
<file path=[Content_Types].xml><?xml version="1.0" encoding="utf-8"?>
<Types xmlns="http://schemas.openxmlformats.org/package/2006/content-types">
  <Default Extension="mp3" ContentType="audio/mpeg"/>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charts/chart2.xml" ContentType="application/vnd.openxmlformats-officedocument.drawingml.chart+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charts/chart3.xml" ContentType="application/vnd.openxmlformats-officedocument.drawingml.chart+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p:sldMasterIdLst>
    <p:sldMasterId id="2147483648" r:id="rId1"/>
    <p:sldMasterId id="2147483694" r:id="rId2"/>
  </p:sldMasterIdLst>
  <p:notesMasterIdLst>
    <p:notesMasterId r:id="rId29"/>
  </p:notesMasterIdLst>
  <p:handoutMasterIdLst>
    <p:handoutMasterId r:id="rId30"/>
  </p:handoutMasterIdLst>
  <p:sldIdLst>
    <p:sldId id="665" r:id="rId3"/>
    <p:sldId id="636" r:id="rId4"/>
    <p:sldId id="630" r:id="rId5"/>
    <p:sldId id="632" r:id="rId6"/>
    <p:sldId id="638" r:id="rId7"/>
    <p:sldId id="637" r:id="rId8"/>
    <p:sldId id="639" r:id="rId9"/>
    <p:sldId id="640" r:id="rId10"/>
    <p:sldId id="642" r:id="rId11"/>
    <p:sldId id="643" r:id="rId12"/>
    <p:sldId id="644" r:id="rId13"/>
    <p:sldId id="666" r:id="rId14"/>
    <p:sldId id="634" r:id="rId15"/>
    <p:sldId id="635" r:id="rId16"/>
    <p:sldId id="667" r:id="rId17"/>
    <p:sldId id="668" r:id="rId18"/>
    <p:sldId id="670" r:id="rId19"/>
    <p:sldId id="671" r:id="rId20"/>
    <p:sldId id="672" r:id="rId21"/>
    <p:sldId id="673" r:id="rId22"/>
    <p:sldId id="674" r:id="rId23"/>
    <p:sldId id="675" r:id="rId24"/>
    <p:sldId id="676" r:id="rId25"/>
    <p:sldId id="669" r:id="rId26"/>
    <p:sldId id="656" r:id="rId27"/>
    <p:sldId id="658" r:id="rId28"/>
  </p:sldIdLst>
  <p:sldSz cx="9144000" cy="5143500" type="screen16x9"/>
  <p:notesSz cx="9144000" cy="6858000"/>
  <p:custDataLst>
    <p:tags r:id="rId31"/>
  </p:custDataLst>
  <p:defaultTextStyle>
    <a:defPPr>
      <a:defRPr lang="en-US"/>
    </a:defPPr>
    <a:lvl1pPr marL="0" algn="l" defTabSz="1031240" rtl="0" eaLnBrk="1" latinLnBrk="0" hangingPunct="1">
      <a:defRPr sz="2000" kern="1200">
        <a:solidFill>
          <a:schemeClr val="tx1"/>
        </a:solidFill>
        <a:latin typeface="+mn-lt"/>
        <a:ea typeface="+mn-ea"/>
        <a:cs typeface="+mn-cs"/>
      </a:defRPr>
    </a:lvl1pPr>
    <a:lvl2pPr marL="515620" algn="l" defTabSz="1031240" rtl="0" eaLnBrk="1" latinLnBrk="0" hangingPunct="1">
      <a:defRPr sz="2000" kern="1200">
        <a:solidFill>
          <a:schemeClr val="tx1"/>
        </a:solidFill>
        <a:latin typeface="+mn-lt"/>
        <a:ea typeface="+mn-ea"/>
        <a:cs typeface="+mn-cs"/>
      </a:defRPr>
    </a:lvl2pPr>
    <a:lvl3pPr marL="1031875" algn="l" defTabSz="1031240" rtl="0" eaLnBrk="1" latinLnBrk="0" hangingPunct="1">
      <a:defRPr sz="2000" kern="1200">
        <a:solidFill>
          <a:schemeClr val="tx1"/>
        </a:solidFill>
        <a:latin typeface="+mn-lt"/>
        <a:ea typeface="+mn-ea"/>
        <a:cs typeface="+mn-cs"/>
      </a:defRPr>
    </a:lvl3pPr>
    <a:lvl4pPr marL="1547495" algn="l" defTabSz="1031240" rtl="0" eaLnBrk="1" latinLnBrk="0" hangingPunct="1">
      <a:defRPr sz="2000" kern="1200">
        <a:solidFill>
          <a:schemeClr val="tx1"/>
        </a:solidFill>
        <a:latin typeface="+mn-lt"/>
        <a:ea typeface="+mn-ea"/>
        <a:cs typeface="+mn-cs"/>
      </a:defRPr>
    </a:lvl4pPr>
    <a:lvl5pPr marL="2063115" algn="l" defTabSz="1031240" rtl="0" eaLnBrk="1" latinLnBrk="0" hangingPunct="1">
      <a:defRPr sz="2000" kern="1200">
        <a:solidFill>
          <a:schemeClr val="tx1"/>
        </a:solidFill>
        <a:latin typeface="+mn-lt"/>
        <a:ea typeface="+mn-ea"/>
        <a:cs typeface="+mn-cs"/>
      </a:defRPr>
    </a:lvl5pPr>
    <a:lvl6pPr marL="2579370" algn="l" defTabSz="1031240" rtl="0" eaLnBrk="1" latinLnBrk="0" hangingPunct="1">
      <a:defRPr sz="2000" kern="1200">
        <a:solidFill>
          <a:schemeClr val="tx1"/>
        </a:solidFill>
        <a:latin typeface="+mn-lt"/>
        <a:ea typeface="+mn-ea"/>
        <a:cs typeface="+mn-cs"/>
      </a:defRPr>
    </a:lvl6pPr>
    <a:lvl7pPr marL="3094990" algn="l" defTabSz="1031240" rtl="0" eaLnBrk="1" latinLnBrk="0" hangingPunct="1">
      <a:defRPr sz="2000" kern="1200">
        <a:solidFill>
          <a:schemeClr val="tx1"/>
        </a:solidFill>
        <a:latin typeface="+mn-lt"/>
        <a:ea typeface="+mn-ea"/>
        <a:cs typeface="+mn-cs"/>
      </a:defRPr>
    </a:lvl7pPr>
    <a:lvl8pPr marL="3610610" algn="l" defTabSz="1031240" rtl="0" eaLnBrk="1" latinLnBrk="0" hangingPunct="1">
      <a:defRPr sz="2000" kern="1200">
        <a:solidFill>
          <a:schemeClr val="tx1"/>
        </a:solidFill>
        <a:latin typeface="+mn-lt"/>
        <a:ea typeface="+mn-ea"/>
        <a:cs typeface="+mn-cs"/>
      </a:defRPr>
    </a:lvl8pPr>
    <a:lvl9pPr marL="4126230" algn="l" defTabSz="1031240" rtl="0" eaLnBrk="1" latinLnBrk="0" hangingPunct="1">
      <a:defRPr sz="20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58">
          <p15:clr>
            <a:srgbClr val="A4A3A4"/>
          </p15:clr>
        </p15:guide>
        <p15:guide id="2" pos="2880">
          <p15:clr>
            <a:srgbClr val="A4A3A4"/>
          </p15:clr>
        </p15:guide>
      </p15:sldGuideLst>
    </p:ext>
    <p:ext uri="{2D200454-40CA-4A62-9FC3-DE9A4176ACB9}">
      <p15:notesGuideLst xmlns:p15="http://schemas.microsoft.com/office/powerpoint/2012/main">
        <p15:guide id="1" orient="horz" pos="2210">
          <p15:clr>
            <a:srgbClr val="A4A3A4"/>
          </p15:clr>
        </p15:guide>
        <p15:guide id="2" pos="288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476BF"/>
    <a:srgbClr val="32ACFA"/>
    <a:srgbClr val="0E5A8B"/>
    <a:srgbClr val="836845"/>
    <a:srgbClr val="E8E8E8"/>
    <a:srgbClr val="E4E4E4"/>
    <a:srgbClr val="C4B16A"/>
    <a:srgbClr val="F5EFDF"/>
    <a:srgbClr val="D8CB9C"/>
    <a:srgbClr val="EBDEB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015" autoAdjust="0"/>
    <p:restoredTop sz="92294" autoAdjust="0"/>
  </p:normalViewPr>
  <p:slideViewPr>
    <p:cSldViewPr snapToObjects="1">
      <p:cViewPr varScale="1">
        <p:scale>
          <a:sx n="120" d="100"/>
          <a:sy n="120" d="100"/>
        </p:scale>
        <p:origin x="490" y="82"/>
      </p:cViewPr>
      <p:guideLst>
        <p:guide orient="horz" pos="1658"/>
        <p:guide pos="2880"/>
      </p:guideLst>
    </p:cSldViewPr>
  </p:slideViewPr>
  <p:outlineViewPr>
    <p:cViewPr>
      <p:scale>
        <a:sx n="33" d="100"/>
        <a:sy n="33" d="100"/>
      </p:scale>
      <p:origin x="0" y="13650"/>
    </p:cViewPr>
  </p:outlineViewPr>
  <p:notesTextViewPr>
    <p:cViewPr>
      <p:scale>
        <a:sx n="100" d="100"/>
        <a:sy n="100" d="100"/>
      </p:scale>
      <p:origin x="0" y="0"/>
    </p:cViewPr>
  </p:notesTextViewPr>
  <p:sorterViewPr>
    <p:cViewPr>
      <p:scale>
        <a:sx n="33" d="100"/>
        <a:sy n="33" d="100"/>
      </p:scale>
      <p:origin x="0" y="7134"/>
    </p:cViewPr>
  </p:sorterViewPr>
  <p:notesViewPr>
    <p:cSldViewPr snapToObjects="1">
      <p:cViewPr varScale="1">
        <p:scale>
          <a:sx n="74" d="100"/>
          <a:sy n="74" d="100"/>
        </p:scale>
        <p:origin x="-1908" y="-96"/>
      </p:cViewPr>
      <p:guideLst>
        <p:guide orient="horz" pos="2210"/>
        <p:guide pos="2880"/>
      </p:guideLst>
    </p:cSldViewPr>
  </p:notesViewPr>
  <p:gridSpacing cx="57607" cy="57607"/>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ags" Target="tags/tag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handoutMaster" Target="handoutMasters/handoutMaster1.xml"/><Relationship Id="rId35" Type="http://schemas.openxmlformats.org/officeDocument/2006/relationships/tableStyles" Target="tableStyles.xml"/><Relationship Id="rId8" Type="http://schemas.openxmlformats.org/officeDocument/2006/relationships/slide" Target="slides/slide6.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_Worksheet2.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areaChart>
        <c:grouping val="stacked"/>
        <c:varyColors val="0"/>
        <c:ser>
          <c:idx val="0"/>
          <c:order val="0"/>
          <c:tx>
            <c:strRef>
              <c:f>Sheet1!$B$1</c:f>
              <c:strCache>
                <c:ptCount val="1"/>
                <c:pt idx="0">
                  <c:v>Series 1</c:v>
                </c:pt>
              </c:strCache>
            </c:strRef>
          </c:tx>
          <c:cat>
            <c:numRef>
              <c:f>Sheet1!$A$2:$A$9</c:f>
              <c:numCache>
                <c:formatCode>yyyy/m/d</c:formatCode>
                <c:ptCount val="8"/>
                <c:pt idx="0">
                  <c:v>37261</c:v>
                </c:pt>
                <c:pt idx="1">
                  <c:v>37992</c:v>
                </c:pt>
                <c:pt idx="2">
                  <c:v>38724</c:v>
                </c:pt>
                <c:pt idx="3">
                  <c:v>39455</c:v>
                </c:pt>
                <c:pt idx="4">
                  <c:v>40187</c:v>
                </c:pt>
                <c:pt idx="5">
                  <c:v>40550</c:v>
                </c:pt>
                <c:pt idx="6">
                  <c:v>40916</c:v>
                </c:pt>
                <c:pt idx="7">
                  <c:v>41648</c:v>
                </c:pt>
              </c:numCache>
            </c:numRef>
          </c:cat>
          <c:val>
            <c:numRef>
              <c:f>Sheet1!$B$2:$B$9</c:f>
              <c:numCache>
                <c:formatCode>General</c:formatCode>
                <c:ptCount val="8"/>
                <c:pt idx="0">
                  <c:v>0</c:v>
                </c:pt>
                <c:pt idx="1">
                  <c:v>10</c:v>
                </c:pt>
                <c:pt idx="2">
                  <c:v>40</c:v>
                </c:pt>
                <c:pt idx="3">
                  <c:v>30</c:v>
                </c:pt>
                <c:pt idx="4">
                  <c:v>35</c:v>
                </c:pt>
                <c:pt idx="5">
                  <c:v>39</c:v>
                </c:pt>
                <c:pt idx="6">
                  <c:v>30</c:v>
                </c:pt>
                <c:pt idx="7">
                  <c:v>60</c:v>
                </c:pt>
              </c:numCache>
            </c:numRef>
          </c:val>
          <c:extLst>
            <c:ext xmlns:c16="http://schemas.microsoft.com/office/drawing/2014/chart" uri="{C3380CC4-5D6E-409C-BE32-E72D297353CC}">
              <c16:uniqueId val="{00000000-4250-41DA-A490-648166BF8786}"/>
            </c:ext>
          </c:extLst>
        </c:ser>
        <c:ser>
          <c:idx val="1"/>
          <c:order val="1"/>
          <c:tx>
            <c:strRef>
              <c:f>Sheet1!$C$1</c:f>
              <c:strCache>
                <c:ptCount val="1"/>
                <c:pt idx="0">
                  <c:v>Series 2</c:v>
                </c:pt>
              </c:strCache>
            </c:strRef>
          </c:tx>
          <c:cat>
            <c:numRef>
              <c:f>Sheet1!$A$2:$A$9</c:f>
              <c:numCache>
                <c:formatCode>yyyy/m/d</c:formatCode>
                <c:ptCount val="8"/>
                <c:pt idx="0">
                  <c:v>37261</c:v>
                </c:pt>
                <c:pt idx="1">
                  <c:v>37992</c:v>
                </c:pt>
                <c:pt idx="2">
                  <c:v>38724</c:v>
                </c:pt>
                <c:pt idx="3">
                  <c:v>39455</c:v>
                </c:pt>
                <c:pt idx="4">
                  <c:v>40187</c:v>
                </c:pt>
                <c:pt idx="5">
                  <c:v>40550</c:v>
                </c:pt>
                <c:pt idx="6">
                  <c:v>40916</c:v>
                </c:pt>
                <c:pt idx="7">
                  <c:v>41648</c:v>
                </c:pt>
              </c:numCache>
            </c:numRef>
          </c:cat>
          <c:val>
            <c:numRef>
              <c:f>Sheet1!$C$2:$C$9</c:f>
              <c:numCache>
                <c:formatCode>General</c:formatCode>
                <c:ptCount val="8"/>
                <c:pt idx="0">
                  <c:v>0</c:v>
                </c:pt>
                <c:pt idx="1">
                  <c:v>10</c:v>
                </c:pt>
                <c:pt idx="2">
                  <c:v>30</c:v>
                </c:pt>
                <c:pt idx="3">
                  <c:v>50</c:v>
                </c:pt>
                <c:pt idx="4">
                  <c:v>20</c:v>
                </c:pt>
                <c:pt idx="5">
                  <c:v>30</c:v>
                </c:pt>
                <c:pt idx="6">
                  <c:v>70</c:v>
                </c:pt>
                <c:pt idx="7">
                  <c:v>28</c:v>
                </c:pt>
              </c:numCache>
            </c:numRef>
          </c:val>
          <c:extLst>
            <c:ext xmlns:c16="http://schemas.microsoft.com/office/drawing/2014/chart" uri="{C3380CC4-5D6E-409C-BE32-E72D297353CC}">
              <c16:uniqueId val="{00000001-4250-41DA-A490-648166BF8786}"/>
            </c:ext>
          </c:extLst>
        </c:ser>
        <c:ser>
          <c:idx val="2"/>
          <c:order val="2"/>
          <c:tx>
            <c:strRef>
              <c:f>Sheet1!$D$1</c:f>
              <c:strCache>
                <c:ptCount val="1"/>
                <c:pt idx="0">
                  <c:v>Series 3</c:v>
                </c:pt>
              </c:strCache>
            </c:strRef>
          </c:tx>
          <c:spPr>
            <a:ln w="25400">
              <a:noFill/>
            </a:ln>
          </c:spPr>
          <c:cat>
            <c:numRef>
              <c:f>Sheet1!$A$2:$A$9</c:f>
              <c:numCache>
                <c:formatCode>yyyy/m/d</c:formatCode>
                <c:ptCount val="8"/>
                <c:pt idx="0">
                  <c:v>37261</c:v>
                </c:pt>
                <c:pt idx="1">
                  <c:v>37992</c:v>
                </c:pt>
                <c:pt idx="2">
                  <c:v>38724</c:v>
                </c:pt>
                <c:pt idx="3">
                  <c:v>39455</c:v>
                </c:pt>
                <c:pt idx="4">
                  <c:v>40187</c:v>
                </c:pt>
                <c:pt idx="5">
                  <c:v>40550</c:v>
                </c:pt>
                <c:pt idx="6">
                  <c:v>40916</c:v>
                </c:pt>
                <c:pt idx="7">
                  <c:v>41648</c:v>
                </c:pt>
              </c:numCache>
            </c:numRef>
          </c:cat>
          <c:val>
            <c:numRef>
              <c:f>Sheet1!$D$2:$D$9</c:f>
              <c:numCache>
                <c:formatCode>General</c:formatCode>
                <c:ptCount val="8"/>
                <c:pt idx="0">
                  <c:v>30</c:v>
                </c:pt>
                <c:pt idx="1">
                  <c:v>40</c:v>
                </c:pt>
                <c:pt idx="2">
                  <c:v>50</c:v>
                </c:pt>
                <c:pt idx="3">
                  <c:v>60</c:v>
                </c:pt>
                <c:pt idx="4">
                  <c:v>70</c:v>
                </c:pt>
                <c:pt idx="5">
                  <c:v>80</c:v>
                </c:pt>
                <c:pt idx="6">
                  <c:v>70</c:v>
                </c:pt>
                <c:pt idx="7">
                  <c:v>80</c:v>
                </c:pt>
              </c:numCache>
            </c:numRef>
          </c:val>
          <c:extLst>
            <c:ext xmlns:c16="http://schemas.microsoft.com/office/drawing/2014/chart" uri="{C3380CC4-5D6E-409C-BE32-E72D297353CC}">
              <c16:uniqueId val="{00000002-4250-41DA-A490-648166BF8786}"/>
            </c:ext>
          </c:extLst>
        </c:ser>
        <c:dLbls>
          <c:showLegendKey val="0"/>
          <c:showVal val="0"/>
          <c:showCatName val="0"/>
          <c:showSerName val="0"/>
          <c:showPercent val="0"/>
          <c:showBubbleSize val="0"/>
        </c:dLbls>
        <c:axId val="1384972720"/>
        <c:axId val="1384934640"/>
      </c:areaChart>
      <c:catAx>
        <c:axId val="1384972720"/>
        <c:scaling>
          <c:orientation val="minMax"/>
        </c:scaling>
        <c:delete val="0"/>
        <c:axPos val="b"/>
        <c:numFmt formatCode="yyyy" sourceLinked="0"/>
        <c:majorTickMark val="out"/>
        <c:minorTickMark val="none"/>
        <c:tickLblPos val="nextTo"/>
        <c:spPr>
          <a:ln w="9525" cap="flat" cmpd="sng" algn="ctr">
            <a:solidFill>
              <a:schemeClr val="bg1">
                <a:lumMod val="85000"/>
              </a:schemeClr>
            </a:solidFill>
            <a:prstDash val="solid"/>
            <a:round/>
          </a:ln>
        </c:spPr>
        <c:txPr>
          <a:bodyPr rot="-60000000" vert="horz"/>
          <a:lstStyle/>
          <a:p>
            <a:pPr>
              <a:defRPr/>
            </a:pPr>
            <a:endParaRPr lang="zh-CN"/>
          </a:p>
        </c:txPr>
        <c:crossAx val="1384934640"/>
        <c:crosses val="autoZero"/>
        <c:auto val="0"/>
        <c:lblAlgn val="ctr"/>
        <c:lblOffset val="1"/>
        <c:noMultiLvlLbl val="0"/>
      </c:catAx>
      <c:valAx>
        <c:axId val="1384934640"/>
        <c:scaling>
          <c:orientation val="minMax"/>
        </c:scaling>
        <c:delete val="0"/>
        <c:axPos val="l"/>
        <c:majorGridlines>
          <c:spPr>
            <a:ln w="9525" cap="flat" cmpd="sng" algn="ctr">
              <a:solidFill>
                <a:schemeClr val="bg1">
                  <a:lumMod val="85000"/>
                </a:schemeClr>
              </a:solidFill>
              <a:prstDash val="solid"/>
              <a:round/>
            </a:ln>
          </c:spPr>
        </c:majorGridlines>
        <c:numFmt formatCode="General" sourceLinked="0"/>
        <c:majorTickMark val="out"/>
        <c:minorTickMark val="none"/>
        <c:tickLblPos val="nextTo"/>
        <c:spPr>
          <a:ln w="9525" cap="flat" cmpd="sng" algn="ctr">
            <a:solidFill>
              <a:schemeClr val="bg1">
                <a:lumMod val="85000"/>
              </a:schemeClr>
            </a:solidFill>
            <a:prstDash val="solid"/>
            <a:round/>
          </a:ln>
        </c:spPr>
        <c:txPr>
          <a:bodyPr rot="-60000000" vert="horz"/>
          <a:lstStyle/>
          <a:p>
            <a:pPr>
              <a:defRPr/>
            </a:pPr>
            <a:endParaRPr lang="zh-CN"/>
          </a:p>
        </c:txPr>
        <c:crossAx val="1384972720"/>
        <c:crosses val="autoZero"/>
        <c:crossBetween val="midCat"/>
      </c:valAx>
    </c:plotArea>
    <c:plotVisOnly val="1"/>
    <c:dispBlanksAs val="zero"/>
    <c:showDLblsOverMax val="0"/>
  </c:chart>
  <c:txPr>
    <a:bodyPr/>
    <a:lstStyle/>
    <a:p>
      <a:pPr>
        <a:defRPr lang="zh-CN" sz="1200">
          <a:latin typeface="思源黑体 CN Regular" panose="020B0500000000000000" pitchFamily="34" charset="-122"/>
          <a:ea typeface="思源黑体 CN Regular" panose="020B0500000000000000" pitchFamily="34" charset="-122"/>
          <a:sym typeface="思源黑体 CN Regular" panose="020B0500000000000000" pitchFamily="34" charset="-122"/>
        </a:defRPr>
      </a:pPr>
      <a:endParaRPr lang="zh-CN"/>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tx>
            <c:strRef>
              <c:f>Sheet1!$B$1</c:f>
              <c:strCache>
                <c:ptCount val="1"/>
                <c:pt idx="0">
                  <c:v>Series 1</c:v>
                </c:pt>
              </c:strCache>
            </c:strRef>
          </c:tx>
          <c:spPr>
            <a:ln w="19050" cap="rnd" cmpd="sng" algn="ctr">
              <a:solidFill>
                <a:schemeClr val="accent1">
                  <a:shade val="95000"/>
                  <a:satMod val="105000"/>
                </a:schemeClr>
              </a:solidFill>
              <a:prstDash val="solid"/>
              <a:round/>
            </a:ln>
          </c:spPr>
          <c:marker>
            <c:symbol val="circle"/>
            <c:size val="5"/>
            <c:spPr>
              <a:ln w="19050" cap="flat" cmpd="sng" algn="ctr">
                <a:solidFill>
                  <a:schemeClr val="accent1">
                    <a:shade val="95000"/>
                    <a:satMod val="105000"/>
                  </a:schemeClr>
                </a:solidFill>
                <a:prstDash val="solid"/>
                <a:round/>
              </a:ln>
            </c:spPr>
          </c:marker>
          <c:cat>
            <c:numRef>
              <c:f>Sheet1!$A$2:$A$9</c:f>
              <c:numCache>
                <c:formatCode>General</c:formatCode>
                <c:ptCount val="8"/>
                <c:pt idx="0">
                  <c:v>1</c:v>
                </c:pt>
                <c:pt idx="1">
                  <c:v>2</c:v>
                </c:pt>
                <c:pt idx="2">
                  <c:v>3</c:v>
                </c:pt>
                <c:pt idx="3">
                  <c:v>4</c:v>
                </c:pt>
                <c:pt idx="4">
                  <c:v>5</c:v>
                </c:pt>
                <c:pt idx="5">
                  <c:v>6</c:v>
                </c:pt>
                <c:pt idx="6">
                  <c:v>7</c:v>
                </c:pt>
                <c:pt idx="7">
                  <c:v>8</c:v>
                </c:pt>
              </c:numCache>
            </c:numRef>
          </c:cat>
          <c:val>
            <c:numRef>
              <c:f>Sheet1!$B$2:$B$9</c:f>
              <c:numCache>
                <c:formatCode>General</c:formatCode>
                <c:ptCount val="8"/>
                <c:pt idx="0">
                  <c:v>0</c:v>
                </c:pt>
                <c:pt idx="1">
                  <c:v>1</c:v>
                </c:pt>
                <c:pt idx="2">
                  <c:v>2</c:v>
                </c:pt>
                <c:pt idx="3">
                  <c:v>1</c:v>
                </c:pt>
                <c:pt idx="4">
                  <c:v>4</c:v>
                </c:pt>
                <c:pt idx="5">
                  <c:v>2</c:v>
                </c:pt>
                <c:pt idx="6">
                  <c:v>3</c:v>
                </c:pt>
                <c:pt idx="7">
                  <c:v>5</c:v>
                </c:pt>
              </c:numCache>
            </c:numRef>
          </c:val>
          <c:smooth val="0"/>
          <c:extLst>
            <c:ext xmlns:c16="http://schemas.microsoft.com/office/drawing/2014/chart" uri="{C3380CC4-5D6E-409C-BE32-E72D297353CC}">
              <c16:uniqueId val="{00000000-E234-47E7-A4E4-058E6300D462}"/>
            </c:ext>
          </c:extLst>
        </c:ser>
        <c:ser>
          <c:idx val="1"/>
          <c:order val="1"/>
          <c:tx>
            <c:strRef>
              <c:f>Sheet1!$C$1</c:f>
              <c:strCache>
                <c:ptCount val="1"/>
                <c:pt idx="0">
                  <c:v>Series 2</c:v>
                </c:pt>
              </c:strCache>
            </c:strRef>
          </c:tx>
          <c:spPr>
            <a:ln w="19050" cap="rnd" cmpd="sng" algn="ctr">
              <a:solidFill>
                <a:schemeClr val="accent2">
                  <a:shade val="95000"/>
                  <a:satMod val="105000"/>
                </a:schemeClr>
              </a:solidFill>
              <a:prstDash val="solid"/>
              <a:round/>
            </a:ln>
          </c:spPr>
          <c:marker>
            <c:symbol val="circle"/>
            <c:size val="5"/>
            <c:spPr>
              <a:ln w="19050" cap="flat" cmpd="sng" algn="ctr">
                <a:solidFill>
                  <a:schemeClr val="accent2">
                    <a:shade val="95000"/>
                    <a:satMod val="105000"/>
                  </a:schemeClr>
                </a:solidFill>
                <a:prstDash val="solid"/>
                <a:round/>
              </a:ln>
            </c:spPr>
          </c:marker>
          <c:cat>
            <c:numRef>
              <c:f>Sheet1!$A$2:$A$9</c:f>
              <c:numCache>
                <c:formatCode>General</c:formatCode>
                <c:ptCount val="8"/>
                <c:pt idx="0">
                  <c:v>1</c:v>
                </c:pt>
                <c:pt idx="1">
                  <c:v>2</c:v>
                </c:pt>
                <c:pt idx="2">
                  <c:v>3</c:v>
                </c:pt>
                <c:pt idx="3">
                  <c:v>4</c:v>
                </c:pt>
                <c:pt idx="4">
                  <c:v>5</c:v>
                </c:pt>
                <c:pt idx="5">
                  <c:v>6</c:v>
                </c:pt>
                <c:pt idx="6">
                  <c:v>7</c:v>
                </c:pt>
                <c:pt idx="7">
                  <c:v>8</c:v>
                </c:pt>
              </c:numCache>
            </c:numRef>
          </c:cat>
          <c:val>
            <c:numRef>
              <c:f>Sheet1!$C$2:$C$9</c:f>
              <c:numCache>
                <c:formatCode>General</c:formatCode>
                <c:ptCount val="8"/>
                <c:pt idx="0">
                  <c:v>1.2</c:v>
                </c:pt>
                <c:pt idx="1">
                  <c:v>2</c:v>
                </c:pt>
                <c:pt idx="2">
                  <c:v>2.5</c:v>
                </c:pt>
                <c:pt idx="3">
                  <c:v>3</c:v>
                </c:pt>
                <c:pt idx="4">
                  <c:v>2.5</c:v>
                </c:pt>
                <c:pt idx="5">
                  <c:v>4</c:v>
                </c:pt>
                <c:pt idx="6">
                  <c:v>2</c:v>
                </c:pt>
                <c:pt idx="7">
                  <c:v>6</c:v>
                </c:pt>
              </c:numCache>
            </c:numRef>
          </c:val>
          <c:smooth val="0"/>
          <c:extLst>
            <c:ext xmlns:c16="http://schemas.microsoft.com/office/drawing/2014/chart" uri="{C3380CC4-5D6E-409C-BE32-E72D297353CC}">
              <c16:uniqueId val="{00000001-E234-47E7-A4E4-058E6300D462}"/>
            </c:ext>
          </c:extLst>
        </c:ser>
        <c:ser>
          <c:idx val="2"/>
          <c:order val="2"/>
          <c:tx>
            <c:strRef>
              <c:f>Sheet1!$D$1</c:f>
              <c:strCache>
                <c:ptCount val="1"/>
                <c:pt idx="0">
                  <c:v>Series 3</c:v>
                </c:pt>
              </c:strCache>
            </c:strRef>
          </c:tx>
          <c:spPr>
            <a:ln w="19050" cap="rnd" cmpd="sng" algn="ctr">
              <a:solidFill>
                <a:schemeClr val="accent3">
                  <a:shade val="95000"/>
                  <a:satMod val="105000"/>
                </a:schemeClr>
              </a:solidFill>
              <a:prstDash val="solid"/>
              <a:round/>
            </a:ln>
          </c:spPr>
          <c:marker>
            <c:symbol val="circle"/>
            <c:size val="5"/>
            <c:spPr>
              <a:ln w="19050" cap="flat" cmpd="sng" algn="ctr">
                <a:solidFill>
                  <a:schemeClr val="accent3">
                    <a:shade val="95000"/>
                    <a:satMod val="105000"/>
                  </a:schemeClr>
                </a:solidFill>
                <a:prstDash val="solid"/>
                <a:round/>
              </a:ln>
            </c:spPr>
          </c:marker>
          <c:cat>
            <c:numRef>
              <c:f>Sheet1!$A$2:$A$9</c:f>
              <c:numCache>
                <c:formatCode>General</c:formatCode>
                <c:ptCount val="8"/>
                <c:pt idx="0">
                  <c:v>1</c:v>
                </c:pt>
                <c:pt idx="1">
                  <c:v>2</c:v>
                </c:pt>
                <c:pt idx="2">
                  <c:v>3</c:v>
                </c:pt>
                <c:pt idx="3">
                  <c:v>4</c:v>
                </c:pt>
                <c:pt idx="4">
                  <c:v>5</c:v>
                </c:pt>
                <c:pt idx="5">
                  <c:v>6</c:v>
                </c:pt>
                <c:pt idx="6">
                  <c:v>7</c:v>
                </c:pt>
                <c:pt idx="7">
                  <c:v>8</c:v>
                </c:pt>
              </c:numCache>
            </c:numRef>
          </c:cat>
          <c:val>
            <c:numRef>
              <c:f>Sheet1!$D$2:$D$9</c:f>
              <c:numCache>
                <c:formatCode>General</c:formatCode>
                <c:ptCount val="8"/>
                <c:pt idx="0">
                  <c:v>2.2999999999999998</c:v>
                </c:pt>
                <c:pt idx="1">
                  <c:v>3</c:v>
                </c:pt>
                <c:pt idx="2">
                  <c:v>3.5</c:v>
                </c:pt>
                <c:pt idx="3">
                  <c:v>3.5</c:v>
                </c:pt>
                <c:pt idx="4">
                  <c:v>4.5</c:v>
                </c:pt>
                <c:pt idx="5">
                  <c:v>4.5</c:v>
                </c:pt>
                <c:pt idx="6">
                  <c:v>5</c:v>
                </c:pt>
                <c:pt idx="7">
                  <c:v>6.5</c:v>
                </c:pt>
              </c:numCache>
            </c:numRef>
          </c:val>
          <c:smooth val="0"/>
          <c:extLst>
            <c:ext xmlns:c16="http://schemas.microsoft.com/office/drawing/2014/chart" uri="{C3380CC4-5D6E-409C-BE32-E72D297353CC}">
              <c16:uniqueId val="{00000002-E234-47E7-A4E4-058E6300D462}"/>
            </c:ext>
          </c:extLst>
        </c:ser>
        <c:ser>
          <c:idx val="3"/>
          <c:order val="3"/>
          <c:tx>
            <c:strRef>
              <c:f>Sheet1!$E$1</c:f>
              <c:strCache>
                <c:ptCount val="1"/>
                <c:pt idx="0">
                  <c:v>Series 4</c:v>
                </c:pt>
              </c:strCache>
            </c:strRef>
          </c:tx>
          <c:spPr>
            <a:ln w="19050" cap="rnd" cmpd="sng" algn="ctr">
              <a:solidFill>
                <a:schemeClr val="accent4">
                  <a:shade val="95000"/>
                  <a:satMod val="105000"/>
                </a:schemeClr>
              </a:solidFill>
              <a:prstDash val="solid"/>
              <a:round/>
            </a:ln>
          </c:spPr>
          <c:marker>
            <c:symbol val="circle"/>
            <c:size val="5"/>
            <c:spPr>
              <a:ln w="19050" cap="flat" cmpd="sng" algn="ctr">
                <a:solidFill>
                  <a:schemeClr val="accent4">
                    <a:shade val="95000"/>
                    <a:satMod val="105000"/>
                  </a:schemeClr>
                </a:solidFill>
                <a:prstDash val="solid"/>
                <a:round/>
              </a:ln>
            </c:spPr>
          </c:marker>
          <c:cat>
            <c:numRef>
              <c:f>Sheet1!$A$2:$A$9</c:f>
              <c:numCache>
                <c:formatCode>General</c:formatCode>
                <c:ptCount val="8"/>
                <c:pt idx="0">
                  <c:v>1</c:v>
                </c:pt>
                <c:pt idx="1">
                  <c:v>2</c:v>
                </c:pt>
                <c:pt idx="2">
                  <c:v>3</c:v>
                </c:pt>
                <c:pt idx="3">
                  <c:v>4</c:v>
                </c:pt>
                <c:pt idx="4">
                  <c:v>5</c:v>
                </c:pt>
                <c:pt idx="5">
                  <c:v>6</c:v>
                </c:pt>
                <c:pt idx="6">
                  <c:v>7</c:v>
                </c:pt>
                <c:pt idx="7">
                  <c:v>8</c:v>
                </c:pt>
              </c:numCache>
            </c:numRef>
          </c:cat>
          <c:val>
            <c:numRef>
              <c:f>Sheet1!$E$2:$E$9</c:f>
              <c:numCache>
                <c:formatCode>General</c:formatCode>
                <c:ptCount val="8"/>
                <c:pt idx="0">
                  <c:v>2</c:v>
                </c:pt>
                <c:pt idx="1">
                  <c:v>3.5</c:v>
                </c:pt>
                <c:pt idx="2">
                  <c:v>4</c:v>
                </c:pt>
                <c:pt idx="3">
                  <c:v>6</c:v>
                </c:pt>
                <c:pt idx="4">
                  <c:v>5</c:v>
                </c:pt>
                <c:pt idx="5">
                  <c:v>3.5</c:v>
                </c:pt>
                <c:pt idx="6">
                  <c:v>6.5</c:v>
                </c:pt>
                <c:pt idx="7">
                  <c:v>7</c:v>
                </c:pt>
              </c:numCache>
            </c:numRef>
          </c:val>
          <c:smooth val="0"/>
          <c:extLst>
            <c:ext xmlns:c16="http://schemas.microsoft.com/office/drawing/2014/chart" uri="{C3380CC4-5D6E-409C-BE32-E72D297353CC}">
              <c16:uniqueId val="{00000003-E234-47E7-A4E4-058E6300D462}"/>
            </c:ext>
          </c:extLst>
        </c:ser>
        <c:dLbls>
          <c:showLegendKey val="0"/>
          <c:showVal val="0"/>
          <c:showCatName val="0"/>
          <c:showSerName val="0"/>
          <c:showPercent val="0"/>
          <c:showBubbleSize val="0"/>
        </c:dLbls>
        <c:marker val="1"/>
        <c:smooth val="0"/>
        <c:axId val="1290754448"/>
        <c:axId val="1290755008"/>
      </c:lineChart>
      <c:catAx>
        <c:axId val="1290754448"/>
        <c:scaling>
          <c:orientation val="minMax"/>
        </c:scaling>
        <c:delete val="0"/>
        <c:axPos val="b"/>
        <c:numFmt formatCode="#\ ?/?" sourceLinked="0"/>
        <c:majorTickMark val="out"/>
        <c:minorTickMark val="none"/>
        <c:tickLblPos val="low"/>
        <c:txPr>
          <a:bodyPr rot="-60000000" vert="horz"/>
          <a:lstStyle/>
          <a:p>
            <a:pPr>
              <a:defRPr/>
            </a:pPr>
            <a:endParaRPr lang="zh-CN"/>
          </a:p>
        </c:txPr>
        <c:crossAx val="1290755008"/>
        <c:crosses val="autoZero"/>
        <c:auto val="1"/>
        <c:lblAlgn val="ctr"/>
        <c:lblOffset val="100"/>
        <c:noMultiLvlLbl val="0"/>
      </c:catAx>
      <c:valAx>
        <c:axId val="1290755008"/>
        <c:scaling>
          <c:orientation val="minMax"/>
        </c:scaling>
        <c:delete val="0"/>
        <c:axPos val="l"/>
        <c:majorGridlines>
          <c:spPr>
            <a:ln w="9525" cap="flat" cmpd="sng" algn="ctr">
              <a:solidFill>
                <a:schemeClr val="bg1">
                  <a:lumMod val="95000"/>
                </a:schemeClr>
              </a:solidFill>
              <a:prstDash val="solid"/>
              <a:round/>
            </a:ln>
          </c:spPr>
        </c:majorGridlines>
        <c:numFmt formatCode="General" sourceLinked="1"/>
        <c:majorTickMark val="out"/>
        <c:minorTickMark val="none"/>
        <c:tickLblPos val="nextTo"/>
        <c:txPr>
          <a:bodyPr rot="-60000000" vert="horz"/>
          <a:lstStyle/>
          <a:p>
            <a:pPr>
              <a:defRPr/>
            </a:pPr>
            <a:endParaRPr lang="zh-CN"/>
          </a:p>
        </c:txPr>
        <c:crossAx val="1290754448"/>
        <c:crosses val="autoZero"/>
        <c:crossBetween val="between"/>
      </c:valAx>
      <c:spPr>
        <a:ln w="12700">
          <a:noFill/>
        </a:ln>
      </c:spPr>
    </c:plotArea>
    <c:plotVisOnly val="1"/>
    <c:dispBlanksAs val="gap"/>
    <c:showDLblsOverMax val="0"/>
  </c:chart>
  <c:txPr>
    <a:bodyPr/>
    <a:lstStyle/>
    <a:p>
      <a:pPr>
        <a:defRPr lang="zh-CN" sz="1000">
          <a:solidFill>
            <a:schemeClr val="bg1">
              <a:lumMod val="65000"/>
            </a:schemeClr>
          </a:solidFill>
          <a:latin typeface="思源黑体 CN Regular" panose="020B0500000000000000" pitchFamily="34" charset="-122"/>
          <a:ea typeface="思源黑体 CN Regular" panose="020B0500000000000000" pitchFamily="34" charset="-122"/>
          <a:sym typeface="思源黑体 CN Regular" panose="020B0500000000000000" pitchFamily="34" charset="-122"/>
        </a:defRPr>
      </a:pPr>
      <a:endParaRPr lang="zh-CN"/>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areaChart>
        <c:grouping val="stacked"/>
        <c:varyColors val="0"/>
        <c:ser>
          <c:idx val="0"/>
          <c:order val="0"/>
          <c:tx>
            <c:strRef>
              <c:f>Sheet1!$B$1</c:f>
              <c:strCache>
                <c:ptCount val="1"/>
                <c:pt idx="0">
                  <c:v>Series 1</c:v>
                </c:pt>
              </c:strCache>
            </c:strRef>
          </c:tx>
          <c:cat>
            <c:numRef>
              <c:f>Sheet1!$A$2:$A$9</c:f>
              <c:numCache>
                <c:formatCode>yyyy/m/d</c:formatCode>
                <c:ptCount val="8"/>
                <c:pt idx="0">
                  <c:v>37261</c:v>
                </c:pt>
                <c:pt idx="1">
                  <c:v>37992</c:v>
                </c:pt>
                <c:pt idx="2">
                  <c:v>38724</c:v>
                </c:pt>
                <c:pt idx="3">
                  <c:v>39455</c:v>
                </c:pt>
                <c:pt idx="4">
                  <c:v>40187</c:v>
                </c:pt>
                <c:pt idx="5">
                  <c:v>40550</c:v>
                </c:pt>
                <c:pt idx="6">
                  <c:v>40916</c:v>
                </c:pt>
                <c:pt idx="7">
                  <c:v>41648</c:v>
                </c:pt>
              </c:numCache>
            </c:numRef>
          </c:cat>
          <c:val>
            <c:numRef>
              <c:f>Sheet1!$B$2:$B$9</c:f>
              <c:numCache>
                <c:formatCode>General</c:formatCode>
                <c:ptCount val="8"/>
                <c:pt idx="0">
                  <c:v>0</c:v>
                </c:pt>
                <c:pt idx="1">
                  <c:v>10</c:v>
                </c:pt>
                <c:pt idx="2">
                  <c:v>40</c:v>
                </c:pt>
                <c:pt idx="3">
                  <c:v>30</c:v>
                </c:pt>
                <c:pt idx="4">
                  <c:v>35</c:v>
                </c:pt>
                <c:pt idx="5">
                  <c:v>39</c:v>
                </c:pt>
                <c:pt idx="6">
                  <c:v>30</c:v>
                </c:pt>
                <c:pt idx="7">
                  <c:v>60</c:v>
                </c:pt>
              </c:numCache>
            </c:numRef>
          </c:val>
          <c:extLst>
            <c:ext xmlns:c16="http://schemas.microsoft.com/office/drawing/2014/chart" uri="{C3380CC4-5D6E-409C-BE32-E72D297353CC}">
              <c16:uniqueId val="{00000000-4590-414F-B7F7-435028862F5D}"/>
            </c:ext>
          </c:extLst>
        </c:ser>
        <c:ser>
          <c:idx val="1"/>
          <c:order val="1"/>
          <c:tx>
            <c:strRef>
              <c:f>Sheet1!$C$1</c:f>
              <c:strCache>
                <c:ptCount val="1"/>
                <c:pt idx="0">
                  <c:v>Series 2</c:v>
                </c:pt>
              </c:strCache>
            </c:strRef>
          </c:tx>
          <c:cat>
            <c:numRef>
              <c:f>Sheet1!$A$2:$A$9</c:f>
              <c:numCache>
                <c:formatCode>yyyy/m/d</c:formatCode>
                <c:ptCount val="8"/>
                <c:pt idx="0">
                  <c:v>37261</c:v>
                </c:pt>
                <c:pt idx="1">
                  <c:v>37992</c:v>
                </c:pt>
                <c:pt idx="2">
                  <c:v>38724</c:v>
                </c:pt>
                <c:pt idx="3">
                  <c:v>39455</c:v>
                </c:pt>
                <c:pt idx="4">
                  <c:v>40187</c:v>
                </c:pt>
                <c:pt idx="5">
                  <c:v>40550</c:v>
                </c:pt>
                <c:pt idx="6">
                  <c:v>40916</c:v>
                </c:pt>
                <c:pt idx="7">
                  <c:v>41648</c:v>
                </c:pt>
              </c:numCache>
            </c:numRef>
          </c:cat>
          <c:val>
            <c:numRef>
              <c:f>Sheet1!$C$2:$C$9</c:f>
              <c:numCache>
                <c:formatCode>General</c:formatCode>
                <c:ptCount val="8"/>
                <c:pt idx="0">
                  <c:v>0</c:v>
                </c:pt>
                <c:pt idx="1">
                  <c:v>10</c:v>
                </c:pt>
                <c:pt idx="2">
                  <c:v>30</c:v>
                </c:pt>
                <c:pt idx="3">
                  <c:v>50</c:v>
                </c:pt>
                <c:pt idx="4">
                  <c:v>20</c:v>
                </c:pt>
                <c:pt idx="5">
                  <c:v>30</c:v>
                </c:pt>
                <c:pt idx="6">
                  <c:v>70</c:v>
                </c:pt>
                <c:pt idx="7">
                  <c:v>28</c:v>
                </c:pt>
              </c:numCache>
            </c:numRef>
          </c:val>
          <c:extLst>
            <c:ext xmlns:c16="http://schemas.microsoft.com/office/drawing/2014/chart" uri="{C3380CC4-5D6E-409C-BE32-E72D297353CC}">
              <c16:uniqueId val="{00000001-4590-414F-B7F7-435028862F5D}"/>
            </c:ext>
          </c:extLst>
        </c:ser>
        <c:ser>
          <c:idx val="2"/>
          <c:order val="2"/>
          <c:tx>
            <c:strRef>
              <c:f>Sheet1!$D$1</c:f>
              <c:strCache>
                <c:ptCount val="1"/>
                <c:pt idx="0">
                  <c:v>Series 3</c:v>
                </c:pt>
              </c:strCache>
            </c:strRef>
          </c:tx>
          <c:spPr>
            <a:ln w="25400">
              <a:noFill/>
            </a:ln>
          </c:spPr>
          <c:cat>
            <c:numRef>
              <c:f>Sheet1!$A$2:$A$9</c:f>
              <c:numCache>
                <c:formatCode>yyyy/m/d</c:formatCode>
                <c:ptCount val="8"/>
                <c:pt idx="0">
                  <c:v>37261</c:v>
                </c:pt>
                <c:pt idx="1">
                  <c:v>37992</c:v>
                </c:pt>
                <c:pt idx="2">
                  <c:v>38724</c:v>
                </c:pt>
                <c:pt idx="3">
                  <c:v>39455</c:v>
                </c:pt>
                <c:pt idx="4">
                  <c:v>40187</c:v>
                </c:pt>
                <c:pt idx="5">
                  <c:v>40550</c:v>
                </c:pt>
                <c:pt idx="6">
                  <c:v>40916</c:v>
                </c:pt>
                <c:pt idx="7">
                  <c:v>41648</c:v>
                </c:pt>
              </c:numCache>
            </c:numRef>
          </c:cat>
          <c:val>
            <c:numRef>
              <c:f>Sheet1!$D$2:$D$9</c:f>
              <c:numCache>
                <c:formatCode>General</c:formatCode>
                <c:ptCount val="8"/>
                <c:pt idx="0">
                  <c:v>30</c:v>
                </c:pt>
                <c:pt idx="1">
                  <c:v>40</c:v>
                </c:pt>
                <c:pt idx="2">
                  <c:v>50</c:v>
                </c:pt>
                <c:pt idx="3">
                  <c:v>60</c:v>
                </c:pt>
                <c:pt idx="4">
                  <c:v>70</c:v>
                </c:pt>
                <c:pt idx="5">
                  <c:v>80</c:v>
                </c:pt>
                <c:pt idx="6">
                  <c:v>70</c:v>
                </c:pt>
                <c:pt idx="7">
                  <c:v>80</c:v>
                </c:pt>
              </c:numCache>
            </c:numRef>
          </c:val>
          <c:extLst>
            <c:ext xmlns:c16="http://schemas.microsoft.com/office/drawing/2014/chart" uri="{C3380CC4-5D6E-409C-BE32-E72D297353CC}">
              <c16:uniqueId val="{00000002-4590-414F-B7F7-435028862F5D}"/>
            </c:ext>
          </c:extLst>
        </c:ser>
        <c:dLbls>
          <c:showLegendKey val="0"/>
          <c:showVal val="0"/>
          <c:showCatName val="0"/>
          <c:showSerName val="0"/>
          <c:showPercent val="0"/>
          <c:showBubbleSize val="0"/>
        </c:dLbls>
        <c:axId val="823747008"/>
        <c:axId val="823747568"/>
      </c:areaChart>
      <c:catAx>
        <c:axId val="823747008"/>
        <c:scaling>
          <c:orientation val="minMax"/>
        </c:scaling>
        <c:delete val="0"/>
        <c:axPos val="b"/>
        <c:numFmt formatCode="yyyy" sourceLinked="0"/>
        <c:majorTickMark val="out"/>
        <c:minorTickMark val="none"/>
        <c:tickLblPos val="nextTo"/>
        <c:spPr>
          <a:ln w="9525" cap="flat" cmpd="sng" algn="ctr">
            <a:solidFill>
              <a:schemeClr val="bg1">
                <a:lumMod val="85000"/>
              </a:schemeClr>
            </a:solidFill>
            <a:prstDash val="solid"/>
            <a:round/>
          </a:ln>
        </c:spPr>
        <c:txPr>
          <a:bodyPr rot="-60000000" vert="horz"/>
          <a:lstStyle/>
          <a:p>
            <a:pPr>
              <a:defRPr/>
            </a:pPr>
            <a:endParaRPr lang="zh-CN"/>
          </a:p>
        </c:txPr>
        <c:crossAx val="823747568"/>
        <c:crosses val="autoZero"/>
        <c:auto val="0"/>
        <c:lblAlgn val="ctr"/>
        <c:lblOffset val="1"/>
        <c:noMultiLvlLbl val="0"/>
      </c:catAx>
      <c:valAx>
        <c:axId val="823747568"/>
        <c:scaling>
          <c:orientation val="minMax"/>
        </c:scaling>
        <c:delete val="0"/>
        <c:axPos val="l"/>
        <c:majorGridlines>
          <c:spPr>
            <a:ln w="9525" cap="flat" cmpd="sng" algn="ctr">
              <a:solidFill>
                <a:schemeClr val="bg1">
                  <a:lumMod val="85000"/>
                </a:schemeClr>
              </a:solidFill>
              <a:prstDash val="solid"/>
              <a:round/>
            </a:ln>
          </c:spPr>
        </c:majorGridlines>
        <c:numFmt formatCode="General" sourceLinked="0"/>
        <c:majorTickMark val="out"/>
        <c:minorTickMark val="none"/>
        <c:tickLblPos val="nextTo"/>
        <c:spPr>
          <a:ln w="9525" cap="flat" cmpd="sng" algn="ctr">
            <a:solidFill>
              <a:schemeClr val="bg1">
                <a:lumMod val="85000"/>
              </a:schemeClr>
            </a:solidFill>
            <a:prstDash val="solid"/>
            <a:round/>
          </a:ln>
        </c:spPr>
        <c:txPr>
          <a:bodyPr rot="-60000000" vert="horz"/>
          <a:lstStyle/>
          <a:p>
            <a:pPr>
              <a:defRPr/>
            </a:pPr>
            <a:endParaRPr lang="zh-CN"/>
          </a:p>
        </c:txPr>
        <c:crossAx val="823747008"/>
        <c:crosses val="autoZero"/>
        <c:crossBetween val="midCat"/>
      </c:valAx>
    </c:plotArea>
    <c:plotVisOnly val="1"/>
    <c:dispBlanksAs val="zero"/>
    <c:showDLblsOverMax val="0"/>
  </c:chart>
  <c:txPr>
    <a:bodyPr/>
    <a:lstStyle/>
    <a:p>
      <a:pPr>
        <a:defRPr lang="zh-CN" sz="1200">
          <a:latin typeface="思源黑体 CN Regular" panose="020B0500000000000000" pitchFamily="34" charset="-122"/>
          <a:ea typeface="思源黑体 CN Regular" panose="020B0500000000000000" pitchFamily="34" charset="-122"/>
          <a:sym typeface="思源黑体 CN Regular" panose="020B0500000000000000" pitchFamily="34" charset="-122"/>
        </a:defRPr>
      </a:pPr>
      <a:endParaRPr lang="zh-CN"/>
    </a:p>
  </c:txPr>
  <c:externalData r:id="rId1">
    <c:autoUpdate val="0"/>
  </c:externalData>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2" name="Slide Number Placeholder 11"/>
          <p:cNvSpPr>
            <a:spLocks noGrp="1"/>
          </p:cNvSpPr>
          <p:nvPr>
            <p:ph type="sldNum" sz="quarter" idx="3"/>
          </p:nvPr>
        </p:nvSpPr>
        <p:spPr>
          <a:xfrm>
            <a:off x="8764587" y="228600"/>
            <a:ext cx="379413" cy="342900"/>
          </a:xfrm>
          <a:prstGeom prst="rect">
            <a:avLst/>
          </a:prstGeom>
        </p:spPr>
        <p:txBody>
          <a:bodyPr vert="horz" lIns="91440" tIns="45720" rIns="91440" bIns="45720" rtlCol="0" anchor="b"/>
          <a:lstStyle>
            <a:lvl1pPr algn="r">
              <a:defRPr sz="1200"/>
            </a:lvl1pPr>
          </a:lstStyle>
          <a:p>
            <a:fld id="{80C5BA55-396F-46DB-98CB-67F5915743A3}" type="slidenum">
              <a:rPr lang="en-US" smtClean="0"/>
              <a:t>‹#›</a:t>
            </a:fld>
            <a:endParaRPr lang="en-US" dirty="0"/>
          </a:p>
        </p:txBody>
      </p:sp>
    </p:spTree>
    <p:extLst>
      <p:ext uri="{BB962C8B-B14F-4D97-AF65-F5344CB8AC3E}">
        <p14:creationId xmlns:p14="http://schemas.microsoft.com/office/powerpoint/2010/main" val="2468181271"/>
      </p:ext>
    </p:extLst>
  </p:cSld>
  <p:clrMap bg1="lt1" tx1="dk1" bg2="lt2" tx2="dk2" accent1="accent1" accent2="accent2" accent3="accent3" accent4="accent4" accent5="accent5" accent6="accent6" hlink="hlink" folHlink="folHlink"/>
  <p:hf sldNum="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r>
              <a:rPr lang="en-US" dirty="0"/>
              <a:t>My First Template</a:t>
            </a:r>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fld id="{3581CD31-4B7D-4FD2-B052-E296BFBA018F}" type="datetimeFigureOut">
              <a:rPr lang="en-US" smtClean="0"/>
              <a:t>10/12/2021</a:t>
            </a:fld>
            <a:endParaRPr lang="en-US" dirty="0"/>
          </a:p>
        </p:txBody>
      </p:sp>
      <p:sp>
        <p:nvSpPr>
          <p:cNvPr id="4" name="Slide Image Placeholder 3"/>
          <p:cNvSpPr>
            <a:spLocks noGrp="1" noRot="1" noChangeAspect="1"/>
          </p:cNvSpPr>
          <p:nvPr>
            <p:ph type="sldImg" idx="2"/>
          </p:nvPr>
        </p:nvSpPr>
        <p:spPr>
          <a:xfrm>
            <a:off x="2286000" y="514350"/>
            <a:ext cx="4572000" cy="257175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914400" y="3257550"/>
            <a:ext cx="7315200" cy="3086100"/>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Footer Placeholder 5"/>
          <p:cNvSpPr>
            <a:spLocks noGrp="1"/>
          </p:cNvSpPr>
          <p:nvPr>
            <p:ph type="ftr" sz="quarter" idx="4"/>
          </p:nvPr>
        </p:nvSpPr>
        <p:spPr>
          <a:xfrm>
            <a:off x="0" y="6513513"/>
            <a:ext cx="3962400" cy="342900"/>
          </a:xfrm>
          <a:prstGeom prst="rect">
            <a:avLst/>
          </a:prstGeom>
        </p:spPr>
        <p:txBody>
          <a:bodyPr vert="horz" lIns="91440" tIns="45720" rIns="91440" bIns="45720" rtlCol="0" anchor="b"/>
          <a:lstStyle>
            <a:lvl1pPr algn="l">
              <a:defRPr sz="1200"/>
            </a:lvl1pPr>
          </a:lstStyle>
          <a:p>
            <a:r>
              <a:rPr lang="en-US" dirty="0"/>
              <a:t>This is me Adam</a:t>
            </a:r>
          </a:p>
        </p:txBody>
      </p:sp>
      <p:sp>
        <p:nvSpPr>
          <p:cNvPr id="7" name="Slide Number Placeholder 6"/>
          <p:cNvSpPr>
            <a:spLocks noGrp="1"/>
          </p:cNvSpPr>
          <p:nvPr>
            <p:ph type="sldNum" sz="quarter" idx="5"/>
          </p:nvPr>
        </p:nvSpPr>
        <p:spPr>
          <a:xfrm>
            <a:off x="5180013" y="6513513"/>
            <a:ext cx="3962400" cy="342900"/>
          </a:xfrm>
          <a:prstGeom prst="rect">
            <a:avLst/>
          </a:prstGeom>
        </p:spPr>
        <p:txBody>
          <a:bodyPr vert="horz" lIns="91440" tIns="45720" rIns="91440" bIns="45720" rtlCol="0" anchor="b"/>
          <a:lstStyle>
            <a:lvl1pPr algn="r">
              <a:defRPr sz="1200"/>
            </a:lvl1pPr>
          </a:lstStyle>
          <a:p>
            <a:fld id="{C0D40C94-5092-4638-9E1F-C533F19764C0}" type="slidenum">
              <a:rPr lang="en-US" smtClean="0"/>
              <a:t>‹#›</a:t>
            </a:fld>
            <a:endParaRPr lang="en-US" dirty="0"/>
          </a:p>
        </p:txBody>
      </p:sp>
    </p:spTree>
    <p:extLst>
      <p:ext uri="{BB962C8B-B14F-4D97-AF65-F5344CB8AC3E}">
        <p14:creationId xmlns:p14="http://schemas.microsoft.com/office/powerpoint/2010/main" val="260558239"/>
      </p:ext>
    </p:extLst>
  </p:cSld>
  <p:clrMap bg1="lt1" tx1="dk1" bg2="lt2" tx2="dk2" accent1="accent1" accent2="accent2" accent3="accent3" accent4="accent4" accent5="accent5" accent6="accent6" hlink="hlink" folHlink="folHlink"/>
  <p:hf sldNum="0" ftr="0" dt="0"/>
  <p:notesStyle>
    <a:lvl1pPr marL="0" algn="l" defTabSz="1031240" rtl="0" eaLnBrk="1" latinLnBrk="0" hangingPunct="1">
      <a:defRPr sz="1400" kern="1200">
        <a:solidFill>
          <a:schemeClr val="tx1"/>
        </a:solidFill>
        <a:latin typeface="+mn-lt"/>
        <a:ea typeface="+mn-ea"/>
        <a:cs typeface="+mn-cs"/>
      </a:defRPr>
    </a:lvl1pPr>
    <a:lvl2pPr marL="515620" algn="l" defTabSz="1031240" rtl="0" eaLnBrk="1" latinLnBrk="0" hangingPunct="1">
      <a:defRPr sz="1400" kern="1200">
        <a:solidFill>
          <a:schemeClr val="tx1"/>
        </a:solidFill>
        <a:latin typeface="+mn-lt"/>
        <a:ea typeface="+mn-ea"/>
        <a:cs typeface="+mn-cs"/>
      </a:defRPr>
    </a:lvl2pPr>
    <a:lvl3pPr marL="1031875" algn="l" defTabSz="1031240" rtl="0" eaLnBrk="1" latinLnBrk="0" hangingPunct="1">
      <a:defRPr sz="1400" kern="1200">
        <a:solidFill>
          <a:schemeClr val="tx1"/>
        </a:solidFill>
        <a:latin typeface="+mn-lt"/>
        <a:ea typeface="+mn-ea"/>
        <a:cs typeface="+mn-cs"/>
      </a:defRPr>
    </a:lvl3pPr>
    <a:lvl4pPr marL="1547495" algn="l" defTabSz="1031240" rtl="0" eaLnBrk="1" latinLnBrk="0" hangingPunct="1">
      <a:defRPr sz="1400" kern="1200">
        <a:solidFill>
          <a:schemeClr val="tx1"/>
        </a:solidFill>
        <a:latin typeface="+mn-lt"/>
        <a:ea typeface="+mn-ea"/>
        <a:cs typeface="+mn-cs"/>
      </a:defRPr>
    </a:lvl4pPr>
    <a:lvl5pPr marL="2063115" algn="l" defTabSz="1031240" rtl="0" eaLnBrk="1" latinLnBrk="0" hangingPunct="1">
      <a:defRPr sz="1400" kern="1200">
        <a:solidFill>
          <a:schemeClr val="tx1"/>
        </a:solidFill>
        <a:latin typeface="+mn-lt"/>
        <a:ea typeface="+mn-ea"/>
        <a:cs typeface="+mn-cs"/>
      </a:defRPr>
    </a:lvl5pPr>
    <a:lvl6pPr marL="2579370" algn="l" defTabSz="1031240" rtl="0" eaLnBrk="1" latinLnBrk="0" hangingPunct="1">
      <a:defRPr sz="1400" kern="1200">
        <a:solidFill>
          <a:schemeClr val="tx1"/>
        </a:solidFill>
        <a:latin typeface="+mn-lt"/>
        <a:ea typeface="+mn-ea"/>
        <a:cs typeface="+mn-cs"/>
      </a:defRPr>
    </a:lvl6pPr>
    <a:lvl7pPr marL="3094990" algn="l" defTabSz="1031240" rtl="0" eaLnBrk="1" latinLnBrk="0" hangingPunct="1">
      <a:defRPr sz="1400" kern="1200">
        <a:solidFill>
          <a:schemeClr val="tx1"/>
        </a:solidFill>
        <a:latin typeface="+mn-lt"/>
        <a:ea typeface="+mn-ea"/>
        <a:cs typeface="+mn-cs"/>
      </a:defRPr>
    </a:lvl7pPr>
    <a:lvl8pPr marL="3610610" algn="l" defTabSz="1031240" rtl="0" eaLnBrk="1" latinLnBrk="0" hangingPunct="1">
      <a:defRPr sz="1400" kern="1200">
        <a:solidFill>
          <a:schemeClr val="tx1"/>
        </a:solidFill>
        <a:latin typeface="+mn-lt"/>
        <a:ea typeface="+mn-ea"/>
        <a:cs typeface="+mn-cs"/>
      </a:defRPr>
    </a:lvl8pPr>
    <a:lvl9pPr marL="4126230" algn="l" defTabSz="1031240" rtl="0" eaLnBrk="1" latinLnBrk="0" hangingPunct="1">
      <a:defRPr sz="14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页眉占位符 3"/>
          <p:cNvSpPr>
            <a:spLocks noGrp="1"/>
          </p:cNvSpPr>
          <p:nvPr>
            <p:ph type="hdr" sz="quarter" idx="10"/>
          </p:nvPr>
        </p:nvSpPr>
        <p:spPr/>
        <p:txBody>
          <a:bodyPr/>
          <a:lstStyle/>
          <a:p>
            <a:r>
              <a:rPr lang="en-US"/>
              <a:t>My First Template</a:t>
            </a:r>
            <a:endParaRPr lang="en-US" dirty="0"/>
          </a:p>
        </p:txBody>
      </p:sp>
    </p:spTree>
    <p:extLst>
      <p:ext uri="{BB962C8B-B14F-4D97-AF65-F5344CB8AC3E}">
        <p14:creationId xmlns:p14="http://schemas.microsoft.com/office/powerpoint/2010/main" val="381759322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页眉占位符 3"/>
          <p:cNvSpPr>
            <a:spLocks noGrp="1"/>
          </p:cNvSpPr>
          <p:nvPr>
            <p:ph type="hdr" sz="quarter" idx="10"/>
          </p:nvPr>
        </p:nvSpPr>
        <p:spPr/>
        <p:txBody>
          <a:bodyPr/>
          <a:lstStyle/>
          <a:p>
            <a:r>
              <a:rPr lang="en-US"/>
              <a:t>My First Template</a:t>
            </a:r>
            <a:endParaRPr lang="en-US" dirty="0"/>
          </a:p>
        </p:txBody>
      </p:sp>
    </p:spTree>
    <p:extLst>
      <p:ext uri="{BB962C8B-B14F-4D97-AF65-F5344CB8AC3E}">
        <p14:creationId xmlns:p14="http://schemas.microsoft.com/office/powerpoint/2010/main" val="53574582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ตัวแทนรูปบนภาพนิ่ง 1"/>
          <p:cNvSpPr>
            <a:spLocks noGrp="1" noRot="1" noChangeAspect="1"/>
          </p:cNvSpPr>
          <p:nvPr>
            <p:ph type="sldImg"/>
          </p:nvPr>
        </p:nvSpPr>
        <p:spPr/>
      </p:sp>
      <p:sp>
        <p:nvSpPr>
          <p:cNvPr id="3" name="ตัวแทนบันทึกย่อ 2"/>
          <p:cNvSpPr>
            <a:spLocks noGrp="1"/>
          </p:cNvSpPr>
          <p:nvPr>
            <p:ph type="body" idx="1"/>
          </p:nvPr>
        </p:nvSpPr>
        <p:spPr/>
        <p:txBody>
          <a:bodyPr/>
          <a:lstStyle/>
          <a:p>
            <a:endParaRPr lang="th-TH" dirty="0"/>
          </a:p>
        </p:txBody>
      </p:sp>
      <p:sp>
        <p:nvSpPr>
          <p:cNvPr id="4" name="ตัวแทนหมายเลขภาพนิ่ง 3"/>
          <p:cNvSpPr>
            <a:spLocks noGrp="1"/>
          </p:cNvSpPr>
          <p:nvPr>
            <p:ph type="sldNum" sz="quarter" idx="10"/>
          </p:nvPr>
        </p:nvSpPr>
        <p:spPr/>
        <p:txBody>
          <a:bodyPr/>
          <a:lstStyle/>
          <a:p>
            <a:fld id="{6B8CD501-6BB7-45B6-B183-6435F0E3813A}" type="slidenum">
              <a:rPr lang="th-TH" smtClean="0"/>
              <a:t>12</a:t>
            </a:fld>
            <a:endParaRPr lang="th-TH"/>
          </a:p>
        </p:txBody>
      </p:sp>
    </p:spTree>
    <p:extLst>
      <p:ext uri="{BB962C8B-B14F-4D97-AF65-F5344CB8AC3E}">
        <p14:creationId xmlns:p14="http://schemas.microsoft.com/office/powerpoint/2010/main" val="409582548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页眉占位符 3"/>
          <p:cNvSpPr>
            <a:spLocks noGrp="1"/>
          </p:cNvSpPr>
          <p:nvPr>
            <p:ph type="hdr" sz="quarter" idx="10"/>
          </p:nvPr>
        </p:nvSpPr>
        <p:spPr/>
        <p:txBody>
          <a:bodyPr/>
          <a:lstStyle/>
          <a:p>
            <a:r>
              <a:rPr lang="en-US"/>
              <a:t>My First Template</a:t>
            </a:r>
            <a:endParaRPr lang="en-US" dirty="0"/>
          </a:p>
        </p:txBody>
      </p:sp>
    </p:spTree>
    <p:extLst>
      <p:ext uri="{BB962C8B-B14F-4D97-AF65-F5344CB8AC3E}">
        <p14:creationId xmlns:p14="http://schemas.microsoft.com/office/powerpoint/2010/main" val="84890501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页眉占位符 3"/>
          <p:cNvSpPr>
            <a:spLocks noGrp="1"/>
          </p:cNvSpPr>
          <p:nvPr>
            <p:ph type="hdr" sz="quarter" idx="10"/>
          </p:nvPr>
        </p:nvSpPr>
        <p:spPr/>
        <p:txBody>
          <a:bodyPr/>
          <a:lstStyle/>
          <a:p>
            <a:r>
              <a:rPr lang="en-US"/>
              <a:t>My First Template</a:t>
            </a:r>
            <a:endParaRPr lang="en-US" dirty="0"/>
          </a:p>
        </p:txBody>
      </p:sp>
    </p:spTree>
    <p:extLst>
      <p:ext uri="{BB962C8B-B14F-4D97-AF65-F5344CB8AC3E}">
        <p14:creationId xmlns:p14="http://schemas.microsoft.com/office/powerpoint/2010/main" val="22189214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ตัวแทนรูปบนภาพนิ่ง 1"/>
          <p:cNvSpPr>
            <a:spLocks noGrp="1" noRot="1" noChangeAspect="1"/>
          </p:cNvSpPr>
          <p:nvPr>
            <p:ph type="sldImg"/>
          </p:nvPr>
        </p:nvSpPr>
        <p:spPr/>
      </p:sp>
      <p:sp>
        <p:nvSpPr>
          <p:cNvPr id="3" name="ตัวแทนบันทึกย่อ 2"/>
          <p:cNvSpPr>
            <a:spLocks noGrp="1"/>
          </p:cNvSpPr>
          <p:nvPr>
            <p:ph type="body" idx="1"/>
          </p:nvPr>
        </p:nvSpPr>
        <p:spPr/>
        <p:txBody>
          <a:bodyPr/>
          <a:lstStyle/>
          <a:p>
            <a:endParaRPr lang="th-TH" dirty="0"/>
          </a:p>
        </p:txBody>
      </p:sp>
      <p:sp>
        <p:nvSpPr>
          <p:cNvPr id="4" name="ตัวแทนหมายเลขภาพนิ่ง 3"/>
          <p:cNvSpPr>
            <a:spLocks noGrp="1"/>
          </p:cNvSpPr>
          <p:nvPr>
            <p:ph type="sldNum" sz="quarter" idx="10"/>
          </p:nvPr>
        </p:nvSpPr>
        <p:spPr/>
        <p:txBody>
          <a:bodyPr/>
          <a:lstStyle/>
          <a:p>
            <a:fld id="{6B8CD501-6BB7-45B6-B183-6435F0E3813A}" type="slidenum">
              <a:rPr lang="th-TH" smtClean="0"/>
              <a:t>15</a:t>
            </a:fld>
            <a:endParaRPr lang="th-TH"/>
          </a:p>
        </p:txBody>
      </p:sp>
    </p:spTree>
    <p:extLst>
      <p:ext uri="{BB962C8B-B14F-4D97-AF65-F5344CB8AC3E}">
        <p14:creationId xmlns:p14="http://schemas.microsoft.com/office/powerpoint/2010/main" val="63426981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ตัวแทนรูปบนภาพนิ่ง 1"/>
          <p:cNvSpPr>
            <a:spLocks noGrp="1" noRot="1" noChangeAspect="1"/>
          </p:cNvSpPr>
          <p:nvPr>
            <p:ph type="sldImg"/>
          </p:nvPr>
        </p:nvSpPr>
        <p:spPr/>
      </p:sp>
      <p:sp>
        <p:nvSpPr>
          <p:cNvPr id="3" name="ตัวแทนบันทึกย่อ 2"/>
          <p:cNvSpPr>
            <a:spLocks noGrp="1"/>
          </p:cNvSpPr>
          <p:nvPr>
            <p:ph type="body" idx="1"/>
          </p:nvPr>
        </p:nvSpPr>
        <p:spPr/>
        <p:txBody>
          <a:bodyPr/>
          <a:lstStyle/>
          <a:p>
            <a:endParaRPr lang="th-TH" dirty="0"/>
          </a:p>
        </p:txBody>
      </p:sp>
      <p:sp>
        <p:nvSpPr>
          <p:cNvPr id="4" name="ตัวแทนหมายเลขภาพนิ่ง 3"/>
          <p:cNvSpPr>
            <a:spLocks noGrp="1"/>
          </p:cNvSpPr>
          <p:nvPr>
            <p:ph type="sldNum" sz="quarter" idx="10"/>
          </p:nvPr>
        </p:nvSpPr>
        <p:spPr/>
        <p:txBody>
          <a:bodyPr/>
          <a:lstStyle/>
          <a:p>
            <a:fld id="{6B8CD501-6BB7-45B6-B183-6435F0E3813A}" type="slidenum">
              <a:rPr lang="th-TH" smtClean="0"/>
              <a:t>16</a:t>
            </a:fld>
            <a:endParaRPr lang="th-TH"/>
          </a:p>
        </p:txBody>
      </p:sp>
    </p:spTree>
    <p:extLst>
      <p:ext uri="{BB962C8B-B14F-4D97-AF65-F5344CB8AC3E}">
        <p14:creationId xmlns:p14="http://schemas.microsoft.com/office/powerpoint/2010/main" val="178070335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a:t>My First Template</a:t>
            </a:r>
            <a:endParaRPr lang="en-US" dirty="0"/>
          </a:p>
        </p:txBody>
      </p:sp>
    </p:spTree>
    <p:extLst>
      <p:ext uri="{BB962C8B-B14F-4D97-AF65-F5344CB8AC3E}">
        <p14:creationId xmlns:p14="http://schemas.microsoft.com/office/powerpoint/2010/main" val="411318855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a:t>My First Template</a:t>
            </a:r>
          </a:p>
        </p:txBody>
      </p:sp>
    </p:spTree>
    <p:extLst>
      <p:ext uri="{BB962C8B-B14F-4D97-AF65-F5344CB8AC3E}">
        <p14:creationId xmlns:p14="http://schemas.microsoft.com/office/powerpoint/2010/main" val="230830926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页眉占位符 3"/>
          <p:cNvSpPr>
            <a:spLocks noGrp="1"/>
          </p:cNvSpPr>
          <p:nvPr>
            <p:ph type="hdr" sz="quarter" idx="10"/>
          </p:nvPr>
        </p:nvSpPr>
        <p:spPr/>
        <p:txBody>
          <a:bodyPr/>
          <a:lstStyle/>
          <a:p>
            <a:r>
              <a:rPr lang="en-US"/>
              <a:t>My First Template</a:t>
            </a:r>
            <a:endParaRPr lang="en-US" dirty="0"/>
          </a:p>
        </p:txBody>
      </p:sp>
    </p:spTree>
    <p:extLst>
      <p:ext uri="{BB962C8B-B14F-4D97-AF65-F5344CB8AC3E}">
        <p14:creationId xmlns:p14="http://schemas.microsoft.com/office/powerpoint/2010/main" val="349026123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页眉占位符 3"/>
          <p:cNvSpPr>
            <a:spLocks noGrp="1"/>
          </p:cNvSpPr>
          <p:nvPr>
            <p:ph type="hdr" sz="quarter" idx="10"/>
          </p:nvPr>
        </p:nvSpPr>
        <p:spPr/>
        <p:txBody>
          <a:bodyPr/>
          <a:lstStyle/>
          <a:p>
            <a:r>
              <a:rPr lang="en-US"/>
              <a:t>My First Template</a:t>
            </a:r>
            <a:endParaRPr lang="en-US" dirty="0"/>
          </a:p>
        </p:txBody>
      </p:sp>
    </p:spTree>
    <p:extLst>
      <p:ext uri="{BB962C8B-B14F-4D97-AF65-F5344CB8AC3E}">
        <p14:creationId xmlns:p14="http://schemas.microsoft.com/office/powerpoint/2010/main" val="63957959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a:t>My First Template</a:t>
            </a:r>
          </a:p>
        </p:txBody>
      </p:sp>
    </p:spTree>
    <p:extLst>
      <p:ext uri="{BB962C8B-B14F-4D97-AF65-F5344CB8AC3E}">
        <p14:creationId xmlns:p14="http://schemas.microsoft.com/office/powerpoint/2010/main" val="280909557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r>
              <a:rPr lang="en-US"/>
              <a:t>My First Template</a:t>
            </a:r>
          </a:p>
        </p:txBody>
      </p:sp>
    </p:spTree>
    <p:extLst>
      <p:ext uri="{BB962C8B-B14F-4D97-AF65-F5344CB8AC3E}">
        <p14:creationId xmlns:p14="http://schemas.microsoft.com/office/powerpoint/2010/main" val="881930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页眉占位符 3"/>
          <p:cNvSpPr>
            <a:spLocks noGrp="1"/>
          </p:cNvSpPr>
          <p:nvPr>
            <p:ph type="hdr" sz="quarter" idx="10"/>
          </p:nvPr>
        </p:nvSpPr>
        <p:spPr/>
        <p:txBody>
          <a:bodyPr/>
          <a:lstStyle/>
          <a:p>
            <a:r>
              <a:rPr lang="en-US"/>
              <a:t>My First Template</a:t>
            </a:r>
            <a:endParaRPr lang="en-US" dirty="0"/>
          </a:p>
        </p:txBody>
      </p:sp>
    </p:spTree>
    <p:extLst>
      <p:ext uri="{BB962C8B-B14F-4D97-AF65-F5344CB8AC3E}">
        <p14:creationId xmlns:p14="http://schemas.microsoft.com/office/powerpoint/2010/main" val="305330967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页眉占位符 3"/>
          <p:cNvSpPr>
            <a:spLocks noGrp="1"/>
          </p:cNvSpPr>
          <p:nvPr>
            <p:ph type="hdr" sz="quarter" idx="10"/>
          </p:nvPr>
        </p:nvSpPr>
        <p:spPr/>
        <p:txBody>
          <a:bodyPr/>
          <a:lstStyle/>
          <a:p>
            <a:r>
              <a:rPr lang="en-US"/>
              <a:t>My First Template</a:t>
            </a:r>
            <a:endParaRPr lang="en-US" dirty="0"/>
          </a:p>
        </p:txBody>
      </p:sp>
    </p:spTree>
    <p:extLst>
      <p:ext uri="{BB962C8B-B14F-4D97-AF65-F5344CB8AC3E}">
        <p14:creationId xmlns:p14="http://schemas.microsoft.com/office/powerpoint/2010/main" val="48720896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0671087-1249-49DD-957A-A2D169081609}" type="slidenum">
              <a:rPr lang="zh-CN" altLang="en-US" smtClean="0"/>
              <a:t>24</a:t>
            </a:fld>
            <a:endParaRPr lang="zh-CN" altLang="en-US"/>
          </a:p>
        </p:txBody>
      </p:sp>
    </p:spTree>
    <p:extLst>
      <p:ext uri="{BB962C8B-B14F-4D97-AF65-F5344CB8AC3E}">
        <p14:creationId xmlns:p14="http://schemas.microsoft.com/office/powerpoint/2010/main" val="169613791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r>
              <a:rPr lang="en-US"/>
              <a:t>My First Template</a:t>
            </a:r>
          </a:p>
        </p:txBody>
      </p:sp>
    </p:spTree>
    <p:extLst>
      <p:ext uri="{BB962C8B-B14F-4D97-AF65-F5344CB8AC3E}">
        <p14:creationId xmlns:p14="http://schemas.microsoft.com/office/powerpoint/2010/main" val="216517333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a:t>My First Template</a:t>
            </a:r>
          </a:p>
        </p:txBody>
      </p:sp>
    </p:spTree>
    <p:extLst>
      <p:ext uri="{BB962C8B-B14F-4D97-AF65-F5344CB8AC3E}">
        <p14:creationId xmlns:p14="http://schemas.microsoft.com/office/powerpoint/2010/main" val="15491192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页眉占位符 3"/>
          <p:cNvSpPr>
            <a:spLocks noGrp="1"/>
          </p:cNvSpPr>
          <p:nvPr>
            <p:ph type="hdr" sz="quarter" idx="10"/>
          </p:nvPr>
        </p:nvSpPr>
        <p:spPr/>
        <p:txBody>
          <a:bodyPr/>
          <a:lstStyle/>
          <a:p>
            <a:r>
              <a:rPr lang="en-US"/>
              <a:t>My First Template</a:t>
            </a:r>
            <a:endParaRPr lang="en-US" dirty="0"/>
          </a:p>
        </p:txBody>
      </p:sp>
    </p:spTree>
    <p:extLst>
      <p:ext uri="{BB962C8B-B14F-4D97-AF65-F5344CB8AC3E}">
        <p14:creationId xmlns:p14="http://schemas.microsoft.com/office/powerpoint/2010/main" val="93502766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页眉占位符 3"/>
          <p:cNvSpPr>
            <a:spLocks noGrp="1"/>
          </p:cNvSpPr>
          <p:nvPr>
            <p:ph type="hdr" sz="quarter" idx="10"/>
          </p:nvPr>
        </p:nvSpPr>
        <p:spPr/>
        <p:txBody>
          <a:bodyPr/>
          <a:lstStyle/>
          <a:p>
            <a:r>
              <a:rPr lang="en-US"/>
              <a:t>My First Template</a:t>
            </a:r>
            <a:endParaRPr lang="en-US" dirty="0"/>
          </a:p>
        </p:txBody>
      </p:sp>
    </p:spTree>
    <p:extLst>
      <p:ext uri="{BB962C8B-B14F-4D97-AF65-F5344CB8AC3E}">
        <p14:creationId xmlns:p14="http://schemas.microsoft.com/office/powerpoint/2010/main" val="310713994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页眉占位符 3"/>
          <p:cNvSpPr>
            <a:spLocks noGrp="1"/>
          </p:cNvSpPr>
          <p:nvPr>
            <p:ph type="hdr" sz="quarter" idx="10"/>
          </p:nvPr>
        </p:nvSpPr>
        <p:spPr/>
        <p:txBody>
          <a:bodyPr/>
          <a:lstStyle/>
          <a:p>
            <a:r>
              <a:rPr lang="en-US"/>
              <a:t>My First Template</a:t>
            </a:r>
            <a:endParaRPr lang="en-US" dirty="0"/>
          </a:p>
        </p:txBody>
      </p:sp>
    </p:spTree>
    <p:extLst>
      <p:ext uri="{BB962C8B-B14F-4D97-AF65-F5344CB8AC3E}">
        <p14:creationId xmlns:p14="http://schemas.microsoft.com/office/powerpoint/2010/main" val="115295790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页眉占位符 3"/>
          <p:cNvSpPr>
            <a:spLocks noGrp="1"/>
          </p:cNvSpPr>
          <p:nvPr>
            <p:ph type="hdr" sz="quarter" idx="10"/>
          </p:nvPr>
        </p:nvSpPr>
        <p:spPr/>
        <p:txBody>
          <a:bodyPr/>
          <a:lstStyle/>
          <a:p>
            <a:r>
              <a:rPr lang="en-US"/>
              <a:t>My First Template</a:t>
            </a:r>
            <a:endParaRPr lang="en-US" dirty="0"/>
          </a:p>
        </p:txBody>
      </p:sp>
    </p:spTree>
    <p:extLst>
      <p:ext uri="{BB962C8B-B14F-4D97-AF65-F5344CB8AC3E}">
        <p14:creationId xmlns:p14="http://schemas.microsoft.com/office/powerpoint/2010/main" val="307287012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页眉占位符 3"/>
          <p:cNvSpPr>
            <a:spLocks noGrp="1"/>
          </p:cNvSpPr>
          <p:nvPr>
            <p:ph type="hdr" sz="quarter" idx="10"/>
          </p:nvPr>
        </p:nvSpPr>
        <p:spPr/>
        <p:txBody>
          <a:bodyPr/>
          <a:lstStyle/>
          <a:p>
            <a:r>
              <a:rPr lang="en-US"/>
              <a:t>My First Template</a:t>
            </a:r>
            <a:endParaRPr lang="en-US" dirty="0"/>
          </a:p>
        </p:txBody>
      </p:sp>
    </p:spTree>
    <p:extLst>
      <p:ext uri="{BB962C8B-B14F-4D97-AF65-F5344CB8AC3E}">
        <p14:creationId xmlns:p14="http://schemas.microsoft.com/office/powerpoint/2010/main" val="160622086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页眉占位符 3"/>
          <p:cNvSpPr>
            <a:spLocks noGrp="1"/>
          </p:cNvSpPr>
          <p:nvPr>
            <p:ph type="hdr" sz="quarter" idx="10"/>
          </p:nvPr>
        </p:nvSpPr>
        <p:spPr/>
        <p:txBody>
          <a:bodyPr/>
          <a:lstStyle/>
          <a:p>
            <a:r>
              <a:rPr lang="en-US"/>
              <a:t>My First Template</a:t>
            </a:r>
            <a:endParaRPr lang="en-US" dirty="0"/>
          </a:p>
        </p:txBody>
      </p:sp>
    </p:spTree>
    <p:extLst>
      <p:ext uri="{BB962C8B-B14F-4D97-AF65-F5344CB8AC3E}">
        <p14:creationId xmlns:p14="http://schemas.microsoft.com/office/powerpoint/2010/main" val="341546582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286000" y="514350"/>
            <a:ext cx="4572000" cy="2571750"/>
          </a:xfrm>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a:t>My First Template</a:t>
            </a:r>
          </a:p>
        </p:txBody>
      </p:sp>
    </p:spTree>
    <p:extLst>
      <p:ext uri="{BB962C8B-B14F-4D97-AF65-F5344CB8AC3E}">
        <p14:creationId xmlns:p14="http://schemas.microsoft.com/office/powerpoint/2010/main" val="73930856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_Free Blank With Footer">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slow" p14:dur="1500" advClick="0">
        <p:random/>
      </p:transition>
    </mc:Choice>
    <mc:Fallback xmlns="">
      <p:transition spd="slow" advClick="0">
        <p:random/>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Pic3">
    <p:spTree>
      <p:nvGrpSpPr>
        <p:cNvPr id="1" name=""/>
        <p:cNvGrpSpPr/>
        <p:nvPr/>
      </p:nvGrpSpPr>
      <p:grpSpPr>
        <a:xfrm>
          <a:off x="0" y="0"/>
          <a:ext cx="0" cy="0"/>
          <a:chOff x="0" y="0"/>
          <a:chExt cx="0" cy="0"/>
        </a:xfrm>
      </p:grpSpPr>
      <p:sp>
        <p:nvSpPr>
          <p:cNvPr id="15" name="Rectangle 14"/>
          <p:cNvSpPr/>
          <p:nvPr userDrawn="1"/>
        </p:nvSpPr>
        <p:spPr>
          <a:xfrm>
            <a:off x="4459518" y="1162360"/>
            <a:ext cx="4027258" cy="111596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030271"/>
            <a:endParaRPr lang="en-US" sz="1998">
              <a:solidFill>
                <a:srgbClr val="FFFFFF"/>
              </a:solidFill>
            </a:endParaRPr>
          </a:p>
        </p:txBody>
      </p:sp>
      <p:sp>
        <p:nvSpPr>
          <p:cNvPr id="8" name="Picture Placeholder 7"/>
          <p:cNvSpPr>
            <a:spLocks noGrp="1"/>
          </p:cNvSpPr>
          <p:nvPr>
            <p:ph type="pic" sz="quarter" idx="10" hasCustomPrompt="1"/>
          </p:nvPr>
        </p:nvSpPr>
        <p:spPr>
          <a:xfrm>
            <a:off x="648203" y="1172924"/>
            <a:ext cx="3609475" cy="1105395"/>
          </a:xfrm>
          <a:prstGeom prst="rect">
            <a:avLst/>
          </a:prstGeom>
          <a:ln w="19050">
            <a:solidFill>
              <a:schemeClr val="accent1"/>
            </a:solidFill>
          </a:ln>
        </p:spPr>
        <p:txBody>
          <a:bodyPr tIns="0" bIns="182880" anchor="b"/>
          <a:lstStyle>
            <a:lvl1pPr algn="ctr">
              <a:buNone/>
              <a:defRPr sz="1200">
                <a:solidFill>
                  <a:schemeClr val="tx1">
                    <a:lumMod val="50000"/>
                    <a:lumOff val="50000"/>
                  </a:schemeClr>
                </a:solidFill>
              </a:defRPr>
            </a:lvl1pPr>
          </a:lstStyle>
          <a:p>
            <a:r>
              <a:rPr lang="en-US" dirty="0"/>
              <a:t>Image Holder</a:t>
            </a:r>
          </a:p>
        </p:txBody>
      </p:sp>
      <p:sp>
        <p:nvSpPr>
          <p:cNvPr id="9" name="Text Placeholder 3"/>
          <p:cNvSpPr>
            <a:spLocks noGrp="1"/>
          </p:cNvSpPr>
          <p:nvPr>
            <p:ph type="body" sz="half" idx="15"/>
          </p:nvPr>
        </p:nvSpPr>
        <p:spPr>
          <a:xfrm>
            <a:off x="4610243" y="1446415"/>
            <a:ext cx="3762683" cy="774816"/>
          </a:xfrm>
          <a:prstGeom prst="rect">
            <a:avLst/>
          </a:prstGeom>
        </p:spPr>
        <p:txBody>
          <a:bodyPr wrap="square" lIns="0" tIns="0" rIns="0" bIns="0" anchor="t">
            <a:noAutofit/>
          </a:bodyPr>
          <a:lstStyle>
            <a:lvl1pPr marL="0" indent="0" algn="l">
              <a:buNone/>
              <a:defRPr sz="1099" b="0" baseline="0">
                <a:solidFill>
                  <a:schemeClr val="bg1"/>
                </a:solidFill>
              </a:defRPr>
            </a:lvl1pPr>
            <a:lvl2pPr marL="457052" indent="0">
              <a:buNone/>
              <a:defRPr sz="1200"/>
            </a:lvl2pPr>
            <a:lvl3pPr marL="914103" indent="0">
              <a:buNone/>
              <a:defRPr sz="1001"/>
            </a:lvl3pPr>
            <a:lvl4pPr marL="1370679" indent="0">
              <a:buNone/>
              <a:defRPr sz="900"/>
            </a:lvl4pPr>
            <a:lvl5pPr marL="1827731" indent="0">
              <a:buNone/>
              <a:defRPr sz="900"/>
            </a:lvl5pPr>
            <a:lvl6pPr marL="2284781" indent="0">
              <a:buNone/>
              <a:defRPr sz="900"/>
            </a:lvl6pPr>
            <a:lvl7pPr marL="2741833" indent="0">
              <a:buNone/>
              <a:defRPr sz="900"/>
            </a:lvl7pPr>
            <a:lvl8pPr marL="3198408" indent="0">
              <a:buNone/>
              <a:defRPr sz="900"/>
            </a:lvl8pPr>
            <a:lvl9pPr marL="3655460" indent="0">
              <a:buNone/>
              <a:defRPr sz="900"/>
            </a:lvl9pPr>
          </a:lstStyle>
          <a:p>
            <a:pPr algn="ctr"/>
            <a:endParaRPr lang="en-US" sz="1001" dirty="0">
              <a:solidFill>
                <a:schemeClr val="tx1">
                  <a:lumMod val="50000"/>
                  <a:lumOff val="50000"/>
                </a:schemeClr>
              </a:solidFill>
            </a:endParaRPr>
          </a:p>
        </p:txBody>
      </p:sp>
      <p:sp>
        <p:nvSpPr>
          <p:cNvPr id="10" name="Text Placeholder 3"/>
          <p:cNvSpPr>
            <a:spLocks noGrp="1"/>
          </p:cNvSpPr>
          <p:nvPr>
            <p:ph type="body" sz="half" idx="17"/>
          </p:nvPr>
        </p:nvSpPr>
        <p:spPr>
          <a:xfrm>
            <a:off x="4604973" y="1240462"/>
            <a:ext cx="3773218" cy="192780"/>
          </a:xfrm>
          <a:prstGeom prst="rect">
            <a:avLst/>
          </a:prstGeom>
        </p:spPr>
        <p:txBody>
          <a:bodyPr wrap="none" lIns="0" tIns="0" rIns="0" bIns="0" anchor="ctr">
            <a:noAutofit/>
          </a:bodyPr>
          <a:lstStyle>
            <a:lvl1pPr marL="0" indent="0" algn="l">
              <a:buNone/>
              <a:defRPr sz="1399" b="1" baseline="0">
                <a:solidFill>
                  <a:schemeClr val="bg1"/>
                </a:solidFill>
              </a:defRPr>
            </a:lvl1pPr>
            <a:lvl2pPr marL="457052" indent="0">
              <a:buNone/>
              <a:defRPr sz="1200"/>
            </a:lvl2pPr>
            <a:lvl3pPr marL="914103" indent="0">
              <a:buNone/>
              <a:defRPr sz="1001"/>
            </a:lvl3pPr>
            <a:lvl4pPr marL="1370679" indent="0">
              <a:buNone/>
              <a:defRPr sz="900"/>
            </a:lvl4pPr>
            <a:lvl5pPr marL="1827731" indent="0">
              <a:buNone/>
              <a:defRPr sz="900"/>
            </a:lvl5pPr>
            <a:lvl6pPr marL="2284781" indent="0">
              <a:buNone/>
              <a:defRPr sz="900"/>
            </a:lvl6pPr>
            <a:lvl7pPr marL="2741833" indent="0">
              <a:buNone/>
              <a:defRPr sz="900"/>
            </a:lvl7pPr>
            <a:lvl8pPr marL="3198408" indent="0">
              <a:buNone/>
              <a:defRPr sz="900"/>
            </a:lvl8pPr>
            <a:lvl9pPr marL="3655460" indent="0">
              <a:buNone/>
              <a:defRPr sz="900"/>
            </a:lvl9pPr>
          </a:lstStyle>
          <a:p>
            <a:pPr lvl="0"/>
            <a:endParaRPr lang="en-US" dirty="0"/>
          </a:p>
        </p:txBody>
      </p:sp>
      <p:sp>
        <p:nvSpPr>
          <p:cNvPr id="16" name="Isosceles Triangle 15"/>
          <p:cNvSpPr/>
          <p:nvPr userDrawn="1"/>
        </p:nvSpPr>
        <p:spPr>
          <a:xfrm rot="5400000">
            <a:off x="4198556" y="1632342"/>
            <a:ext cx="304800" cy="186560"/>
          </a:xfrm>
          <a:prstGeom prst="triangl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030271"/>
            <a:endParaRPr lang="en-US" sz="1998">
              <a:solidFill>
                <a:srgbClr val="FFFFFF"/>
              </a:solidFill>
            </a:endParaRPr>
          </a:p>
        </p:txBody>
      </p:sp>
      <p:sp>
        <p:nvSpPr>
          <p:cNvPr id="26" name="Rectangle 25"/>
          <p:cNvSpPr/>
          <p:nvPr userDrawn="1"/>
        </p:nvSpPr>
        <p:spPr>
          <a:xfrm>
            <a:off x="4459518" y="2381253"/>
            <a:ext cx="4027258" cy="111596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030271"/>
            <a:endParaRPr lang="en-US" sz="1998">
              <a:solidFill>
                <a:srgbClr val="FFFFFF"/>
              </a:solidFill>
            </a:endParaRPr>
          </a:p>
        </p:txBody>
      </p:sp>
      <p:sp>
        <p:nvSpPr>
          <p:cNvPr id="27" name="Picture Placeholder 7"/>
          <p:cNvSpPr>
            <a:spLocks noGrp="1"/>
          </p:cNvSpPr>
          <p:nvPr>
            <p:ph type="pic" sz="quarter" idx="18" hasCustomPrompt="1"/>
          </p:nvPr>
        </p:nvSpPr>
        <p:spPr>
          <a:xfrm>
            <a:off x="648203" y="2391817"/>
            <a:ext cx="3609475" cy="1105395"/>
          </a:xfrm>
          <a:prstGeom prst="rect">
            <a:avLst/>
          </a:prstGeom>
          <a:ln w="19050">
            <a:solidFill>
              <a:schemeClr val="accent2"/>
            </a:solidFill>
          </a:ln>
        </p:spPr>
        <p:txBody>
          <a:bodyPr tIns="0" bIns="182880" anchor="b"/>
          <a:lstStyle>
            <a:lvl1pPr algn="ctr">
              <a:buNone/>
              <a:defRPr sz="1200">
                <a:solidFill>
                  <a:schemeClr val="tx1">
                    <a:lumMod val="50000"/>
                    <a:lumOff val="50000"/>
                  </a:schemeClr>
                </a:solidFill>
              </a:defRPr>
            </a:lvl1pPr>
          </a:lstStyle>
          <a:p>
            <a:r>
              <a:rPr lang="en-US" dirty="0"/>
              <a:t>Image Holder</a:t>
            </a:r>
          </a:p>
        </p:txBody>
      </p:sp>
      <p:sp>
        <p:nvSpPr>
          <p:cNvPr id="28" name="Text Placeholder 3"/>
          <p:cNvSpPr>
            <a:spLocks noGrp="1"/>
          </p:cNvSpPr>
          <p:nvPr>
            <p:ph type="body" sz="half" idx="19"/>
          </p:nvPr>
        </p:nvSpPr>
        <p:spPr>
          <a:xfrm>
            <a:off x="4610243" y="2665308"/>
            <a:ext cx="3762683" cy="774816"/>
          </a:xfrm>
          <a:prstGeom prst="rect">
            <a:avLst/>
          </a:prstGeom>
        </p:spPr>
        <p:txBody>
          <a:bodyPr wrap="square" lIns="0" tIns="0" rIns="0" bIns="0" anchor="t">
            <a:noAutofit/>
          </a:bodyPr>
          <a:lstStyle>
            <a:lvl1pPr marL="0" indent="0" algn="l">
              <a:buNone/>
              <a:defRPr sz="1099" b="0" baseline="0">
                <a:solidFill>
                  <a:schemeClr val="bg1"/>
                </a:solidFill>
              </a:defRPr>
            </a:lvl1pPr>
            <a:lvl2pPr marL="457052" indent="0">
              <a:buNone/>
              <a:defRPr sz="1200"/>
            </a:lvl2pPr>
            <a:lvl3pPr marL="914103" indent="0">
              <a:buNone/>
              <a:defRPr sz="1001"/>
            </a:lvl3pPr>
            <a:lvl4pPr marL="1370679" indent="0">
              <a:buNone/>
              <a:defRPr sz="900"/>
            </a:lvl4pPr>
            <a:lvl5pPr marL="1827731" indent="0">
              <a:buNone/>
              <a:defRPr sz="900"/>
            </a:lvl5pPr>
            <a:lvl6pPr marL="2284781" indent="0">
              <a:buNone/>
              <a:defRPr sz="900"/>
            </a:lvl6pPr>
            <a:lvl7pPr marL="2741833" indent="0">
              <a:buNone/>
              <a:defRPr sz="900"/>
            </a:lvl7pPr>
            <a:lvl8pPr marL="3198408" indent="0">
              <a:buNone/>
              <a:defRPr sz="900"/>
            </a:lvl8pPr>
            <a:lvl9pPr marL="3655460" indent="0">
              <a:buNone/>
              <a:defRPr sz="900"/>
            </a:lvl9pPr>
          </a:lstStyle>
          <a:p>
            <a:pPr algn="ctr"/>
            <a:endParaRPr lang="en-US" sz="1001" dirty="0">
              <a:solidFill>
                <a:schemeClr val="tx1">
                  <a:lumMod val="50000"/>
                  <a:lumOff val="50000"/>
                </a:schemeClr>
              </a:solidFill>
            </a:endParaRPr>
          </a:p>
        </p:txBody>
      </p:sp>
      <p:sp>
        <p:nvSpPr>
          <p:cNvPr id="29" name="Text Placeholder 3"/>
          <p:cNvSpPr>
            <a:spLocks noGrp="1"/>
          </p:cNvSpPr>
          <p:nvPr>
            <p:ph type="body" sz="half" idx="20"/>
          </p:nvPr>
        </p:nvSpPr>
        <p:spPr>
          <a:xfrm>
            <a:off x="4604973" y="2459355"/>
            <a:ext cx="3773218" cy="192780"/>
          </a:xfrm>
          <a:prstGeom prst="rect">
            <a:avLst/>
          </a:prstGeom>
        </p:spPr>
        <p:txBody>
          <a:bodyPr wrap="none" lIns="0" tIns="0" rIns="0" bIns="0" anchor="ctr">
            <a:noAutofit/>
          </a:bodyPr>
          <a:lstStyle>
            <a:lvl1pPr marL="0" indent="0" algn="l">
              <a:buNone/>
              <a:defRPr sz="1399" b="1" baseline="0">
                <a:solidFill>
                  <a:schemeClr val="bg1"/>
                </a:solidFill>
              </a:defRPr>
            </a:lvl1pPr>
            <a:lvl2pPr marL="457052" indent="0">
              <a:buNone/>
              <a:defRPr sz="1200"/>
            </a:lvl2pPr>
            <a:lvl3pPr marL="914103" indent="0">
              <a:buNone/>
              <a:defRPr sz="1001"/>
            </a:lvl3pPr>
            <a:lvl4pPr marL="1370679" indent="0">
              <a:buNone/>
              <a:defRPr sz="900"/>
            </a:lvl4pPr>
            <a:lvl5pPr marL="1827731" indent="0">
              <a:buNone/>
              <a:defRPr sz="900"/>
            </a:lvl5pPr>
            <a:lvl6pPr marL="2284781" indent="0">
              <a:buNone/>
              <a:defRPr sz="900"/>
            </a:lvl6pPr>
            <a:lvl7pPr marL="2741833" indent="0">
              <a:buNone/>
              <a:defRPr sz="900"/>
            </a:lvl7pPr>
            <a:lvl8pPr marL="3198408" indent="0">
              <a:buNone/>
              <a:defRPr sz="900"/>
            </a:lvl8pPr>
            <a:lvl9pPr marL="3655460" indent="0">
              <a:buNone/>
              <a:defRPr sz="900"/>
            </a:lvl9pPr>
          </a:lstStyle>
          <a:p>
            <a:pPr lvl="0"/>
            <a:endParaRPr lang="en-US" dirty="0"/>
          </a:p>
        </p:txBody>
      </p:sp>
      <p:sp>
        <p:nvSpPr>
          <p:cNvPr id="30" name="Isosceles Triangle 29"/>
          <p:cNvSpPr/>
          <p:nvPr userDrawn="1"/>
        </p:nvSpPr>
        <p:spPr>
          <a:xfrm rot="5400000">
            <a:off x="4198556" y="2851234"/>
            <a:ext cx="304800" cy="186560"/>
          </a:xfrm>
          <a:prstGeom prs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030271"/>
            <a:endParaRPr lang="en-US" sz="1998">
              <a:solidFill>
                <a:srgbClr val="FFFFFF"/>
              </a:solidFill>
            </a:endParaRPr>
          </a:p>
        </p:txBody>
      </p:sp>
      <p:sp>
        <p:nvSpPr>
          <p:cNvPr id="31" name="Rectangle 30"/>
          <p:cNvSpPr/>
          <p:nvPr userDrawn="1"/>
        </p:nvSpPr>
        <p:spPr>
          <a:xfrm>
            <a:off x="4459518" y="3590928"/>
            <a:ext cx="4027258" cy="111596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030271"/>
            <a:endParaRPr lang="en-US" sz="1998">
              <a:solidFill>
                <a:srgbClr val="FFFFFF"/>
              </a:solidFill>
            </a:endParaRPr>
          </a:p>
        </p:txBody>
      </p:sp>
      <p:sp>
        <p:nvSpPr>
          <p:cNvPr id="32" name="Picture Placeholder 7"/>
          <p:cNvSpPr>
            <a:spLocks noGrp="1"/>
          </p:cNvSpPr>
          <p:nvPr>
            <p:ph type="pic" sz="quarter" idx="21" hasCustomPrompt="1"/>
          </p:nvPr>
        </p:nvSpPr>
        <p:spPr>
          <a:xfrm>
            <a:off x="648203" y="3601492"/>
            <a:ext cx="3609475" cy="1105395"/>
          </a:xfrm>
          <a:prstGeom prst="rect">
            <a:avLst/>
          </a:prstGeom>
          <a:ln w="19050">
            <a:solidFill>
              <a:schemeClr val="accent3"/>
            </a:solidFill>
          </a:ln>
        </p:spPr>
        <p:txBody>
          <a:bodyPr tIns="0" bIns="182880" anchor="b"/>
          <a:lstStyle>
            <a:lvl1pPr algn="ctr">
              <a:buNone/>
              <a:defRPr sz="1200">
                <a:solidFill>
                  <a:schemeClr val="tx1">
                    <a:lumMod val="50000"/>
                    <a:lumOff val="50000"/>
                  </a:schemeClr>
                </a:solidFill>
              </a:defRPr>
            </a:lvl1pPr>
          </a:lstStyle>
          <a:p>
            <a:r>
              <a:rPr lang="en-US" dirty="0"/>
              <a:t>Image Holder</a:t>
            </a:r>
          </a:p>
        </p:txBody>
      </p:sp>
      <p:sp>
        <p:nvSpPr>
          <p:cNvPr id="33" name="Text Placeholder 3"/>
          <p:cNvSpPr>
            <a:spLocks noGrp="1"/>
          </p:cNvSpPr>
          <p:nvPr>
            <p:ph type="body" sz="half" idx="22"/>
          </p:nvPr>
        </p:nvSpPr>
        <p:spPr>
          <a:xfrm>
            <a:off x="4610243" y="3874983"/>
            <a:ext cx="3762683" cy="774816"/>
          </a:xfrm>
          <a:prstGeom prst="rect">
            <a:avLst/>
          </a:prstGeom>
        </p:spPr>
        <p:txBody>
          <a:bodyPr wrap="square" lIns="0" tIns="0" rIns="0" bIns="0" anchor="t">
            <a:noAutofit/>
          </a:bodyPr>
          <a:lstStyle>
            <a:lvl1pPr marL="0" indent="0" algn="l">
              <a:buNone/>
              <a:defRPr sz="1099" b="0" baseline="0">
                <a:solidFill>
                  <a:schemeClr val="bg1"/>
                </a:solidFill>
              </a:defRPr>
            </a:lvl1pPr>
            <a:lvl2pPr marL="457052" indent="0">
              <a:buNone/>
              <a:defRPr sz="1200"/>
            </a:lvl2pPr>
            <a:lvl3pPr marL="914103" indent="0">
              <a:buNone/>
              <a:defRPr sz="1001"/>
            </a:lvl3pPr>
            <a:lvl4pPr marL="1370679" indent="0">
              <a:buNone/>
              <a:defRPr sz="900"/>
            </a:lvl4pPr>
            <a:lvl5pPr marL="1827731" indent="0">
              <a:buNone/>
              <a:defRPr sz="900"/>
            </a:lvl5pPr>
            <a:lvl6pPr marL="2284781" indent="0">
              <a:buNone/>
              <a:defRPr sz="900"/>
            </a:lvl6pPr>
            <a:lvl7pPr marL="2741833" indent="0">
              <a:buNone/>
              <a:defRPr sz="900"/>
            </a:lvl7pPr>
            <a:lvl8pPr marL="3198408" indent="0">
              <a:buNone/>
              <a:defRPr sz="900"/>
            </a:lvl8pPr>
            <a:lvl9pPr marL="3655460" indent="0">
              <a:buNone/>
              <a:defRPr sz="900"/>
            </a:lvl9pPr>
          </a:lstStyle>
          <a:p>
            <a:pPr algn="ctr"/>
            <a:endParaRPr lang="en-US" sz="1001" dirty="0">
              <a:solidFill>
                <a:schemeClr val="tx1">
                  <a:lumMod val="50000"/>
                  <a:lumOff val="50000"/>
                </a:schemeClr>
              </a:solidFill>
            </a:endParaRPr>
          </a:p>
        </p:txBody>
      </p:sp>
      <p:sp>
        <p:nvSpPr>
          <p:cNvPr id="34" name="Text Placeholder 3"/>
          <p:cNvSpPr>
            <a:spLocks noGrp="1"/>
          </p:cNvSpPr>
          <p:nvPr>
            <p:ph type="body" sz="half" idx="23"/>
          </p:nvPr>
        </p:nvSpPr>
        <p:spPr>
          <a:xfrm>
            <a:off x="4604973" y="3669030"/>
            <a:ext cx="3773218" cy="192780"/>
          </a:xfrm>
          <a:prstGeom prst="rect">
            <a:avLst/>
          </a:prstGeom>
        </p:spPr>
        <p:txBody>
          <a:bodyPr wrap="none" lIns="0" tIns="0" rIns="0" bIns="0" anchor="ctr">
            <a:noAutofit/>
          </a:bodyPr>
          <a:lstStyle>
            <a:lvl1pPr marL="0" indent="0" algn="l">
              <a:buNone/>
              <a:defRPr sz="1399" b="1" baseline="0">
                <a:solidFill>
                  <a:schemeClr val="bg1"/>
                </a:solidFill>
              </a:defRPr>
            </a:lvl1pPr>
            <a:lvl2pPr marL="457052" indent="0">
              <a:buNone/>
              <a:defRPr sz="1200"/>
            </a:lvl2pPr>
            <a:lvl3pPr marL="914103" indent="0">
              <a:buNone/>
              <a:defRPr sz="1001"/>
            </a:lvl3pPr>
            <a:lvl4pPr marL="1370679" indent="0">
              <a:buNone/>
              <a:defRPr sz="900"/>
            </a:lvl4pPr>
            <a:lvl5pPr marL="1827731" indent="0">
              <a:buNone/>
              <a:defRPr sz="900"/>
            </a:lvl5pPr>
            <a:lvl6pPr marL="2284781" indent="0">
              <a:buNone/>
              <a:defRPr sz="900"/>
            </a:lvl6pPr>
            <a:lvl7pPr marL="2741833" indent="0">
              <a:buNone/>
              <a:defRPr sz="900"/>
            </a:lvl7pPr>
            <a:lvl8pPr marL="3198408" indent="0">
              <a:buNone/>
              <a:defRPr sz="900"/>
            </a:lvl8pPr>
            <a:lvl9pPr marL="3655460" indent="0">
              <a:buNone/>
              <a:defRPr sz="900"/>
            </a:lvl9pPr>
          </a:lstStyle>
          <a:p>
            <a:pPr lvl="0"/>
            <a:endParaRPr lang="en-US" dirty="0"/>
          </a:p>
        </p:txBody>
      </p:sp>
      <p:sp>
        <p:nvSpPr>
          <p:cNvPr id="35" name="Isosceles Triangle 34"/>
          <p:cNvSpPr/>
          <p:nvPr userDrawn="1"/>
        </p:nvSpPr>
        <p:spPr>
          <a:xfrm rot="5400000">
            <a:off x="4198556" y="4060909"/>
            <a:ext cx="304800" cy="186560"/>
          </a:xfrm>
          <a:prstGeom prst="triangl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030271"/>
            <a:endParaRPr lang="en-US" sz="1998">
              <a:solidFill>
                <a:srgbClr val="FFFFFF"/>
              </a:solidFill>
            </a:endParaRPr>
          </a:p>
        </p:txBody>
      </p:sp>
      <p:sp>
        <p:nvSpPr>
          <p:cNvPr id="21" name="Round Same Side Corner Rectangle 20"/>
          <p:cNvSpPr/>
          <p:nvPr userDrawn="1"/>
        </p:nvSpPr>
        <p:spPr>
          <a:xfrm rot="16200000" flipH="1">
            <a:off x="8798361" y="304345"/>
            <a:ext cx="288035" cy="403250"/>
          </a:xfrm>
          <a:prstGeom prst="round2Same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030271"/>
            <a:endParaRPr lang="en-US" sz="1998" dirty="0">
              <a:solidFill>
                <a:srgbClr val="262626">
                  <a:lumMod val="50000"/>
                  <a:lumOff val="50000"/>
                </a:srgbClr>
              </a:solidFill>
            </a:endParaRPr>
          </a:p>
        </p:txBody>
      </p:sp>
      <p:sp>
        <p:nvSpPr>
          <p:cNvPr id="22" name="Slide Number Placeholder 4"/>
          <p:cNvSpPr>
            <a:spLocks noGrp="1"/>
          </p:cNvSpPr>
          <p:nvPr>
            <p:ph type="sldNum" sz="quarter" idx="4"/>
          </p:nvPr>
        </p:nvSpPr>
        <p:spPr>
          <a:xfrm>
            <a:off x="8746835" y="361953"/>
            <a:ext cx="381001" cy="274637"/>
          </a:xfrm>
          <a:prstGeom prst="rect">
            <a:avLst/>
          </a:prstGeom>
        </p:spPr>
        <p:txBody>
          <a:bodyPr anchor="ctr"/>
          <a:lstStyle>
            <a:lvl1pPr algn="ctr">
              <a:defRPr sz="900" b="1">
                <a:solidFill>
                  <a:schemeClr val="tx1">
                    <a:lumMod val="50000"/>
                    <a:lumOff val="50000"/>
                  </a:schemeClr>
                </a:solidFill>
              </a:defRPr>
            </a:lvl1pPr>
          </a:lstStyle>
          <a:p>
            <a:pPr defTabSz="1030271"/>
            <a:fld id="{C136B7D2-B98C-44FD-8D04-7EC62A564975}" type="slidenum">
              <a:rPr lang="en-US" smtClean="0">
                <a:solidFill>
                  <a:srgbClr val="262626">
                    <a:lumMod val="50000"/>
                    <a:lumOff val="50000"/>
                  </a:srgbClr>
                </a:solidFill>
              </a:rPr>
              <a:pPr defTabSz="1030271"/>
              <a:t>‹#›</a:t>
            </a:fld>
            <a:endParaRPr lang="en-US" dirty="0">
              <a:solidFill>
                <a:srgbClr val="262626">
                  <a:lumMod val="50000"/>
                  <a:lumOff val="50000"/>
                </a:srgbClr>
              </a:solidFill>
            </a:endParaRPr>
          </a:p>
        </p:txBody>
      </p:sp>
      <p:sp>
        <p:nvSpPr>
          <p:cNvPr id="23" name="Title 1"/>
          <p:cNvSpPr>
            <a:spLocks noGrp="1"/>
          </p:cNvSpPr>
          <p:nvPr>
            <p:ph type="title" hasCustomPrompt="1"/>
          </p:nvPr>
        </p:nvSpPr>
        <p:spPr>
          <a:xfrm>
            <a:off x="609601" y="361951"/>
            <a:ext cx="5638800" cy="353525"/>
          </a:xfrm>
          <a:prstGeom prst="rect">
            <a:avLst/>
          </a:prstGeom>
        </p:spPr>
        <p:txBody>
          <a:bodyPr wrap="none" lIns="0" tIns="0" rIns="0" bIns="0" anchor="ctr">
            <a:noAutofit/>
          </a:bodyPr>
          <a:lstStyle>
            <a:lvl1pPr algn="l">
              <a:defRPr sz="2399" b="1" baseline="0">
                <a:solidFill>
                  <a:schemeClr val="tx1">
                    <a:lumMod val="50000"/>
                    <a:lumOff val="50000"/>
                  </a:schemeClr>
                </a:solidFill>
              </a:defRPr>
            </a:lvl1pPr>
          </a:lstStyle>
          <a:p>
            <a:r>
              <a:rPr lang="en-US" dirty="0"/>
              <a:t>Click To Edit Master Title Style</a:t>
            </a:r>
          </a:p>
        </p:txBody>
      </p:sp>
      <p:sp>
        <p:nvSpPr>
          <p:cNvPr id="24" name="Text Placeholder 3"/>
          <p:cNvSpPr>
            <a:spLocks noGrp="1"/>
          </p:cNvSpPr>
          <p:nvPr>
            <p:ph type="body" sz="half" idx="2" hasCustomPrompt="1"/>
          </p:nvPr>
        </p:nvSpPr>
        <p:spPr>
          <a:xfrm>
            <a:off x="609602" y="713943"/>
            <a:ext cx="4114801" cy="200746"/>
          </a:xfrm>
          <a:prstGeom prst="rect">
            <a:avLst/>
          </a:prstGeom>
        </p:spPr>
        <p:txBody>
          <a:bodyPr wrap="none" lIns="0" tIns="0" rIns="0" bIns="0" anchor="ctr">
            <a:noAutofit/>
          </a:bodyPr>
          <a:lstStyle>
            <a:lvl1pPr marL="0" indent="0" algn="l">
              <a:buNone/>
              <a:defRPr sz="1200" b="1" baseline="0">
                <a:solidFill>
                  <a:schemeClr val="bg1">
                    <a:lumMod val="75000"/>
                  </a:schemeClr>
                </a:solidFill>
              </a:defRPr>
            </a:lvl1pPr>
            <a:lvl2pPr marL="457052" indent="0">
              <a:buNone/>
              <a:defRPr sz="1200"/>
            </a:lvl2pPr>
            <a:lvl3pPr marL="914103" indent="0">
              <a:buNone/>
              <a:defRPr sz="1001"/>
            </a:lvl3pPr>
            <a:lvl4pPr marL="1370679" indent="0">
              <a:buNone/>
              <a:defRPr sz="900"/>
            </a:lvl4pPr>
            <a:lvl5pPr marL="1827731" indent="0">
              <a:buNone/>
              <a:defRPr sz="900"/>
            </a:lvl5pPr>
            <a:lvl6pPr marL="2284781" indent="0">
              <a:buNone/>
              <a:defRPr sz="900"/>
            </a:lvl6pPr>
            <a:lvl7pPr marL="2741833" indent="0">
              <a:buNone/>
              <a:defRPr sz="900"/>
            </a:lvl7pPr>
            <a:lvl8pPr marL="3198408" indent="0">
              <a:buNone/>
              <a:defRPr sz="900"/>
            </a:lvl8pPr>
            <a:lvl9pPr marL="3655460" indent="0">
              <a:buNone/>
              <a:defRPr sz="900"/>
            </a:lvl9pPr>
          </a:lstStyle>
          <a:p>
            <a:pPr lvl="0"/>
            <a:r>
              <a:rPr lang="en-US" dirty="0"/>
              <a:t>Subtext Goes Here</a:t>
            </a:r>
          </a:p>
        </p:txBody>
      </p:sp>
    </p:spTree>
    <p:extLst>
      <p:ext uri="{BB962C8B-B14F-4D97-AF65-F5344CB8AC3E}">
        <p14:creationId xmlns:p14="http://schemas.microsoft.com/office/powerpoint/2010/main" val="2759474039"/>
      </p:ext>
    </p:extLst>
  </p:cSld>
  <p:clrMapOvr>
    <a:masterClrMapping/>
  </p:clrMapOvr>
  <mc:AlternateContent xmlns:mc="http://schemas.openxmlformats.org/markup-compatibility/2006" xmlns:p14="http://schemas.microsoft.com/office/powerpoint/2010/main">
    <mc:Choice Requires="p14">
      <p:transition spd="slow" p14:dur="1500" advClick="0">
        <p:random/>
      </p:transition>
    </mc:Choice>
    <mc:Fallback xmlns="">
      <p:transition spd="slow" advClick="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fade">
                                      <p:cBhvr>
                                        <p:cTn id="7" dur="500"/>
                                        <p:tgtEl>
                                          <p:spTgt spid="23"/>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4">
                                            <p:txEl>
                                              <p:pRg st="0" end="0"/>
                                            </p:txEl>
                                          </p:spTgt>
                                        </p:tgtEl>
                                        <p:attrNameLst>
                                          <p:attrName>style.visibility</p:attrName>
                                        </p:attrNameLst>
                                      </p:cBhvr>
                                      <p:to>
                                        <p:strVal val="visible"/>
                                      </p:to>
                                    </p:set>
                                    <p:animEffect transition="in" filter="fade">
                                      <p:cBhvr>
                                        <p:cTn id="11" dur="500"/>
                                        <p:tgtEl>
                                          <p:spTgt spid="24">
                                            <p:txEl>
                                              <p:pRg st="0" end="0"/>
                                            </p:txEl>
                                          </p:spTgt>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wipe(left)">
                                      <p:cBhvr>
                                        <p:cTn id="15" dur="500"/>
                                        <p:tgtEl>
                                          <p:spTgt spid="8"/>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16"/>
                                        </p:tgtEl>
                                        <p:attrNameLst>
                                          <p:attrName>style.visibility</p:attrName>
                                        </p:attrNameLst>
                                      </p:cBhvr>
                                      <p:to>
                                        <p:strVal val="visible"/>
                                      </p:to>
                                    </p:set>
                                    <p:animEffect transition="in" filter="wipe(left)">
                                      <p:cBhvr>
                                        <p:cTn id="19" dur="500"/>
                                        <p:tgtEl>
                                          <p:spTgt spid="16"/>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15"/>
                                        </p:tgtEl>
                                        <p:attrNameLst>
                                          <p:attrName>style.visibility</p:attrName>
                                        </p:attrNameLst>
                                      </p:cBhvr>
                                      <p:to>
                                        <p:strVal val="visible"/>
                                      </p:to>
                                    </p:set>
                                    <p:animEffect transition="in" filter="wipe(left)">
                                      <p:cBhvr>
                                        <p:cTn id="23" dur="500"/>
                                        <p:tgtEl>
                                          <p:spTgt spid="15"/>
                                        </p:tgtEl>
                                      </p:cBhvr>
                                    </p:animEffect>
                                  </p:childTnLst>
                                </p:cTn>
                              </p:par>
                            </p:childTnLst>
                          </p:cTn>
                        </p:par>
                        <p:par>
                          <p:cTn id="24" fill="hold">
                            <p:stCondLst>
                              <p:cond delay="2500"/>
                            </p:stCondLst>
                            <p:childTnLst>
                              <p:par>
                                <p:cTn id="25" presetID="22" presetClass="entr" presetSubtype="8" fill="hold" grpId="0" nodeType="afterEffect" nodePh="1">
                                  <p:stCondLst>
                                    <p:cond delay="0"/>
                                  </p:stCondLst>
                                  <p:endCondLst>
                                    <p:cond evt="begin" delay="0">
                                      <p:tn val="25"/>
                                    </p:cond>
                                  </p:endCondLst>
                                  <p:childTnLst>
                                    <p:set>
                                      <p:cBhvr>
                                        <p:cTn id="26" dur="1" fill="hold">
                                          <p:stCondLst>
                                            <p:cond delay="0"/>
                                          </p:stCondLst>
                                        </p:cTn>
                                        <p:tgtEl>
                                          <p:spTgt spid="10">
                                            <p:txEl>
                                              <p:pRg st="0" end="0"/>
                                            </p:txEl>
                                          </p:spTgt>
                                        </p:tgtEl>
                                        <p:attrNameLst>
                                          <p:attrName>style.visibility</p:attrName>
                                        </p:attrNameLst>
                                      </p:cBhvr>
                                      <p:to>
                                        <p:strVal val="visible"/>
                                      </p:to>
                                    </p:set>
                                    <p:animEffect transition="in" filter="wipe(left)">
                                      <p:cBhvr>
                                        <p:cTn id="27" dur="500"/>
                                        <p:tgtEl>
                                          <p:spTgt spid="10">
                                            <p:txEl>
                                              <p:pRg st="0" end="0"/>
                                            </p:txEl>
                                          </p:spTgt>
                                        </p:tgtEl>
                                      </p:cBhvr>
                                    </p:animEffect>
                                  </p:childTnLst>
                                </p:cTn>
                              </p:par>
                            </p:childTnLst>
                          </p:cTn>
                        </p:par>
                        <p:par>
                          <p:cTn id="28" fill="hold">
                            <p:stCondLst>
                              <p:cond delay="3000"/>
                            </p:stCondLst>
                            <p:childTnLst>
                              <p:par>
                                <p:cTn id="29" presetID="22" presetClass="entr" presetSubtype="8" fill="hold" grpId="0" nodeType="afterEffect" nodePh="1">
                                  <p:stCondLst>
                                    <p:cond delay="0"/>
                                  </p:stCondLst>
                                  <p:endCondLst>
                                    <p:cond evt="begin" delay="0">
                                      <p:tn val="29"/>
                                    </p:cond>
                                  </p:endCondLst>
                                  <p:childTnLst>
                                    <p:set>
                                      <p:cBhvr>
                                        <p:cTn id="30" dur="1" fill="hold">
                                          <p:stCondLst>
                                            <p:cond delay="0"/>
                                          </p:stCondLst>
                                        </p:cTn>
                                        <p:tgtEl>
                                          <p:spTgt spid="9">
                                            <p:txEl>
                                              <p:pRg st="0" end="0"/>
                                            </p:txEl>
                                          </p:spTgt>
                                        </p:tgtEl>
                                        <p:attrNameLst>
                                          <p:attrName>style.visibility</p:attrName>
                                        </p:attrNameLst>
                                      </p:cBhvr>
                                      <p:to>
                                        <p:strVal val="visible"/>
                                      </p:to>
                                    </p:set>
                                    <p:animEffect transition="in" filter="wipe(left)">
                                      <p:cBhvr>
                                        <p:cTn id="31" dur="500"/>
                                        <p:tgtEl>
                                          <p:spTgt spid="9">
                                            <p:txEl>
                                              <p:pRg st="0" end="0"/>
                                            </p:txEl>
                                          </p:spTgt>
                                        </p:tgtEl>
                                      </p:cBhvr>
                                    </p:animEffect>
                                  </p:childTnLst>
                                </p:cTn>
                              </p:par>
                            </p:childTnLst>
                          </p:cTn>
                        </p:par>
                        <p:par>
                          <p:cTn id="32" fill="hold">
                            <p:stCondLst>
                              <p:cond delay="3500"/>
                            </p:stCondLst>
                            <p:childTnLst>
                              <p:par>
                                <p:cTn id="33" presetID="22" presetClass="entr" presetSubtype="8" fill="hold" grpId="0" nodeType="afterEffect">
                                  <p:stCondLst>
                                    <p:cond delay="0"/>
                                  </p:stCondLst>
                                  <p:childTnLst>
                                    <p:set>
                                      <p:cBhvr>
                                        <p:cTn id="34" dur="1" fill="hold">
                                          <p:stCondLst>
                                            <p:cond delay="0"/>
                                          </p:stCondLst>
                                        </p:cTn>
                                        <p:tgtEl>
                                          <p:spTgt spid="27"/>
                                        </p:tgtEl>
                                        <p:attrNameLst>
                                          <p:attrName>style.visibility</p:attrName>
                                        </p:attrNameLst>
                                      </p:cBhvr>
                                      <p:to>
                                        <p:strVal val="visible"/>
                                      </p:to>
                                    </p:set>
                                    <p:animEffect transition="in" filter="wipe(left)">
                                      <p:cBhvr>
                                        <p:cTn id="35" dur="500"/>
                                        <p:tgtEl>
                                          <p:spTgt spid="27"/>
                                        </p:tgtEl>
                                      </p:cBhvr>
                                    </p:animEffect>
                                  </p:childTnLst>
                                </p:cTn>
                              </p:par>
                            </p:childTnLst>
                          </p:cTn>
                        </p:par>
                        <p:par>
                          <p:cTn id="36" fill="hold">
                            <p:stCondLst>
                              <p:cond delay="4000"/>
                            </p:stCondLst>
                            <p:childTnLst>
                              <p:par>
                                <p:cTn id="37" presetID="22" presetClass="entr" presetSubtype="8" fill="hold" grpId="0" nodeType="afterEffect">
                                  <p:stCondLst>
                                    <p:cond delay="0"/>
                                  </p:stCondLst>
                                  <p:childTnLst>
                                    <p:set>
                                      <p:cBhvr>
                                        <p:cTn id="38" dur="1" fill="hold">
                                          <p:stCondLst>
                                            <p:cond delay="0"/>
                                          </p:stCondLst>
                                        </p:cTn>
                                        <p:tgtEl>
                                          <p:spTgt spid="30"/>
                                        </p:tgtEl>
                                        <p:attrNameLst>
                                          <p:attrName>style.visibility</p:attrName>
                                        </p:attrNameLst>
                                      </p:cBhvr>
                                      <p:to>
                                        <p:strVal val="visible"/>
                                      </p:to>
                                    </p:set>
                                    <p:animEffect transition="in" filter="wipe(left)">
                                      <p:cBhvr>
                                        <p:cTn id="39" dur="500"/>
                                        <p:tgtEl>
                                          <p:spTgt spid="30"/>
                                        </p:tgtEl>
                                      </p:cBhvr>
                                    </p:animEffect>
                                  </p:childTnLst>
                                </p:cTn>
                              </p:par>
                            </p:childTnLst>
                          </p:cTn>
                        </p:par>
                        <p:par>
                          <p:cTn id="40" fill="hold">
                            <p:stCondLst>
                              <p:cond delay="4500"/>
                            </p:stCondLst>
                            <p:childTnLst>
                              <p:par>
                                <p:cTn id="41" presetID="22" presetClass="entr" presetSubtype="8" fill="hold" grpId="0" nodeType="afterEffect">
                                  <p:stCondLst>
                                    <p:cond delay="0"/>
                                  </p:stCondLst>
                                  <p:childTnLst>
                                    <p:set>
                                      <p:cBhvr>
                                        <p:cTn id="42" dur="1" fill="hold">
                                          <p:stCondLst>
                                            <p:cond delay="0"/>
                                          </p:stCondLst>
                                        </p:cTn>
                                        <p:tgtEl>
                                          <p:spTgt spid="26"/>
                                        </p:tgtEl>
                                        <p:attrNameLst>
                                          <p:attrName>style.visibility</p:attrName>
                                        </p:attrNameLst>
                                      </p:cBhvr>
                                      <p:to>
                                        <p:strVal val="visible"/>
                                      </p:to>
                                    </p:set>
                                    <p:animEffect transition="in" filter="wipe(left)">
                                      <p:cBhvr>
                                        <p:cTn id="43" dur="500"/>
                                        <p:tgtEl>
                                          <p:spTgt spid="26"/>
                                        </p:tgtEl>
                                      </p:cBhvr>
                                    </p:animEffect>
                                  </p:childTnLst>
                                </p:cTn>
                              </p:par>
                            </p:childTnLst>
                          </p:cTn>
                        </p:par>
                        <p:par>
                          <p:cTn id="44" fill="hold">
                            <p:stCondLst>
                              <p:cond delay="5000"/>
                            </p:stCondLst>
                            <p:childTnLst>
                              <p:par>
                                <p:cTn id="45" presetID="22" presetClass="entr" presetSubtype="8" fill="hold" grpId="0" nodeType="afterEffect" nodePh="1">
                                  <p:stCondLst>
                                    <p:cond delay="0"/>
                                  </p:stCondLst>
                                  <p:endCondLst>
                                    <p:cond evt="begin" delay="0">
                                      <p:tn val="45"/>
                                    </p:cond>
                                  </p:endCondLst>
                                  <p:childTnLst>
                                    <p:set>
                                      <p:cBhvr>
                                        <p:cTn id="46" dur="1" fill="hold">
                                          <p:stCondLst>
                                            <p:cond delay="0"/>
                                          </p:stCondLst>
                                        </p:cTn>
                                        <p:tgtEl>
                                          <p:spTgt spid="29">
                                            <p:txEl>
                                              <p:pRg st="0" end="0"/>
                                            </p:txEl>
                                          </p:spTgt>
                                        </p:tgtEl>
                                        <p:attrNameLst>
                                          <p:attrName>style.visibility</p:attrName>
                                        </p:attrNameLst>
                                      </p:cBhvr>
                                      <p:to>
                                        <p:strVal val="visible"/>
                                      </p:to>
                                    </p:set>
                                    <p:animEffect transition="in" filter="wipe(left)">
                                      <p:cBhvr>
                                        <p:cTn id="47" dur="500"/>
                                        <p:tgtEl>
                                          <p:spTgt spid="29">
                                            <p:txEl>
                                              <p:pRg st="0" end="0"/>
                                            </p:txEl>
                                          </p:spTgt>
                                        </p:tgtEl>
                                      </p:cBhvr>
                                    </p:animEffect>
                                  </p:childTnLst>
                                </p:cTn>
                              </p:par>
                            </p:childTnLst>
                          </p:cTn>
                        </p:par>
                        <p:par>
                          <p:cTn id="48" fill="hold">
                            <p:stCondLst>
                              <p:cond delay="5500"/>
                            </p:stCondLst>
                            <p:childTnLst>
                              <p:par>
                                <p:cTn id="49" presetID="22" presetClass="entr" presetSubtype="8" fill="hold" grpId="0" nodeType="afterEffect" nodePh="1">
                                  <p:stCondLst>
                                    <p:cond delay="0"/>
                                  </p:stCondLst>
                                  <p:endCondLst>
                                    <p:cond evt="begin" delay="0">
                                      <p:tn val="49"/>
                                    </p:cond>
                                  </p:endCondLst>
                                  <p:childTnLst>
                                    <p:set>
                                      <p:cBhvr>
                                        <p:cTn id="50" dur="1" fill="hold">
                                          <p:stCondLst>
                                            <p:cond delay="0"/>
                                          </p:stCondLst>
                                        </p:cTn>
                                        <p:tgtEl>
                                          <p:spTgt spid="28">
                                            <p:txEl>
                                              <p:pRg st="0" end="0"/>
                                            </p:txEl>
                                          </p:spTgt>
                                        </p:tgtEl>
                                        <p:attrNameLst>
                                          <p:attrName>style.visibility</p:attrName>
                                        </p:attrNameLst>
                                      </p:cBhvr>
                                      <p:to>
                                        <p:strVal val="visible"/>
                                      </p:to>
                                    </p:set>
                                    <p:animEffect transition="in" filter="wipe(left)">
                                      <p:cBhvr>
                                        <p:cTn id="51" dur="500"/>
                                        <p:tgtEl>
                                          <p:spTgt spid="28">
                                            <p:txEl>
                                              <p:pRg st="0" end="0"/>
                                            </p:txEl>
                                          </p:spTgt>
                                        </p:tgtEl>
                                      </p:cBhvr>
                                    </p:animEffect>
                                  </p:childTnLst>
                                </p:cTn>
                              </p:par>
                            </p:childTnLst>
                          </p:cTn>
                        </p:par>
                        <p:par>
                          <p:cTn id="52" fill="hold">
                            <p:stCondLst>
                              <p:cond delay="6000"/>
                            </p:stCondLst>
                            <p:childTnLst>
                              <p:par>
                                <p:cTn id="53" presetID="22" presetClass="entr" presetSubtype="8" fill="hold" grpId="0" nodeType="afterEffect">
                                  <p:stCondLst>
                                    <p:cond delay="0"/>
                                  </p:stCondLst>
                                  <p:childTnLst>
                                    <p:set>
                                      <p:cBhvr>
                                        <p:cTn id="54" dur="1" fill="hold">
                                          <p:stCondLst>
                                            <p:cond delay="0"/>
                                          </p:stCondLst>
                                        </p:cTn>
                                        <p:tgtEl>
                                          <p:spTgt spid="32"/>
                                        </p:tgtEl>
                                        <p:attrNameLst>
                                          <p:attrName>style.visibility</p:attrName>
                                        </p:attrNameLst>
                                      </p:cBhvr>
                                      <p:to>
                                        <p:strVal val="visible"/>
                                      </p:to>
                                    </p:set>
                                    <p:animEffect transition="in" filter="wipe(left)">
                                      <p:cBhvr>
                                        <p:cTn id="55" dur="500"/>
                                        <p:tgtEl>
                                          <p:spTgt spid="32"/>
                                        </p:tgtEl>
                                      </p:cBhvr>
                                    </p:animEffect>
                                  </p:childTnLst>
                                </p:cTn>
                              </p:par>
                            </p:childTnLst>
                          </p:cTn>
                        </p:par>
                        <p:par>
                          <p:cTn id="56" fill="hold">
                            <p:stCondLst>
                              <p:cond delay="6500"/>
                            </p:stCondLst>
                            <p:childTnLst>
                              <p:par>
                                <p:cTn id="57" presetID="22" presetClass="entr" presetSubtype="8" fill="hold" grpId="0" nodeType="afterEffect">
                                  <p:stCondLst>
                                    <p:cond delay="0"/>
                                  </p:stCondLst>
                                  <p:childTnLst>
                                    <p:set>
                                      <p:cBhvr>
                                        <p:cTn id="58" dur="1" fill="hold">
                                          <p:stCondLst>
                                            <p:cond delay="0"/>
                                          </p:stCondLst>
                                        </p:cTn>
                                        <p:tgtEl>
                                          <p:spTgt spid="35"/>
                                        </p:tgtEl>
                                        <p:attrNameLst>
                                          <p:attrName>style.visibility</p:attrName>
                                        </p:attrNameLst>
                                      </p:cBhvr>
                                      <p:to>
                                        <p:strVal val="visible"/>
                                      </p:to>
                                    </p:set>
                                    <p:animEffect transition="in" filter="wipe(left)">
                                      <p:cBhvr>
                                        <p:cTn id="59" dur="500"/>
                                        <p:tgtEl>
                                          <p:spTgt spid="35"/>
                                        </p:tgtEl>
                                      </p:cBhvr>
                                    </p:animEffect>
                                  </p:childTnLst>
                                </p:cTn>
                              </p:par>
                            </p:childTnLst>
                          </p:cTn>
                        </p:par>
                        <p:par>
                          <p:cTn id="60" fill="hold">
                            <p:stCondLst>
                              <p:cond delay="7000"/>
                            </p:stCondLst>
                            <p:childTnLst>
                              <p:par>
                                <p:cTn id="61" presetID="22" presetClass="entr" presetSubtype="8" fill="hold" grpId="0" nodeType="afterEffect">
                                  <p:stCondLst>
                                    <p:cond delay="0"/>
                                  </p:stCondLst>
                                  <p:childTnLst>
                                    <p:set>
                                      <p:cBhvr>
                                        <p:cTn id="62" dur="1" fill="hold">
                                          <p:stCondLst>
                                            <p:cond delay="0"/>
                                          </p:stCondLst>
                                        </p:cTn>
                                        <p:tgtEl>
                                          <p:spTgt spid="31"/>
                                        </p:tgtEl>
                                        <p:attrNameLst>
                                          <p:attrName>style.visibility</p:attrName>
                                        </p:attrNameLst>
                                      </p:cBhvr>
                                      <p:to>
                                        <p:strVal val="visible"/>
                                      </p:to>
                                    </p:set>
                                    <p:animEffect transition="in" filter="wipe(left)">
                                      <p:cBhvr>
                                        <p:cTn id="63" dur="500"/>
                                        <p:tgtEl>
                                          <p:spTgt spid="31"/>
                                        </p:tgtEl>
                                      </p:cBhvr>
                                    </p:animEffect>
                                  </p:childTnLst>
                                </p:cTn>
                              </p:par>
                            </p:childTnLst>
                          </p:cTn>
                        </p:par>
                        <p:par>
                          <p:cTn id="64" fill="hold">
                            <p:stCondLst>
                              <p:cond delay="7500"/>
                            </p:stCondLst>
                            <p:childTnLst>
                              <p:par>
                                <p:cTn id="65" presetID="22" presetClass="entr" presetSubtype="8" fill="hold" grpId="0" nodeType="afterEffect" nodePh="1">
                                  <p:stCondLst>
                                    <p:cond delay="0"/>
                                  </p:stCondLst>
                                  <p:endCondLst>
                                    <p:cond evt="begin" delay="0">
                                      <p:tn val="65"/>
                                    </p:cond>
                                  </p:endCondLst>
                                  <p:childTnLst>
                                    <p:set>
                                      <p:cBhvr>
                                        <p:cTn id="66" dur="1" fill="hold">
                                          <p:stCondLst>
                                            <p:cond delay="0"/>
                                          </p:stCondLst>
                                        </p:cTn>
                                        <p:tgtEl>
                                          <p:spTgt spid="34">
                                            <p:txEl>
                                              <p:pRg st="0" end="0"/>
                                            </p:txEl>
                                          </p:spTgt>
                                        </p:tgtEl>
                                        <p:attrNameLst>
                                          <p:attrName>style.visibility</p:attrName>
                                        </p:attrNameLst>
                                      </p:cBhvr>
                                      <p:to>
                                        <p:strVal val="visible"/>
                                      </p:to>
                                    </p:set>
                                    <p:animEffect transition="in" filter="wipe(left)">
                                      <p:cBhvr>
                                        <p:cTn id="67" dur="500"/>
                                        <p:tgtEl>
                                          <p:spTgt spid="34">
                                            <p:txEl>
                                              <p:pRg st="0" end="0"/>
                                            </p:txEl>
                                          </p:spTgt>
                                        </p:tgtEl>
                                      </p:cBhvr>
                                    </p:animEffect>
                                  </p:childTnLst>
                                </p:cTn>
                              </p:par>
                            </p:childTnLst>
                          </p:cTn>
                        </p:par>
                        <p:par>
                          <p:cTn id="68" fill="hold">
                            <p:stCondLst>
                              <p:cond delay="8000"/>
                            </p:stCondLst>
                            <p:childTnLst>
                              <p:par>
                                <p:cTn id="69" presetID="22" presetClass="entr" presetSubtype="8" fill="hold" grpId="0" nodeType="afterEffect" nodePh="1">
                                  <p:stCondLst>
                                    <p:cond delay="0"/>
                                  </p:stCondLst>
                                  <p:endCondLst>
                                    <p:cond evt="begin" delay="0">
                                      <p:tn val="69"/>
                                    </p:cond>
                                  </p:endCondLst>
                                  <p:childTnLst>
                                    <p:set>
                                      <p:cBhvr>
                                        <p:cTn id="70" dur="1" fill="hold">
                                          <p:stCondLst>
                                            <p:cond delay="0"/>
                                          </p:stCondLst>
                                        </p:cTn>
                                        <p:tgtEl>
                                          <p:spTgt spid="33">
                                            <p:txEl>
                                              <p:pRg st="0" end="0"/>
                                            </p:txEl>
                                          </p:spTgt>
                                        </p:tgtEl>
                                        <p:attrNameLst>
                                          <p:attrName>style.visibility</p:attrName>
                                        </p:attrNameLst>
                                      </p:cBhvr>
                                      <p:to>
                                        <p:strVal val="visible"/>
                                      </p:to>
                                    </p:set>
                                    <p:animEffect transition="in" filter="wipe(left)">
                                      <p:cBhvr>
                                        <p:cTn id="71" dur="500"/>
                                        <p:tgtEl>
                                          <p:spTgt spid="3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bldLvl="0" animBg="1"/>
      <p:bldP spid="8" grpId="0" bldLvl="0" animBg="1"/>
      <p:bldP spid="9" grpId="0" build="p">
        <p:tmplLst>
          <p:tmpl lvl="1">
            <p:tnLst>
              <p:par>
                <p:cTn presetID="22" presetClass="entr" presetSubtype="8" fill="hold" nodeType="afterEffect" nodePh="1">
                  <p:stCondLst>
                    <p:cond delay="0"/>
                  </p:stCondLst>
                  <p:endCondLst>
                    <p:cond evt="begin" delay="0"/>
                  </p:endCondLst>
                  <p:childTnLst>
                    <p:set>
                      <p:cBhvr>
                        <p:cTn dur="1" fill="hold">
                          <p:stCondLst>
                            <p:cond delay="0"/>
                          </p:stCondLst>
                        </p:cTn>
                        <p:tgtEl>
                          <p:spTgt spid="9"/>
                        </p:tgtEl>
                        <p:attrNameLst>
                          <p:attrName>style.visibility</p:attrName>
                        </p:attrNameLst>
                      </p:cBhvr>
                      <p:to>
                        <p:strVal val="visible"/>
                      </p:to>
                    </p:set>
                    <p:animEffect transition="in" filter="wipe(left)">
                      <p:cBhvr>
                        <p:cTn dur="500"/>
                        <p:tgtEl>
                          <p:spTgt spid="9"/>
                        </p:tgtEl>
                      </p:cBhvr>
                    </p:animEffect>
                  </p:childTnLst>
                </p:cTn>
              </p:par>
            </p:tnLst>
          </p:tmpl>
        </p:tmplLst>
      </p:bldP>
      <p:bldP spid="10" grpId="0" build="p">
        <p:tmplLst>
          <p:tmpl lvl="1">
            <p:tnLst>
              <p:par>
                <p:cTn presetID="22" presetClass="entr" presetSubtype="8" fill="hold" nodeType="afterEffect" nodePh="1">
                  <p:stCondLst>
                    <p:cond delay="0"/>
                  </p:stCondLst>
                  <p:endCondLst>
                    <p:cond evt="begin" delay="0"/>
                  </p:endCondLst>
                  <p:childTnLst>
                    <p:set>
                      <p:cBhvr>
                        <p:cTn dur="1" fill="hold">
                          <p:stCondLst>
                            <p:cond delay="0"/>
                          </p:stCondLst>
                        </p:cTn>
                        <p:tgtEl>
                          <p:spTgt spid="10"/>
                        </p:tgtEl>
                        <p:attrNameLst>
                          <p:attrName>style.visibility</p:attrName>
                        </p:attrNameLst>
                      </p:cBhvr>
                      <p:to>
                        <p:strVal val="visible"/>
                      </p:to>
                    </p:set>
                    <p:animEffect transition="in" filter="wipe(left)">
                      <p:cBhvr>
                        <p:cTn dur="500"/>
                        <p:tgtEl>
                          <p:spTgt spid="10"/>
                        </p:tgtEl>
                      </p:cBhvr>
                    </p:animEffect>
                  </p:childTnLst>
                </p:cTn>
              </p:par>
            </p:tnLst>
          </p:tmpl>
        </p:tmplLst>
      </p:bldP>
      <p:bldP spid="16" grpId="0" bldLvl="0" animBg="1"/>
      <p:bldP spid="26" grpId="0" bldLvl="0" animBg="1"/>
      <p:bldP spid="27" grpId="0" bldLvl="0" animBg="1"/>
      <p:bldP spid="28" grpId="0" build="p">
        <p:tmplLst>
          <p:tmpl lvl="1">
            <p:tnLst>
              <p:par>
                <p:cTn presetID="22" presetClass="entr" presetSubtype="8" fill="hold" nodeType="afterEffect" nodePh="1">
                  <p:stCondLst>
                    <p:cond delay="0"/>
                  </p:stCondLst>
                  <p:endCondLst>
                    <p:cond evt="begin" delay="0"/>
                  </p:endCondLst>
                  <p:childTnLst>
                    <p:set>
                      <p:cBhvr>
                        <p:cTn dur="1" fill="hold">
                          <p:stCondLst>
                            <p:cond delay="0"/>
                          </p:stCondLst>
                        </p:cTn>
                        <p:tgtEl>
                          <p:spTgt spid="28"/>
                        </p:tgtEl>
                        <p:attrNameLst>
                          <p:attrName>style.visibility</p:attrName>
                        </p:attrNameLst>
                      </p:cBhvr>
                      <p:to>
                        <p:strVal val="visible"/>
                      </p:to>
                    </p:set>
                    <p:animEffect transition="in" filter="wipe(left)">
                      <p:cBhvr>
                        <p:cTn dur="500"/>
                        <p:tgtEl>
                          <p:spTgt spid="28"/>
                        </p:tgtEl>
                      </p:cBhvr>
                    </p:animEffect>
                  </p:childTnLst>
                </p:cTn>
              </p:par>
            </p:tnLst>
          </p:tmpl>
        </p:tmplLst>
      </p:bldP>
      <p:bldP spid="29" grpId="0" build="p">
        <p:tmplLst>
          <p:tmpl lvl="1">
            <p:tnLst>
              <p:par>
                <p:cTn presetID="22" presetClass="entr" presetSubtype="8" fill="hold" nodeType="afterEffect" nodePh="1">
                  <p:stCondLst>
                    <p:cond delay="0"/>
                  </p:stCondLst>
                  <p:endCondLst>
                    <p:cond evt="begin" delay="0"/>
                  </p:endCondLst>
                  <p:childTnLst>
                    <p:set>
                      <p:cBhvr>
                        <p:cTn dur="1" fill="hold">
                          <p:stCondLst>
                            <p:cond delay="0"/>
                          </p:stCondLst>
                        </p:cTn>
                        <p:tgtEl>
                          <p:spTgt spid="29"/>
                        </p:tgtEl>
                        <p:attrNameLst>
                          <p:attrName>style.visibility</p:attrName>
                        </p:attrNameLst>
                      </p:cBhvr>
                      <p:to>
                        <p:strVal val="visible"/>
                      </p:to>
                    </p:set>
                    <p:animEffect transition="in" filter="wipe(left)">
                      <p:cBhvr>
                        <p:cTn dur="500"/>
                        <p:tgtEl>
                          <p:spTgt spid="29"/>
                        </p:tgtEl>
                      </p:cBhvr>
                    </p:animEffect>
                  </p:childTnLst>
                </p:cTn>
              </p:par>
            </p:tnLst>
          </p:tmpl>
        </p:tmplLst>
      </p:bldP>
      <p:bldP spid="30" grpId="0" bldLvl="0" animBg="1"/>
      <p:bldP spid="31" grpId="0" bldLvl="0" animBg="1"/>
      <p:bldP spid="32" grpId="0" bldLvl="0" animBg="1"/>
      <p:bldP spid="33" grpId="0" build="p">
        <p:tmplLst>
          <p:tmpl lvl="1">
            <p:tnLst>
              <p:par>
                <p:cTn presetID="22" presetClass="entr" presetSubtype="8" fill="hold" nodeType="afterEffect" nodePh="1">
                  <p:stCondLst>
                    <p:cond delay="0"/>
                  </p:stCondLst>
                  <p:endCondLst>
                    <p:cond evt="begin" delay="0"/>
                  </p:endCondLst>
                  <p:childTnLst>
                    <p:set>
                      <p:cBhvr>
                        <p:cTn dur="1" fill="hold">
                          <p:stCondLst>
                            <p:cond delay="0"/>
                          </p:stCondLst>
                        </p:cTn>
                        <p:tgtEl>
                          <p:spTgt spid="33"/>
                        </p:tgtEl>
                        <p:attrNameLst>
                          <p:attrName>style.visibility</p:attrName>
                        </p:attrNameLst>
                      </p:cBhvr>
                      <p:to>
                        <p:strVal val="visible"/>
                      </p:to>
                    </p:set>
                    <p:animEffect transition="in" filter="wipe(left)">
                      <p:cBhvr>
                        <p:cTn dur="500"/>
                        <p:tgtEl>
                          <p:spTgt spid="33"/>
                        </p:tgtEl>
                      </p:cBhvr>
                    </p:animEffect>
                  </p:childTnLst>
                </p:cTn>
              </p:par>
            </p:tnLst>
          </p:tmpl>
        </p:tmplLst>
      </p:bldP>
      <p:bldP spid="34" grpId="0" build="p">
        <p:tmplLst>
          <p:tmpl lvl="1">
            <p:tnLst>
              <p:par>
                <p:cTn presetID="22" presetClass="entr" presetSubtype="8" fill="hold" nodeType="afterEffect" nodePh="1">
                  <p:stCondLst>
                    <p:cond delay="0"/>
                  </p:stCondLst>
                  <p:endCondLst>
                    <p:cond evt="begin" delay="0"/>
                  </p:endCondLst>
                  <p:childTnLst>
                    <p:set>
                      <p:cBhvr>
                        <p:cTn dur="1" fill="hold">
                          <p:stCondLst>
                            <p:cond delay="0"/>
                          </p:stCondLst>
                        </p:cTn>
                        <p:tgtEl>
                          <p:spTgt spid="34"/>
                        </p:tgtEl>
                        <p:attrNameLst>
                          <p:attrName>style.visibility</p:attrName>
                        </p:attrNameLst>
                      </p:cBhvr>
                      <p:to>
                        <p:strVal val="visible"/>
                      </p:to>
                    </p:set>
                    <p:animEffect transition="in" filter="wipe(left)">
                      <p:cBhvr>
                        <p:cTn dur="500"/>
                        <p:tgtEl>
                          <p:spTgt spid="34"/>
                        </p:tgtEl>
                      </p:cBhvr>
                    </p:animEffect>
                  </p:childTnLst>
                </p:cTn>
              </p:par>
            </p:tnLst>
          </p:tmpl>
        </p:tmplLst>
      </p:bldP>
      <p:bldP spid="35" grpId="0" bldLvl="0" animBg="1"/>
      <p:bldP spid="23" grpId="0"/>
      <p:bldP spid="24" grpId="0" build="p">
        <p:tmplLst>
          <p:tmpl lvl="1">
            <p:tnLst>
              <p:par>
                <p:cTn presetID="10" presetClass="entr" presetSubtype="0" fill="hold" nodeType="afterEffect">
                  <p:stCondLst>
                    <p:cond delay="0"/>
                  </p:stCondLst>
                  <p:childTnLst>
                    <p:set>
                      <p:cBhvr>
                        <p:cTn dur="1" fill="hold">
                          <p:stCondLst>
                            <p:cond delay="0"/>
                          </p:stCondLst>
                        </p:cTn>
                        <p:tgtEl>
                          <p:spTgt spid="24"/>
                        </p:tgtEl>
                        <p:attrNameLst>
                          <p:attrName>style.visibility</p:attrName>
                        </p:attrNameLst>
                      </p:cBhvr>
                      <p:to>
                        <p:strVal val="visible"/>
                      </p:to>
                    </p:set>
                    <p:animEffect transition="in" filter="fade">
                      <p:cBhvr>
                        <p:cTn dur="500"/>
                        <p:tgtEl>
                          <p:spTgt spid="24"/>
                        </p:tgtEl>
                      </p:cBhvr>
                    </p:animEffect>
                  </p:childTnLst>
                </p:cTn>
              </p:par>
            </p:tnLst>
          </p:tmpl>
        </p:tmplLst>
      </p:bldP>
    </p:bld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Pic4">
    <p:spTree>
      <p:nvGrpSpPr>
        <p:cNvPr id="1" name=""/>
        <p:cNvGrpSpPr/>
        <p:nvPr/>
      </p:nvGrpSpPr>
      <p:grpSpPr>
        <a:xfrm>
          <a:off x="0" y="0"/>
          <a:ext cx="0" cy="0"/>
          <a:chOff x="0" y="0"/>
          <a:chExt cx="0" cy="0"/>
        </a:xfrm>
      </p:grpSpPr>
      <p:sp>
        <p:nvSpPr>
          <p:cNvPr id="18" name="Picture Placeholder 7"/>
          <p:cNvSpPr>
            <a:spLocks noGrp="1"/>
          </p:cNvSpPr>
          <p:nvPr>
            <p:ph type="pic" sz="quarter" idx="10" hasCustomPrompt="1"/>
          </p:nvPr>
        </p:nvSpPr>
        <p:spPr>
          <a:xfrm>
            <a:off x="657728" y="3274760"/>
            <a:ext cx="2466475" cy="1396587"/>
          </a:xfrm>
          <a:prstGeom prst="rect">
            <a:avLst/>
          </a:prstGeom>
          <a:solidFill>
            <a:schemeClr val="accent1"/>
          </a:solidFill>
          <a:ln w="19050">
            <a:solidFill>
              <a:schemeClr val="accent1"/>
            </a:solidFill>
          </a:ln>
        </p:spPr>
        <p:txBody>
          <a:bodyPr tIns="0" bIns="182880" anchor="b"/>
          <a:lstStyle>
            <a:lvl1pPr algn="ctr">
              <a:buNone/>
              <a:defRPr sz="1200">
                <a:solidFill>
                  <a:schemeClr val="bg1"/>
                </a:solidFill>
              </a:defRPr>
            </a:lvl1pPr>
          </a:lstStyle>
          <a:p>
            <a:r>
              <a:rPr lang="en-US" dirty="0"/>
              <a:t>Image Holder</a:t>
            </a:r>
          </a:p>
        </p:txBody>
      </p:sp>
      <p:sp>
        <p:nvSpPr>
          <p:cNvPr id="20" name="Rectangle 19"/>
          <p:cNvSpPr/>
          <p:nvPr userDrawn="1"/>
        </p:nvSpPr>
        <p:spPr>
          <a:xfrm>
            <a:off x="671767" y="1156233"/>
            <a:ext cx="7800475" cy="1995623"/>
          </a:xfrm>
          <a:prstGeom prst="rect">
            <a:avLst/>
          </a:prstGeom>
          <a:solidFill>
            <a:schemeClr val="tx1">
              <a:lumMod val="10000"/>
              <a:lumOff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030271"/>
            <a:endParaRPr lang="en-US" sz="1998">
              <a:solidFill>
                <a:srgbClr val="FFFFFF"/>
              </a:solidFill>
            </a:endParaRPr>
          </a:p>
        </p:txBody>
      </p:sp>
      <p:sp>
        <p:nvSpPr>
          <p:cNvPr id="22" name="Freeform 45"/>
          <p:cNvSpPr>
            <a:spLocks noEditPoints="1"/>
          </p:cNvSpPr>
          <p:nvPr userDrawn="1"/>
        </p:nvSpPr>
        <p:spPr bwMode="auto">
          <a:xfrm>
            <a:off x="816793" y="1696449"/>
            <a:ext cx="310968" cy="310968"/>
          </a:xfrm>
          <a:custGeom>
            <a:avLst/>
            <a:gdLst/>
            <a:ahLst/>
            <a:cxnLst>
              <a:cxn ang="0">
                <a:pos x="27" y="55"/>
              </a:cxn>
              <a:cxn ang="0">
                <a:pos x="0" y="27"/>
              </a:cxn>
              <a:cxn ang="0">
                <a:pos x="27" y="0"/>
              </a:cxn>
              <a:cxn ang="0">
                <a:pos x="55" y="27"/>
              </a:cxn>
              <a:cxn ang="0">
                <a:pos x="27" y="55"/>
              </a:cxn>
              <a:cxn ang="0">
                <a:pos x="45" y="20"/>
              </a:cxn>
              <a:cxn ang="0">
                <a:pos x="42" y="17"/>
              </a:cxn>
              <a:cxn ang="0">
                <a:pos x="40" y="16"/>
              </a:cxn>
              <a:cxn ang="0">
                <a:pos x="38" y="17"/>
              </a:cxn>
              <a:cxn ang="0">
                <a:pos x="24" y="31"/>
              </a:cxn>
              <a:cxn ang="0">
                <a:pos x="16" y="23"/>
              </a:cxn>
              <a:cxn ang="0">
                <a:pos x="14" y="22"/>
              </a:cxn>
              <a:cxn ang="0">
                <a:pos x="13" y="23"/>
              </a:cxn>
              <a:cxn ang="0">
                <a:pos x="9" y="26"/>
              </a:cxn>
              <a:cxn ang="0">
                <a:pos x="9" y="28"/>
              </a:cxn>
              <a:cxn ang="0">
                <a:pos x="9" y="30"/>
              </a:cxn>
              <a:cxn ang="0">
                <a:pos x="22" y="43"/>
              </a:cxn>
              <a:cxn ang="0">
                <a:pos x="24" y="43"/>
              </a:cxn>
              <a:cxn ang="0">
                <a:pos x="26" y="43"/>
              </a:cxn>
              <a:cxn ang="0">
                <a:pos x="45" y="23"/>
              </a:cxn>
              <a:cxn ang="0">
                <a:pos x="46" y="22"/>
              </a:cxn>
              <a:cxn ang="0">
                <a:pos x="45" y="20"/>
              </a:cxn>
            </a:cxnLst>
            <a:rect l="0" t="0" r="r" b="b"/>
            <a:pathLst>
              <a:path w="55" h="55">
                <a:moveTo>
                  <a:pt x="27" y="55"/>
                </a:moveTo>
                <a:cubicBezTo>
                  <a:pt x="12" y="55"/>
                  <a:pt x="0" y="42"/>
                  <a:pt x="0" y="27"/>
                </a:cubicBezTo>
                <a:cubicBezTo>
                  <a:pt x="0" y="12"/>
                  <a:pt x="12" y="0"/>
                  <a:pt x="27" y="0"/>
                </a:cubicBezTo>
                <a:cubicBezTo>
                  <a:pt x="42" y="0"/>
                  <a:pt x="55" y="12"/>
                  <a:pt x="55" y="27"/>
                </a:cubicBezTo>
                <a:cubicBezTo>
                  <a:pt x="55" y="42"/>
                  <a:pt x="42" y="55"/>
                  <a:pt x="27" y="55"/>
                </a:cubicBezTo>
                <a:close/>
                <a:moveTo>
                  <a:pt x="45" y="20"/>
                </a:moveTo>
                <a:cubicBezTo>
                  <a:pt x="42" y="17"/>
                  <a:pt x="42" y="17"/>
                  <a:pt x="42" y="17"/>
                </a:cubicBezTo>
                <a:cubicBezTo>
                  <a:pt x="41" y="16"/>
                  <a:pt x="41" y="16"/>
                  <a:pt x="40" y="16"/>
                </a:cubicBezTo>
                <a:cubicBezTo>
                  <a:pt x="39" y="16"/>
                  <a:pt x="39" y="16"/>
                  <a:pt x="38" y="17"/>
                </a:cubicBezTo>
                <a:cubicBezTo>
                  <a:pt x="24" y="31"/>
                  <a:pt x="24" y="31"/>
                  <a:pt x="24" y="31"/>
                </a:cubicBezTo>
                <a:cubicBezTo>
                  <a:pt x="16" y="23"/>
                  <a:pt x="16" y="23"/>
                  <a:pt x="16" y="23"/>
                </a:cubicBezTo>
                <a:cubicBezTo>
                  <a:pt x="15" y="23"/>
                  <a:pt x="15" y="22"/>
                  <a:pt x="14" y="22"/>
                </a:cubicBezTo>
                <a:cubicBezTo>
                  <a:pt x="14" y="22"/>
                  <a:pt x="13" y="23"/>
                  <a:pt x="13" y="23"/>
                </a:cubicBezTo>
                <a:cubicBezTo>
                  <a:pt x="9" y="26"/>
                  <a:pt x="9" y="26"/>
                  <a:pt x="9" y="26"/>
                </a:cubicBezTo>
                <a:cubicBezTo>
                  <a:pt x="9" y="27"/>
                  <a:pt x="9" y="27"/>
                  <a:pt x="9" y="28"/>
                </a:cubicBezTo>
                <a:cubicBezTo>
                  <a:pt x="9" y="29"/>
                  <a:pt x="9" y="29"/>
                  <a:pt x="9" y="30"/>
                </a:cubicBezTo>
                <a:cubicBezTo>
                  <a:pt x="22" y="43"/>
                  <a:pt x="22" y="43"/>
                  <a:pt x="22" y="43"/>
                </a:cubicBezTo>
                <a:cubicBezTo>
                  <a:pt x="23" y="43"/>
                  <a:pt x="23" y="43"/>
                  <a:pt x="24" y="43"/>
                </a:cubicBezTo>
                <a:cubicBezTo>
                  <a:pt x="25" y="43"/>
                  <a:pt x="25" y="43"/>
                  <a:pt x="26" y="43"/>
                </a:cubicBezTo>
                <a:cubicBezTo>
                  <a:pt x="45" y="23"/>
                  <a:pt x="45" y="23"/>
                  <a:pt x="45" y="23"/>
                </a:cubicBezTo>
                <a:cubicBezTo>
                  <a:pt x="45" y="23"/>
                  <a:pt x="46" y="22"/>
                  <a:pt x="46" y="22"/>
                </a:cubicBezTo>
                <a:cubicBezTo>
                  <a:pt x="46" y="21"/>
                  <a:pt x="45" y="20"/>
                  <a:pt x="45" y="20"/>
                </a:cubicBezTo>
                <a:close/>
              </a:path>
            </a:pathLst>
          </a:custGeom>
          <a:solidFill>
            <a:schemeClr val="accent1"/>
          </a:solidFill>
          <a:ln w="9525">
            <a:noFill/>
            <a:round/>
          </a:ln>
        </p:spPr>
        <p:txBody>
          <a:bodyPr vert="horz" wrap="square" lIns="91389" tIns="45694" rIns="91389" bIns="45694" numCol="1" anchor="t" anchorCtr="0" compatLnSpc="1"/>
          <a:lstStyle/>
          <a:p>
            <a:pPr defTabSz="1030271"/>
            <a:endParaRPr lang="en-US" sz="1998" dirty="0">
              <a:solidFill>
                <a:srgbClr val="262626"/>
              </a:solidFill>
            </a:endParaRPr>
          </a:p>
        </p:txBody>
      </p:sp>
      <p:sp>
        <p:nvSpPr>
          <p:cNvPr id="23" name="Text Placeholder 3"/>
          <p:cNvSpPr>
            <a:spLocks noGrp="1"/>
          </p:cNvSpPr>
          <p:nvPr>
            <p:ph type="body" sz="half" idx="15"/>
          </p:nvPr>
        </p:nvSpPr>
        <p:spPr>
          <a:xfrm>
            <a:off x="1203964" y="1681264"/>
            <a:ext cx="7101839" cy="326156"/>
          </a:xfrm>
          <a:prstGeom prst="rect">
            <a:avLst/>
          </a:prstGeom>
        </p:spPr>
        <p:txBody>
          <a:bodyPr wrap="square" lIns="0" tIns="0" rIns="0" bIns="0" anchor="t">
            <a:noAutofit/>
          </a:bodyPr>
          <a:lstStyle>
            <a:lvl1pPr marL="0" indent="0" algn="l">
              <a:buNone/>
              <a:defRPr sz="1099" b="0" baseline="0">
                <a:solidFill>
                  <a:schemeClr val="tx1">
                    <a:lumMod val="75000"/>
                    <a:lumOff val="25000"/>
                  </a:schemeClr>
                </a:solidFill>
              </a:defRPr>
            </a:lvl1pPr>
            <a:lvl2pPr marL="457052" indent="0">
              <a:buNone/>
              <a:defRPr sz="1200"/>
            </a:lvl2pPr>
            <a:lvl3pPr marL="914103" indent="0">
              <a:buNone/>
              <a:defRPr sz="1001"/>
            </a:lvl3pPr>
            <a:lvl4pPr marL="1370679" indent="0">
              <a:buNone/>
              <a:defRPr sz="900"/>
            </a:lvl4pPr>
            <a:lvl5pPr marL="1827731" indent="0">
              <a:buNone/>
              <a:defRPr sz="900"/>
            </a:lvl5pPr>
            <a:lvl6pPr marL="2284781" indent="0">
              <a:buNone/>
              <a:defRPr sz="900"/>
            </a:lvl6pPr>
            <a:lvl7pPr marL="2741833" indent="0">
              <a:buNone/>
              <a:defRPr sz="900"/>
            </a:lvl7pPr>
            <a:lvl8pPr marL="3198408" indent="0">
              <a:buNone/>
              <a:defRPr sz="900"/>
            </a:lvl8pPr>
            <a:lvl9pPr marL="3655460" indent="0">
              <a:buNone/>
              <a:defRPr sz="900"/>
            </a:lvl9pPr>
          </a:lstStyle>
          <a:p>
            <a:pPr algn="ctr"/>
            <a:endParaRPr lang="en-US" sz="1001" dirty="0">
              <a:solidFill>
                <a:schemeClr val="tx1">
                  <a:lumMod val="50000"/>
                  <a:lumOff val="50000"/>
                </a:schemeClr>
              </a:solidFill>
            </a:endParaRPr>
          </a:p>
        </p:txBody>
      </p:sp>
      <p:sp>
        <p:nvSpPr>
          <p:cNvPr id="24" name="Freeform 45"/>
          <p:cNvSpPr>
            <a:spLocks noEditPoints="1"/>
          </p:cNvSpPr>
          <p:nvPr userDrawn="1"/>
        </p:nvSpPr>
        <p:spPr bwMode="auto">
          <a:xfrm>
            <a:off x="816793" y="2194056"/>
            <a:ext cx="310968" cy="310968"/>
          </a:xfrm>
          <a:custGeom>
            <a:avLst/>
            <a:gdLst/>
            <a:ahLst/>
            <a:cxnLst>
              <a:cxn ang="0">
                <a:pos x="27" y="55"/>
              </a:cxn>
              <a:cxn ang="0">
                <a:pos x="0" y="27"/>
              </a:cxn>
              <a:cxn ang="0">
                <a:pos x="27" y="0"/>
              </a:cxn>
              <a:cxn ang="0">
                <a:pos x="55" y="27"/>
              </a:cxn>
              <a:cxn ang="0">
                <a:pos x="27" y="55"/>
              </a:cxn>
              <a:cxn ang="0">
                <a:pos x="45" y="20"/>
              </a:cxn>
              <a:cxn ang="0">
                <a:pos x="42" y="17"/>
              </a:cxn>
              <a:cxn ang="0">
                <a:pos x="40" y="16"/>
              </a:cxn>
              <a:cxn ang="0">
                <a:pos x="38" y="17"/>
              </a:cxn>
              <a:cxn ang="0">
                <a:pos x="24" y="31"/>
              </a:cxn>
              <a:cxn ang="0">
                <a:pos x="16" y="23"/>
              </a:cxn>
              <a:cxn ang="0">
                <a:pos x="14" y="22"/>
              </a:cxn>
              <a:cxn ang="0">
                <a:pos x="13" y="23"/>
              </a:cxn>
              <a:cxn ang="0">
                <a:pos x="9" y="26"/>
              </a:cxn>
              <a:cxn ang="0">
                <a:pos x="9" y="28"/>
              </a:cxn>
              <a:cxn ang="0">
                <a:pos x="9" y="30"/>
              </a:cxn>
              <a:cxn ang="0">
                <a:pos x="22" y="43"/>
              </a:cxn>
              <a:cxn ang="0">
                <a:pos x="24" y="43"/>
              </a:cxn>
              <a:cxn ang="0">
                <a:pos x="26" y="43"/>
              </a:cxn>
              <a:cxn ang="0">
                <a:pos x="45" y="23"/>
              </a:cxn>
              <a:cxn ang="0">
                <a:pos x="46" y="22"/>
              </a:cxn>
              <a:cxn ang="0">
                <a:pos x="45" y="20"/>
              </a:cxn>
            </a:cxnLst>
            <a:rect l="0" t="0" r="r" b="b"/>
            <a:pathLst>
              <a:path w="55" h="55">
                <a:moveTo>
                  <a:pt x="27" y="55"/>
                </a:moveTo>
                <a:cubicBezTo>
                  <a:pt x="12" y="55"/>
                  <a:pt x="0" y="42"/>
                  <a:pt x="0" y="27"/>
                </a:cubicBezTo>
                <a:cubicBezTo>
                  <a:pt x="0" y="12"/>
                  <a:pt x="12" y="0"/>
                  <a:pt x="27" y="0"/>
                </a:cubicBezTo>
                <a:cubicBezTo>
                  <a:pt x="42" y="0"/>
                  <a:pt x="55" y="12"/>
                  <a:pt x="55" y="27"/>
                </a:cubicBezTo>
                <a:cubicBezTo>
                  <a:pt x="55" y="42"/>
                  <a:pt x="42" y="55"/>
                  <a:pt x="27" y="55"/>
                </a:cubicBezTo>
                <a:close/>
                <a:moveTo>
                  <a:pt x="45" y="20"/>
                </a:moveTo>
                <a:cubicBezTo>
                  <a:pt x="42" y="17"/>
                  <a:pt x="42" y="17"/>
                  <a:pt x="42" y="17"/>
                </a:cubicBezTo>
                <a:cubicBezTo>
                  <a:pt x="41" y="16"/>
                  <a:pt x="41" y="16"/>
                  <a:pt x="40" y="16"/>
                </a:cubicBezTo>
                <a:cubicBezTo>
                  <a:pt x="39" y="16"/>
                  <a:pt x="39" y="16"/>
                  <a:pt x="38" y="17"/>
                </a:cubicBezTo>
                <a:cubicBezTo>
                  <a:pt x="24" y="31"/>
                  <a:pt x="24" y="31"/>
                  <a:pt x="24" y="31"/>
                </a:cubicBezTo>
                <a:cubicBezTo>
                  <a:pt x="16" y="23"/>
                  <a:pt x="16" y="23"/>
                  <a:pt x="16" y="23"/>
                </a:cubicBezTo>
                <a:cubicBezTo>
                  <a:pt x="15" y="23"/>
                  <a:pt x="15" y="22"/>
                  <a:pt x="14" y="22"/>
                </a:cubicBezTo>
                <a:cubicBezTo>
                  <a:pt x="14" y="22"/>
                  <a:pt x="13" y="23"/>
                  <a:pt x="13" y="23"/>
                </a:cubicBezTo>
                <a:cubicBezTo>
                  <a:pt x="9" y="26"/>
                  <a:pt x="9" y="26"/>
                  <a:pt x="9" y="26"/>
                </a:cubicBezTo>
                <a:cubicBezTo>
                  <a:pt x="9" y="27"/>
                  <a:pt x="9" y="27"/>
                  <a:pt x="9" y="28"/>
                </a:cubicBezTo>
                <a:cubicBezTo>
                  <a:pt x="9" y="29"/>
                  <a:pt x="9" y="29"/>
                  <a:pt x="9" y="30"/>
                </a:cubicBezTo>
                <a:cubicBezTo>
                  <a:pt x="22" y="43"/>
                  <a:pt x="22" y="43"/>
                  <a:pt x="22" y="43"/>
                </a:cubicBezTo>
                <a:cubicBezTo>
                  <a:pt x="23" y="43"/>
                  <a:pt x="23" y="43"/>
                  <a:pt x="24" y="43"/>
                </a:cubicBezTo>
                <a:cubicBezTo>
                  <a:pt x="25" y="43"/>
                  <a:pt x="25" y="43"/>
                  <a:pt x="26" y="43"/>
                </a:cubicBezTo>
                <a:cubicBezTo>
                  <a:pt x="45" y="23"/>
                  <a:pt x="45" y="23"/>
                  <a:pt x="45" y="23"/>
                </a:cubicBezTo>
                <a:cubicBezTo>
                  <a:pt x="45" y="23"/>
                  <a:pt x="46" y="22"/>
                  <a:pt x="46" y="22"/>
                </a:cubicBezTo>
                <a:cubicBezTo>
                  <a:pt x="46" y="21"/>
                  <a:pt x="45" y="20"/>
                  <a:pt x="45" y="20"/>
                </a:cubicBezTo>
                <a:close/>
              </a:path>
            </a:pathLst>
          </a:custGeom>
          <a:solidFill>
            <a:schemeClr val="accent2"/>
          </a:solidFill>
          <a:ln w="9525">
            <a:noFill/>
            <a:round/>
          </a:ln>
        </p:spPr>
        <p:txBody>
          <a:bodyPr vert="horz" wrap="square" lIns="91389" tIns="45694" rIns="91389" bIns="45694" numCol="1" anchor="t" anchorCtr="0" compatLnSpc="1"/>
          <a:lstStyle/>
          <a:p>
            <a:pPr defTabSz="1030271"/>
            <a:endParaRPr lang="en-US" sz="1998" dirty="0">
              <a:solidFill>
                <a:srgbClr val="262626"/>
              </a:solidFill>
            </a:endParaRPr>
          </a:p>
        </p:txBody>
      </p:sp>
      <p:sp>
        <p:nvSpPr>
          <p:cNvPr id="25" name="Text Placeholder 3"/>
          <p:cNvSpPr>
            <a:spLocks noGrp="1"/>
          </p:cNvSpPr>
          <p:nvPr>
            <p:ph type="body" sz="half" idx="16"/>
          </p:nvPr>
        </p:nvSpPr>
        <p:spPr>
          <a:xfrm>
            <a:off x="1203963" y="2178870"/>
            <a:ext cx="7101839" cy="326156"/>
          </a:xfrm>
          <a:prstGeom prst="rect">
            <a:avLst/>
          </a:prstGeom>
        </p:spPr>
        <p:txBody>
          <a:bodyPr wrap="square" lIns="0" tIns="0" rIns="0" bIns="0" anchor="t">
            <a:noAutofit/>
          </a:bodyPr>
          <a:lstStyle>
            <a:lvl1pPr marL="0" indent="0" algn="l">
              <a:buNone/>
              <a:defRPr sz="1099" b="0" baseline="0">
                <a:solidFill>
                  <a:schemeClr val="tx1">
                    <a:lumMod val="75000"/>
                    <a:lumOff val="25000"/>
                  </a:schemeClr>
                </a:solidFill>
              </a:defRPr>
            </a:lvl1pPr>
            <a:lvl2pPr marL="457052" indent="0">
              <a:buNone/>
              <a:defRPr sz="1200"/>
            </a:lvl2pPr>
            <a:lvl3pPr marL="914103" indent="0">
              <a:buNone/>
              <a:defRPr sz="1001"/>
            </a:lvl3pPr>
            <a:lvl4pPr marL="1370679" indent="0">
              <a:buNone/>
              <a:defRPr sz="900"/>
            </a:lvl4pPr>
            <a:lvl5pPr marL="1827731" indent="0">
              <a:buNone/>
              <a:defRPr sz="900"/>
            </a:lvl5pPr>
            <a:lvl6pPr marL="2284781" indent="0">
              <a:buNone/>
              <a:defRPr sz="900"/>
            </a:lvl6pPr>
            <a:lvl7pPr marL="2741833" indent="0">
              <a:buNone/>
              <a:defRPr sz="900"/>
            </a:lvl7pPr>
            <a:lvl8pPr marL="3198408" indent="0">
              <a:buNone/>
              <a:defRPr sz="900"/>
            </a:lvl8pPr>
            <a:lvl9pPr marL="3655460" indent="0">
              <a:buNone/>
              <a:defRPr sz="900"/>
            </a:lvl9pPr>
          </a:lstStyle>
          <a:p>
            <a:pPr algn="ctr"/>
            <a:endParaRPr lang="en-US" sz="1001" dirty="0">
              <a:solidFill>
                <a:schemeClr val="tx1">
                  <a:lumMod val="50000"/>
                  <a:lumOff val="50000"/>
                </a:schemeClr>
              </a:solidFill>
            </a:endParaRPr>
          </a:p>
        </p:txBody>
      </p:sp>
      <p:sp>
        <p:nvSpPr>
          <p:cNvPr id="26" name="Freeform 45"/>
          <p:cNvSpPr>
            <a:spLocks noEditPoints="1"/>
          </p:cNvSpPr>
          <p:nvPr userDrawn="1"/>
        </p:nvSpPr>
        <p:spPr bwMode="auto">
          <a:xfrm>
            <a:off x="816793" y="2663086"/>
            <a:ext cx="310968" cy="310968"/>
          </a:xfrm>
          <a:custGeom>
            <a:avLst/>
            <a:gdLst/>
            <a:ahLst/>
            <a:cxnLst>
              <a:cxn ang="0">
                <a:pos x="27" y="55"/>
              </a:cxn>
              <a:cxn ang="0">
                <a:pos x="0" y="27"/>
              </a:cxn>
              <a:cxn ang="0">
                <a:pos x="27" y="0"/>
              </a:cxn>
              <a:cxn ang="0">
                <a:pos x="55" y="27"/>
              </a:cxn>
              <a:cxn ang="0">
                <a:pos x="27" y="55"/>
              </a:cxn>
              <a:cxn ang="0">
                <a:pos x="45" y="20"/>
              </a:cxn>
              <a:cxn ang="0">
                <a:pos x="42" y="17"/>
              </a:cxn>
              <a:cxn ang="0">
                <a:pos x="40" y="16"/>
              </a:cxn>
              <a:cxn ang="0">
                <a:pos x="38" y="17"/>
              </a:cxn>
              <a:cxn ang="0">
                <a:pos x="24" y="31"/>
              </a:cxn>
              <a:cxn ang="0">
                <a:pos x="16" y="23"/>
              </a:cxn>
              <a:cxn ang="0">
                <a:pos x="14" y="22"/>
              </a:cxn>
              <a:cxn ang="0">
                <a:pos x="13" y="23"/>
              </a:cxn>
              <a:cxn ang="0">
                <a:pos x="9" y="26"/>
              </a:cxn>
              <a:cxn ang="0">
                <a:pos x="9" y="28"/>
              </a:cxn>
              <a:cxn ang="0">
                <a:pos x="9" y="30"/>
              </a:cxn>
              <a:cxn ang="0">
                <a:pos x="22" y="43"/>
              </a:cxn>
              <a:cxn ang="0">
                <a:pos x="24" y="43"/>
              </a:cxn>
              <a:cxn ang="0">
                <a:pos x="26" y="43"/>
              </a:cxn>
              <a:cxn ang="0">
                <a:pos x="45" y="23"/>
              </a:cxn>
              <a:cxn ang="0">
                <a:pos x="46" y="22"/>
              </a:cxn>
              <a:cxn ang="0">
                <a:pos x="45" y="20"/>
              </a:cxn>
            </a:cxnLst>
            <a:rect l="0" t="0" r="r" b="b"/>
            <a:pathLst>
              <a:path w="55" h="55">
                <a:moveTo>
                  <a:pt x="27" y="55"/>
                </a:moveTo>
                <a:cubicBezTo>
                  <a:pt x="12" y="55"/>
                  <a:pt x="0" y="42"/>
                  <a:pt x="0" y="27"/>
                </a:cubicBezTo>
                <a:cubicBezTo>
                  <a:pt x="0" y="12"/>
                  <a:pt x="12" y="0"/>
                  <a:pt x="27" y="0"/>
                </a:cubicBezTo>
                <a:cubicBezTo>
                  <a:pt x="42" y="0"/>
                  <a:pt x="55" y="12"/>
                  <a:pt x="55" y="27"/>
                </a:cubicBezTo>
                <a:cubicBezTo>
                  <a:pt x="55" y="42"/>
                  <a:pt x="42" y="55"/>
                  <a:pt x="27" y="55"/>
                </a:cubicBezTo>
                <a:close/>
                <a:moveTo>
                  <a:pt x="45" y="20"/>
                </a:moveTo>
                <a:cubicBezTo>
                  <a:pt x="42" y="17"/>
                  <a:pt x="42" y="17"/>
                  <a:pt x="42" y="17"/>
                </a:cubicBezTo>
                <a:cubicBezTo>
                  <a:pt x="41" y="16"/>
                  <a:pt x="41" y="16"/>
                  <a:pt x="40" y="16"/>
                </a:cubicBezTo>
                <a:cubicBezTo>
                  <a:pt x="39" y="16"/>
                  <a:pt x="39" y="16"/>
                  <a:pt x="38" y="17"/>
                </a:cubicBezTo>
                <a:cubicBezTo>
                  <a:pt x="24" y="31"/>
                  <a:pt x="24" y="31"/>
                  <a:pt x="24" y="31"/>
                </a:cubicBezTo>
                <a:cubicBezTo>
                  <a:pt x="16" y="23"/>
                  <a:pt x="16" y="23"/>
                  <a:pt x="16" y="23"/>
                </a:cubicBezTo>
                <a:cubicBezTo>
                  <a:pt x="15" y="23"/>
                  <a:pt x="15" y="22"/>
                  <a:pt x="14" y="22"/>
                </a:cubicBezTo>
                <a:cubicBezTo>
                  <a:pt x="14" y="22"/>
                  <a:pt x="13" y="23"/>
                  <a:pt x="13" y="23"/>
                </a:cubicBezTo>
                <a:cubicBezTo>
                  <a:pt x="9" y="26"/>
                  <a:pt x="9" y="26"/>
                  <a:pt x="9" y="26"/>
                </a:cubicBezTo>
                <a:cubicBezTo>
                  <a:pt x="9" y="27"/>
                  <a:pt x="9" y="27"/>
                  <a:pt x="9" y="28"/>
                </a:cubicBezTo>
                <a:cubicBezTo>
                  <a:pt x="9" y="29"/>
                  <a:pt x="9" y="29"/>
                  <a:pt x="9" y="30"/>
                </a:cubicBezTo>
                <a:cubicBezTo>
                  <a:pt x="22" y="43"/>
                  <a:pt x="22" y="43"/>
                  <a:pt x="22" y="43"/>
                </a:cubicBezTo>
                <a:cubicBezTo>
                  <a:pt x="23" y="43"/>
                  <a:pt x="23" y="43"/>
                  <a:pt x="24" y="43"/>
                </a:cubicBezTo>
                <a:cubicBezTo>
                  <a:pt x="25" y="43"/>
                  <a:pt x="25" y="43"/>
                  <a:pt x="26" y="43"/>
                </a:cubicBezTo>
                <a:cubicBezTo>
                  <a:pt x="45" y="23"/>
                  <a:pt x="45" y="23"/>
                  <a:pt x="45" y="23"/>
                </a:cubicBezTo>
                <a:cubicBezTo>
                  <a:pt x="45" y="23"/>
                  <a:pt x="46" y="22"/>
                  <a:pt x="46" y="22"/>
                </a:cubicBezTo>
                <a:cubicBezTo>
                  <a:pt x="46" y="21"/>
                  <a:pt x="45" y="20"/>
                  <a:pt x="45" y="20"/>
                </a:cubicBezTo>
                <a:close/>
              </a:path>
            </a:pathLst>
          </a:custGeom>
          <a:solidFill>
            <a:schemeClr val="accent3"/>
          </a:solidFill>
          <a:ln w="9525">
            <a:noFill/>
            <a:round/>
          </a:ln>
        </p:spPr>
        <p:txBody>
          <a:bodyPr vert="horz" wrap="square" lIns="91389" tIns="45694" rIns="91389" bIns="45694" numCol="1" anchor="t" anchorCtr="0" compatLnSpc="1"/>
          <a:lstStyle/>
          <a:p>
            <a:pPr defTabSz="1030271"/>
            <a:endParaRPr lang="en-US" sz="1998" dirty="0">
              <a:solidFill>
                <a:srgbClr val="262626"/>
              </a:solidFill>
            </a:endParaRPr>
          </a:p>
        </p:txBody>
      </p:sp>
      <p:sp>
        <p:nvSpPr>
          <p:cNvPr id="27" name="Text Placeholder 3"/>
          <p:cNvSpPr>
            <a:spLocks noGrp="1"/>
          </p:cNvSpPr>
          <p:nvPr>
            <p:ph type="body" sz="half" idx="17"/>
          </p:nvPr>
        </p:nvSpPr>
        <p:spPr>
          <a:xfrm>
            <a:off x="1203963" y="2647898"/>
            <a:ext cx="7101839" cy="326156"/>
          </a:xfrm>
          <a:prstGeom prst="rect">
            <a:avLst/>
          </a:prstGeom>
        </p:spPr>
        <p:txBody>
          <a:bodyPr wrap="square" lIns="0" tIns="0" rIns="0" bIns="0" anchor="t">
            <a:noAutofit/>
          </a:bodyPr>
          <a:lstStyle>
            <a:lvl1pPr marL="0" indent="0" algn="l">
              <a:buNone/>
              <a:defRPr sz="1099" b="0" baseline="0">
                <a:solidFill>
                  <a:schemeClr val="tx1">
                    <a:lumMod val="75000"/>
                    <a:lumOff val="25000"/>
                  </a:schemeClr>
                </a:solidFill>
              </a:defRPr>
            </a:lvl1pPr>
            <a:lvl2pPr marL="457052" indent="0">
              <a:buNone/>
              <a:defRPr sz="1200"/>
            </a:lvl2pPr>
            <a:lvl3pPr marL="914103" indent="0">
              <a:buNone/>
              <a:defRPr sz="1001"/>
            </a:lvl3pPr>
            <a:lvl4pPr marL="1370679" indent="0">
              <a:buNone/>
              <a:defRPr sz="900"/>
            </a:lvl4pPr>
            <a:lvl5pPr marL="1827731" indent="0">
              <a:buNone/>
              <a:defRPr sz="900"/>
            </a:lvl5pPr>
            <a:lvl6pPr marL="2284781" indent="0">
              <a:buNone/>
              <a:defRPr sz="900"/>
            </a:lvl6pPr>
            <a:lvl7pPr marL="2741833" indent="0">
              <a:buNone/>
              <a:defRPr sz="900"/>
            </a:lvl7pPr>
            <a:lvl8pPr marL="3198408" indent="0">
              <a:buNone/>
              <a:defRPr sz="900"/>
            </a:lvl8pPr>
            <a:lvl9pPr marL="3655460" indent="0">
              <a:buNone/>
              <a:defRPr sz="900"/>
            </a:lvl9pPr>
          </a:lstStyle>
          <a:p>
            <a:pPr algn="ctr"/>
            <a:endParaRPr lang="en-US" sz="1001" dirty="0">
              <a:solidFill>
                <a:schemeClr val="tx1">
                  <a:lumMod val="50000"/>
                  <a:lumOff val="50000"/>
                </a:schemeClr>
              </a:solidFill>
            </a:endParaRPr>
          </a:p>
        </p:txBody>
      </p:sp>
      <p:sp>
        <p:nvSpPr>
          <p:cNvPr id="34" name="Text Placeholder 3"/>
          <p:cNvSpPr>
            <a:spLocks noGrp="1"/>
          </p:cNvSpPr>
          <p:nvPr>
            <p:ph type="body" sz="half" idx="21"/>
          </p:nvPr>
        </p:nvSpPr>
        <p:spPr>
          <a:xfrm>
            <a:off x="874984" y="1332840"/>
            <a:ext cx="7430817" cy="192780"/>
          </a:xfrm>
          <a:prstGeom prst="rect">
            <a:avLst/>
          </a:prstGeom>
        </p:spPr>
        <p:txBody>
          <a:bodyPr wrap="none" lIns="0" tIns="0" rIns="0" bIns="0" anchor="ctr">
            <a:noAutofit/>
          </a:bodyPr>
          <a:lstStyle>
            <a:lvl1pPr marL="0" indent="0" algn="l">
              <a:buNone/>
              <a:defRPr sz="1399" b="1" baseline="0">
                <a:solidFill>
                  <a:schemeClr val="tx1">
                    <a:lumMod val="75000"/>
                    <a:lumOff val="25000"/>
                  </a:schemeClr>
                </a:solidFill>
              </a:defRPr>
            </a:lvl1pPr>
            <a:lvl2pPr marL="457052" indent="0">
              <a:buNone/>
              <a:defRPr sz="1200"/>
            </a:lvl2pPr>
            <a:lvl3pPr marL="914103" indent="0">
              <a:buNone/>
              <a:defRPr sz="1001"/>
            </a:lvl3pPr>
            <a:lvl4pPr marL="1370679" indent="0">
              <a:buNone/>
              <a:defRPr sz="900"/>
            </a:lvl4pPr>
            <a:lvl5pPr marL="1827731" indent="0">
              <a:buNone/>
              <a:defRPr sz="900"/>
            </a:lvl5pPr>
            <a:lvl6pPr marL="2284781" indent="0">
              <a:buNone/>
              <a:defRPr sz="900"/>
            </a:lvl6pPr>
            <a:lvl7pPr marL="2741833" indent="0">
              <a:buNone/>
              <a:defRPr sz="900"/>
            </a:lvl7pPr>
            <a:lvl8pPr marL="3198408" indent="0">
              <a:buNone/>
              <a:defRPr sz="900"/>
            </a:lvl8pPr>
            <a:lvl9pPr marL="3655460" indent="0">
              <a:buNone/>
              <a:defRPr sz="900"/>
            </a:lvl9pPr>
          </a:lstStyle>
          <a:p>
            <a:pPr lvl="0"/>
            <a:endParaRPr lang="en-US" dirty="0"/>
          </a:p>
        </p:txBody>
      </p:sp>
      <p:sp>
        <p:nvSpPr>
          <p:cNvPr id="40" name="Picture Placeholder 7"/>
          <p:cNvSpPr>
            <a:spLocks noGrp="1"/>
          </p:cNvSpPr>
          <p:nvPr>
            <p:ph type="pic" sz="quarter" idx="22" hasCustomPrompt="1"/>
          </p:nvPr>
        </p:nvSpPr>
        <p:spPr>
          <a:xfrm>
            <a:off x="3331748" y="3274760"/>
            <a:ext cx="2466475" cy="1396587"/>
          </a:xfrm>
          <a:prstGeom prst="rect">
            <a:avLst/>
          </a:prstGeom>
          <a:solidFill>
            <a:schemeClr val="accent2"/>
          </a:solidFill>
          <a:ln w="19050">
            <a:solidFill>
              <a:schemeClr val="accent2"/>
            </a:solidFill>
          </a:ln>
        </p:spPr>
        <p:txBody>
          <a:bodyPr tIns="0" bIns="182880" anchor="b"/>
          <a:lstStyle>
            <a:lvl1pPr algn="ctr">
              <a:buNone/>
              <a:defRPr sz="1200">
                <a:solidFill>
                  <a:schemeClr val="bg1"/>
                </a:solidFill>
              </a:defRPr>
            </a:lvl1pPr>
          </a:lstStyle>
          <a:p>
            <a:r>
              <a:rPr lang="en-US" dirty="0"/>
              <a:t>Image Holder</a:t>
            </a:r>
          </a:p>
        </p:txBody>
      </p:sp>
      <p:sp>
        <p:nvSpPr>
          <p:cNvPr id="41" name="Picture Placeholder 7"/>
          <p:cNvSpPr>
            <a:spLocks noGrp="1"/>
          </p:cNvSpPr>
          <p:nvPr>
            <p:ph type="pic" sz="quarter" idx="23" hasCustomPrompt="1"/>
          </p:nvPr>
        </p:nvSpPr>
        <p:spPr>
          <a:xfrm>
            <a:off x="6005767" y="3274760"/>
            <a:ext cx="2466475" cy="1396587"/>
          </a:xfrm>
          <a:prstGeom prst="rect">
            <a:avLst/>
          </a:prstGeom>
          <a:solidFill>
            <a:schemeClr val="accent3"/>
          </a:solidFill>
          <a:ln w="19050">
            <a:solidFill>
              <a:schemeClr val="accent3"/>
            </a:solidFill>
          </a:ln>
        </p:spPr>
        <p:txBody>
          <a:bodyPr tIns="0" bIns="182880" anchor="b"/>
          <a:lstStyle>
            <a:lvl1pPr algn="ctr">
              <a:buNone/>
              <a:defRPr sz="1200">
                <a:solidFill>
                  <a:schemeClr val="bg1"/>
                </a:solidFill>
              </a:defRPr>
            </a:lvl1pPr>
          </a:lstStyle>
          <a:p>
            <a:r>
              <a:rPr lang="en-US" dirty="0"/>
              <a:t>Image Holder</a:t>
            </a:r>
          </a:p>
        </p:txBody>
      </p:sp>
      <p:sp>
        <p:nvSpPr>
          <p:cNvPr id="17" name="Round Same Side Corner Rectangle 16"/>
          <p:cNvSpPr/>
          <p:nvPr userDrawn="1"/>
        </p:nvSpPr>
        <p:spPr>
          <a:xfrm rot="16200000" flipH="1">
            <a:off x="8798361" y="304345"/>
            <a:ext cx="288035" cy="403250"/>
          </a:xfrm>
          <a:prstGeom prst="round2Same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030271"/>
            <a:endParaRPr lang="en-US" sz="1998" dirty="0">
              <a:solidFill>
                <a:srgbClr val="262626">
                  <a:lumMod val="50000"/>
                  <a:lumOff val="50000"/>
                </a:srgbClr>
              </a:solidFill>
            </a:endParaRPr>
          </a:p>
        </p:txBody>
      </p:sp>
      <p:sp>
        <p:nvSpPr>
          <p:cNvPr id="19" name="Slide Number Placeholder 4"/>
          <p:cNvSpPr>
            <a:spLocks noGrp="1"/>
          </p:cNvSpPr>
          <p:nvPr>
            <p:ph type="sldNum" sz="quarter" idx="4"/>
          </p:nvPr>
        </p:nvSpPr>
        <p:spPr>
          <a:xfrm>
            <a:off x="8746835" y="361953"/>
            <a:ext cx="381001" cy="274637"/>
          </a:xfrm>
          <a:prstGeom prst="rect">
            <a:avLst/>
          </a:prstGeom>
        </p:spPr>
        <p:txBody>
          <a:bodyPr anchor="ctr"/>
          <a:lstStyle>
            <a:lvl1pPr algn="ctr">
              <a:defRPr sz="900" b="1">
                <a:solidFill>
                  <a:schemeClr val="tx1">
                    <a:lumMod val="50000"/>
                    <a:lumOff val="50000"/>
                  </a:schemeClr>
                </a:solidFill>
              </a:defRPr>
            </a:lvl1pPr>
          </a:lstStyle>
          <a:p>
            <a:pPr defTabSz="1030271"/>
            <a:fld id="{C136B7D2-B98C-44FD-8D04-7EC62A564975}" type="slidenum">
              <a:rPr lang="en-US" smtClean="0">
                <a:solidFill>
                  <a:srgbClr val="262626">
                    <a:lumMod val="50000"/>
                    <a:lumOff val="50000"/>
                  </a:srgbClr>
                </a:solidFill>
              </a:rPr>
              <a:pPr defTabSz="1030271"/>
              <a:t>‹#›</a:t>
            </a:fld>
            <a:endParaRPr lang="en-US" dirty="0">
              <a:solidFill>
                <a:srgbClr val="262626">
                  <a:lumMod val="50000"/>
                  <a:lumOff val="50000"/>
                </a:srgbClr>
              </a:solidFill>
            </a:endParaRPr>
          </a:p>
        </p:txBody>
      </p:sp>
      <p:sp>
        <p:nvSpPr>
          <p:cNvPr id="21" name="Title 1"/>
          <p:cNvSpPr>
            <a:spLocks noGrp="1"/>
          </p:cNvSpPr>
          <p:nvPr>
            <p:ph type="title" hasCustomPrompt="1"/>
          </p:nvPr>
        </p:nvSpPr>
        <p:spPr>
          <a:xfrm>
            <a:off x="609601" y="361951"/>
            <a:ext cx="5638800" cy="353525"/>
          </a:xfrm>
          <a:prstGeom prst="rect">
            <a:avLst/>
          </a:prstGeom>
        </p:spPr>
        <p:txBody>
          <a:bodyPr wrap="none" lIns="0" tIns="0" rIns="0" bIns="0" anchor="ctr">
            <a:noAutofit/>
          </a:bodyPr>
          <a:lstStyle>
            <a:lvl1pPr algn="l">
              <a:defRPr sz="2399" b="1" baseline="0">
                <a:solidFill>
                  <a:schemeClr val="tx1">
                    <a:lumMod val="50000"/>
                    <a:lumOff val="50000"/>
                  </a:schemeClr>
                </a:solidFill>
              </a:defRPr>
            </a:lvl1pPr>
          </a:lstStyle>
          <a:p>
            <a:r>
              <a:rPr lang="en-US" dirty="0"/>
              <a:t>Click To Edit Master Title Style</a:t>
            </a:r>
          </a:p>
        </p:txBody>
      </p:sp>
      <p:sp>
        <p:nvSpPr>
          <p:cNvPr id="28" name="Text Placeholder 3"/>
          <p:cNvSpPr>
            <a:spLocks noGrp="1"/>
          </p:cNvSpPr>
          <p:nvPr>
            <p:ph type="body" sz="half" idx="2" hasCustomPrompt="1"/>
          </p:nvPr>
        </p:nvSpPr>
        <p:spPr>
          <a:xfrm>
            <a:off x="609602" y="713943"/>
            <a:ext cx="4114801" cy="200746"/>
          </a:xfrm>
          <a:prstGeom prst="rect">
            <a:avLst/>
          </a:prstGeom>
        </p:spPr>
        <p:txBody>
          <a:bodyPr wrap="none" lIns="0" tIns="0" rIns="0" bIns="0" anchor="ctr">
            <a:noAutofit/>
          </a:bodyPr>
          <a:lstStyle>
            <a:lvl1pPr marL="0" indent="0" algn="l">
              <a:buNone/>
              <a:defRPr sz="1200" b="1" baseline="0">
                <a:solidFill>
                  <a:schemeClr val="bg1">
                    <a:lumMod val="75000"/>
                  </a:schemeClr>
                </a:solidFill>
              </a:defRPr>
            </a:lvl1pPr>
            <a:lvl2pPr marL="457052" indent="0">
              <a:buNone/>
              <a:defRPr sz="1200"/>
            </a:lvl2pPr>
            <a:lvl3pPr marL="914103" indent="0">
              <a:buNone/>
              <a:defRPr sz="1001"/>
            </a:lvl3pPr>
            <a:lvl4pPr marL="1370679" indent="0">
              <a:buNone/>
              <a:defRPr sz="900"/>
            </a:lvl4pPr>
            <a:lvl5pPr marL="1827731" indent="0">
              <a:buNone/>
              <a:defRPr sz="900"/>
            </a:lvl5pPr>
            <a:lvl6pPr marL="2284781" indent="0">
              <a:buNone/>
              <a:defRPr sz="900"/>
            </a:lvl6pPr>
            <a:lvl7pPr marL="2741833" indent="0">
              <a:buNone/>
              <a:defRPr sz="900"/>
            </a:lvl7pPr>
            <a:lvl8pPr marL="3198408" indent="0">
              <a:buNone/>
              <a:defRPr sz="900"/>
            </a:lvl8pPr>
            <a:lvl9pPr marL="3655460" indent="0">
              <a:buNone/>
              <a:defRPr sz="900"/>
            </a:lvl9pPr>
          </a:lstStyle>
          <a:p>
            <a:pPr lvl="0"/>
            <a:r>
              <a:rPr lang="en-US" dirty="0"/>
              <a:t>Subtext Goes Here</a:t>
            </a:r>
          </a:p>
        </p:txBody>
      </p:sp>
    </p:spTree>
    <p:extLst>
      <p:ext uri="{BB962C8B-B14F-4D97-AF65-F5344CB8AC3E}">
        <p14:creationId xmlns:p14="http://schemas.microsoft.com/office/powerpoint/2010/main" val="407424663"/>
      </p:ext>
    </p:extLst>
  </p:cSld>
  <p:clrMapOvr>
    <a:masterClrMapping/>
  </p:clrMapOvr>
  <mc:AlternateContent xmlns:mc="http://schemas.openxmlformats.org/markup-compatibility/2006" xmlns:p14="http://schemas.microsoft.com/office/powerpoint/2010/main">
    <mc:Choice Requires="p14">
      <p:transition spd="slow" p14:dur="1500" advClick="0">
        <p:random/>
      </p:transition>
    </mc:Choice>
    <mc:Fallback xmlns="">
      <p:transition spd="slow" advClick="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500"/>
                                        <p:tgtEl>
                                          <p:spTgt spid="21"/>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8">
                                            <p:txEl>
                                              <p:pRg st="0" end="0"/>
                                            </p:txEl>
                                          </p:spTgt>
                                        </p:tgtEl>
                                        <p:attrNameLst>
                                          <p:attrName>style.visibility</p:attrName>
                                        </p:attrNameLst>
                                      </p:cBhvr>
                                      <p:to>
                                        <p:strVal val="visible"/>
                                      </p:to>
                                    </p:set>
                                    <p:animEffect transition="in" filter="fade">
                                      <p:cBhvr>
                                        <p:cTn id="11" dur="500"/>
                                        <p:tgtEl>
                                          <p:spTgt spid="28">
                                            <p:txEl>
                                              <p:pRg st="0" end="0"/>
                                            </p:txEl>
                                          </p:spTgt>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20"/>
                                        </p:tgtEl>
                                        <p:attrNameLst>
                                          <p:attrName>style.visibility</p:attrName>
                                        </p:attrNameLst>
                                      </p:cBhvr>
                                      <p:to>
                                        <p:strVal val="visible"/>
                                      </p:to>
                                    </p:set>
                                    <p:animEffect transition="in" filter="wipe(left)">
                                      <p:cBhvr>
                                        <p:cTn id="15" dur="500"/>
                                        <p:tgtEl>
                                          <p:spTgt spid="20"/>
                                        </p:tgtEl>
                                      </p:cBhvr>
                                    </p:animEffect>
                                  </p:childTnLst>
                                </p:cTn>
                              </p:par>
                            </p:childTnLst>
                          </p:cTn>
                        </p:par>
                        <p:par>
                          <p:cTn id="16" fill="hold">
                            <p:stCondLst>
                              <p:cond delay="1500"/>
                            </p:stCondLst>
                            <p:childTnLst>
                              <p:par>
                                <p:cTn id="17" presetID="22" presetClass="entr" presetSubtype="8" fill="hold" grpId="0" nodeType="afterEffect" nodePh="1">
                                  <p:stCondLst>
                                    <p:cond delay="0"/>
                                  </p:stCondLst>
                                  <p:endCondLst>
                                    <p:cond evt="begin" delay="0">
                                      <p:tn val="17"/>
                                    </p:cond>
                                  </p:endCondLst>
                                  <p:childTnLst>
                                    <p:set>
                                      <p:cBhvr>
                                        <p:cTn id="18" dur="1" fill="hold">
                                          <p:stCondLst>
                                            <p:cond delay="0"/>
                                          </p:stCondLst>
                                        </p:cTn>
                                        <p:tgtEl>
                                          <p:spTgt spid="34">
                                            <p:txEl>
                                              <p:pRg st="0" end="0"/>
                                            </p:txEl>
                                          </p:spTgt>
                                        </p:tgtEl>
                                        <p:attrNameLst>
                                          <p:attrName>style.visibility</p:attrName>
                                        </p:attrNameLst>
                                      </p:cBhvr>
                                      <p:to>
                                        <p:strVal val="visible"/>
                                      </p:to>
                                    </p:set>
                                    <p:animEffect transition="in" filter="wipe(left)">
                                      <p:cBhvr>
                                        <p:cTn id="19" dur="500"/>
                                        <p:tgtEl>
                                          <p:spTgt spid="34">
                                            <p:txEl>
                                              <p:pRg st="0" end="0"/>
                                            </p:txEl>
                                          </p:spTgt>
                                        </p:tgtEl>
                                      </p:cBhvr>
                                    </p:animEffect>
                                  </p:childTnLst>
                                </p:cTn>
                              </p:par>
                            </p:childTnLst>
                          </p:cTn>
                        </p:par>
                        <p:par>
                          <p:cTn id="20" fill="hold">
                            <p:stCondLst>
                              <p:cond delay="2000"/>
                            </p:stCondLst>
                            <p:childTnLst>
                              <p:par>
                                <p:cTn id="21" presetID="53" presetClass="entr" presetSubtype="16" fill="hold" grpId="0" nodeType="afterEffect">
                                  <p:stCondLst>
                                    <p:cond delay="0"/>
                                  </p:stCondLst>
                                  <p:childTnLst>
                                    <p:set>
                                      <p:cBhvr>
                                        <p:cTn id="22" dur="1" fill="hold">
                                          <p:stCondLst>
                                            <p:cond delay="0"/>
                                          </p:stCondLst>
                                        </p:cTn>
                                        <p:tgtEl>
                                          <p:spTgt spid="22"/>
                                        </p:tgtEl>
                                        <p:attrNameLst>
                                          <p:attrName>style.visibility</p:attrName>
                                        </p:attrNameLst>
                                      </p:cBhvr>
                                      <p:to>
                                        <p:strVal val="visible"/>
                                      </p:to>
                                    </p:set>
                                    <p:anim calcmode="lin" valueType="num">
                                      <p:cBhvr>
                                        <p:cTn id="23" dur="500" fill="hold"/>
                                        <p:tgtEl>
                                          <p:spTgt spid="22"/>
                                        </p:tgtEl>
                                        <p:attrNameLst>
                                          <p:attrName>ppt_w</p:attrName>
                                        </p:attrNameLst>
                                      </p:cBhvr>
                                      <p:tavLst>
                                        <p:tav tm="0">
                                          <p:val>
                                            <p:fltVal val="0"/>
                                          </p:val>
                                        </p:tav>
                                        <p:tav tm="100000">
                                          <p:val>
                                            <p:strVal val="#ppt_w"/>
                                          </p:val>
                                        </p:tav>
                                      </p:tavLst>
                                    </p:anim>
                                    <p:anim calcmode="lin" valueType="num">
                                      <p:cBhvr>
                                        <p:cTn id="24" dur="500" fill="hold"/>
                                        <p:tgtEl>
                                          <p:spTgt spid="22"/>
                                        </p:tgtEl>
                                        <p:attrNameLst>
                                          <p:attrName>ppt_h</p:attrName>
                                        </p:attrNameLst>
                                      </p:cBhvr>
                                      <p:tavLst>
                                        <p:tav tm="0">
                                          <p:val>
                                            <p:fltVal val="0"/>
                                          </p:val>
                                        </p:tav>
                                        <p:tav tm="100000">
                                          <p:val>
                                            <p:strVal val="#ppt_h"/>
                                          </p:val>
                                        </p:tav>
                                      </p:tavLst>
                                    </p:anim>
                                    <p:animEffect transition="in" filter="fade">
                                      <p:cBhvr>
                                        <p:cTn id="25" dur="500"/>
                                        <p:tgtEl>
                                          <p:spTgt spid="22"/>
                                        </p:tgtEl>
                                      </p:cBhvr>
                                    </p:animEffect>
                                  </p:childTnLst>
                                </p:cTn>
                              </p:par>
                              <p:par>
                                <p:cTn id="26" presetID="22" presetClass="entr" presetSubtype="8" fill="hold" grpId="0" nodeType="withEffect" nodePh="1">
                                  <p:stCondLst>
                                    <p:cond delay="0"/>
                                  </p:stCondLst>
                                  <p:endCondLst>
                                    <p:cond evt="begin" delay="0">
                                      <p:tn val="26"/>
                                    </p:cond>
                                  </p:endCondLst>
                                  <p:childTnLst>
                                    <p:set>
                                      <p:cBhvr>
                                        <p:cTn id="27" dur="1" fill="hold">
                                          <p:stCondLst>
                                            <p:cond delay="0"/>
                                          </p:stCondLst>
                                        </p:cTn>
                                        <p:tgtEl>
                                          <p:spTgt spid="23">
                                            <p:txEl>
                                              <p:pRg st="0" end="0"/>
                                            </p:txEl>
                                          </p:spTgt>
                                        </p:tgtEl>
                                        <p:attrNameLst>
                                          <p:attrName>style.visibility</p:attrName>
                                        </p:attrNameLst>
                                      </p:cBhvr>
                                      <p:to>
                                        <p:strVal val="visible"/>
                                      </p:to>
                                    </p:set>
                                    <p:animEffect transition="in" filter="wipe(left)">
                                      <p:cBhvr>
                                        <p:cTn id="28" dur="500"/>
                                        <p:tgtEl>
                                          <p:spTgt spid="23">
                                            <p:txEl>
                                              <p:pRg st="0" end="0"/>
                                            </p:txEl>
                                          </p:spTgt>
                                        </p:tgtEl>
                                      </p:cBhvr>
                                    </p:animEffect>
                                  </p:childTnLst>
                                </p:cTn>
                              </p:par>
                            </p:childTnLst>
                          </p:cTn>
                        </p:par>
                        <p:par>
                          <p:cTn id="29" fill="hold">
                            <p:stCondLst>
                              <p:cond delay="2500"/>
                            </p:stCondLst>
                            <p:childTnLst>
                              <p:par>
                                <p:cTn id="30" presetID="53" presetClass="entr" presetSubtype="16" fill="hold" grpId="0" nodeType="afterEffect">
                                  <p:stCondLst>
                                    <p:cond delay="0"/>
                                  </p:stCondLst>
                                  <p:childTnLst>
                                    <p:set>
                                      <p:cBhvr>
                                        <p:cTn id="31" dur="1" fill="hold">
                                          <p:stCondLst>
                                            <p:cond delay="0"/>
                                          </p:stCondLst>
                                        </p:cTn>
                                        <p:tgtEl>
                                          <p:spTgt spid="24"/>
                                        </p:tgtEl>
                                        <p:attrNameLst>
                                          <p:attrName>style.visibility</p:attrName>
                                        </p:attrNameLst>
                                      </p:cBhvr>
                                      <p:to>
                                        <p:strVal val="visible"/>
                                      </p:to>
                                    </p:set>
                                    <p:anim calcmode="lin" valueType="num">
                                      <p:cBhvr>
                                        <p:cTn id="32" dur="500" fill="hold"/>
                                        <p:tgtEl>
                                          <p:spTgt spid="24"/>
                                        </p:tgtEl>
                                        <p:attrNameLst>
                                          <p:attrName>ppt_w</p:attrName>
                                        </p:attrNameLst>
                                      </p:cBhvr>
                                      <p:tavLst>
                                        <p:tav tm="0">
                                          <p:val>
                                            <p:fltVal val="0"/>
                                          </p:val>
                                        </p:tav>
                                        <p:tav tm="100000">
                                          <p:val>
                                            <p:strVal val="#ppt_w"/>
                                          </p:val>
                                        </p:tav>
                                      </p:tavLst>
                                    </p:anim>
                                    <p:anim calcmode="lin" valueType="num">
                                      <p:cBhvr>
                                        <p:cTn id="33" dur="500" fill="hold"/>
                                        <p:tgtEl>
                                          <p:spTgt spid="24"/>
                                        </p:tgtEl>
                                        <p:attrNameLst>
                                          <p:attrName>ppt_h</p:attrName>
                                        </p:attrNameLst>
                                      </p:cBhvr>
                                      <p:tavLst>
                                        <p:tav tm="0">
                                          <p:val>
                                            <p:fltVal val="0"/>
                                          </p:val>
                                        </p:tav>
                                        <p:tav tm="100000">
                                          <p:val>
                                            <p:strVal val="#ppt_h"/>
                                          </p:val>
                                        </p:tav>
                                      </p:tavLst>
                                    </p:anim>
                                    <p:animEffect transition="in" filter="fade">
                                      <p:cBhvr>
                                        <p:cTn id="34" dur="500"/>
                                        <p:tgtEl>
                                          <p:spTgt spid="24"/>
                                        </p:tgtEl>
                                      </p:cBhvr>
                                    </p:animEffect>
                                  </p:childTnLst>
                                </p:cTn>
                              </p:par>
                              <p:par>
                                <p:cTn id="35" presetID="22" presetClass="entr" presetSubtype="8" fill="hold" grpId="0" nodeType="withEffect" nodePh="1">
                                  <p:stCondLst>
                                    <p:cond delay="0"/>
                                  </p:stCondLst>
                                  <p:endCondLst>
                                    <p:cond evt="begin" delay="0">
                                      <p:tn val="35"/>
                                    </p:cond>
                                  </p:endCondLst>
                                  <p:childTnLst>
                                    <p:set>
                                      <p:cBhvr>
                                        <p:cTn id="36" dur="1" fill="hold">
                                          <p:stCondLst>
                                            <p:cond delay="0"/>
                                          </p:stCondLst>
                                        </p:cTn>
                                        <p:tgtEl>
                                          <p:spTgt spid="25">
                                            <p:txEl>
                                              <p:pRg st="0" end="0"/>
                                            </p:txEl>
                                          </p:spTgt>
                                        </p:tgtEl>
                                        <p:attrNameLst>
                                          <p:attrName>style.visibility</p:attrName>
                                        </p:attrNameLst>
                                      </p:cBhvr>
                                      <p:to>
                                        <p:strVal val="visible"/>
                                      </p:to>
                                    </p:set>
                                    <p:animEffect transition="in" filter="wipe(left)">
                                      <p:cBhvr>
                                        <p:cTn id="37" dur="500"/>
                                        <p:tgtEl>
                                          <p:spTgt spid="25">
                                            <p:txEl>
                                              <p:pRg st="0" end="0"/>
                                            </p:txEl>
                                          </p:spTgt>
                                        </p:tgtEl>
                                      </p:cBhvr>
                                    </p:animEffect>
                                  </p:childTnLst>
                                </p:cTn>
                              </p:par>
                            </p:childTnLst>
                          </p:cTn>
                        </p:par>
                        <p:par>
                          <p:cTn id="38" fill="hold">
                            <p:stCondLst>
                              <p:cond delay="3000"/>
                            </p:stCondLst>
                            <p:childTnLst>
                              <p:par>
                                <p:cTn id="39" presetID="53" presetClass="entr" presetSubtype="16" fill="hold" grpId="0" nodeType="afterEffect">
                                  <p:stCondLst>
                                    <p:cond delay="0"/>
                                  </p:stCondLst>
                                  <p:childTnLst>
                                    <p:set>
                                      <p:cBhvr>
                                        <p:cTn id="40" dur="1" fill="hold">
                                          <p:stCondLst>
                                            <p:cond delay="0"/>
                                          </p:stCondLst>
                                        </p:cTn>
                                        <p:tgtEl>
                                          <p:spTgt spid="26"/>
                                        </p:tgtEl>
                                        <p:attrNameLst>
                                          <p:attrName>style.visibility</p:attrName>
                                        </p:attrNameLst>
                                      </p:cBhvr>
                                      <p:to>
                                        <p:strVal val="visible"/>
                                      </p:to>
                                    </p:set>
                                    <p:anim calcmode="lin" valueType="num">
                                      <p:cBhvr>
                                        <p:cTn id="41" dur="500" fill="hold"/>
                                        <p:tgtEl>
                                          <p:spTgt spid="26"/>
                                        </p:tgtEl>
                                        <p:attrNameLst>
                                          <p:attrName>ppt_w</p:attrName>
                                        </p:attrNameLst>
                                      </p:cBhvr>
                                      <p:tavLst>
                                        <p:tav tm="0">
                                          <p:val>
                                            <p:fltVal val="0"/>
                                          </p:val>
                                        </p:tav>
                                        <p:tav tm="100000">
                                          <p:val>
                                            <p:strVal val="#ppt_w"/>
                                          </p:val>
                                        </p:tav>
                                      </p:tavLst>
                                    </p:anim>
                                    <p:anim calcmode="lin" valueType="num">
                                      <p:cBhvr>
                                        <p:cTn id="42" dur="500" fill="hold"/>
                                        <p:tgtEl>
                                          <p:spTgt spid="26"/>
                                        </p:tgtEl>
                                        <p:attrNameLst>
                                          <p:attrName>ppt_h</p:attrName>
                                        </p:attrNameLst>
                                      </p:cBhvr>
                                      <p:tavLst>
                                        <p:tav tm="0">
                                          <p:val>
                                            <p:fltVal val="0"/>
                                          </p:val>
                                        </p:tav>
                                        <p:tav tm="100000">
                                          <p:val>
                                            <p:strVal val="#ppt_h"/>
                                          </p:val>
                                        </p:tav>
                                      </p:tavLst>
                                    </p:anim>
                                    <p:animEffect transition="in" filter="fade">
                                      <p:cBhvr>
                                        <p:cTn id="43" dur="500"/>
                                        <p:tgtEl>
                                          <p:spTgt spid="26"/>
                                        </p:tgtEl>
                                      </p:cBhvr>
                                    </p:animEffect>
                                  </p:childTnLst>
                                </p:cTn>
                              </p:par>
                              <p:par>
                                <p:cTn id="44" presetID="22" presetClass="entr" presetSubtype="8" fill="hold" grpId="0" nodeType="withEffect" nodePh="1">
                                  <p:stCondLst>
                                    <p:cond delay="0"/>
                                  </p:stCondLst>
                                  <p:endCondLst>
                                    <p:cond evt="begin" delay="0">
                                      <p:tn val="44"/>
                                    </p:cond>
                                  </p:endCondLst>
                                  <p:childTnLst>
                                    <p:set>
                                      <p:cBhvr>
                                        <p:cTn id="45" dur="1" fill="hold">
                                          <p:stCondLst>
                                            <p:cond delay="0"/>
                                          </p:stCondLst>
                                        </p:cTn>
                                        <p:tgtEl>
                                          <p:spTgt spid="27">
                                            <p:txEl>
                                              <p:pRg st="0" end="0"/>
                                            </p:txEl>
                                          </p:spTgt>
                                        </p:tgtEl>
                                        <p:attrNameLst>
                                          <p:attrName>style.visibility</p:attrName>
                                        </p:attrNameLst>
                                      </p:cBhvr>
                                      <p:to>
                                        <p:strVal val="visible"/>
                                      </p:to>
                                    </p:set>
                                    <p:animEffect transition="in" filter="wipe(left)">
                                      <p:cBhvr>
                                        <p:cTn id="46" dur="500"/>
                                        <p:tgtEl>
                                          <p:spTgt spid="27">
                                            <p:txEl>
                                              <p:pRg st="0" end="0"/>
                                            </p:txEl>
                                          </p:spTgt>
                                        </p:tgtEl>
                                      </p:cBhvr>
                                    </p:animEffect>
                                  </p:childTnLst>
                                </p:cTn>
                              </p:par>
                            </p:childTnLst>
                          </p:cTn>
                        </p:par>
                        <p:par>
                          <p:cTn id="47" fill="hold">
                            <p:stCondLst>
                              <p:cond delay="3500"/>
                            </p:stCondLst>
                            <p:childTnLst>
                              <p:par>
                                <p:cTn id="48" presetID="2" presetClass="entr" presetSubtype="4" accel="50000" decel="50000" fill="hold" grpId="0" nodeType="afterEffect">
                                  <p:stCondLst>
                                    <p:cond delay="0"/>
                                  </p:stCondLst>
                                  <p:childTnLst>
                                    <p:set>
                                      <p:cBhvr>
                                        <p:cTn id="49" dur="1" fill="hold">
                                          <p:stCondLst>
                                            <p:cond delay="0"/>
                                          </p:stCondLst>
                                        </p:cTn>
                                        <p:tgtEl>
                                          <p:spTgt spid="18"/>
                                        </p:tgtEl>
                                        <p:attrNameLst>
                                          <p:attrName>style.visibility</p:attrName>
                                        </p:attrNameLst>
                                      </p:cBhvr>
                                      <p:to>
                                        <p:strVal val="visible"/>
                                      </p:to>
                                    </p:set>
                                    <p:anim calcmode="lin" valueType="num">
                                      <p:cBhvr additive="base">
                                        <p:cTn id="50" dur="1000" fill="hold"/>
                                        <p:tgtEl>
                                          <p:spTgt spid="18"/>
                                        </p:tgtEl>
                                        <p:attrNameLst>
                                          <p:attrName>ppt_x</p:attrName>
                                        </p:attrNameLst>
                                      </p:cBhvr>
                                      <p:tavLst>
                                        <p:tav tm="0">
                                          <p:val>
                                            <p:strVal val="#ppt_x"/>
                                          </p:val>
                                        </p:tav>
                                        <p:tav tm="100000">
                                          <p:val>
                                            <p:strVal val="#ppt_x"/>
                                          </p:val>
                                        </p:tav>
                                      </p:tavLst>
                                    </p:anim>
                                    <p:anim calcmode="lin" valueType="num">
                                      <p:cBhvr additive="base">
                                        <p:cTn id="51" dur="1000" fill="hold"/>
                                        <p:tgtEl>
                                          <p:spTgt spid="18"/>
                                        </p:tgtEl>
                                        <p:attrNameLst>
                                          <p:attrName>ppt_y</p:attrName>
                                        </p:attrNameLst>
                                      </p:cBhvr>
                                      <p:tavLst>
                                        <p:tav tm="0">
                                          <p:val>
                                            <p:strVal val="1+#ppt_h/2"/>
                                          </p:val>
                                        </p:tav>
                                        <p:tav tm="100000">
                                          <p:val>
                                            <p:strVal val="#ppt_y"/>
                                          </p:val>
                                        </p:tav>
                                      </p:tavLst>
                                    </p:anim>
                                  </p:childTnLst>
                                </p:cTn>
                              </p:par>
                            </p:childTnLst>
                          </p:cTn>
                        </p:par>
                        <p:par>
                          <p:cTn id="52" fill="hold">
                            <p:stCondLst>
                              <p:cond delay="4500"/>
                            </p:stCondLst>
                            <p:childTnLst>
                              <p:par>
                                <p:cTn id="53" presetID="2" presetClass="entr" presetSubtype="4" accel="50000" decel="50000" fill="hold" grpId="0" nodeType="afterEffect">
                                  <p:stCondLst>
                                    <p:cond delay="0"/>
                                  </p:stCondLst>
                                  <p:childTnLst>
                                    <p:set>
                                      <p:cBhvr>
                                        <p:cTn id="54" dur="1" fill="hold">
                                          <p:stCondLst>
                                            <p:cond delay="0"/>
                                          </p:stCondLst>
                                        </p:cTn>
                                        <p:tgtEl>
                                          <p:spTgt spid="40"/>
                                        </p:tgtEl>
                                        <p:attrNameLst>
                                          <p:attrName>style.visibility</p:attrName>
                                        </p:attrNameLst>
                                      </p:cBhvr>
                                      <p:to>
                                        <p:strVal val="visible"/>
                                      </p:to>
                                    </p:set>
                                    <p:anim calcmode="lin" valueType="num">
                                      <p:cBhvr additive="base">
                                        <p:cTn id="55" dur="1000" fill="hold"/>
                                        <p:tgtEl>
                                          <p:spTgt spid="40"/>
                                        </p:tgtEl>
                                        <p:attrNameLst>
                                          <p:attrName>ppt_x</p:attrName>
                                        </p:attrNameLst>
                                      </p:cBhvr>
                                      <p:tavLst>
                                        <p:tav tm="0">
                                          <p:val>
                                            <p:strVal val="#ppt_x"/>
                                          </p:val>
                                        </p:tav>
                                        <p:tav tm="100000">
                                          <p:val>
                                            <p:strVal val="#ppt_x"/>
                                          </p:val>
                                        </p:tav>
                                      </p:tavLst>
                                    </p:anim>
                                    <p:anim calcmode="lin" valueType="num">
                                      <p:cBhvr additive="base">
                                        <p:cTn id="56" dur="1000" fill="hold"/>
                                        <p:tgtEl>
                                          <p:spTgt spid="40"/>
                                        </p:tgtEl>
                                        <p:attrNameLst>
                                          <p:attrName>ppt_y</p:attrName>
                                        </p:attrNameLst>
                                      </p:cBhvr>
                                      <p:tavLst>
                                        <p:tav tm="0">
                                          <p:val>
                                            <p:strVal val="1+#ppt_h/2"/>
                                          </p:val>
                                        </p:tav>
                                        <p:tav tm="100000">
                                          <p:val>
                                            <p:strVal val="#ppt_y"/>
                                          </p:val>
                                        </p:tav>
                                      </p:tavLst>
                                    </p:anim>
                                  </p:childTnLst>
                                </p:cTn>
                              </p:par>
                            </p:childTnLst>
                          </p:cTn>
                        </p:par>
                        <p:par>
                          <p:cTn id="57" fill="hold">
                            <p:stCondLst>
                              <p:cond delay="5500"/>
                            </p:stCondLst>
                            <p:childTnLst>
                              <p:par>
                                <p:cTn id="58" presetID="2" presetClass="entr" presetSubtype="4" accel="50000" decel="50000" fill="hold" grpId="0" nodeType="afterEffect">
                                  <p:stCondLst>
                                    <p:cond delay="0"/>
                                  </p:stCondLst>
                                  <p:childTnLst>
                                    <p:set>
                                      <p:cBhvr>
                                        <p:cTn id="59" dur="1" fill="hold">
                                          <p:stCondLst>
                                            <p:cond delay="0"/>
                                          </p:stCondLst>
                                        </p:cTn>
                                        <p:tgtEl>
                                          <p:spTgt spid="41"/>
                                        </p:tgtEl>
                                        <p:attrNameLst>
                                          <p:attrName>style.visibility</p:attrName>
                                        </p:attrNameLst>
                                      </p:cBhvr>
                                      <p:to>
                                        <p:strVal val="visible"/>
                                      </p:to>
                                    </p:set>
                                    <p:anim calcmode="lin" valueType="num">
                                      <p:cBhvr additive="base">
                                        <p:cTn id="60" dur="1000" fill="hold"/>
                                        <p:tgtEl>
                                          <p:spTgt spid="41"/>
                                        </p:tgtEl>
                                        <p:attrNameLst>
                                          <p:attrName>ppt_x</p:attrName>
                                        </p:attrNameLst>
                                      </p:cBhvr>
                                      <p:tavLst>
                                        <p:tav tm="0">
                                          <p:val>
                                            <p:strVal val="#ppt_x"/>
                                          </p:val>
                                        </p:tav>
                                        <p:tav tm="100000">
                                          <p:val>
                                            <p:strVal val="#ppt_x"/>
                                          </p:val>
                                        </p:tav>
                                      </p:tavLst>
                                    </p:anim>
                                    <p:anim calcmode="lin" valueType="num">
                                      <p:cBhvr additive="base">
                                        <p:cTn id="61" dur="1000" fill="hold"/>
                                        <p:tgtEl>
                                          <p:spTgt spid="4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bldLvl="0" animBg="1"/>
      <p:bldP spid="20" grpId="0" bldLvl="0" animBg="1"/>
      <p:bldP spid="22" grpId="0" bldLvl="0" animBg="1"/>
      <p:bldP spid="23" grpId="0" build="p">
        <p:tmplLst>
          <p:tmpl lvl="1">
            <p:tnLst>
              <p:par>
                <p:cTn presetID="22" presetClass="entr" presetSubtype="8" fill="hold" nodeType="withEffect" nodePh="1">
                  <p:stCondLst>
                    <p:cond delay="0"/>
                  </p:stCondLst>
                  <p:endCondLst>
                    <p:cond evt="begin" delay="0"/>
                  </p:endCondLst>
                  <p:childTnLst>
                    <p:set>
                      <p:cBhvr>
                        <p:cTn dur="1" fill="hold">
                          <p:stCondLst>
                            <p:cond delay="0"/>
                          </p:stCondLst>
                        </p:cTn>
                        <p:tgtEl>
                          <p:spTgt spid="23"/>
                        </p:tgtEl>
                        <p:attrNameLst>
                          <p:attrName>style.visibility</p:attrName>
                        </p:attrNameLst>
                      </p:cBhvr>
                      <p:to>
                        <p:strVal val="visible"/>
                      </p:to>
                    </p:set>
                    <p:animEffect transition="in" filter="wipe(left)">
                      <p:cBhvr>
                        <p:cTn dur="500"/>
                        <p:tgtEl>
                          <p:spTgt spid="23"/>
                        </p:tgtEl>
                      </p:cBhvr>
                    </p:animEffect>
                  </p:childTnLst>
                </p:cTn>
              </p:par>
            </p:tnLst>
          </p:tmpl>
        </p:tmplLst>
      </p:bldP>
      <p:bldP spid="24" grpId="0" bldLvl="0" animBg="1"/>
      <p:bldP spid="25" grpId="0" build="p">
        <p:tmplLst>
          <p:tmpl lvl="1">
            <p:tnLst>
              <p:par>
                <p:cTn presetID="22" presetClass="entr" presetSubtype="8" fill="hold" nodeType="withEffect" nodePh="1">
                  <p:stCondLst>
                    <p:cond delay="0"/>
                  </p:stCondLst>
                  <p:endCondLst>
                    <p:cond evt="begin" delay="0"/>
                  </p:endCondLst>
                  <p:childTnLst>
                    <p:set>
                      <p:cBhvr>
                        <p:cTn dur="1" fill="hold">
                          <p:stCondLst>
                            <p:cond delay="0"/>
                          </p:stCondLst>
                        </p:cTn>
                        <p:tgtEl>
                          <p:spTgt spid="25"/>
                        </p:tgtEl>
                        <p:attrNameLst>
                          <p:attrName>style.visibility</p:attrName>
                        </p:attrNameLst>
                      </p:cBhvr>
                      <p:to>
                        <p:strVal val="visible"/>
                      </p:to>
                    </p:set>
                    <p:animEffect transition="in" filter="wipe(left)">
                      <p:cBhvr>
                        <p:cTn dur="500"/>
                        <p:tgtEl>
                          <p:spTgt spid="25"/>
                        </p:tgtEl>
                      </p:cBhvr>
                    </p:animEffect>
                  </p:childTnLst>
                </p:cTn>
              </p:par>
            </p:tnLst>
          </p:tmpl>
        </p:tmplLst>
      </p:bldP>
      <p:bldP spid="26" grpId="0" bldLvl="0" animBg="1"/>
      <p:bldP spid="27" grpId="0" build="p">
        <p:tmplLst>
          <p:tmpl lvl="1">
            <p:tnLst>
              <p:par>
                <p:cTn presetID="22" presetClass="entr" presetSubtype="8" fill="hold" nodeType="withEffect" nodePh="1">
                  <p:stCondLst>
                    <p:cond delay="0"/>
                  </p:stCondLst>
                  <p:endCondLst>
                    <p:cond evt="begin" delay="0"/>
                  </p:endCondLst>
                  <p:childTnLst>
                    <p:set>
                      <p:cBhvr>
                        <p:cTn dur="1" fill="hold">
                          <p:stCondLst>
                            <p:cond delay="0"/>
                          </p:stCondLst>
                        </p:cTn>
                        <p:tgtEl>
                          <p:spTgt spid="27"/>
                        </p:tgtEl>
                        <p:attrNameLst>
                          <p:attrName>style.visibility</p:attrName>
                        </p:attrNameLst>
                      </p:cBhvr>
                      <p:to>
                        <p:strVal val="visible"/>
                      </p:to>
                    </p:set>
                    <p:animEffect transition="in" filter="wipe(left)">
                      <p:cBhvr>
                        <p:cTn dur="500"/>
                        <p:tgtEl>
                          <p:spTgt spid="27"/>
                        </p:tgtEl>
                      </p:cBhvr>
                    </p:animEffect>
                  </p:childTnLst>
                </p:cTn>
              </p:par>
            </p:tnLst>
          </p:tmpl>
        </p:tmplLst>
      </p:bldP>
      <p:bldP spid="34" grpId="0" build="p">
        <p:tmplLst>
          <p:tmpl lvl="1">
            <p:tnLst>
              <p:par>
                <p:cTn presetID="22" presetClass="entr" presetSubtype="8" fill="hold" nodeType="afterEffect" nodePh="1">
                  <p:stCondLst>
                    <p:cond delay="0"/>
                  </p:stCondLst>
                  <p:endCondLst>
                    <p:cond evt="begin" delay="0"/>
                  </p:endCondLst>
                  <p:childTnLst>
                    <p:set>
                      <p:cBhvr>
                        <p:cTn dur="1" fill="hold">
                          <p:stCondLst>
                            <p:cond delay="0"/>
                          </p:stCondLst>
                        </p:cTn>
                        <p:tgtEl>
                          <p:spTgt spid="34"/>
                        </p:tgtEl>
                        <p:attrNameLst>
                          <p:attrName>style.visibility</p:attrName>
                        </p:attrNameLst>
                      </p:cBhvr>
                      <p:to>
                        <p:strVal val="visible"/>
                      </p:to>
                    </p:set>
                    <p:animEffect transition="in" filter="wipe(left)">
                      <p:cBhvr>
                        <p:cTn dur="500"/>
                        <p:tgtEl>
                          <p:spTgt spid="34"/>
                        </p:tgtEl>
                      </p:cBhvr>
                    </p:animEffect>
                  </p:childTnLst>
                </p:cTn>
              </p:par>
            </p:tnLst>
          </p:tmpl>
        </p:tmplLst>
      </p:bldP>
      <p:bldP spid="40" grpId="0" bldLvl="0" animBg="1"/>
      <p:bldP spid="41" grpId="0" bldLvl="0" animBg="1"/>
      <p:bldP spid="21" grpId="0"/>
      <p:bldP spid="28" grpId="0" build="p">
        <p:tmplLst>
          <p:tmpl lvl="1">
            <p:tnLst>
              <p:par>
                <p:cTn presetID="10" presetClass="entr" presetSubtype="0" fill="hold" nodeType="afterEffect">
                  <p:stCondLst>
                    <p:cond delay="0"/>
                  </p:stCondLst>
                  <p:childTnLst>
                    <p:set>
                      <p:cBhvr>
                        <p:cTn dur="1" fill="hold">
                          <p:stCondLst>
                            <p:cond delay="0"/>
                          </p:stCondLst>
                        </p:cTn>
                        <p:tgtEl>
                          <p:spTgt spid="28"/>
                        </p:tgtEl>
                        <p:attrNameLst>
                          <p:attrName>style.visibility</p:attrName>
                        </p:attrNameLst>
                      </p:cBhvr>
                      <p:to>
                        <p:strVal val="visible"/>
                      </p:to>
                    </p:set>
                    <p:animEffect transition="in" filter="fade">
                      <p:cBhvr>
                        <p:cTn dur="500"/>
                        <p:tgtEl>
                          <p:spTgt spid="28"/>
                        </p:tgtEl>
                      </p:cBhvr>
                    </p:animEffect>
                  </p:childTnLst>
                </p:cTn>
              </p:par>
            </p:tnLst>
          </p:tmpl>
        </p:tmplLst>
      </p:bldP>
    </p:bld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_Pic4">
    <p:spTree>
      <p:nvGrpSpPr>
        <p:cNvPr id="1" name=""/>
        <p:cNvGrpSpPr/>
        <p:nvPr/>
      </p:nvGrpSpPr>
      <p:grpSpPr>
        <a:xfrm>
          <a:off x="0" y="0"/>
          <a:ext cx="0" cy="0"/>
          <a:chOff x="0" y="0"/>
          <a:chExt cx="0" cy="0"/>
        </a:xfrm>
      </p:grpSpPr>
      <p:sp>
        <p:nvSpPr>
          <p:cNvPr id="18" name="Picture Placeholder 7"/>
          <p:cNvSpPr>
            <a:spLocks noGrp="1"/>
          </p:cNvSpPr>
          <p:nvPr>
            <p:ph type="pic" sz="quarter" idx="10" hasCustomPrompt="1"/>
          </p:nvPr>
        </p:nvSpPr>
        <p:spPr>
          <a:xfrm>
            <a:off x="657728" y="2250790"/>
            <a:ext cx="2466475" cy="1244187"/>
          </a:xfrm>
          <a:prstGeom prst="rect">
            <a:avLst/>
          </a:prstGeom>
          <a:solidFill>
            <a:schemeClr val="accent1"/>
          </a:solidFill>
          <a:ln w="19050">
            <a:noFill/>
          </a:ln>
        </p:spPr>
        <p:txBody>
          <a:bodyPr tIns="0" bIns="182880" anchor="b"/>
          <a:lstStyle>
            <a:lvl1pPr algn="ctr">
              <a:buNone/>
              <a:defRPr sz="1200">
                <a:solidFill>
                  <a:schemeClr val="bg1"/>
                </a:solidFill>
              </a:defRPr>
            </a:lvl1pPr>
          </a:lstStyle>
          <a:p>
            <a:r>
              <a:rPr lang="en-US" dirty="0"/>
              <a:t>Image Holder</a:t>
            </a:r>
          </a:p>
        </p:txBody>
      </p:sp>
      <p:sp>
        <p:nvSpPr>
          <p:cNvPr id="20" name="Rectangle 19"/>
          <p:cNvSpPr/>
          <p:nvPr userDrawn="1"/>
        </p:nvSpPr>
        <p:spPr>
          <a:xfrm>
            <a:off x="671766" y="1056575"/>
            <a:ext cx="2452438" cy="1143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030271"/>
            <a:endParaRPr lang="en-US" sz="1998">
              <a:solidFill>
                <a:srgbClr val="FFFFFF"/>
              </a:solidFill>
            </a:endParaRPr>
          </a:p>
        </p:txBody>
      </p:sp>
      <p:sp>
        <p:nvSpPr>
          <p:cNvPr id="40" name="Picture Placeholder 7"/>
          <p:cNvSpPr>
            <a:spLocks noGrp="1"/>
          </p:cNvSpPr>
          <p:nvPr>
            <p:ph type="pic" sz="quarter" idx="22" hasCustomPrompt="1"/>
          </p:nvPr>
        </p:nvSpPr>
        <p:spPr>
          <a:xfrm>
            <a:off x="3331748" y="2250790"/>
            <a:ext cx="2466475" cy="1244187"/>
          </a:xfrm>
          <a:prstGeom prst="rect">
            <a:avLst/>
          </a:prstGeom>
          <a:solidFill>
            <a:schemeClr val="accent2"/>
          </a:solidFill>
          <a:ln w="19050">
            <a:noFill/>
          </a:ln>
        </p:spPr>
        <p:txBody>
          <a:bodyPr tIns="0" bIns="182880" anchor="b"/>
          <a:lstStyle>
            <a:lvl1pPr algn="ctr">
              <a:buNone/>
              <a:defRPr sz="1200">
                <a:solidFill>
                  <a:schemeClr val="bg1"/>
                </a:solidFill>
              </a:defRPr>
            </a:lvl1pPr>
          </a:lstStyle>
          <a:p>
            <a:r>
              <a:rPr lang="en-US" dirty="0"/>
              <a:t>Image Holder</a:t>
            </a:r>
          </a:p>
        </p:txBody>
      </p:sp>
      <p:sp>
        <p:nvSpPr>
          <p:cNvPr id="41" name="Picture Placeholder 7"/>
          <p:cNvSpPr>
            <a:spLocks noGrp="1"/>
          </p:cNvSpPr>
          <p:nvPr>
            <p:ph type="pic" sz="quarter" idx="23" hasCustomPrompt="1"/>
          </p:nvPr>
        </p:nvSpPr>
        <p:spPr>
          <a:xfrm>
            <a:off x="6005767" y="2250790"/>
            <a:ext cx="2466475" cy="1244187"/>
          </a:xfrm>
          <a:prstGeom prst="rect">
            <a:avLst/>
          </a:prstGeom>
          <a:solidFill>
            <a:schemeClr val="accent3"/>
          </a:solidFill>
          <a:ln w="19050">
            <a:noFill/>
          </a:ln>
        </p:spPr>
        <p:txBody>
          <a:bodyPr tIns="0" bIns="182880" anchor="b"/>
          <a:lstStyle>
            <a:lvl1pPr algn="ctr">
              <a:buNone/>
              <a:defRPr sz="1200">
                <a:solidFill>
                  <a:schemeClr val="bg1"/>
                </a:solidFill>
              </a:defRPr>
            </a:lvl1pPr>
          </a:lstStyle>
          <a:p>
            <a:r>
              <a:rPr lang="en-US" dirty="0"/>
              <a:t>Image Holder</a:t>
            </a:r>
          </a:p>
        </p:txBody>
      </p:sp>
      <p:sp>
        <p:nvSpPr>
          <p:cNvPr id="17" name="Rectangle 16"/>
          <p:cNvSpPr/>
          <p:nvPr userDrawn="1"/>
        </p:nvSpPr>
        <p:spPr>
          <a:xfrm>
            <a:off x="3345783" y="1056575"/>
            <a:ext cx="2452438" cy="1143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030271"/>
            <a:endParaRPr lang="en-US" sz="1998">
              <a:solidFill>
                <a:srgbClr val="FFFFFF"/>
              </a:solidFill>
            </a:endParaRPr>
          </a:p>
        </p:txBody>
      </p:sp>
      <p:sp>
        <p:nvSpPr>
          <p:cNvPr id="19" name="Rectangle 18"/>
          <p:cNvSpPr/>
          <p:nvPr userDrawn="1"/>
        </p:nvSpPr>
        <p:spPr>
          <a:xfrm>
            <a:off x="6019803" y="1056575"/>
            <a:ext cx="2452438" cy="11430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030271"/>
            <a:endParaRPr lang="en-US" sz="1998">
              <a:solidFill>
                <a:srgbClr val="FFFFFF"/>
              </a:solidFill>
            </a:endParaRPr>
          </a:p>
        </p:txBody>
      </p:sp>
      <p:sp>
        <p:nvSpPr>
          <p:cNvPr id="21" name="Text Placeholder 3"/>
          <p:cNvSpPr>
            <a:spLocks noGrp="1"/>
          </p:cNvSpPr>
          <p:nvPr>
            <p:ph type="body" sz="half" idx="16" hasCustomPrompt="1"/>
          </p:nvPr>
        </p:nvSpPr>
        <p:spPr>
          <a:xfrm>
            <a:off x="657728" y="3542301"/>
            <a:ext cx="2466475" cy="381730"/>
          </a:xfrm>
          <a:prstGeom prst="rect">
            <a:avLst/>
          </a:prstGeom>
        </p:spPr>
        <p:txBody>
          <a:bodyPr wrap="square" lIns="0" tIns="0" rIns="0" bIns="0" anchor="ctr">
            <a:noAutofit/>
          </a:bodyPr>
          <a:lstStyle>
            <a:lvl1pPr marL="0" indent="0" algn="ctr">
              <a:buNone/>
              <a:defRPr sz="1399" b="1" baseline="0">
                <a:solidFill>
                  <a:schemeClr val="accent1"/>
                </a:solidFill>
              </a:defRPr>
            </a:lvl1pPr>
            <a:lvl2pPr marL="457052" indent="0">
              <a:buNone/>
              <a:defRPr sz="1200"/>
            </a:lvl2pPr>
            <a:lvl3pPr marL="914103" indent="0">
              <a:buNone/>
              <a:defRPr sz="1001"/>
            </a:lvl3pPr>
            <a:lvl4pPr marL="1370679" indent="0">
              <a:buNone/>
              <a:defRPr sz="900"/>
            </a:lvl4pPr>
            <a:lvl5pPr marL="1827731" indent="0">
              <a:buNone/>
              <a:defRPr sz="900"/>
            </a:lvl5pPr>
            <a:lvl6pPr marL="2284781" indent="0">
              <a:buNone/>
              <a:defRPr sz="900"/>
            </a:lvl6pPr>
            <a:lvl7pPr marL="2741833" indent="0">
              <a:buNone/>
              <a:defRPr sz="900"/>
            </a:lvl7pPr>
            <a:lvl8pPr marL="3198408" indent="0">
              <a:buNone/>
              <a:defRPr sz="900"/>
            </a:lvl8pPr>
            <a:lvl9pPr marL="3655460" indent="0">
              <a:buNone/>
              <a:defRPr sz="900"/>
            </a:lvl9pPr>
          </a:lstStyle>
          <a:p>
            <a:pPr lvl="0"/>
            <a:r>
              <a:rPr lang="en-US" dirty="0"/>
              <a:t>Title Goes Here</a:t>
            </a:r>
          </a:p>
        </p:txBody>
      </p:sp>
      <p:sp>
        <p:nvSpPr>
          <p:cNvPr id="28" name="Text Placeholder 3"/>
          <p:cNvSpPr>
            <a:spLocks noGrp="1"/>
          </p:cNvSpPr>
          <p:nvPr>
            <p:ph type="body" sz="half" idx="17"/>
          </p:nvPr>
        </p:nvSpPr>
        <p:spPr>
          <a:xfrm>
            <a:off x="671766" y="3954819"/>
            <a:ext cx="2452438" cy="844783"/>
          </a:xfrm>
          <a:prstGeom prst="rect">
            <a:avLst/>
          </a:prstGeom>
        </p:spPr>
        <p:txBody>
          <a:bodyPr wrap="square" lIns="0" tIns="0" rIns="0" bIns="0" anchor="t">
            <a:noAutofit/>
          </a:bodyPr>
          <a:lstStyle>
            <a:lvl1pPr marL="0" indent="0" algn="ctr">
              <a:buNone/>
              <a:defRPr sz="1099" b="0" baseline="0">
                <a:solidFill>
                  <a:schemeClr val="tx1">
                    <a:lumMod val="75000"/>
                    <a:lumOff val="25000"/>
                  </a:schemeClr>
                </a:solidFill>
              </a:defRPr>
            </a:lvl1pPr>
            <a:lvl2pPr marL="457052" indent="0">
              <a:buNone/>
              <a:defRPr sz="1200"/>
            </a:lvl2pPr>
            <a:lvl3pPr marL="914103" indent="0">
              <a:buNone/>
              <a:defRPr sz="1001"/>
            </a:lvl3pPr>
            <a:lvl4pPr marL="1370679" indent="0">
              <a:buNone/>
              <a:defRPr sz="900"/>
            </a:lvl4pPr>
            <a:lvl5pPr marL="1827731" indent="0">
              <a:buNone/>
              <a:defRPr sz="900"/>
            </a:lvl5pPr>
            <a:lvl6pPr marL="2284781" indent="0">
              <a:buNone/>
              <a:defRPr sz="900"/>
            </a:lvl6pPr>
            <a:lvl7pPr marL="2741833" indent="0">
              <a:buNone/>
              <a:defRPr sz="900"/>
            </a:lvl7pPr>
            <a:lvl8pPr marL="3198408" indent="0">
              <a:buNone/>
              <a:defRPr sz="900"/>
            </a:lvl8pPr>
            <a:lvl9pPr marL="3655460" indent="0">
              <a:buNone/>
              <a:defRPr sz="900"/>
            </a:lvl9pPr>
          </a:lstStyle>
          <a:p>
            <a:pPr algn="ctr"/>
            <a:endParaRPr lang="en-US" sz="1001" dirty="0">
              <a:solidFill>
                <a:schemeClr val="tx1">
                  <a:lumMod val="50000"/>
                  <a:lumOff val="50000"/>
                </a:schemeClr>
              </a:solidFill>
            </a:endParaRPr>
          </a:p>
        </p:txBody>
      </p:sp>
      <p:sp>
        <p:nvSpPr>
          <p:cNvPr id="29" name="Text Placeholder 3"/>
          <p:cNvSpPr>
            <a:spLocks noGrp="1"/>
          </p:cNvSpPr>
          <p:nvPr>
            <p:ph type="body" sz="half" idx="24" hasCustomPrompt="1"/>
          </p:nvPr>
        </p:nvSpPr>
        <p:spPr>
          <a:xfrm>
            <a:off x="3331747" y="3542301"/>
            <a:ext cx="2466475" cy="381730"/>
          </a:xfrm>
          <a:prstGeom prst="rect">
            <a:avLst/>
          </a:prstGeom>
        </p:spPr>
        <p:txBody>
          <a:bodyPr wrap="square" lIns="0" tIns="0" rIns="0" bIns="0" anchor="ctr">
            <a:noAutofit/>
          </a:bodyPr>
          <a:lstStyle>
            <a:lvl1pPr marL="0" indent="0" algn="ctr">
              <a:buNone/>
              <a:defRPr sz="1399" b="1" baseline="0">
                <a:solidFill>
                  <a:schemeClr val="accent2"/>
                </a:solidFill>
              </a:defRPr>
            </a:lvl1pPr>
            <a:lvl2pPr marL="457052" indent="0">
              <a:buNone/>
              <a:defRPr sz="1200"/>
            </a:lvl2pPr>
            <a:lvl3pPr marL="914103" indent="0">
              <a:buNone/>
              <a:defRPr sz="1001"/>
            </a:lvl3pPr>
            <a:lvl4pPr marL="1370679" indent="0">
              <a:buNone/>
              <a:defRPr sz="900"/>
            </a:lvl4pPr>
            <a:lvl5pPr marL="1827731" indent="0">
              <a:buNone/>
              <a:defRPr sz="900"/>
            </a:lvl5pPr>
            <a:lvl6pPr marL="2284781" indent="0">
              <a:buNone/>
              <a:defRPr sz="900"/>
            </a:lvl6pPr>
            <a:lvl7pPr marL="2741833" indent="0">
              <a:buNone/>
              <a:defRPr sz="900"/>
            </a:lvl7pPr>
            <a:lvl8pPr marL="3198408" indent="0">
              <a:buNone/>
              <a:defRPr sz="900"/>
            </a:lvl8pPr>
            <a:lvl9pPr marL="3655460" indent="0">
              <a:buNone/>
              <a:defRPr sz="900"/>
            </a:lvl9pPr>
          </a:lstStyle>
          <a:p>
            <a:pPr lvl="0"/>
            <a:r>
              <a:rPr lang="en-US" dirty="0"/>
              <a:t>Title Goes Here</a:t>
            </a:r>
          </a:p>
        </p:txBody>
      </p:sp>
      <p:sp>
        <p:nvSpPr>
          <p:cNvPr id="30" name="Text Placeholder 3"/>
          <p:cNvSpPr>
            <a:spLocks noGrp="1"/>
          </p:cNvSpPr>
          <p:nvPr>
            <p:ph type="body" sz="half" idx="25"/>
          </p:nvPr>
        </p:nvSpPr>
        <p:spPr>
          <a:xfrm>
            <a:off x="3345783" y="3954819"/>
            <a:ext cx="2452438" cy="844783"/>
          </a:xfrm>
          <a:prstGeom prst="rect">
            <a:avLst/>
          </a:prstGeom>
        </p:spPr>
        <p:txBody>
          <a:bodyPr wrap="square" lIns="0" tIns="0" rIns="0" bIns="0" anchor="t">
            <a:noAutofit/>
          </a:bodyPr>
          <a:lstStyle>
            <a:lvl1pPr marL="0" indent="0" algn="ctr">
              <a:buNone/>
              <a:defRPr sz="1099" b="0" baseline="0">
                <a:solidFill>
                  <a:schemeClr val="tx1">
                    <a:lumMod val="75000"/>
                    <a:lumOff val="25000"/>
                  </a:schemeClr>
                </a:solidFill>
              </a:defRPr>
            </a:lvl1pPr>
            <a:lvl2pPr marL="457052" indent="0">
              <a:buNone/>
              <a:defRPr sz="1200"/>
            </a:lvl2pPr>
            <a:lvl3pPr marL="914103" indent="0">
              <a:buNone/>
              <a:defRPr sz="1001"/>
            </a:lvl3pPr>
            <a:lvl4pPr marL="1370679" indent="0">
              <a:buNone/>
              <a:defRPr sz="900"/>
            </a:lvl4pPr>
            <a:lvl5pPr marL="1827731" indent="0">
              <a:buNone/>
              <a:defRPr sz="900"/>
            </a:lvl5pPr>
            <a:lvl6pPr marL="2284781" indent="0">
              <a:buNone/>
              <a:defRPr sz="900"/>
            </a:lvl6pPr>
            <a:lvl7pPr marL="2741833" indent="0">
              <a:buNone/>
              <a:defRPr sz="900"/>
            </a:lvl7pPr>
            <a:lvl8pPr marL="3198408" indent="0">
              <a:buNone/>
              <a:defRPr sz="900"/>
            </a:lvl8pPr>
            <a:lvl9pPr marL="3655460" indent="0">
              <a:buNone/>
              <a:defRPr sz="900"/>
            </a:lvl9pPr>
          </a:lstStyle>
          <a:p>
            <a:pPr algn="ctr"/>
            <a:endParaRPr lang="en-US" sz="1001" dirty="0">
              <a:solidFill>
                <a:schemeClr val="tx1">
                  <a:lumMod val="50000"/>
                  <a:lumOff val="50000"/>
                </a:schemeClr>
              </a:solidFill>
            </a:endParaRPr>
          </a:p>
        </p:txBody>
      </p:sp>
      <p:sp>
        <p:nvSpPr>
          <p:cNvPr id="31" name="Text Placeholder 3"/>
          <p:cNvSpPr>
            <a:spLocks noGrp="1"/>
          </p:cNvSpPr>
          <p:nvPr>
            <p:ph type="body" sz="half" idx="26" hasCustomPrompt="1"/>
          </p:nvPr>
        </p:nvSpPr>
        <p:spPr>
          <a:xfrm>
            <a:off x="6005765" y="3542301"/>
            <a:ext cx="2466475" cy="381730"/>
          </a:xfrm>
          <a:prstGeom prst="rect">
            <a:avLst/>
          </a:prstGeom>
        </p:spPr>
        <p:txBody>
          <a:bodyPr wrap="square" lIns="0" tIns="0" rIns="0" bIns="0" anchor="ctr">
            <a:noAutofit/>
          </a:bodyPr>
          <a:lstStyle>
            <a:lvl1pPr marL="0" indent="0" algn="ctr">
              <a:buNone/>
              <a:defRPr sz="1399" b="1" baseline="0">
                <a:solidFill>
                  <a:schemeClr val="accent3"/>
                </a:solidFill>
              </a:defRPr>
            </a:lvl1pPr>
            <a:lvl2pPr marL="457052" indent="0">
              <a:buNone/>
              <a:defRPr sz="1200"/>
            </a:lvl2pPr>
            <a:lvl3pPr marL="914103" indent="0">
              <a:buNone/>
              <a:defRPr sz="1001"/>
            </a:lvl3pPr>
            <a:lvl4pPr marL="1370679" indent="0">
              <a:buNone/>
              <a:defRPr sz="900"/>
            </a:lvl4pPr>
            <a:lvl5pPr marL="1827731" indent="0">
              <a:buNone/>
              <a:defRPr sz="900"/>
            </a:lvl5pPr>
            <a:lvl6pPr marL="2284781" indent="0">
              <a:buNone/>
              <a:defRPr sz="900"/>
            </a:lvl6pPr>
            <a:lvl7pPr marL="2741833" indent="0">
              <a:buNone/>
              <a:defRPr sz="900"/>
            </a:lvl7pPr>
            <a:lvl8pPr marL="3198408" indent="0">
              <a:buNone/>
              <a:defRPr sz="900"/>
            </a:lvl8pPr>
            <a:lvl9pPr marL="3655460" indent="0">
              <a:buNone/>
              <a:defRPr sz="900"/>
            </a:lvl9pPr>
          </a:lstStyle>
          <a:p>
            <a:pPr lvl="0"/>
            <a:r>
              <a:rPr lang="en-US" dirty="0"/>
              <a:t>Title Goes Here</a:t>
            </a:r>
          </a:p>
        </p:txBody>
      </p:sp>
      <p:sp>
        <p:nvSpPr>
          <p:cNvPr id="32" name="Text Placeholder 3"/>
          <p:cNvSpPr>
            <a:spLocks noGrp="1"/>
          </p:cNvSpPr>
          <p:nvPr>
            <p:ph type="body" sz="half" idx="27"/>
          </p:nvPr>
        </p:nvSpPr>
        <p:spPr>
          <a:xfrm>
            <a:off x="6019803" y="3954819"/>
            <a:ext cx="2452438" cy="844783"/>
          </a:xfrm>
          <a:prstGeom prst="rect">
            <a:avLst/>
          </a:prstGeom>
        </p:spPr>
        <p:txBody>
          <a:bodyPr wrap="square" lIns="0" tIns="0" rIns="0" bIns="0" anchor="t">
            <a:noAutofit/>
          </a:bodyPr>
          <a:lstStyle>
            <a:lvl1pPr marL="0" indent="0" algn="ctr">
              <a:buNone/>
              <a:defRPr sz="1099" b="0" baseline="0">
                <a:solidFill>
                  <a:schemeClr val="tx1">
                    <a:lumMod val="75000"/>
                    <a:lumOff val="25000"/>
                  </a:schemeClr>
                </a:solidFill>
              </a:defRPr>
            </a:lvl1pPr>
            <a:lvl2pPr marL="457052" indent="0">
              <a:buNone/>
              <a:defRPr sz="1200"/>
            </a:lvl2pPr>
            <a:lvl3pPr marL="914103" indent="0">
              <a:buNone/>
              <a:defRPr sz="1001"/>
            </a:lvl3pPr>
            <a:lvl4pPr marL="1370679" indent="0">
              <a:buNone/>
              <a:defRPr sz="900"/>
            </a:lvl4pPr>
            <a:lvl5pPr marL="1827731" indent="0">
              <a:buNone/>
              <a:defRPr sz="900"/>
            </a:lvl5pPr>
            <a:lvl6pPr marL="2284781" indent="0">
              <a:buNone/>
              <a:defRPr sz="900"/>
            </a:lvl6pPr>
            <a:lvl7pPr marL="2741833" indent="0">
              <a:buNone/>
              <a:defRPr sz="900"/>
            </a:lvl7pPr>
            <a:lvl8pPr marL="3198408" indent="0">
              <a:buNone/>
              <a:defRPr sz="900"/>
            </a:lvl8pPr>
            <a:lvl9pPr marL="3655460" indent="0">
              <a:buNone/>
              <a:defRPr sz="900"/>
            </a:lvl9pPr>
          </a:lstStyle>
          <a:p>
            <a:pPr algn="ctr"/>
            <a:endParaRPr lang="en-US" sz="1001" dirty="0">
              <a:solidFill>
                <a:schemeClr val="tx1">
                  <a:lumMod val="50000"/>
                  <a:lumOff val="50000"/>
                </a:schemeClr>
              </a:solidFill>
            </a:endParaRPr>
          </a:p>
        </p:txBody>
      </p:sp>
      <p:sp>
        <p:nvSpPr>
          <p:cNvPr id="33" name="Freeform 62"/>
          <p:cNvSpPr>
            <a:spLocks noChangeAspect="1" noEditPoints="1"/>
          </p:cNvSpPr>
          <p:nvPr userDrawn="1"/>
        </p:nvSpPr>
        <p:spPr bwMode="auto">
          <a:xfrm>
            <a:off x="1568848" y="1296309"/>
            <a:ext cx="658271" cy="663532"/>
          </a:xfrm>
          <a:custGeom>
            <a:avLst/>
            <a:gdLst/>
            <a:ahLst/>
            <a:cxnLst>
              <a:cxn ang="0">
                <a:pos x="58" y="33"/>
              </a:cxn>
              <a:cxn ang="0">
                <a:pos x="57" y="34"/>
              </a:cxn>
              <a:cxn ang="0">
                <a:pos x="50" y="35"/>
              </a:cxn>
              <a:cxn ang="0">
                <a:pos x="49" y="39"/>
              </a:cxn>
              <a:cxn ang="0">
                <a:pos x="53" y="44"/>
              </a:cxn>
              <a:cxn ang="0">
                <a:pos x="53" y="45"/>
              </a:cxn>
              <a:cxn ang="0">
                <a:pos x="53" y="46"/>
              </a:cxn>
              <a:cxn ang="0">
                <a:pos x="45" y="53"/>
              </a:cxn>
              <a:cxn ang="0">
                <a:pos x="44" y="52"/>
              </a:cxn>
              <a:cxn ang="0">
                <a:pos x="39" y="48"/>
              </a:cxn>
              <a:cxn ang="0">
                <a:pos x="36" y="50"/>
              </a:cxn>
              <a:cxn ang="0">
                <a:pos x="34" y="57"/>
              </a:cxn>
              <a:cxn ang="0">
                <a:pos x="33" y="58"/>
              </a:cxn>
              <a:cxn ang="0">
                <a:pos x="25" y="58"/>
              </a:cxn>
              <a:cxn ang="0">
                <a:pos x="23" y="57"/>
              </a:cxn>
              <a:cxn ang="0">
                <a:pos x="22" y="50"/>
              </a:cxn>
              <a:cxn ang="0">
                <a:pos x="19" y="48"/>
              </a:cxn>
              <a:cxn ang="0">
                <a:pos x="14" y="52"/>
              </a:cxn>
              <a:cxn ang="0">
                <a:pos x="13" y="53"/>
              </a:cxn>
              <a:cxn ang="0">
                <a:pos x="12" y="52"/>
              </a:cxn>
              <a:cxn ang="0">
                <a:pos x="5" y="46"/>
              </a:cxn>
              <a:cxn ang="0">
                <a:pos x="5" y="45"/>
              </a:cxn>
              <a:cxn ang="0">
                <a:pos x="5" y="44"/>
              </a:cxn>
              <a:cxn ang="0">
                <a:pos x="9" y="39"/>
              </a:cxn>
              <a:cxn ang="0">
                <a:pos x="8" y="35"/>
              </a:cxn>
              <a:cxn ang="0">
                <a:pos x="1" y="34"/>
              </a:cxn>
              <a:cxn ang="0">
                <a:pos x="0" y="33"/>
              </a:cxn>
              <a:cxn ang="0">
                <a:pos x="0" y="24"/>
              </a:cxn>
              <a:cxn ang="0">
                <a:pos x="1" y="23"/>
              </a:cxn>
              <a:cxn ang="0">
                <a:pos x="8" y="22"/>
              </a:cxn>
              <a:cxn ang="0">
                <a:pos x="9" y="18"/>
              </a:cxn>
              <a:cxn ang="0">
                <a:pos x="5" y="13"/>
              </a:cxn>
              <a:cxn ang="0">
                <a:pos x="5" y="12"/>
              </a:cxn>
              <a:cxn ang="0">
                <a:pos x="5" y="11"/>
              </a:cxn>
              <a:cxn ang="0">
                <a:pos x="13" y="5"/>
              </a:cxn>
              <a:cxn ang="0">
                <a:pos x="14" y="5"/>
              </a:cxn>
              <a:cxn ang="0">
                <a:pos x="19" y="9"/>
              </a:cxn>
              <a:cxn ang="0">
                <a:pos x="22" y="8"/>
              </a:cxn>
              <a:cxn ang="0">
                <a:pos x="23" y="1"/>
              </a:cxn>
              <a:cxn ang="0">
                <a:pos x="25" y="0"/>
              </a:cxn>
              <a:cxn ang="0">
                <a:pos x="33" y="0"/>
              </a:cxn>
              <a:cxn ang="0">
                <a:pos x="34" y="1"/>
              </a:cxn>
              <a:cxn ang="0">
                <a:pos x="36" y="8"/>
              </a:cxn>
              <a:cxn ang="0">
                <a:pos x="39" y="9"/>
              </a:cxn>
              <a:cxn ang="0">
                <a:pos x="44" y="5"/>
              </a:cxn>
              <a:cxn ang="0">
                <a:pos x="45" y="5"/>
              </a:cxn>
              <a:cxn ang="0">
                <a:pos x="46" y="5"/>
              </a:cxn>
              <a:cxn ang="0">
                <a:pos x="52" y="12"/>
              </a:cxn>
              <a:cxn ang="0">
                <a:pos x="53" y="12"/>
              </a:cxn>
              <a:cxn ang="0">
                <a:pos x="52" y="13"/>
              </a:cxn>
              <a:cxn ang="0">
                <a:pos x="48" y="18"/>
              </a:cxn>
              <a:cxn ang="0">
                <a:pos x="50" y="22"/>
              </a:cxn>
              <a:cxn ang="0">
                <a:pos x="57" y="23"/>
              </a:cxn>
              <a:cxn ang="0">
                <a:pos x="58" y="25"/>
              </a:cxn>
              <a:cxn ang="0">
                <a:pos x="58" y="33"/>
              </a:cxn>
              <a:cxn ang="0">
                <a:pos x="29" y="19"/>
              </a:cxn>
              <a:cxn ang="0">
                <a:pos x="19" y="29"/>
              </a:cxn>
              <a:cxn ang="0">
                <a:pos x="29" y="38"/>
              </a:cxn>
              <a:cxn ang="0">
                <a:pos x="39" y="29"/>
              </a:cxn>
              <a:cxn ang="0">
                <a:pos x="29" y="19"/>
              </a:cxn>
            </a:cxnLst>
            <a:rect l="0" t="0" r="r" b="b"/>
            <a:pathLst>
              <a:path w="58" h="58">
                <a:moveTo>
                  <a:pt x="58" y="33"/>
                </a:moveTo>
                <a:cubicBezTo>
                  <a:pt x="58" y="34"/>
                  <a:pt x="58" y="34"/>
                  <a:pt x="57" y="34"/>
                </a:cubicBezTo>
                <a:cubicBezTo>
                  <a:pt x="50" y="35"/>
                  <a:pt x="50" y="35"/>
                  <a:pt x="50" y="35"/>
                </a:cubicBezTo>
                <a:cubicBezTo>
                  <a:pt x="50" y="37"/>
                  <a:pt x="49" y="38"/>
                  <a:pt x="49" y="39"/>
                </a:cubicBezTo>
                <a:cubicBezTo>
                  <a:pt x="50" y="41"/>
                  <a:pt x="51" y="42"/>
                  <a:pt x="53" y="44"/>
                </a:cubicBezTo>
                <a:cubicBezTo>
                  <a:pt x="53" y="44"/>
                  <a:pt x="53" y="45"/>
                  <a:pt x="53" y="45"/>
                </a:cubicBezTo>
                <a:cubicBezTo>
                  <a:pt x="53" y="45"/>
                  <a:pt x="53" y="46"/>
                  <a:pt x="53" y="46"/>
                </a:cubicBezTo>
                <a:cubicBezTo>
                  <a:pt x="52" y="47"/>
                  <a:pt x="47" y="53"/>
                  <a:pt x="45" y="53"/>
                </a:cubicBezTo>
                <a:cubicBezTo>
                  <a:pt x="45" y="53"/>
                  <a:pt x="45" y="53"/>
                  <a:pt x="44" y="52"/>
                </a:cubicBezTo>
                <a:cubicBezTo>
                  <a:pt x="39" y="48"/>
                  <a:pt x="39" y="48"/>
                  <a:pt x="39" y="48"/>
                </a:cubicBezTo>
                <a:cubicBezTo>
                  <a:pt x="38" y="49"/>
                  <a:pt x="37" y="49"/>
                  <a:pt x="36" y="50"/>
                </a:cubicBezTo>
                <a:cubicBezTo>
                  <a:pt x="35" y="52"/>
                  <a:pt x="35" y="55"/>
                  <a:pt x="34" y="57"/>
                </a:cubicBezTo>
                <a:cubicBezTo>
                  <a:pt x="34" y="57"/>
                  <a:pt x="34" y="58"/>
                  <a:pt x="33" y="58"/>
                </a:cubicBezTo>
                <a:cubicBezTo>
                  <a:pt x="25" y="58"/>
                  <a:pt x="25" y="58"/>
                  <a:pt x="25" y="58"/>
                </a:cubicBezTo>
                <a:cubicBezTo>
                  <a:pt x="24" y="58"/>
                  <a:pt x="23" y="57"/>
                  <a:pt x="23" y="57"/>
                </a:cubicBezTo>
                <a:cubicBezTo>
                  <a:pt x="22" y="50"/>
                  <a:pt x="22" y="50"/>
                  <a:pt x="22" y="50"/>
                </a:cubicBezTo>
                <a:cubicBezTo>
                  <a:pt x="21" y="49"/>
                  <a:pt x="20" y="49"/>
                  <a:pt x="19" y="48"/>
                </a:cubicBezTo>
                <a:cubicBezTo>
                  <a:pt x="14" y="52"/>
                  <a:pt x="14" y="52"/>
                  <a:pt x="14" y="52"/>
                </a:cubicBezTo>
                <a:cubicBezTo>
                  <a:pt x="13" y="53"/>
                  <a:pt x="13" y="53"/>
                  <a:pt x="13" y="53"/>
                </a:cubicBezTo>
                <a:cubicBezTo>
                  <a:pt x="12" y="53"/>
                  <a:pt x="12" y="53"/>
                  <a:pt x="12" y="52"/>
                </a:cubicBezTo>
                <a:cubicBezTo>
                  <a:pt x="10" y="50"/>
                  <a:pt x="7" y="48"/>
                  <a:pt x="5" y="46"/>
                </a:cubicBezTo>
                <a:cubicBezTo>
                  <a:pt x="5" y="46"/>
                  <a:pt x="5" y="45"/>
                  <a:pt x="5" y="45"/>
                </a:cubicBezTo>
                <a:cubicBezTo>
                  <a:pt x="5" y="45"/>
                  <a:pt x="5" y="44"/>
                  <a:pt x="5" y="44"/>
                </a:cubicBezTo>
                <a:cubicBezTo>
                  <a:pt x="7" y="42"/>
                  <a:pt x="8" y="41"/>
                  <a:pt x="9" y="39"/>
                </a:cubicBezTo>
                <a:cubicBezTo>
                  <a:pt x="9" y="38"/>
                  <a:pt x="8" y="37"/>
                  <a:pt x="8" y="35"/>
                </a:cubicBezTo>
                <a:cubicBezTo>
                  <a:pt x="1" y="34"/>
                  <a:pt x="1" y="34"/>
                  <a:pt x="1" y="34"/>
                </a:cubicBezTo>
                <a:cubicBezTo>
                  <a:pt x="0" y="34"/>
                  <a:pt x="0" y="33"/>
                  <a:pt x="0" y="33"/>
                </a:cubicBezTo>
                <a:cubicBezTo>
                  <a:pt x="0" y="24"/>
                  <a:pt x="0" y="24"/>
                  <a:pt x="0" y="24"/>
                </a:cubicBezTo>
                <a:cubicBezTo>
                  <a:pt x="0" y="24"/>
                  <a:pt x="0" y="23"/>
                  <a:pt x="1" y="23"/>
                </a:cubicBezTo>
                <a:cubicBezTo>
                  <a:pt x="8" y="22"/>
                  <a:pt x="8" y="22"/>
                  <a:pt x="8" y="22"/>
                </a:cubicBezTo>
                <a:cubicBezTo>
                  <a:pt x="8" y="21"/>
                  <a:pt x="9" y="20"/>
                  <a:pt x="9" y="18"/>
                </a:cubicBezTo>
                <a:cubicBezTo>
                  <a:pt x="8" y="17"/>
                  <a:pt x="7" y="15"/>
                  <a:pt x="5" y="13"/>
                </a:cubicBezTo>
                <a:cubicBezTo>
                  <a:pt x="5" y="13"/>
                  <a:pt x="5" y="13"/>
                  <a:pt x="5" y="12"/>
                </a:cubicBezTo>
                <a:cubicBezTo>
                  <a:pt x="5" y="12"/>
                  <a:pt x="5" y="12"/>
                  <a:pt x="5" y="11"/>
                </a:cubicBezTo>
                <a:cubicBezTo>
                  <a:pt x="6" y="10"/>
                  <a:pt x="11" y="5"/>
                  <a:pt x="13" y="5"/>
                </a:cubicBezTo>
                <a:cubicBezTo>
                  <a:pt x="13" y="5"/>
                  <a:pt x="13" y="5"/>
                  <a:pt x="14" y="5"/>
                </a:cubicBezTo>
                <a:cubicBezTo>
                  <a:pt x="19" y="9"/>
                  <a:pt x="19" y="9"/>
                  <a:pt x="19" y="9"/>
                </a:cubicBezTo>
                <a:cubicBezTo>
                  <a:pt x="20" y="9"/>
                  <a:pt x="21" y="8"/>
                  <a:pt x="22" y="8"/>
                </a:cubicBezTo>
                <a:cubicBezTo>
                  <a:pt x="22" y="5"/>
                  <a:pt x="23" y="3"/>
                  <a:pt x="23" y="1"/>
                </a:cubicBezTo>
                <a:cubicBezTo>
                  <a:pt x="23" y="0"/>
                  <a:pt x="24" y="0"/>
                  <a:pt x="25" y="0"/>
                </a:cubicBezTo>
                <a:cubicBezTo>
                  <a:pt x="33" y="0"/>
                  <a:pt x="33" y="0"/>
                  <a:pt x="33" y="0"/>
                </a:cubicBezTo>
                <a:cubicBezTo>
                  <a:pt x="34" y="0"/>
                  <a:pt x="34" y="0"/>
                  <a:pt x="34" y="1"/>
                </a:cubicBezTo>
                <a:cubicBezTo>
                  <a:pt x="36" y="8"/>
                  <a:pt x="36" y="8"/>
                  <a:pt x="36" y="8"/>
                </a:cubicBezTo>
                <a:cubicBezTo>
                  <a:pt x="37" y="8"/>
                  <a:pt x="38" y="9"/>
                  <a:pt x="39" y="9"/>
                </a:cubicBezTo>
                <a:cubicBezTo>
                  <a:pt x="44" y="5"/>
                  <a:pt x="44" y="5"/>
                  <a:pt x="44" y="5"/>
                </a:cubicBezTo>
                <a:cubicBezTo>
                  <a:pt x="45" y="5"/>
                  <a:pt x="45" y="5"/>
                  <a:pt x="45" y="5"/>
                </a:cubicBezTo>
                <a:cubicBezTo>
                  <a:pt x="46" y="5"/>
                  <a:pt x="46" y="5"/>
                  <a:pt x="46" y="5"/>
                </a:cubicBezTo>
                <a:cubicBezTo>
                  <a:pt x="48" y="7"/>
                  <a:pt x="51" y="9"/>
                  <a:pt x="52" y="12"/>
                </a:cubicBezTo>
                <a:cubicBezTo>
                  <a:pt x="53" y="12"/>
                  <a:pt x="53" y="12"/>
                  <a:pt x="53" y="12"/>
                </a:cubicBezTo>
                <a:cubicBezTo>
                  <a:pt x="53" y="13"/>
                  <a:pt x="53" y="13"/>
                  <a:pt x="52" y="13"/>
                </a:cubicBezTo>
                <a:cubicBezTo>
                  <a:pt x="51" y="15"/>
                  <a:pt x="50" y="17"/>
                  <a:pt x="48" y="18"/>
                </a:cubicBezTo>
                <a:cubicBezTo>
                  <a:pt x="49" y="20"/>
                  <a:pt x="50" y="21"/>
                  <a:pt x="50" y="22"/>
                </a:cubicBezTo>
                <a:cubicBezTo>
                  <a:pt x="57" y="23"/>
                  <a:pt x="57" y="23"/>
                  <a:pt x="57" y="23"/>
                </a:cubicBezTo>
                <a:cubicBezTo>
                  <a:pt x="58" y="23"/>
                  <a:pt x="58" y="24"/>
                  <a:pt x="58" y="25"/>
                </a:cubicBezTo>
                <a:lnTo>
                  <a:pt x="58" y="33"/>
                </a:lnTo>
                <a:close/>
                <a:moveTo>
                  <a:pt x="29" y="19"/>
                </a:moveTo>
                <a:cubicBezTo>
                  <a:pt x="24" y="19"/>
                  <a:pt x="19" y="23"/>
                  <a:pt x="19" y="29"/>
                </a:cubicBezTo>
                <a:cubicBezTo>
                  <a:pt x="19" y="34"/>
                  <a:pt x="24" y="38"/>
                  <a:pt x="29" y="38"/>
                </a:cubicBezTo>
                <a:cubicBezTo>
                  <a:pt x="34" y="38"/>
                  <a:pt x="39" y="34"/>
                  <a:pt x="39" y="29"/>
                </a:cubicBezTo>
                <a:cubicBezTo>
                  <a:pt x="39" y="23"/>
                  <a:pt x="34" y="19"/>
                  <a:pt x="29" y="19"/>
                </a:cubicBezTo>
                <a:close/>
              </a:path>
            </a:pathLst>
          </a:custGeom>
          <a:solidFill>
            <a:schemeClr val="bg1"/>
          </a:solidFill>
          <a:ln w="9525">
            <a:noFill/>
            <a:round/>
          </a:ln>
        </p:spPr>
        <p:txBody>
          <a:bodyPr vert="horz" wrap="square" lIns="91389" tIns="45694" rIns="91389" bIns="45694" numCol="1" anchor="t" anchorCtr="0" compatLnSpc="1"/>
          <a:lstStyle/>
          <a:p>
            <a:pPr defTabSz="1030271"/>
            <a:endParaRPr lang="en-US" sz="1998">
              <a:solidFill>
                <a:srgbClr val="262626"/>
              </a:solidFill>
            </a:endParaRPr>
          </a:p>
        </p:txBody>
      </p:sp>
      <p:sp>
        <p:nvSpPr>
          <p:cNvPr id="35" name="Freeform 245"/>
          <p:cNvSpPr>
            <a:spLocks noChangeAspect="1"/>
          </p:cNvSpPr>
          <p:nvPr userDrawn="1"/>
        </p:nvSpPr>
        <p:spPr bwMode="auto">
          <a:xfrm>
            <a:off x="4251548" y="1307621"/>
            <a:ext cx="640909" cy="640908"/>
          </a:xfrm>
          <a:custGeom>
            <a:avLst/>
            <a:gdLst/>
            <a:ahLst/>
            <a:cxnLst>
              <a:cxn ang="0">
                <a:pos x="68" y="3"/>
              </a:cxn>
              <a:cxn ang="0">
                <a:pos x="58" y="61"/>
              </a:cxn>
              <a:cxn ang="0">
                <a:pos x="57" y="63"/>
              </a:cxn>
              <a:cxn ang="0">
                <a:pos x="56" y="63"/>
              </a:cxn>
              <a:cxn ang="0">
                <a:pos x="55" y="63"/>
              </a:cxn>
              <a:cxn ang="0">
                <a:pos x="38" y="56"/>
              </a:cxn>
              <a:cxn ang="0">
                <a:pos x="28" y="67"/>
              </a:cxn>
              <a:cxn ang="0">
                <a:pos x="26" y="68"/>
              </a:cxn>
              <a:cxn ang="0">
                <a:pos x="26" y="68"/>
              </a:cxn>
              <a:cxn ang="0">
                <a:pos x="24" y="65"/>
              </a:cxn>
              <a:cxn ang="0">
                <a:pos x="24" y="52"/>
              </a:cxn>
              <a:cxn ang="0">
                <a:pos x="57" y="12"/>
              </a:cxn>
              <a:cxn ang="0">
                <a:pos x="16" y="47"/>
              </a:cxn>
              <a:cxn ang="0">
                <a:pos x="1" y="41"/>
              </a:cxn>
              <a:cxn ang="0">
                <a:pos x="0" y="39"/>
              </a:cxn>
              <a:cxn ang="0">
                <a:pos x="1" y="36"/>
              </a:cxn>
              <a:cxn ang="0">
                <a:pos x="64" y="0"/>
              </a:cxn>
              <a:cxn ang="0">
                <a:pos x="65" y="0"/>
              </a:cxn>
              <a:cxn ang="0">
                <a:pos x="67" y="0"/>
              </a:cxn>
              <a:cxn ang="0">
                <a:pos x="68" y="3"/>
              </a:cxn>
            </a:cxnLst>
            <a:rect l="0" t="0" r="r" b="b"/>
            <a:pathLst>
              <a:path w="68" h="68">
                <a:moveTo>
                  <a:pt x="68" y="3"/>
                </a:moveTo>
                <a:cubicBezTo>
                  <a:pt x="58" y="61"/>
                  <a:pt x="58" y="61"/>
                  <a:pt x="58" y="61"/>
                </a:cubicBezTo>
                <a:cubicBezTo>
                  <a:pt x="58" y="62"/>
                  <a:pt x="57" y="62"/>
                  <a:pt x="57" y="63"/>
                </a:cubicBezTo>
                <a:cubicBezTo>
                  <a:pt x="56" y="63"/>
                  <a:pt x="56" y="63"/>
                  <a:pt x="56" y="63"/>
                </a:cubicBezTo>
                <a:cubicBezTo>
                  <a:pt x="55" y="63"/>
                  <a:pt x="55" y="63"/>
                  <a:pt x="55" y="63"/>
                </a:cubicBezTo>
                <a:cubicBezTo>
                  <a:pt x="38" y="56"/>
                  <a:pt x="38" y="56"/>
                  <a:pt x="38" y="56"/>
                </a:cubicBezTo>
                <a:cubicBezTo>
                  <a:pt x="28" y="67"/>
                  <a:pt x="28" y="67"/>
                  <a:pt x="28" y="67"/>
                </a:cubicBezTo>
                <a:cubicBezTo>
                  <a:pt x="28" y="67"/>
                  <a:pt x="27" y="68"/>
                  <a:pt x="26" y="68"/>
                </a:cubicBezTo>
                <a:cubicBezTo>
                  <a:pt x="26" y="68"/>
                  <a:pt x="26" y="68"/>
                  <a:pt x="26" y="68"/>
                </a:cubicBezTo>
                <a:cubicBezTo>
                  <a:pt x="25" y="67"/>
                  <a:pt x="24" y="66"/>
                  <a:pt x="24" y="65"/>
                </a:cubicBezTo>
                <a:cubicBezTo>
                  <a:pt x="24" y="52"/>
                  <a:pt x="24" y="52"/>
                  <a:pt x="24" y="52"/>
                </a:cubicBezTo>
                <a:cubicBezTo>
                  <a:pt x="57" y="12"/>
                  <a:pt x="57" y="12"/>
                  <a:pt x="57" y="12"/>
                </a:cubicBezTo>
                <a:cubicBezTo>
                  <a:pt x="16" y="47"/>
                  <a:pt x="16" y="47"/>
                  <a:pt x="16" y="47"/>
                </a:cubicBezTo>
                <a:cubicBezTo>
                  <a:pt x="1" y="41"/>
                  <a:pt x="1" y="41"/>
                  <a:pt x="1" y="41"/>
                </a:cubicBezTo>
                <a:cubicBezTo>
                  <a:pt x="0" y="40"/>
                  <a:pt x="0" y="40"/>
                  <a:pt x="0" y="39"/>
                </a:cubicBezTo>
                <a:cubicBezTo>
                  <a:pt x="0" y="38"/>
                  <a:pt x="0" y="37"/>
                  <a:pt x="1" y="36"/>
                </a:cubicBezTo>
                <a:cubicBezTo>
                  <a:pt x="64" y="0"/>
                  <a:pt x="64" y="0"/>
                  <a:pt x="64" y="0"/>
                </a:cubicBezTo>
                <a:cubicBezTo>
                  <a:pt x="65" y="0"/>
                  <a:pt x="65" y="0"/>
                  <a:pt x="65" y="0"/>
                </a:cubicBezTo>
                <a:cubicBezTo>
                  <a:pt x="66" y="0"/>
                  <a:pt x="66" y="0"/>
                  <a:pt x="67" y="0"/>
                </a:cubicBezTo>
                <a:cubicBezTo>
                  <a:pt x="68" y="1"/>
                  <a:pt x="68" y="2"/>
                  <a:pt x="68" y="3"/>
                </a:cubicBezTo>
                <a:close/>
              </a:path>
            </a:pathLst>
          </a:custGeom>
          <a:solidFill>
            <a:schemeClr val="bg1"/>
          </a:solidFill>
          <a:ln w="9525">
            <a:noFill/>
            <a:round/>
          </a:ln>
        </p:spPr>
        <p:txBody>
          <a:bodyPr vert="horz" wrap="square" lIns="91389" tIns="45694" rIns="91389" bIns="45694" numCol="1" anchor="t" anchorCtr="0" compatLnSpc="1"/>
          <a:lstStyle/>
          <a:p>
            <a:pPr defTabSz="1030271"/>
            <a:endParaRPr lang="en-US" sz="1998">
              <a:solidFill>
                <a:srgbClr val="262626"/>
              </a:solidFill>
            </a:endParaRPr>
          </a:p>
        </p:txBody>
      </p:sp>
      <p:sp>
        <p:nvSpPr>
          <p:cNvPr id="36" name="Freeform 132"/>
          <p:cNvSpPr>
            <a:spLocks noChangeAspect="1" noEditPoints="1"/>
          </p:cNvSpPr>
          <p:nvPr userDrawn="1"/>
        </p:nvSpPr>
        <p:spPr bwMode="auto">
          <a:xfrm>
            <a:off x="6893237" y="1290634"/>
            <a:ext cx="705564" cy="674885"/>
          </a:xfrm>
          <a:custGeom>
            <a:avLst/>
            <a:gdLst/>
            <a:ahLst/>
            <a:cxnLst>
              <a:cxn ang="0">
                <a:pos x="62" y="31"/>
              </a:cxn>
              <a:cxn ang="0">
                <a:pos x="62" y="31"/>
              </a:cxn>
              <a:cxn ang="0">
                <a:pos x="54" y="27"/>
              </a:cxn>
              <a:cxn ang="0">
                <a:pos x="45" y="33"/>
              </a:cxn>
              <a:cxn ang="0">
                <a:pos x="44" y="35"/>
              </a:cxn>
              <a:cxn ang="0">
                <a:pos x="43" y="35"/>
              </a:cxn>
              <a:cxn ang="0">
                <a:pos x="42" y="35"/>
              </a:cxn>
              <a:cxn ang="0">
                <a:pos x="41" y="33"/>
              </a:cxn>
              <a:cxn ang="0">
                <a:pos x="32" y="27"/>
              </a:cxn>
              <a:cxn ang="0">
                <a:pos x="23" y="33"/>
              </a:cxn>
              <a:cxn ang="0">
                <a:pos x="22" y="35"/>
              </a:cxn>
              <a:cxn ang="0">
                <a:pos x="21" y="35"/>
              </a:cxn>
              <a:cxn ang="0">
                <a:pos x="20" y="35"/>
              </a:cxn>
              <a:cxn ang="0">
                <a:pos x="19" y="33"/>
              </a:cxn>
              <a:cxn ang="0">
                <a:pos x="10" y="27"/>
              </a:cxn>
              <a:cxn ang="0">
                <a:pos x="3" y="31"/>
              </a:cxn>
              <a:cxn ang="0">
                <a:pos x="2" y="31"/>
              </a:cxn>
              <a:cxn ang="0">
                <a:pos x="0" y="30"/>
              </a:cxn>
              <a:cxn ang="0">
                <a:pos x="0" y="30"/>
              </a:cxn>
              <a:cxn ang="0">
                <a:pos x="32" y="7"/>
              </a:cxn>
              <a:cxn ang="0">
                <a:pos x="64" y="30"/>
              </a:cxn>
              <a:cxn ang="0">
                <a:pos x="64" y="30"/>
              </a:cxn>
              <a:cxn ang="0">
                <a:pos x="62" y="31"/>
              </a:cxn>
              <a:cxn ang="0">
                <a:pos x="34" y="51"/>
              </a:cxn>
              <a:cxn ang="0">
                <a:pos x="25" y="61"/>
              </a:cxn>
              <a:cxn ang="0">
                <a:pos x="15" y="51"/>
              </a:cxn>
              <a:cxn ang="0">
                <a:pos x="17" y="49"/>
              </a:cxn>
              <a:cxn ang="0">
                <a:pos x="20" y="51"/>
              </a:cxn>
              <a:cxn ang="0">
                <a:pos x="25" y="56"/>
              </a:cxn>
              <a:cxn ang="0">
                <a:pos x="30" y="51"/>
              </a:cxn>
              <a:cxn ang="0">
                <a:pos x="30" y="29"/>
              </a:cxn>
              <a:cxn ang="0">
                <a:pos x="32" y="29"/>
              </a:cxn>
              <a:cxn ang="0">
                <a:pos x="34" y="29"/>
              </a:cxn>
              <a:cxn ang="0">
                <a:pos x="34" y="51"/>
              </a:cxn>
              <a:cxn ang="0">
                <a:pos x="34" y="6"/>
              </a:cxn>
              <a:cxn ang="0">
                <a:pos x="32" y="6"/>
              </a:cxn>
              <a:cxn ang="0">
                <a:pos x="30" y="6"/>
              </a:cxn>
              <a:cxn ang="0">
                <a:pos x="30" y="3"/>
              </a:cxn>
              <a:cxn ang="0">
                <a:pos x="32" y="0"/>
              </a:cxn>
              <a:cxn ang="0">
                <a:pos x="34" y="3"/>
              </a:cxn>
              <a:cxn ang="0">
                <a:pos x="34" y="6"/>
              </a:cxn>
            </a:cxnLst>
            <a:rect l="0" t="0" r="r" b="b"/>
            <a:pathLst>
              <a:path w="64" h="61">
                <a:moveTo>
                  <a:pt x="62" y="31"/>
                </a:moveTo>
                <a:cubicBezTo>
                  <a:pt x="62" y="31"/>
                  <a:pt x="62" y="31"/>
                  <a:pt x="62" y="31"/>
                </a:cubicBezTo>
                <a:cubicBezTo>
                  <a:pt x="59" y="29"/>
                  <a:pt x="57" y="27"/>
                  <a:pt x="54" y="27"/>
                </a:cubicBezTo>
                <a:cubicBezTo>
                  <a:pt x="51" y="27"/>
                  <a:pt x="47" y="30"/>
                  <a:pt x="45" y="33"/>
                </a:cubicBezTo>
                <a:cubicBezTo>
                  <a:pt x="45" y="33"/>
                  <a:pt x="45" y="34"/>
                  <a:pt x="44" y="35"/>
                </a:cubicBezTo>
                <a:cubicBezTo>
                  <a:pt x="44" y="35"/>
                  <a:pt x="44" y="35"/>
                  <a:pt x="43" y="35"/>
                </a:cubicBezTo>
                <a:cubicBezTo>
                  <a:pt x="43" y="35"/>
                  <a:pt x="42" y="35"/>
                  <a:pt x="42" y="35"/>
                </a:cubicBezTo>
                <a:cubicBezTo>
                  <a:pt x="42" y="34"/>
                  <a:pt x="41" y="33"/>
                  <a:pt x="41" y="33"/>
                </a:cubicBezTo>
                <a:cubicBezTo>
                  <a:pt x="39" y="30"/>
                  <a:pt x="36" y="27"/>
                  <a:pt x="32" y="27"/>
                </a:cubicBezTo>
                <a:cubicBezTo>
                  <a:pt x="28" y="27"/>
                  <a:pt x="25" y="30"/>
                  <a:pt x="23" y="33"/>
                </a:cubicBezTo>
                <a:cubicBezTo>
                  <a:pt x="23" y="33"/>
                  <a:pt x="22" y="34"/>
                  <a:pt x="22" y="35"/>
                </a:cubicBezTo>
                <a:cubicBezTo>
                  <a:pt x="22" y="35"/>
                  <a:pt x="22" y="35"/>
                  <a:pt x="21" y="35"/>
                </a:cubicBezTo>
                <a:cubicBezTo>
                  <a:pt x="20" y="35"/>
                  <a:pt x="20" y="35"/>
                  <a:pt x="20" y="35"/>
                </a:cubicBezTo>
                <a:cubicBezTo>
                  <a:pt x="19" y="34"/>
                  <a:pt x="19" y="33"/>
                  <a:pt x="19" y="33"/>
                </a:cubicBezTo>
                <a:cubicBezTo>
                  <a:pt x="17" y="30"/>
                  <a:pt x="14" y="27"/>
                  <a:pt x="10" y="27"/>
                </a:cubicBezTo>
                <a:cubicBezTo>
                  <a:pt x="7" y="27"/>
                  <a:pt x="5" y="29"/>
                  <a:pt x="3" y="31"/>
                </a:cubicBezTo>
                <a:cubicBezTo>
                  <a:pt x="2" y="31"/>
                  <a:pt x="2" y="31"/>
                  <a:pt x="2" y="31"/>
                </a:cubicBezTo>
                <a:cubicBezTo>
                  <a:pt x="1" y="31"/>
                  <a:pt x="0" y="31"/>
                  <a:pt x="0" y="30"/>
                </a:cubicBezTo>
                <a:cubicBezTo>
                  <a:pt x="0" y="30"/>
                  <a:pt x="0" y="30"/>
                  <a:pt x="0" y="30"/>
                </a:cubicBezTo>
                <a:cubicBezTo>
                  <a:pt x="4" y="16"/>
                  <a:pt x="18" y="7"/>
                  <a:pt x="32" y="7"/>
                </a:cubicBezTo>
                <a:cubicBezTo>
                  <a:pt x="46" y="7"/>
                  <a:pt x="60" y="16"/>
                  <a:pt x="64" y="30"/>
                </a:cubicBezTo>
                <a:cubicBezTo>
                  <a:pt x="64" y="30"/>
                  <a:pt x="64" y="30"/>
                  <a:pt x="64" y="30"/>
                </a:cubicBezTo>
                <a:cubicBezTo>
                  <a:pt x="64" y="31"/>
                  <a:pt x="63" y="31"/>
                  <a:pt x="62" y="31"/>
                </a:cubicBezTo>
                <a:close/>
                <a:moveTo>
                  <a:pt x="34" y="51"/>
                </a:moveTo>
                <a:cubicBezTo>
                  <a:pt x="34" y="56"/>
                  <a:pt x="30" y="61"/>
                  <a:pt x="25" y="61"/>
                </a:cubicBezTo>
                <a:cubicBezTo>
                  <a:pt x="19" y="61"/>
                  <a:pt x="15" y="56"/>
                  <a:pt x="15" y="51"/>
                </a:cubicBezTo>
                <a:cubicBezTo>
                  <a:pt x="15" y="50"/>
                  <a:pt x="16" y="49"/>
                  <a:pt x="17" y="49"/>
                </a:cubicBezTo>
                <a:cubicBezTo>
                  <a:pt x="19" y="49"/>
                  <a:pt x="20" y="50"/>
                  <a:pt x="20" y="51"/>
                </a:cubicBezTo>
                <a:cubicBezTo>
                  <a:pt x="20" y="54"/>
                  <a:pt x="22" y="56"/>
                  <a:pt x="25" y="56"/>
                </a:cubicBezTo>
                <a:cubicBezTo>
                  <a:pt x="27" y="56"/>
                  <a:pt x="30" y="54"/>
                  <a:pt x="30" y="51"/>
                </a:cubicBezTo>
                <a:cubicBezTo>
                  <a:pt x="30" y="29"/>
                  <a:pt x="30" y="29"/>
                  <a:pt x="30" y="29"/>
                </a:cubicBezTo>
                <a:cubicBezTo>
                  <a:pt x="30" y="29"/>
                  <a:pt x="31" y="29"/>
                  <a:pt x="32" y="29"/>
                </a:cubicBezTo>
                <a:cubicBezTo>
                  <a:pt x="33" y="29"/>
                  <a:pt x="34" y="29"/>
                  <a:pt x="34" y="29"/>
                </a:cubicBezTo>
                <a:lnTo>
                  <a:pt x="34" y="51"/>
                </a:lnTo>
                <a:close/>
                <a:moveTo>
                  <a:pt x="34" y="6"/>
                </a:moveTo>
                <a:cubicBezTo>
                  <a:pt x="34" y="6"/>
                  <a:pt x="33" y="6"/>
                  <a:pt x="32" y="6"/>
                </a:cubicBezTo>
                <a:cubicBezTo>
                  <a:pt x="31" y="6"/>
                  <a:pt x="30" y="6"/>
                  <a:pt x="30" y="6"/>
                </a:cubicBezTo>
                <a:cubicBezTo>
                  <a:pt x="30" y="3"/>
                  <a:pt x="30" y="3"/>
                  <a:pt x="30" y="3"/>
                </a:cubicBezTo>
                <a:cubicBezTo>
                  <a:pt x="30" y="1"/>
                  <a:pt x="31" y="0"/>
                  <a:pt x="32" y="0"/>
                </a:cubicBezTo>
                <a:cubicBezTo>
                  <a:pt x="33" y="0"/>
                  <a:pt x="34" y="1"/>
                  <a:pt x="34" y="3"/>
                </a:cubicBezTo>
                <a:lnTo>
                  <a:pt x="34" y="6"/>
                </a:lnTo>
                <a:close/>
              </a:path>
            </a:pathLst>
          </a:custGeom>
          <a:solidFill>
            <a:schemeClr val="bg1"/>
          </a:solidFill>
          <a:ln w="9525">
            <a:noFill/>
            <a:round/>
          </a:ln>
        </p:spPr>
        <p:txBody>
          <a:bodyPr vert="horz" wrap="square" lIns="91389" tIns="45694" rIns="91389" bIns="45694" numCol="1" anchor="t" anchorCtr="0" compatLnSpc="1"/>
          <a:lstStyle/>
          <a:p>
            <a:pPr defTabSz="1030271"/>
            <a:endParaRPr lang="en-US" sz="1998">
              <a:solidFill>
                <a:srgbClr val="262626"/>
              </a:solidFill>
            </a:endParaRPr>
          </a:p>
        </p:txBody>
      </p:sp>
      <p:sp>
        <p:nvSpPr>
          <p:cNvPr id="22" name="Round Same Side Corner Rectangle 21"/>
          <p:cNvSpPr/>
          <p:nvPr userDrawn="1"/>
        </p:nvSpPr>
        <p:spPr>
          <a:xfrm rot="16200000" flipH="1">
            <a:off x="8798361" y="304345"/>
            <a:ext cx="288035" cy="403250"/>
          </a:xfrm>
          <a:prstGeom prst="round2Same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030271"/>
            <a:endParaRPr lang="en-US" sz="1998" dirty="0">
              <a:solidFill>
                <a:srgbClr val="262626">
                  <a:lumMod val="50000"/>
                  <a:lumOff val="50000"/>
                </a:srgbClr>
              </a:solidFill>
            </a:endParaRPr>
          </a:p>
        </p:txBody>
      </p:sp>
      <p:sp>
        <p:nvSpPr>
          <p:cNvPr id="23" name="Slide Number Placeholder 4"/>
          <p:cNvSpPr>
            <a:spLocks noGrp="1"/>
          </p:cNvSpPr>
          <p:nvPr>
            <p:ph type="sldNum" sz="quarter" idx="4"/>
          </p:nvPr>
        </p:nvSpPr>
        <p:spPr>
          <a:xfrm>
            <a:off x="8746835" y="361953"/>
            <a:ext cx="381001" cy="274637"/>
          </a:xfrm>
          <a:prstGeom prst="rect">
            <a:avLst/>
          </a:prstGeom>
        </p:spPr>
        <p:txBody>
          <a:bodyPr anchor="ctr"/>
          <a:lstStyle>
            <a:lvl1pPr algn="ctr">
              <a:defRPr sz="900" b="1">
                <a:solidFill>
                  <a:schemeClr val="tx1">
                    <a:lumMod val="50000"/>
                    <a:lumOff val="50000"/>
                  </a:schemeClr>
                </a:solidFill>
              </a:defRPr>
            </a:lvl1pPr>
          </a:lstStyle>
          <a:p>
            <a:pPr defTabSz="1030271"/>
            <a:fld id="{C136B7D2-B98C-44FD-8D04-7EC62A564975}" type="slidenum">
              <a:rPr lang="en-US" smtClean="0">
                <a:solidFill>
                  <a:srgbClr val="262626">
                    <a:lumMod val="50000"/>
                    <a:lumOff val="50000"/>
                  </a:srgbClr>
                </a:solidFill>
              </a:rPr>
              <a:pPr defTabSz="1030271"/>
              <a:t>‹#›</a:t>
            </a:fld>
            <a:endParaRPr lang="en-US" dirty="0">
              <a:solidFill>
                <a:srgbClr val="262626">
                  <a:lumMod val="50000"/>
                  <a:lumOff val="50000"/>
                </a:srgbClr>
              </a:solidFill>
            </a:endParaRPr>
          </a:p>
        </p:txBody>
      </p:sp>
      <p:sp>
        <p:nvSpPr>
          <p:cNvPr id="24" name="Title 1"/>
          <p:cNvSpPr>
            <a:spLocks noGrp="1"/>
          </p:cNvSpPr>
          <p:nvPr>
            <p:ph type="title" hasCustomPrompt="1"/>
          </p:nvPr>
        </p:nvSpPr>
        <p:spPr>
          <a:xfrm>
            <a:off x="609601" y="361951"/>
            <a:ext cx="5638800" cy="353525"/>
          </a:xfrm>
          <a:prstGeom prst="rect">
            <a:avLst/>
          </a:prstGeom>
        </p:spPr>
        <p:txBody>
          <a:bodyPr wrap="none" lIns="0" tIns="0" rIns="0" bIns="0" anchor="ctr">
            <a:noAutofit/>
          </a:bodyPr>
          <a:lstStyle>
            <a:lvl1pPr algn="l">
              <a:defRPr sz="2399" b="1" baseline="0">
                <a:solidFill>
                  <a:schemeClr val="tx1">
                    <a:lumMod val="50000"/>
                    <a:lumOff val="50000"/>
                  </a:schemeClr>
                </a:solidFill>
              </a:defRPr>
            </a:lvl1pPr>
          </a:lstStyle>
          <a:p>
            <a:r>
              <a:rPr lang="en-US" dirty="0"/>
              <a:t>Click To Edit Master Title Style</a:t>
            </a:r>
          </a:p>
        </p:txBody>
      </p:sp>
      <p:sp>
        <p:nvSpPr>
          <p:cNvPr id="25" name="Text Placeholder 3"/>
          <p:cNvSpPr>
            <a:spLocks noGrp="1"/>
          </p:cNvSpPr>
          <p:nvPr>
            <p:ph type="body" sz="half" idx="2" hasCustomPrompt="1"/>
          </p:nvPr>
        </p:nvSpPr>
        <p:spPr>
          <a:xfrm>
            <a:off x="609602" y="713943"/>
            <a:ext cx="4114801" cy="200746"/>
          </a:xfrm>
          <a:prstGeom prst="rect">
            <a:avLst/>
          </a:prstGeom>
        </p:spPr>
        <p:txBody>
          <a:bodyPr wrap="none" lIns="0" tIns="0" rIns="0" bIns="0" anchor="ctr">
            <a:noAutofit/>
          </a:bodyPr>
          <a:lstStyle>
            <a:lvl1pPr marL="0" indent="0" algn="l">
              <a:buNone/>
              <a:defRPr sz="1200" b="1" baseline="0">
                <a:solidFill>
                  <a:schemeClr val="bg1">
                    <a:lumMod val="75000"/>
                  </a:schemeClr>
                </a:solidFill>
              </a:defRPr>
            </a:lvl1pPr>
            <a:lvl2pPr marL="457052" indent="0">
              <a:buNone/>
              <a:defRPr sz="1200"/>
            </a:lvl2pPr>
            <a:lvl3pPr marL="914103" indent="0">
              <a:buNone/>
              <a:defRPr sz="1001"/>
            </a:lvl3pPr>
            <a:lvl4pPr marL="1370679" indent="0">
              <a:buNone/>
              <a:defRPr sz="900"/>
            </a:lvl4pPr>
            <a:lvl5pPr marL="1827731" indent="0">
              <a:buNone/>
              <a:defRPr sz="900"/>
            </a:lvl5pPr>
            <a:lvl6pPr marL="2284781" indent="0">
              <a:buNone/>
              <a:defRPr sz="900"/>
            </a:lvl6pPr>
            <a:lvl7pPr marL="2741833" indent="0">
              <a:buNone/>
              <a:defRPr sz="900"/>
            </a:lvl7pPr>
            <a:lvl8pPr marL="3198408" indent="0">
              <a:buNone/>
              <a:defRPr sz="900"/>
            </a:lvl8pPr>
            <a:lvl9pPr marL="3655460" indent="0">
              <a:buNone/>
              <a:defRPr sz="900"/>
            </a:lvl9pPr>
          </a:lstStyle>
          <a:p>
            <a:pPr lvl="0"/>
            <a:r>
              <a:rPr lang="en-US" dirty="0"/>
              <a:t>Subtext Goes Here</a:t>
            </a:r>
          </a:p>
        </p:txBody>
      </p:sp>
    </p:spTree>
    <p:extLst>
      <p:ext uri="{BB962C8B-B14F-4D97-AF65-F5344CB8AC3E}">
        <p14:creationId xmlns:p14="http://schemas.microsoft.com/office/powerpoint/2010/main" val="1306823213"/>
      </p:ext>
    </p:extLst>
  </p:cSld>
  <p:clrMapOvr>
    <a:masterClrMapping/>
  </p:clrMapOvr>
  <mc:AlternateContent xmlns:mc="http://schemas.openxmlformats.org/markup-compatibility/2006" xmlns:p14="http://schemas.microsoft.com/office/powerpoint/2010/main">
    <mc:Choice Requires="p14">
      <p:transition spd="slow" p14:dur="1500" advClick="0">
        <p:random/>
      </p:transition>
    </mc:Choice>
    <mc:Fallback xmlns="">
      <p:transition spd="slow" advClick="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fade">
                                      <p:cBhvr>
                                        <p:cTn id="7" dur="500"/>
                                        <p:tgtEl>
                                          <p:spTgt spid="24"/>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5">
                                            <p:txEl>
                                              <p:pRg st="0" end="0"/>
                                            </p:txEl>
                                          </p:spTgt>
                                        </p:tgtEl>
                                        <p:attrNameLst>
                                          <p:attrName>style.visibility</p:attrName>
                                        </p:attrNameLst>
                                      </p:cBhvr>
                                      <p:to>
                                        <p:strVal val="visible"/>
                                      </p:to>
                                    </p:set>
                                    <p:animEffect transition="in" filter="fade">
                                      <p:cBhvr>
                                        <p:cTn id="11" dur="500"/>
                                        <p:tgtEl>
                                          <p:spTgt spid="25">
                                            <p:txEl>
                                              <p:pRg st="0" end="0"/>
                                            </p:txEl>
                                          </p:spTgt>
                                        </p:tgtEl>
                                      </p:cBhvr>
                                    </p:animEffect>
                                  </p:childTnLst>
                                </p:cTn>
                              </p:par>
                            </p:childTnLst>
                          </p:cTn>
                        </p:par>
                        <p:par>
                          <p:cTn id="12" fill="hold">
                            <p:stCondLst>
                              <p:cond delay="1000"/>
                            </p:stCondLst>
                            <p:childTnLst>
                              <p:par>
                                <p:cTn id="13" presetID="53" presetClass="entr" presetSubtype="16" fill="hold" grpId="0" nodeType="afterEffect">
                                  <p:stCondLst>
                                    <p:cond delay="0"/>
                                  </p:stCondLst>
                                  <p:childTnLst>
                                    <p:set>
                                      <p:cBhvr>
                                        <p:cTn id="14" dur="1" fill="hold">
                                          <p:stCondLst>
                                            <p:cond delay="0"/>
                                          </p:stCondLst>
                                        </p:cTn>
                                        <p:tgtEl>
                                          <p:spTgt spid="33"/>
                                        </p:tgtEl>
                                        <p:attrNameLst>
                                          <p:attrName>style.visibility</p:attrName>
                                        </p:attrNameLst>
                                      </p:cBhvr>
                                      <p:to>
                                        <p:strVal val="visible"/>
                                      </p:to>
                                    </p:set>
                                    <p:anim calcmode="lin" valueType="num">
                                      <p:cBhvr>
                                        <p:cTn id="15" dur="500" fill="hold"/>
                                        <p:tgtEl>
                                          <p:spTgt spid="33"/>
                                        </p:tgtEl>
                                        <p:attrNameLst>
                                          <p:attrName>ppt_w</p:attrName>
                                        </p:attrNameLst>
                                      </p:cBhvr>
                                      <p:tavLst>
                                        <p:tav tm="0">
                                          <p:val>
                                            <p:fltVal val="0"/>
                                          </p:val>
                                        </p:tav>
                                        <p:tav tm="100000">
                                          <p:val>
                                            <p:strVal val="#ppt_w"/>
                                          </p:val>
                                        </p:tav>
                                      </p:tavLst>
                                    </p:anim>
                                    <p:anim calcmode="lin" valueType="num">
                                      <p:cBhvr>
                                        <p:cTn id="16" dur="500" fill="hold"/>
                                        <p:tgtEl>
                                          <p:spTgt spid="33"/>
                                        </p:tgtEl>
                                        <p:attrNameLst>
                                          <p:attrName>ppt_h</p:attrName>
                                        </p:attrNameLst>
                                      </p:cBhvr>
                                      <p:tavLst>
                                        <p:tav tm="0">
                                          <p:val>
                                            <p:fltVal val="0"/>
                                          </p:val>
                                        </p:tav>
                                        <p:tav tm="100000">
                                          <p:val>
                                            <p:strVal val="#ppt_h"/>
                                          </p:val>
                                        </p:tav>
                                      </p:tavLst>
                                    </p:anim>
                                    <p:animEffect transition="in" filter="fade">
                                      <p:cBhvr>
                                        <p:cTn id="17" dur="500"/>
                                        <p:tgtEl>
                                          <p:spTgt spid="33"/>
                                        </p:tgtEl>
                                      </p:cBhvr>
                                    </p:animEffect>
                                  </p:childTnLst>
                                </p:cTn>
                              </p:par>
                            </p:childTnLst>
                          </p:cTn>
                        </p:par>
                        <p:par>
                          <p:cTn id="18" fill="hold">
                            <p:stCondLst>
                              <p:cond delay="1500"/>
                            </p:stCondLst>
                            <p:childTnLst>
                              <p:par>
                                <p:cTn id="19" presetID="22" presetClass="entr" presetSubtype="4" fill="hold" grpId="0" nodeType="afterEffect">
                                  <p:stCondLst>
                                    <p:cond delay="0"/>
                                  </p:stCondLst>
                                  <p:childTnLst>
                                    <p:set>
                                      <p:cBhvr>
                                        <p:cTn id="20" dur="1" fill="hold">
                                          <p:stCondLst>
                                            <p:cond delay="0"/>
                                          </p:stCondLst>
                                        </p:cTn>
                                        <p:tgtEl>
                                          <p:spTgt spid="20"/>
                                        </p:tgtEl>
                                        <p:attrNameLst>
                                          <p:attrName>style.visibility</p:attrName>
                                        </p:attrNameLst>
                                      </p:cBhvr>
                                      <p:to>
                                        <p:strVal val="visible"/>
                                      </p:to>
                                    </p:set>
                                    <p:animEffect transition="in" filter="wipe(down)">
                                      <p:cBhvr>
                                        <p:cTn id="21" dur="500"/>
                                        <p:tgtEl>
                                          <p:spTgt spid="20"/>
                                        </p:tgtEl>
                                      </p:cBhvr>
                                    </p:animEffect>
                                  </p:childTnLst>
                                </p:cTn>
                              </p:par>
                            </p:childTnLst>
                          </p:cTn>
                        </p:par>
                        <p:par>
                          <p:cTn id="22" fill="hold">
                            <p:stCondLst>
                              <p:cond delay="2000"/>
                            </p:stCondLst>
                            <p:childTnLst>
                              <p:par>
                                <p:cTn id="23" presetID="22" presetClass="entr" presetSubtype="4" fill="hold" grpId="0" nodeType="afterEffect">
                                  <p:stCondLst>
                                    <p:cond delay="0"/>
                                  </p:stCondLst>
                                  <p:childTnLst>
                                    <p:set>
                                      <p:cBhvr>
                                        <p:cTn id="24" dur="1" fill="hold">
                                          <p:stCondLst>
                                            <p:cond delay="0"/>
                                          </p:stCondLst>
                                        </p:cTn>
                                        <p:tgtEl>
                                          <p:spTgt spid="18"/>
                                        </p:tgtEl>
                                        <p:attrNameLst>
                                          <p:attrName>style.visibility</p:attrName>
                                        </p:attrNameLst>
                                      </p:cBhvr>
                                      <p:to>
                                        <p:strVal val="visible"/>
                                      </p:to>
                                    </p:set>
                                    <p:animEffect transition="in" filter="wipe(down)">
                                      <p:cBhvr>
                                        <p:cTn id="25" dur="500"/>
                                        <p:tgtEl>
                                          <p:spTgt spid="18"/>
                                        </p:tgtEl>
                                      </p:cBhvr>
                                    </p:animEffect>
                                  </p:childTnLst>
                                </p:cTn>
                              </p:par>
                            </p:childTnLst>
                          </p:cTn>
                        </p:par>
                        <p:par>
                          <p:cTn id="26" fill="hold">
                            <p:stCondLst>
                              <p:cond delay="2500"/>
                            </p:stCondLst>
                            <p:childTnLst>
                              <p:par>
                                <p:cTn id="27" presetID="22" presetClass="entr" presetSubtype="4" fill="hold" grpId="0" nodeType="afterEffect">
                                  <p:stCondLst>
                                    <p:cond delay="0"/>
                                  </p:stCondLst>
                                  <p:childTnLst>
                                    <p:set>
                                      <p:cBhvr>
                                        <p:cTn id="28" dur="1" fill="hold">
                                          <p:stCondLst>
                                            <p:cond delay="0"/>
                                          </p:stCondLst>
                                        </p:cTn>
                                        <p:tgtEl>
                                          <p:spTgt spid="21">
                                            <p:txEl>
                                              <p:pRg st="0" end="0"/>
                                            </p:txEl>
                                          </p:spTgt>
                                        </p:tgtEl>
                                        <p:attrNameLst>
                                          <p:attrName>style.visibility</p:attrName>
                                        </p:attrNameLst>
                                      </p:cBhvr>
                                      <p:to>
                                        <p:strVal val="visible"/>
                                      </p:to>
                                    </p:set>
                                    <p:animEffect transition="in" filter="wipe(down)">
                                      <p:cBhvr>
                                        <p:cTn id="29" dur="500"/>
                                        <p:tgtEl>
                                          <p:spTgt spid="21">
                                            <p:txEl>
                                              <p:pRg st="0" end="0"/>
                                            </p:txEl>
                                          </p:spTgt>
                                        </p:tgtEl>
                                      </p:cBhvr>
                                    </p:animEffect>
                                  </p:childTnLst>
                                </p:cTn>
                              </p:par>
                            </p:childTnLst>
                          </p:cTn>
                        </p:par>
                        <p:par>
                          <p:cTn id="30" fill="hold">
                            <p:stCondLst>
                              <p:cond delay="3000"/>
                            </p:stCondLst>
                            <p:childTnLst>
                              <p:par>
                                <p:cTn id="31" presetID="22" presetClass="entr" presetSubtype="4" fill="hold" grpId="0" nodeType="afterEffect" nodePh="1">
                                  <p:stCondLst>
                                    <p:cond delay="0"/>
                                  </p:stCondLst>
                                  <p:endCondLst>
                                    <p:cond evt="begin" delay="0">
                                      <p:tn val="31"/>
                                    </p:cond>
                                  </p:endCondLst>
                                  <p:childTnLst>
                                    <p:set>
                                      <p:cBhvr>
                                        <p:cTn id="32" dur="1" fill="hold">
                                          <p:stCondLst>
                                            <p:cond delay="0"/>
                                          </p:stCondLst>
                                        </p:cTn>
                                        <p:tgtEl>
                                          <p:spTgt spid="28">
                                            <p:txEl>
                                              <p:pRg st="0" end="0"/>
                                            </p:txEl>
                                          </p:spTgt>
                                        </p:tgtEl>
                                        <p:attrNameLst>
                                          <p:attrName>style.visibility</p:attrName>
                                        </p:attrNameLst>
                                      </p:cBhvr>
                                      <p:to>
                                        <p:strVal val="visible"/>
                                      </p:to>
                                    </p:set>
                                    <p:animEffect transition="in" filter="wipe(down)">
                                      <p:cBhvr>
                                        <p:cTn id="33" dur="500"/>
                                        <p:tgtEl>
                                          <p:spTgt spid="28">
                                            <p:txEl>
                                              <p:pRg st="0" end="0"/>
                                            </p:txEl>
                                          </p:spTgt>
                                        </p:tgtEl>
                                      </p:cBhvr>
                                    </p:animEffect>
                                  </p:childTnLst>
                                </p:cTn>
                              </p:par>
                            </p:childTnLst>
                          </p:cTn>
                        </p:par>
                        <p:par>
                          <p:cTn id="34" fill="hold">
                            <p:stCondLst>
                              <p:cond delay="3500"/>
                            </p:stCondLst>
                            <p:childTnLst>
                              <p:par>
                                <p:cTn id="35" presetID="22" presetClass="entr" presetSubtype="4" fill="hold" grpId="0" nodeType="afterEffect">
                                  <p:stCondLst>
                                    <p:cond delay="0"/>
                                  </p:stCondLst>
                                  <p:childTnLst>
                                    <p:set>
                                      <p:cBhvr>
                                        <p:cTn id="36" dur="1" fill="hold">
                                          <p:stCondLst>
                                            <p:cond delay="0"/>
                                          </p:stCondLst>
                                        </p:cTn>
                                        <p:tgtEl>
                                          <p:spTgt spid="40"/>
                                        </p:tgtEl>
                                        <p:attrNameLst>
                                          <p:attrName>style.visibility</p:attrName>
                                        </p:attrNameLst>
                                      </p:cBhvr>
                                      <p:to>
                                        <p:strVal val="visible"/>
                                      </p:to>
                                    </p:set>
                                    <p:animEffect transition="in" filter="wipe(down)">
                                      <p:cBhvr>
                                        <p:cTn id="37" dur="500"/>
                                        <p:tgtEl>
                                          <p:spTgt spid="40"/>
                                        </p:tgtEl>
                                      </p:cBhvr>
                                    </p:animEffect>
                                  </p:childTnLst>
                                </p:cTn>
                              </p:par>
                            </p:childTnLst>
                          </p:cTn>
                        </p:par>
                        <p:par>
                          <p:cTn id="38" fill="hold">
                            <p:stCondLst>
                              <p:cond delay="4000"/>
                            </p:stCondLst>
                            <p:childTnLst>
                              <p:par>
                                <p:cTn id="39" presetID="22" presetClass="entr" presetSubtype="4" fill="hold" grpId="0" nodeType="afterEffect">
                                  <p:stCondLst>
                                    <p:cond delay="0"/>
                                  </p:stCondLst>
                                  <p:childTnLst>
                                    <p:set>
                                      <p:cBhvr>
                                        <p:cTn id="40" dur="1" fill="hold">
                                          <p:stCondLst>
                                            <p:cond delay="0"/>
                                          </p:stCondLst>
                                        </p:cTn>
                                        <p:tgtEl>
                                          <p:spTgt spid="17"/>
                                        </p:tgtEl>
                                        <p:attrNameLst>
                                          <p:attrName>style.visibility</p:attrName>
                                        </p:attrNameLst>
                                      </p:cBhvr>
                                      <p:to>
                                        <p:strVal val="visible"/>
                                      </p:to>
                                    </p:set>
                                    <p:animEffect transition="in" filter="wipe(down)">
                                      <p:cBhvr>
                                        <p:cTn id="41" dur="500"/>
                                        <p:tgtEl>
                                          <p:spTgt spid="17"/>
                                        </p:tgtEl>
                                      </p:cBhvr>
                                    </p:animEffect>
                                  </p:childTnLst>
                                </p:cTn>
                              </p:par>
                            </p:childTnLst>
                          </p:cTn>
                        </p:par>
                        <p:par>
                          <p:cTn id="42" fill="hold">
                            <p:stCondLst>
                              <p:cond delay="4500"/>
                            </p:stCondLst>
                            <p:childTnLst>
                              <p:par>
                                <p:cTn id="43" presetID="53" presetClass="entr" presetSubtype="16" fill="hold" grpId="0" nodeType="afterEffect">
                                  <p:stCondLst>
                                    <p:cond delay="0"/>
                                  </p:stCondLst>
                                  <p:childTnLst>
                                    <p:set>
                                      <p:cBhvr>
                                        <p:cTn id="44" dur="1" fill="hold">
                                          <p:stCondLst>
                                            <p:cond delay="0"/>
                                          </p:stCondLst>
                                        </p:cTn>
                                        <p:tgtEl>
                                          <p:spTgt spid="35"/>
                                        </p:tgtEl>
                                        <p:attrNameLst>
                                          <p:attrName>style.visibility</p:attrName>
                                        </p:attrNameLst>
                                      </p:cBhvr>
                                      <p:to>
                                        <p:strVal val="visible"/>
                                      </p:to>
                                    </p:set>
                                    <p:anim calcmode="lin" valueType="num">
                                      <p:cBhvr>
                                        <p:cTn id="45" dur="500" fill="hold"/>
                                        <p:tgtEl>
                                          <p:spTgt spid="35"/>
                                        </p:tgtEl>
                                        <p:attrNameLst>
                                          <p:attrName>ppt_w</p:attrName>
                                        </p:attrNameLst>
                                      </p:cBhvr>
                                      <p:tavLst>
                                        <p:tav tm="0">
                                          <p:val>
                                            <p:fltVal val="0"/>
                                          </p:val>
                                        </p:tav>
                                        <p:tav tm="100000">
                                          <p:val>
                                            <p:strVal val="#ppt_w"/>
                                          </p:val>
                                        </p:tav>
                                      </p:tavLst>
                                    </p:anim>
                                    <p:anim calcmode="lin" valueType="num">
                                      <p:cBhvr>
                                        <p:cTn id="46" dur="500" fill="hold"/>
                                        <p:tgtEl>
                                          <p:spTgt spid="35"/>
                                        </p:tgtEl>
                                        <p:attrNameLst>
                                          <p:attrName>ppt_h</p:attrName>
                                        </p:attrNameLst>
                                      </p:cBhvr>
                                      <p:tavLst>
                                        <p:tav tm="0">
                                          <p:val>
                                            <p:fltVal val="0"/>
                                          </p:val>
                                        </p:tav>
                                        <p:tav tm="100000">
                                          <p:val>
                                            <p:strVal val="#ppt_h"/>
                                          </p:val>
                                        </p:tav>
                                      </p:tavLst>
                                    </p:anim>
                                    <p:animEffect transition="in" filter="fade">
                                      <p:cBhvr>
                                        <p:cTn id="47" dur="500"/>
                                        <p:tgtEl>
                                          <p:spTgt spid="35"/>
                                        </p:tgtEl>
                                      </p:cBhvr>
                                    </p:animEffect>
                                  </p:childTnLst>
                                </p:cTn>
                              </p:par>
                            </p:childTnLst>
                          </p:cTn>
                        </p:par>
                        <p:par>
                          <p:cTn id="48" fill="hold">
                            <p:stCondLst>
                              <p:cond delay="5000"/>
                            </p:stCondLst>
                            <p:childTnLst>
                              <p:par>
                                <p:cTn id="49" presetID="22" presetClass="entr" presetSubtype="4" fill="hold" grpId="0" nodeType="afterEffect">
                                  <p:stCondLst>
                                    <p:cond delay="0"/>
                                  </p:stCondLst>
                                  <p:childTnLst>
                                    <p:set>
                                      <p:cBhvr>
                                        <p:cTn id="50" dur="1" fill="hold">
                                          <p:stCondLst>
                                            <p:cond delay="0"/>
                                          </p:stCondLst>
                                        </p:cTn>
                                        <p:tgtEl>
                                          <p:spTgt spid="29">
                                            <p:txEl>
                                              <p:pRg st="0" end="0"/>
                                            </p:txEl>
                                          </p:spTgt>
                                        </p:tgtEl>
                                        <p:attrNameLst>
                                          <p:attrName>style.visibility</p:attrName>
                                        </p:attrNameLst>
                                      </p:cBhvr>
                                      <p:to>
                                        <p:strVal val="visible"/>
                                      </p:to>
                                    </p:set>
                                    <p:animEffect transition="in" filter="wipe(down)">
                                      <p:cBhvr>
                                        <p:cTn id="51" dur="500"/>
                                        <p:tgtEl>
                                          <p:spTgt spid="29">
                                            <p:txEl>
                                              <p:pRg st="0" end="0"/>
                                            </p:txEl>
                                          </p:spTgt>
                                        </p:tgtEl>
                                      </p:cBhvr>
                                    </p:animEffect>
                                  </p:childTnLst>
                                </p:cTn>
                              </p:par>
                            </p:childTnLst>
                          </p:cTn>
                        </p:par>
                        <p:par>
                          <p:cTn id="52" fill="hold">
                            <p:stCondLst>
                              <p:cond delay="5500"/>
                            </p:stCondLst>
                            <p:childTnLst>
                              <p:par>
                                <p:cTn id="53" presetID="22" presetClass="entr" presetSubtype="4" fill="hold" grpId="0" nodeType="afterEffect" nodePh="1">
                                  <p:stCondLst>
                                    <p:cond delay="0"/>
                                  </p:stCondLst>
                                  <p:endCondLst>
                                    <p:cond evt="begin" delay="0">
                                      <p:tn val="53"/>
                                    </p:cond>
                                  </p:endCondLst>
                                  <p:childTnLst>
                                    <p:set>
                                      <p:cBhvr>
                                        <p:cTn id="54" dur="1" fill="hold">
                                          <p:stCondLst>
                                            <p:cond delay="0"/>
                                          </p:stCondLst>
                                        </p:cTn>
                                        <p:tgtEl>
                                          <p:spTgt spid="30">
                                            <p:txEl>
                                              <p:pRg st="0" end="0"/>
                                            </p:txEl>
                                          </p:spTgt>
                                        </p:tgtEl>
                                        <p:attrNameLst>
                                          <p:attrName>style.visibility</p:attrName>
                                        </p:attrNameLst>
                                      </p:cBhvr>
                                      <p:to>
                                        <p:strVal val="visible"/>
                                      </p:to>
                                    </p:set>
                                    <p:animEffect transition="in" filter="wipe(down)">
                                      <p:cBhvr>
                                        <p:cTn id="55" dur="500"/>
                                        <p:tgtEl>
                                          <p:spTgt spid="30">
                                            <p:txEl>
                                              <p:pRg st="0" end="0"/>
                                            </p:txEl>
                                          </p:spTgt>
                                        </p:tgtEl>
                                      </p:cBhvr>
                                    </p:animEffect>
                                  </p:childTnLst>
                                </p:cTn>
                              </p:par>
                            </p:childTnLst>
                          </p:cTn>
                        </p:par>
                        <p:par>
                          <p:cTn id="56" fill="hold">
                            <p:stCondLst>
                              <p:cond delay="6000"/>
                            </p:stCondLst>
                            <p:childTnLst>
                              <p:par>
                                <p:cTn id="57" presetID="22" presetClass="entr" presetSubtype="4" fill="hold" grpId="0" nodeType="afterEffect">
                                  <p:stCondLst>
                                    <p:cond delay="0"/>
                                  </p:stCondLst>
                                  <p:childTnLst>
                                    <p:set>
                                      <p:cBhvr>
                                        <p:cTn id="58" dur="1" fill="hold">
                                          <p:stCondLst>
                                            <p:cond delay="0"/>
                                          </p:stCondLst>
                                        </p:cTn>
                                        <p:tgtEl>
                                          <p:spTgt spid="19"/>
                                        </p:tgtEl>
                                        <p:attrNameLst>
                                          <p:attrName>style.visibility</p:attrName>
                                        </p:attrNameLst>
                                      </p:cBhvr>
                                      <p:to>
                                        <p:strVal val="visible"/>
                                      </p:to>
                                    </p:set>
                                    <p:animEffect transition="in" filter="wipe(down)">
                                      <p:cBhvr>
                                        <p:cTn id="59" dur="500"/>
                                        <p:tgtEl>
                                          <p:spTgt spid="19"/>
                                        </p:tgtEl>
                                      </p:cBhvr>
                                    </p:animEffect>
                                  </p:childTnLst>
                                </p:cTn>
                              </p:par>
                            </p:childTnLst>
                          </p:cTn>
                        </p:par>
                        <p:par>
                          <p:cTn id="60" fill="hold">
                            <p:stCondLst>
                              <p:cond delay="6500"/>
                            </p:stCondLst>
                            <p:childTnLst>
                              <p:par>
                                <p:cTn id="61" presetID="53" presetClass="entr" presetSubtype="16" fill="hold" grpId="0" nodeType="afterEffect">
                                  <p:stCondLst>
                                    <p:cond delay="0"/>
                                  </p:stCondLst>
                                  <p:childTnLst>
                                    <p:set>
                                      <p:cBhvr>
                                        <p:cTn id="62" dur="1" fill="hold">
                                          <p:stCondLst>
                                            <p:cond delay="0"/>
                                          </p:stCondLst>
                                        </p:cTn>
                                        <p:tgtEl>
                                          <p:spTgt spid="36"/>
                                        </p:tgtEl>
                                        <p:attrNameLst>
                                          <p:attrName>style.visibility</p:attrName>
                                        </p:attrNameLst>
                                      </p:cBhvr>
                                      <p:to>
                                        <p:strVal val="visible"/>
                                      </p:to>
                                    </p:set>
                                    <p:anim calcmode="lin" valueType="num">
                                      <p:cBhvr>
                                        <p:cTn id="63" dur="500" fill="hold"/>
                                        <p:tgtEl>
                                          <p:spTgt spid="36"/>
                                        </p:tgtEl>
                                        <p:attrNameLst>
                                          <p:attrName>ppt_w</p:attrName>
                                        </p:attrNameLst>
                                      </p:cBhvr>
                                      <p:tavLst>
                                        <p:tav tm="0">
                                          <p:val>
                                            <p:fltVal val="0"/>
                                          </p:val>
                                        </p:tav>
                                        <p:tav tm="100000">
                                          <p:val>
                                            <p:strVal val="#ppt_w"/>
                                          </p:val>
                                        </p:tav>
                                      </p:tavLst>
                                    </p:anim>
                                    <p:anim calcmode="lin" valueType="num">
                                      <p:cBhvr>
                                        <p:cTn id="64" dur="500" fill="hold"/>
                                        <p:tgtEl>
                                          <p:spTgt spid="36"/>
                                        </p:tgtEl>
                                        <p:attrNameLst>
                                          <p:attrName>ppt_h</p:attrName>
                                        </p:attrNameLst>
                                      </p:cBhvr>
                                      <p:tavLst>
                                        <p:tav tm="0">
                                          <p:val>
                                            <p:fltVal val="0"/>
                                          </p:val>
                                        </p:tav>
                                        <p:tav tm="100000">
                                          <p:val>
                                            <p:strVal val="#ppt_h"/>
                                          </p:val>
                                        </p:tav>
                                      </p:tavLst>
                                    </p:anim>
                                    <p:animEffect transition="in" filter="fade">
                                      <p:cBhvr>
                                        <p:cTn id="65" dur="500"/>
                                        <p:tgtEl>
                                          <p:spTgt spid="36"/>
                                        </p:tgtEl>
                                      </p:cBhvr>
                                    </p:animEffect>
                                  </p:childTnLst>
                                </p:cTn>
                              </p:par>
                            </p:childTnLst>
                          </p:cTn>
                        </p:par>
                        <p:par>
                          <p:cTn id="66" fill="hold">
                            <p:stCondLst>
                              <p:cond delay="7000"/>
                            </p:stCondLst>
                            <p:childTnLst>
                              <p:par>
                                <p:cTn id="67" presetID="22" presetClass="entr" presetSubtype="4" fill="hold" grpId="0" nodeType="afterEffect">
                                  <p:stCondLst>
                                    <p:cond delay="0"/>
                                  </p:stCondLst>
                                  <p:childTnLst>
                                    <p:set>
                                      <p:cBhvr>
                                        <p:cTn id="68" dur="1" fill="hold">
                                          <p:stCondLst>
                                            <p:cond delay="0"/>
                                          </p:stCondLst>
                                        </p:cTn>
                                        <p:tgtEl>
                                          <p:spTgt spid="41"/>
                                        </p:tgtEl>
                                        <p:attrNameLst>
                                          <p:attrName>style.visibility</p:attrName>
                                        </p:attrNameLst>
                                      </p:cBhvr>
                                      <p:to>
                                        <p:strVal val="visible"/>
                                      </p:to>
                                    </p:set>
                                    <p:animEffect transition="in" filter="wipe(down)">
                                      <p:cBhvr>
                                        <p:cTn id="69" dur="500"/>
                                        <p:tgtEl>
                                          <p:spTgt spid="41"/>
                                        </p:tgtEl>
                                      </p:cBhvr>
                                    </p:animEffect>
                                  </p:childTnLst>
                                </p:cTn>
                              </p:par>
                            </p:childTnLst>
                          </p:cTn>
                        </p:par>
                        <p:par>
                          <p:cTn id="70" fill="hold">
                            <p:stCondLst>
                              <p:cond delay="7500"/>
                            </p:stCondLst>
                            <p:childTnLst>
                              <p:par>
                                <p:cTn id="71" presetID="22" presetClass="entr" presetSubtype="4" fill="hold" grpId="0" nodeType="afterEffect">
                                  <p:stCondLst>
                                    <p:cond delay="0"/>
                                  </p:stCondLst>
                                  <p:childTnLst>
                                    <p:set>
                                      <p:cBhvr>
                                        <p:cTn id="72" dur="1" fill="hold">
                                          <p:stCondLst>
                                            <p:cond delay="0"/>
                                          </p:stCondLst>
                                        </p:cTn>
                                        <p:tgtEl>
                                          <p:spTgt spid="31">
                                            <p:txEl>
                                              <p:pRg st="0" end="0"/>
                                            </p:txEl>
                                          </p:spTgt>
                                        </p:tgtEl>
                                        <p:attrNameLst>
                                          <p:attrName>style.visibility</p:attrName>
                                        </p:attrNameLst>
                                      </p:cBhvr>
                                      <p:to>
                                        <p:strVal val="visible"/>
                                      </p:to>
                                    </p:set>
                                    <p:animEffect transition="in" filter="wipe(down)">
                                      <p:cBhvr>
                                        <p:cTn id="73" dur="500"/>
                                        <p:tgtEl>
                                          <p:spTgt spid="31">
                                            <p:txEl>
                                              <p:pRg st="0" end="0"/>
                                            </p:txEl>
                                          </p:spTgt>
                                        </p:tgtEl>
                                      </p:cBhvr>
                                    </p:animEffect>
                                  </p:childTnLst>
                                </p:cTn>
                              </p:par>
                            </p:childTnLst>
                          </p:cTn>
                        </p:par>
                        <p:par>
                          <p:cTn id="74" fill="hold">
                            <p:stCondLst>
                              <p:cond delay="8000"/>
                            </p:stCondLst>
                            <p:childTnLst>
                              <p:par>
                                <p:cTn id="75" presetID="22" presetClass="entr" presetSubtype="4" fill="hold" grpId="0" nodeType="afterEffect" nodePh="1">
                                  <p:stCondLst>
                                    <p:cond delay="0"/>
                                  </p:stCondLst>
                                  <p:endCondLst>
                                    <p:cond evt="begin" delay="0">
                                      <p:tn val="75"/>
                                    </p:cond>
                                  </p:endCondLst>
                                  <p:childTnLst>
                                    <p:set>
                                      <p:cBhvr>
                                        <p:cTn id="76" dur="1" fill="hold">
                                          <p:stCondLst>
                                            <p:cond delay="0"/>
                                          </p:stCondLst>
                                        </p:cTn>
                                        <p:tgtEl>
                                          <p:spTgt spid="32">
                                            <p:txEl>
                                              <p:pRg st="0" end="0"/>
                                            </p:txEl>
                                          </p:spTgt>
                                        </p:tgtEl>
                                        <p:attrNameLst>
                                          <p:attrName>style.visibility</p:attrName>
                                        </p:attrNameLst>
                                      </p:cBhvr>
                                      <p:to>
                                        <p:strVal val="visible"/>
                                      </p:to>
                                    </p:set>
                                    <p:animEffect transition="in" filter="wipe(down)">
                                      <p:cBhvr>
                                        <p:cTn id="77" dur="500"/>
                                        <p:tgtEl>
                                          <p:spTgt spid="3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bldLvl="0" animBg="1"/>
      <p:bldP spid="20" grpId="0" bldLvl="0" animBg="1"/>
      <p:bldP spid="40" grpId="0" bldLvl="0" animBg="1"/>
      <p:bldP spid="41" grpId="0" bldLvl="0" animBg="1"/>
      <p:bldP spid="17" grpId="0" bldLvl="0" animBg="1"/>
      <p:bldP spid="19" grpId="0" bldLvl="0" animBg="1"/>
      <p:bldP spid="21" grpId="0" build="p">
        <p:tmplLst>
          <p:tmpl lvl="1">
            <p:tnLst>
              <p:par>
                <p:cTn presetID="22" presetClass="entr" presetSubtype="4" fill="hold" nodeType="afterEffect">
                  <p:stCondLst>
                    <p:cond delay="0"/>
                  </p:stCondLst>
                  <p:childTnLst>
                    <p:set>
                      <p:cBhvr>
                        <p:cTn dur="1" fill="hold">
                          <p:stCondLst>
                            <p:cond delay="0"/>
                          </p:stCondLst>
                        </p:cTn>
                        <p:tgtEl>
                          <p:spTgt spid="21"/>
                        </p:tgtEl>
                        <p:attrNameLst>
                          <p:attrName>style.visibility</p:attrName>
                        </p:attrNameLst>
                      </p:cBhvr>
                      <p:to>
                        <p:strVal val="visible"/>
                      </p:to>
                    </p:set>
                    <p:animEffect transition="in" filter="wipe(down)">
                      <p:cBhvr>
                        <p:cTn dur="500"/>
                        <p:tgtEl>
                          <p:spTgt spid="21"/>
                        </p:tgtEl>
                      </p:cBhvr>
                    </p:animEffect>
                  </p:childTnLst>
                </p:cTn>
              </p:par>
            </p:tnLst>
          </p:tmpl>
        </p:tmplLst>
      </p:bldP>
      <p:bldP spid="28" grpId="0" build="p">
        <p:tmplLst>
          <p:tmpl lvl="1">
            <p:tnLst>
              <p:par>
                <p:cTn presetID="22" presetClass="entr" presetSubtype="4" fill="hold" nodeType="afterEffect" nodePh="1">
                  <p:stCondLst>
                    <p:cond delay="0"/>
                  </p:stCondLst>
                  <p:endCondLst>
                    <p:cond evt="begin" delay="0"/>
                  </p:endCondLst>
                  <p:childTnLst>
                    <p:set>
                      <p:cBhvr>
                        <p:cTn dur="1" fill="hold">
                          <p:stCondLst>
                            <p:cond delay="0"/>
                          </p:stCondLst>
                        </p:cTn>
                        <p:tgtEl>
                          <p:spTgt spid="28"/>
                        </p:tgtEl>
                        <p:attrNameLst>
                          <p:attrName>style.visibility</p:attrName>
                        </p:attrNameLst>
                      </p:cBhvr>
                      <p:to>
                        <p:strVal val="visible"/>
                      </p:to>
                    </p:set>
                    <p:animEffect transition="in" filter="wipe(down)">
                      <p:cBhvr>
                        <p:cTn dur="500"/>
                        <p:tgtEl>
                          <p:spTgt spid="28"/>
                        </p:tgtEl>
                      </p:cBhvr>
                    </p:animEffect>
                  </p:childTnLst>
                </p:cTn>
              </p:par>
            </p:tnLst>
          </p:tmpl>
        </p:tmplLst>
      </p:bldP>
      <p:bldP spid="29" grpId="0" build="p">
        <p:tmplLst>
          <p:tmpl lvl="1">
            <p:tnLst>
              <p:par>
                <p:cTn presetID="22" presetClass="entr" presetSubtype="4" fill="hold" nodeType="afterEffect">
                  <p:stCondLst>
                    <p:cond delay="0"/>
                  </p:stCondLst>
                  <p:childTnLst>
                    <p:set>
                      <p:cBhvr>
                        <p:cTn dur="1" fill="hold">
                          <p:stCondLst>
                            <p:cond delay="0"/>
                          </p:stCondLst>
                        </p:cTn>
                        <p:tgtEl>
                          <p:spTgt spid="29"/>
                        </p:tgtEl>
                        <p:attrNameLst>
                          <p:attrName>style.visibility</p:attrName>
                        </p:attrNameLst>
                      </p:cBhvr>
                      <p:to>
                        <p:strVal val="visible"/>
                      </p:to>
                    </p:set>
                    <p:animEffect transition="in" filter="wipe(down)">
                      <p:cBhvr>
                        <p:cTn dur="500"/>
                        <p:tgtEl>
                          <p:spTgt spid="29"/>
                        </p:tgtEl>
                      </p:cBhvr>
                    </p:animEffect>
                  </p:childTnLst>
                </p:cTn>
              </p:par>
            </p:tnLst>
          </p:tmpl>
        </p:tmplLst>
      </p:bldP>
      <p:bldP spid="30" grpId="0" build="p">
        <p:tmplLst>
          <p:tmpl lvl="1">
            <p:tnLst>
              <p:par>
                <p:cTn presetID="22" presetClass="entr" presetSubtype="4" fill="hold" nodeType="afterEffect" nodePh="1">
                  <p:stCondLst>
                    <p:cond delay="0"/>
                  </p:stCondLst>
                  <p:endCondLst>
                    <p:cond evt="begin" delay="0"/>
                  </p:endCondLst>
                  <p:childTnLst>
                    <p:set>
                      <p:cBhvr>
                        <p:cTn dur="1" fill="hold">
                          <p:stCondLst>
                            <p:cond delay="0"/>
                          </p:stCondLst>
                        </p:cTn>
                        <p:tgtEl>
                          <p:spTgt spid="30"/>
                        </p:tgtEl>
                        <p:attrNameLst>
                          <p:attrName>style.visibility</p:attrName>
                        </p:attrNameLst>
                      </p:cBhvr>
                      <p:to>
                        <p:strVal val="visible"/>
                      </p:to>
                    </p:set>
                    <p:animEffect transition="in" filter="wipe(down)">
                      <p:cBhvr>
                        <p:cTn dur="500"/>
                        <p:tgtEl>
                          <p:spTgt spid="30"/>
                        </p:tgtEl>
                      </p:cBhvr>
                    </p:animEffect>
                  </p:childTnLst>
                </p:cTn>
              </p:par>
            </p:tnLst>
          </p:tmpl>
        </p:tmplLst>
      </p:bldP>
      <p:bldP spid="31" grpId="0" build="p">
        <p:tmplLst>
          <p:tmpl lvl="1">
            <p:tnLst>
              <p:par>
                <p:cTn presetID="22" presetClass="entr" presetSubtype="4" fill="hold" nodeType="afterEffect">
                  <p:stCondLst>
                    <p:cond delay="0"/>
                  </p:stCondLst>
                  <p:childTnLst>
                    <p:set>
                      <p:cBhvr>
                        <p:cTn dur="1" fill="hold">
                          <p:stCondLst>
                            <p:cond delay="0"/>
                          </p:stCondLst>
                        </p:cTn>
                        <p:tgtEl>
                          <p:spTgt spid="31"/>
                        </p:tgtEl>
                        <p:attrNameLst>
                          <p:attrName>style.visibility</p:attrName>
                        </p:attrNameLst>
                      </p:cBhvr>
                      <p:to>
                        <p:strVal val="visible"/>
                      </p:to>
                    </p:set>
                    <p:animEffect transition="in" filter="wipe(down)">
                      <p:cBhvr>
                        <p:cTn dur="500"/>
                        <p:tgtEl>
                          <p:spTgt spid="31"/>
                        </p:tgtEl>
                      </p:cBhvr>
                    </p:animEffect>
                  </p:childTnLst>
                </p:cTn>
              </p:par>
            </p:tnLst>
          </p:tmpl>
        </p:tmplLst>
      </p:bldP>
      <p:bldP spid="32" grpId="0" build="p">
        <p:tmplLst>
          <p:tmpl lvl="1">
            <p:tnLst>
              <p:par>
                <p:cTn presetID="22" presetClass="entr" presetSubtype="4" fill="hold" nodeType="afterEffect" nodePh="1">
                  <p:stCondLst>
                    <p:cond delay="0"/>
                  </p:stCondLst>
                  <p:endCondLst>
                    <p:cond evt="begin" delay="0"/>
                  </p:endCondLst>
                  <p:childTnLst>
                    <p:set>
                      <p:cBhvr>
                        <p:cTn dur="1" fill="hold">
                          <p:stCondLst>
                            <p:cond delay="0"/>
                          </p:stCondLst>
                        </p:cTn>
                        <p:tgtEl>
                          <p:spTgt spid="32"/>
                        </p:tgtEl>
                        <p:attrNameLst>
                          <p:attrName>style.visibility</p:attrName>
                        </p:attrNameLst>
                      </p:cBhvr>
                      <p:to>
                        <p:strVal val="visible"/>
                      </p:to>
                    </p:set>
                    <p:animEffect transition="in" filter="wipe(down)">
                      <p:cBhvr>
                        <p:cTn dur="500"/>
                        <p:tgtEl>
                          <p:spTgt spid="32"/>
                        </p:tgtEl>
                      </p:cBhvr>
                    </p:animEffect>
                  </p:childTnLst>
                </p:cTn>
              </p:par>
            </p:tnLst>
          </p:tmpl>
        </p:tmplLst>
      </p:bldP>
      <p:bldP spid="33" grpId="0" bldLvl="0" animBg="1"/>
      <p:bldP spid="35" grpId="0" bldLvl="0" animBg="1"/>
      <p:bldP spid="36" grpId="0" bldLvl="0" animBg="1"/>
      <p:bldP spid="24" grpId="0"/>
      <p:bldP spid="25" grpId="0" build="p">
        <p:tmplLst>
          <p:tmpl lvl="1">
            <p:tnLst>
              <p:par>
                <p:cTn presetID="10" presetClass="entr" presetSubtype="0" fill="hold" nodeType="afterEffect">
                  <p:stCondLst>
                    <p:cond delay="0"/>
                  </p:stCondLst>
                  <p:childTnLst>
                    <p:set>
                      <p:cBhvr>
                        <p:cTn dur="1" fill="hold">
                          <p:stCondLst>
                            <p:cond delay="0"/>
                          </p:stCondLst>
                        </p:cTn>
                        <p:tgtEl>
                          <p:spTgt spid="25"/>
                        </p:tgtEl>
                        <p:attrNameLst>
                          <p:attrName>style.visibility</p:attrName>
                        </p:attrNameLst>
                      </p:cBhvr>
                      <p:to>
                        <p:strVal val="visible"/>
                      </p:to>
                    </p:set>
                    <p:animEffect transition="in" filter="fade">
                      <p:cBhvr>
                        <p:cTn dur="500"/>
                        <p:tgtEl>
                          <p:spTgt spid="25"/>
                        </p:tgtEl>
                      </p:cBhvr>
                    </p:animEffect>
                  </p:childTnLst>
                </p:cTn>
              </p:par>
            </p:tnLst>
          </p:tmpl>
        </p:tmplLst>
      </p:bldP>
    </p:bld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2_Pic4">
    <p:spTree>
      <p:nvGrpSpPr>
        <p:cNvPr id="1" name=""/>
        <p:cNvGrpSpPr/>
        <p:nvPr/>
      </p:nvGrpSpPr>
      <p:grpSpPr>
        <a:xfrm>
          <a:off x="0" y="0"/>
          <a:ext cx="0" cy="0"/>
          <a:chOff x="0" y="0"/>
          <a:chExt cx="0" cy="0"/>
        </a:xfrm>
      </p:grpSpPr>
      <p:sp>
        <p:nvSpPr>
          <p:cNvPr id="18" name="Picture Placeholder 7"/>
          <p:cNvSpPr>
            <a:spLocks noGrp="1"/>
          </p:cNvSpPr>
          <p:nvPr>
            <p:ph type="pic" sz="quarter" idx="10" hasCustomPrompt="1"/>
          </p:nvPr>
        </p:nvSpPr>
        <p:spPr>
          <a:xfrm>
            <a:off x="304802" y="940089"/>
            <a:ext cx="2819400" cy="4203413"/>
          </a:xfrm>
          <a:prstGeom prst="rect">
            <a:avLst/>
          </a:prstGeom>
          <a:noFill/>
          <a:ln w="19050">
            <a:noFill/>
          </a:ln>
        </p:spPr>
        <p:txBody>
          <a:bodyPr tIns="0" bIns="182880" anchor="b"/>
          <a:lstStyle>
            <a:lvl1pPr algn="ctr">
              <a:buNone/>
              <a:defRPr sz="1200">
                <a:solidFill>
                  <a:schemeClr val="tx1">
                    <a:lumMod val="50000"/>
                    <a:lumOff val="50000"/>
                  </a:schemeClr>
                </a:solidFill>
              </a:defRPr>
            </a:lvl1pPr>
          </a:lstStyle>
          <a:p>
            <a:r>
              <a:rPr lang="en-US" dirty="0"/>
              <a:t>Image Holder</a:t>
            </a:r>
          </a:p>
        </p:txBody>
      </p:sp>
      <p:sp>
        <p:nvSpPr>
          <p:cNvPr id="22" name="Rectangle 21"/>
          <p:cNvSpPr/>
          <p:nvPr userDrawn="1"/>
        </p:nvSpPr>
        <p:spPr>
          <a:xfrm>
            <a:off x="2927956" y="1390650"/>
            <a:ext cx="1676400" cy="78105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030271"/>
            <a:endParaRPr lang="en-US" sz="1998">
              <a:solidFill>
                <a:srgbClr val="FFFFFF"/>
              </a:solidFill>
            </a:endParaRPr>
          </a:p>
        </p:txBody>
      </p:sp>
      <p:sp>
        <p:nvSpPr>
          <p:cNvPr id="23" name="Rectangle 22"/>
          <p:cNvSpPr/>
          <p:nvPr userDrawn="1"/>
        </p:nvSpPr>
        <p:spPr>
          <a:xfrm>
            <a:off x="2927956" y="2209800"/>
            <a:ext cx="1676400" cy="78105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030271"/>
            <a:endParaRPr lang="en-US" sz="1998">
              <a:solidFill>
                <a:srgbClr val="FFFFFF"/>
              </a:solidFill>
            </a:endParaRPr>
          </a:p>
        </p:txBody>
      </p:sp>
      <p:sp>
        <p:nvSpPr>
          <p:cNvPr id="24" name="Rectangle 23"/>
          <p:cNvSpPr/>
          <p:nvPr userDrawn="1"/>
        </p:nvSpPr>
        <p:spPr>
          <a:xfrm>
            <a:off x="2927956" y="3028950"/>
            <a:ext cx="1676400" cy="78105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030271"/>
            <a:endParaRPr lang="en-US" sz="1998">
              <a:solidFill>
                <a:srgbClr val="FFFFFF"/>
              </a:solidFill>
            </a:endParaRPr>
          </a:p>
        </p:txBody>
      </p:sp>
      <p:sp>
        <p:nvSpPr>
          <p:cNvPr id="26" name="Rectangle 25"/>
          <p:cNvSpPr/>
          <p:nvPr userDrawn="1"/>
        </p:nvSpPr>
        <p:spPr>
          <a:xfrm>
            <a:off x="2927956" y="3848100"/>
            <a:ext cx="1676400" cy="78105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030271"/>
            <a:endParaRPr lang="en-US" sz="1998">
              <a:solidFill>
                <a:srgbClr val="FFFFFF"/>
              </a:solidFill>
            </a:endParaRPr>
          </a:p>
        </p:txBody>
      </p:sp>
      <p:sp>
        <p:nvSpPr>
          <p:cNvPr id="27" name="Freeform 62"/>
          <p:cNvSpPr>
            <a:spLocks noChangeAspect="1" noEditPoints="1"/>
          </p:cNvSpPr>
          <p:nvPr userDrawn="1"/>
        </p:nvSpPr>
        <p:spPr bwMode="auto">
          <a:xfrm>
            <a:off x="3585922" y="1627155"/>
            <a:ext cx="360468" cy="363350"/>
          </a:xfrm>
          <a:custGeom>
            <a:avLst/>
            <a:gdLst/>
            <a:ahLst/>
            <a:cxnLst>
              <a:cxn ang="0">
                <a:pos x="58" y="33"/>
              </a:cxn>
              <a:cxn ang="0">
                <a:pos x="57" y="34"/>
              </a:cxn>
              <a:cxn ang="0">
                <a:pos x="50" y="35"/>
              </a:cxn>
              <a:cxn ang="0">
                <a:pos x="49" y="39"/>
              </a:cxn>
              <a:cxn ang="0">
                <a:pos x="53" y="44"/>
              </a:cxn>
              <a:cxn ang="0">
                <a:pos x="53" y="45"/>
              </a:cxn>
              <a:cxn ang="0">
                <a:pos x="53" y="46"/>
              </a:cxn>
              <a:cxn ang="0">
                <a:pos x="45" y="53"/>
              </a:cxn>
              <a:cxn ang="0">
                <a:pos x="44" y="52"/>
              </a:cxn>
              <a:cxn ang="0">
                <a:pos x="39" y="48"/>
              </a:cxn>
              <a:cxn ang="0">
                <a:pos x="36" y="50"/>
              </a:cxn>
              <a:cxn ang="0">
                <a:pos x="34" y="57"/>
              </a:cxn>
              <a:cxn ang="0">
                <a:pos x="33" y="58"/>
              </a:cxn>
              <a:cxn ang="0">
                <a:pos x="25" y="58"/>
              </a:cxn>
              <a:cxn ang="0">
                <a:pos x="23" y="57"/>
              </a:cxn>
              <a:cxn ang="0">
                <a:pos x="22" y="50"/>
              </a:cxn>
              <a:cxn ang="0">
                <a:pos x="19" y="48"/>
              </a:cxn>
              <a:cxn ang="0">
                <a:pos x="14" y="52"/>
              </a:cxn>
              <a:cxn ang="0">
                <a:pos x="13" y="53"/>
              </a:cxn>
              <a:cxn ang="0">
                <a:pos x="12" y="52"/>
              </a:cxn>
              <a:cxn ang="0">
                <a:pos x="5" y="46"/>
              </a:cxn>
              <a:cxn ang="0">
                <a:pos x="5" y="45"/>
              </a:cxn>
              <a:cxn ang="0">
                <a:pos x="5" y="44"/>
              </a:cxn>
              <a:cxn ang="0">
                <a:pos x="9" y="39"/>
              </a:cxn>
              <a:cxn ang="0">
                <a:pos x="8" y="35"/>
              </a:cxn>
              <a:cxn ang="0">
                <a:pos x="1" y="34"/>
              </a:cxn>
              <a:cxn ang="0">
                <a:pos x="0" y="33"/>
              </a:cxn>
              <a:cxn ang="0">
                <a:pos x="0" y="24"/>
              </a:cxn>
              <a:cxn ang="0">
                <a:pos x="1" y="23"/>
              </a:cxn>
              <a:cxn ang="0">
                <a:pos x="8" y="22"/>
              </a:cxn>
              <a:cxn ang="0">
                <a:pos x="9" y="18"/>
              </a:cxn>
              <a:cxn ang="0">
                <a:pos x="5" y="13"/>
              </a:cxn>
              <a:cxn ang="0">
                <a:pos x="5" y="12"/>
              </a:cxn>
              <a:cxn ang="0">
                <a:pos x="5" y="11"/>
              </a:cxn>
              <a:cxn ang="0">
                <a:pos x="13" y="5"/>
              </a:cxn>
              <a:cxn ang="0">
                <a:pos x="14" y="5"/>
              </a:cxn>
              <a:cxn ang="0">
                <a:pos x="19" y="9"/>
              </a:cxn>
              <a:cxn ang="0">
                <a:pos x="22" y="8"/>
              </a:cxn>
              <a:cxn ang="0">
                <a:pos x="23" y="1"/>
              </a:cxn>
              <a:cxn ang="0">
                <a:pos x="25" y="0"/>
              </a:cxn>
              <a:cxn ang="0">
                <a:pos x="33" y="0"/>
              </a:cxn>
              <a:cxn ang="0">
                <a:pos x="34" y="1"/>
              </a:cxn>
              <a:cxn ang="0">
                <a:pos x="36" y="8"/>
              </a:cxn>
              <a:cxn ang="0">
                <a:pos x="39" y="9"/>
              </a:cxn>
              <a:cxn ang="0">
                <a:pos x="44" y="5"/>
              </a:cxn>
              <a:cxn ang="0">
                <a:pos x="45" y="5"/>
              </a:cxn>
              <a:cxn ang="0">
                <a:pos x="46" y="5"/>
              </a:cxn>
              <a:cxn ang="0">
                <a:pos x="52" y="12"/>
              </a:cxn>
              <a:cxn ang="0">
                <a:pos x="53" y="12"/>
              </a:cxn>
              <a:cxn ang="0">
                <a:pos x="52" y="13"/>
              </a:cxn>
              <a:cxn ang="0">
                <a:pos x="48" y="18"/>
              </a:cxn>
              <a:cxn ang="0">
                <a:pos x="50" y="22"/>
              </a:cxn>
              <a:cxn ang="0">
                <a:pos x="57" y="23"/>
              </a:cxn>
              <a:cxn ang="0">
                <a:pos x="58" y="25"/>
              </a:cxn>
              <a:cxn ang="0">
                <a:pos x="58" y="33"/>
              </a:cxn>
              <a:cxn ang="0">
                <a:pos x="29" y="19"/>
              </a:cxn>
              <a:cxn ang="0">
                <a:pos x="19" y="29"/>
              </a:cxn>
              <a:cxn ang="0">
                <a:pos x="29" y="38"/>
              </a:cxn>
              <a:cxn ang="0">
                <a:pos x="39" y="29"/>
              </a:cxn>
              <a:cxn ang="0">
                <a:pos x="29" y="19"/>
              </a:cxn>
            </a:cxnLst>
            <a:rect l="0" t="0" r="r" b="b"/>
            <a:pathLst>
              <a:path w="58" h="58">
                <a:moveTo>
                  <a:pt x="58" y="33"/>
                </a:moveTo>
                <a:cubicBezTo>
                  <a:pt x="58" y="34"/>
                  <a:pt x="58" y="34"/>
                  <a:pt x="57" y="34"/>
                </a:cubicBezTo>
                <a:cubicBezTo>
                  <a:pt x="50" y="35"/>
                  <a:pt x="50" y="35"/>
                  <a:pt x="50" y="35"/>
                </a:cubicBezTo>
                <a:cubicBezTo>
                  <a:pt x="50" y="37"/>
                  <a:pt x="49" y="38"/>
                  <a:pt x="49" y="39"/>
                </a:cubicBezTo>
                <a:cubicBezTo>
                  <a:pt x="50" y="41"/>
                  <a:pt x="51" y="42"/>
                  <a:pt x="53" y="44"/>
                </a:cubicBezTo>
                <a:cubicBezTo>
                  <a:pt x="53" y="44"/>
                  <a:pt x="53" y="45"/>
                  <a:pt x="53" y="45"/>
                </a:cubicBezTo>
                <a:cubicBezTo>
                  <a:pt x="53" y="45"/>
                  <a:pt x="53" y="46"/>
                  <a:pt x="53" y="46"/>
                </a:cubicBezTo>
                <a:cubicBezTo>
                  <a:pt x="52" y="47"/>
                  <a:pt x="47" y="53"/>
                  <a:pt x="45" y="53"/>
                </a:cubicBezTo>
                <a:cubicBezTo>
                  <a:pt x="45" y="53"/>
                  <a:pt x="45" y="53"/>
                  <a:pt x="44" y="52"/>
                </a:cubicBezTo>
                <a:cubicBezTo>
                  <a:pt x="39" y="48"/>
                  <a:pt x="39" y="48"/>
                  <a:pt x="39" y="48"/>
                </a:cubicBezTo>
                <a:cubicBezTo>
                  <a:pt x="38" y="49"/>
                  <a:pt x="37" y="49"/>
                  <a:pt x="36" y="50"/>
                </a:cubicBezTo>
                <a:cubicBezTo>
                  <a:pt x="35" y="52"/>
                  <a:pt x="35" y="55"/>
                  <a:pt x="34" y="57"/>
                </a:cubicBezTo>
                <a:cubicBezTo>
                  <a:pt x="34" y="57"/>
                  <a:pt x="34" y="58"/>
                  <a:pt x="33" y="58"/>
                </a:cubicBezTo>
                <a:cubicBezTo>
                  <a:pt x="25" y="58"/>
                  <a:pt x="25" y="58"/>
                  <a:pt x="25" y="58"/>
                </a:cubicBezTo>
                <a:cubicBezTo>
                  <a:pt x="24" y="58"/>
                  <a:pt x="23" y="57"/>
                  <a:pt x="23" y="57"/>
                </a:cubicBezTo>
                <a:cubicBezTo>
                  <a:pt x="22" y="50"/>
                  <a:pt x="22" y="50"/>
                  <a:pt x="22" y="50"/>
                </a:cubicBezTo>
                <a:cubicBezTo>
                  <a:pt x="21" y="49"/>
                  <a:pt x="20" y="49"/>
                  <a:pt x="19" y="48"/>
                </a:cubicBezTo>
                <a:cubicBezTo>
                  <a:pt x="14" y="52"/>
                  <a:pt x="14" y="52"/>
                  <a:pt x="14" y="52"/>
                </a:cubicBezTo>
                <a:cubicBezTo>
                  <a:pt x="13" y="53"/>
                  <a:pt x="13" y="53"/>
                  <a:pt x="13" y="53"/>
                </a:cubicBezTo>
                <a:cubicBezTo>
                  <a:pt x="12" y="53"/>
                  <a:pt x="12" y="53"/>
                  <a:pt x="12" y="52"/>
                </a:cubicBezTo>
                <a:cubicBezTo>
                  <a:pt x="10" y="50"/>
                  <a:pt x="7" y="48"/>
                  <a:pt x="5" y="46"/>
                </a:cubicBezTo>
                <a:cubicBezTo>
                  <a:pt x="5" y="46"/>
                  <a:pt x="5" y="45"/>
                  <a:pt x="5" y="45"/>
                </a:cubicBezTo>
                <a:cubicBezTo>
                  <a:pt x="5" y="45"/>
                  <a:pt x="5" y="44"/>
                  <a:pt x="5" y="44"/>
                </a:cubicBezTo>
                <a:cubicBezTo>
                  <a:pt x="7" y="42"/>
                  <a:pt x="8" y="41"/>
                  <a:pt x="9" y="39"/>
                </a:cubicBezTo>
                <a:cubicBezTo>
                  <a:pt x="9" y="38"/>
                  <a:pt x="8" y="37"/>
                  <a:pt x="8" y="35"/>
                </a:cubicBezTo>
                <a:cubicBezTo>
                  <a:pt x="1" y="34"/>
                  <a:pt x="1" y="34"/>
                  <a:pt x="1" y="34"/>
                </a:cubicBezTo>
                <a:cubicBezTo>
                  <a:pt x="0" y="34"/>
                  <a:pt x="0" y="33"/>
                  <a:pt x="0" y="33"/>
                </a:cubicBezTo>
                <a:cubicBezTo>
                  <a:pt x="0" y="24"/>
                  <a:pt x="0" y="24"/>
                  <a:pt x="0" y="24"/>
                </a:cubicBezTo>
                <a:cubicBezTo>
                  <a:pt x="0" y="24"/>
                  <a:pt x="0" y="23"/>
                  <a:pt x="1" y="23"/>
                </a:cubicBezTo>
                <a:cubicBezTo>
                  <a:pt x="8" y="22"/>
                  <a:pt x="8" y="22"/>
                  <a:pt x="8" y="22"/>
                </a:cubicBezTo>
                <a:cubicBezTo>
                  <a:pt x="8" y="21"/>
                  <a:pt x="9" y="20"/>
                  <a:pt x="9" y="18"/>
                </a:cubicBezTo>
                <a:cubicBezTo>
                  <a:pt x="8" y="17"/>
                  <a:pt x="7" y="15"/>
                  <a:pt x="5" y="13"/>
                </a:cubicBezTo>
                <a:cubicBezTo>
                  <a:pt x="5" y="13"/>
                  <a:pt x="5" y="13"/>
                  <a:pt x="5" y="12"/>
                </a:cubicBezTo>
                <a:cubicBezTo>
                  <a:pt x="5" y="12"/>
                  <a:pt x="5" y="12"/>
                  <a:pt x="5" y="11"/>
                </a:cubicBezTo>
                <a:cubicBezTo>
                  <a:pt x="6" y="10"/>
                  <a:pt x="11" y="5"/>
                  <a:pt x="13" y="5"/>
                </a:cubicBezTo>
                <a:cubicBezTo>
                  <a:pt x="13" y="5"/>
                  <a:pt x="13" y="5"/>
                  <a:pt x="14" y="5"/>
                </a:cubicBezTo>
                <a:cubicBezTo>
                  <a:pt x="19" y="9"/>
                  <a:pt x="19" y="9"/>
                  <a:pt x="19" y="9"/>
                </a:cubicBezTo>
                <a:cubicBezTo>
                  <a:pt x="20" y="9"/>
                  <a:pt x="21" y="8"/>
                  <a:pt x="22" y="8"/>
                </a:cubicBezTo>
                <a:cubicBezTo>
                  <a:pt x="22" y="5"/>
                  <a:pt x="23" y="3"/>
                  <a:pt x="23" y="1"/>
                </a:cubicBezTo>
                <a:cubicBezTo>
                  <a:pt x="23" y="0"/>
                  <a:pt x="24" y="0"/>
                  <a:pt x="25" y="0"/>
                </a:cubicBezTo>
                <a:cubicBezTo>
                  <a:pt x="33" y="0"/>
                  <a:pt x="33" y="0"/>
                  <a:pt x="33" y="0"/>
                </a:cubicBezTo>
                <a:cubicBezTo>
                  <a:pt x="34" y="0"/>
                  <a:pt x="34" y="0"/>
                  <a:pt x="34" y="1"/>
                </a:cubicBezTo>
                <a:cubicBezTo>
                  <a:pt x="36" y="8"/>
                  <a:pt x="36" y="8"/>
                  <a:pt x="36" y="8"/>
                </a:cubicBezTo>
                <a:cubicBezTo>
                  <a:pt x="37" y="8"/>
                  <a:pt x="38" y="9"/>
                  <a:pt x="39" y="9"/>
                </a:cubicBezTo>
                <a:cubicBezTo>
                  <a:pt x="44" y="5"/>
                  <a:pt x="44" y="5"/>
                  <a:pt x="44" y="5"/>
                </a:cubicBezTo>
                <a:cubicBezTo>
                  <a:pt x="45" y="5"/>
                  <a:pt x="45" y="5"/>
                  <a:pt x="45" y="5"/>
                </a:cubicBezTo>
                <a:cubicBezTo>
                  <a:pt x="46" y="5"/>
                  <a:pt x="46" y="5"/>
                  <a:pt x="46" y="5"/>
                </a:cubicBezTo>
                <a:cubicBezTo>
                  <a:pt x="48" y="7"/>
                  <a:pt x="51" y="9"/>
                  <a:pt x="52" y="12"/>
                </a:cubicBezTo>
                <a:cubicBezTo>
                  <a:pt x="53" y="12"/>
                  <a:pt x="53" y="12"/>
                  <a:pt x="53" y="12"/>
                </a:cubicBezTo>
                <a:cubicBezTo>
                  <a:pt x="53" y="13"/>
                  <a:pt x="53" y="13"/>
                  <a:pt x="52" y="13"/>
                </a:cubicBezTo>
                <a:cubicBezTo>
                  <a:pt x="51" y="15"/>
                  <a:pt x="50" y="17"/>
                  <a:pt x="48" y="18"/>
                </a:cubicBezTo>
                <a:cubicBezTo>
                  <a:pt x="49" y="20"/>
                  <a:pt x="50" y="21"/>
                  <a:pt x="50" y="22"/>
                </a:cubicBezTo>
                <a:cubicBezTo>
                  <a:pt x="57" y="23"/>
                  <a:pt x="57" y="23"/>
                  <a:pt x="57" y="23"/>
                </a:cubicBezTo>
                <a:cubicBezTo>
                  <a:pt x="58" y="23"/>
                  <a:pt x="58" y="24"/>
                  <a:pt x="58" y="25"/>
                </a:cubicBezTo>
                <a:lnTo>
                  <a:pt x="58" y="33"/>
                </a:lnTo>
                <a:close/>
                <a:moveTo>
                  <a:pt x="29" y="19"/>
                </a:moveTo>
                <a:cubicBezTo>
                  <a:pt x="24" y="19"/>
                  <a:pt x="19" y="23"/>
                  <a:pt x="19" y="29"/>
                </a:cubicBezTo>
                <a:cubicBezTo>
                  <a:pt x="19" y="34"/>
                  <a:pt x="24" y="38"/>
                  <a:pt x="29" y="38"/>
                </a:cubicBezTo>
                <a:cubicBezTo>
                  <a:pt x="34" y="38"/>
                  <a:pt x="39" y="34"/>
                  <a:pt x="39" y="29"/>
                </a:cubicBezTo>
                <a:cubicBezTo>
                  <a:pt x="39" y="23"/>
                  <a:pt x="34" y="19"/>
                  <a:pt x="29" y="19"/>
                </a:cubicBezTo>
                <a:close/>
              </a:path>
            </a:pathLst>
          </a:custGeom>
          <a:solidFill>
            <a:schemeClr val="bg1"/>
          </a:solidFill>
          <a:ln w="9525">
            <a:noFill/>
            <a:round/>
          </a:ln>
        </p:spPr>
        <p:txBody>
          <a:bodyPr vert="horz" wrap="square" lIns="91389" tIns="45694" rIns="91389" bIns="45694" numCol="1" anchor="t" anchorCtr="0" compatLnSpc="1"/>
          <a:lstStyle/>
          <a:p>
            <a:pPr defTabSz="1030271"/>
            <a:endParaRPr lang="en-US" sz="1998">
              <a:solidFill>
                <a:srgbClr val="262626"/>
              </a:solidFill>
            </a:endParaRPr>
          </a:p>
        </p:txBody>
      </p:sp>
      <p:sp>
        <p:nvSpPr>
          <p:cNvPr id="34" name="Freeform 245"/>
          <p:cNvSpPr>
            <a:spLocks noChangeAspect="1"/>
          </p:cNvSpPr>
          <p:nvPr userDrawn="1"/>
        </p:nvSpPr>
        <p:spPr bwMode="auto">
          <a:xfrm>
            <a:off x="3590676" y="2424846"/>
            <a:ext cx="350963" cy="350963"/>
          </a:xfrm>
          <a:custGeom>
            <a:avLst/>
            <a:gdLst/>
            <a:ahLst/>
            <a:cxnLst>
              <a:cxn ang="0">
                <a:pos x="68" y="3"/>
              </a:cxn>
              <a:cxn ang="0">
                <a:pos x="58" y="61"/>
              </a:cxn>
              <a:cxn ang="0">
                <a:pos x="57" y="63"/>
              </a:cxn>
              <a:cxn ang="0">
                <a:pos x="56" y="63"/>
              </a:cxn>
              <a:cxn ang="0">
                <a:pos x="55" y="63"/>
              </a:cxn>
              <a:cxn ang="0">
                <a:pos x="38" y="56"/>
              </a:cxn>
              <a:cxn ang="0">
                <a:pos x="28" y="67"/>
              </a:cxn>
              <a:cxn ang="0">
                <a:pos x="26" y="68"/>
              </a:cxn>
              <a:cxn ang="0">
                <a:pos x="26" y="68"/>
              </a:cxn>
              <a:cxn ang="0">
                <a:pos x="24" y="65"/>
              </a:cxn>
              <a:cxn ang="0">
                <a:pos x="24" y="52"/>
              </a:cxn>
              <a:cxn ang="0">
                <a:pos x="57" y="12"/>
              </a:cxn>
              <a:cxn ang="0">
                <a:pos x="16" y="47"/>
              </a:cxn>
              <a:cxn ang="0">
                <a:pos x="1" y="41"/>
              </a:cxn>
              <a:cxn ang="0">
                <a:pos x="0" y="39"/>
              </a:cxn>
              <a:cxn ang="0">
                <a:pos x="1" y="36"/>
              </a:cxn>
              <a:cxn ang="0">
                <a:pos x="64" y="0"/>
              </a:cxn>
              <a:cxn ang="0">
                <a:pos x="65" y="0"/>
              </a:cxn>
              <a:cxn ang="0">
                <a:pos x="67" y="0"/>
              </a:cxn>
              <a:cxn ang="0">
                <a:pos x="68" y="3"/>
              </a:cxn>
            </a:cxnLst>
            <a:rect l="0" t="0" r="r" b="b"/>
            <a:pathLst>
              <a:path w="68" h="68">
                <a:moveTo>
                  <a:pt x="68" y="3"/>
                </a:moveTo>
                <a:cubicBezTo>
                  <a:pt x="58" y="61"/>
                  <a:pt x="58" y="61"/>
                  <a:pt x="58" y="61"/>
                </a:cubicBezTo>
                <a:cubicBezTo>
                  <a:pt x="58" y="62"/>
                  <a:pt x="57" y="62"/>
                  <a:pt x="57" y="63"/>
                </a:cubicBezTo>
                <a:cubicBezTo>
                  <a:pt x="56" y="63"/>
                  <a:pt x="56" y="63"/>
                  <a:pt x="56" y="63"/>
                </a:cubicBezTo>
                <a:cubicBezTo>
                  <a:pt x="55" y="63"/>
                  <a:pt x="55" y="63"/>
                  <a:pt x="55" y="63"/>
                </a:cubicBezTo>
                <a:cubicBezTo>
                  <a:pt x="38" y="56"/>
                  <a:pt x="38" y="56"/>
                  <a:pt x="38" y="56"/>
                </a:cubicBezTo>
                <a:cubicBezTo>
                  <a:pt x="28" y="67"/>
                  <a:pt x="28" y="67"/>
                  <a:pt x="28" y="67"/>
                </a:cubicBezTo>
                <a:cubicBezTo>
                  <a:pt x="28" y="67"/>
                  <a:pt x="27" y="68"/>
                  <a:pt x="26" y="68"/>
                </a:cubicBezTo>
                <a:cubicBezTo>
                  <a:pt x="26" y="68"/>
                  <a:pt x="26" y="68"/>
                  <a:pt x="26" y="68"/>
                </a:cubicBezTo>
                <a:cubicBezTo>
                  <a:pt x="25" y="67"/>
                  <a:pt x="24" y="66"/>
                  <a:pt x="24" y="65"/>
                </a:cubicBezTo>
                <a:cubicBezTo>
                  <a:pt x="24" y="52"/>
                  <a:pt x="24" y="52"/>
                  <a:pt x="24" y="52"/>
                </a:cubicBezTo>
                <a:cubicBezTo>
                  <a:pt x="57" y="12"/>
                  <a:pt x="57" y="12"/>
                  <a:pt x="57" y="12"/>
                </a:cubicBezTo>
                <a:cubicBezTo>
                  <a:pt x="16" y="47"/>
                  <a:pt x="16" y="47"/>
                  <a:pt x="16" y="47"/>
                </a:cubicBezTo>
                <a:cubicBezTo>
                  <a:pt x="1" y="41"/>
                  <a:pt x="1" y="41"/>
                  <a:pt x="1" y="41"/>
                </a:cubicBezTo>
                <a:cubicBezTo>
                  <a:pt x="0" y="40"/>
                  <a:pt x="0" y="40"/>
                  <a:pt x="0" y="39"/>
                </a:cubicBezTo>
                <a:cubicBezTo>
                  <a:pt x="0" y="38"/>
                  <a:pt x="0" y="37"/>
                  <a:pt x="1" y="36"/>
                </a:cubicBezTo>
                <a:cubicBezTo>
                  <a:pt x="64" y="0"/>
                  <a:pt x="64" y="0"/>
                  <a:pt x="64" y="0"/>
                </a:cubicBezTo>
                <a:cubicBezTo>
                  <a:pt x="65" y="0"/>
                  <a:pt x="65" y="0"/>
                  <a:pt x="65" y="0"/>
                </a:cubicBezTo>
                <a:cubicBezTo>
                  <a:pt x="66" y="0"/>
                  <a:pt x="66" y="0"/>
                  <a:pt x="67" y="0"/>
                </a:cubicBezTo>
                <a:cubicBezTo>
                  <a:pt x="68" y="1"/>
                  <a:pt x="68" y="2"/>
                  <a:pt x="68" y="3"/>
                </a:cubicBezTo>
                <a:close/>
              </a:path>
            </a:pathLst>
          </a:custGeom>
          <a:solidFill>
            <a:schemeClr val="bg1"/>
          </a:solidFill>
          <a:ln w="9525">
            <a:noFill/>
            <a:round/>
          </a:ln>
        </p:spPr>
        <p:txBody>
          <a:bodyPr vert="horz" wrap="square" lIns="91389" tIns="45694" rIns="91389" bIns="45694" numCol="1" anchor="t" anchorCtr="0" compatLnSpc="1"/>
          <a:lstStyle/>
          <a:p>
            <a:pPr defTabSz="1030271"/>
            <a:endParaRPr lang="en-US" sz="1998">
              <a:solidFill>
                <a:srgbClr val="262626"/>
              </a:solidFill>
            </a:endParaRPr>
          </a:p>
        </p:txBody>
      </p:sp>
      <p:sp>
        <p:nvSpPr>
          <p:cNvPr id="37" name="Freeform 132"/>
          <p:cNvSpPr>
            <a:spLocks noChangeAspect="1" noEditPoints="1"/>
          </p:cNvSpPr>
          <p:nvPr userDrawn="1"/>
        </p:nvSpPr>
        <p:spPr bwMode="auto">
          <a:xfrm>
            <a:off x="3572974" y="3234694"/>
            <a:ext cx="386366" cy="369566"/>
          </a:xfrm>
          <a:custGeom>
            <a:avLst/>
            <a:gdLst/>
            <a:ahLst/>
            <a:cxnLst>
              <a:cxn ang="0">
                <a:pos x="62" y="31"/>
              </a:cxn>
              <a:cxn ang="0">
                <a:pos x="62" y="31"/>
              </a:cxn>
              <a:cxn ang="0">
                <a:pos x="54" y="27"/>
              </a:cxn>
              <a:cxn ang="0">
                <a:pos x="45" y="33"/>
              </a:cxn>
              <a:cxn ang="0">
                <a:pos x="44" y="35"/>
              </a:cxn>
              <a:cxn ang="0">
                <a:pos x="43" y="35"/>
              </a:cxn>
              <a:cxn ang="0">
                <a:pos x="42" y="35"/>
              </a:cxn>
              <a:cxn ang="0">
                <a:pos x="41" y="33"/>
              </a:cxn>
              <a:cxn ang="0">
                <a:pos x="32" y="27"/>
              </a:cxn>
              <a:cxn ang="0">
                <a:pos x="23" y="33"/>
              </a:cxn>
              <a:cxn ang="0">
                <a:pos x="22" y="35"/>
              </a:cxn>
              <a:cxn ang="0">
                <a:pos x="21" y="35"/>
              </a:cxn>
              <a:cxn ang="0">
                <a:pos x="20" y="35"/>
              </a:cxn>
              <a:cxn ang="0">
                <a:pos x="19" y="33"/>
              </a:cxn>
              <a:cxn ang="0">
                <a:pos x="10" y="27"/>
              </a:cxn>
              <a:cxn ang="0">
                <a:pos x="3" y="31"/>
              </a:cxn>
              <a:cxn ang="0">
                <a:pos x="2" y="31"/>
              </a:cxn>
              <a:cxn ang="0">
                <a:pos x="0" y="30"/>
              </a:cxn>
              <a:cxn ang="0">
                <a:pos x="0" y="30"/>
              </a:cxn>
              <a:cxn ang="0">
                <a:pos x="32" y="7"/>
              </a:cxn>
              <a:cxn ang="0">
                <a:pos x="64" y="30"/>
              </a:cxn>
              <a:cxn ang="0">
                <a:pos x="64" y="30"/>
              </a:cxn>
              <a:cxn ang="0">
                <a:pos x="62" y="31"/>
              </a:cxn>
              <a:cxn ang="0">
                <a:pos x="34" y="51"/>
              </a:cxn>
              <a:cxn ang="0">
                <a:pos x="25" y="61"/>
              </a:cxn>
              <a:cxn ang="0">
                <a:pos x="15" y="51"/>
              </a:cxn>
              <a:cxn ang="0">
                <a:pos x="17" y="49"/>
              </a:cxn>
              <a:cxn ang="0">
                <a:pos x="20" y="51"/>
              </a:cxn>
              <a:cxn ang="0">
                <a:pos x="25" y="56"/>
              </a:cxn>
              <a:cxn ang="0">
                <a:pos x="30" y="51"/>
              </a:cxn>
              <a:cxn ang="0">
                <a:pos x="30" y="29"/>
              </a:cxn>
              <a:cxn ang="0">
                <a:pos x="32" y="29"/>
              </a:cxn>
              <a:cxn ang="0">
                <a:pos x="34" y="29"/>
              </a:cxn>
              <a:cxn ang="0">
                <a:pos x="34" y="51"/>
              </a:cxn>
              <a:cxn ang="0">
                <a:pos x="34" y="6"/>
              </a:cxn>
              <a:cxn ang="0">
                <a:pos x="32" y="6"/>
              </a:cxn>
              <a:cxn ang="0">
                <a:pos x="30" y="6"/>
              </a:cxn>
              <a:cxn ang="0">
                <a:pos x="30" y="3"/>
              </a:cxn>
              <a:cxn ang="0">
                <a:pos x="32" y="0"/>
              </a:cxn>
              <a:cxn ang="0">
                <a:pos x="34" y="3"/>
              </a:cxn>
              <a:cxn ang="0">
                <a:pos x="34" y="6"/>
              </a:cxn>
            </a:cxnLst>
            <a:rect l="0" t="0" r="r" b="b"/>
            <a:pathLst>
              <a:path w="64" h="61">
                <a:moveTo>
                  <a:pt x="62" y="31"/>
                </a:moveTo>
                <a:cubicBezTo>
                  <a:pt x="62" y="31"/>
                  <a:pt x="62" y="31"/>
                  <a:pt x="62" y="31"/>
                </a:cubicBezTo>
                <a:cubicBezTo>
                  <a:pt x="59" y="29"/>
                  <a:pt x="57" y="27"/>
                  <a:pt x="54" y="27"/>
                </a:cubicBezTo>
                <a:cubicBezTo>
                  <a:pt x="51" y="27"/>
                  <a:pt x="47" y="30"/>
                  <a:pt x="45" y="33"/>
                </a:cubicBezTo>
                <a:cubicBezTo>
                  <a:pt x="45" y="33"/>
                  <a:pt x="45" y="34"/>
                  <a:pt x="44" y="35"/>
                </a:cubicBezTo>
                <a:cubicBezTo>
                  <a:pt x="44" y="35"/>
                  <a:pt x="44" y="35"/>
                  <a:pt x="43" y="35"/>
                </a:cubicBezTo>
                <a:cubicBezTo>
                  <a:pt x="43" y="35"/>
                  <a:pt x="42" y="35"/>
                  <a:pt x="42" y="35"/>
                </a:cubicBezTo>
                <a:cubicBezTo>
                  <a:pt x="42" y="34"/>
                  <a:pt x="41" y="33"/>
                  <a:pt x="41" y="33"/>
                </a:cubicBezTo>
                <a:cubicBezTo>
                  <a:pt x="39" y="30"/>
                  <a:pt x="36" y="27"/>
                  <a:pt x="32" y="27"/>
                </a:cubicBezTo>
                <a:cubicBezTo>
                  <a:pt x="28" y="27"/>
                  <a:pt x="25" y="30"/>
                  <a:pt x="23" y="33"/>
                </a:cubicBezTo>
                <a:cubicBezTo>
                  <a:pt x="23" y="33"/>
                  <a:pt x="22" y="34"/>
                  <a:pt x="22" y="35"/>
                </a:cubicBezTo>
                <a:cubicBezTo>
                  <a:pt x="22" y="35"/>
                  <a:pt x="22" y="35"/>
                  <a:pt x="21" y="35"/>
                </a:cubicBezTo>
                <a:cubicBezTo>
                  <a:pt x="20" y="35"/>
                  <a:pt x="20" y="35"/>
                  <a:pt x="20" y="35"/>
                </a:cubicBezTo>
                <a:cubicBezTo>
                  <a:pt x="19" y="34"/>
                  <a:pt x="19" y="33"/>
                  <a:pt x="19" y="33"/>
                </a:cubicBezTo>
                <a:cubicBezTo>
                  <a:pt x="17" y="30"/>
                  <a:pt x="14" y="27"/>
                  <a:pt x="10" y="27"/>
                </a:cubicBezTo>
                <a:cubicBezTo>
                  <a:pt x="7" y="27"/>
                  <a:pt x="5" y="29"/>
                  <a:pt x="3" y="31"/>
                </a:cubicBezTo>
                <a:cubicBezTo>
                  <a:pt x="2" y="31"/>
                  <a:pt x="2" y="31"/>
                  <a:pt x="2" y="31"/>
                </a:cubicBezTo>
                <a:cubicBezTo>
                  <a:pt x="1" y="31"/>
                  <a:pt x="0" y="31"/>
                  <a:pt x="0" y="30"/>
                </a:cubicBezTo>
                <a:cubicBezTo>
                  <a:pt x="0" y="30"/>
                  <a:pt x="0" y="30"/>
                  <a:pt x="0" y="30"/>
                </a:cubicBezTo>
                <a:cubicBezTo>
                  <a:pt x="4" y="16"/>
                  <a:pt x="18" y="7"/>
                  <a:pt x="32" y="7"/>
                </a:cubicBezTo>
                <a:cubicBezTo>
                  <a:pt x="46" y="7"/>
                  <a:pt x="60" y="16"/>
                  <a:pt x="64" y="30"/>
                </a:cubicBezTo>
                <a:cubicBezTo>
                  <a:pt x="64" y="30"/>
                  <a:pt x="64" y="30"/>
                  <a:pt x="64" y="30"/>
                </a:cubicBezTo>
                <a:cubicBezTo>
                  <a:pt x="64" y="31"/>
                  <a:pt x="63" y="31"/>
                  <a:pt x="62" y="31"/>
                </a:cubicBezTo>
                <a:close/>
                <a:moveTo>
                  <a:pt x="34" y="51"/>
                </a:moveTo>
                <a:cubicBezTo>
                  <a:pt x="34" y="56"/>
                  <a:pt x="30" y="61"/>
                  <a:pt x="25" y="61"/>
                </a:cubicBezTo>
                <a:cubicBezTo>
                  <a:pt x="19" y="61"/>
                  <a:pt x="15" y="56"/>
                  <a:pt x="15" y="51"/>
                </a:cubicBezTo>
                <a:cubicBezTo>
                  <a:pt x="15" y="50"/>
                  <a:pt x="16" y="49"/>
                  <a:pt x="17" y="49"/>
                </a:cubicBezTo>
                <a:cubicBezTo>
                  <a:pt x="19" y="49"/>
                  <a:pt x="20" y="50"/>
                  <a:pt x="20" y="51"/>
                </a:cubicBezTo>
                <a:cubicBezTo>
                  <a:pt x="20" y="54"/>
                  <a:pt x="22" y="56"/>
                  <a:pt x="25" y="56"/>
                </a:cubicBezTo>
                <a:cubicBezTo>
                  <a:pt x="27" y="56"/>
                  <a:pt x="30" y="54"/>
                  <a:pt x="30" y="51"/>
                </a:cubicBezTo>
                <a:cubicBezTo>
                  <a:pt x="30" y="29"/>
                  <a:pt x="30" y="29"/>
                  <a:pt x="30" y="29"/>
                </a:cubicBezTo>
                <a:cubicBezTo>
                  <a:pt x="30" y="29"/>
                  <a:pt x="31" y="29"/>
                  <a:pt x="32" y="29"/>
                </a:cubicBezTo>
                <a:cubicBezTo>
                  <a:pt x="33" y="29"/>
                  <a:pt x="34" y="29"/>
                  <a:pt x="34" y="29"/>
                </a:cubicBezTo>
                <a:lnTo>
                  <a:pt x="34" y="51"/>
                </a:lnTo>
                <a:close/>
                <a:moveTo>
                  <a:pt x="34" y="6"/>
                </a:moveTo>
                <a:cubicBezTo>
                  <a:pt x="34" y="6"/>
                  <a:pt x="33" y="6"/>
                  <a:pt x="32" y="6"/>
                </a:cubicBezTo>
                <a:cubicBezTo>
                  <a:pt x="31" y="6"/>
                  <a:pt x="30" y="6"/>
                  <a:pt x="30" y="6"/>
                </a:cubicBezTo>
                <a:cubicBezTo>
                  <a:pt x="30" y="3"/>
                  <a:pt x="30" y="3"/>
                  <a:pt x="30" y="3"/>
                </a:cubicBezTo>
                <a:cubicBezTo>
                  <a:pt x="30" y="1"/>
                  <a:pt x="31" y="0"/>
                  <a:pt x="32" y="0"/>
                </a:cubicBezTo>
                <a:cubicBezTo>
                  <a:pt x="33" y="0"/>
                  <a:pt x="34" y="1"/>
                  <a:pt x="34" y="3"/>
                </a:cubicBezTo>
                <a:lnTo>
                  <a:pt x="34" y="6"/>
                </a:lnTo>
                <a:close/>
              </a:path>
            </a:pathLst>
          </a:custGeom>
          <a:solidFill>
            <a:schemeClr val="bg1"/>
          </a:solidFill>
          <a:ln w="9525">
            <a:noFill/>
            <a:round/>
          </a:ln>
        </p:spPr>
        <p:txBody>
          <a:bodyPr vert="horz" wrap="square" lIns="91389" tIns="45694" rIns="91389" bIns="45694" numCol="1" anchor="t" anchorCtr="0" compatLnSpc="1"/>
          <a:lstStyle/>
          <a:p>
            <a:pPr defTabSz="1030271"/>
            <a:endParaRPr lang="en-US" sz="1998">
              <a:solidFill>
                <a:srgbClr val="262626"/>
              </a:solidFill>
            </a:endParaRPr>
          </a:p>
        </p:txBody>
      </p:sp>
      <p:sp>
        <p:nvSpPr>
          <p:cNvPr id="38" name="Freeform 52"/>
          <p:cNvSpPr>
            <a:spLocks noEditPoints="1"/>
          </p:cNvSpPr>
          <p:nvPr userDrawn="1"/>
        </p:nvSpPr>
        <p:spPr bwMode="auto">
          <a:xfrm>
            <a:off x="3589091" y="4048125"/>
            <a:ext cx="354135" cy="381000"/>
          </a:xfrm>
          <a:custGeom>
            <a:avLst/>
            <a:gdLst/>
            <a:ahLst/>
            <a:cxnLst>
              <a:cxn ang="0">
                <a:pos x="67" y="67"/>
              </a:cxn>
              <a:cxn ang="0">
                <a:pos x="61" y="72"/>
              </a:cxn>
              <a:cxn ang="0">
                <a:pos x="5" y="72"/>
              </a:cxn>
              <a:cxn ang="0">
                <a:pos x="0" y="67"/>
              </a:cxn>
              <a:cxn ang="0">
                <a:pos x="0" y="16"/>
              </a:cxn>
              <a:cxn ang="0">
                <a:pos x="5" y="11"/>
              </a:cxn>
              <a:cxn ang="0">
                <a:pos x="10" y="11"/>
              </a:cxn>
              <a:cxn ang="0">
                <a:pos x="10" y="7"/>
              </a:cxn>
              <a:cxn ang="0">
                <a:pos x="16" y="0"/>
              </a:cxn>
              <a:cxn ang="0">
                <a:pos x="19" y="0"/>
              </a:cxn>
              <a:cxn ang="0">
                <a:pos x="25" y="7"/>
              </a:cxn>
              <a:cxn ang="0">
                <a:pos x="25" y="11"/>
              </a:cxn>
              <a:cxn ang="0">
                <a:pos x="41" y="11"/>
              </a:cxn>
              <a:cxn ang="0">
                <a:pos x="41" y="7"/>
              </a:cxn>
              <a:cxn ang="0">
                <a:pos x="47" y="0"/>
              </a:cxn>
              <a:cxn ang="0">
                <a:pos x="50" y="0"/>
              </a:cxn>
              <a:cxn ang="0">
                <a:pos x="56" y="7"/>
              </a:cxn>
              <a:cxn ang="0">
                <a:pos x="56" y="11"/>
              </a:cxn>
              <a:cxn ang="0">
                <a:pos x="61" y="11"/>
              </a:cxn>
              <a:cxn ang="0">
                <a:pos x="67" y="16"/>
              </a:cxn>
              <a:cxn ang="0">
                <a:pos x="67" y="67"/>
              </a:cxn>
              <a:cxn ang="0">
                <a:pos x="61" y="67"/>
              </a:cxn>
              <a:cxn ang="0">
                <a:pos x="61" y="26"/>
              </a:cxn>
              <a:cxn ang="0">
                <a:pos x="5" y="26"/>
              </a:cxn>
              <a:cxn ang="0">
                <a:pos x="5" y="67"/>
              </a:cxn>
              <a:cxn ang="0">
                <a:pos x="61" y="67"/>
              </a:cxn>
              <a:cxn ang="0">
                <a:pos x="20" y="7"/>
              </a:cxn>
              <a:cxn ang="0">
                <a:pos x="19" y="5"/>
              </a:cxn>
              <a:cxn ang="0">
                <a:pos x="16" y="5"/>
              </a:cxn>
              <a:cxn ang="0">
                <a:pos x="15" y="7"/>
              </a:cxn>
              <a:cxn ang="0">
                <a:pos x="15" y="18"/>
              </a:cxn>
              <a:cxn ang="0">
                <a:pos x="16" y="20"/>
              </a:cxn>
              <a:cxn ang="0">
                <a:pos x="19" y="20"/>
              </a:cxn>
              <a:cxn ang="0">
                <a:pos x="20" y="18"/>
              </a:cxn>
              <a:cxn ang="0">
                <a:pos x="20" y="7"/>
              </a:cxn>
              <a:cxn ang="0">
                <a:pos x="51" y="7"/>
              </a:cxn>
              <a:cxn ang="0">
                <a:pos x="50" y="5"/>
              </a:cxn>
              <a:cxn ang="0">
                <a:pos x="47" y="5"/>
              </a:cxn>
              <a:cxn ang="0">
                <a:pos x="46" y="7"/>
              </a:cxn>
              <a:cxn ang="0">
                <a:pos x="46" y="18"/>
              </a:cxn>
              <a:cxn ang="0">
                <a:pos x="47" y="20"/>
              </a:cxn>
              <a:cxn ang="0">
                <a:pos x="50" y="20"/>
              </a:cxn>
              <a:cxn ang="0">
                <a:pos x="51" y="18"/>
              </a:cxn>
              <a:cxn ang="0">
                <a:pos x="51" y="7"/>
              </a:cxn>
            </a:cxnLst>
            <a:rect l="0" t="0" r="r" b="b"/>
            <a:pathLst>
              <a:path w="67" h="72">
                <a:moveTo>
                  <a:pt x="67" y="67"/>
                </a:moveTo>
                <a:cubicBezTo>
                  <a:pt x="67" y="70"/>
                  <a:pt x="64" y="72"/>
                  <a:pt x="61" y="72"/>
                </a:cubicBezTo>
                <a:cubicBezTo>
                  <a:pt x="5" y="72"/>
                  <a:pt x="5" y="72"/>
                  <a:pt x="5" y="72"/>
                </a:cubicBezTo>
                <a:cubicBezTo>
                  <a:pt x="2" y="72"/>
                  <a:pt x="0" y="70"/>
                  <a:pt x="0" y="67"/>
                </a:cubicBezTo>
                <a:cubicBezTo>
                  <a:pt x="0" y="16"/>
                  <a:pt x="0" y="16"/>
                  <a:pt x="0" y="16"/>
                </a:cubicBezTo>
                <a:cubicBezTo>
                  <a:pt x="0" y="13"/>
                  <a:pt x="2" y="11"/>
                  <a:pt x="5" y="11"/>
                </a:cubicBezTo>
                <a:cubicBezTo>
                  <a:pt x="10" y="11"/>
                  <a:pt x="10" y="11"/>
                  <a:pt x="10" y="11"/>
                </a:cubicBezTo>
                <a:cubicBezTo>
                  <a:pt x="10" y="7"/>
                  <a:pt x="10" y="7"/>
                  <a:pt x="10" y="7"/>
                </a:cubicBezTo>
                <a:cubicBezTo>
                  <a:pt x="10" y="3"/>
                  <a:pt x="13" y="0"/>
                  <a:pt x="16" y="0"/>
                </a:cubicBezTo>
                <a:cubicBezTo>
                  <a:pt x="19" y="0"/>
                  <a:pt x="19" y="0"/>
                  <a:pt x="19" y="0"/>
                </a:cubicBezTo>
                <a:cubicBezTo>
                  <a:pt x="23" y="0"/>
                  <a:pt x="25" y="3"/>
                  <a:pt x="25" y="7"/>
                </a:cubicBezTo>
                <a:cubicBezTo>
                  <a:pt x="25" y="11"/>
                  <a:pt x="25" y="11"/>
                  <a:pt x="25" y="11"/>
                </a:cubicBezTo>
                <a:cubicBezTo>
                  <a:pt x="41" y="11"/>
                  <a:pt x="41" y="11"/>
                  <a:pt x="41" y="11"/>
                </a:cubicBezTo>
                <a:cubicBezTo>
                  <a:pt x="41" y="7"/>
                  <a:pt x="41" y="7"/>
                  <a:pt x="41" y="7"/>
                </a:cubicBezTo>
                <a:cubicBezTo>
                  <a:pt x="41" y="3"/>
                  <a:pt x="44" y="0"/>
                  <a:pt x="47" y="0"/>
                </a:cubicBezTo>
                <a:cubicBezTo>
                  <a:pt x="50" y="0"/>
                  <a:pt x="50" y="0"/>
                  <a:pt x="50" y="0"/>
                </a:cubicBezTo>
                <a:cubicBezTo>
                  <a:pt x="53" y="0"/>
                  <a:pt x="56" y="3"/>
                  <a:pt x="56" y="7"/>
                </a:cubicBezTo>
                <a:cubicBezTo>
                  <a:pt x="56" y="11"/>
                  <a:pt x="56" y="11"/>
                  <a:pt x="56" y="11"/>
                </a:cubicBezTo>
                <a:cubicBezTo>
                  <a:pt x="61" y="11"/>
                  <a:pt x="61" y="11"/>
                  <a:pt x="61" y="11"/>
                </a:cubicBezTo>
                <a:cubicBezTo>
                  <a:pt x="64" y="11"/>
                  <a:pt x="67" y="13"/>
                  <a:pt x="67" y="16"/>
                </a:cubicBezTo>
                <a:lnTo>
                  <a:pt x="67" y="67"/>
                </a:lnTo>
                <a:close/>
                <a:moveTo>
                  <a:pt x="61" y="67"/>
                </a:moveTo>
                <a:cubicBezTo>
                  <a:pt x="61" y="26"/>
                  <a:pt x="61" y="26"/>
                  <a:pt x="61" y="26"/>
                </a:cubicBezTo>
                <a:cubicBezTo>
                  <a:pt x="5" y="26"/>
                  <a:pt x="5" y="26"/>
                  <a:pt x="5" y="26"/>
                </a:cubicBezTo>
                <a:cubicBezTo>
                  <a:pt x="5" y="67"/>
                  <a:pt x="5" y="67"/>
                  <a:pt x="5" y="67"/>
                </a:cubicBezTo>
                <a:lnTo>
                  <a:pt x="61" y="67"/>
                </a:lnTo>
                <a:close/>
                <a:moveTo>
                  <a:pt x="20" y="7"/>
                </a:moveTo>
                <a:cubicBezTo>
                  <a:pt x="20" y="6"/>
                  <a:pt x="20" y="5"/>
                  <a:pt x="19" y="5"/>
                </a:cubicBezTo>
                <a:cubicBezTo>
                  <a:pt x="16" y="5"/>
                  <a:pt x="16" y="5"/>
                  <a:pt x="16" y="5"/>
                </a:cubicBezTo>
                <a:cubicBezTo>
                  <a:pt x="16" y="5"/>
                  <a:pt x="15" y="6"/>
                  <a:pt x="15" y="7"/>
                </a:cubicBezTo>
                <a:cubicBezTo>
                  <a:pt x="15" y="18"/>
                  <a:pt x="15" y="18"/>
                  <a:pt x="15" y="18"/>
                </a:cubicBezTo>
                <a:cubicBezTo>
                  <a:pt x="15" y="19"/>
                  <a:pt x="16" y="20"/>
                  <a:pt x="16" y="20"/>
                </a:cubicBezTo>
                <a:cubicBezTo>
                  <a:pt x="19" y="20"/>
                  <a:pt x="19" y="20"/>
                  <a:pt x="19" y="20"/>
                </a:cubicBezTo>
                <a:cubicBezTo>
                  <a:pt x="20" y="20"/>
                  <a:pt x="20" y="19"/>
                  <a:pt x="20" y="18"/>
                </a:cubicBezTo>
                <a:lnTo>
                  <a:pt x="20" y="7"/>
                </a:lnTo>
                <a:close/>
                <a:moveTo>
                  <a:pt x="51" y="7"/>
                </a:moveTo>
                <a:cubicBezTo>
                  <a:pt x="51" y="6"/>
                  <a:pt x="51" y="5"/>
                  <a:pt x="50" y="5"/>
                </a:cubicBezTo>
                <a:cubicBezTo>
                  <a:pt x="47" y="5"/>
                  <a:pt x="47" y="5"/>
                  <a:pt x="47" y="5"/>
                </a:cubicBezTo>
                <a:cubicBezTo>
                  <a:pt x="47" y="5"/>
                  <a:pt x="46" y="6"/>
                  <a:pt x="46" y="7"/>
                </a:cubicBezTo>
                <a:cubicBezTo>
                  <a:pt x="46" y="18"/>
                  <a:pt x="46" y="18"/>
                  <a:pt x="46" y="18"/>
                </a:cubicBezTo>
                <a:cubicBezTo>
                  <a:pt x="46" y="19"/>
                  <a:pt x="47" y="20"/>
                  <a:pt x="47" y="20"/>
                </a:cubicBezTo>
                <a:cubicBezTo>
                  <a:pt x="50" y="20"/>
                  <a:pt x="50" y="20"/>
                  <a:pt x="50" y="20"/>
                </a:cubicBezTo>
                <a:cubicBezTo>
                  <a:pt x="51" y="20"/>
                  <a:pt x="51" y="19"/>
                  <a:pt x="51" y="18"/>
                </a:cubicBezTo>
                <a:lnTo>
                  <a:pt x="51" y="7"/>
                </a:lnTo>
                <a:close/>
              </a:path>
            </a:pathLst>
          </a:custGeom>
          <a:solidFill>
            <a:schemeClr val="bg1"/>
          </a:solidFill>
          <a:ln w="9525">
            <a:noFill/>
            <a:round/>
          </a:ln>
        </p:spPr>
        <p:txBody>
          <a:bodyPr vert="horz" wrap="square" lIns="91389" tIns="45694" rIns="91389" bIns="45694" numCol="1" anchor="t" anchorCtr="0" compatLnSpc="1"/>
          <a:lstStyle/>
          <a:p>
            <a:pPr defTabSz="1030271"/>
            <a:endParaRPr lang="en-US" sz="1998" dirty="0">
              <a:solidFill>
                <a:srgbClr val="262626"/>
              </a:solidFill>
            </a:endParaRPr>
          </a:p>
        </p:txBody>
      </p:sp>
      <p:sp>
        <p:nvSpPr>
          <p:cNvPr id="39" name="Text Placeholder 3"/>
          <p:cNvSpPr>
            <a:spLocks noGrp="1"/>
          </p:cNvSpPr>
          <p:nvPr>
            <p:ph type="body" sz="half" idx="15" hasCustomPrompt="1"/>
          </p:nvPr>
        </p:nvSpPr>
        <p:spPr>
          <a:xfrm>
            <a:off x="4747371" y="1570240"/>
            <a:ext cx="3933686" cy="553836"/>
          </a:xfrm>
          <a:prstGeom prst="rect">
            <a:avLst/>
          </a:prstGeom>
        </p:spPr>
        <p:txBody>
          <a:bodyPr wrap="square" lIns="0" tIns="0" rIns="0" bIns="0" anchor="t">
            <a:noAutofit/>
          </a:bodyPr>
          <a:lstStyle>
            <a:lvl1pPr marL="0" indent="0" algn="l">
              <a:buNone/>
              <a:defRPr sz="1099" b="0" baseline="0">
                <a:solidFill>
                  <a:schemeClr val="tx1">
                    <a:lumMod val="50000"/>
                    <a:lumOff val="50000"/>
                  </a:schemeClr>
                </a:solidFill>
              </a:defRPr>
            </a:lvl1pPr>
            <a:lvl2pPr marL="457052" indent="0">
              <a:buNone/>
              <a:defRPr sz="1200"/>
            </a:lvl2pPr>
            <a:lvl3pPr marL="914103" indent="0">
              <a:buNone/>
              <a:defRPr sz="1001"/>
            </a:lvl3pPr>
            <a:lvl4pPr marL="1370679" indent="0">
              <a:buNone/>
              <a:defRPr sz="900"/>
            </a:lvl4pPr>
            <a:lvl5pPr marL="1827731" indent="0">
              <a:buNone/>
              <a:defRPr sz="900"/>
            </a:lvl5pPr>
            <a:lvl6pPr marL="2284781" indent="0">
              <a:buNone/>
              <a:defRPr sz="900"/>
            </a:lvl6pPr>
            <a:lvl7pPr marL="2741833" indent="0">
              <a:buNone/>
              <a:defRPr sz="900"/>
            </a:lvl7pPr>
            <a:lvl8pPr marL="3198408" indent="0">
              <a:buNone/>
              <a:defRPr sz="900"/>
            </a:lvl8pPr>
            <a:lvl9pPr marL="3655460" indent="0">
              <a:buNone/>
              <a:defRPr sz="900"/>
            </a:lvl9pPr>
          </a:lstStyle>
          <a:p>
            <a:pPr algn="ctr"/>
            <a:endParaRPr lang="en-US" sz="1001" dirty="0">
              <a:solidFill>
                <a:schemeClr val="tx1">
                  <a:lumMod val="50000"/>
                  <a:lumOff val="50000"/>
                </a:schemeClr>
              </a:solidFill>
            </a:endParaRPr>
          </a:p>
          <a:p>
            <a:pPr algn="ctr"/>
            <a:endParaRPr lang="en-US" sz="1001" dirty="0">
              <a:solidFill>
                <a:schemeClr val="tx1">
                  <a:lumMod val="50000"/>
                  <a:lumOff val="50000"/>
                </a:schemeClr>
              </a:solidFill>
            </a:endParaRPr>
          </a:p>
          <a:p>
            <a:pPr algn="ctr"/>
            <a:endParaRPr lang="en-US" sz="1001" dirty="0">
              <a:solidFill>
                <a:schemeClr val="tx1">
                  <a:lumMod val="50000"/>
                  <a:lumOff val="50000"/>
                </a:schemeClr>
              </a:solidFill>
            </a:endParaRPr>
          </a:p>
        </p:txBody>
      </p:sp>
      <p:sp>
        <p:nvSpPr>
          <p:cNvPr id="44" name="Text Placeholder 3"/>
          <p:cNvSpPr>
            <a:spLocks noGrp="1"/>
          </p:cNvSpPr>
          <p:nvPr>
            <p:ph type="body" sz="half" idx="17"/>
          </p:nvPr>
        </p:nvSpPr>
        <p:spPr>
          <a:xfrm>
            <a:off x="4742105" y="1364287"/>
            <a:ext cx="3944699" cy="192780"/>
          </a:xfrm>
          <a:prstGeom prst="rect">
            <a:avLst/>
          </a:prstGeom>
        </p:spPr>
        <p:txBody>
          <a:bodyPr wrap="none" lIns="0" tIns="0" rIns="0" bIns="0" anchor="ctr">
            <a:noAutofit/>
          </a:bodyPr>
          <a:lstStyle>
            <a:lvl1pPr marL="0" indent="0" algn="l">
              <a:buNone/>
              <a:defRPr sz="1399" b="1" baseline="0">
                <a:solidFill>
                  <a:schemeClr val="accent1"/>
                </a:solidFill>
              </a:defRPr>
            </a:lvl1pPr>
            <a:lvl2pPr marL="457052" indent="0">
              <a:buNone/>
              <a:defRPr sz="1200"/>
            </a:lvl2pPr>
            <a:lvl3pPr marL="914103" indent="0">
              <a:buNone/>
              <a:defRPr sz="1001"/>
            </a:lvl3pPr>
            <a:lvl4pPr marL="1370679" indent="0">
              <a:buNone/>
              <a:defRPr sz="900"/>
            </a:lvl4pPr>
            <a:lvl5pPr marL="1827731" indent="0">
              <a:buNone/>
              <a:defRPr sz="900"/>
            </a:lvl5pPr>
            <a:lvl6pPr marL="2284781" indent="0">
              <a:buNone/>
              <a:defRPr sz="900"/>
            </a:lvl6pPr>
            <a:lvl7pPr marL="2741833" indent="0">
              <a:buNone/>
              <a:defRPr sz="900"/>
            </a:lvl7pPr>
            <a:lvl8pPr marL="3198408" indent="0">
              <a:buNone/>
              <a:defRPr sz="900"/>
            </a:lvl8pPr>
            <a:lvl9pPr marL="3655460" indent="0">
              <a:buNone/>
              <a:defRPr sz="900"/>
            </a:lvl9pPr>
          </a:lstStyle>
          <a:p>
            <a:pPr lvl="0"/>
            <a:endParaRPr lang="en-US" dirty="0"/>
          </a:p>
        </p:txBody>
      </p:sp>
      <p:sp>
        <p:nvSpPr>
          <p:cNvPr id="45" name="Text Placeholder 3"/>
          <p:cNvSpPr>
            <a:spLocks noGrp="1"/>
          </p:cNvSpPr>
          <p:nvPr>
            <p:ph type="body" sz="half" idx="18" hasCustomPrompt="1"/>
          </p:nvPr>
        </p:nvSpPr>
        <p:spPr>
          <a:xfrm>
            <a:off x="4747371" y="2415753"/>
            <a:ext cx="3933686" cy="553836"/>
          </a:xfrm>
          <a:prstGeom prst="rect">
            <a:avLst/>
          </a:prstGeom>
        </p:spPr>
        <p:txBody>
          <a:bodyPr wrap="square" lIns="0" tIns="0" rIns="0" bIns="0" anchor="t">
            <a:noAutofit/>
          </a:bodyPr>
          <a:lstStyle>
            <a:lvl1pPr marL="0" indent="0" algn="l">
              <a:buNone/>
              <a:defRPr sz="1099" b="0" baseline="0">
                <a:solidFill>
                  <a:schemeClr val="tx1">
                    <a:lumMod val="50000"/>
                    <a:lumOff val="50000"/>
                  </a:schemeClr>
                </a:solidFill>
              </a:defRPr>
            </a:lvl1pPr>
            <a:lvl2pPr marL="457052" indent="0">
              <a:buNone/>
              <a:defRPr sz="1200"/>
            </a:lvl2pPr>
            <a:lvl3pPr marL="914103" indent="0">
              <a:buNone/>
              <a:defRPr sz="1001"/>
            </a:lvl3pPr>
            <a:lvl4pPr marL="1370679" indent="0">
              <a:buNone/>
              <a:defRPr sz="900"/>
            </a:lvl4pPr>
            <a:lvl5pPr marL="1827731" indent="0">
              <a:buNone/>
              <a:defRPr sz="900"/>
            </a:lvl5pPr>
            <a:lvl6pPr marL="2284781" indent="0">
              <a:buNone/>
              <a:defRPr sz="900"/>
            </a:lvl6pPr>
            <a:lvl7pPr marL="2741833" indent="0">
              <a:buNone/>
              <a:defRPr sz="900"/>
            </a:lvl7pPr>
            <a:lvl8pPr marL="3198408" indent="0">
              <a:buNone/>
              <a:defRPr sz="900"/>
            </a:lvl8pPr>
            <a:lvl9pPr marL="3655460" indent="0">
              <a:buNone/>
              <a:defRPr sz="900"/>
            </a:lvl9pPr>
          </a:lstStyle>
          <a:p>
            <a:pPr algn="ctr"/>
            <a:endParaRPr lang="en-US" sz="1001" dirty="0">
              <a:solidFill>
                <a:schemeClr val="tx1">
                  <a:lumMod val="50000"/>
                  <a:lumOff val="50000"/>
                </a:schemeClr>
              </a:solidFill>
            </a:endParaRPr>
          </a:p>
          <a:p>
            <a:pPr algn="ctr"/>
            <a:endParaRPr lang="en-US" sz="1001" dirty="0">
              <a:solidFill>
                <a:schemeClr val="tx1">
                  <a:lumMod val="50000"/>
                  <a:lumOff val="50000"/>
                </a:schemeClr>
              </a:solidFill>
            </a:endParaRPr>
          </a:p>
          <a:p>
            <a:pPr algn="ctr"/>
            <a:endParaRPr lang="en-US" sz="1001" dirty="0">
              <a:solidFill>
                <a:schemeClr val="tx1">
                  <a:lumMod val="50000"/>
                  <a:lumOff val="50000"/>
                </a:schemeClr>
              </a:solidFill>
            </a:endParaRPr>
          </a:p>
        </p:txBody>
      </p:sp>
      <p:sp>
        <p:nvSpPr>
          <p:cNvPr id="46" name="Text Placeholder 3"/>
          <p:cNvSpPr>
            <a:spLocks noGrp="1"/>
          </p:cNvSpPr>
          <p:nvPr>
            <p:ph type="body" sz="half" idx="19"/>
          </p:nvPr>
        </p:nvSpPr>
        <p:spPr>
          <a:xfrm>
            <a:off x="4742105" y="2209800"/>
            <a:ext cx="3944699" cy="192780"/>
          </a:xfrm>
          <a:prstGeom prst="rect">
            <a:avLst/>
          </a:prstGeom>
        </p:spPr>
        <p:txBody>
          <a:bodyPr wrap="none" lIns="0" tIns="0" rIns="0" bIns="0" anchor="ctr">
            <a:noAutofit/>
          </a:bodyPr>
          <a:lstStyle>
            <a:lvl1pPr marL="0" indent="0" algn="l">
              <a:buNone/>
              <a:defRPr sz="1399" b="1" baseline="0">
                <a:solidFill>
                  <a:schemeClr val="accent2"/>
                </a:solidFill>
              </a:defRPr>
            </a:lvl1pPr>
            <a:lvl2pPr marL="457052" indent="0">
              <a:buNone/>
              <a:defRPr sz="1200"/>
            </a:lvl2pPr>
            <a:lvl3pPr marL="914103" indent="0">
              <a:buNone/>
              <a:defRPr sz="1001"/>
            </a:lvl3pPr>
            <a:lvl4pPr marL="1370679" indent="0">
              <a:buNone/>
              <a:defRPr sz="900"/>
            </a:lvl4pPr>
            <a:lvl5pPr marL="1827731" indent="0">
              <a:buNone/>
              <a:defRPr sz="900"/>
            </a:lvl5pPr>
            <a:lvl6pPr marL="2284781" indent="0">
              <a:buNone/>
              <a:defRPr sz="900"/>
            </a:lvl6pPr>
            <a:lvl7pPr marL="2741833" indent="0">
              <a:buNone/>
              <a:defRPr sz="900"/>
            </a:lvl7pPr>
            <a:lvl8pPr marL="3198408" indent="0">
              <a:buNone/>
              <a:defRPr sz="900"/>
            </a:lvl8pPr>
            <a:lvl9pPr marL="3655460" indent="0">
              <a:buNone/>
              <a:defRPr sz="900"/>
            </a:lvl9pPr>
          </a:lstStyle>
          <a:p>
            <a:pPr lvl="0"/>
            <a:endParaRPr lang="en-US" dirty="0"/>
          </a:p>
        </p:txBody>
      </p:sp>
      <p:sp>
        <p:nvSpPr>
          <p:cNvPr id="47" name="Text Placeholder 3"/>
          <p:cNvSpPr>
            <a:spLocks noGrp="1"/>
          </p:cNvSpPr>
          <p:nvPr>
            <p:ph type="body" sz="half" idx="20" hasCustomPrompt="1"/>
          </p:nvPr>
        </p:nvSpPr>
        <p:spPr>
          <a:xfrm>
            <a:off x="4747371" y="3256164"/>
            <a:ext cx="3933686" cy="553836"/>
          </a:xfrm>
          <a:prstGeom prst="rect">
            <a:avLst/>
          </a:prstGeom>
        </p:spPr>
        <p:txBody>
          <a:bodyPr wrap="square" lIns="0" tIns="0" rIns="0" bIns="0" anchor="t">
            <a:noAutofit/>
          </a:bodyPr>
          <a:lstStyle>
            <a:lvl1pPr marL="0" indent="0" algn="l">
              <a:buNone/>
              <a:defRPr sz="1099" b="0" baseline="0">
                <a:solidFill>
                  <a:schemeClr val="tx1">
                    <a:lumMod val="50000"/>
                    <a:lumOff val="50000"/>
                  </a:schemeClr>
                </a:solidFill>
              </a:defRPr>
            </a:lvl1pPr>
            <a:lvl2pPr marL="457052" indent="0">
              <a:buNone/>
              <a:defRPr sz="1200"/>
            </a:lvl2pPr>
            <a:lvl3pPr marL="914103" indent="0">
              <a:buNone/>
              <a:defRPr sz="1001"/>
            </a:lvl3pPr>
            <a:lvl4pPr marL="1370679" indent="0">
              <a:buNone/>
              <a:defRPr sz="900"/>
            </a:lvl4pPr>
            <a:lvl5pPr marL="1827731" indent="0">
              <a:buNone/>
              <a:defRPr sz="900"/>
            </a:lvl5pPr>
            <a:lvl6pPr marL="2284781" indent="0">
              <a:buNone/>
              <a:defRPr sz="900"/>
            </a:lvl6pPr>
            <a:lvl7pPr marL="2741833" indent="0">
              <a:buNone/>
              <a:defRPr sz="900"/>
            </a:lvl7pPr>
            <a:lvl8pPr marL="3198408" indent="0">
              <a:buNone/>
              <a:defRPr sz="900"/>
            </a:lvl8pPr>
            <a:lvl9pPr marL="3655460" indent="0">
              <a:buNone/>
              <a:defRPr sz="900"/>
            </a:lvl9pPr>
          </a:lstStyle>
          <a:p>
            <a:pPr algn="ctr"/>
            <a:endParaRPr lang="en-US" sz="1001" dirty="0">
              <a:solidFill>
                <a:schemeClr val="tx1">
                  <a:lumMod val="50000"/>
                  <a:lumOff val="50000"/>
                </a:schemeClr>
              </a:solidFill>
            </a:endParaRPr>
          </a:p>
          <a:p>
            <a:pPr algn="ctr"/>
            <a:endParaRPr lang="en-US" sz="1001" dirty="0">
              <a:solidFill>
                <a:schemeClr val="tx1">
                  <a:lumMod val="50000"/>
                  <a:lumOff val="50000"/>
                </a:schemeClr>
              </a:solidFill>
            </a:endParaRPr>
          </a:p>
          <a:p>
            <a:pPr algn="ctr"/>
            <a:endParaRPr lang="en-US" sz="1001" dirty="0">
              <a:solidFill>
                <a:schemeClr val="tx1">
                  <a:lumMod val="50000"/>
                  <a:lumOff val="50000"/>
                </a:schemeClr>
              </a:solidFill>
            </a:endParaRPr>
          </a:p>
        </p:txBody>
      </p:sp>
      <p:sp>
        <p:nvSpPr>
          <p:cNvPr id="48" name="Text Placeholder 3"/>
          <p:cNvSpPr>
            <a:spLocks noGrp="1"/>
          </p:cNvSpPr>
          <p:nvPr>
            <p:ph type="body" sz="half" idx="21"/>
          </p:nvPr>
        </p:nvSpPr>
        <p:spPr>
          <a:xfrm>
            <a:off x="4742105" y="3050213"/>
            <a:ext cx="3944699" cy="192780"/>
          </a:xfrm>
          <a:prstGeom prst="rect">
            <a:avLst/>
          </a:prstGeom>
        </p:spPr>
        <p:txBody>
          <a:bodyPr wrap="none" lIns="0" tIns="0" rIns="0" bIns="0" anchor="ctr">
            <a:noAutofit/>
          </a:bodyPr>
          <a:lstStyle>
            <a:lvl1pPr marL="0" indent="0" algn="l">
              <a:buNone/>
              <a:defRPr sz="1399" b="1" baseline="0">
                <a:solidFill>
                  <a:schemeClr val="accent3"/>
                </a:solidFill>
              </a:defRPr>
            </a:lvl1pPr>
            <a:lvl2pPr marL="457052" indent="0">
              <a:buNone/>
              <a:defRPr sz="1200"/>
            </a:lvl2pPr>
            <a:lvl3pPr marL="914103" indent="0">
              <a:buNone/>
              <a:defRPr sz="1001"/>
            </a:lvl3pPr>
            <a:lvl4pPr marL="1370679" indent="0">
              <a:buNone/>
              <a:defRPr sz="900"/>
            </a:lvl4pPr>
            <a:lvl5pPr marL="1827731" indent="0">
              <a:buNone/>
              <a:defRPr sz="900"/>
            </a:lvl5pPr>
            <a:lvl6pPr marL="2284781" indent="0">
              <a:buNone/>
              <a:defRPr sz="900"/>
            </a:lvl6pPr>
            <a:lvl7pPr marL="2741833" indent="0">
              <a:buNone/>
              <a:defRPr sz="900"/>
            </a:lvl7pPr>
            <a:lvl8pPr marL="3198408" indent="0">
              <a:buNone/>
              <a:defRPr sz="900"/>
            </a:lvl8pPr>
            <a:lvl9pPr marL="3655460" indent="0">
              <a:buNone/>
              <a:defRPr sz="900"/>
            </a:lvl9pPr>
          </a:lstStyle>
          <a:p>
            <a:pPr lvl="0"/>
            <a:endParaRPr lang="en-US" dirty="0"/>
          </a:p>
        </p:txBody>
      </p:sp>
      <p:sp>
        <p:nvSpPr>
          <p:cNvPr id="49" name="Text Placeholder 3"/>
          <p:cNvSpPr>
            <a:spLocks noGrp="1"/>
          </p:cNvSpPr>
          <p:nvPr>
            <p:ph type="body" sz="half" idx="22" hasCustomPrompt="1"/>
          </p:nvPr>
        </p:nvSpPr>
        <p:spPr>
          <a:xfrm>
            <a:off x="4747371" y="4075314"/>
            <a:ext cx="3933686" cy="553836"/>
          </a:xfrm>
          <a:prstGeom prst="rect">
            <a:avLst/>
          </a:prstGeom>
        </p:spPr>
        <p:txBody>
          <a:bodyPr wrap="square" lIns="0" tIns="0" rIns="0" bIns="0" anchor="t">
            <a:noAutofit/>
          </a:bodyPr>
          <a:lstStyle>
            <a:lvl1pPr marL="0" indent="0" algn="l">
              <a:buNone/>
              <a:defRPr sz="1099" b="0" baseline="0">
                <a:solidFill>
                  <a:schemeClr val="tx1">
                    <a:lumMod val="50000"/>
                    <a:lumOff val="50000"/>
                  </a:schemeClr>
                </a:solidFill>
              </a:defRPr>
            </a:lvl1pPr>
            <a:lvl2pPr marL="457052" indent="0">
              <a:buNone/>
              <a:defRPr sz="1200"/>
            </a:lvl2pPr>
            <a:lvl3pPr marL="914103" indent="0">
              <a:buNone/>
              <a:defRPr sz="1001"/>
            </a:lvl3pPr>
            <a:lvl4pPr marL="1370679" indent="0">
              <a:buNone/>
              <a:defRPr sz="900"/>
            </a:lvl4pPr>
            <a:lvl5pPr marL="1827731" indent="0">
              <a:buNone/>
              <a:defRPr sz="900"/>
            </a:lvl5pPr>
            <a:lvl6pPr marL="2284781" indent="0">
              <a:buNone/>
              <a:defRPr sz="900"/>
            </a:lvl6pPr>
            <a:lvl7pPr marL="2741833" indent="0">
              <a:buNone/>
              <a:defRPr sz="900"/>
            </a:lvl7pPr>
            <a:lvl8pPr marL="3198408" indent="0">
              <a:buNone/>
              <a:defRPr sz="900"/>
            </a:lvl8pPr>
            <a:lvl9pPr marL="3655460" indent="0">
              <a:buNone/>
              <a:defRPr sz="900"/>
            </a:lvl9pPr>
          </a:lstStyle>
          <a:p>
            <a:pPr algn="ctr"/>
            <a:endParaRPr lang="en-US" sz="1001" dirty="0">
              <a:solidFill>
                <a:schemeClr val="tx1">
                  <a:lumMod val="50000"/>
                  <a:lumOff val="50000"/>
                </a:schemeClr>
              </a:solidFill>
            </a:endParaRPr>
          </a:p>
          <a:p>
            <a:pPr algn="ctr"/>
            <a:endParaRPr lang="en-US" sz="1001" dirty="0">
              <a:solidFill>
                <a:schemeClr val="tx1">
                  <a:lumMod val="50000"/>
                  <a:lumOff val="50000"/>
                </a:schemeClr>
              </a:solidFill>
            </a:endParaRPr>
          </a:p>
          <a:p>
            <a:pPr algn="ctr"/>
            <a:endParaRPr lang="en-US" sz="1001" dirty="0">
              <a:solidFill>
                <a:schemeClr val="tx1">
                  <a:lumMod val="50000"/>
                  <a:lumOff val="50000"/>
                </a:schemeClr>
              </a:solidFill>
            </a:endParaRPr>
          </a:p>
        </p:txBody>
      </p:sp>
      <p:sp>
        <p:nvSpPr>
          <p:cNvPr id="50" name="Text Placeholder 3"/>
          <p:cNvSpPr>
            <a:spLocks noGrp="1"/>
          </p:cNvSpPr>
          <p:nvPr>
            <p:ph type="body" sz="half" idx="23"/>
          </p:nvPr>
        </p:nvSpPr>
        <p:spPr>
          <a:xfrm>
            <a:off x="4742105" y="3869363"/>
            <a:ext cx="3944699" cy="192780"/>
          </a:xfrm>
          <a:prstGeom prst="rect">
            <a:avLst/>
          </a:prstGeom>
        </p:spPr>
        <p:txBody>
          <a:bodyPr wrap="none" lIns="0" tIns="0" rIns="0" bIns="0" anchor="ctr">
            <a:noAutofit/>
          </a:bodyPr>
          <a:lstStyle>
            <a:lvl1pPr marL="0" indent="0" algn="l">
              <a:buNone/>
              <a:defRPr sz="1399" b="1" baseline="0">
                <a:solidFill>
                  <a:schemeClr val="accent4"/>
                </a:solidFill>
              </a:defRPr>
            </a:lvl1pPr>
            <a:lvl2pPr marL="457052" indent="0">
              <a:buNone/>
              <a:defRPr sz="1200"/>
            </a:lvl2pPr>
            <a:lvl3pPr marL="914103" indent="0">
              <a:buNone/>
              <a:defRPr sz="1001"/>
            </a:lvl3pPr>
            <a:lvl4pPr marL="1370679" indent="0">
              <a:buNone/>
              <a:defRPr sz="900"/>
            </a:lvl4pPr>
            <a:lvl5pPr marL="1827731" indent="0">
              <a:buNone/>
              <a:defRPr sz="900"/>
            </a:lvl5pPr>
            <a:lvl6pPr marL="2284781" indent="0">
              <a:buNone/>
              <a:defRPr sz="900"/>
            </a:lvl6pPr>
            <a:lvl7pPr marL="2741833" indent="0">
              <a:buNone/>
              <a:defRPr sz="900"/>
            </a:lvl7pPr>
            <a:lvl8pPr marL="3198408" indent="0">
              <a:buNone/>
              <a:defRPr sz="900"/>
            </a:lvl8pPr>
            <a:lvl9pPr marL="3655460" indent="0">
              <a:buNone/>
              <a:defRPr sz="900"/>
            </a:lvl9pPr>
          </a:lstStyle>
          <a:p>
            <a:pPr lvl="0"/>
            <a:endParaRPr lang="en-US" dirty="0"/>
          </a:p>
        </p:txBody>
      </p:sp>
      <p:sp>
        <p:nvSpPr>
          <p:cNvPr id="25" name="Round Same Side Corner Rectangle 24"/>
          <p:cNvSpPr/>
          <p:nvPr userDrawn="1"/>
        </p:nvSpPr>
        <p:spPr>
          <a:xfrm rot="16200000" flipH="1">
            <a:off x="8798361" y="304345"/>
            <a:ext cx="288035" cy="403250"/>
          </a:xfrm>
          <a:prstGeom prst="round2Same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030271"/>
            <a:endParaRPr lang="en-US" sz="1998" dirty="0">
              <a:solidFill>
                <a:srgbClr val="262626">
                  <a:lumMod val="50000"/>
                  <a:lumOff val="50000"/>
                </a:srgbClr>
              </a:solidFill>
            </a:endParaRPr>
          </a:p>
        </p:txBody>
      </p:sp>
      <p:sp>
        <p:nvSpPr>
          <p:cNvPr id="28" name="Slide Number Placeholder 4"/>
          <p:cNvSpPr>
            <a:spLocks noGrp="1"/>
          </p:cNvSpPr>
          <p:nvPr>
            <p:ph type="sldNum" sz="quarter" idx="4"/>
          </p:nvPr>
        </p:nvSpPr>
        <p:spPr>
          <a:xfrm>
            <a:off x="8746835" y="361953"/>
            <a:ext cx="381001" cy="274637"/>
          </a:xfrm>
          <a:prstGeom prst="rect">
            <a:avLst/>
          </a:prstGeom>
        </p:spPr>
        <p:txBody>
          <a:bodyPr anchor="ctr"/>
          <a:lstStyle>
            <a:lvl1pPr algn="ctr">
              <a:defRPr sz="900" b="1">
                <a:solidFill>
                  <a:schemeClr val="tx1">
                    <a:lumMod val="50000"/>
                    <a:lumOff val="50000"/>
                  </a:schemeClr>
                </a:solidFill>
              </a:defRPr>
            </a:lvl1pPr>
          </a:lstStyle>
          <a:p>
            <a:pPr defTabSz="1030271"/>
            <a:fld id="{C136B7D2-B98C-44FD-8D04-7EC62A564975}" type="slidenum">
              <a:rPr lang="en-US" smtClean="0">
                <a:solidFill>
                  <a:srgbClr val="262626">
                    <a:lumMod val="50000"/>
                    <a:lumOff val="50000"/>
                  </a:srgbClr>
                </a:solidFill>
              </a:rPr>
              <a:pPr defTabSz="1030271"/>
              <a:t>‹#›</a:t>
            </a:fld>
            <a:endParaRPr lang="en-US" dirty="0">
              <a:solidFill>
                <a:srgbClr val="262626">
                  <a:lumMod val="50000"/>
                  <a:lumOff val="50000"/>
                </a:srgbClr>
              </a:solidFill>
            </a:endParaRPr>
          </a:p>
        </p:txBody>
      </p:sp>
      <p:sp>
        <p:nvSpPr>
          <p:cNvPr id="29" name="Title 1"/>
          <p:cNvSpPr>
            <a:spLocks noGrp="1"/>
          </p:cNvSpPr>
          <p:nvPr>
            <p:ph type="title" hasCustomPrompt="1"/>
          </p:nvPr>
        </p:nvSpPr>
        <p:spPr>
          <a:xfrm>
            <a:off x="609601" y="361951"/>
            <a:ext cx="5638800" cy="353525"/>
          </a:xfrm>
          <a:prstGeom prst="rect">
            <a:avLst/>
          </a:prstGeom>
        </p:spPr>
        <p:txBody>
          <a:bodyPr wrap="none" lIns="0" tIns="0" rIns="0" bIns="0" anchor="ctr">
            <a:noAutofit/>
          </a:bodyPr>
          <a:lstStyle>
            <a:lvl1pPr algn="l">
              <a:defRPr sz="2399" b="1" baseline="0">
                <a:solidFill>
                  <a:schemeClr val="tx1">
                    <a:lumMod val="50000"/>
                    <a:lumOff val="50000"/>
                  </a:schemeClr>
                </a:solidFill>
              </a:defRPr>
            </a:lvl1pPr>
          </a:lstStyle>
          <a:p>
            <a:r>
              <a:rPr lang="en-US" dirty="0"/>
              <a:t>Click To Edit Master Title Style</a:t>
            </a:r>
          </a:p>
        </p:txBody>
      </p:sp>
      <p:sp>
        <p:nvSpPr>
          <p:cNvPr id="30" name="Text Placeholder 3"/>
          <p:cNvSpPr>
            <a:spLocks noGrp="1"/>
          </p:cNvSpPr>
          <p:nvPr>
            <p:ph type="body" sz="half" idx="2" hasCustomPrompt="1"/>
          </p:nvPr>
        </p:nvSpPr>
        <p:spPr>
          <a:xfrm>
            <a:off x="609602" y="713943"/>
            <a:ext cx="4114801" cy="200746"/>
          </a:xfrm>
          <a:prstGeom prst="rect">
            <a:avLst/>
          </a:prstGeom>
        </p:spPr>
        <p:txBody>
          <a:bodyPr wrap="none" lIns="0" tIns="0" rIns="0" bIns="0" anchor="ctr">
            <a:noAutofit/>
          </a:bodyPr>
          <a:lstStyle>
            <a:lvl1pPr marL="0" indent="0" algn="l">
              <a:buNone/>
              <a:defRPr sz="1200" b="1" baseline="0">
                <a:solidFill>
                  <a:schemeClr val="bg1">
                    <a:lumMod val="75000"/>
                  </a:schemeClr>
                </a:solidFill>
              </a:defRPr>
            </a:lvl1pPr>
            <a:lvl2pPr marL="457052" indent="0">
              <a:buNone/>
              <a:defRPr sz="1200"/>
            </a:lvl2pPr>
            <a:lvl3pPr marL="914103" indent="0">
              <a:buNone/>
              <a:defRPr sz="1001"/>
            </a:lvl3pPr>
            <a:lvl4pPr marL="1370679" indent="0">
              <a:buNone/>
              <a:defRPr sz="900"/>
            </a:lvl4pPr>
            <a:lvl5pPr marL="1827731" indent="0">
              <a:buNone/>
              <a:defRPr sz="900"/>
            </a:lvl5pPr>
            <a:lvl6pPr marL="2284781" indent="0">
              <a:buNone/>
              <a:defRPr sz="900"/>
            </a:lvl6pPr>
            <a:lvl7pPr marL="2741833" indent="0">
              <a:buNone/>
              <a:defRPr sz="900"/>
            </a:lvl7pPr>
            <a:lvl8pPr marL="3198408" indent="0">
              <a:buNone/>
              <a:defRPr sz="900"/>
            </a:lvl8pPr>
            <a:lvl9pPr marL="3655460" indent="0">
              <a:buNone/>
              <a:defRPr sz="900"/>
            </a:lvl9pPr>
          </a:lstStyle>
          <a:p>
            <a:pPr lvl="0"/>
            <a:r>
              <a:rPr lang="en-US" dirty="0"/>
              <a:t>Subtext Goes Here</a:t>
            </a:r>
          </a:p>
        </p:txBody>
      </p:sp>
    </p:spTree>
    <p:extLst>
      <p:ext uri="{BB962C8B-B14F-4D97-AF65-F5344CB8AC3E}">
        <p14:creationId xmlns:p14="http://schemas.microsoft.com/office/powerpoint/2010/main" val="2677755176"/>
      </p:ext>
    </p:extLst>
  </p:cSld>
  <p:clrMapOvr>
    <a:masterClrMapping/>
  </p:clrMapOvr>
  <mc:AlternateContent xmlns:mc="http://schemas.openxmlformats.org/markup-compatibility/2006" xmlns:p14="http://schemas.microsoft.com/office/powerpoint/2010/main">
    <mc:Choice Requires="p14">
      <p:transition spd="slow" p14:dur="1500" advClick="0">
        <p:random/>
      </p:transition>
    </mc:Choice>
    <mc:Fallback xmlns="">
      <p:transition spd="slow" advClick="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fade">
                                      <p:cBhvr>
                                        <p:cTn id="7" dur="500"/>
                                        <p:tgtEl>
                                          <p:spTgt spid="29"/>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30">
                                            <p:txEl>
                                              <p:pRg st="0" end="0"/>
                                            </p:txEl>
                                          </p:spTgt>
                                        </p:tgtEl>
                                        <p:attrNameLst>
                                          <p:attrName>style.visibility</p:attrName>
                                        </p:attrNameLst>
                                      </p:cBhvr>
                                      <p:to>
                                        <p:strVal val="visible"/>
                                      </p:to>
                                    </p:set>
                                    <p:animEffect transition="in" filter="fade">
                                      <p:cBhvr>
                                        <p:cTn id="11" dur="500"/>
                                        <p:tgtEl>
                                          <p:spTgt spid="30">
                                            <p:txEl>
                                              <p:pRg st="0" end="0"/>
                                            </p:txEl>
                                          </p:spTgt>
                                        </p:tgtEl>
                                      </p:cBhvr>
                                    </p:animEffect>
                                  </p:childTnLst>
                                </p:cTn>
                              </p:par>
                            </p:childTnLst>
                          </p:cTn>
                        </p:par>
                        <p:par>
                          <p:cTn id="12" fill="hold">
                            <p:stCondLst>
                              <p:cond delay="1000"/>
                            </p:stCondLst>
                            <p:childTnLst>
                              <p:par>
                                <p:cTn id="13" presetID="22" presetClass="entr" presetSubtype="4" fill="hold" grpId="0" nodeType="afterEffect">
                                  <p:stCondLst>
                                    <p:cond delay="0"/>
                                  </p:stCondLst>
                                  <p:childTnLst>
                                    <p:set>
                                      <p:cBhvr>
                                        <p:cTn id="14" dur="1" fill="hold">
                                          <p:stCondLst>
                                            <p:cond delay="0"/>
                                          </p:stCondLst>
                                        </p:cTn>
                                        <p:tgtEl>
                                          <p:spTgt spid="18"/>
                                        </p:tgtEl>
                                        <p:attrNameLst>
                                          <p:attrName>style.visibility</p:attrName>
                                        </p:attrNameLst>
                                      </p:cBhvr>
                                      <p:to>
                                        <p:strVal val="visible"/>
                                      </p:to>
                                    </p:set>
                                    <p:animEffect transition="in" filter="wipe(down)">
                                      <p:cBhvr>
                                        <p:cTn id="15" dur="500"/>
                                        <p:tgtEl>
                                          <p:spTgt spid="18"/>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22"/>
                                        </p:tgtEl>
                                        <p:attrNameLst>
                                          <p:attrName>style.visibility</p:attrName>
                                        </p:attrNameLst>
                                      </p:cBhvr>
                                      <p:to>
                                        <p:strVal val="visible"/>
                                      </p:to>
                                    </p:set>
                                    <p:animEffect transition="in" filter="wipe(left)">
                                      <p:cBhvr>
                                        <p:cTn id="19" dur="500"/>
                                        <p:tgtEl>
                                          <p:spTgt spid="22"/>
                                        </p:tgtEl>
                                      </p:cBhvr>
                                    </p:animEffect>
                                  </p:childTnLst>
                                </p:cTn>
                              </p:par>
                            </p:childTnLst>
                          </p:cTn>
                        </p:par>
                        <p:par>
                          <p:cTn id="20" fill="hold">
                            <p:stCondLst>
                              <p:cond delay="2000"/>
                            </p:stCondLst>
                            <p:childTnLst>
                              <p:par>
                                <p:cTn id="21" presetID="53" presetClass="entr" presetSubtype="16" fill="hold" grpId="0" nodeType="afterEffect">
                                  <p:stCondLst>
                                    <p:cond delay="0"/>
                                  </p:stCondLst>
                                  <p:childTnLst>
                                    <p:set>
                                      <p:cBhvr>
                                        <p:cTn id="22" dur="1" fill="hold">
                                          <p:stCondLst>
                                            <p:cond delay="0"/>
                                          </p:stCondLst>
                                        </p:cTn>
                                        <p:tgtEl>
                                          <p:spTgt spid="27"/>
                                        </p:tgtEl>
                                        <p:attrNameLst>
                                          <p:attrName>style.visibility</p:attrName>
                                        </p:attrNameLst>
                                      </p:cBhvr>
                                      <p:to>
                                        <p:strVal val="visible"/>
                                      </p:to>
                                    </p:set>
                                    <p:anim calcmode="lin" valueType="num">
                                      <p:cBhvr>
                                        <p:cTn id="23" dur="500" fill="hold"/>
                                        <p:tgtEl>
                                          <p:spTgt spid="27"/>
                                        </p:tgtEl>
                                        <p:attrNameLst>
                                          <p:attrName>ppt_w</p:attrName>
                                        </p:attrNameLst>
                                      </p:cBhvr>
                                      <p:tavLst>
                                        <p:tav tm="0">
                                          <p:val>
                                            <p:fltVal val="0"/>
                                          </p:val>
                                        </p:tav>
                                        <p:tav tm="100000">
                                          <p:val>
                                            <p:strVal val="#ppt_w"/>
                                          </p:val>
                                        </p:tav>
                                      </p:tavLst>
                                    </p:anim>
                                    <p:anim calcmode="lin" valueType="num">
                                      <p:cBhvr>
                                        <p:cTn id="24" dur="500" fill="hold"/>
                                        <p:tgtEl>
                                          <p:spTgt spid="27"/>
                                        </p:tgtEl>
                                        <p:attrNameLst>
                                          <p:attrName>ppt_h</p:attrName>
                                        </p:attrNameLst>
                                      </p:cBhvr>
                                      <p:tavLst>
                                        <p:tav tm="0">
                                          <p:val>
                                            <p:fltVal val="0"/>
                                          </p:val>
                                        </p:tav>
                                        <p:tav tm="100000">
                                          <p:val>
                                            <p:strVal val="#ppt_h"/>
                                          </p:val>
                                        </p:tav>
                                      </p:tavLst>
                                    </p:anim>
                                    <p:animEffect transition="in" filter="fade">
                                      <p:cBhvr>
                                        <p:cTn id="25" dur="500"/>
                                        <p:tgtEl>
                                          <p:spTgt spid="27"/>
                                        </p:tgtEl>
                                      </p:cBhvr>
                                    </p:animEffect>
                                  </p:childTnLst>
                                </p:cTn>
                              </p:par>
                            </p:childTnLst>
                          </p:cTn>
                        </p:par>
                        <p:par>
                          <p:cTn id="26" fill="hold">
                            <p:stCondLst>
                              <p:cond delay="2500"/>
                            </p:stCondLst>
                            <p:childTnLst>
                              <p:par>
                                <p:cTn id="27" presetID="22" presetClass="entr" presetSubtype="8" fill="hold" grpId="0" nodeType="afterEffect" nodePh="1">
                                  <p:stCondLst>
                                    <p:cond delay="0"/>
                                  </p:stCondLst>
                                  <p:endCondLst>
                                    <p:cond evt="begin" delay="0">
                                      <p:tn val="27"/>
                                    </p:cond>
                                  </p:endCondLst>
                                  <p:childTnLst>
                                    <p:set>
                                      <p:cBhvr>
                                        <p:cTn id="28" dur="1" fill="hold">
                                          <p:stCondLst>
                                            <p:cond delay="0"/>
                                          </p:stCondLst>
                                        </p:cTn>
                                        <p:tgtEl>
                                          <p:spTgt spid="44">
                                            <p:txEl>
                                              <p:pRg st="0" end="0"/>
                                            </p:txEl>
                                          </p:spTgt>
                                        </p:tgtEl>
                                        <p:attrNameLst>
                                          <p:attrName>style.visibility</p:attrName>
                                        </p:attrNameLst>
                                      </p:cBhvr>
                                      <p:to>
                                        <p:strVal val="visible"/>
                                      </p:to>
                                    </p:set>
                                    <p:animEffect transition="in" filter="wipe(left)">
                                      <p:cBhvr>
                                        <p:cTn id="29" dur="500"/>
                                        <p:tgtEl>
                                          <p:spTgt spid="44">
                                            <p:txEl>
                                              <p:pRg st="0" end="0"/>
                                            </p:txEl>
                                          </p:spTgt>
                                        </p:tgtEl>
                                      </p:cBhvr>
                                    </p:animEffect>
                                  </p:childTnLst>
                                </p:cTn>
                              </p:par>
                            </p:childTnLst>
                          </p:cTn>
                        </p:par>
                        <p:par>
                          <p:cTn id="30" fill="hold">
                            <p:stCondLst>
                              <p:cond delay="3000"/>
                            </p:stCondLst>
                            <p:childTnLst>
                              <p:par>
                                <p:cTn id="31" presetID="22" presetClass="entr" presetSubtype="8" fill="hold" grpId="0" nodeType="afterEffect">
                                  <p:stCondLst>
                                    <p:cond delay="0"/>
                                  </p:stCondLst>
                                  <p:childTnLst>
                                    <p:set>
                                      <p:cBhvr>
                                        <p:cTn id="32" dur="1" fill="hold">
                                          <p:stCondLst>
                                            <p:cond delay="0"/>
                                          </p:stCondLst>
                                        </p:cTn>
                                        <p:tgtEl>
                                          <p:spTgt spid="39">
                                            <p:txEl>
                                              <p:pRg st="0" end="0"/>
                                            </p:txEl>
                                          </p:spTgt>
                                        </p:tgtEl>
                                        <p:attrNameLst>
                                          <p:attrName>style.visibility</p:attrName>
                                        </p:attrNameLst>
                                      </p:cBhvr>
                                      <p:to>
                                        <p:strVal val="visible"/>
                                      </p:to>
                                    </p:set>
                                    <p:animEffect transition="in" filter="wipe(left)">
                                      <p:cBhvr>
                                        <p:cTn id="33" dur="500"/>
                                        <p:tgtEl>
                                          <p:spTgt spid="39">
                                            <p:txEl>
                                              <p:pRg st="0" end="0"/>
                                            </p:txEl>
                                          </p:spTgt>
                                        </p:tgtEl>
                                      </p:cBhvr>
                                    </p:animEffect>
                                  </p:childTnLst>
                                </p:cTn>
                              </p:par>
                            </p:childTnLst>
                          </p:cTn>
                        </p:par>
                        <p:par>
                          <p:cTn id="34" fill="hold">
                            <p:stCondLst>
                              <p:cond delay="3500"/>
                            </p:stCondLst>
                            <p:childTnLst>
                              <p:par>
                                <p:cTn id="35" presetID="22" presetClass="entr" presetSubtype="8" fill="hold" grpId="0" nodeType="afterEffect">
                                  <p:stCondLst>
                                    <p:cond delay="0"/>
                                  </p:stCondLst>
                                  <p:childTnLst>
                                    <p:set>
                                      <p:cBhvr>
                                        <p:cTn id="36" dur="1" fill="hold">
                                          <p:stCondLst>
                                            <p:cond delay="0"/>
                                          </p:stCondLst>
                                        </p:cTn>
                                        <p:tgtEl>
                                          <p:spTgt spid="23"/>
                                        </p:tgtEl>
                                        <p:attrNameLst>
                                          <p:attrName>style.visibility</p:attrName>
                                        </p:attrNameLst>
                                      </p:cBhvr>
                                      <p:to>
                                        <p:strVal val="visible"/>
                                      </p:to>
                                    </p:set>
                                    <p:animEffect transition="in" filter="wipe(left)">
                                      <p:cBhvr>
                                        <p:cTn id="37" dur="500"/>
                                        <p:tgtEl>
                                          <p:spTgt spid="23"/>
                                        </p:tgtEl>
                                      </p:cBhvr>
                                    </p:animEffect>
                                  </p:childTnLst>
                                </p:cTn>
                              </p:par>
                            </p:childTnLst>
                          </p:cTn>
                        </p:par>
                        <p:par>
                          <p:cTn id="38" fill="hold">
                            <p:stCondLst>
                              <p:cond delay="4000"/>
                            </p:stCondLst>
                            <p:childTnLst>
                              <p:par>
                                <p:cTn id="39" presetID="53" presetClass="entr" presetSubtype="16" fill="hold" grpId="0" nodeType="afterEffect">
                                  <p:stCondLst>
                                    <p:cond delay="0"/>
                                  </p:stCondLst>
                                  <p:childTnLst>
                                    <p:set>
                                      <p:cBhvr>
                                        <p:cTn id="40" dur="1" fill="hold">
                                          <p:stCondLst>
                                            <p:cond delay="0"/>
                                          </p:stCondLst>
                                        </p:cTn>
                                        <p:tgtEl>
                                          <p:spTgt spid="34"/>
                                        </p:tgtEl>
                                        <p:attrNameLst>
                                          <p:attrName>style.visibility</p:attrName>
                                        </p:attrNameLst>
                                      </p:cBhvr>
                                      <p:to>
                                        <p:strVal val="visible"/>
                                      </p:to>
                                    </p:set>
                                    <p:anim calcmode="lin" valueType="num">
                                      <p:cBhvr>
                                        <p:cTn id="41" dur="500" fill="hold"/>
                                        <p:tgtEl>
                                          <p:spTgt spid="34"/>
                                        </p:tgtEl>
                                        <p:attrNameLst>
                                          <p:attrName>ppt_w</p:attrName>
                                        </p:attrNameLst>
                                      </p:cBhvr>
                                      <p:tavLst>
                                        <p:tav tm="0">
                                          <p:val>
                                            <p:fltVal val="0"/>
                                          </p:val>
                                        </p:tav>
                                        <p:tav tm="100000">
                                          <p:val>
                                            <p:strVal val="#ppt_w"/>
                                          </p:val>
                                        </p:tav>
                                      </p:tavLst>
                                    </p:anim>
                                    <p:anim calcmode="lin" valueType="num">
                                      <p:cBhvr>
                                        <p:cTn id="42" dur="500" fill="hold"/>
                                        <p:tgtEl>
                                          <p:spTgt spid="34"/>
                                        </p:tgtEl>
                                        <p:attrNameLst>
                                          <p:attrName>ppt_h</p:attrName>
                                        </p:attrNameLst>
                                      </p:cBhvr>
                                      <p:tavLst>
                                        <p:tav tm="0">
                                          <p:val>
                                            <p:fltVal val="0"/>
                                          </p:val>
                                        </p:tav>
                                        <p:tav tm="100000">
                                          <p:val>
                                            <p:strVal val="#ppt_h"/>
                                          </p:val>
                                        </p:tav>
                                      </p:tavLst>
                                    </p:anim>
                                    <p:animEffect transition="in" filter="fade">
                                      <p:cBhvr>
                                        <p:cTn id="43" dur="500"/>
                                        <p:tgtEl>
                                          <p:spTgt spid="34"/>
                                        </p:tgtEl>
                                      </p:cBhvr>
                                    </p:animEffect>
                                  </p:childTnLst>
                                </p:cTn>
                              </p:par>
                            </p:childTnLst>
                          </p:cTn>
                        </p:par>
                        <p:par>
                          <p:cTn id="44" fill="hold">
                            <p:stCondLst>
                              <p:cond delay="4500"/>
                            </p:stCondLst>
                            <p:childTnLst>
                              <p:par>
                                <p:cTn id="45" presetID="22" presetClass="entr" presetSubtype="8" fill="hold" grpId="0" nodeType="afterEffect" nodePh="1">
                                  <p:stCondLst>
                                    <p:cond delay="0"/>
                                  </p:stCondLst>
                                  <p:endCondLst>
                                    <p:cond evt="begin" delay="0">
                                      <p:tn val="45"/>
                                    </p:cond>
                                  </p:endCondLst>
                                  <p:childTnLst>
                                    <p:set>
                                      <p:cBhvr>
                                        <p:cTn id="46" dur="1" fill="hold">
                                          <p:stCondLst>
                                            <p:cond delay="0"/>
                                          </p:stCondLst>
                                        </p:cTn>
                                        <p:tgtEl>
                                          <p:spTgt spid="46">
                                            <p:txEl>
                                              <p:pRg st="0" end="0"/>
                                            </p:txEl>
                                          </p:spTgt>
                                        </p:tgtEl>
                                        <p:attrNameLst>
                                          <p:attrName>style.visibility</p:attrName>
                                        </p:attrNameLst>
                                      </p:cBhvr>
                                      <p:to>
                                        <p:strVal val="visible"/>
                                      </p:to>
                                    </p:set>
                                    <p:animEffect transition="in" filter="wipe(left)">
                                      <p:cBhvr>
                                        <p:cTn id="47" dur="500"/>
                                        <p:tgtEl>
                                          <p:spTgt spid="46">
                                            <p:txEl>
                                              <p:pRg st="0" end="0"/>
                                            </p:txEl>
                                          </p:spTgt>
                                        </p:tgtEl>
                                      </p:cBhvr>
                                    </p:animEffect>
                                  </p:childTnLst>
                                </p:cTn>
                              </p:par>
                            </p:childTnLst>
                          </p:cTn>
                        </p:par>
                        <p:par>
                          <p:cTn id="48" fill="hold">
                            <p:stCondLst>
                              <p:cond delay="5000"/>
                            </p:stCondLst>
                            <p:childTnLst>
                              <p:par>
                                <p:cTn id="49" presetID="22" presetClass="entr" presetSubtype="8" fill="hold" grpId="0" nodeType="afterEffect">
                                  <p:stCondLst>
                                    <p:cond delay="0"/>
                                  </p:stCondLst>
                                  <p:childTnLst>
                                    <p:set>
                                      <p:cBhvr>
                                        <p:cTn id="50" dur="1" fill="hold">
                                          <p:stCondLst>
                                            <p:cond delay="0"/>
                                          </p:stCondLst>
                                        </p:cTn>
                                        <p:tgtEl>
                                          <p:spTgt spid="45">
                                            <p:txEl>
                                              <p:pRg st="0" end="0"/>
                                            </p:txEl>
                                          </p:spTgt>
                                        </p:tgtEl>
                                        <p:attrNameLst>
                                          <p:attrName>style.visibility</p:attrName>
                                        </p:attrNameLst>
                                      </p:cBhvr>
                                      <p:to>
                                        <p:strVal val="visible"/>
                                      </p:to>
                                    </p:set>
                                    <p:animEffect transition="in" filter="wipe(left)">
                                      <p:cBhvr>
                                        <p:cTn id="51" dur="500"/>
                                        <p:tgtEl>
                                          <p:spTgt spid="45">
                                            <p:txEl>
                                              <p:pRg st="0" end="0"/>
                                            </p:txEl>
                                          </p:spTgt>
                                        </p:tgtEl>
                                      </p:cBhvr>
                                    </p:animEffect>
                                  </p:childTnLst>
                                </p:cTn>
                              </p:par>
                            </p:childTnLst>
                          </p:cTn>
                        </p:par>
                        <p:par>
                          <p:cTn id="52" fill="hold">
                            <p:stCondLst>
                              <p:cond delay="5500"/>
                            </p:stCondLst>
                            <p:childTnLst>
                              <p:par>
                                <p:cTn id="53" presetID="22" presetClass="entr" presetSubtype="8" fill="hold" grpId="0" nodeType="afterEffect">
                                  <p:stCondLst>
                                    <p:cond delay="0"/>
                                  </p:stCondLst>
                                  <p:childTnLst>
                                    <p:set>
                                      <p:cBhvr>
                                        <p:cTn id="54" dur="1" fill="hold">
                                          <p:stCondLst>
                                            <p:cond delay="0"/>
                                          </p:stCondLst>
                                        </p:cTn>
                                        <p:tgtEl>
                                          <p:spTgt spid="24"/>
                                        </p:tgtEl>
                                        <p:attrNameLst>
                                          <p:attrName>style.visibility</p:attrName>
                                        </p:attrNameLst>
                                      </p:cBhvr>
                                      <p:to>
                                        <p:strVal val="visible"/>
                                      </p:to>
                                    </p:set>
                                    <p:animEffect transition="in" filter="wipe(left)">
                                      <p:cBhvr>
                                        <p:cTn id="55" dur="500"/>
                                        <p:tgtEl>
                                          <p:spTgt spid="24"/>
                                        </p:tgtEl>
                                      </p:cBhvr>
                                    </p:animEffect>
                                  </p:childTnLst>
                                </p:cTn>
                              </p:par>
                            </p:childTnLst>
                          </p:cTn>
                        </p:par>
                        <p:par>
                          <p:cTn id="56" fill="hold">
                            <p:stCondLst>
                              <p:cond delay="6000"/>
                            </p:stCondLst>
                            <p:childTnLst>
                              <p:par>
                                <p:cTn id="57" presetID="53" presetClass="entr" presetSubtype="16" fill="hold" grpId="0" nodeType="afterEffect">
                                  <p:stCondLst>
                                    <p:cond delay="0"/>
                                  </p:stCondLst>
                                  <p:childTnLst>
                                    <p:set>
                                      <p:cBhvr>
                                        <p:cTn id="58" dur="1" fill="hold">
                                          <p:stCondLst>
                                            <p:cond delay="0"/>
                                          </p:stCondLst>
                                        </p:cTn>
                                        <p:tgtEl>
                                          <p:spTgt spid="37"/>
                                        </p:tgtEl>
                                        <p:attrNameLst>
                                          <p:attrName>style.visibility</p:attrName>
                                        </p:attrNameLst>
                                      </p:cBhvr>
                                      <p:to>
                                        <p:strVal val="visible"/>
                                      </p:to>
                                    </p:set>
                                    <p:anim calcmode="lin" valueType="num">
                                      <p:cBhvr>
                                        <p:cTn id="59" dur="500" fill="hold"/>
                                        <p:tgtEl>
                                          <p:spTgt spid="37"/>
                                        </p:tgtEl>
                                        <p:attrNameLst>
                                          <p:attrName>ppt_w</p:attrName>
                                        </p:attrNameLst>
                                      </p:cBhvr>
                                      <p:tavLst>
                                        <p:tav tm="0">
                                          <p:val>
                                            <p:fltVal val="0"/>
                                          </p:val>
                                        </p:tav>
                                        <p:tav tm="100000">
                                          <p:val>
                                            <p:strVal val="#ppt_w"/>
                                          </p:val>
                                        </p:tav>
                                      </p:tavLst>
                                    </p:anim>
                                    <p:anim calcmode="lin" valueType="num">
                                      <p:cBhvr>
                                        <p:cTn id="60" dur="500" fill="hold"/>
                                        <p:tgtEl>
                                          <p:spTgt spid="37"/>
                                        </p:tgtEl>
                                        <p:attrNameLst>
                                          <p:attrName>ppt_h</p:attrName>
                                        </p:attrNameLst>
                                      </p:cBhvr>
                                      <p:tavLst>
                                        <p:tav tm="0">
                                          <p:val>
                                            <p:fltVal val="0"/>
                                          </p:val>
                                        </p:tav>
                                        <p:tav tm="100000">
                                          <p:val>
                                            <p:strVal val="#ppt_h"/>
                                          </p:val>
                                        </p:tav>
                                      </p:tavLst>
                                    </p:anim>
                                    <p:animEffect transition="in" filter="fade">
                                      <p:cBhvr>
                                        <p:cTn id="61" dur="500"/>
                                        <p:tgtEl>
                                          <p:spTgt spid="37"/>
                                        </p:tgtEl>
                                      </p:cBhvr>
                                    </p:animEffect>
                                  </p:childTnLst>
                                </p:cTn>
                              </p:par>
                            </p:childTnLst>
                          </p:cTn>
                        </p:par>
                        <p:par>
                          <p:cTn id="62" fill="hold">
                            <p:stCondLst>
                              <p:cond delay="6500"/>
                            </p:stCondLst>
                            <p:childTnLst>
                              <p:par>
                                <p:cTn id="63" presetID="22" presetClass="entr" presetSubtype="8" fill="hold" grpId="0" nodeType="afterEffect" nodePh="1">
                                  <p:stCondLst>
                                    <p:cond delay="0"/>
                                  </p:stCondLst>
                                  <p:endCondLst>
                                    <p:cond evt="begin" delay="0">
                                      <p:tn val="63"/>
                                    </p:cond>
                                  </p:endCondLst>
                                  <p:childTnLst>
                                    <p:set>
                                      <p:cBhvr>
                                        <p:cTn id="64" dur="1" fill="hold">
                                          <p:stCondLst>
                                            <p:cond delay="0"/>
                                          </p:stCondLst>
                                        </p:cTn>
                                        <p:tgtEl>
                                          <p:spTgt spid="48">
                                            <p:txEl>
                                              <p:pRg st="0" end="0"/>
                                            </p:txEl>
                                          </p:spTgt>
                                        </p:tgtEl>
                                        <p:attrNameLst>
                                          <p:attrName>style.visibility</p:attrName>
                                        </p:attrNameLst>
                                      </p:cBhvr>
                                      <p:to>
                                        <p:strVal val="visible"/>
                                      </p:to>
                                    </p:set>
                                    <p:animEffect transition="in" filter="wipe(left)">
                                      <p:cBhvr>
                                        <p:cTn id="65" dur="500"/>
                                        <p:tgtEl>
                                          <p:spTgt spid="48">
                                            <p:txEl>
                                              <p:pRg st="0" end="0"/>
                                            </p:txEl>
                                          </p:spTgt>
                                        </p:tgtEl>
                                      </p:cBhvr>
                                    </p:animEffect>
                                  </p:childTnLst>
                                </p:cTn>
                              </p:par>
                            </p:childTnLst>
                          </p:cTn>
                        </p:par>
                        <p:par>
                          <p:cTn id="66" fill="hold">
                            <p:stCondLst>
                              <p:cond delay="7000"/>
                            </p:stCondLst>
                            <p:childTnLst>
                              <p:par>
                                <p:cTn id="67" presetID="22" presetClass="entr" presetSubtype="8" fill="hold" grpId="0" nodeType="afterEffect">
                                  <p:stCondLst>
                                    <p:cond delay="0"/>
                                  </p:stCondLst>
                                  <p:childTnLst>
                                    <p:set>
                                      <p:cBhvr>
                                        <p:cTn id="68" dur="1" fill="hold">
                                          <p:stCondLst>
                                            <p:cond delay="0"/>
                                          </p:stCondLst>
                                        </p:cTn>
                                        <p:tgtEl>
                                          <p:spTgt spid="47">
                                            <p:txEl>
                                              <p:pRg st="0" end="0"/>
                                            </p:txEl>
                                          </p:spTgt>
                                        </p:tgtEl>
                                        <p:attrNameLst>
                                          <p:attrName>style.visibility</p:attrName>
                                        </p:attrNameLst>
                                      </p:cBhvr>
                                      <p:to>
                                        <p:strVal val="visible"/>
                                      </p:to>
                                    </p:set>
                                    <p:animEffect transition="in" filter="wipe(left)">
                                      <p:cBhvr>
                                        <p:cTn id="69" dur="500"/>
                                        <p:tgtEl>
                                          <p:spTgt spid="47">
                                            <p:txEl>
                                              <p:pRg st="0" end="0"/>
                                            </p:txEl>
                                          </p:spTgt>
                                        </p:tgtEl>
                                      </p:cBhvr>
                                    </p:animEffect>
                                  </p:childTnLst>
                                </p:cTn>
                              </p:par>
                            </p:childTnLst>
                          </p:cTn>
                        </p:par>
                        <p:par>
                          <p:cTn id="70" fill="hold">
                            <p:stCondLst>
                              <p:cond delay="7500"/>
                            </p:stCondLst>
                            <p:childTnLst>
                              <p:par>
                                <p:cTn id="71" presetID="22" presetClass="entr" presetSubtype="8" fill="hold" grpId="0" nodeType="afterEffect">
                                  <p:stCondLst>
                                    <p:cond delay="0"/>
                                  </p:stCondLst>
                                  <p:childTnLst>
                                    <p:set>
                                      <p:cBhvr>
                                        <p:cTn id="72" dur="1" fill="hold">
                                          <p:stCondLst>
                                            <p:cond delay="0"/>
                                          </p:stCondLst>
                                        </p:cTn>
                                        <p:tgtEl>
                                          <p:spTgt spid="26"/>
                                        </p:tgtEl>
                                        <p:attrNameLst>
                                          <p:attrName>style.visibility</p:attrName>
                                        </p:attrNameLst>
                                      </p:cBhvr>
                                      <p:to>
                                        <p:strVal val="visible"/>
                                      </p:to>
                                    </p:set>
                                    <p:animEffect transition="in" filter="wipe(left)">
                                      <p:cBhvr>
                                        <p:cTn id="73" dur="500"/>
                                        <p:tgtEl>
                                          <p:spTgt spid="26"/>
                                        </p:tgtEl>
                                      </p:cBhvr>
                                    </p:animEffect>
                                  </p:childTnLst>
                                </p:cTn>
                              </p:par>
                            </p:childTnLst>
                          </p:cTn>
                        </p:par>
                        <p:par>
                          <p:cTn id="74" fill="hold">
                            <p:stCondLst>
                              <p:cond delay="8000"/>
                            </p:stCondLst>
                            <p:childTnLst>
                              <p:par>
                                <p:cTn id="75" presetID="53" presetClass="entr" presetSubtype="16" fill="hold" grpId="0" nodeType="afterEffect">
                                  <p:stCondLst>
                                    <p:cond delay="0"/>
                                  </p:stCondLst>
                                  <p:childTnLst>
                                    <p:set>
                                      <p:cBhvr>
                                        <p:cTn id="76" dur="1" fill="hold">
                                          <p:stCondLst>
                                            <p:cond delay="0"/>
                                          </p:stCondLst>
                                        </p:cTn>
                                        <p:tgtEl>
                                          <p:spTgt spid="38"/>
                                        </p:tgtEl>
                                        <p:attrNameLst>
                                          <p:attrName>style.visibility</p:attrName>
                                        </p:attrNameLst>
                                      </p:cBhvr>
                                      <p:to>
                                        <p:strVal val="visible"/>
                                      </p:to>
                                    </p:set>
                                    <p:anim calcmode="lin" valueType="num">
                                      <p:cBhvr>
                                        <p:cTn id="77" dur="500" fill="hold"/>
                                        <p:tgtEl>
                                          <p:spTgt spid="38"/>
                                        </p:tgtEl>
                                        <p:attrNameLst>
                                          <p:attrName>ppt_w</p:attrName>
                                        </p:attrNameLst>
                                      </p:cBhvr>
                                      <p:tavLst>
                                        <p:tav tm="0">
                                          <p:val>
                                            <p:fltVal val="0"/>
                                          </p:val>
                                        </p:tav>
                                        <p:tav tm="100000">
                                          <p:val>
                                            <p:strVal val="#ppt_w"/>
                                          </p:val>
                                        </p:tav>
                                      </p:tavLst>
                                    </p:anim>
                                    <p:anim calcmode="lin" valueType="num">
                                      <p:cBhvr>
                                        <p:cTn id="78" dur="500" fill="hold"/>
                                        <p:tgtEl>
                                          <p:spTgt spid="38"/>
                                        </p:tgtEl>
                                        <p:attrNameLst>
                                          <p:attrName>ppt_h</p:attrName>
                                        </p:attrNameLst>
                                      </p:cBhvr>
                                      <p:tavLst>
                                        <p:tav tm="0">
                                          <p:val>
                                            <p:fltVal val="0"/>
                                          </p:val>
                                        </p:tav>
                                        <p:tav tm="100000">
                                          <p:val>
                                            <p:strVal val="#ppt_h"/>
                                          </p:val>
                                        </p:tav>
                                      </p:tavLst>
                                    </p:anim>
                                    <p:animEffect transition="in" filter="fade">
                                      <p:cBhvr>
                                        <p:cTn id="79" dur="500"/>
                                        <p:tgtEl>
                                          <p:spTgt spid="38"/>
                                        </p:tgtEl>
                                      </p:cBhvr>
                                    </p:animEffect>
                                  </p:childTnLst>
                                </p:cTn>
                              </p:par>
                            </p:childTnLst>
                          </p:cTn>
                        </p:par>
                        <p:par>
                          <p:cTn id="80" fill="hold">
                            <p:stCondLst>
                              <p:cond delay="8500"/>
                            </p:stCondLst>
                            <p:childTnLst>
                              <p:par>
                                <p:cTn id="81" presetID="22" presetClass="entr" presetSubtype="8" fill="hold" grpId="0" nodeType="afterEffect" nodePh="1">
                                  <p:stCondLst>
                                    <p:cond delay="0"/>
                                  </p:stCondLst>
                                  <p:endCondLst>
                                    <p:cond evt="begin" delay="0">
                                      <p:tn val="81"/>
                                    </p:cond>
                                  </p:endCondLst>
                                  <p:childTnLst>
                                    <p:set>
                                      <p:cBhvr>
                                        <p:cTn id="82" dur="1" fill="hold">
                                          <p:stCondLst>
                                            <p:cond delay="0"/>
                                          </p:stCondLst>
                                        </p:cTn>
                                        <p:tgtEl>
                                          <p:spTgt spid="50">
                                            <p:txEl>
                                              <p:pRg st="0" end="0"/>
                                            </p:txEl>
                                          </p:spTgt>
                                        </p:tgtEl>
                                        <p:attrNameLst>
                                          <p:attrName>style.visibility</p:attrName>
                                        </p:attrNameLst>
                                      </p:cBhvr>
                                      <p:to>
                                        <p:strVal val="visible"/>
                                      </p:to>
                                    </p:set>
                                    <p:animEffect transition="in" filter="wipe(left)">
                                      <p:cBhvr>
                                        <p:cTn id="83" dur="500"/>
                                        <p:tgtEl>
                                          <p:spTgt spid="50">
                                            <p:txEl>
                                              <p:pRg st="0" end="0"/>
                                            </p:txEl>
                                          </p:spTgt>
                                        </p:tgtEl>
                                      </p:cBhvr>
                                    </p:animEffect>
                                  </p:childTnLst>
                                </p:cTn>
                              </p:par>
                            </p:childTnLst>
                          </p:cTn>
                        </p:par>
                        <p:par>
                          <p:cTn id="84" fill="hold">
                            <p:stCondLst>
                              <p:cond delay="9000"/>
                            </p:stCondLst>
                            <p:childTnLst>
                              <p:par>
                                <p:cTn id="85" presetID="22" presetClass="entr" presetSubtype="8" fill="hold" grpId="0" nodeType="afterEffect">
                                  <p:stCondLst>
                                    <p:cond delay="0"/>
                                  </p:stCondLst>
                                  <p:childTnLst>
                                    <p:set>
                                      <p:cBhvr>
                                        <p:cTn id="86" dur="1" fill="hold">
                                          <p:stCondLst>
                                            <p:cond delay="0"/>
                                          </p:stCondLst>
                                        </p:cTn>
                                        <p:tgtEl>
                                          <p:spTgt spid="49">
                                            <p:txEl>
                                              <p:pRg st="0" end="0"/>
                                            </p:txEl>
                                          </p:spTgt>
                                        </p:tgtEl>
                                        <p:attrNameLst>
                                          <p:attrName>style.visibility</p:attrName>
                                        </p:attrNameLst>
                                      </p:cBhvr>
                                      <p:to>
                                        <p:strVal val="visible"/>
                                      </p:to>
                                    </p:set>
                                    <p:animEffect transition="in" filter="wipe(left)">
                                      <p:cBhvr>
                                        <p:cTn id="87" dur="500"/>
                                        <p:tgtEl>
                                          <p:spTgt spid="4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22" grpId="0" bldLvl="0" animBg="1"/>
      <p:bldP spid="23" grpId="0" bldLvl="0" animBg="1"/>
      <p:bldP spid="24" grpId="0" bldLvl="0" animBg="1"/>
      <p:bldP spid="26" grpId="0" bldLvl="0" animBg="1"/>
      <p:bldP spid="27" grpId="0" bldLvl="0" animBg="1"/>
      <p:bldP spid="34" grpId="0" bldLvl="0" animBg="1"/>
      <p:bldP spid="37" grpId="0" bldLvl="0" animBg="1"/>
      <p:bldP spid="38" grpId="0" bldLvl="0" animBg="1"/>
      <p:bldP spid="39" grpId="0" build="p">
        <p:tmplLst>
          <p:tmpl lvl="1">
            <p:tnLst>
              <p:par>
                <p:cTn presetID="22" presetClass="entr" presetSubtype="8" fill="hold" nodeType="afterEffect" nodePh="1">
                  <p:stCondLst>
                    <p:cond delay="0"/>
                  </p:stCondLst>
                  <p:endCondLst>
                    <p:cond evt="begin" delay="0"/>
                  </p:endCondLst>
                  <p:childTnLst>
                    <p:set>
                      <p:cBhvr>
                        <p:cTn dur="1" fill="hold">
                          <p:stCondLst>
                            <p:cond delay="0"/>
                          </p:stCondLst>
                        </p:cTn>
                        <p:tgtEl>
                          <p:spTgt spid="39"/>
                        </p:tgtEl>
                        <p:attrNameLst>
                          <p:attrName>style.visibility</p:attrName>
                        </p:attrNameLst>
                      </p:cBhvr>
                      <p:to>
                        <p:strVal val="visible"/>
                      </p:to>
                    </p:set>
                    <p:animEffect transition="in" filter="wipe(left)">
                      <p:cBhvr>
                        <p:cTn dur="500"/>
                        <p:tgtEl>
                          <p:spTgt spid="39"/>
                        </p:tgtEl>
                      </p:cBhvr>
                    </p:animEffect>
                  </p:childTnLst>
                </p:cTn>
              </p:par>
            </p:tnLst>
          </p:tmpl>
        </p:tmplLst>
      </p:bldP>
      <p:bldP spid="44" grpId="0" build="p">
        <p:tmplLst>
          <p:tmpl lvl="1">
            <p:tnLst>
              <p:par>
                <p:cTn presetID="22" presetClass="entr" presetSubtype="8" fill="hold" nodeType="afterEffect" nodePh="1">
                  <p:stCondLst>
                    <p:cond delay="0"/>
                  </p:stCondLst>
                  <p:endCondLst>
                    <p:cond evt="begin" delay="0"/>
                  </p:endCondLst>
                  <p:childTnLst>
                    <p:set>
                      <p:cBhvr>
                        <p:cTn dur="1" fill="hold">
                          <p:stCondLst>
                            <p:cond delay="0"/>
                          </p:stCondLst>
                        </p:cTn>
                        <p:tgtEl>
                          <p:spTgt spid="44"/>
                        </p:tgtEl>
                        <p:attrNameLst>
                          <p:attrName>style.visibility</p:attrName>
                        </p:attrNameLst>
                      </p:cBhvr>
                      <p:to>
                        <p:strVal val="visible"/>
                      </p:to>
                    </p:set>
                    <p:animEffect transition="in" filter="wipe(left)">
                      <p:cBhvr>
                        <p:cTn dur="500"/>
                        <p:tgtEl>
                          <p:spTgt spid="44"/>
                        </p:tgtEl>
                      </p:cBhvr>
                    </p:animEffect>
                  </p:childTnLst>
                </p:cTn>
              </p:par>
            </p:tnLst>
          </p:tmpl>
        </p:tmplLst>
      </p:bldP>
      <p:bldP spid="45" grpId="0" build="p">
        <p:tmplLst>
          <p:tmpl lvl="1">
            <p:tnLst>
              <p:par>
                <p:cTn presetID="22" presetClass="entr" presetSubtype="8" fill="hold" nodeType="afterEffect" nodePh="1">
                  <p:stCondLst>
                    <p:cond delay="0"/>
                  </p:stCondLst>
                  <p:endCondLst>
                    <p:cond evt="begin" delay="0"/>
                  </p:endCondLst>
                  <p:childTnLst>
                    <p:set>
                      <p:cBhvr>
                        <p:cTn dur="1" fill="hold">
                          <p:stCondLst>
                            <p:cond delay="0"/>
                          </p:stCondLst>
                        </p:cTn>
                        <p:tgtEl>
                          <p:spTgt spid="45"/>
                        </p:tgtEl>
                        <p:attrNameLst>
                          <p:attrName>style.visibility</p:attrName>
                        </p:attrNameLst>
                      </p:cBhvr>
                      <p:to>
                        <p:strVal val="visible"/>
                      </p:to>
                    </p:set>
                    <p:animEffect transition="in" filter="wipe(left)">
                      <p:cBhvr>
                        <p:cTn dur="500"/>
                        <p:tgtEl>
                          <p:spTgt spid="45"/>
                        </p:tgtEl>
                      </p:cBhvr>
                    </p:animEffect>
                  </p:childTnLst>
                </p:cTn>
              </p:par>
            </p:tnLst>
          </p:tmpl>
        </p:tmplLst>
      </p:bldP>
      <p:bldP spid="46" grpId="0" build="p">
        <p:tmplLst>
          <p:tmpl lvl="1">
            <p:tnLst>
              <p:par>
                <p:cTn presetID="22" presetClass="entr" presetSubtype="8" fill="hold" nodeType="afterEffect" nodePh="1">
                  <p:stCondLst>
                    <p:cond delay="0"/>
                  </p:stCondLst>
                  <p:endCondLst>
                    <p:cond evt="begin" delay="0"/>
                  </p:endCondLst>
                  <p:childTnLst>
                    <p:set>
                      <p:cBhvr>
                        <p:cTn dur="1" fill="hold">
                          <p:stCondLst>
                            <p:cond delay="0"/>
                          </p:stCondLst>
                        </p:cTn>
                        <p:tgtEl>
                          <p:spTgt spid="46"/>
                        </p:tgtEl>
                        <p:attrNameLst>
                          <p:attrName>style.visibility</p:attrName>
                        </p:attrNameLst>
                      </p:cBhvr>
                      <p:to>
                        <p:strVal val="visible"/>
                      </p:to>
                    </p:set>
                    <p:animEffect transition="in" filter="wipe(left)">
                      <p:cBhvr>
                        <p:cTn dur="500"/>
                        <p:tgtEl>
                          <p:spTgt spid="46"/>
                        </p:tgtEl>
                      </p:cBhvr>
                    </p:animEffect>
                  </p:childTnLst>
                </p:cTn>
              </p:par>
            </p:tnLst>
          </p:tmpl>
        </p:tmplLst>
      </p:bldP>
      <p:bldP spid="47" grpId="0" build="p">
        <p:tmplLst>
          <p:tmpl lvl="1">
            <p:tnLst>
              <p:par>
                <p:cTn presetID="22" presetClass="entr" presetSubtype="8" fill="hold" nodeType="afterEffect" nodePh="1">
                  <p:stCondLst>
                    <p:cond delay="0"/>
                  </p:stCondLst>
                  <p:endCondLst>
                    <p:cond evt="begin" delay="0"/>
                  </p:endCondLst>
                  <p:childTnLst>
                    <p:set>
                      <p:cBhvr>
                        <p:cTn dur="1" fill="hold">
                          <p:stCondLst>
                            <p:cond delay="0"/>
                          </p:stCondLst>
                        </p:cTn>
                        <p:tgtEl>
                          <p:spTgt spid="47"/>
                        </p:tgtEl>
                        <p:attrNameLst>
                          <p:attrName>style.visibility</p:attrName>
                        </p:attrNameLst>
                      </p:cBhvr>
                      <p:to>
                        <p:strVal val="visible"/>
                      </p:to>
                    </p:set>
                    <p:animEffect transition="in" filter="wipe(left)">
                      <p:cBhvr>
                        <p:cTn dur="500"/>
                        <p:tgtEl>
                          <p:spTgt spid="47"/>
                        </p:tgtEl>
                      </p:cBhvr>
                    </p:animEffect>
                  </p:childTnLst>
                </p:cTn>
              </p:par>
            </p:tnLst>
          </p:tmpl>
        </p:tmplLst>
      </p:bldP>
      <p:bldP spid="48" grpId="0" build="p">
        <p:tmplLst>
          <p:tmpl lvl="1">
            <p:tnLst>
              <p:par>
                <p:cTn presetID="22" presetClass="entr" presetSubtype="8" fill="hold" nodeType="afterEffect" nodePh="1">
                  <p:stCondLst>
                    <p:cond delay="0"/>
                  </p:stCondLst>
                  <p:endCondLst>
                    <p:cond evt="begin" delay="0"/>
                  </p:endCondLst>
                  <p:childTnLst>
                    <p:set>
                      <p:cBhvr>
                        <p:cTn dur="1" fill="hold">
                          <p:stCondLst>
                            <p:cond delay="0"/>
                          </p:stCondLst>
                        </p:cTn>
                        <p:tgtEl>
                          <p:spTgt spid="48"/>
                        </p:tgtEl>
                        <p:attrNameLst>
                          <p:attrName>style.visibility</p:attrName>
                        </p:attrNameLst>
                      </p:cBhvr>
                      <p:to>
                        <p:strVal val="visible"/>
                      </p:to>
                    </p:set>
                    <p:animEffect transition="in" filter="wipe(left)">
                      <p:cBhvr>
                        <p:cTn dur="500"/>
                        <p:tgtEl>
                          <p:spTgt spid="48"/>
                        </p:tgtEl>
                      </p:cBhvr>
                    </p:animEffect>
                  </p:childTnLst>
                </p:cTn>
              </p:par>
            </p:tnLst>
          </p:tmpl>
        </p:tmplLst>
      </p:bldP>
      <p:bldP spid="49" grpId="0" build="p">
        <p:tmplLst>
          <p:tmpl lvl="1">
            <p:tnLst>
              <p:par>
                <p:cTn presetID="22" presetClass="entr" presetSubtype="8" fill="hold" nodeType="afterEffect" nodePh="1">
                  <p:stCondLst>
                    <p:cond delay="0"/>
                  </p:stCondLst>
                  <p:endCondLst>
                    <p:cond evt="begin" delay="0"/>
                  </p:endCondLst>
                  <p:childTnLst>
                    <p:set>
                      <p:cBhvr>
                        <p:cTn dur="1" fill="hold">
                          <p:stCondLst>
                            <p:cond delay="0"/>
                          </p:stCondLst>
                        </p:cTn>
                        <p:tgtEl>
                          <p:spTgt spid="49"/>
                        </p:tgtEl>
                        <p:attrNameLst>
                          <p:attrName>style.visibility</p:attrName>
                        </p:attrNameLst>
                      </p:cBhvr>
                      <p:to>
                        <p:strVal val="visible"/>
                      </p:to>
                    </p:set>
                    <p:animEffect transition="in" filter="wipe(left)">
                      <p:cBhvr>
                        <p:cTn dur="500"/>
                        <p:tgtEl>
                          <p:spTgt spid="49"/>
                        </p:tgtEl>
                      </p:cBhvr>
                    </p:animEffect>
                  </p:childTnLst>
                </p:cTn>
              </p:par>
            </p:tnLst>
          </p:tmpl>
        </p:tmplLst>
      </p:bldP>
      <p:bldP spid="50" grpId="0" build="p">
        <p:tmplLst>
          <p:tmpl lvl="1">
            <p:tnLst>
              <p:par>
                <p:cTn presetID="22" presetClass="entr" presetSubtype="8" fill="hold" nodeType="afterEffect" nodePh="1">
                  <p:stCondLst>
                    <p:cond delay="0"/>
                  </p:stCondLst>
                  <p:endCondLst>
                    <p:cond evt="begin" delay="0"/>
                  </p:endCondLst>
                  <p:childTnLst>
                    <p:set>
                      <p:cBhvr>
                        <p:cTn dur="1" fill="hold">
                          <p:stCondLst>
                            <p:cond delay="0"/>
                          </p:stCondLst>
                        </p:cTn>
                        <p:tgtEl>
                          <p:spTgt spid="50"/>
                        </p:tgtEl>
                        <p:attrNameLst>
                          <p:attrName>style.visibility</p:attrName>
                        </p:attrNameLst>
                      </p:cBhvr>
                      <p:to>
                        <p:strVal val="visible"/>
                      </p:to>
                    </p:set>
                    <p:animEffect transition="in" filter="wipe(left)">
                      <p:cBhvr>
                        <p:cTn dur="500"/>
                        <p:tgtEl>
                          <p:spTgt spid="50"/>
                        </p:tgtEl>
                      </p:cBhvr>
                    </p:animEffect>
                  </p:childTnLst>
                </p:cTn>
              </p:par>
            </p:tnLst>
          </p:tmpl>
        </p:tmplLst>
      </p:bldP>
      <p:bldP spid="29" grpId="0"/>
      <p:bldP spid="30" grpId="0" build="p">
        <p:tmplLst>
          <p:tmpl lvl="1">
            <p:tnLst>
              <p:par>
                <p:cTn presetID="10" presetClass="entr" presetSubtype="0" fill="hold" nodeType="afterEffect">
                  <p:stCondLst>
                    <p:cond delay="0"/>
                  </p:stCondLst>
                  <p:childTnLst>
                    <p:set>
                      <p:cBhvr>
                        <p:cTn dur="1" fill="hold">
                          <p:stCondLst>
                            <p:cond delay="0"/>
                          </p:stCondLst>
                        </p:cTn>
                        <p:tgtEl>
                          <p:spTgt spid="30"/>
                        </p:tgtEl>
                        <p:attrNameLst>
                          <p:attrName>style.visibility</p:attrName>
                        </p:attrNameLst>
                      </p:cBhvr>
                      <p:to>
                        <p:strVal val="visible"/>
                      </p:to>
                    </p:set>
                    <p:animEffect transition="in" filter="fade">
                      <p:cBhvr>
                        <p:cTn dur="500"/>
                        <p:tgtEl>
                          <p:spTgt spid="30"/>
                        </p:tgtEl>
                      </p:cBhvr>
                    </p:animEffect>
                  </p:childTnLst>
                </p:cTn>
              </p:par>
            </p:tnLst>
          </p:tmpl>
        </p:tmplLst>
      </p:bldP>
    </p:bld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Pic5">
    <p:spTree>
      <p:nvGrpSpPr>
        <p:cNvPr id="1" name=""/>
        <p:cNvGrpSpPr/>
        <p:nvPr/>
      </p:nvGrpSpPr>
      <p:grpSpPr>
        <a:xfrm>
          <a:off x="0" y="0"/>
          <a:ext cx="0" cy="0"/>
          <a:chOff x="0" y="0"/>
          <a:chExt cx="0" cy="0"/>
        </a:xfrm>
      </p:grpSpPr>
      <p:sp>
        <p:nvSpPr>
          <p:cNvPr id="18" name="Picture Placeholder 7"/>
          <p:cNvSpPr>
            <a:spLocks noGrp="1"/>
          </p:cNvSpPr>
          <p:nvPr>
            <p:ph type="pic" sz="quarter" idx="10" hasCustomPrompt="1"/>
          </p:nvPr>
        </p:nvSpPr>
        <p:spPr>
          <a:xfrm>
            <a:off x="0" y="1414330"/>
            <a:ext cx="3124200" cy="1995623"/>
          </a:xfrm>
          <a:prstGeom prst="rect">
            <a:avLst/>
          </a:prstGeom>
          <a:solidFill>
            <a:schemeClr val="accent1"/>
          </a:solidFill>
          <a:ln w="19050">
            <a:noFill/>
          </a:ln>
        </p:spPr>
        <p:txBody>
          <a:bodyPr tIns="0" bIns="182880" anchor="b"/>
          <a:lstStyle>
            <a:lvl1pPr algn="ctr">
              <a:buNone/>
              <a:defRPr sz="1200">
                <a:solidFill>
                  <a:schemeClr val="bg1"/>
                </a:solidFill>
              </a:defRPr>
            </a:lvl1pPr>
          </a:lstStyle>
          <a:p>
            <a:r>
              <a:rPr lang="en-US" dirty="0"/>
              <a:t>Image Holder</a:t>
            </a:r>
          </a:p>
        </p:txBody>
      </p:sp>
      <p:sp>
        <p:nvSpPr>
          <p:cNvPr id="20" name="Rectangle 19"/>
          <p:cNvSpPr/>
          <p:nvPr userDrawn="1"/>
        </p:nvSpPr>
        <p:spPr>
          <a:xfrm>
            <a:off x="3124201" y="1414330"/>
            <a:ext cx="6003632" cy="1995623"/>
          </a:xfrm>
          <a:prstGeom prst="rect">
            <a:avLst/>
          </a:prstGeom>
          <a:solidFill>
            <a:schemeClr val="tx1">
              <a:lumMod val="10000"/>
              <a:lumOff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030271"/>
            <a:endParaRPr lang="en-US" sz="1998">
              <a:solidFill>
                <a:srgbClr val="FFFFFF"/>
              </a:solidFill>
            </a:endParaRPr>
          </a:p>
        </p:txBody>
      </p:sp>
      <p:sp>
        <p:nvSpPr>
          <p:cNvPr id="22" name="Freeform 45"/>
          <p:cNvSpPr>
            <a:spLocks noEditPoints="1"/>
          </p:cNvSpPr>
          <p:nvPr userDrawn="1"/>
        </p:nvSpPr>
        <p:spPr bwMode="auto">
          <a:xfrm>
            <a:off x="3421232" y="1920803"/>
            <a:ext cx="310968" cy="310968"/>
          </a:xfrm>
          <a:custGeom>
            <a:avLst/>
            <a:gdLst/>
            <a:ahLst/>
            <a:cxnLst>
              <a:cxn ang="0">
                <a:pos x="27" y="55"/>
              </a:cxn>
              <a:cxn ang="0">
                <a:pos x="0" y="27"/>
              </a:cxn>
              <a:cxn ang="0">
                <a:pos x="27" y="0"/>
              </a:cxn>
              <a:cxn ang="0">
                <a:pos x="55" y="27"/>
              </a:cxn>
              <a:cxn ang="0">
                <a:pos x="27" y="55"/>
              </a:cxn>
              <a:cxn ang="0">
                <a:pos x="45" y="20"/>
              </a:cxn>
              <a:cxn ang="0">
                <a:pos x="42" y="17"/>
              </a:cxn>
              <a:cxn ang="0">
                <a:pos x="40" y="16"/>
              </a:cxn>
              <a:cxn ang="0">
                <a:pos x="38" y="17"/>
              </a:cxn>
              <a:cxn ang="0">
                <a:pos x="24" y="31"/>
              </a:cxn>
              <a:cxn ang="0">
                <a:pos x="16" y="23"/>
              </a:cxn>
              <a:cxn ang="0">
                <a:pos x="14" y="22"/>
              </a:cxn>
              <a:cxn ang="0">
                <a:pos x="13" y="23"/>
              </a:cxn>
              <a:cxn ang="0">
                <a:pos x="9" y="26"/>
              </a:cxn>
              <a:cxn ang="0">
                <a:pos x="9" y="28"/>
              </a:cxn>
              <a:cxn ang="0">
                <a:pos x="9" y="30"/>
              </a:cxn>
              <a:cxn ang="0">
                <a:pos x="22" y="43"/>
              </a:cxn>
              <a:cxn ang="0">
                <a:pos x="24" y="43"/>
              </a:cxn>
              <a:cxn ang="0">
                <a:pos x="26" y="43"/>
              </a:cxn>
              <a:cxn ang="0">
                <a:pos x="45" y="23"/>
              </a:cxn>
              <a:cxn ang="0">
                <a:pos x="46" y="22"/>
              </a:cxn>
              <a:cxn ang="0">
                <a:pos x="45" y="20"/>
              </a:cxn>
            </a:cxnLst>
            <a:rect l="0" t="0" r="r" b="b"/>
            <a:pathLst>
              <a:path w="55" h="55">
                <a:moveTo>
                  <a:pt x="27" y="55"/>
                </a:moveTo>
                <a:cubicBezTo>
                  <a:pt x="12" y="55"/>
                  <a:pt x="0" y="42"/>
                  <a:pt x="0" y="27"/>
                </a:cubicBezTo>
                <a:cubicBezTo>
                  <a:pt x="0" y="12"/>
                  <a:pt x="12" y="0"/>
                  <a:pt x="27" y="0"/>
                </a:cubicBezTo>
                <a:cubicBezTo>
                  <a:pt x="42" y="0"/>
                  <a:pt x="55" y="12"/>
                  <a:pt x="55" y="27"/>
                </a:cubicBezTo>
                <a:cubicBezTo>
                  <a:pt x="55" y="42"/>
                  <a:pt x="42" y="55"/>
                  <a:pt x="27" y="55"/>
                </a:cubicBezTo>
                <a:close/>
                <a:moveTo>
                  <a:pt x="45" y="20"/>
                </a:moveTo>
                <a:cubicBezTo>
                  <a:pt x="42" y="17"/>
                  <a:pt x="42" y="17"/>
                  <a:pt x="42" y="17"/>
                </a:cubicBezTo>
                <a:cubicBezTo>
                  <a:pt x="41" y="16"/>
                  <a:pt x="41" y="16"/>
                  <a:pt x="40" y="16"/>
                </a:cubicBezTo>
                <a:cubicBezTo>
                  <a:pt x="39" y="16"/>
                  <a:pt x="39" y="16"/>
                  <a:pt x="38" y="17"/>
                </a:cubicBezTo>
                <a:cubicBezTo>
                  <a:pt x="24" y="31"/>
                  <a:pt x="24" y="31"/>
                  <a:pt x="24" y="31"/>
                </a:cubicBezTo>
                <a:cubicBezTo>
                  <a:pt x="16" y="23"/>
                  <a:pt x="16" y="23"/>
                  <a:pt x="16" y="23"/>
                </a:cubicBezTo>
                <a:cubicBezTo>
                  <a:pt x="15" y="23"/>
                  <a:pt x="15" y="22"/>
                  <a:pt x="14" y="22"/>
                </a:cubicBezTo>
                <a:cubicBezTo>
                  <a:pt x="14" y="22"/>
                  <a:pt x="13" y="23"/>
                  <a:pt x="13" y="23"/>
                </a:cubicBezTo>
                <a:cubicBezTo>
                  <a:pt x="9" y="26"/>
                  <a:pt x="9" y="26"/>
                  <a:pt x="9" y="26"/>
                </a:cubicBezTo>
                <a:cubicBezTo>
                  <a:pt x="9" y="27"/>
                  <a:pt x="9" y="27"/>
                  <a:pt x="9" y="28"/>
                </a:cubicBezTo>
                <a:cubicBezTo>
                  <a:pt x="9" y="29"/>
                  <a:pt x="9" y="29"/>
                  <a:pt x="9" y="30"/>
                </a:cubicBezTo>
                <a:cubicBezTo>
                  <a:pt x="22" y="43"/>
                  <a:pt x="22" y="43"/>
                  <a:pt x="22" y="43"/>
                </a:cubicBezTo>
                <a:cubicBezTo>
                  <a:pt x="23" y="43"/>
                  <a:pt x="23" y="43"/>
                  <a:pt x="24" y="43"/>
                </a:cubicBezTo>
                <a:cubicBezTo>
                  <a:pt x="25" y="43"/>
                  <a:pt x="25" y="43"/>
                  <a:pt x="26" y="43"/>
                </a:cubicBezTo>
                <a:cubicBezTo>
                  <a:pt x="45" y="23"/>
                  <a:pt x="45" y="23"/>
                  <a:pt x="45" y="23"/>
                </a:cubicBezTo>
                <a:cubicBezTo>
                  <a:pt x="45" y="23"/>
                  <a:pt x="46" y="22"/>
                  <a:pt x="46" y="22"/>
                </a:cubicBezTo>
                <a:cubicBezTo>
                  <a:pt x="46" y="21"/>
                  <a:pt x="45" y="20"/>
                  <a:pt x="45" y="20"/>
                </a:cubicBezTo>
                <a:close/>
              </a:path>
            </a:pathLst>
          </a:custGeom>
          <a:solidFill>
            <a:schemeClr val="accent1"/>
          </a:solidFill>
          <a:ln w="9525">
            <a:noFill/>
            <a:round/>
          </a:ln>
        </p:spPr>
        <p:txBody>
          <a:bodyPr vert="horz" wrap="square" lIns="91389" tIns="45694" rIns="91389" bIns="45694" numCol="1" anchor="t" anchorCtr="0" compatLnSpc="1"/>
          <a:lstStyle/>
          <a:p>
            <a:pPr defTabSz="1030271"/>
            <a:endParaRPr lang="en-US" sz="1998" dirty="0">
              <a:solidFill>
                <a:srgbClr val="262626"/>
              </a:solidFill>
            </a:endParaRPr>
          </a:p>
        </p:txBody>
      </p:sp>
      <p:sp>
        <p:nvSpPr>
          <p:cNvPr id="23" name="Text Placeholder 3"/>
          <p:cNvSpPr>
            <a:spLocks noGrp="1"/>
          </p:cNvSpPr>
          <p:nvPr>
            <p:ph type="body" sz="half" idx="15"/>
          </p:nvPr>
        </p:nvSpPr>
        <p:spPr>
          <a:xfrm>
            <a:off x="3808399" y="1905616"/>
            <a:ext cx="4784432" cy="326156"/>
          </a:xfrm>
          <a:prstGeom prst="rect">
            <a:avLst/>
          </a:prstGeom>
        </p:spPr>
        <p:txBody>
          <a:bodyPr wrap="square" lIns="0" tIns="0" rIns="0" bIns="0" anchor="t">
            <a:noAutofit/>
          </a:bodyPr>
          <a:lstStyle>
            <a:lvl1pPr marL="0" indent="0" algn="l">
              <a:buNone/>
              <a:defRPr sz="1099" b="0" baseline="0">
                <a:solidFill>
                  <a:schemeClr val="tx1">
                    <a:lumMod val="75000"/>
                    <a:lumOff val="25000"/>
                  </a:schemeClr>
                </a:solidFill>
              </a:defRPr>
            </a:lvl1pPr>
            <a:lvl2pPr marL="457052" indent="0">
              <a:buNone/>
              <a:defRPr sz="1200"/>
            </a:lvl2pPr>
            <a:lvl3pPr marL="914103" indent="0">
              <a:buNone/>
              <a:defRPr sz="1001"/>
            </a:lvl3pPr>
            <a:lvl4pPr marL="1370679" indent="0">
              <a:buNone/>
              <a:defRPr sz="900"/>
            </a:lvl4pPr>
            <a:lvl5pPr marL="1827731" indent="0">
              <a:buNone/>
              <a:defRPr sz="900"/>
            </a:lvl5pPr>
            <a:lvl6pPr marL="2284781" indent="0">
              <a:buNone/>
              <a:defRPr sz="900"/>
            </a:lvl6pPr>
            <a:lvl7pPr marL="2741833" indent="0">
              <a:buNone/>
              <a:defRPr sz="900"/>
            </a:lvl7pPr>
            <a:lvl8pPr marL="3198408" indent="0">
              <a:buNone/>
              <a:defRPr sz="900"/>
            </a:lvl8pPr>
            <a:lvl9pPr marL="3655460" indent="0">
              <a:buNone/>
              <a:defRPr sz="900"/>
            </a:lvl9pPr>
          </a:lstStyle>
          <a:p>
            <a:pPr algn="ctr"/>
            <a:endParaRPr lang="en-US" sz="1001" dirty="0">
              <a:solidFill>
                <a:schemeClr val="tx1">
                  <a:lumMod val="50000"/>
                  <a:lumOff val="50000"/>
                </a:schemeClr>
              </a:solidFill>
            </a:endParaRPr>
          </a:p>
        </p:txBody>
      </p:sp>
      <p:sp>
        <p:nvSpPr>
          <p:cNvPr id="24" name="Freeform 45"/>
          <p:cNvSpPr>
            <a:spLocks noEditPoints="1"/>
          </p:cNvSpPr>
          <p:nvPr userDrawn="1"/>
        </p:nvSpPr>
        <p:spPr bwMode="auto">
          <a:xfrm>
            <a:off x="3421232" y="2418408"/>
            <a:ext cx="310968" cy="310968"/>
          </a:xfrm>
          <a:custGeom>
            <a:avLst/>
            <a:gdLst/>
            <a:ahLst/>
            <a:cxnLst>
              <a:cxn ang="0">
                <a:pos x="27" y="55"/>
              </a:cxn>
              <a:cxn ang="0">
                <a:pos x="0" y="27"/>
              </a:cxn>
              <a:cxn ang="0">
                <a:pos x="27" y="0"/>
              </a:cxn>
              <a:cxn ang="0">
                <a:pos x="55" y="27"/>
              </a:cxn>
              <a:cxn ang="0">
                <a:pos x="27" y="55"/>
              </a:cxn>
              <a:cxn ang="0">
                <a:pos x="45" y="20"/>
              </a:cxn>
              <a:cxn ang="0">
                <a:pos x="42" y="17"/>
              </a:cxn>
              <a:cxn ang="0">
                <a:pos x="40" y="16"/>
              </a:cxn>
              <a:cxn ang="0">
                <a:pos x="38" y="17"/>
              </a:cxn>
              <a:cxn ang="0">
                <a:pos x="24" y="31"/>
              </a:cxn>
              <a:cxn ang="0">
                <a:pos x="16" y="23"/>
              </a:cxn>
              <a:cxn ang="0">
                <a:pos x="14" y="22"/>
              </a:cxn>
              <a:cxn ang="0">
                <a:pos x="13" y="23"/>
              </a:cxn>
              <a:cxn ang="0">
                <a:pos x="9" y="26"/>
              </a:cxn>
              <a:cxn ang="0">
                <a:pos x="9" y="28"/>
              </a:cxn>
              <a:cxn ang="0">
                <a:pos x="9" y="30"/>
              </a:cxn>
              <a:cxn ang="0">
                <a:pos x="22" y="43"/>
              </a:cxn>
              <a:cxn ang="0">
                <a:pos x="24" y="43"/>
              </a:cxn>
              <a:cxn ang="0">
                <a:pos x="26" y="43"/>
              </a:cxn>
              <a:cxn ang="0">
                <a:pos x="45" y="23"/>
              </a:cxn>
              <a:cxn ang="0">
                <a:pos x="46" y="22"/>
              </a:cxn>
              <a:cxn ang="0">
                <a:pos x="45" y="20"/>
              </a:cxn>
            </a:cxnLst>
            <a:rect l="0" t="0" r="r" b="b"/>
            <a:pathLst>
              <a:path w="55" h="55">
                <a:moveTo>
                  <a:pt x="27" y="55"/>
                </a:moveTo>
                <a:cubicBezTo>
                  <a:pt x="12" y="55"/>
                  <a:pt x="0" y="42"/>
                  <a:pt x="0" y="27"/>
                </a:cubicBezTo>
                <a:cubicBezTo>
                  <a:pt x="0" y="12"/>
                  <a:pt x="12" y="0"/>
                  <a:pt x="27" y="0"/>
                </a:cubicBezTo>
                <a:cubicBezTo>
                  <a:pt x="42" y="0"/>
                  <a:pt x="55" y="12"/>
                  <a:pt x="55" y="27"/>
                </a:cubicBezTo>
                <a:cubicBezTo>
                  <a:pt x="55" y="42"/>
                  <a:pt x="42" y="55"/>
                  <a:pt x="27" y="55"/>
                </a:cubicBezTo>
                <a:close/>
                <a:moveTo>
                  <a:pt x="45" y="20"/>
                </a:moveTo>
                <a:cubicBezTo>
                  <a:pt x="42" y="17"/>
                  <a:pt x="42" y="17"/>
                  <a:pt x="42" y="17"/>
                </a:cubicBezTo>
                <a:cubicBezTo>
                  <a:pt x="41" y="16"/>
                  <a:pt x="41" y="16"/>
                  <a:pt x="40" y="16"/>
                </a:cubicBezTo>
                <a:cubicBezTo>
                  <a:pt x="39" y="16"/>
                  <a:pt x="39" y="16"/>
                  <a:pt x="38" y="17"/>
                </a:cubicBezTo>
                <a:cubicBezTo>
                  <a:pt x="24" y="31"/>
                  <a:pt x="24" y="31"/>
                  <a:pt x="24" y="31"/>
                </a:cubicBezTo>
                <a:cubicBezTo>
                  <a:pt x="16" y="23"/>
                  <a:pt x="16" y="23"/>
                  <a:pt x="16" y="23"/>
                </a:cubicBezTo>
                <a:cubicBezTo>
                  <a:pt x="15" y="23"/>
                  <a:pt x="15" y="22"/>
                  <a:pt x="14" y="22"/>
                </a:cubicBezTo>
                <a:cubicBezTo>
                  <a:pt x="14" y="22"/>
                  <a:pt x="13" y="23"/>
                  <a:pt x="13" y="23"/>
                </a:cubicBezTo>
                <a:cubicBezTo>
                  <a:pt x="9" y="26"/>
                  <a:pt x="9" y="26"/>
                  <a:pt x="9" y="26"/>
                </a:cubicBezTo>
                <a:cubicBezTo>
                  <a:pt x="9" y="27"/>
                  <a:pt x="9" y="27"/>
                  <a:pt x="9" y="28"/>
                </a:cubicBezTo>
                <a:cubicBezTo>
                  <a:pt x="9" y="29"/>
                  <a:pt x="9" y="29"/>
                  <a:pt x="9" y="30"/>
                </a:cubicBezTo>
                <a:cubicBezTo>
                  <a:pt x="22" y="43"/>
                  <a:pt x="22" y="43"/>
                  <a:pt x="22" y="43"/>
                </a:cubicBezTo>
                <a:cubicBezTo>
                  <a:pt x="23" y="43"/>
                  <a:pt x="23" y="43"/>
                  <a:pt x="24" y="43"/>
                </a:cubicBezTo>
                <a:cubicBezTo>
                  <a:pt x="25" y="43"/>
                  <a:pt x="25" y="43"/>
                  <a:pt x="26" y="43"/>
                </a:cubicBezTo>
                <a:cubicBezTo>
                  <a:pt x="45" y="23"/>
                  <a:pt x="45" y="23"/>
                  <a:pt x="45" y="23"/>
                </a:cubicBezTo>
                <a:cubicBezTo>
                  <a:pt x="45" y="23"/>
                  <a:pt x="46" y="22"/>
                  <a:pt x="46" y="22"/>
                </a:cubicBezTo>
                <a:cubicBezTo>
                  <a:pt x="46" y="21"/>
                  <a:pt x="45" y="20"/>
                  <a:pt x="45" y="20"/>
                </a:cubicBezTo>
                <a:close/>
              </a:path>
            </a:pathLst>
          </a:custGeom>
          <a:solidFill>
            <a:schemeClr val="accent2"/>
          </a:solidFill>
          <a:ln w="9525">
            <a:noFill/>
            <a:round/>
          </a:ln>
        </p:spPr>
        <p:txBody>
          <a:bodyPr vert="horz" wrap="square" lIns="91389" tIns="45694" rIns="91389" bIns="45694" numCol="1" anchor="t" anchorCtr="0" compatLnSpc="1"/>
          <a:lstStyle/>
          <a:p>
            <a:pPr defTabSz="1030271"/>
            <a:endParaRPr lang="en-US" sz="1998" dirty="0">
              <a:solidFill>
                <a:srgbClr val="262626"/>
              </a:solidFill>
            </a:endParaRPr>
          </a:p>
        </p:txBody>
      </p:sp>
      <p:sp>
        <p:nvSpPr>
          <p:cNvPr id="25" name="Text Placeholder 3"/>
          <p:cNvSpPr>
            <a:spLocks noGrp="1"/>
          </p:cNvSpPr>
          <p:nvPr>
            <p:ph type="body" sz="half" idx="16"/>
          </p:nvPr>
        </p:nvSpPr>
        <p:spPr>
          <a:xfrm>
            <a:off x="3808402" y="2403223"/>
            <a:ext cx="4784431" cy="326156"/>
          </a:xfrm>
          <a:prstGeom prst="rect">
            <a:avLst/>
          </a:prstGeom>
        </p:spPr>
        <p:txBody>
          <a:bodyPr wrap="square" lIns="0" tIns="0" rIns="0" bIns="0" anchor="t">
            <a:noAutofit/>
          </a:bodyPr>
          <a:lstStyle>
            <a:lvl1pPr marL="0" indent="0" algn="l">
              <a:buNone/>
              <a:defRPr sz="1099" b="0" baseline="0">
                <a:solidFill>
                  <a:schemeClr val="tx1">
                    <a:lumMod val="75000"/>
                    <a:lumOff val="25000"/>
                  </a:schemeClr>
                </a:solidFill>
              </a:defRPr>
            </a:lvl1pPr>
            <a:lvl2pPr marL="457052" indent="0">
              <a:buNone/>
              <a:defRPr sz="1200"/>
            </a:lvl2pPr>
            <a:lvl3pPr marL="914103" indent="0">
              <a:buNone/>
              <a:defRPr sz="1001"/>
            </a:lvl3pPr>
            <a:lvl4pPr marL="1370679" indent="0">
              <a:buNone/>
              <a:defRPr sz="900"/>
            </a:lvl4pPr>
            <a:lvl5pPr marL="1827731" indent="0">
              <a:buNone/>
              <a:defRPr sz="900"/>
            </a:lvl5pPr>
            <a:lvl6pPr marL="2284781" indent="0">
              <a:buNone/>
              <a:defRPr sz="900"/>
            </a:lvl6pPr>
            <a:lvl7pPr marL="2741833" indent="0">
              <a:buNone/>
              <a:defRPr sz="900"/>
            </a:lvl7pPr>
            <a:lvl8pPr marL="3198408" indent="0">
              <a:buNone/>
              <a:defRPr sz="900"/>
            </a:lvl8pPr>
            <a:lvl9pPr marL="3655460" indent="0">
              <a:buNone/>
              <a:defRPr sz="900"/>
            </a:lvl9pPr>
          </a:lstStyle>
          <a:p>
            <a:pPr algn="ctr"/>
            <a:endParaRPr lang="en-US" sz="1001" dirty="0">
              <a:solidFill>
                <a:schemeClr val="tx1">
                  <a:lumMod val="50000"/>
                  <a:lumOff val="50000"/>
                </a:schemeClr>
              </a:solidFill>
            </a:endParaRPr>
          </a:p>
        </p:txBody>
      </p:sp>
      <p:sp>
        <p:nvSpPr>
          <p:cNvPr id="26" name="Freeform 45"/>
          <p:cNvSpPr>
            <a:spLocks noEditPoints="1"/>
          </p:cNvSpPr>
          <p:nvPr userDrawn="1"/>
        </p:nvSpPr>
        <p:spPr bwMode="auto">
          <a:xfrm>
            <a:off x="3421232" y="2887440"/>
            <a:ext cx="310968" cy="310968"/>
          </a:xfrm>
          <a:custGeom>
            <a:avLst/>
            <a:gdLst/>
            <a:ahLst/>
            <a:cxnLst>
              <a:cxn ang="0">
                <a:pos x="27" y="55"/>
              </a:cxn>
              <a:cxn ang="0">
                <a:pos x="0" y="27"/>
              </a:cxn>
              <a:cxn ang="0">
                <a:pos x="27" y="0"/>
              </a:cxn>
              <a:cxn ang="0">
                <a:pos x="55" y="27"/>
              </a:cxn>
              <a:cxn ang="0">
                <a:pos x="27" y="55"/>
              </a:cxn>
              <a:cxn ang="0">
                <a:pos x="45" y="20"/>
              </a:cxn>
              <a:cxn ang="0">
                <a:pos x="42" y="17"/>
              </a:cxn>
              <a:cxn ang="0">
                <a:pos x="40" y="16"/>
              </a:cxn>
              <a:cxn ang="0">
                <a:pos x="38" y="17"/>
              </a:cxn>
              <a:cxn ang="0">
                <a:pos x="24" y="31"/>
              </a:cxn>
              <a:cxn ang="0">
                <a:pos x="16" y="23"/>
              </a:cxn>
              <a:cxn ang="0">
                <a:pos x="14" y="22"/>
              </a:cxn>
              <a:cxn ang="0">
                <a:pos x="13" y="23"/>
              </a:cxn>
              <a:cxn ang="0">
                <a:pos x="9" y="26"/>
              </a:cxn>
              <a:cxn ang="0">
                <a:pos x="9" y="28"/>
              </a:cxn>
              <a:cxn ang="0">
                <a:pos x="9" y="30"/>
              </a:cxn>
              <a:cxn ang="0">
                <a:pos x="22" y="43"/>
              </a:cxn>
              <a:cxn ang="0">
                <a:pos x="24" y="43"/>
              </a:cxn>
              <a:cxn ang="0">
                <a:pos x="26" y="43"/>
              </a:cxn>
              <a:cxn ang="0">
                <a:pos x="45" y="23"/>
              </a:cxn>
              <a:cxn ang="0">
                <a:pos x="46" y="22"/>
              </a:cxn>
              <a:cxn ang="0">
                <a:pos x="45" y="20"/>
              </a:cxn>
            </a:cxnLst>
            <a:rect l="0" t="0" r="r" b="b"/>
            <a:pathLst>
              <a:path w="55" h="55">
                <a:moveTo>
                  <a:pt x="27" y="55"/>
                </a:moveTo>
                <a:cubicBezTo>
                  <a:pt x="12" y="55"/>
                  <a:pt x="0" y="42"/>
                  <a:pt x="0" y="27"/>
                </a:cubicBezTo>
                <a:cubicBezTo>
                  <a:pt x="0" y="12"/>
                  <a:pt x="12" y="0"/>
                  <a:pt x="27" y="0"/>
                </a:cubicBezTo>
                <a:cubicBezTo>
                  <a:pt x="42" y="0"/>
                  <a:pt x="55" y="12"/>
                  <a:pt x="55" y="27"/>
                </a:cubicBezTo>
                <a:cubicBezTo>
                  <a:pt x="55" y="42"/>
                  <a:pt x="42" y="55"/>
                  <a:pt x="27" y="55"/>
                </a:cubicBezTo>
                <a:close/>
                <a:moveTo>
                  <a:pt x="45" y="20"/>
                </a:moveTo>
                <a:cubicBezTo>
                  <a:pt x="42" y="17"/>
                  <a:pt x="42" y="17"/>
                  <a:pt x="42" y="17"/>
                </a:cubicBezTo>
                <a:cubicBezTo>
                  <a:pt x="41" y="16"/>
                  <a:pt x="41" y="16"/>
                  <a:pt x="40" y="16"/>
                </a:cubicBezTo>
                <a:cubicBezTo>
                  <a:pt x="39" y="16"/>
                  <a:pt x="39" y="16"/>
                  <a:pt x="38" y="17"/>
                </a:cubicBezTo>
                <a:cubicBezTo>
                  <a:pt x="24" y="31"/>
                  <a:pt x="24" y="31"/>
                  <a:pt x="24" y="31"/>
                </a:cubicBezTo>
                <a:cubicBezTo>
                  <a:pt x="16" y="23"/>
                  <a:pt x="16" y="23"/>
                  <a:pt x="16" y="23"/>
                </a:cubicBezTo>
                <a:cubicBezTo>
                  <a:pt x="15" y="23"/>
                  <a:pt x="15" y="22"/>
                  <a:pt x="14" y="22"/>
                </a:cubicBezTo>
                <a:cubicBezTo>
                  <a:pt x="14" y="22"/>
                  <a:pt x="13" y="23"/>
                  <a:pt x="13" y="23"/>
                </a:cubicBezTo>
                <a:cubicBezTo>
                  <a:pt x="9" y="26"/>
                  <a:pt x="9" y="26"/>
                  <a:pt x="9" y="26"/>
                </a:cubicBezTo>
                <a:cubicBezTo>
                  <a:pt x="9" y="27"/>
                  <a:pt x="9" y="27"/>
                  <a:pt x="9" y="28"/>
                </a:cubicBezTo>
                <a:cubicBezTo>
                  <a:pt x="9" y="29"/>
                  <a:pt x="9" y="29"/>
                  <a:pt x="9" y="30"/>
                </a:cubicBezTo>
                <a:cubicBezTo>
                  <a:pt x="22" y="43"/>
                  <a:pt x="22" y="43"/>
                  <a:pt x="22" y="43"/>
                </a:cubicBezTo>
                <a:cubicBezTo>
                  <a:pt x="23" y="43"/>
                  <a:pt x="23" y="43"/>
                  <a:pt x="24" y="43"/>
                </a:cubicBezTo>
                <a:cubicBezTo>
                  <a:pt x="25" y="43"/>
                  <a:pt x="25" y="43"/>
                  <a:pt x="26" y="43"/>
                </a:cubicBezTo>
                <a:cubicBezTo>
                  <a:pt x="45" y="23"/>
                  <a:pt x="45" y="23"/>
                  <a:pt x="45" y="23"/>
                </a:cubicBezTo>
                <a:cubicBezTo>
                  <a:pt x="45" y="23"/>
                  <a:pt x="46" y="22"/>
                  <a:pt x="46" y="22"/>
                </a:cubicBezTo>
                <a:cubicBezTo>
                  <a:pt x="46" y="21"/>
                  <a:pt x="45" y="20"/>
                  <a:pt x="45" y="20"/>
                </a:cubicBezTo>
                <a:close/>
              </a:path>
            </a:pathLst>
          </a:custGeom>
          <a:solidFill>
            <a:schemeClr val="accent3"/>
          </a:solidFill>
          <a:ln w="9525">
            <a:noFill/>
            <a:round/>
          </a:ln>
        </p:spPr>
        <p:txBody>
          <a:bodyPr vert="horz" wrap="square" lIns="91389" tIns="45694" rIns="91389" bIns="45694" numCol="1" anchor="t" anchorCtr="0" compatLnSpc="1"/>
          <a:lstStyle/>
          <a:p>
            <a:pPr defTabSz="1030271"/>
            <a:endParaRPr lang="en-US" sz="1998" dirty="0">
              <a:solidFill>
                <a:srgbClr val="262626"/>
              </a:solidFill>
            </a:endParaRPr>
          </a:p>
        </p:txBody>
      </p:sp>
      <p:sp>
        <p:nvSpPr>
          <p:cNvPr id="27" name="Text Placeholder 3"/>
          <p:cNvSpPr>
            <a:spLocks noGrp="1"/>
          </p:cNvSpPr>
          <p:nvPr>
            <p:ph type="body" sz="half" idx="17"/>
          </p:nvPr>
        </p:nvSpPr>
        <p:spPr>
          <a:xfrm>
            <a:off x="3808402" y="2872252"/>
            <a:ext cx="4784431" cy="326156"/>
          </a:xfrm>
          <a:prstGeom prst="rect">
            <a:avLst/>
          </a:prstGeom>
        </p:spPr>
        <p:txBody>
          <a:bodyPr wrap="square" lIns="0" tIns="0" rIns="0" bIns="0" anchor="t">
            <a:noAutofit/>
          </a:bodyPr>
          <a:lstStyle>
            <a:lvl1pPr marL="0" indent="0" algn="l">
              <a:buNone/>
              <a:defRPr sz="1099" b="0" baseline="0">
                <a:solidFill>
                  <a:schemeClr val="tx1">
                    <a:lumMod val="75000"/>
                    <a:lumOff val="25000"/>
                  </a:schemeClr>
                </a:solidFill>
              </a:defRPr>
            </a:lvl1pPr>
            <a:lvl2pPr marL="457052" indent="0">
              <a:buNone/>
              <a:defRPr sz="1200"/>
            </a:lvl2pPr>
            <a:lvl3pPr marL="914103" indent="0">
              <a:buNone/>
              <a:defRPr sz="1001"/>
            </a:lvl3pPr>
            <a:lvl4pPr marL="1370679" indent="0">
              <a:buNone/>
              <a:defRPr sz="900"/>
            </a:lvl4pPr>
            <a:lvl5pPr marL="1827731" indent="0">
              <a:buNone/>
              <a:defRPr sz="900"/>
            </a:lvl5pPr>
            <a:lvl6pPr marL="2284781" indent="0">
              <a:buNone/>
              <a:defRPr sz="900"/>
            </a:lvl6pPr>
            <a:lvl7pPr marL="2741833" indent="0">
              <a:buNone/>
              <a:defRPr sz="900"/>
            </a:lvl7pPr>
            <a:lvl8pPr marL="3198408" indent="0">
              <a:buNone/>
              <a:defRPr sz="900"/>
            </a:lvl8pPr>
            <a:lvl9pPr marL="3655460" indent="0">
              <a:buNone/>
              <a:defRPr sz="900"/>
            </a:lvl9pPr>
          </a:lstStyle>
          <a:p>
            <a:pPr algn="ctr"/>
            <a:endParaRPr lang="en-US" sz="1001" dirty="0">
              <a:solidFill>
                <a:schemeClr val="tx1">
                  <a:lumMod val="50000"/>
                  <a:lumOff val="50000"/>
                </a:schemeClr>
              </a:solidFill>
            </a:endParaRPr>
          </a:p>
        </p:txBody>
      </p:sp>
      <p:sp>
        <p:nvSpPr>
          <p:cNvPr id="34" name="Text Placeholder 3"/>
          <p:cNvSpPr>
            <a:spLocks noGrp="1"/>
          </p:cNvSpPr>
          <p:nvPr>
            <p:ph type="body" sz="half" idx="21"/>
          </p:nvPr>
        </p:nvSpPr>
        <p:spPr>
          <a:xfrm>
            <a:off x="3479422" y="1610646"/>
            <a:ext cx="5146814" cy="192780"/>
          </a:xfrm>
          <a:prstGeom prst="rect">
            <a:avLst/>
          </a:prstGeom>
        </p:spPr>
        <p:txBody>
          <a:bodyPr wrap="none" lIns="0" tIns="0" rIns="0" bIns="0" anchor="ctr">
            <a:noAutofit/>
          </a:bodyPr>
          <a:lstStyle>
            <a:lvl1pPr marL="0" indent="0" algn="l">
              <a:buNone/>
              <a:defRPr sz="1399" b="1" baseline="0">
                <a:solidFill>
                  <a:schemeClr val="tx1">
                    <a:lumMod val="75000"/>
                    <a:lumOff val="25000"/>
                  </a:schemeClr>
                </a:solidFill>
              </a:defRPr>
            </a:lvl1pPr>
            <a:lvl2pPr marL="457052" indent="0">
              <a:buNone/>
              <a:defRPr sz="1200"/>
            </a:lvl2pPr>
            <a:lvl3pPr marL="914103" indent="0">
              <a:buNone/>
              <a:defRPr sz="1001"/>
            </a:lvl3pPr>
            <a:lvl4pPr marL="1370679" indent="0">
              <a:buNone/>
              <a:defRPr sz="900"/>
            </a:lvl4pPr>
            <a:lvl5pPr marL="1827731" indent="0">
              <a:buNone/>
              <a:defRPr sz="900"/>
            </a:lvl5pPr>
            <a:lvl6pPr marL="2284781" indent="0">
              <a:buNone/>
              <a:defRPr sz="900"/>
            </a:lvl6pPr>
            <a:lvl7pPr marL="2741833" indent="0">
              <a:buNone/>
              <a:defRPr sz="900"/>
            </a:lvl7pPr>
            <a:lvl8pPr marL="3198408" indent="0">
              <a:buNone/>
              <a:defRPr sz="900"/>
            </a:lvl8pPr>
            <a:lvl9pPr marL="3655460" indent="0">
              <a:buNone/>
              <a:defRPr sz="900"/>
            </a:lvl9pPr>
          </a:lstStyle>
          <a:p>
            <a:pPr lvl="0"/>
            <a:endParaRPr lang="en-US" dirty="0"/>
          </a:p>
        </p:txBody>
      </p:sp>
      <p:sp>
        <p:nvSpPr>
          <p:cNvPr id="15" name="Round Same Side Corner Rectangle 14"/>
          <p:cNvSpPr/>
          <p:nvPr userDrawn="1"/>
        </p:nvSpPr>
        <p:spPr>
          <a:xfrm rot="16200000" flipH="1">
            <a:off x="8798361" y="304345"/>
            <a:ext cx="288035" cy="403250"/>
          </a:xfrm>
          <a:prstGeom prst="round2Same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030271"/>
            <a:endParaRPr lang="en-US" sz="1998" dirty="0">
              <a:solidFill>
                <a:srgbClr val="262626">
                  <a:lumMod val="50000"/>
                  <a:lumOff val="50000"/>
                </a:srgbClr>
              </a:solidFill>
            </a:endParaRPr>
          </a:p>
        </p:txBody>
      </p:sp>
      <p:sp>
        <p:nvSpPr>
          <p:cNvPr id="16" name="Slide Number Placeholder 4"/>
          <p:cNvSpPr>
            <a:spLocks noGrp="1"/>
          </p:cNvSpPr>
          <p:nvPr>
            <p:ph type="sldNum" sz="quarter" idx="4"/>
          </p:nvPr>
        </p:nvSpPr>
        <p:spPr>
          <a:xfrm>
            <a:off x="8746835" y="361953"/>
            <a:ext cx="381001" cy="274637"/>
          </a:xfrm>
          <a:prstGeom prst="rect">
            <a:avLst/>
          </a:prstGeom>
        </p:spPr>
        <p:txBody>
          <a:bodyPr anchor="ctr"/>
          <a:lstStyle>
            <a:lvl1pPr algn="ctr">
              <a:defRPr sz="900" b="1">
                <a:solidFill>
                  <a:schemeClr val="tx1">
                    <a:lumMod val="50000"/>
                    <a:lumOff val="50000"/>
                  </a:schemeClr>
                </a:solidFill>
              </a:defRPr>
            </a:lvl1pPr>
          </a:lstStyle>
          <a:p>
            <a:pPr defTabSz="1030271"/>
            <a:fld id="{C136B7D2-B98C-44FD-8D04-7EC62A564975}" type="slidenum">
              <a:rPr lang="en-US" smtClean="0">
                <a:solidFill>
                  <a:srgbClr val="262626">
                    <a:lumMod val="50000"/>
                    <a:lumOff val="50000"/>
                  </a:srgbClr>
                </a:solidFill>
              </a:rPr>
              <a:pPr defTabSz="1030271"/>
              <a:t>‹#›</a:t>
            </a:fld>
            <a:endParaRPr lang="en-US" dirty="0">
              <a:solidFill>
                <a:srgbClr val="262626">
                  <a:lumMod val="50000"/>
                  <a:lumOff val="50000"/>
                </a:srgbClr>
              </a:solidFill>
            </a:endParaRPr>
          </a:p>
        </p:txBody>
      </p:sp>
      <p:sp>
        <p:nvSpPr>
          <p:cNvPr id="17" name="Title 1"/>
          <p:cNvSpPr>
            <a:spLocks noGrp="1"/>
          </p:cNvSpPr>
          <p:nvPr>
            <p:ph type="title" hasCustomPrompt="1"/>
          </p:nvPr>
        </p:nvSpPr>
        <p:spPr>
          <a:xfrm>
            <a:off x="609601" y="361951"/>
            <a:ext cx="5638800" cy="353525"/>
          </a:xfrm>
          <a:prstGeom prst="rect">
            <a:avLst/>
          </a:prstGeom>
        </p:spPr>
        <p:txBody>
          <a:bodyPr wrap="none" lIns="0" tIns="0" rIns="0" bIns="0" anchor="ctr">
            <a:noAutofit/>
          </a:bodyPr>
          <a:lstStyle>
            <a:lvl1pPr algn="l">
              <a:defRPr sz="2399" b="1" baseline="0">
                <a:solidFill>
                  <a:schemeClr val="tx1">
                    <a:lumMod val="50000"/>
                    <a:lumOff val="50000"/>
                  </a:schemeClr>
                </a:solidFill>
              </a:defRPr>
            </a:lvl1pPr>
          </a:lstStyle>
          <a:p>
            <a:r>
              <a:rPr lang="en-US" dirty="0"/>
              <a:t>Click To Edit Master Title Style</a:t>
            </a:r>
          </a:p>
        </p:txBody>
      </p:sp>
      <p:sp>
        <p:nvSpPr>
          <p:cNvPr id="19" name="Text Placeholder 3"/>
          <p:cNvSpPr>
            <a:spLocks noGrp="1"/>
          </p:cNvSpPr>
          <p:nvPr>
            <p:ph type="body" sz="half" idx="2" hasCustomPrompt="1"/>
          </p:nvPr>
        </p:nvSpPr>
        <p:spPr>
          <a:xfrm>
            <a:off x="609602" y="713943"/>
            <a:ext cx="4114801" cy="200746"/>
          </a:xfrm>
          <a:prstGeom prst="rect">
            <a:avLst/>
          </a:prstGeom>
        </p:spPr>
        <p:txBody>
          <a:bodyPr wrap="none" lIns="0" tIns="0" rIns="0" bIns="0" anchor="ctr">
            <a:noAutofit/>
          </a:bodyPr>
          <a:lstStyle>
            <a:lvl1pPr marL="0" indent="0" algn="l">
              <a:buNone/>
              <a:defRPr sz="1200" b="1" baseline="0">
                <a:solidFill>
                  <a:schemeClr val="bg1">
                    <a:lumMod val="75000"/>
                  </a:schemeClr>
                </a:solidFill>
              </a:defRPr>
            </a:lvl1pPr>
            <a:lvl2pPr marL="457052" indent="0">
              <a:buNone/>
              <a:defRPr sz="1200"/>
            </a:lvl2pPr>
            <a:lvl3pPr marL="914103" indent="0">
              <a:buNone/>
              <a:defRPr sz="1001"/>
            </a:lvl3pPr>
            <a:lvl4pPr marL="1370679" indent="0">
              <a:buNone/>
              <a:defRPr sz="900"/>
            </a:lvl4pPr>
            <a:lvl5pPr marL="1827731" indent="0">
              <a:buNone/>
              <a:defRPr sz="900"/>
            </a:lvl5pPr>
            <a:lvl6pPr marL="2284781" indent="0">
              <a:buNone/>
              <a:defRPr sz="900"/>
            </a:lvl6pPr>
            <a:lvl7pPr marL="2741833" indent="0">
              <a:buNone/>
              <a:defRPr sz="900"/>
            </a:lvl7pPr>
            <a:lvl8pPr marL="3198408" indent="0">
              <a:buNone/>
              <a:defRPr sz="900"/>
            </a:lvl8pPr>
            <a:lvl9pPr marL="3655460" indent="0">
              <a:buNone/>
              <a:defRPr sz="900"/>
            </a:lvl9pPr>
          </a:lstStyle>
          <a:p>
            <a:pPr lvl="0"/>
            <a:r>
              <a:rPr lang="en-US" dirty="0"/>
              <a:t>Subtext Goes Here</a:t>
            </a:r>
          </a:p>
        </p:txBody>
      </p:sp>
    </p:spTree>
    <p:extLst>
      <p:ext uri="{BB962C8B-B14F-4D97-AF65-F5344CB8AC3E}">
        <p14:creationId xmlns:p14="http://schemas.microsoft.com/office/powerpoint/2010/main" val="1073236943"/>
      </p:ext>
    </p:extLst>
  </p:cSld>
  <p:clrMapOvr>
    <a:masterClrMapping/>
  </p:clrMapOvr>
  <mc:AlternateContent xmlns:mc="http://schemas.openxmlformats.org/markup-compatibility/2006" xmlns:p14="http://schemas.microsoft.com/office/powerpoint/2010/main">
    <mc:Choice Requires="p14">
      <p:transition spd="slow" p14:dur="1500" advClick="0">
        <p:random/>
      </p:transition>
    </mc:Choice>
    <mc:Fallback xmlns="">
      <p:transition spd="slow" advClick="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500"/>
                                        <p:tgtEl>
                                          <p:spTgt spid="17"/>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9">
                                            <p:txEl>
                                              <p:pRg st="0" end="0"/>
                                            </p:txEl>
                                          </p:spTgt>
                                        </p:tgtEl>
                                        <p:attrNameLst>
                                          <p:attrName>style.visibility</p:attrName>
                                        </p:attrNameLst>
                                      </p:cBhvr>
                                      <p:to>
                                        <p:strVal val="visible"/>
                                      </p:to>
                                    </p:set>
                                    <p:animEffect transition="in" filter="fade">
                                      <p:cBhvr>
                                        <p:cTn id="11" dur="500"/>
                                        <p:tgtEl>
                                          <p:spTgt spid="19">
                                            <p:txEl>
                                              <p:pRg st="0" end="0"/>
                                            </p:txEl>
                                          </p:spTgt>
                                        </p:tgtEl>
                                      </p:cBhvr>
                                    </p:animEffect>
                                  </p:childTnLst>
                                </p:cTn>
                              </p:par>
                            </p:childTnLst>
                          </p:cTn>
                        </p:par>
                        <p:par>
                          <p:cTn id="12" fill="hold">
                            <p:stCondLst>
                              <p:cond delay="1000"/>
                            </p:stCondLst>
                            <p:childTnLst>
                              <p:par>
                                <p:cTn id="13" presetID="2" presetClass="entr" presetSubtype="4" accel="50000" decel="50000" fill="hold" grpId="0" nodeType="afterEffect">
                                  <p:stCondLst>
                                    <p:cond delay="0"/>
                                  </p:stCondLst>
                                  <p:childTnLst>
                                    <p:set>
                                      <p:cBhvr>
                                        <p:cTn id="14" dur="1" fill="hold">
                                          <p:stCondLst>
                                            <p:cond delay="0"/>
                                          </p:stCondLst>
                                        </p:cTn>
                                        <p:tgtEl>
                                          <p:spTgt spid="18"/>
                                        </p:tgtEl>
                                        <p:attrNameLst>
                                          <p:attrName>style.visibility</p:attrName>
                                        </p:attrNameLst>
                                      </p:cBhvr>
                                      <p:to>
                                        <p:strVal val="visible"/>
                                      </p:to>
                                    </p:set>
                                    <p:anim calcmode="lin" valueType="num">
                                      <p:cBhvr additive="base">
                                        <p:cTn id="15" dur="1000" fill="hold"/>
                                        <p:tgtEl>
                                          <p:spTgt spid="18"/>
                                        </p:tgtEl>
                                        <p:attrNameLst>
                                          <p:attrName>ppt_x</p:attrName>
                                        </p:attrNameLst>
                                      </p:cBhvr>
                                      <p:tavLst>
                                        <p:tav tm="0">
                                          <p:val>
                                            <p:strVal val="#ppt_x"/>
                                          </p:val>
                                        </p:tav>
                                        <p:tav tm="100000">
                                          <p:val>
                                            <p:strVal val="#ppt_x"/>
                                          </p:val>
                                        </p:tav>
                                      </p:tavLst>
                                    </p:anim>
                                    <p:anim calcmode="lin" valueType="num">
                                      <p:cBhvr additive="base">
                                        <p:cTn id="16" dur="1000" fill="hold"/>
                                        <p:tgtEl>
                                          <p:spTgt spid="18"/>
                                        </p:tgtEl>
                                        <p:attrNameLst>
                                          <p:attrName>ppt_y</p:attrName>
                                        </p:attrNameLst>
                                      </p:cBhvr>
                                      <p:tavLst>
                                        <p:tav tm="0">
                                          <p:val>
                                            <p:strVal val="1+#ppt_h/2"/>
                                          </p:val>
                                        </p:tav>
                                        <p:tav tm="100000">
                                          <p:val>
                                            <p:strVal val="#ppt_y"/>
                                          </p:val>
                                        </p:tav>
                                      </p:tavLst>
                                    </p:anim>
                                  </p:childTnLst>
                                </p:cTn>
                              </p:par>
                            </p:childTnLst>
                          </p:cTn>
                        </p:par>
                        <p:par>
                          <p:cTn id="17" fill="hold">
                            <p:stCondLst>
                              <p:cond delay="2000"/>
                            </p:stCondLst>
                            <p:childTnLst>
                              <p:par>
                                <p:cTn id="18" presetID="22" presetClass="entr" presetSubtype="8" fill="hold" grpId="0" nodeType="afterEffect">
                                  <p:stCondLst>
                                    <p:cond delay="0"/>
                                  </p:stCondLst>
                                  <p:childTnLst>
                                    <p:set>
                                      <p:cBhvr>
                                        <p:cTn id="19" dur="1" fill="hold">
                                          <p:stCondLst>
                                            <p:cond delay="0"/>
                                          </p:stCondLst>
                                        </p:cTn>
                                        <p:tgtEl>
                                          <p:spTgt spid="20"/>
                                        </p:tgtEl>
                                        <p:attrNameLst>
                                          <p:attrName>style.visibility</p:attrName>
                                        </p:attrNameLst>
                                      </p:cBhvr>
                                      <p:to>
                                        <p:strVal val="visible"/>
                                      </p:to>
                                    </p:set>
                                    <p:animEffect transition="in" filter="wipe(left)">
                                      <p:cBhvr>
                                        <p:cTn id="20" dur="500"/>
                                        <p:tgtEl>
                                          <p:spTgt spid="20"/>
                                        </p:tgtEl>
                                      </p:cBhvr>
                                    </p:animEffect>
                                  </p:childTnLst>
                                </p:cTn>
                              </p:par>
                            </p:childTnLst>
                          </p:cTn>
                        </p:par>
                        <p:par>
                          <p:cTn id="21" fill="hold">
                            <p:stCondLst>
                              <p:cond delay="2500"/>
                            </p:stCondLst>
                            <p:childTnLst>
                              <p:par>
                                <p:cTn id="22" presetID="22" presetClass="entr" presetSubtype="8" fill="hold" grpId="0" nodeType="afterEffect" nodePh="1">
                                  <p:stCondLst>
                                    <p:cond delay="0"/>
                                  </p:stCondLst>
                                  <p:endCondLst>
                                    <p:cond evt="begin" delay="0">
                                      <p:tn val="22"/>
                                    </p:cond>
                                  </p:endCondLst>
                                  <p:childTnLst>
                                    <p:set>
                                      <p:cBhvr>
                                        <p:cTn id="23" dur="1" fill="hold">
                                          <p:stCondLst>
                                            <p:cond delay="0"/>
                                          </p:stCondLst>
                                        </p:cTn>
                                        <p:tgtEl>
                                          <p:spTgt spid="34">
                                            <p:txEl>
                                              <p:pRg st="0" end="0"/>
                                            </p:txEl>
                                          </p:spTgt>
                                        </p:tgtEl>
                                        <p:attrNameLst>
                                          <p:attrName>style.visibility</p:attrName>
                                        </p:attrNameLst>
                                      </p:cBhvr>
                                      <p:to>
                                        <p:strVal val="visible"/>
                                      </p:to>
                                    </p:set>
                                    <p:animEffect transition="in" filter="wipe(left)">
                                      <p:cBhvr>
                                        <p:cTn id="24" dur="500"/>
                                        <p:tgtEl>
                                          <p:spTgt spid="34">
                                            <p:txEl>
                                              <p:pRg st="0" end="0"/>
                                            </p:txEl>
                                          </p:spTgt>
                                        </p:tgtEl>
                                      </p:cBhvr>
                                    </p:animEffect>
                                  </p:childTnLst>
                                </p:cTn>
                              </p:par>
                            </p:childTnLst>
                          </p:cTn>
                        </p:par>
                        <p:par>
                          <p:cTn id="25" fill="hold">
                            <p:stCondLst>
                              <p:cond delay="3000"/>
                            </p:stCondLst>
                            <p:childTnLst>
                              <p:par>
                                <p:cTn id="26" presetID="53" presetClass="entr" presetSubtype="16" fill="hold" grpId="0" nodeType="afterEffect">
                                  <p:stCondLst>
                                    <p:cond delay="0"/>
                                  </p:stCondLst>
                                  <p:childTnLst>
                                    <p:set>
                                      <p:cBhvr>
                                        <p:cTn id="27" dur="1" fill="hold">
                                          <p:stCondLst>
                                            <p:cond delay="0"/>
                                          </p:stCondLst>
                                        </p:cTn>
                                        <p:tgtEl>
                                          <p:spTgt spid="22"/>
                                        </p:tgtEl>
                                        <p:attrNameLst>
                                          <p:attrName>style.visibility</p:attrName>
                                        </p:attrNameLst>
                                      </p:cBhvr>
                                      <p:to>
                                        <p:strVal val="visible"/>
                                      </p:to>
                                    </p:set>
                                    <p:anim calcmode="lin" valueType="num">
                                      <p:cBhvr>
                                        <p:cTn id="28" dur="500" fill="hold"/>
                                        <p:tgtEl>
                                          <p:spTgt spid="22"/>
                                        </p:tgtEl>
                                        <p:attrNameLst>
                                          <p:attrName>ppt_w</p:attrName>
                                        </p:attrNameLst>
                                      </p:cBhvr>
                                      <p:tavLst>
                                        <p:tav tm="0">
                                          <p:val>
                                            <p:fltVal val="0"/>
                                          </p:val>
                                        </p:tav>
                                        <p:tav tm="100000">
                                          <p:val>
                                            <p:strVal val="#ppt_w"/>
                                          </p:val>
                                        </p:tav>
                                      </p:tavLst>
                                    </p:anim>
                                    <p:anim calcmode="lin" valueType="num">
                                      <p:cBhvr>
                                        <p:cTn id="29" dur="500" fill="hold"/>
                                        <p:tgtEl>
                                          <p:spTgt spid="22"/>
                                        </p:tgtEl>
                                        <p:attrNameLst>
                                          <p:attrName>ppt_h</p:attrName>
                                        </p:attrNameLst>
                                      </p:cBhvr>
                                      <p:tavLst>
                                        <p:tav tm="0">
                                          <p:val>
                                            <p:fltVal val="0"/>
                                          </p:val>
                                        </p:tav>
                                        <p:tav tm="100000">
                                          <p:val>
                                            <p:strVal val="#ppt_h"/>
                                          </p:val>
                                        </p:tav>
                                      </p:tavLst>
                                    </p:anim>
                                    <p:animEffect transition="in" filter="fade">
                                      <p:cBhvr>
                                        <p:cTn id="30" dur="500"/>
                                        <p:tgtEl>
                                          <p:spTgt spid="22"/>
                                        </p:tgtEl>
                                      </p:cBhvr>
                                    </p:animEffect>
                                  </p:childTnLst>
                                </p:cTn>
                              </p:par>
                              <p:par>
                                <p:cTn id="31" presetID="22" presetClass="entr" presetSubtype="8" fill="hold" grpId="0" nodeType="withEffect" nodePh="1">
                                  <p:stCondLst>
                                    <p:cond delay="0"/>
                                  </p:stCondLst>
                                  <p:endCondLst>
                                    <p:cond evt="begin" delay="0">
                                      <p:tn val="31"/>
                                    </p:cond>
                                  </p:endCondLst>
                                  <p:childTnLst>
                                    <p:set>
                                      <p:cBhvr>
                                        <p:cTn id="32" dur="1" fill="hold">
                                          <p:stCondLst>
                                            <p:cond delay="0"/>
                                          </p:stCondLst>
                                        </p:cTn>
                                        <p:tgtEl>
                                          <p:spTgt spid="23">
                                            <p:txEl>
                                              <p:pRg st="0" end="0"/>
                                            </p:txEl>
                                          </p:spTgt>
                                        </p:tgtEl>
                                        <p:attrNameLst>
                                          <p:attrName>style.visibility</p:attrName>
                                        </p:attrNameLst>
                                      </p:cBhvr>
                                      <p:to>
                                        <p:strVal val="visible"/>
                                      </p:to>
                                    </p:set>
                                    <p:animEffect transition="in" filter="wipe(left)">
                                      <p:cBhvr>
                                        <p:cTn id="33" dur="500"/>
                                        <p:tgtEl>
                                          <p:spTgt spid="23">
                                            <p:txEl>
                                              <p:pRg st="0" end="0"/>
                                            </p:txEl>
                                          </p:spTgt>
                                        </p:tgtEl>
                                      </p:cBhvr>
                                    </p:animEffect>
                                  </p:childTnLst>
                                </p:cTn>
                              </p:par>
                            </p:childTnLst>
                          </p:cTn>
                        </p:par>
                        <p:par>
                          <p:cTn id="34" fill="hold">
                            <p:stCondLst>
                              <p:cond delay="3500"/>
                            </p:stCondLst>
                            <p:childTnLst>
                              <p:par>
                                <p:cTn id="35" presetID="53" presetClass="entr" presetSubtype="16" fill="hold" grpId="0" nodeType="afterEffect">
                                  <p:stCondLst>
                                    <p:cond delay="0"/>
                                  </p:stCondLst>
                                  <p:childTnLst>
                                    <p:set>
                                      <p:cBhvr>
                                        <p:cTn id="36" dur="1" fill="hold">
                                          <p:stCondLst>
                                            <p:cond delay="0"/>
                                          </p:stCondLst>
                                        </p:cTn>
                                        <p:tgtEl>
                                          <p:spTgt spid="24"/>
                                        </p:tgtEl>
                                        <p:attrNameLst>
                                          <p:attrName>style.visibility</p:attrName>
                                        </p:attrNameLst>
                                      </p:cBhvr>
                                      <p:to>
                                        <p:strVal val="visible"/>
                                      </p:to>
                                    </p:set>
                                    <p:anim calcmode="lin" valueType="num">
                                      <p:cBhvr>
                                        <p:cTn id="37" dur="500" fill="hold"/>
                                        <p:tgtEl>
                                          <p:spTgt spid="24"/>
                                        </p:tgtEl>
                                        <p:attrNameLst>
                                          <p:attrName>ppt_w</p:attrName>
                                        </p:attrNameLst>
                                      </p:cBhvr>
                                      <p:tavLst>
                                        <p:tav tm="0">
                                          <p:val>
                                            <p:fltVal val="0"/>
                                          </p:val>
                                        </p:tav>
                                        <p:tav tm="100000">
                                          <p:val>
                                            <p:strVal val="#ppt_w"/>
                                          </p:val>
                                        </p:tav>
                                      </p:tavLst>
                                    </p:anim>
                                    <p:anim calcmode="lin" valueType="num">
                                      <p:cBhvr>
                                        <p:cTn id="38" dur="500" fill="hold"/>
                                        <p:tgtEl>
                                          <p:spTgt spid="24"/>
                                        </p:tgtEl>
                                        <p:attrNameLst>
                                          <p:attrName>ppt_h</p:attrName>
                                        </p:attrNameLst>
                                      </p:cBhvr>
                                      <p:tavLst>
                                        <p:tav tm="0">
                                          <p:val>
                                            <p:fltVal val="0"/>
                                          </p:val>
                                        </p:tav>
                                        <p:tav tm="100000">
                                          <p:val>
                                            <p:strVal val="#ppt_h"/>
                                          </p:val>
                                        </p:tav>
                                      </p:tavLst>
                                    </p:anim>
                                    <p:animEffect transition="in" filter="fade">
                                      <p:cBhvr>
                                        <p:cTn id="39" dur="500"/>
                                        <p:tgtEl>
                                          <p:spTgt spid="24"/>
                                        </p:tgtEl>
                                      </p:cBhvr>
                                    </p:animEffect>
                                  </p:childTnLst>
                                </p:cTn>
                              </p:par>
                              <p:par>
                                <p:cTn id="40" presetID="22" presetClass="entr" presetSubtype="8" fill="hold" grpId="0" nodeType="withEffect" nodePh="1">
                                  <p:stCondLst>
                                    <p:cond delay="0"/>
                                  </p:stCondLst>
                                  <p:endCondLst>
                                    <p:cond evt="begin" delay="0">
                                      <p:tn val="40"/>
                                    </p:cond>
                                  </p:endCondLst>
                                  <p:childTnLst>
                                    <p:set>
                                      <p:cBhvr>
                                        <p:cTn id="41" dur="1" fill="hold">
                                          <p:stCondLst>
                                            <p:cond delay="0"/>
                                          </p:stCondLst>
                                        </p:cTn>
                                        <p:tgtEl>
                                          <p:spTgt spid="25">
                                            <p:txEl>
                                              <p:pRg st="0" end="0"/>
                                            </p:txEl>
                                          </p:spTgt>
                                        </p:tgtEl>
                                        <p:attrNameLst>
                                          <p:attrName>style.visibility</p:attrName>
                                        </p:attrNameLst>
                                      </p:cBhvr>
                                      <p:to>
                                        <p:strVal val="visible"/>
                                      </p:to>
                                    </p:set>
                                    <p:animEffect transition="in" filter="wipe(left)">
                                      <p:cBhvr>
                                        <p:cTn id="42" dur="500"/>
                                        <p:tgtEl>
                                          <p:spTgt spid="25">
                                            <p:txEl>
                                              <p:pRg st="0" end="0"/>
                                            </p:txEl>
                                          </p:spTgt>
                                        </p:tgtEl>
                                      </p:cBhvr>
                                    </p:animEffect>
                                  </p:childTnLst>
                                </p:cTn>
                              </p:par>
                            </p:childTnLst>
                          </p:cTn>
                        </p:par>
                        <p:par>
                          <p:cTn id="43" fill="hold">
                            <p:stCondLst>
                              <p:cond delay="4000"/>
                            </p:stCondLst>
                            <p:childTnLst>
                              <p:par>
                                <p:cTn id="44" presetID="53" presetClass="entr" presetSubtype="16" fill="hold" grpId="0" nodeType="afterEffect">
                                  <p:stCondLst>
                                    <p:cond delay="0"/>
                                  </p:stCondLst>
                                  <p:childTnLst>
                                    <p:set>
                                      <p:cBhvr>
                                        <p:cTn id="45" dur="1" fill="hold">
                                          <p:stCondLst>
                                            <p:cond delay="0"/>
                                          </p:stCondLst>
                                        </p:cTn>
                                        <p:tgtEl>
                                          <p:spTgt spid="26"/>
                                        </p:tgtEl>
                                        <p:attrNameLst>
                                          <p:attrName>style.visibility</p:attrName>
                                        </p:attrNameLst>
                                      </p:cBhvr>
                                      <p:to>
                                        <p:strVal val="visible"/>
                                      </p:to>
                                    </p:set>
                                    <p:anim calcmode="lin" valueType="num">
                                      <p:cBhvr>
                                        <p:cTn id="46" dur="500" fill="hold"/>
                                        <p:tgtEl>
                                          <p:spTgt spid="26"/>
                                        </p:tgtEl>
                                        <p:attrNameLst>
                                          <p:attrName>ppt_w</p:attrName>
                                        </p:attrNameLst>
                                      </p:cBhvr>
                                      <p:tavLst>
                                        <p:tav tm="0">
                                          <p:val>
                                            <p:fltVal val="0"/>
                                          </p:val>
                                        </p:tav>
                                        <p:tav tm="100000">
                                          <p:val>
                                            <p:strVal val="#ppt_w"/>
                                          </p:val>
                                        </p:tav>
                                      </p:tavLst>
                                    </p:anim>
                                    <p:anim calcmode="lin" valueType="num">
                                      <p:cBhvr>
                                        <p:cTn id="47" dur="500" fill="hold"/>
                                        <p:tgtEl>
                                          <p:spTgt spid="26"/>
                                        </p:tgtEl>
                                        <p:attrNameLst>
                                          <p:attrName>ppt_h</p:attrName>
                                        </p:attrNameLst>
                                      </p:cBhvr>
                                      <p:tavLst>
                                        <p:tav tm="0">
                                          <p:val>
                                            <p:fltVal val="0"/>
                                          </p:val>
                                        </p:tav>
                                        <p:tav tm="100000">
                                          <p:val>
                                            <p:strVal val="#ppt_h"/>
                                          </p:val>
                                        </p:tav>
                                      </p:tavLst>
                                    </p:anim>
                                    <p:animEffect transition="in" filter="fade">
                                      <p:cBhvr>
                                        <p:cTn id="48" dur="500"/>
                                        <p:tgtEl>
                                          <p:spTgt spid="26"/>
                                        </p:tgtEl>
                                      </p:cBhvr>
                                    </p:animEffect>
                                  </p:childTnLst>
                                </p:cTn>
                              </p:par>
                              <p:par>
                                <p:cTn id="49" presetID="22" presetClass="entr" presetSubtype="8" fill="hold" grpId="0" nodeType="withEffect" nodePh="1">
                                  <p:stCondLst>
                                    <p:cond delay="0"/>
                                  </p:stCondLst>
                                  <p:endCondLst>
                                    <p:cond evt="begin" delay="0">
                                      <p:tn val="49"/>
                                    </p:cond>
                                  </p:endCondLst>
                                  <p:childTnLst>
                                    <p:set>
                                      <p:cBhvr>
                                        <p:cTn id="50" dur="1" fill="hold">
                                          <p:stCondLst>
                                            <p:cond delay="0"/>
                                          </p:stCondLst>
                                        </p:cTn>
                                        <p:tgtEl>
                                          <p:spTgt spid="27">
                                            <p:txEl>
                                              <p:pRg st="0" end="0"/>
                                            </p:txEl>
                                          </p:spTgt>
                                        </p:tgtEl>
                                        <p:attrNameLst>
                                          <p:attrName>style.visibility</p:attrName>
                                        </p:attrNameLst>
                                      </p:cBhvr>
                                      <p:to>
                                        <p:strVal val="visible"/>
                                      </p:to>
                                    </p:set>
                                    <p:animEffect transition="in" filter="wipe(left)">
                                      <p:cBhvr>
                                        <p:cTn id="51" dur="500"/>
                                        <p:tgtEl>
                                          <p:spTgt spid="2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bldLvl="0" animBg="1"/>
      <p:bldP spid="20" grpId="0" bldLvl="0" animBg="1"/>
      <p:bldP spid="22" grpId="0" bldLvl="0" animBg="1"/>
      <p:bldP spid="23" grpId="0" build="p">
        <p:tmplLst>
          <p:tmpl lvl="1">
            <p:tnLst>
              <p:par>
                <p:cTn presetID="22" presetClass="entr" presetSubtype="8" fill="hold" nodeType="withEffect" nodePh="1">
                  <p:stCondLst>
                    <p:cond delay="0"/>
                  </p:stCondLst>
                  <p:endCondLst>
                    <p:cond evt="begin" delay="0"/>
                  </p:endCondLst>
                  <p:childTnLst>
                    <p:set>
                      <p:cBhvr>
                        <p:cTn dur="1" fill="hold">
                          <p:stCondLst>
                            <p:cond delay="0"/>
                          </p:stCondLst>
                        </p:cTn>
                        <p:tgtEl>
                          <p:spTgt spid="23"/>
                        </p:tgtEl>
                        <p:attrNameLst>
                          <p:attrName>style.visibility</p:attrName>
                        </p:attrNameLst>
                      </p:cBhvr>
                      <p:to>
                        <p:strVal val="visible"/>
                      </p:to>
                    </p:set>
                    <p:animEffect transition="in" filter="wipe(left)">
                      <p:cBhvr>
                        <p:cTn dur="500"/>
                        <p:tgtEl>
                          <p:spTgt spid="23"/>
                        </p:tgtEl>
                      </p:cBhvr>
                    </p:animEffect>
                  </p:childTnLst>
                </p:cTn>
              </p:par>
            </p:tnLst>
          </p:tmpl>
        </p:tmplLst>
      </p:bldP>
      <p:bldP spid="24" grpId="0" bldLvl="0" animBg="1"/>
      <p:bldP spid="25" grpId="0" build="p">
        <p:tmplLst>
          <p:tmpl lvl="1">
            <p:tnLst>
              <p:par>
                <p:cTn presetID="22" presetClass="entr" presetSubtype="8" fill="hold" nodeType="withEffect" nodePh="1">
                  <p:stCondLst>
                    <p:cond delay="0"/>
                  </p:stCondLst>
                  <p:endCondLst>
                    <p:cond evt="begin" delay="0"/>
                  </p:endCondLst>
                  <p:childTnLst>
                    <p:set>
                      <p:cBhvr>
                        <p:cTn dur="1" fill="hold">
                          <p:stCondLst>
                            <p:cond delay="0"/>
                          </p:stCondLst>
                        </p:cTn>
                        <p:tgtEl>
                          <p:spTgt spid="25"/>
                        </p:tgtEl>
                        <p:attrNameLst>
                          <p:attrName>style.visibility</p:attrName>
                        </p:attrNameLst>
                      </p:cBhvr>
                      <p:to>
                        <p:strVal val="visible"/>
                      </p:to>
                    </p:set>
                    <p:animEffect transition="in" filter="wipe(left)">
                      <p:cBhvr>
                        <p:cTn dur="500"/>
                        <p:tgtEl>
                          <p:spTgt spid="25"/>
                        </p:tgtEl>
                      </p:cBhvr>
                    </p:animEffect>
                  </p:childTnLst>
                </p:cTn>
              </p:par>
            </p:tnLst>
          </p:tmpl>
        </p:tmplLst>
      </p:bldP>
      <p:bldP spid="26" grpId="0" bldLvl="0" animBg="1"/>
      <p:bldP spid="27" grpId="0" build="p">
        <p:tmplLst>
          <p:tmpl lvl="1">
            <p:tnLst>
              <p:par>
                <p:cTn presetID="22" presetClass="entr" presetSubtype="8" fill="hold" nodeType="withEffect" nodePh="1">
                  <p:stCondLst>
                    <p:cond delay="0"/>
                  </p:stCondLst>
                  <p:endCondLst>
                    <p:cond evt="begin" delay="0"/>
                  </p:endCondLst>
                  <p:childTnLst>
                    <p:set>
                      <p:cBhvr>
                        <p:cTn dur="1" fill="hold">
                          <p:stCondLst>
                            <p:cond delay="0"/>
                          </p:stCondLst>
                        </p:cTn>
                        <p:tgtEl>
                          <p:spTgt spid="27"/>
                        </p:tgtEl>
                        <p:attrNameLst>
                          <p:attrName>style.visibility</p:attrName>
                        </p:attrNameLst>
                      </p:cBhvr>
                      <p:to>
                        <p:strVal val="visible"/>
                      </p:to>
                    </p:set>
                    <p:animEffect transition="in" filter="wipe(left)">
                      <p:cBhvr>
                        <p:cTn dur="500"/>
                        <p:tgtEl>
                          <p:spTgt spid="27"/>
                        </p:tgtEl>
                      </p:cBhvr>
                    </p:animEffect>
                  </p:childTnLst>
                </p:cTn>
              </p:par>
            </p:tnLst>
          </p:tmpl>
        </p:tmplLst>
      </p:bldP>
      <p:bldP spid="34" grpId="0" build="p">
        <p:tmplLst>
          <p:tmpl lvl="1">
            <p:tnLst>
              <p:par>
                <p:cTn presetID="22" presetClass="entr" presetSubtype="8" fill="hold" nodeType="afterEffect" nodePh="1">
                  <p:stCondLst>
                    <p:cond delay="0"/>
                  </p:stCondLst>
                  <p:endCondLst>
                    <p:cond evt="begin" delay="0"/>
                  </p:endCondLst>
                  <p:childTnLst>
                    <p:set>
                      <p:cBhvr>
                        <p:cTn dur="1" fill="hold">
                          <p:stCondLst>
                            <p:cond delay="0"/>
                          </p:stCondLst>
                        </p:cTn>
                        <p:tgtEl>
                          <p:spTgt spid="34"/>
                        </p:tgtEl>
                        <p:attrNameLst>
                          <p:attrName>style.visibility</p:attrName>
                        </p:attrNameLst>
                      </p:cBhvr>
                      <p:to>
                        <p:strVal val="visible"/>
                      </p:to>
                    </p:set>
                    <p:animEffect transition="in" filter="wipe(left)">
                      <p:cBhvr>
                        <p:cTn dur="500"/>
                        <p:tgtEl>
                          <p:spTgt spid="34"/>
                        </p:tgtEl>
                      </p:cBhvr>
                    </p:animEffect>
                  </p:childTnLst>
                </p:cTn>
              </p:par>
            </p:tnLst>
          </p:tmpl>
        </p:tmplLst>
      </p:bldP>
      <p:bldP spid="17" grpId="0"/>
      <p:bldP spid="19" grpId="0" build="p">
        <p:tmplLst>
          <p:tmpl lvl="1">
            <p:tnLst>
              <p:par>
                <p:cTn presetID="10" presetClass="entr" presetSubtype="0" fill="hold" nodeType="afterEffect">
                  <p:stCondLst>
                    <p:cond delay="0"/>
                  </p:stCondLst>
                  <p:childTnLst>
                    <p:set>
                      <p:cBhvr>
                        <p:cTn dur="1" fill="hold">
                          <p:stCondLst>
                            <p:cond delay="0"/>
                          </p:stCondLst>
                        </p:cTn>
                        <p:tgtEl>
                          <p:spTgt spid="19"/>
                        </p:tgtEl>
                        <p:attrNameLst>
                          <p:attrName>style.visibility</p:attrName>
                        </p:attrNameLst>
                      </p:cBhvr>
                      <p:to>
                        <p:strVal val="visible"/>
                      </p:to>
                    </p:set>
                    <p:animEffect transition="in" filter="fade">
                      <p:cBhvr>
                        <p:cTn dur="500"/>
                        <p:tgtEl>
                          <p:spTgt spid="19"/>
                        </p:tgtEl>
                      </p:cBhvr>
                    </p:animEffect>
                  </p:childTnLst>
                </p:cTn>
              </p:par>
            </p:tnLst>
          </p:tmpl>
        </p:tmplLst>
      </p:bldP>
    </p:bld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Pic6">
    <p:spTree>
      <p:nvGrpSpPr>
        <p:cNvPr id="1" name=""/>
        <p:cNvGrpSpPr/>
        <p:nvPr/>
      </p:nvGrpSpPr>
      <p:grpSpPr>
        <a:xfrm>
          <a:off x="0" y="0"/>
          <a:ext cx="0" cy="0"/>
          <a:chOff x="0" y="0"/>
          <a:chExt cx="0" cy="0"/>
        </a:xfrm>
      </p:grpSpPr>
      <p:sp>
        <p:nvSpPr>
          <p:cNvPr id="20" name="Rectangle 19"/>
          <p:cNvSpPr/>
          <p:nvPr userDrawn="1"/>
        </p:nvSpPr>
        <p:spPr>
          <a:xfrm>
            <a:off x="639096" y="1198352"/>
            <a:ext cx="2819400" cy="3415726"/>
          </a:xfrm>
          <a:prstGeom prst="rect">
            <a:avLst/>
          </a:prstGeom>
          <a:solidFill>
            <a:schemeClr val="tx1">
              <a:lumMod val="10000"/>
              <a:lumOff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030271"/>
            <a:endParaRPr lang="en-US" sz="1998">
              <a:solidFill>
                <a:srgbClr val="FFFFFF"/>
              </a:solidFill>
            </a:endParaRPr>
          </a:p>
        </p:txBody>
      </p:sp>
      <p:sp>
        <p:nvSpPr>
          <p:cNvPr id="15" name="Picture Placeholder 7"/>
          <p:cNvSpPr>
            <a:spLocks noGrp="1"/>
          </p:cNvSpPr>
          <p:nvPr>
            <p:ph type="pic" sz="quarter" idx="11" hasCustomPrompt="1"/>
          </p:nvPr>
        </p:nvSpPr>
        <p:spPr>
          <a:xfrm>
            <a:off x="3458496" y="1198352"/>
            <a:ext cx="2514600" cy="1707864"/>
          </a:xfrm>
          <a:prstGeom prst="rect">
            <a:avLst/>
          </a:prstGeom>
          <a:solidFill>
            <a:schemeClr val="accent1"/>
          </a:solidFill>
          <a:ln w="19050">
            <a:noFill/>
          </a:ln>
        </p:spPr>
        <p:txBody>
          <a:bodyPr tIns="0" bIns="182880" anchor="b"/>
          <a:lstStyle>
            <a:lvl1pPr algn="ctr">
              <a:buNone/>
              <a:defRPr sz="1200">
                <a:solidFill>
                  <a:schemeClr val="bg1"/>
                </a:solidFill>
              </a:defRPr>
            </a:lvl1pPr>
          </a:lstStyle>
          <a:p>
            <a:r>
              <a:rPr lang="en-US" dirty="0"/>
              <a:t>Image Holder</a:t>
            </a:r>
          </a:p>
        </p:txBody>
      </p:sp>
      <p:sp>
        <p:nvSpPr>
          <p:cNvPr id="16" name="Picture Placeholder 7"/>
          <p:cNvSpPr>
            <a:spLocks noGrp="1"/>
          </p:cNvSpPr>
          <p:nvPr>
            <p:ph type="pic" sz="quarter" idx="12" hasCustomPrompt="1"/>
          </p:nvPr>
        </p:nvSpPr>
        <p:spPr>
          <a:xfrm>
            <a:off x="5973097" y="1198352"/>
            <a:ext cx="2514600" cy="1707864"/>
          </a:xfrm>
          <a:prstGeom prst="rect">
            <a:avLst/>
          </a:prstGeom>
          <a:solidFill>
            <a:schemeClr val="accent2"/>
          </a:solidFill>
          <a:ln w="19050">
            <a:noFill/>
          </a:ln>
        </p:spPr>
        <p:txBody>
          <a:bodyPr tIns="0" bIns="182880" anchor="b"/>
          <a:lstStyle>
            <a:lvl1pPr algn="ctr">
              <a:buNone/>
              <a:defRPr sz="1200">
                <a:solidFill>
                  <a:schemeClr val="bg1"/>
                </a:solidFill>
              </a:defRPr>
            </a:lvl1pPr>
          </a:lstStyle>
          <a:p>
            <a:r>
              <a:rPr lang="en-US" dirty="0"/>
              <a:t>Image Holder</a:t>
            </a:r>
          </a:p>
        </p:txBody>
      </p:sp>
      <p:sp>
        <p:nvSpPr>
          <p:cNvPr id="21" name="Picture Placeholder 7"/>
          <p:cNvSpPr>
            <a:spLocks noGrp="1"/>
          </p:cNvSpPr>
          <p:nvPr>
            <p:ph type="pic" sz="quarter" idx="13" hasCustomPrompt="1"/>
          </p:nvPr>
        </p:nvSpPr>
        <p:spPr>
          <a:xfrm>
            <a:off x="3458496" y="2906215"/>
            <a:ext cx="2514600" cy="1707864"/>
          </a:xfrm>
          <a:prstGeom prst="rect">
            <a:avLst/>
          </a:prstGeom>
          <a:solidFill>
            <a:schemeClr val="accent3"/>
          </a:solidFill>
          <a:ln w="19050">
            <a:noFill/>
          </a:ln>
        </p:spPr>
        <p:txBody>
          <a:bodyPr tIns="0" bIns="182880" anchor="b"/>
          <a:lstStyle>
            <a:lvl1pPr algn="ctr">
              <a:buNone/>
              <a:defRPr sz="1200">
                <a:solidFill>
                  <a:schemeClr val="bg1"/>
                </a:solidFill>
              </a:defRPr>
            </a:lvl1pPr>
          </a:lstStyle>
          <a:p>
            <a:r>
              <a:rPr lang="en-US" dirty="0"/>
              <a:t>Image Holder</a:t>
            </a:r>
          </a:p>
        </p:txBody>
      </p:sp>
      <p:sp>
        <p:nvSpPr>
          <p:cNvPr id="28" name="Picture Placeholder 7"/>
          <p:cNvSpPr>
            <a:spLocks noGrp="1"/>
          </p:cNvSpPr>
          <p:nvPr>
            <p:ph type="pic" sz="quarter" idx="14" hasCustomPrompt="1"/>
          </p:nvPr>
        </p:nvSpPr>
        <p:spPr>
          <a:xfrm>
            <a:off x="5973097" y="2906215"/>
            <a:ext cx="2514600" cy="1707864"/>
          </a:xfrm>
          <a:prstGeom prst="rect">
            <a:avLst/>
          </a:prstGeom>
          <a:solidFill>
            <a:schemeClr val="accent4"/>
          </a:solidFill>
          <a:ln w="19050">
            <a:noFill/>
          </a:ln>
        </p:spPr>
        <p:txBody>
          <a:bodyPr tIns="0" bIns="182880" anchor="b"/>
          <a:lstStyle>
            <a:lvl1pPr algn="ctr">
              <a:buNone/>
              <a:defRPr sz="1200">
                <a:solidFill>
                  <a:schemeClr val="bg1"/>
                </a:solidFill>
              </a:defRPr>
            </a:lvl1pPr>
          </a:lstStyle>
          <a:p>
            <a:r>
              <a:rPr lang="en-US" dirty="0"/>
              <a:t>Image Holder</a:t>
            </a:r>
          </a:p>
        </p:txBody>
      </p:sp>
      <p:sp>
        <p:nvSpPr>
          <p:cNvPr id="11" name="Round Same Side Corner Rectangle 10"/>
          <p:cNvSpPr/>
          <p:nvPr userDrawn="1"/>
        </p:nvSpPr>
        <p:spPr>
          <a:xfrm rot="16200000" flipH="1">
            <a:off x="8798361" y="304345"/>
            <a:ext cx="288035" cy="403250"/>
          </a:xfrm>
          <a:prstGeom prst="round2Same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030271"/>
            <a:endParaRPr lang="en-US" sz="1998" dirty="0">
              <a:solidFill>
                <a:srgbClr val="262626">
                  <a:lumMod val="50000"/>
                  <a:lumOff val="50000"/>
                </a:srgbClr>
              </a:solidFill>
            </a:endParaRPr>
          </a:p>
        </p:txBody>
      </p:sp>
      <p:sp>
        <p:nvSpPr>
          <p:cNvPr id="12" name="Slide Number Placeholder 4"/>
          <p:cNvSpPr>
            <a:spLocks noGrp="1"/>
          </p:cNvSpPr>
          <p:nvPr>
            <p:ph type="sldNum" sz="quarter" idx="4"/>
          </p:nvPr>
        </p:nvSpPr>
        <p:spPr>
          <a:xfrm>
            <a:off x="8746835" y="361953"/>
            <a:ext cx="381001" cy="274637"/>
          </a:xfrm>
          <a:prstGeom prst="rect">
            <a:avLst/>
          </a:prstGeom>
        </p:spPr>
        <p:txBody>
          <a:bodyPr anchor="ctr"/>
          <a:lstStyle>
            <a:lvl1pPr algn="ctr">
              <a:defRPr sz="900" b="1">
                <a:solidFill>
                  <a:schemeClr val="tx1">
                    <a:lumMod val="50000"/>
                    <a:lumOff val="50000"/>
                  </a:schemeClr>
                </a:solidFill>
              </a:defRPr>
            </a:lvl1pPr>
          </a:lstStyle>
          <a:p>
            <a:pPr defTabSz="1030271"/>
            <a:fld id="{C136B7D2-B98C-44FD-8D04-7EC62A564975}" type="slidenum">
              <a:rPr lang="en-US" smtClean="0">
                <a:solidFill>
                  <a:srgbClr val="262626">
                    <a:lumMod val="50000"/>
                    <a:lumOff val="50000"/>
                  </a:srgbClr>
                </a:solidFill>
              </a:rPr>
              <a:pPr defTabSz="1030271"/>
              <a:t>‹#›</a:t>
            </a:fld>
            <a:endParaRPr lang="en-US" dirty="0">
              <a:solidFill>
                <a:srgbClr val="262626">
                  <a:lumMod val="50000"/>
                  <a:lumOff val="50000"/>
                </a:srgbClr>
              </a:solidFill>
            </a:endParaRPr>
          </a:p>
        </p:txBody>
      </p:sp>
      <p:sp>
        <p:nvSpPr>
          <p:cNvPr id="13" name="Title 1"/>
          <p:cNvSpPr>
            <a:spLocks noGrp="1"/>
          </p:cNvSpPr>
          <p:nvPr>
            <p:ph type="title" hasCustomPrompt="1"/>
          </p:nvPr>
        </p:nvSpPr>
        <p:spPr>
          <a:xfrm>
            <a:off x="609601" y="361951"/>
            <a:ext cx="5638800" cy="353525"/>
          </a:xfrm>
          <a:prstGeom prst="rect">
            <a:avLst/>
          </a:prstGeom>
        </p:spPr>
        <p:txBody>
          <a:bodyPr wrap="none" lIns="0" tIns="0" rIns="0" bIns="0" anchor="ctr">
            <a:noAutofit/>
          </a:bodyPr>
          <a:lstStyle>
            <a:lvl1pPr algn="l">
              <a:defRPr sz="2399" b="1" baseline="0">
                <a:solidFill>
                  <a:schemeClr val="tx1">
                    <a:lumMod val="50000"/>
                    <a:lumOff val="50000"/>
                  </a:schemeClr>
                </a:solidFill>
              </a:defRPr>
            </a:lvl1pPr>
          </a:lstStyle>
          <a:p>
            <a:r>
              <a:rPr lang="en-US" dirty="0"/>
              <a:t>Click To Edit Master Title Style</a:t>
            </a:r>
          </a:p>
        </p:txBody>
      </p:sp>
      <p:sp>
        <p:nvSpPr>
          <p:cNvPr id="14" name="Text Placeholder 3"/>
          <p:cNvSpPr>
            <a:spLocks noGrp="1"/>
          </p:cNvSpPr>
          <p:nvPr>
            <p:ph type="body" sz="half" idx="2" hasCustomPrompt="1"/>
          </p:nvPr>
        </p:nvSpPr>
        <p:spPr>
          <a:xfrm>
            <a:off x="609602" y="713943"/>
            <a:ext cx="4114801" cy="200746"/>
          </a:xfrm>
          <a:prstGeom prst="rect">
            <a:avLst/>
          </a:prstGeom>
        </p:spPr>
        <p:txBody>
          <a:bodyPr wrap="none" lIns="0" tIns="0" rIns="0" bIns="0" anchor="ctr">
            <a:noAutofit/>
          </a:bodyPr>
          <a:lstStyle>
            <a:lvl1pPr marL="0" indent="0" algn="l">
              <a:buNone/>
              <a:defRPr sz="1200" b="1" baseline="0">
                <a:solidFill>
                  <a:schemeClr val="bg1">
                    <a:lumMod val="75000"/>
                  </a:schemeClr>
                </a:solidFill>
              </a:defRPr>
            </a:lvl1pPr>
            <a:lvl2pPr marL="457052" indent="0">
              <a:buNone/>
              <a:defRPr sz="1200"/>
            </a:lvl2pPr>
            <a:lvl3pPr marL="914103" indent="0">
              <a:buNone/>
              <a:defRPr sz="1001"/>
            </a:lvl3pPr>
            <a:lvl4pPr marL="1370679" indent="0">
              <a:buNone/>
              <a:defRPr sz="900"/>
            </a:lvl4pPr>
            <a:lvl5pPr marL="1827731" indent="0">
              <a:buNone/>
              <a:defRPr sz="900"/>
            </a:lvl5pPr>
            <a:lvl6pPr marL="2284781" indent="0">
              <a:buNone/>
              <a:defRPr sz="900"/>
            </a:lvl6pPr>
            <a:lvl7pPr marL="2741833" indent="0">
              <a:buNone/>
              <a:defRPr sz="900"/>
            </a:lvl7pPr>
            <a:lvl8pPr marL="3198408" indent="0">
              <a:buNone/>
              <a:defRPr sz="900"/>
            </a:lvl8pPr>
            <a:lvl9pPr marL="3655460" indent="0">
              <a:buNone/>
              <a:defRPr sz="900"/>
            </a:lvl9pPr>
          </a:lstStyle>
          <a:p>
            <a:pPr lvl="0"/>
            <a:r>
              <a:rPr lang="en-US" dirty="0"/>
              <a:t>Subtext Goes Here</a:t>
            </a:r>
          </a:p>
        </p:txBody>
      </p:sp>
    </p:spTree>
    <p:extLst>
      <p:ext uri="{BB962C8B-B14F-4D97-AF65-F5344CB8AC3E}">
        <p14:creationId xmlns:p14="http://schemas.microsoft.com/office/powerpoint/2010/main" val="3412079322"/>
      </p:ext>
    </p:extLst>
  </p:cSld>
  <p:clrMapOvr>
    <a:masterClrMapping/>
  </p:clrMapOvr>
  <mc:AlternateContent xmlns:mc="http://schemas.openxmlformats.org/markup-compatibility/2006" xmlns:p14="http://schemas.microsoft.com/office/powerpoint/2010/main">
    <mc:Choice Requires="p14">
      <p:transition spd="slow" p14:dur="1500" advClick="0">
        <p:random/>
      </p:transition>
    </mc:Choice>
    <mc:Fallback xmlns="">
      <p:transition spd="slow" advClick="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4">
                                            <p:txEl>
                                              <p:pRg st="0" end="0"/>
                                            </p:txEl>
                                          </p:spTgt>
                                        </p:tgtEl>
                                        <p:attrNameLst>
                                          <p:attrName>style.visibility</p:attrName>
                                        </p:attrNameLst>
                                      </p:cBhvr>
                                      <p:to>
                                        <p:strVal val="visible"/>
                                      </p:to>
                                    </p:set>
                                    <p:animEffect transition="in" filter="fade">
                                      <p:cBhvr>
                                        <p:cTn id="11" dur="500"/>
                                        <p:tgtEl>
                                          <p:spTgt spid="14">
                                            <p:txEl>
                                              <p:pRg st="0" end="0"/>
                                            </p:txEl>
                                          </p:spTgt>
                                        </p:tgtEl>
                                      </p:cBhvr>
                                    </p:animEffect>
                                  </p:childTnLst>
                                </p:cTn>
                              </p:par>
                            </p:childTnLst>
                          </p:cTn>
                        </p:par>
                        <p:par>
                          <p:cTn id="12" fill="hold">
                            <p:stCondLst>
                              <p:cond delay="1000"/>
                            </p:stCondLst>
                            <p:childTnLst>
                              <p:par>
                                <p:cTn id="13" presetID="22" presetClass="entr" presetSubtype="4" fill="hold" grpId="0" nodeType="afterEffect">
                                  <p:stCondLst>
                                    <p:cond delay="0"/>
                                  </p:stCondLst>
                                  <p:childTnLst>
                                    <p:set>
                                      <p:cBhvr>
                                        <p:cTn id="14" dur="1" fill="hold">
                                          <p:stCondLst>
                                            <p:cond delay="0"/>
                                          </p:stCondLst>
                                        </p:cTn>
                                        <p:tgtEl>
                                          <p:spTgt spid="20"/>
                                        </p:tgtEl>
                                        <p:attrNameLst>
                                          <p:attrName>style.visibility</p:attrName>
                                        </p:attrNameLst>
                                      </p:cBhvr>
                                      <p:to>
                                        <p:strVal val="visible"/>
                                      </p:to>
                                    </p:set>
                                    <p:animEffect transition="in" filter="wipe(down)">
                                      <p:cBhvr>
                                        <p:cTn id="15" dur="500"/>
                                        <p:tgtEl>
                                          <p:spTgt spid="20"/>
                                        </p:tgtEl>
                                      </p:cBhvr>
                                    </p:animEffect>
                                  </p:childTnLst>
                                </p:cTn>
                              </p:par>
                            </p:childTnLst>
                          </p:cTn>
                        </p:par>
                        <p:par>
                          <p:cTn id="16" fill="hold">
                            <p:stCondLst>
                              <p:cond delay="1500"/>
                            </p:stCondLst>
                            <p:childTnLst>
                              <p:par>
                                <p:cTn id="17" presetID="2" presetClass="entr" presetSubtype="4" accel="50000" decel="50000" fill="hold" grpId="0" nodeType="afterEffect">
                                  <p:stCondLst>
                                    <p:cond delay="0"/>
                                  </p:stCondLst>
                                  <p:childTnLst>
                                    <p:set>
                                      <p:cBhvr>
                                        <p:cTn id="18" dur="1" fill="hold">
                                          <p:stCondLst>
                                            <p:cond delay="0"/>
                                          </p:stCondLst>
                                        </p:cTn>
                                        <p:tgtEl>
                                          <p:spTgt spid="15"/>
                                        </p:tgtEl>
                                        <p:attrNameLst>
                                          <p:attrName>style.visibility</p:attrName>
                                        </p:attrNameLst>
                                      </p:cBhvr>
                                      <p:to>
                                        <p:strVal val="visible"/>
                                      </p:to>
                                    </p:set>
                                    <p:anim calcmode="lin" valueType="num">
                                      <p:cBhvr additive="base">
                                        <p:cTn id="19" dur="1000" fill="hold"/>
                                        <p:tgtEl>
                                          <p:spTgt spid="15"/>
                                        </p:tgtEl>
                                        <p:attrNameLst>
                                          <p:attrName>ppt_x</p:attrName>
                                        </p:attrNameLst>
                                      </p:cBhvr>
                                      <p:tavLst>
                                        <p:tav tm="0">
                                          <p:val>
                                            <p:strVal val="#ppt_x"/>
                                          </p:val>
                                        </p:tav>
                                        <p:tav tm="100000">
                                          <p:val>
                                            <p:strVal val="#ppt_x"/>
                                          </p:val>
                                        </p:tav>
                                      </p:tavLst>
                                    </p:anim>
                                    <p:anim calcmode="lin" valueType="num">
                                      <p:cBhvr additive="base">
                                        <p:cTn id="20" dur="1000" fill="hold"/>
                                        <p:tgtEl>
                                          <p:spTgt spid="15"/>
                                        </p:tgtEl>
                                        <p:attrNameLst>
                                          <p:attrName>ppt_y</p:attrName>
                                        </p:attrNameLst>
                                      </p:cBhvr>
                                      <p:tavLst>
                                        <p:tav tm="0">
                                          <p:val>
                                            <p:strVal val="1+#ppt_h/2"/>
                                          </p:val>
                                        </p:tav>
                                        <p:tav tm="100000">
                                          <p:val>
                                            <p:strVal val="#ppt_y"/>
                                          </p:val>
                                        </p:tav>
                                      </p:tavLst>
                                    </p:anim>
                                  </p:childTnLst>
                                </p:cTn>
                              </p:par>
                            </p:childTnLst>
                          </p:cTn>
                        </p:par>
                        <p:par>
                          <p:cTn id="21" fill="hold">
                            <p:stCondLst>
                              <p:cond delay="2500"/>
                            </p:stCondLst>
                            <p:childTnLst>
                              <p:par>
                                <p:cTn id="22" presetID="2" presetClass="entr" presetSubtype="4" accel="50000" decel="50000" fill="hold" grpId="0" nodeType="afterEffect">
                                  <p:stCondLst>
                                    <p:cond delay="0"/>
                                  </p:stCondLst>
                                  <p:childTnLst>
                                    <p:set>
                                      <p:cBhvr>
                                        <p:cTn id="23" dur="1" fill="hold">
                                          <p:stCondLst>
                                            <p:cond delay="0"/>
                                          </p:stCondLst>
                                        </p:cTn>
                                        <p:tgtEl>
                                          <p:spTgt spid="16"/>
                                        </p:tgtEl>
                                        <p:attrNameLst>
                                          <p:attrName>style.visibility</p:attrName>
                                        </p:attrNameLst>
                                      </p:cBhvr>
                                      <p:to>
                                        <p:strVal val="visible"/>
                                      </p:to>
                                    </p:set>
                                    <p:anim calcmode="lin" valueType="num">
                                      <p:cBhvr additive="base">
                                        <p:cTn id="24" dur="1000" fill="hold"/>
                                        <p:tgtEl>
                                          <p:spTgt spid="16"/>
                                        </p:tgtEl>
                                        <p:attrNameLst>
                                          <p:attrName>ppt_x</p:attrName>
                                        </p:attrNameLst>
                                      </p:cBhvr>
                                      <p:tavLst>
                                        <p:tav tm="0">
                                          <p:val>
                                            <p:strVal val="#ppt_x"/>
                                          </p:val>
                                        </p:tav>
                                        <p:tav tm="100000">
                                          <p:val>
                                            <p:strVal val="#ppt_x"/>
                                          </p:val>
                                        </p:tav>
                                      </p:tavLst>
                                    </p:anim>
                                    <p:anim calcmode="lin" valueType="num">
                                      <p:cBhvr additive="base">
                                        <p:cTn id="25" dur="1000" fill="hold"/>
                                        <p:tgtEl>
                                          <p:spTgt spid="16"/>
                                        </p:tgtEl>
                                        <p:attrNameLst>
                                          <p:attrName>ppt_y</p:attrName>
                                        </p:attrNameLst>
                                      </p:cBhvr>
                                      <p:tavLst>
                                        <p:tav tm="0">
                                          <p:val>
                                            <p:strVal val="1+#ppt_h/2"/>
                                          </p:val>
                                        </p:tav>
                                        <p:tav tm="100000">
                                          <p:val>
                                            <p:strVal val="#ppt_y"/>
                                          </p:val>
                                        </p:tav>
                                      </p:tavLst>
                                    </p:anim>
                                  </p:childTnLst>
                                </p:cTn>
                              </p:par>
                            </p:childTnLst>
                          </p:cTn>
                        </p:par>
                        <p:par>
                          <p:cTn id="26" fill="hold">
                            <p:stCondLst>
                              <p:cond delay="3500"/>
                            </p:stCondLst>
                            <p:childTnLst>
                              <p:par>
                                <p:cTn id="27" presetID="2" presetClass="entr" presetSubtype="4" accel="50000" decel="50000" fill="hold" grpId="0" nodeType="afterEffect">
                                  <p:stCondLst>
                                    <p:cond delay="0"/>
                                  </p:stCondLst>
                                  <p:childTnLst>
                                    <p:set>
                                      <p:cBhvr>
                                        <p:cTn id="28" dur="1" fill="hold">
                                          <p:stCondLst>
                                            <p:cond delay="0"/>
                                          </p:stCondLst>
                                        </p:cTn>
                                        <p:tgtEl>
                                          <p:spTgt spid="21"/>
                                        </p:tgtEl>
                                        <p:attrNameLst>
                                          <p:attrName>style.visibility</p:attrName>
                                        </p:attrNameLst>
                                      </p:cBhvr>
                                      <p:to>
                                        <p:strVal val="visible"/>
                                      </p:to>
                                    </p:set>
                                    <p:anim calcmode="lin" valueType="num">
                                      <p:cBhvr additive="base">
                                        <p:cTn id="29" dur="1000" fill="hold"/>
                                        <p:tgtEl>
                                          <p:spTgt spid="21"/>
                                        </p:tgtEl>
                                        <p:attrNameLst>
                                          <p:attrName>ppt_x</p:attrName>
                                        </p:attrNameLst>
                                      </p:cBhvr>
                                      <p:tavLst>
                                        <p:tav tm="0">
                                          <p:val>
                                            <p:strVal val="#ppt_x"/>
                                          </p:val>
                                        </p:tav>
                                        <p:tav tm="100000">
                                          <p:val>
                                            <p:strVal val="#ppt_x"/>
                                          </p:val>
                                        </p:tav>
                                      </p:tavLst>
                                    </p:anim>
                                    <p:anim calcmode="lin" valueType="num">
                                      <p:cBhvr additive="base">
                                        <p:cTn id="30" dur="1000" fill="hold"/>
                                        <p:tgtEl>
                                          <p:spTgt spid="21"/>
                                        </p:tgtEl>
                                        <p:attrNameLst>
                                          <p:attrName>ppt_y</p:attrName>
                                        </p:attrNameLst>
                                      </p:cBhvr>
                                      <p:tavLst>
                                        <p:tav tm="0">
                                          <p:val>
                                            <p:strVal val="1+#ppt_h/2"/>
                                          </p:val>
                                        </p:tav>
                                        <p:tav tm="100000">
                                          <p:val>
                                            <p:strVal val="#ppt_y"/>
                                          </p:val>
                                        </p:tav>
                                      </p:tavLst>
                                    </p:anim>
                                  </p:childTnLst>
                                </p:cTn>
                              </p:par>
                            </p:childTnLst>
                          </p:cTn>
                        </p:par>
                        <p:par>
                          <p:cTn id="31" fill="hold">
                            <p:stCondLst>
                              <p:cond delay="4500"/>
                            </p:stCondLst>
                            <p:childTnLst>
                              <p:par>
                                <p:cTn id="32" presetID="2" presetClass="entr" presetSubtype="4" accel="50000" decel="50000" fill="hold" grpId="0" nodeType="afterEffect">
                                  <p:stCondLst>
                                    <p:cond delay="0"/>
                                  </p:stCondLst>
                                  <p:childTnLst>
                                    <p:set>
                                      <p:cBhvr>
                                        <p:cTn id="33" dur="1" fill="hold">
                                          <p:stCondLst>
                                            <p:cond delay="0"/>
                                          </p:stCondLst>
                                        </p:cTn>
                                        <p:tgtEl>
                                          <p:spTgt spid="28"/>
                                        </p:tgtEl>
                                        <p:attrNameLst>
                                          <p:attrName>style.visibility</p:attrName>
                                        </p:attrNameLst>
                                      </p:cBhvr>
                                      <p:to>
                                        <p:strVal val="visible"/>
                                      </p:to>
                                    </p:set>
                                    <p:anim calcmode="lin" valueType="num">
                                      <p:cBhvr additive="base">
                                        <p:cTn id="34" dur="1000" fill="hold"/>
                                        <p:tgtEl>
                                          <p:spTgt spid="28"/>
                                        </p:tgtEl>
                                        <p:attrNameLst>
                                          <p:attrName>ppt_x</p:attrName>
                                        </p:attrNameLst>
                                      </p:cBhvr>
                                      <p:tavLst>
                                        <p:tav tm="0">
                                          <p:val>
                                            <p:strVal val="#ppt_x"/>
                                          </p:val>
                                        </p:tav>
                                        <p:tav tm="100000">
                                          <p:val>
                                            <p:strVal val="#ppt_x"/>
                                          </p:val>
                                        </p:tav>
                                      </p:tavLst>
                                    </p:anim>
                                    <p:anim calcmode="lin" valueType="num">
                                      <p:cBhvr additive="base">
                                        <p:cTn id="35" dur="1000" fill="hold"/>
                                        <p:tgtEl>
                                          <p:spTgt spid="2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bldLvl="0" animBg="1"/>
      <p:bldP spid="15" grpId="0" bldLvl="0" animBg="1"/>
      <p:bldP spid="16" grpId="0" bldLvl="0" animBg="1"/>
      <p:bldP spid="21" grpId="0" bldLvl="0" animBg="1"/>
      <p:bldP spid="28" grpId="0" bldLvl="0" animBg="1"/>
      <p:bldP spid="13" grpId="0"/>
      <p:bldP spid="14" grpId="0" build="p">
        <p:tmplLst>
          <p:tmpl lvl="1">
            <p:tnLst>
              <p:par>
                <p:cTn presetID="10" presetClass="entr" presetSubtype="0" fill="hold" nodeType="afterEffect">
                  <p:stCondLst>
                    <p:cond delay="0"/>
                  </p:stCondLst>
                  <p:childTnLst>
                    <p:set>
                      <p:cBhvr>
                        <p:cTn dur="1" fill="hold">
                          <p:stCondLst>
                            <p:cond delay="0"/>
                          </p:stCondLst>
                        </p:cTn>
                        <p:tgtEl>
                          <p:spTgt spid="14"/>
                        </p:tgtEl>
                        <p:attrNameLst>
                          <p:attrName>style.visibility</p:attrName>
                        </p:attrNameLst>
                      </p:cBhvr>
                      <p:to>
                        <p:strVal val="visible"/>
                      </p:to>
                    </p:set>
                    <p:animEffect transition="in" filter="fade">
                      <p:cBhvr>
                        <p:cTn dur="500"/>
                        <p:tgtEl>
                          <p:spTgt spid="14"/>
                        </p:tgtEl>
                      </p:cBhvr>
                    </p:animEffect>
                  </p:childTnLst>
                </p:cTn>
              </p:par>
            </p:tnLst>
          </p:tmpl>
        </p:tmplLst>
      </p:bldP>
    </p:bld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_Pic08_02">
    <p:spTree>
      <p:nvGrpSpPr>
        <p:cNvPr id="1" name=""/>
        <p:cNvGrpSpPr/>
        <p:nvPr/>
      </p:nvGrpSpPr>
      <p:grpSpPr>
        <a:xfrm>
          <a:off x="0" y="0"/>
          <a:ext cx="0" cy="0"/>
          <a:chOff x="0" y="0"/>
          <a:chExt cx="0" cy="0"/>
        </a:xfrm>
      </p:grpSpPr>
      <p:sp>
        <p:nvSpPr>
          <p:cNvPr id="8" name="Picture Placeholder 7"/>
          <p:cNvSpPr>
            <a:spLocks noGrp="1"/>
          </p:cNvSpPr>
          <p:nvPr>
            <p:ph type="pic" sz="quarter" idx="10" hasCustomPrompt="1"/>
          </p:nvPr>
        </p:nvSpPr>
        <p:spPr>
          <a:xfrm>
            <a:off x="3" y="590551"/>
            <a:ext cx="9143999" cy="3075734"/>
          </a:xfrm>
          <a:prstGeom prst="rect">
            <a:avLst/>
          </a:prstGeom>
          <a:ln>
            <a:noFill/>
          </a:ln>
        </p:spPr>
        <p:txBody>
          <a:bodyPr bIns="457200" anchor="b"/>
          <a:lstStyle>
            <a:lvl1pPr algn="ctr">
              <a:buNone/>
              <a:defRPr sz="1200">
                <a:solidFill>
                  <a:schemeClr val="tx1">
                    <a:lumMod val="50000"/>
                    <a:lumOff val="50000"/>
                  </a:schemeClr>
                </a:solidFill>
              </a:defRPr>
            </a:lvl1pPr>
          </a:lstStyle>
          <a:p>
            <a:r>
              <a:rPr lang="en-US" dirty="0"/>
              <a:t>Image Holder</a:t>
            </a:r>
          </a:p>
        </p:txBody>
      </p:sp>
    </p:spTree>
    <p:extLst>
      <p:ext uri="{BB962C8B-B14F-4D97-AF65-F5344CB8AC3E}">
        <p14:creationId xmlns:p14="http://schemas.microsoft.com/office/powerpoint/2010/main" val="2391283044"/>
      </p:ext>
    </p:extLst>
  </p:cSld>
  <p:clrMapOvr>
    <a:masterClrMapping/>
  </p:clrMapOvr>
  <mc:AlternateContent xmlns:mc="http://schemas.openxmlformats.org/markup-compatibility/2006" xmlns:p14="http://schemas.microsoft.com/office/powerpoint/2010/main">
    <mc:Choice Requires="p14">
      <p:transition spd="slow" p14:dur="1500" advClick="0">
        <p:random/>
      </p:transition>
    </mc:Choice>
    <mc:Fallback xmlns="">
      <p:transition spd="slow" advClick="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accel="50000" decel="5000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1000" fill="hold"/>
                                        <p:tgtEl>
                                          <p:spTgt spid="8"/>
                                        </p:tgtEl>
                                        <p:attrNameLst>
                                          <p:attrName>ppt_x</p:attrName>
                                        </p:attrNameLst>
                                      </p:cBhvr>
                                      <p:tavLst>
                                        <p:tav tm="0">
                                          <p:val>
                                            <p:strVal val="#ppt_x"/>
                                          </p:val>
                                        </p:tav>
                                        <p:tav tm="100000">
                                          <p:val>
                                            <p:strVal val="#ppt_x"/>
                                          </p:val>
                                        </p:tav>
                                      </p:tavLst>
                                    </p:anim>
                                    <p:anim calcmode="lin" valueType="num">
                                      <p:cBhvr additive="base">
                                        <p:cTn id="8" dur="1000" fill="hold"/>
                                        <p:tgtEl>
                                          <p:spTgt spid="8"/>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2_Pic08_02">
    <p:spTree>
      <p:nvGrpSpPr>
        <p:cNvPr id="1" name=""/>
        <p:cNvGrpSpPr/>
        <p:nvPr/>
      </p:nvGrpSpPr>
      <p:grpSpPr>
        <a:xfrm>
          <a:off x="0" y="0"/>
          <a:ext cx="0" cy="0"/>
          <a:chOff x="0" y="0"/>
          <a:chExt cx="0" cy="0"/>
        </a:xfrm>
      </p:grpSpPr>
      <p:sp>
        <p:nvSpPr>
          <p:cNvPr id="8" name="Picture Placeholder 7"/>
          <p:cNvSpPr>
            <a:spLocks noGrp="1"/>
          </p:cNvSpPr>
          <p:nvPr>
            <p:ph type="pic" sz="quarter" idx="10" hasCustomPrompt="1"/>
          </p:nvPr>
        </p:nvSpPr>
        <p:spPr>
          <a:xfrm>
            <a:off x="3" y="-9524"/>
            <a:ext cx="9143999" cy="2733675"/>
          </a:xfrm>
          <a:prstGeom prst="rect">
            <a:avLst/>
          </a:prstGeom>
          <a:ln>
            <a:noFill/>
          </a:ln>
        </p:spPr>
        <p:txBody>
          <a:bodyPr bIns="457200" anchor="b"/>
          <a:lstStyle>
            <a:lvl1pPr algn="ctr">
              <a:buNone/>
              <a:defRPr sz="1200">
                <a:solidFill>
                  <a:schemeClr val="tx1">
                    <a:lumMod val="50000"/>
                    <a:lumOff val="50000"/>
                  </a:schemeClr>
                </a:solidFill>
              </a:defRPr>
            </a:lvl1pPr>
          </a:lstStyle>
          <a:p>
            <a:r>
              <a:rPr lang="en-US" dirty="0"/>
              <a:t>Image Holder</a:t>
            </a:r>
          </a:p>
        </p:txBody>
      </p:sp>
    </p:spTree>
    <p:extLst>
      <p:ext uri="{BB962C8B-B14F-4D97-AF65-F5344CB8AC3E}">
        <p14:creationId xmlns:p14="http://schemas.microsoft.com/office/powerpoint/2010/main" val="2108151926"/>
      </p:ext>
    </p:extLst>
  </p:cSld>
  <p:clrMapOvr>
    <a:masterClrMapping/>
  </p:clrMapOvr>
  <mc:AlternateContent xmlns:mc="http://schemas.openxmlformats.org/markup-compatibility/2006" xmlns:p14="http://schemas.microsoft.com/office/powerpoint/2010/main">
    <mc:Choice Requires="p14">
      <p:transition spd="slow" p14:dur="1500" advClick="0">
        <p:random/>
      </p:transition>
    </mc:Choice>
    <mc:Fallback xmlns="">
      <p:transition spd="slow" advClick="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accel="50000" decel="5000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1000" fill="hold"/>
                                        <p:tgtEl>
                                          <p:spTgt spid="8"/>
                                        </p:tgtEl>
                                        <p:attrNameLst>
                                          <p:attrName>ppt_x</p:attrName>
                                        </p:attrNameLst>
                                      </p:cBhvr>
                                      <p:tavLst>
                                        <p:tav tm="0">
                                          <p:val>
                                            <p:strVal val="#ppt_x"/>
                                          </p:val>
                                        </p:tav>
                                        <p:tav tm="100000">
                                          <p:val>
                                            <p:strVal val="#ppt_x"/>
                                          </p:val>
                                        </p:tav>
                                      </p:tavLst>
                                    </p:anim>
                                    <p:anim calcmode="lin" valueType="num">
                                      <p:cBhvr additive="base">
                                        <p:cTn id="8" dur="1000" fill="hold"/>
                                        <p:tgtEl>
                                          <p:spTgt spid="8"/>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3_Pic4">
    <p:spTree>
      <p:nvGrpSpPr>
        <p:cNvPr id="1" name=""/>
        <p:cNvGrpSpPr/>
        <p:nvPr/>
      </p:nvGrpSpPr>
      <p:grpSpPr>
        <a:xfrm>
          <a:off x="0" y="0"/>
          <a:ext cx="0" cy="0"/>
          <a:chOff x="0" y="0"/>
          <a:chExt cx="0" cy="0"/>
        </a:xfrm>
      </p:grpSpPr>
      <p:sp>
        <p:nvSpPr>
          <p:cNvPr id="18" name="Picture Placeholder 7"/>
          <p:cNvSpPr>
            <a:spLocks noGrp="1"/>
          </p:cNvSpPr>
          <p:nvPr>
            <p:ph type="pic" sz="quarter" idx="10" hasCustomPrompt="1"/>
          </p:nvPr>
        </p:nvSpPr>
        <p:spPr>
          <a:xfrm>
            <a:off x="2266751" y="1323676"/>
            <a:ext cx="2057400" cy="3238100"/>
          </a:xfrm>
          <a:prstGeom prst="rect">
            <a:avLst/>
          </a:prstGeom>
          <a:noFill/>
          <a:ln w="19050">
            <a:noFill/>
          </a:ln>
        </p:spPr>
        <p:txBody>
          <a:bodyPr tIns="0" bIns="182880" anchor="b"/>
          <a:lstStyle>
            <a:lvl1pPr algn="ctr">
              <a:buNone/>
              <a:defRPr sz="1200">
                <a:solidFill>
                  <a:schemeClr val="tx1">
                    <a:lumMod val="50000"/>
                    <a:lumOff val="50000"/>
                  </a:schemeClr>
                </a:solidFill>
              </a:defRPr>
            </a:lvl1pPr>
          </a:lstStyle>
          <a:p>
            <a:r>
              <a:rPr lang="en-US" dirty="0"/>
              <a:t>Image Holder</a:t>
            </a:r>
          </a:p>
        </p:txBody>
      </p:sp>
      <p:sp>
        <p:nvSpPr>
          <p:cNvPr id="22" name="Rectangle 21"/>
          <p:cNvSpPr/>
          <p:nvPr userDrawn="1"/>
        </p:nvSpPr>
        <p:spPr>
          <a:xfrm>
            <a:off x="4328424" y="1323276"/>
            <a:ext cx="4815578" cy="78105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030271"/>
            <a:endParaRPr lang="en-US" sz="1998">
              <a:solidFill>
                <a:srgbClr val="FFFFFF"/>
              </a:solidFill>
            </a:endParaRPr>
          </a:p>
        </p:txBody>
      </p:sp>
      <p:sp>
        <p:nvSpPr>
          <p:cNvPr id="23" name="Rectangle 22"/>
          <p:cNvSpPr/>
          <p:nvPr userDrawn="1"/>
        </p:nvSpPr>
        <p:spPr>
          <a:xfrm>
            <a:off x="4343403" y="2142426"/>
            <a:ext cx="4800599" cy="78105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030271"/>
            <a:endParaRPr lang="en-US" sz="1998">
              <a:solidFill>
                <a:srgbClr val="FFFFFF"/>
              </a:solidFill>
            </a:endParaRPr>
          </a:p>
        </p:txBody>
      </p:sp>
      <p:sp>
        <p:nvSpPr>
          <p:cNvPr id="24" name="Rectangle 23"/>
          <p:cNvSpPr/>
          <p:nvPr userDrawn="1"/>
        </p:nvSpPr>
        <p:spPr>
          <a:xfrm>
            <a:off x="4343403" y="2961576"/>
            <a:ext cx="4800599" cy="78105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030271"/>
            <a:endParaRPr lang="en-US" sz="1998">
              <a:solidFill>
                <a:srgbClr val="FFFFFF"/>
              </a:solidFill>
            </a:endParaRPr>
          </a:p>
        </p:txBody>
      </p:sp>
      <p:sp>
        <p:nvSpPr>
          <p:cNvPr id="26" name="Rectangle 25"/>
          <p:cNvSpPr/>
          <p:nvPr userDrawn="1"/>
        </p:nvSpPr>
        <p:spPr>
          <a:xfrm>
            <a:off x="4343403" y="3780726"/>
            <a:ext cx="4800599" cy="78105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030271"/>
            <a:endParaRPr lang="en-US" sz="1998" dirty="0">
              <a:solidFill>
                <a:srgbClr val="FFFFFF"/>
              </a:solidFill>
            </a:endParaRPr>
          </a:p>
        </p:txBody>
      </p:sp>
      <p:sp>
        <p:nvSpPr>
          <p:cNvPr id="27" name="Freeform 62"/>
          <p:cNvSpPr>
            <a:spLocks noChangeAspect="1" noEditPoints="1"/>
          </p:cNvSpPr>
          <p:nvPr userDrawn="1"/>
        </p:nvSpPr>
        <p:spPr bwMode="auto">
          <a:xfrm>
            <a:off x="4550709" y="1559779"/>
            <a:ext cx="360468" cy="363350"/>
          </a:xfrm>
          <a:custGeom>
            <a:avLst/>
            <a:gdLst/>
            <a:ahLst/>
            <a:cxnLst>
              <a:cxn ang="0">
                <a:pos x="58" y="33"/>
              </a:cxn>
              <a:cxn ang="0">
                <a:pos x="57" y="34"/>
              </a:cxn>
              <a:cxn ang="0">
                <a:pos x="50" y="35"/>
              </a:cxn>
              <a:cxn ang="0">
                <a:pos x="49" y="39"/>
              </a:cxn>
              <a:cxn ang="0">
                <a:pos x="53" y="44"/>
              </a:cxn>
              <a:cxn ang="0">
                <a:pos x="53" y="45"/>
              </a:cxn>
              <a:cxn ang="0">
                <a:pos x="53" y="46"/>
              </a:cxn>
              <a:cxn ang="0">
                <a:pos x="45" y="53"/>
              </a:cxn>
              <a:cxn ang="0">
                <a:pos x="44" y="52"/>
              </a:cxn>
              <a:cxn ang="0">
                <a:pos x="39" y="48"/>
              </a:cxn>
              <a:cxn ang="0">
                <a:pos x="36" y="50"/>
              </a:cxn>
              <a:cxn ang="0">
                <a:pos x="34" y="57"/>
              </a:cxn>
              <a:cxn ang="0">
                <a:pos x="33" y="58"/>
              </a:cxn>
              <a:cxn ang="0">
                <a:pos x="25" y="58"/>
              </a:cxn>
              <a:cxn ang="0">
                <a:pos x="23" y="57"/>
              </a:cxn>
              <a:cxn ang="0">
                <a:pos x="22" y="50"/>
              </a:cxn>
              <a:cxn ang="0">
                <a:pos x="19" y="48"/>
              </a:cxn>
              <a:cxn ang="0">
                <a:pos x="14" y="52"/>
              </a:cxn>
              <a:cxn ang="0">
                <a:pos x="13" y="53"/>
              </a:cxn>
              <a:cxn ang="0">
                <a:pos x="12" y="52"/>
              </a:cxn>
              <a:cxn ang="0">
                <a:pos x="5" y="46"/>
              </a:cxn>
              <a:cxn ang="0">
                <a:pos x="5" y="45"/>
              </a:cxn>
              <a:cxn ang="0">
                <a:pos x="5" y="44"/>
              </a:cxn>
              <a:cxn ang="0">
                <a:pos x="9" y="39"/>
              </a:cxn>
              <a:cxn ang="0">
                <a:pos x="8" y="35"/>
              </a:cxn>
              <a:cxn ang="0">
                <a:pos x="1" y="34"/>
              </a:cxn>
              <a:cxn ang="0">
                <a:pos x="0" y="33"/>
              </a:cxn>
              <a:cxn ang="0">
                <a:pos x="0" y="24"/>
              </a:cxn>
              <a:cxn ang="0">
                <a:pos x="1" y="23"/>
              </a:cxn>
              <a:cxn ang="0">
                <a:pos x="8" y="22"/>
              </a:cxn>
              <a:cxn ang="0">
                <a:pos x="9" y="18"/>
              </a:cxn>
              <a:cxn ang="0">
                <a:pos x="5" y="13"/>
              </a:cxn>
              <a:cxn ang="0">
                <a:pos x="5" y="12"/>
              </a:cxn>
              <a:cxn ang="0">
                <a:pos x="5" y="11"/>
              </a:cxn>
              <a:cxn ang="0">
                <a:pos x="13" y="5"/>
              </a:cxn>
              <a:cxn ang="0">
                <a:pos x="14" y="5"/>
              </a:cxn>
              <a:cxn ang="0">
                <a:pos x="19" y="9"/>
              </a:cxn>
              <a:cxn ang="0">
                <a:pos x="22" y="8"/>
              </a:cxn>
              <a:cxn ang="0">
                <a:pos x="23" y="1"/>
              </a:cxn>
              <a:cxn ang="0">
                <a:pos x="25" y="0"/>
              </a:cxn>
              <a:cxn ang="0">
                <a:pos x="33" y="0"/>
              </a:cxn>
              <a:cxn ang="0">
                <a:pos x="34" y="1"/>
              </a:cxn>
              <a:cxn ang="0">
                <a:pos x="36" y="8"/>
              </a:cxn>
              <a:cxn ang="0">
                <a:pos x="39" y="9"/>
              </a:cxn>
              <a:cxn ang="0">
                <a:pos x="44" y="5"/>
              </a:cxn>
              <a:cxn ang="0">
                <a:pos x="45" y="5"/>
              </a:cxn>
              <a:cxn ang="0">
                <a:pos x="46" y="5"/>
              </a:cxn>
              <a:cxn ang="0">
                <a:pos x="52" y="12"/>
              </a:cxn>
              <a:cxn ang="0">
                <a:pos x="53" y="12"/>
              </a:cxn>
              <a:cxn ang="0">
                <a:pos x="52" y="13"/>
              </a:cxn>
              <a:cxn ang="0">
                <a:pos x="48" y="18"/>
              </a:cxn>
              <a:cxn ang="0">
                <a:pos x="50" y="22"/>
              </a:cxn>
              <a:cxn ang="0">
                <a:pos x="57" y="23"/>
              </a:cxn>
              <a:cxn ang="0">
                <a:pos x="58" y="25"/>
              </a:cxn>
              <a:cxn ang="0">
                <a:pos x="58" y="33"/>
              </a:cxn>
              <a:cxn ang="0">
                <a:pos x="29" y="19"/>
              </a:cxn>
              <a:cxn ang="0">
                <a:pos x="19" y="29"/>
              </a:cxn>
              <a:cxn ang="0">
                <a:pos x="29" y="38"/>
              </a:cxn>
              <a:cxn ang="0">
                <a:pos x="39" y="29"/>
              </a:cxn>
              <a:cxn ang="0">
                <a:pos x="29" y="19"/>
              </a:cxn>
            </a:cxnLst>
            <a:rect l="0" t="0" r="r" b="b"/>
            <a:pathLst>
              <a:path w="58" h="58">
                <a:moveTo>
                  <a:pt x="58" y="33"/>
                </a:moveTo>
                <a:cubicBezTo>
                  <a:pt x="58" y="34"/>
                  <a:pt x="58" y="34"/>
                  <a:pt x="57" y="34"/>
                </a:cubicBezTo>
                <a:cubicBezTo>
                  <a:pt x="50" y="35"/>
                  <a:pt x="50" y="35"/>
                  <a:pt x="50" y="35"/>
                </a:cubicBezTo>
                <a:cubicBezTo>
                  <a:pt x="50" y="37"/>
                  <a:pt x="49" y="38"/>
                  <a:pt x="49" y="39"/>
                </a:cubicBezTo>
                <a:cubicBezTo>
                  <a:pt x="50" y="41"/>
                  <a:pt x="51" y="42"/>
                  <a:pt x="53" y="44"/>
                </a:cubicBezTo>
                <a:cubicBezTo>
                  <a:pt x="53" y="44"/>
                  <a:pt x="53" y="45"/>
                  <a:pt x="53" y="45"/>
                </a:cubicBezTo>
                <a:cubicBezTo>
                  <a:pt x="53" y="45"/>
                  <a:pt x="53" y="46"/>
                  <a:pt x="53" y="46"/>
                </a:cubicBezTo>
                <a:cubicBezTo>
                  <a:pt x="52" y="47"/>
                  <a:pt x="47" y="53"/>
                  <a:pt x="45" y="53"/>
                </a:cubicBezTo>
                <a:cubicBezTo>
                  <a:pt x="45" y="53"/>
                  <a:pt x="45" y="53"/>
                  <a:pt x="44" y="52"/>
                </a:cubicBezTo>
                <a:cubicBezTo>
                  <a:pt x="39" y="48"/>
                  <a:pt x="39" y="48"/>
                  <a:pt x="39" y="48"/>
                </a:cubicBezTo>
                <a:cubicBezTo>
                  <a:pt x="38" y="49"/>
                  <a:pt x="37" y="49"/>
                  <a:pt x="36" y="50"/>
                </a:cubicBezTo>
                <a:cubicBezTo>
                  <a:pt x="35" y="52"/>
                  <a:pt x="35" y="55"/>
                  <a:pt x="34" y="57"/>
                </a:cubicBezTo>
                <a:cubicBezTo>
                  <a:pt x="34" y="57"/>
                  <a:pt x="34" y="58"/>
                  <a:pt x="33" y="58"/>
                </a:cubicBezTo>
                <a:cubicBezTo>
                  <a:pt x="25" y="58"/>
                  <a:pt x="25" y="58"/>
                  <a:pt x="25" y="58"/>
                </a:cubicBezTo>
                <a:cubicBezTo>
                  <a:pt x="24" y="58"/>
                  <a:pt x="23" y="57"/>
                  <a:pt x="23" y="57"/>
                </a:cubicBezTo>
                <a:cubicBezTo>
                  <a:pt x="22" y="50"/>
                  <a:pt x="22" y="50"/>
                  <a:pt x="22" y="50"/>
                </a:cubicBezTo>
                <a:cubicBezTo>
                  <a:pt x="21" y="49"/>
                  <a:pt x="20" y="49"/>
                  <a:pt x="19" y="48"/>
                </a:cubicBezTo>
                <a:cubicBezTo>
                  <a:pt x="14" y="52"/>
                  <a:pt x="14" y="52"/>
                  <a:pt x="14" y="52"/>
                </a:cubicBezTo>
                <a:cubicBezTo>
                  <a:pt x="13" y="53"/>
                  <a:pt x="13" y="53"/>
                  <a:pt x="13" y="53"/>
                </a:cubicBezTo>
                <a:cubicBezTo>
                  <a:pt x="12" y="53"/>
                  <a:pt x="12" y="53"/>
                  <a:pt x="12" y="52"/>
                </a:cubicBezTo>
                <a:cubicBezTo>
                  <a:pt x="10" y="50"/>
                  <a:pt x="7" y="48"/>
                  <a:pt x="5" y="46"/>
                </a:cubicBezTo>
                <a:cubicBezTo>
                  <a:pt x="5" y="46"/>
                  <a:pt x="5" y="45"/>
                  <a:pt x="5" y="45"/>
                </a:cubicBezTo>
                <a:cubicBezTo>
                  <a:pt x="5" y="45"/>
                  <a:pt x="5" y="44"/>
                  <a:pt x="5" y="44"/>
                </a:cubicBezTo>
                <a:cubicBezTo>
                  <a:pt x="7" y="42"/>
                  <a:pt x="8" y="41"/>
                  <a:pt x="9" y="39"/>
                </a:cubicBezTo>
                <a:cubicBezTo>
                  <a:pt x="9" y="38"/>
                  <a:pt x="8" y="37"/>
                  <a:pt x="8" y="35"/>
                </a:cubicBezTo>
                <a:cubicBezTo>
                  <a:pt x="1" y="34"/>
                  <a:pt x="1" y="34"/>
                  <a:pt x="1" y="34"/>
                </a:cubicBezTo>
                <a:cubicBezTo>
                  <a:pt x="0" y="34"/>
                  <a:pt x="0" y="33"/>
                  <a:pt x="0" y="33"/>
                </a:cubicBezTo>
                <a:cubicBezTo>
                  <a:pt x="0" y="24"/>
                  <a:pt x="0" y="24"/>
                  <a:pt x="0" y="24"/>
                </a:cubicBezTo>
                <a:cubicBezTo>
                  <a:pt x="0" y="24"/>
                  <a:pt x="0" y="23"/>
                  <a:pt x="1" y="23"/>
                </a:cubicBezTo>
                <a:cubicBezTo>
                  <a:pt x="8" y="22"/>
                  <a:pt x="8" y="22"/>
                  <a:pt x="8" y="22"/>
                </a:cubicBezTo>
                <a:cubicBezTo>
                  <a:pt x="8" y="21"/>
                  <a:pt x="9" y="20"/>
                  <a:pt x="9" y="18"/>
                </a:cubicBezTo>
                <a:cubicBezTo>
                  <a:pt x="8" y="17"/>
                  <a:pt x="7" y="15"/>
                  <a:pt x="5" y="13"/>
                </a:cubicBezTo>
                <a:cubicBezTo>
                  <a:pt x="5" y="13"/>
                  <a:pt x="5" y="13"/>
                  <a:pt x="5" y="12"/>
                </a:cubicBezTo>
                <a:cubicBezTo>
                  <a:pt x="5" y="12"/>
                  <a:pt x="5" y="12"/>
                  <a:pt x="5" y="11"/>
                </a:cubicBezTo>
                <a:cubicBezTo>
                  <a:pt x="6" y="10"/>
                  <a:pt x="11" y="5"/>
                  <a:pt x="13" y="5"/>
                </a:cubicBezTo>
                <a:cubicBezTo>
                  <a:pt x="13" y="5"/>
                  <a:pt x="13" y="5"/>
                  <a:pt x="14" y="5"/>
                </a:cubicBezTo>
                <a:cubicBezTo>
                  <a:pt x="19" y="9"/>
                  <a:pt x="19" y="9"/>
                  <a:pt x="19" y="9"/>
                </a:cubicBezTo>
                <a:cubicBezTo>
                  <a:pt x="20" y="9"/>
                  <a:pt x="21" y="8"/>
                  <a:pt x="22" y="8"/>
                </a:cubicBezTo>
                <a:cubicBezTo>
                  <a:pt x="22" y="5"/>
                  <a:pt x="23" y="3"/>
                  <a:pt x="23" y="1"/>
                </a:cubicBezTo>
                <a:cubicBezTo>
                  <a:pt x="23" y="0"/>
                  <a:pt x="24" y="0"/>
                  <a:pt x="25" y="0"/>
                </a:cubicBezTo>
                <a:cubicBezTo>
                  <a:pt x="33" y="0"/>
                  <a:pt x="33" y="0"/>
                  <a:pt x="33" y="0"/>
                </a:cubicBezTo>
                <a:cubicBezTo>
                  <a:pt x="34" y="0"/>
                  <a:pt x="34" y="0"/>
                  <a:pt x="34" y="1"/>
                </a:cubicBezTo>
                <a:cubicBezTo>
                  <a:pt x="36" y="8"/>
                  <a:pt x="36" y="8"/>
                  <a:pt x="36" y="8"/>
                </a:cubicBezTo>
                <a:cubicBezTo>
                  <a:pt x="37" y="8"/>
                  <a:pt x="38" y="9"/>
                  <a:pt x="39" y="9"/>
                </a:cubicBezTo>
                <a:cubicBezTo>
                  <a:pt x="44" y="5"/>
                  <a:pt x="44" y="5"/>
                  <a:pt x="44" y="5"/>
                </a:cubicBezTo>
                <a:cubicBezTo>
                  <a:pt x="45" y="5"/>
                  <a:pt x="45" y="5"/>
                  <a:pt x="45" y="5"/>
                </a:cubicBezTo>
                <a:cubicBezTo>
                  <a:pt x="46" y="5"/>
                  <a:pt x="46" y="5"/>
                  <a:pt x="46" y="5"/>
                </a:cubicBezTo>
                <a:cubicBezTo>
                  <a:pt x="48" y="7"/>
                  <a:pt x="51" y="9"/>
                  <a:pt x="52" y="12"/>
                </a:cubicBezTo>
                <a:cubicBezTo>
                  <a:pt x="53" y="12"/>
                  <a:pt x="53" y="12"/>
                  <a:pt x="53" y="12"/>
                </a:cubicBezTo>
                <a:cubicBezTo>
                  <a:pt x="53" y="13"/>
                  <a:pt x="53" y="13"/>
                  <a:pt x="52" y="13"/>
                </a:cubicBezTo>
                <a:cubicBezTo>
                  <a:pt x="51" y="15"/>
                  <a:pt x="50" y="17"/>
                  <a:pt x="48" y="18"/>
                </a:cubicBezTo>
                <a:cubicBezTo>
                  <a:pt x="49" y="20"/>
                  <a:pt x="50" y="21"/>
                  <a:pt x="50" y="22"/>
                </a:cubicBezTo>
                <a:cubicBezTo>
                  <a:pt x="57" y="23"/>
                  <a:pt x="57" y="23"/>
                  <a:pt x="57" y="23"/>
                </a:cubicBezTo>
                <a:cubicBezTo>
                  <a:pt x="58" y="23"/>
                  <a:pt x="58" y="24"/>
                  <a:pt x="58" y="25"/>
                </a:cubicBezTo>
                <a:lnTo>
                  <a:pt x="58" y="33"/>
                </a:lnTo>
                <a:close/>
                <a:moveTo>
                  <a:pt x="29" y="19"/>
                </a:moveTo>
                <a:cubicBezTo>
                  <a:pt x="24" y="19"/>
                  <a:pt x="19" y="23"/>
                  <a:pt x="19" y="29"/>
                </a:cubicBezTo>
                <a:cubicBezTo>
                  <a:pt x="19" y="34"/>
                  <a:pt x="24" y="38"/>
                  <a:pt x="29" y="38"/>
                </a:cubicBezTo>
                <a:cubicBezTo>
                  <a:pt x="34" y="38"/>
                  <a:pt x="39" y="34"/>
                  <a:pt x="39" y="29"/>
                </a:cubicBezTo>
                <a:cubicBezTo>
                  <a:pt x="39" y="23"/>
                  <a:pt x="34" y="19"/>
                  <a:pt x="29" y="19"/>
                </a:cubicBezTo>
                <a:close/>
              </a:path>
            </a:pathLst>
          </a:custGeom>
          <a:solidFill>
            <a:schemeClr val="bg1"/>
          </a:solidFill>
          <a:ln w="9525">
            <a:noFill/>
            <a:round/>
          </a:ln>
        </p:spPr>
        <p:txBody>
          <a:bodyPr vert="horz" wrap="square" lIns="91389" tIns="45694" rIns="91389" bIns="45694" numCol="1" anchor="t" anchorCtr="0" compatLnSpc="1"/>
          <a:lstStyle/>
          <a:p>
            <a:pPr defTabSz="1030271"/>
            <a:endParaRPr lang="en-US" sz="1998">
              <a:solidFill>
                <a:srgbClr val="262626"/>
              </a:solidFill>
            </a:endParaRPr>
          </a:p>
        </p:txBody>
      </p:sp>
      <p:sp>
        <p:nvSpPr>
          <p:cNvPr id="34" name="Freeform 245"/>
          <p:cNvSpPr>
            <a:spLocks noChangeAspect="1"/>
          </p:cNvSpPr>
          <p:nvPr userDrawn="1"/>
        </p:nvSpPr>
        <p:spPr bwMode="auto">
          <a:xfrm>
            <a:off x="4555463" y="2357470"/>
            <a:ext cx="350963" cy="350963"/>
          </a:xfrm>
          <a:custGeom>
            <a:avLst/>
            <a:gdLst/>
            <a:ahLst/>
            <a:cxnLst>
              <a:cxn ang="0">
                <a:pos x="68" y="3"/>
              </a:cxn>
              <a:cxn ang="0">
                <a:pos x="58" y="61"/>
              </a:cxn>
              <a:cxn ang="0">
                <a:pos x="57" y="63"/>
              </a:cxn>
              <a:cxn ang="0">
                <a:pos x="56" y="63"/>
              </a:cxn>
              <a:cxn ang="0">
                <a:pos x="55" y="63"/>
              </a:cxn>
              <a:cxn ang="0">
                <a:pos x="38" y="56"/>
              </a:cxn>
              <a:cxn ang="0">
                <a:pos x="28" y="67"/>
              </a:cxn>
              <a:cxn ang="0">
                <a:pos x="26" y="68"/>
              </a:cxn>
              <a:cxn ang="0">
                <a:pos x="26" y="68"/>
              </a:cxn>
              <a:cxn ang="0">
                <a:pos x="24" y="65"/>
              </a:cxn>
              <a:cxn ang="0">
                <a:pos x="24" y="52"/>
              </a:cxn>
              <a:cxn ang="0">
                <a:pos x="57" y="12"/>
              </a:cxn>
              <a:cxn ang="0">
                <a:pos x="16" y="47"/>
              </a:cxn>
              <a:cxn ang="0">
                <a:pos x="1" y="41"/>
              </a:cxn>
              <a:cxn ang="0">
                <a:pos x="0" y="39"/>
              </a:cxn>
              <a:cxn ang="0">
                <a:pos x="1" y="36"/>
              </a:cxn>
              <a:cxn ang="0">
                <a:pos x="64" y="0"/>
              </a:cxn>
              <a:cxn ang="0">
                <a:pos x="65" y="0"/>
              </a:cxn>
              <a:cxn ang="0">
                <a:pos x="67" y="0"/>
              </a:cxn>
              <a:cxn ang="0">
                <a:pos x="68" y="3"/>
              </a:cxn>
            </a:cxnLst>
            <a:rect l="0" t="0" r="r" b="b"/>
            <a:pathLst>
              <a:path w="68" h="68">
                <a:moveTo>
                  <a:pt x="68" y="3"/>
                </a:moveTo>
                <a:cubicBezTo>
                  <a:pt x="58" y="61"/>
                  <a:pt x="58" y="61"/>
                  <a:pt x="58" y="61"/>
                </a:cubicBezTo>
                <a:cubicBezTo>
                  <a:pt x="58" y="62"/>
                  <a:pt x="57" y="62"/>
                  <a:pt x="57" y="63"/>
                </a:cubicBezTo>
                <a:cubicBezTo>
                  <a:pt x="56" y="63"/>
                  <a:pt x="56" y="63"/>
                  <a:pt x="56" y="63"/>
                </a:cubicBezTo>
                <a:cubicBezTo>
                  <a:pt x="55" y="63"/>
                  <a:pt x="55" y="63"/>
                  <a:pt x="55" y="63"/>
                </a:cubicBezTo>
                <a:cubicBezTo>
                  <a:pt x="38" y="56"/>
                  <a:pt x="38" y="56"/>
                  <a:pt x="38" y="56"/>
                </a:cubicBezTo>
                <a:cubicBezTo>
                  <a:pt x="28" y="67"/>
                  <a:pt x="28" y="67"/>
                  <a:pt x="28" y="67"/>
                </a:cubicBezTo>
                <a:cubicBezTo>
                  <a:pt x="28" y="67"/>
                  <a:pt x="27" y="68"/>
                  <a:pt x="26" y="68"/>
                </a:cubicBezTo>
                <a:cubicBezTo>
                  <a:pt x="26" y="68"/>
                  <a:pt x="26" y="68"/>
                  <a:pt x="26" y="68"/>
                </a:cubicBezTo>
                <a:cubicBezTo>
                  <a:pt x="25" y="67"/>
                  <a:pt x="24" y="66"/>
                  <a:pt x="24" y="65"/>
                </a:cubicBezTo>
                <a:cubicBezTo>
                  <a:pt x="24" y="52"/>
                  <a:pt x="24" y="52"/>
                  <a:pt x="24" y="52"/>
                </a:cubicBezTo>
                <a:cubicBezTo>
                  <a:pt x="57" y="12"/>
                  <a:pt x="57" y="12"/>
                  <a:pt x="57" y="12"/>
                </a:cubicBezTo>
                <a:cubicBezTo>
                  <a:pt x="16" y="47"/>
                  <a:pt x="16" y="47"/>
                  <a:pt x="16" y="47"/>
                </a:cubicBezTo>
                <a:cubicBezTo>
                  <a:pt x="1" y="41"/>
                  <a:pt x="1" y="41"/>
                  <a:pt x="1" y="41"/>
                </a:cubicBezTo>
                <a:cubicBezTo>
                  <a:pt x="0" y="40"/>
                  <a:pt x="0" y="40"/>
                  <a:pt x="0" y="39"/>
                </a:cubicBezTo>
                <a:cubicBezTo>
                  <a:pt x="0" y="38"/>
                  <a:pt x="0" y="37"/>
                  <a:pt x="1" y="36"/>
                </a:cubicBezTo>
                <a:cubicBezTo>
                  <a:pt x="64" y="0"/>
                  <a:pt x="64" y="0"/>
                  <a:pt x="64" y="0"/>
                </a:cubicBezTo>
                <a:cubicBezTo>
                  <a:pt x="65" y="0"/>
                  <a:pt x="65" y="0"/>
                  <a:pt x="65" y="0"/>
                </a:cubicBezTo>
                <a:cubicBezTo>
                  <a:pt x="66" y="0"/>
                  <a:pt x="66" y="0"/>
                  <a:pt x="67" y="0"/>
                </a:cubicBezTo>
                <a:cubicBezTo>
                  <a:pt x="68" y="1"/>
                  <a:pt x="68" y="2"/>
                  <a:pt x="68" y="3"/>
                </a:cubicBezTo>
                <a:close/>
              </a:path>
            </a:pathLst>
          </a:custGeom>
          <a:solidFill>
            <a:schemeClr val="bg1"/>
          </a:solidFill>
          <a:ln w="9525">
            <a:noFill/>
            <a:round/>
          </a:ln>
        </p:spPr>
        <p:txBody>
          <a:bodyPr vert="horz" wrap="square" lIns="91389" tIns="45694" rIns="91389" bIns="45694" numCol="1" anchor="t" anchorCtr="0" compatLnSpc="1"/>
          <a:lstStyle/>
          <a:p>
            <a:pPr defTabSz="1030271"/>
            <a:endParaRPr lang="en-US" sz="1998">
              <a:solidFill>
                <a:srgbClr val="262626"/>
              </a:solidFill>
            </a:endParaRPr>
          </a:p>
        </p:txBody>
      </p:sp>
      <p:sp>
        <p:nvSpPr>
          <p:cNvPr id="37" name="Freeform 132"/>
          <p:cNvSpPr>
            <a:spLocks noChangeAspect="1" noEditPoints="1"/>
          </p:cNvSpPr>
          <p:nvPr userDrawn="1"/>
        </p:nvSpPr>
        <p:spPr bwMode="auto">
          <a:xfrm>
            <a:off x="4537761" y="3167320"/>
            <a:ext cx="386366" cy="369566"/>
          </a:xfrm>
          <a:custGeom>
            <a:avLst/>
            <a:gdLst/>
            <a:ahLst/>
            <a:cxnLst>
              <a:cxn ang="0">
                <a:pos x="62" y="31"/>
              </a:cxn>
              <a:cxn ang="0">
                <a:pos x="62" y="31"/>
              </a:cxn>
              <a:cxn ang="0">
                <a:pos x="54" y="27"/>
              </a:cxn>
              <a:cxn ang="0">
                <a:pos x="45" y="33"/>
              </a:cxn>
              <a:cxn ang="0">
                <a:pos x="44" y="35"/>
              </a:cxn>
              <a:cxn ang="0">
                <a:pos x="43" y="35"/>
              </a:cxn>
              <a:cxn ang="0">
                <a:pos x="42" y="35"/>
              </a:cxn>
              <a:cxn ang="0">
                <a:pos x="41" y="33"/>
              </a:cxn>
              <a:cxn ang="0">
                <a:pos x="32" y="27"/>
              </a:cxn>
              <a:cxn ang="0">
                <a:pos x="23" y="33"/>
              </a:cxn>
              <a:cxn ang="0">
                <a:pos x="22" y="35"/>
              </a:cxn>
              <a:cxn ang="0">
                <a:pos x="21" y="35"/>
              </a:cxn>
              <a:cxn ang="0">
                <a:pos x="20" y="35"/>
              </a:cxn>
              <a:cxn ang="0">
                <a:pos x="19" y="33"/>
              </a:cxn>
              <a:cxn ang="0">
                <a:pos x="10" y="27"/>
              </a:cxn>
              <a:cxn ang="0">
                <a:pos x="3" y="31"/>
              </a:cxn>
              <a:cxn ang="0">
                <a:pos x="2" y="31"/>
              </a:cxn>
              <a:cxn ang="0">
                <a:pos x="0" y="30"/>
              </a:cxn>
              <a:cxn ang="0">
                <a:pos x="0" y="30"/>
              </a:cxn>
              <a:cxn ang="0">
                <a:pos x="32" y="7"/>
              </a:cxn>
              <a:cxn ang="0">
                <a:pos x="64" y="30"/>
              </a:cxn>
              <a:cxn ang="0">
                <a:pos x="64" y="30"/>
              </a:cxn>
              <a:cxn ang="0">
                <a:pos x="62" y="31"/>
              </a:cxn>
              <a:cxn ang="0">
                <a:pos x="34" y="51"/>
              </a:cxn>
              <a:cxn ang="0">
                <a:pos x="25" y="61"/>
              </a:cxn>
              <a:cxn ang="0">
                <a:pos x="15" y="51"/>
              </a:cxn>
              <a:cxn ang="0">
                <a:pos x="17" y="49"/>
              </a:cxn>
              <a:cxn ang="0">
                <a:pos x="20" y="51"/>
              </a:cxn>
              <a:cxn ang="0">
                <a:pos x="25" y="56"/>
              </a:cxn>
              <a:cxn ang="0">
                <a:pos x="30" y="51"/>
              </a:cxn>
              <a:cxn ang="0">
                <a:pos x="30" y="29"/>
              </a:cxn>
              <a:cxn ang="0">
                <a:pos x="32" y="29"/>
              </a:cxn>
              <a:cxn ang="0">
                <a:pos x="34" y="29"/>
              </a:cxn>
              <a:cxn ang="0">
                <a:pos x="34" y="51"/>
              </a:cxn>
              <a:cxn ang="0">
                <a:pos x="34" y="6"/>
              </a:cxn>
              <a:cxn ang="0">
                <a:pos x="32" y="6"/>
              </a:cxn>
              <a:cxn ang="0">
                <a:pos x="30" y="6"/>
              </a:cxn>
              <a:cxn ang="0">
                <a:pos x="30" y="3"/>
              </a:cxn>
              <a:cxn ang="0">
                <a:pos x="32" y="0"/>
              </a:cxn>
              <a:cxn ang="0">
                <a:pos x="34" y="3"/>
              </a:cxn>
              <a:cxn ang="0">
                <a:pos x="34" y="6"/>
              </a:cxn>
            </a:cxnLst>
            <a:rect l="0" t="0" r="r" b="b"/>
            <a:pathLst>
              <a:path w="64" h="61">
                <a:moveTo>
                  <a:pt x="62" y="31"/>
                </a:moveTo>
                <a:cubicBezTo>
                  <a:pt x="62" y="31"/>
                  <a:pt x="62" y="31"/>
                  <a:pt x="62" y="31"/>
                </a:cubicBezTo>
                <a:cubicBezTo>
                  <a:pt x="59" y="29"/>
                  <a:pt x="57" y="27"/>
                  <a:pt x="54" y="27"/>
                </a:cubicBezTo>
                <a:cubicBezTo>
                  <a:pt x="51" y="27"/>
                  <a:pt x="47" y="30"/>
                  <a:pt x="45" y="33"/>
                </a:cubicBezTo>
                <a:cubicBezTo>
                  <a:pt x="45" y="33"/>
                  <a:pt x="45" y="34"/>
                  <a:pt x="44" y="35"/>
                </a:cubicBezTo>
                <a:cubicBezTo>
                  <a:pt x="44" y="35"/>
                  <a:pt x="44" y="35"/>
                  <a:pt x="43" y="35"/>
                </a:cubicBezTo>
                <a:cubicBezTo>
                  <a:pt x="43" y="35"/>
                  <a:pt x="42" y="35"/>
                  <a:pt x="42" y="35"/>
                </a:cubicBezTo>
                <a:cubicBezTo>
                  <a:pt x="42" y="34"/>
                  <a:pt x="41" y="33"/>
                  <a:pt x="41" y="33"/>
                </a:cubicBezTo>
                <a:cubicBezTo>
                  <a:pt x="39" y="30"/>
                  <a:pt x="36" y="27"/>
                  <a:pt x="32" y="27"/>
                </a:cubicBezTo>
                <a:cubicBezTo>
                  <a:pt x="28" y="27"/>
                  <a:pt x="25" y="30"/>
                  <a:pt x="23" y="33"/>
                </a:cubicBezTo>
                <a:cubicBezTo>
                  <a:pt x="23" y="33"/>
                  <a:pt x="22" y="34"/>
                  <a:pt x="22" y="35"/>
                </a:cubicBezTo>
                <a:cubicBezTo>
                  <a:pt x="22" y="35"/>
                  <a:pt x="22" y="35"/>
                  <a:pt x="21" y="35"/>
                </a:cubicBezTo>
                <a:cubicBezTo>
                  <a:pt x="20" y="35"/>
                  <a:pt x="20" y="35"/>
                  <a:pt x="20" y="35"/>
                </a:cubicBezTo>
                <a:cubicBezTo>
                  <a:pt x="19" y="34"/>
                  <a:pt x="19" y="33"/>
                  <a:pt x="19" y="33"/>
                </a:cubicBezTo>
                <a:cubicBezTo>
                  <a:pt x="17" y="30"/>
                  <a:pt x="14" y="27"/>
                  <a:pt x="10" y="27"/>
                </a:cubicBezTo>
                <a:cubicBezTo>
                  <a:pt x="7" y="27"/>
                  <a:pt x="5" y="29"/>
                  <a:pt x="3" y="31"/>
                </a:cubicBezTo>
                <a:cubicBezTo>
                  <a:pt x="2" y="31"/>
                  <a:pt x="2" y="31"/>
                  <a:pt x="2" y="31"/>
                </a:cubicBezTo>
                <a:cubicBezTo>
                  <a:pt x="1" y="31"/>
                  <a:pt x="0" y="31"/>
                  <a:pt x="0" y="30"/>
                </a:cubicBezTo>
                <a:cubicBezTo>
                  <a:pt x="0" y="30"/>
                  <a:pt x="0" y="30"/>
                  <a:pt x="0" y="30"/>
                </a:cubicBezTo>
                <a:cubicBezTo>
                  <a:pt x="4" y="16"/>
                  <a:pt x="18" y="7"/>
                  <a:pt x="32" y="7"/>
                </a:cubicBezTo>
                <a:cubicBezTo>
                  <a:pt x="46" y="7"/>
                  <a:pt x="60" y="16"/>
                  <a:pt x="64" y="30"/>
                </a:cubicBezTo>
                <a:cubicBezTo>
                  <a:pt x="64" y="30"/>
                  <a:pt x="64" y="30"/>
                  <a:pt x="64" y="30"/>
                </a:cubicBezTo>
                <a:cubicBezTo>
                  <a:pt x="64" y="31"/>
                  <a:pt x="63" y="31"/>
                  <a:pt x="62" y="31"/>
                </a:cubicBezTo>
                <a:close/>
                <a:moveTo>
                  <a:pt x="34" y="51"/>
                </a:moveTo>
                <a:cubicBezTo>
                  <a:pt x="34" y="56"/>
                  <a:pt x="30" y="61"/>
                  <a:pt x="25" y="61"/>
                </a:cubicBezTo>
                <a:cubicBezTo>
                  <a:pt x="19" y="61"/>
                  <a:pt x="15" y="56"/>
                  <a:pt x="15" y="51"/>
                </a:cubicBezTo>
                <a:cubicBezTo>
                  <a:pt x="15" y="50"/>
                  <a:pt x="16" y="49"/>
                  <a:pt x="17" y="49"/>
                </a:cubicBezTo>
                <a:cubicBezTo>
                  <a:pt x="19" y="49"/>
                  <a:pt x="20" y="50"/>
                  <a:pt x="20" y="51"/>
                </a:cubicBezTo>
                <a:cubicBezTo>
                  <a:pt x="20" y="54"/>
                  <a:pt x="22" y="56"/>
                  <a:pt x="25" y="56"/>
                </a:cubicBezTo>
                <a:cubicBezTo>
                  <a:pt x="27" y="56"/>
                  <a:pt x="30" y="54"/>
                  <a:pt x="30" y="51"/>
                </a:cubicBezTo>
                <a:cubicBezTo>
                  <a:pt x="30" y="29"/>
                  <a:pt x="30" y="29"/>
                  <a:pt x="30" y="29"/>
                </a:cubicBezTo>
                <a:cubicBezTo>
                  <a:pt x="30" y="29"/>
                  <a:pt x="31" y="29"/>
                  <a:pt x="32" y="29"/>
                </a:cubicBezTo>
                <a:cubicBezTo>
                  <a:pt x="33" y="29"/>
                  <a:pt x="34" y="29"/>
                  <a:pt x="34" y="29"/>
                </a:cubicBezTo>
                <a:lnTo>
                  <a:pt x="34" y="51"/>
                </a:lnTo>
                <a:close/>
                <a:moveTo>
                  <a:pt x="34" y="6"/>
                </a:moveTo>
                <a:cubicBezTo>
                  <a:pt x="34" y="6"/>
                  <a:pt x="33" y="6"/>
                  <a:pt x="32" y="6"/>
                </a:cubicBezTo>
                <a:cubicBezTo>
                  <a:pt x="31" y="6"/>
                  <a:pt x="30" y="6"/>
                  <a:pt x="30" y="6"/>
                </a:cubicBezTo>
                <a:cubicBezTo>
                  <a:pt x="30" y="3"/>
                  <a:pt x="30" y="3"/>
                  <a:pt x="30" y="3"/>
                </a:cubicBezTo>
                <a:cubicBezTo>
                  <a:pt x="30" y="1"/>
                  <a:pt x="31" y="0"/>
                  <a:pt x="32" y="0"/>
                </a:cubicBezTo>
                <a:cubicBezTo>
                  <a:pt x="33" y="0"/>
                  <a:pt x="34" y="1"/>
                  <a:pt x="34" y="3"/>
                </a:cubicBezTo>
                <a:lnTo>
                  <a:pt x="34" y="6"/>
                </a:lnTo>
                <a:close/>
              </a:path>
            </a:pathLst>
          </a:custGeom>
          <a:solidFill>
            <a:schemeClr val="bg1"/>
          </a:solidFill>
          <a:ln w="9525">
            <a:noFill/>
            <a:round/>
          </a:ln>
        </p:spPr>
        <p:txBody>
          <a:bodyPr vert="horz" wrap="square" lIns="91389" tIns="45694" rIns="91389" bIns="45694" numCol="1" anchor="t" anchorCtr="0" compatLnSpc="1"/>
          <a:lstStyle/>
          <a:p>
            <a:pPr defTabSz="1030271"/>
            <a:endParaRPr lang="en-US" sz="1998">
              <a:solidFill>
                <a:srgbClr val="262626"/>
              </a:solidFill>
            </a:endParaRPr>
          </a:p>
        </p:txBody>
      </p:sp>
      <p:sp>
        <p:nvSpPr>
          <p:cNvPr id="38" name="Freeform 52"/>
          <p:cNvSpPr>
            <a:spLocks noEditPoints="1"/>
          </p:cNvSpPr>
          <p:nvPr userDrawn="1"/>
        </p:nvSpPr>
        <p:spPr bwMode="auto">
          <a:xfrm>
            <a:off x="4553878" y="3980750"/>
            <a:ext cx="354135" cy="381000"/>
          </a:xfrm>
          <a:custGeom>
            <a:avLst/>
            <a:gdLst/>
            <a:ahLst/>
            <a:cxnLst>
              <a:cxn ang="0">
                <a:pos x="67" y="67"/>
              </a:cxn>
              <a:cxn ang="0">
                <a:pos x="61" y="72"/>
              </a:cxn>
              <a:cxn ang="0">
                <a:pos x="5" y="72"/>
              </a:cxn>
              <a:cxn ang="0">
                <a:pos x="0" y="67"/>
              </a:cxn>
              <a:cxn ang="0">
                <a:pos x="0" y="16"/>
              </a:cxn>
              <a:cxn ang="0">
                <a:pos x="5" y="11"/>
              </a:cxn>
              <a:cxn ang="0">
                <a:pos x="10" y="11"/>
              </a:cxn>
              <a:cxn ang="0">
                <a:pos x="10" y="7"/>
              </a:cxn>
              <a:cxn ang="0">
                <a:pos x="16" y="0"/>
              </a:cxn>
              <a:cxn ang="0">
                <a:pos x="19" y="0"/>
              </a:cxn>
              <a:cxn ang="0">
                <a:pos x="25" y="7"/>
              </a:cxn>
              <a:cxn ang="0">
                <a:pos x="25" y="11"/>
              </a:cxn>
              <a:cxn ang="0">
                <a:pos x="41" y="11"/>
              </a:cxn>
              <a:cxn ang="0">
                <a:pos x="41" y="7"/>
              </a:cxn>
              <a:cxn ang="0">
                <a:pos x="47" y="0"/>
              </a:cxn>
              <a:cxn ang="0">
                <a:pos x="50" y="0"/>
              </a:cxn>
              <a:cxn ang="0">
                <a:pos x="56" y="7"/>
              </a:cxn>
              <a:cxn ang="0">
                <a:pos x="56" y="11"/>
              </a:cxn>
              <a:cxn ang="0">
                <a:pos x="61" y="11"/>
              </a:cxn>
              <a:cxn ang="0">
                <a:pos x="67" y="16"/>
              </a:cxn>
              <a:cxn ang="0">
                <a:pos x="67" y="67"/>
              </a:cxn>
              <a:cxn ang="0">
                <a:pos x="61" y="67"/>
              </a:cxn>
              <a:cxn ang="0">
                <a:pos x="61" y="26"/>
              </a:cxn>
              <a:cxn ang="0">
                <a:pos x="5" y="26"/>
              </a:cxn>
              <a:cxn ang="0">
                <a:pos x="5" y="67"/>
              </a:cxn>
              <a:cxn ang="0">
                <a:pos x="61" y="67"/>
              </a:cxn>
              <a:cxn ang="0">
                <a:pos x="20" y="7"/>
              </a:cxn>
              <a:cxn ang="0">
                <a:pos x="19" y="5"/>
              </a:cxn>
              <a:cxn ang="0">
                <a:pos x="16" y="5"/>
              </a:cxn>
              <a:cxn ang="0">
                <a:pos x="15" y="7"/>
              </a:cxn>
              <a:cxn ang="0">
                <a:pos x="15" y="18"/>
              </a:cxn>
              <a:cxn ang="0">
                <a:pos x="16" y="20"/>
              </a:cxn>
              <a:cxn ang="0">
                <a:pos x="19" y="20"/>
              </a:cxn>
              <a:cxn ang="0">
                <a:pos x="20" y="18"/>
              </a:cxn>
              <a:cxn ang="0">
                <a:pos x="20" y="7"/>
              </a:cxn>
              <a:cxn ang="0">
                <a:pos x="51" y="7"/>
              </a:cxn>
              <a:cxn ang="0">
                <a:pos x="50" y="5"/>
              </a:cxn>
              <a:cxn ang="0">
                <a:pos x="47" y="5"/>
              </a:cxn>
              <a:cxn ang="0">
                <a:pos x="46" y="7"/>
              </a:cxn>
              <a:cxn ang="0">
                <a:pos x="46" y="18"/>
              </a:cxn>
              <a:cxn ang="0">
                <a:pos x="47" y="20"/>
              </a:cxn>
              <a:cxn ang="0">
                <a:pos x="50" y="20"/>
              </a:cxn>
              <a:cxn ang="0">
                <a:pos x="51" y="18"/>
              </a:cxn>
              <a:cxn ang="0">
                <a:pos x="51" y="7"/>
              </a:cxn>
            </a:cxnLst>
            <a:rect l="0" t="0" r="r" b="b"/>
            <a:pathLst>
              <a:path w="67" h="72">
                <a:moveTo>
                  <a:pt x="67" y="67"/>
                </a:moveTo>
                <a:cubicBezTo>
                  <a:pt x="67" y="70"/>
                  <a:pt x="64" y="72"/>
                  <a:pt x="61" y="72"/>
                </a:cubicBezTo>
                <a:cubicBezTo>
                  <a:pt x="5" y="72"/>
                  <a:pt x="5" y="72"/>
                  <a:pt x="5" y="72"/>
                </a:cubicBezTo>
                <a:cubicBezTo>
                  <a:pt x="2" y="72"/>
                  <a:pt x="0" y="70"/>
                  <a:pt x="0" y="67"/>
                </a:cubicBezTo>
                <a:cubicBezTo>
                  <a:pt x="0" y="16"/>
                  <a:pt x="0" y="16"/>
                  <a:pt x="0" y="16"/>
                </a:cubicBezTo>
                <a:cubicBezTo>
                  <a:pt x="0" y="13"/>
                  <a:pt x="2" y="11"/>
                  <a:pt x="5" y="11"/>
                </a:cubicBezTo>
                <a:cubicBezTo>
                  <a:pt x="10" y="11"/>
                  <a:pt x="10" y="11"/>
                  <a:pt x="10" y="11"/>
                </a:cubicBezTo>
                <a:cubicBezTo>
                  <a:pt x="10" y="7"/>
                  <a:pt x="10" y="7"/>
                  <a:pt x="10" y="7"/>
                </a:cubicBezTo>
                <a:cubicBezTo>
                  <a:pt x="10" y="3"/>
                  <a:pt x="13" y="0"/>
                  <a:pt x="16" y="0"/>
                </a:cubicBezTo>
                <a:cubicBezTo>
                  <a:pt x="19" y="0"/>
                  <a:pt x="19" y="0"/>
                  <a:pt x="19" y="0"/>
                </a:cubicBezTo>
                <a:cubicBezTo>
                  <a:pt x="23" y="0"/>
                  <a:pt x="25" y="3"/>
                  <a:pt x="25" y="7"/>
                </a:cubicBezTo>
                <a:cubicBezTo>
                  <a:pt x="25" y="11"/>
                  <a:pt x="25" y="11"/>
                  <a:pt x="25" y="11"/>
                </a:cubicBezTo>
                <a:cubicBezTo>
                  <a:pt x="41" y="11"/>
                  <a:pt x="41" y="11"/>
                  <a:pt x="41" y="11"/>
                </a:cubicBezTo>
                <a:cubicBezTo>
                  <a:pt x="41" y="7"/>
                  <a:pt x="41" y="7"/>
                  <a:pt x="41" y="7"/>
                </a:cubicBezTo>
                <a:cubicBezTo>
                  <a:pt x="41" y="3"/>
                  <a:pt x="44" y="0"/>
                  <a:pt x="47" y="0"/>
                </a:cubicBezTo>
                <a:cubicBezTo>
                  <a:pt x="50" y="0"/>
                  <a:pt x="50" y="0"/>
                  <a:pt x="50" y="0"/>
                </a:cubicBezTo>
                <a:cubicBezTo>
                  <a:pt x="53" y="0"/>
                  <a:pt x="56" y="3"/>
                  <a:pt x="56" y="7"/>
                </a:cubicBezTo>
                <a:cubicBezTo>
                  <a:pt x="56" y="11"/>
                  <a:pt x="56" y="11"/>
                  <a:pt x="56" y="11"/>
                </a:cubicBezTo>
                <a:cubicBezTo>
                  <a:pt x="61" y="11"/>
                  <a:pt x="61" y="11"/>
                  <a:pt x="61" y="11"/>
                </a:cubicBezTo>
                <a:cubicBezTo>
                  <a:pt x="64" y="11"/>
                  <a:pt x="67" y="13"/>
                  <a:pt x="67" y="16"/>
                </a:cubicBezTo>
                <a:lnTo>
                  <a:pt x="67" y="67"/>
                </a:lnTo>
                <a:close/>
                <a:moveTo>
                  <a:pt x="61" y="67"/>
                </a:moveTo>
                <a:cubicBezTo>
                  <a:pt x="61" y="26"/>
                  <a:pt x="61" y="26"/>
                  <a:pt x="61" y="26"/>
                </a:cubicBezTo>
                <a:cubicBezTo>
                  <a:pt x="5" y="26"/>
                  <a:pt x="5" y="26"/>
                  <a:pt x="5" y="26"/>
                </a:cubicBezTo>
                <a:cubicBezTo>
                  <a:pt x="5" y="67"/>
                  <a:pt x="5" y="67"/>
                  <a:pt x="5" y="67"/>
                </a:cubicBezTo>
                <a:lnTo>
                  <a:pt x="61" y="67"/>
                </a:lnTo>
                <a:close/>
                <a:moveTo>
                  <a:pt x="20" y="7"/>
                </a:moveTo>
                <a:cubicBezTo>
                  <a:pt x="20" y="6"/>
                  <a:pt x="20" y="5"/>
                  <a:pt x="19" y="5"/>
                </a:cubicBezTo>
                <a:cubicBezTo>
                  <a:pt x="16" y="5"/>
                  <a:pt x="16" y="5"/>
                  <a:pt x="16" y="5"/>
                </a:cubicBezTo>
                <a:cubicBezTo>
                  <a:pt x="16" y="5"/>
                  <a:pt x="15" y="6"/>
                  <a:pt x="15" y="7"/>
                </a:cubicBezTo>
                <a:cubicBezTo>
                  <a:pt x="15" y="18"/>
                  <a:pt x="15" y="18"/>
                  <a:pt x="15" y="18"/>
                </a:cubicBezTo>
                <a:cubicBezTo>
                  <a:pt x="15" y="19"/>
                  <a:pt x="16" y="20"/>
                  <a:pt x="16" y="20"/>
                </a:cubicBezTo>
                <a:cubicBezTo>
                  <a:pt x="19" y="20"/>
                  <a:pt x="19" y="20"/>
                  <a:pt x="19" y="20"/>
                </a:cubicBezTo>
                <a:cubicBezTo>
                  <a:pt x="20" y="20"/>
                  <a:pt x="20" y="19"/>
                  <a:pt x="20" y="18"/>
                </a:cubicBezTo>
                <a:lnTo>
                  <a:pt x="20" y="7"/>
                </a:lnTo>
                <a:close/>
                <a:moveTo>
                  <a:pt x="51" y="7"/>
                </a:moveTo>
                <a:cubicBezTo>
                  <a:pt x="51" y="6"/>
                  <a:pt x="51" y="5"/>
                  <a:pt x="50" y="5"/>
                </a:cubicBezTo>
                <a:cubicBezTo>
                  <a:pt x="47" y="5"/>
                  <a:pt x="47" y="5"/>
                  <a:pt x="47" y="5"/>
                </a:cubicBezTo>
                <a:cubicBezTo>
                  <a:pt x="47" y="5"/>
                  <a:pt x="46" y="6"/>
                  <a:pt x="46" y="7"/>
                </a:cubicBezTo>
                <a:cubicBezTo>
                  <a:pt x="46" y="18"/>
                  <a:pt x="46" y="18"/>
                  <a:pt x="46" y="18"/>
                </a:cubicBezTo>
                <a:cubicBezTo>
                  <a:pt x="46" y="19"/>
                  <a:pt x="47" y="20"/>
                  <a:pt x="47" y="20"/>
                </a:cubicBezTo>
                <a:cubicBezTo>
                  <a:pt x="50" y="20"/>
                  <a:pt x="50" y="20"/>
                  <a:pt x="50" y="20"/>
                </a:cubicBezTo>
                <a:cubicBezTo>
                  <a:pt x="51" y="20"/>
                  <a:pt x="51" y="19"/>
                  <a:pt x="51" y="18"/>
                </a:cubicBezTo>
                <a:lnTo>
                  <a:pt x="51" y="7"/>
                </a:lnTo>
                <a:close/>
              </a:path>
            </a:pathLst>
          </a:custGeom>
          <a:solidFill>
            <a:schemeClr val="bg1"/>
          </a:solidFill>
          <a:ln w="9525">
            <a:noFill/>
            <a:round/>
          </a:ln>
        </p:spPr>
        <p:txBody>
          <a:bodyPr vert="horz" wrap="square" lIns="91389" tIns="45694" rIns="91389" bIns="45694" numCol="1" anchor="t" anchorCtr="0" compatLnSpc="1"/>
          <a:lstStyle/>
          <a:p>
            <a:pPr defTabSz="1030271"/>
            <a:endParaRPr lang="en-US" sz="1998" dirty="0">
              <a:solidFill>
                <a:srgbClr val="262626"/>
              </a:solidFill>
            </a:endParaRPr>
          </a:p>
        </p:txBody>
      </p:sp>
      <p:sp>
        <p:nvSpPr>
          <p:cNvPr id="39" name="Text Placeholder 3"/>
          <p:cNvSpPr>
            <a:spLocks noGrp="1"/>
          </p:cNvSpPr>
          <p:nvPr>
            <p:ph type="body" sz="half" idx="15" hasCustomPrompt="1"/>
          </p:nvPr>
        </p:nvSpPr>
        <p:spPr>
          <a:xfrm>
            <a:off x="5047905" y="1627993"/>
            <a:ext cx="3406031" cy="420263"/>
          </a:xfrm>
          <a:prstGeom prst="rect">
            <a:avLst/>
          </a:prstGeom>
        </p:spPr>
        <p:txBody>
          <a:bodyPr wrap="square" lIns="0" tIns="0" rIns="0" bIns="0" anchor="t">
            <a:noAutofit/>
          </a:bodyPr>
          <a:lstStyle>
            <a:lvl1pPr marL="0" indent="0" algn="l">
              <a:buNone/>
              <a:defRPr sz="1099" b="0" baseline="0">
                <a:solidFill>
                  <a:schemeClr val="bg1"/>
                </a:solidFill>
              </a:defRPr>
            </a:lvl1pPr>
            <a:lvl2pPr marL="457052" indent="0">
              <a:buNone/>
              <a:defRPr sz="1200"/>
            </a:lvl2pPr>
            <a:lvl3pPr marL="914103" indent="0">
              <a:buNone/>
              <a:defRPr sz="1001"/>
            </a:lvl3pPr>
            <a:lvl4pPr marL="1370679" indent="0">
              <a:buNone/>
              <a:defRPr sz="900"/>
            </a:lvl4pPr>
            <a:lvl5pPr marL="1827731" indent="0">
              <a:buNone/>
              <a:defRPr sz="900"/>
            </a:lvl5pPr>
            <a:lvl6pPr marL="2284781" indent="0">
              <a:buNone/>
              <a:defRPr sz="900"/>
            </a:lvl6pPr>
            <a:lvl7pPr marL="2741833" indent="0">
              <a:buNone/>
              <a:defRPr sz="900"/>
            </a:lvl7pPr>
            <a:lvl8pPr marL="3198408" indent="0">
              <a:buNone/>
              <a:defRPr sz="900"/>
            </a:lvl8pPr>
            <a:lvl9pPr marL="3655460" indent="0">
              <a:buNone/>
              <a:defRPr sz="900"/>
            </a:lvl9pPr>
          </a:lstStyle>
          <a:p>
            <a:pPr algn="ctr"/>
            <a:endParaRPr lang="en-US" sz="1001" dirty="0">
              <a:solidFill>
                <a:schemeClr val="tx1">
                  <a:lumMod val="50000"/>
                  <a:lumOff val="50000"/>
                </a:schemeClr>
              </a:solidFill>
            </a:endParaRPr>
          </a:p>
          <a:p>
            <a:pPr algn="ctr"/>
            <a:endParaRPr lang="en-US" sz="1001" dirty="0">
              <a:solidFill>
                <a:schemeClr val="tx1">
                  <a:lumMod val="50000"/>
                  <a:lumOff val="50000"/>
                </a:schemeClr>
              </a:solidFill>
            </a:endParaRPr>
          </a:p>
          <a:p>
            <a:pPr algn="ctr"/>
            <a:endParaRPr lang="en-US" sz="1001" dirty="0">
              <a:solidFill>
                <a:schemeClr val="tx1">
                  <a:lumMod val="50000"/>
                  <a:lumOff val="50000"/>
                </a:schemeClr>
              </a:solidFill>
            </a:endParaRPr>
          </a:p>
          <a:p>
            <a:pPr algn="ctr"/>
            <a:endParaRPr lang="en-US" sz="1001" dirty="0">
              <a:solidFill>
                <a:schemeClr val="tx1">
                  <a:lumMod val="50000"/>
                  <a:lumOff val="50000"/>
                </a:schemeClr>
              </a:solidFill>
            </a:endParaRPr>
          </a:p>
        </p:txBody>
      </p:sp>
      <p:sp>
        <p:nvSpPr>
          <p:cNvPr id="44" name="Text Placeholder 3"/>
          <p:cNvSpPr>
            <a:spLocks noGrp="1"/>
          </p:cNvSpPr>
          <p:nvPr>
            <p:ph type="body" sz="half" idx="17"/>
          </p:nvPr>
        </p:nvSpPr>
        <p:spPr>
          <a:xfrm>
            <a:off x="5042635" y="1422037"/>
            <a:ext cx="3415568" cy="192780"/>
          </a:xfrm>
          <a:prstGeom prst="rect">
            <a:avLst/>
          </a:prstGeom>
        </p:spPr>
        <p:txBody>
          <a:bodyPr wrap="none" lIns="0" tIns="0" rIns="0" bIns="0" anchor="ctr">
            <a:noAutofit/>
          </a:bodyPr>
          <a:lstStyle>
            <a:lvl1pPr marL="0" indent="0" algn="l">
              <a:buNone/>
              <a:defRPr sz="1399" b="1" baseline="0">
                <a:solidFill>
                  <a:schemeClr val="bg1"/>
                </a:solidFill>
              </a:defRPr>
            </a:lvl1pPr>
            <a:lvl2pPr marL="457052" indent="0">
              <a:buNone/>
              <a:defRPr sz="1200"/>
            </a:lvl2pPr>
            <a:lvl3pPr marL="914103" indent="0">
              <a:buNone/>
              <a:defRPr sz="1001"/>
            </a:lvl3pPr>
            <a:lvl4pPr marL="1370679" indent="0">
              <a:buNone/>
              <a:defRPr sz="900"/>
            </a:lvl4pPr>
            <a:lvl5pPr marL="1827731" indent="0">
              <a:buNone/>
              <a:defRPr sz="900"/>
            </a:lvl5pPr>
            <a:lvl6pPr marL="2284781" indent="0">
              <a:buNone/>
              <a:defRPr sz="900"/>
            </a:lvl6pPr>
            <a:lvl7pPr marL="2741833" indent="0">
              <a:buNone/>
              <a:defRPr sz="900"/>
            </a:lvl7pPr>
            <a:lvl8pPr marL="3198408" indent="0">
              <a:buNone/>
              <a:defRPr sz="900"/>
            </a:lvl8pPr>
            <a:lvl9pPr marL="3655460" indent="0">
              <a:buNone/>
              <a:defRPr sz="900"/>
            </a:lvl9pPr>
          </a:lstStyle>
          <a:p>
            <a:pPr lvl="0"/>
            <a:endParaRPr lang="en-US" dirty="0"/>
          </a:p>
        </p:txBody>
      </p:sp>
      <p:sp>
        <p:nvSpPr>
          <p:cNvPr id="45" name="Text Placeholder 3"/>
          <p:cNvSpPr>
            <a:spLocks noGrp="1"/>
          </p:cNvSpPr>
          <p:nvPr>
            <p:ph type="body" sz="half" idx="18" hasCustomPrompt="1"/>
          </p:nvPr>
        </p:nvSpPr>
        <p:spPr>
          <a:xfrm>
            <a:off x="5047905" y="2473503"/>
            <a:ext cx="3406031" cy="360054"/>
          </a:xfrm>
          <a:prstGeom prst="rect">
            <a:avLst/>
          </a:prstGeom>
        </p:spPr>
        <p:txBody>
          <a:bodyPr wrap="square" lIns="0" tIns="0" rIns="0" bIns="0" anchor="t">
            <a:noAutofit/>
          </a:bodyPr>
          <a:lstStyle>
            <a:lvl1pPr marL="0" indent="0" algn="l">
              <a:buNone/>
              <a:defRPr sz="1099" b="0" baseline="0">
                <a:solidFill>
                  <a:schemeClr val="bg1"/>
                </a:solidFill>
              </a:defRPr>
            </a:lvl1pPr>
            <a:lvl2pPr marL="457052" indent="0">
              <a:buNone/>
              <a:defRPr sz="1200"/>
            </a:lvl2pPr>
            <a:lvl3pPr marL="914103" indent="0">
              <a:buNone/>
              <a:defRPr sz="1001"/>
            </a:lvl3pPr>
            <a:lvl4pPr marL="1370679" indent="0">
              <a:buNone/>
              <a:defRPr sz="900"/>
            </a:lvl4pPr>
            <a:lvl5pPr marL="1827731" indent="0">
              <a:buNone/>
              <a:defRPr sz="900"/>
            </a:lvl5pPr>
            <a:lvl6pPr marL="2284781" indent="0">
              <a:buNone/>
              <a:defRPr sz="900"/>
            </a:lvl6pPr>
            <a:lvl7pPr marL="2741833" indent="0">
              <a:buNone/>
              <a:defRPr sz="900"/>
            </a:lvl7pPr>
            <a:lvl8pPr marL="3198408" indent="0">
              <a:buNone/>
              <a:defRPr sz="900"/>
            </a:lvl8pPr>
            <a:lvl9pPr marL="3655460" indent="0">
              <a:buNone/>
              <a:defRPr sz="900"/>
            </a:lvl9pPr>
          </a:lstStyle>
          <a:p>
            <a:pPr algn="ctr"/>
            <a:endParaRPr lang="en-US" sz="1001" dirty="0">
              <a:solidFill>
                <a:schemeClr val="tx1">
                  <a:lumMod val="50000"/>
                  <a:lumOff val="50000"/>
                </a:schemeClr>
              </a:solidFill>
            </a:endParaRPr>
          </a:p>
          <a:p>
            <a:pPr algn="ctr"/>
            <a:endParaRPr lang="en-US" sz="1001" dirty="0">
              <a:solidFill>
                <a:schemeClr val="tx1">
                  <a:lumMod val="50000"/>
                  <a:lumOff val="50000"/>
                </a:schemeClr>
              </a:solidFill>
            </a:endParaRPr>
          </a:p>
        </p:txBody>
      </p:sp>
      <p:sp>
        <p:nvSpPr>
          <p:cNvPr id="46" name="Text Placeholder 3"/>
          <p:cNvSpPr>
            <a:spLocks noGrp="1"/>
          </p:cNvSpPr>
          <p:nvPr>
            <p:ph type="body" sz="half" idx="19"/>
          </p:nvPr>
        </p:nvSpPr>
        <p:spPr>
          <a:xfrm>
            <a:off x="5042635" y="2267550"/>
            <a:ext cx="3415568" cy="192780"/>
          </a:xfrm>
          <a:prstGeom prst="rect">
            <a:avLst/>
          </a:prstGeom>
        </p:spPr>
        <p:txBody>
          <a:bodyPr wrap="none" lIns="0" tIns="0" rIns="0" bIns="0" anchor="ctr">
            <a:noAutofit/>
          </a:bodyPr>
          <a:lstStyle>
            <a:lvl1pPr marL="0" indent="0" algn="l">
              <a:buNone/>
              <a:defRPr sz="1399" b="1" baseline="0">
                <a:solidFill>
                  <a:schemeClr val="bg1"/>
                </a:solidFill>
              </a:defRPr>
            </a:lvl1pPr>
            <a:lvl2pPr marL="457052" indent="0">
              <a:buNone/>
              <a:defRPr sz="1200"/>
            </a:lvl2pPr>
            <a:lvl3pPr marL="914103" indent="0">
              <a:buNone/>
              <a:defRPr sz="1001"/>
            </a:lvl3pPr>
            <a:lvl4pPr marL="1370679" indent="0">
              <a:buNone/>
              <a:defRPr sz="900"/>
            </a:lvl4pPr>
            <a:lvl5pPr marL="1827731" indent="0">
              <a:buNone/>
              <a:defRPr sz="900"/>
            </a:lvl5pPr>
            <a:lvl6pPr marL="2284781" indent="0">
              <a:buNone/>
              <a:defRPr sz="900"/>
            </a:lvl6pPr>
            <a:lvl7pPr marL="2741833" indent="0">
              <a:buNone/>
              <a:defRPr sz="900"/>
            </a:lvl7pPr>
            <a:lvl8pPr marL="3198408" indent="0">
              <a:buNone/>
              <a:defRPr sz="900"/>
            </a:lvl8pPr>
            <a:lvl9pPr marL="3655460" indent="0">
              <a:buNone/>
              <a:defRPr sz="900"/>
            </a:lvl9pPr>
          </a:lstStyle>
          <a:p>
            <a:pPr lvl="0"/>
            <a:endParaRPr lang="en-US" dirty="0"/>
          </a:p>
        </p:txBody>
      </p:sp>
      <p:sp>
        <p:nvSpPr>
          <p:cNvPr id="47" name="Text Placeholder 3"/>
          <p:cNvSpPr>
            <a:spLocks noGrp="1"/>
          </p:cNvSpPr>
          <p:nvPr>
            <p:ph type="body" sz="half" idx="20" hasCustomPrompt="1"/>
          </p:nvPr>
        </p:nvSpPr>
        <p:spPr>
          <a:xfrm>
            <a:off x="5047905" y="3313915"/>
            <a:ext cx="3406031" cy="348095"/>
          </a:xfrm>
          <a:prstGeom prst="rect">
            <a:avLst/>
          </a:prstGeom>
        </p:spPr>
        <p:txBody>
          <a:bodyPr wrap="square" lIns="0" tIns="0" rIns="0" bIns="0" anchor="t">
            <a:noAutofit/>
          </a:bodyPr>
          <a:lstStyle>
            <a:lvl1pPr marL="0" indent="0" algn="l">
              <a:buNone/>
              <a:defRPr sz="1099" b="0" baseline="0">
                <a:solidFill>
                  <a:schemeClr val="bg1"/>
                </a:solidFill>
              </a:defRPr>
            </a:lvl1pPr>
            <a:lvl2pPr marL="457052" indent="0">
              <a:buNone/>
              <a:defRPr sz="1200"/>
            </a:lvl2pPr>
            <a:lvl3pPr marL="914103" indent="0">
              <a:buNone/>
              <a:defRPr sz="1001"/>
            </a:lvl3pPr>
            <a:lvl4pPr marL="1370679" indent="0">
              <a:buNone/>
              <a:defRPr sz="900"/>
            </a:lvl4pPr>
            <a:lvl5pPr marL="1827731" indent="0">
              <a:buNone/>
              <a:defRPr sz="900"/>
            </a:lvl5pPr>
            <a:lvl6pPr marL="2284781" indent="0">
              <a:buNone/>
              <a:defRPr sz="900"/>
            </a:lvl6pPr>
            <a:lvl7pPr marL="2741833" indent="0">
              <a:buNone/>
              <a:defRPr sz="900"/>
            </a:lvl7pPr>
            <a:lvl8pPr marL="3198408" indent="0">
              <a:buNone/>
              <a:defRPr sz="900"/>
            </a:lvl8pPr>
            <a:lvl9pPr marL="3655460" indent="0">
              <a:buNone/>
              <a:defRPr sz="900"/>
            </a:lvl9pPr>
          </a:lstStyle>
          <a:p>
            <a:pPr algn="ctr"/>
            <a:endParaRPr lang="en-US" sz="1001" dirty="0">
              <a:solidFill>
                <a:schemeClr val="tx1">
                  <a:lumMod val="50000"/>
                  <a:lumOff val="50000"/>
                </a:schemeClr>
              </a:solidFill>
            </a:endParaRPr>
          </a:p>
          <a:p>
            <a:pPr algn="ctr"/>
            <a:endParaRPr lang="en-US" sz="1001" dirty="0">
              <a:solidFill>
                <a:schemeClr val="tx1">
                  <a:lumMod val="50000"/>
                  <a:lumOff val="50000"/>
                </a:schemeClr>
              </a:solidFill>
            </a:endParaRPr>
          </a:p>
          <a:p>
            <a:pPr algn="ctr"/>
            <a:endParaRPr lang="en-US" sz="1001" dirty="0">
              <a:solidFill>
                <a:schemeClr val="tx1">
                  <a:lumMod val="50000"/>
                  <a:lumOff val="50000"/>
                </a:schemeClr>
              </a:solidFill>
            </a:endParaRPr>
          </a:p>
        </p:txBody>
      </p:sp>
      <p:sp>
        <p:nvSpPr>
          <p:cNvPr id="48" name="Text Placeholder 3"/>
          <p:cNvSpPr>
            <a:spLocks noGrp="1"/>
          </p:cNvSpPr>
          <p:nvPr>
            <p:ph type="body" sz="half" idx="21"/>
          </p:nvPr>
        </p:nvSpPr>
        <p:spPr>
          <a:xfrm>
            <a:off x="5042635" y="3107963"/>
            <a:ext cx="3415568" cy="192780"/>
          </a:xfrm>
          <a:prstGeom prst="rect">
            <a:avLst/>
          </a:prstGeom>
        </p:spPr>
        <p:txBody>
          <a:bodyPr wrap="none" lIns="0" tIns="0" rIns="0" bIns="0" anchor="ctr">
            <a:noAutofit/>
          </a:bodyPr>
          <a:lstStyle>
            <a:lvl1pPr marL="0" indent="0" algn="l">
              <a:buNone/>
              <a:defRPr sz="1399" b="1" baseline="0">
                <a:solidFill>
                  <a:schemeClr val="bg1"/>
                </a:solidFill>
              </a:defRPr>
            </a:lvl1pPr>
            <a:lvl2pPr marL="457052" indent="0">
              <a:buNone/>
              <a:defRPr sz="1200"/>
            </a:lvl2pPr>
            <a:lvl3pPr marL="914103" indent="0">
              <a:buNone/>
              <a:defRPr sz="1001"/>
            </a:lvl3pPr>
            <a:lvl4pPr marL="1370679" indent="0">
              <a:buNone/>
              <a:defRPr sz="900"/>
            </a:lvl4pPr>
            <a:lvl5pPr marL="1827731" indent="0">
              <a:buNone/>
              <a:defRPr sz="900"/>
            </a:lvl5pPr>
            <a:lvl6pPr marL="2284781" indent="0">
              <a:buNone/>
              <a:defRPr sz="900"/>
            </a:lvl6pPr>
            <a:lvl7pPr marL="2741833" indent="0">
              <a:buNone/>
              <a:defRPr sz="900"/>
            </a:lvl7pPr>
            <a:lvl8pPr marL="3198408" indent="0">
              <a:buNone/>
              <a:defRPr sz="900"/>
            </a:lvl8pPr>
            <a:lvl9pPr marL="3655460" indent="0">
              <a:buNone/>
              <a:defRPr sz="900"/>
            </a:lvl9pPr>
          </a:lstStyle>
          <a:p>
            <a:pPr lvl="0"/>
            <a:endParaRPr lang="en-US" dirty="0"/>
          </a:p>
        </p:txBody>
      </p:sp>
      <p:sp>
        <p:nvSpPr>
          <p:cNvPr id="49" name="Text Placeholder 3"/>
          <p:cNvSpPr>
            <a:spLocks noGrp="1"/>
          </p:cNvSpPr>
          <p:nvPr>
            <p:ph type="body" sz="half" idx="22" hasCustomPrompt="1"/>
          </p:nvPr>
        </p:nvSpPr>
        <p:spPr>
          <a:xfrm>
            <a:off x="5047905" y="4133066"/>
            <a:ext cx="3406031" cy="353811"/>
          </a:xfrm>
          <a:prstGeom prst="rect">
            <a:avLst/>
          </a:prstGeom>
        </p:spPr>
        <p:txBody>
          <a:bodyPr wrap="square" lIns="0" tIns="0" rIns="0" bIns="0" anchor="t">
            <a:noAutofit/>
          </a:bodyPr>
          <a:lstStyle>
            <a:lvl1pPr marL="0" indent="0" algn="l">
              <a:buNone/>
              <a:defRPr sz="1099" b="0" baseline="0">
                <a:solidFill>
                  <a:schemeClr val="bg1"/>
                </a:solidFill>
              </a:defRPr>
            </a:lvl1pPr>
            <a:lvl2pPr marL="457052" indent="0">
              <a:buNone/>
              <a:defRPr sz="1200"/>
            </a:lvl2pPr>
            <a:lvl3pPr marL="914103" indent="0">
              <a:buNone/>
              <a:defRPr sz="1001"/>
            </a:lvl3pPr>
            <a:lvl4pPr marL="1370679" indent="0">
              <a:buNone/>
              <a:defRPr sz="900"/>
            </a:lvl4pPr>
            <a:lvl5pPr marL="1827731" indent="0">
              <a:buNone/>
              <a:defRPr sz="900"/>
            </a:lvl5pPr>
            <a:lvl6pPr marL="2284781" indent="0">
              <a:buNone/>
              <a:defRPr sz="900"/>
            </a:lvl6pPr>
            <a:lvl7pPr marL="2741833" indent="0">
              <a:buNone/>
              <a:defRPr sz="900"/>
            </a:lvl7pPr>
            <a:lvl8pPr marL="3198408" indent="0">
              <a:buNone/>
              <a:defRPr sz="900"/>
            </a:lvl8pPr>
            <a:lvl9pPr marL="3655460" indent="0">
              <a:buNone/>
              <a:defRPr sz="900"/>
            </a:lvl9pPr>
          </a:lstStyle>
          <a:p>
            <a:pPr algn="ctr"/>
            <a:endParaRPr lang="en-US" sz="1001" dirty="0">
              <a:solidFill>
                <a:schemeClr val="tx1">
                  <a:lumMod val="50000"/>
                  <a:lumOff val="50000"/>
                </a:schemeClr>
              </a:solidFill>
            </a:endParaRPr>
          </a:p>
          <a:p>
            <a:pPr algn="ctr"/>
            <a:endParaRPr lang="en-US" sz="1001" dirty="0">
              <a:solidFill>
                <a:schemeClr val="tx1">
                  <a:lumMod val="50000"/>
                  <a:lumOff val="50000"/>
                </a:schemeClr>
              </a:solidFill>
            </a:endParaRPr>
          </a:p>
          <a:p>
            <a:pPr algn="ctr"/>
            <a:endParaRPr lang="en-US" sz="1001" dirty="0">
              <a:solidFill>
                <a:schemeClr val="tx1">
                  <a:lumMod val="50000"/>
                  <a:lumOff val="50000"/>
                </a:schemeClr>
              </a:solidFill>
            </a:endParaRPr>
          </a:p>
        </p:txBody>
      </p:sp>
      <p:sp>
        <p:nvSpPr>
          <p:cNvPr id="50" name="Text Placeholder 3"/>
          <p:cNvSpPr>
            <a:spLocks noGrp="1"/>
          </p:cNvSpPr>
          <p:nvPr>
            <p:ph type="body" sz="half" idx="23"/>
          </p:nvPr>
        </p:nvSpPr>
        <p:spPr>
          <a:xfrm>
            <a:off x="5042635" y="3927113"/>
            <a:ext cx="3415568" cy="192780"/>
          </a:xfrm>
          <a:prstGeom prst="rect">
            <a:avLst/>
          </a:prstGeom>
        </p:spPr>
        <p:txBody>
          <a:bodyPr wrap="none" lIns="0" tIns="0" rIns="0" bIns="0" anchor="ctr">
            <a:noAutofit/>
          </a:bodyPr>
          <a:lstStyle>
            <a:lvl1pPr marL="0" indent="0" algn="l">
              <a:buNone/>
              <a:defRPr sz="1399" b="1" baseline="0">
                <a:solidFill>
                  <a:schemeClr val="bg1"/>
                </a:solidFill>
              </a:defRPr>
            </a:lvl1pPr>
            <a:lvl2pPr marL="457052" indent="0">
              <a:buNone/>
              <a:defRPr sz="1200"/>
            </a:lvl2pPr>
            <a:lvl3pPr marL="914103" indent="0">
              <a:buNone/>
              <a:defRPr sz="1001"/>
            </a:lvl3pPr>
            <a:lvl4pPr marL="1370679" indent="0">
              <a:buNone/>
              <a:defRPr sz="900"/>
            </a:lvl4pPr>
            <a:lvl5pPr marL="1827731" indent="0">
              <a:buNone/>
              <a:defRPr sz="900"/>
            </a:lvl5pPr>
            <a:lvl6pPr marL="2284781" indent="0">
              <a:buNone/>
              <a:defRPr sz="900"/>
            </a:lvl6pPr>
            <a:lvl7pPr marL="2741833" indent="0">
              <a:buNone/>
              <a:defRPr sz="900"/>
            </a:lvl7pPr>
            <a:lvl8pPr marL="3198408" indent="0">
              <a:buNone/>
              <a:defRPr sz="900"/>
            </a:lvl8pPr>
            <a:lvl9pPr marL="3655460" indent="0">
              <a:buNone/>
              <a:defRPr sz="900"/>
            </a:lvl9pPr>
          </a:lstStyle>
          <a:p>
            <a:pPr lvl="0"/>
            <a:endParaRPr lang="en-US" dirty="0"/>
          </a:p>
        </p:txBody>
      </p:sp>
      <p:sp>
        <p:nvSpPr>
          <p:cNvPr id="25" name="Rectangle 24"/>
          <p:cNvSpPr/>
          <p:nvPr userDrawn="1"/>
        </p:nvSpPr>
        <p:spPr>
          <a:xfrm>
            <a:off x="3" y="1323275"/>
            <a:ext cx="2266751" cy="32385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030271"/>
            <a:endParaRPr lang="en-US" sz="1998">
              <a:solidFill>
                <a:srgbClr val="FFFFFF"/>
              </a:solidFill>
            </a:endParaRPr>
          </a:p>
        </p:txBody>
      </p:sp>
      <p:sp>
        <p:nvSpPr>
          <p:cNvPr id="28" name="Text Placeholder 3"/>
          <p:cNvSpPr>
            <a:spLocks noGrp="1"/>
          </p:cNvSpPr>
          <p:nvPr>
            <p:ph type="body" sz="half" idx="24" hasCustomPrompt="1"/>
          </p:nvPr>
        </p:nvSpPr>
        <p:spPr>
          <a:xfrm>
            <a:off x="129720" y="2443255"/>
            <a:ext cx="2007314" cy="1805697"/>
          </a:xfrm>
          <a:prstGeom prst="rect">
            <a:avLst/>
          </a:prstGeom>
        </p:spPr>
        <p:txBody>
          <a:bodyPr wrap="square" lIns="0" tIns="0" rIns="0" bIns="0" anchor="t">
            <a:noAutofit/>
          </a:bodyPr>
          <a:lstStyle>
            <a:lvl1pPr marL="0" indent="0" algn="ctr">
              <a:buNone/>
              <a:defRPr sz="1099" b="0" baseline="0">
                <a:solidFill>
                  <a:schemeClr val="bg1"/>
                </a:solidFill>
              </a:defRPr>
            </a:lvl1pPr>
            <a:lvl2pPr marL="457052" indent="0">
              <a:buNone/>
              <a:defRPr sz="1200"/>
            </a:lvl2pPr>
            <a:lvl3pPr marL="914103" indent="0">
              <a:buNone/>
              <a:defRPr sz="1001"/>
            </a:lvl3pPr>
            <a:lvl4pPr marL="1370679" indent="0">
              <a:buNone/>
              <a:defRPr sz="900"/>
            </a:lvl4pPr>
            <a:lvl5pPr marL="1827731" indent="0">
              <a:buNone/>
              <a:defRPr sz="900"/>
            </a:lvl5pPr>
            <a:lvl6pPr marL="2284781" indent="0">
              <a:buNone/>
              <a:defRPr sz="900"/>
            </a:lvl6pPr>
            <a:lvl7pPr marL="2741833" indent="0">
              <a:buNone/>
              <a:defRPr sz="900"/>
            </a:lvl7pPr>
            <a:lvl8pPr marL="3198408" indent="0">
              <a:buNone/>
              <a:defRPr sz="900"/>
            </a:lvl8pPr>
            <a:lvl9pPr marL="3655460" indent="0">
              <a:buNone/>
              <a:defRPr sz="900"/>
            </a:lvl9pPr>
          </a:lstStyle>
          <a:p>
            <a:pPr algn="ctr"/>
            <a:endParaRPr lang="en-US" sz="1001" dirty="0">
              <a:solidFill>
                <a:schemeClr val="tx1">
                  <a:lumMod val="50000"/>
                  <a:lumOff val="50000"/>
                </a:schemeClr>
              </a:solidFill>
            </a:endParaRPr>
          </a:p>
          <a:p>
            <a:pPr algn="ctr"/>
            <a:endParaRPr lang="en-US" sz="1001" dirty="0">
              <a:solidFill>
                <a:schemeClr val="tx1">
                  <a:lumMod val="50000"/>
                  <a:lumOff val="50000"/>
                </a:schemeClr>
              </a:solidFill>
            </a:endParaRPr>
          </a:p>
          <a:p>
            <a:pPr algn="ctr"/>
            <a:endParaRPr lang="en-US" sz="1001" dirty="0">
              <a:solidFill>
                <a:schemeClr val="tx1">
                  <a:lumMod val="50000"/>
                  <a:lumOff val="50000"/>
                </a:schemeClr>
              </a:solidFill>
            </a:endParaRPr>
          </a:p>
          <a:p>
            <a:pPr algn="ctr"/>
            <a:endParaRPr lang="en-US" sz="1001" dirty="0">
              <a:solidFill>
                <a:schemeClr val="tx1">
                  <a:lumMod val="50000"/>
                  <a:lumOff val="50000"/>
                </a:schemeClr>
              </a:solidFill>
            </a:endParaRPr>
          </a:p>
        </p:txBody>
      </p:sp>
      <p:sp>
        <p:nvSpPr>
          <p:cNvPr id="29" name="Text Placeholder 3"/>
          <p:cNvSpPr>
            <a:spLocks noGrp="1"/>
          </p:cNvSpPr>
          <p:nvPr>
            <p:ph type="body" sz="half" idx="25" hasCustomPrompt="1"/>
          </p:nvPr>
        </p:nvSpPr>
        <p:spPr>
          <a:xfrm>
            <a:off x="126910" y="1695364"/>
            <a:ext cx="2012936" cy="639561"/>
          </a:xfrm>
          <a:prstGeom prst="rect">
            <a:avLst/>
          </a:prstGeom>
        </p:spPr>
        <p:txBody>
          <a:bodyPr wrap="none" lIns="0" tIns="0" rIns="0" bIns="0" anchor="t">
            <a:noAutofit/>
          </a:bodyPr>
          <a:lstStyle>
            <a:lvl1pPr marL="0" indent="0" algn="ctr">
              <a:buNone/>
              <a:defRPr sz="1799" b="1" baseline="0">
                <a:solidFill>
                  <a:schemeClr val="bg1"/>
                </a:solidFill>
              </a:defRPr>
            </a:lvl1pPr>
            <a:lvl2pPr marL="457052" indent="0">
              <a:buNone/>
              <a:defRPr sz="1200"/>
            </a:lvl2pPr>
            <a:lvl3pPr marL="914103" indent="0">
              <a:buNone/>
              <a:defRPr sz="1001"/>
            </a:lvl3pPr>
            <a:lvl4pPr marL="1370679" indent="0">
              <a:buNone/>
              <a:defRPr sz="900"/>
            </a:lvl4pPr>
            <a:lvl5pPr marL="1827731" indent="0">
              <a:buNone/>
              <a:defRPr sz="900"/>
            </a:lvl5pPr>
            <a:lvl6pPr marL="2284781" indent="0">
              <a:buNone/>
              <a:defRPr sz="900"/>
            </a:lvl6pPr>
            <a:lvl7pPr marL="2741833" indent="0">
              <a:buNone/>
              <a:defRPr sz="900"/>
            </a:lvl7pPr>
            <a:lvl8pPr marL="3198408" indent="0">
              <a:buNone/>
              <a:defRPr sz="900"/>
            </a:lvl8pPr>
            <a:lvl9pPr marL="3655460" indent="0">
              <a:buNone/>
              <a:defRPr sz="900"/>
            </a:lvl9pPr>
          </a:lstStyle>
          <a:p>
            <a:pPr lvl="0"/>
            <a:endParaRPr lang="en-US" dirty="0"/>
          </a:p>
          <a:p>
            <a:pPr lvl="0"/>
            <a:endParaRPr lang="en-US" dirty="0"/>
          </a:p>
        </p:txBody>
      </p:sp>
      <p:sp>
        <p:nvSpPr>
          <p:cNvPr id="30" name="Round Same Side Corner Rectangle 29"/>
          <p:cNvSpPr/>
          <p:nvPr userDrawn="1"/>
        </p:nvSpPr>
        <p:spPr>
          <a:xfrm rot="16200000" flipH="1">
            <a:off x="8798361" y="304345"/>
            <a:ext cx="288035" cy="403250"/>
          </a:xfrm>
          <a:prstGeom prst="round2Same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030271"/>
            <a:endParaRPr lang="en-US" sz="1998" dirty="0">
              <a:solidFill>
                <a:srgbClr val="262626">
                  <a:lumMod val="50000"/>
                  <a:lumOff val="50000"/>
                </a:srgbClr>
              </a:solidFill>
            </a:endParaRPr>
          </a:p>
        </p:txBody>
      </p:sp>
      <p:sp>
        <p:nvSpPr>
          <p:cNvPr id="31" name="Slide Number Placeholder 4"/>
          <p:cNvSpPr>
            <a:spLocks noGrp="1"/>
          </p:cNvSpPr>
          <p:nvPr>
            <p:ph type="sldNum" sz="quarter" idx="4"/>
          </p:nvPr>
        </p:nvSpPr>
        <p:spPr>
          <a:xfrm>
            <a:off x="8746835" y="361953"/>
            <a:ext cx="381001" cy="274637"/>
          </a:xfrm>
          <a:prstGeom prst="rect">
            <a:avLst/>
          </a:prstGeom>
        </p:spPr>
        <p:txBody>
          <a:bodyPr anchor="ctr"/>
          <a:lstStyle>
            <a:lvl1pPr algn="ctr">
              <a:defRPr sz="900" b="1">
                <a:solidFill>
                  <a:schemeClr val="tx1">
                    <a:lumMod val="50000"/>
                    <a:lumOff val="50000"/>
                  </a:schemeClr>
                </a:solidFill>
              </a:defRPr>
            </a:lvl1pPr>
          </a:lstStyle>
          <a:p>
            <a:pPr defTabSz="1030271"/>
            <a:fld id="{C136B7D2-B98C-44FD-8D04-7EC62A564975}" type="slidenum">
              <a:rPr lang="en-US" smtClean="0">
                <a:solidFill>
                  <a:srgbClr val="262626">
                    <a:lumMod val="50000"/>
                    <a:lumOff val="50000"/>
                  </a:srgbClr>
                </a:solidFill>
              </a:rPr>
              <a:pPr defTabSz="1030271"/>
              <a:t>‹#›</a:t>
            </a:fld>
            <a:endParaRPr lang="en-US" dirty="0">
              <a:solidFill>
                <a:srgbClr val="262626">
                  <a:lumMod val="50000"/>
                  <a:lumOff val="50000"/>
                </a:srgbClr>
              </a:solidFill>
            </a:endParaRPr>
          </a:p>
        </p:txBody>
      </p:sp>
      <p:sp>
        <p:nvSpPr>
          <p:cNvPr id="32" name="Title 1"/>
          <p:cNvSpPr>
            <a:spLocks noGrp="1"/>
          </p:cNvSpPr>
          <p:nvPr>
            <p:ph type="title" hasCustomPrompt="1"/>
          </p:nvPr>
        </p:nvSpPr>
        <p:spPr>
          <a:xfrm>
            <a:off x="609601" y="361951"/>
            <a:ext cx="5638800" cy="353525"/>
          </a:xfrm>
          <a:prstGeom prst="rect">
            <a:avLst/>
          </a:prstGeom>
        </p:spPr>
        <p:txBody>
          <a:bodyPr wrap="none" lIns="0" tIns="0" rIns="0" bIns="0" anchor="ctr">
            <a:noAutofit/>
          </a:bodyPr>
          <a:lstStyle>
            <a:lvl1pPr algn="l">
              <a:defRPr sz="2399" b="1" baseline="0">
                <a:solidFill>
                  <a:schemeClr val="tx1">
                    <a:lumMod val="50000"/>
                    <a:lumOff val="50000"/>
                  </a:schemeClr>
                </a:solidFill>
              </a:defRPr>
            </a:lvl1pPr>
          </a:lstStyle>
          <a:p>
            <a:r>
              <a:rPr lang="en-US" dirty="0"/>
              <a:t>Click To Edit Master Title Style</a:t>
            </a:r>
          </a:p>
        </p:txBody>
      </p:sp>
      <p:sp>
        <p:nvSpPr>
          <p:cNvPr id="33" name="Text Placeholder 3"/>
          <p:cNvSpPr>
            <a:spLocks noGrp="1"/>
          </p:cNvSpPr>
          <p:nvPr>
            <p:ph type="body" sz="half" idx="2" hasCustomPrompt="1"/>
          </p:nvPr>
        </p:nvSpPr>
        <p:spPr>
          <a:xfrm>
            <a:off x="609602" y="713943"/>
            <a:ext cx="4114801" cy="200746"/>
          </a:xfrm>
          <a:prstGeom prst="rect">
            <a:avLst/>
          </a:prstGeom>
        </p:spPr>
        <p:txBody>
          <a:bodyPr wrap="none" lIns="0" tIns="0" rIns="0" bIns="0" anchor="ctr">
            <a:noAutofit/>
          </a:bodyPr>
          <a:lstStyle>
            <a:lvl1pPr marL="0" indent="0" algn="l">
              <a:buNone/>
              <a:defRPr sz="1200" b="1" baseline="0">
                <a:solidFill>
                  <a:schemeClr val="bg1">
                    <a:lumMod val="75000"/>
                  </a:schemeClr>
                </a:solidFill>
              </a:defRPr>
            </a:lvl1pPr>
            <a:lvl2pPr marL="457052" indent="0">
              <a:buNone/>
              <a:defRPr sz="1200"/>
            </a:lvl2pPr>
            <a:lvl3pPr marL="914103" indent="0">
              <a:buNone/>
              <a:defRPr sz="1001"/>
            </a:lvl3pPr>
            <a:lvl4pPr marL="1370679" indent="0">
              <a:buNone/>
              <a:defRPr sz="900"/>
            </a:lvl4pPr>
            <a:lvl5pPr marL="1827731" indent="0">
              <a:buNone/>
              <a:defRPr sz="900"/>
            </a:lvl5pPr>
            <a:lvl6pPr marL="2284781" indent="0">
              <a:buNone/>
              <a:defRPr sz="900"/>
            </a:lvl6pPr>
            <a:lvl7pPr marL="2741833" indent="0">
              <a:buNone/>
              <a:defRPr sz="900"/>
            </a:lvl7pPr>
            <a:lvl8pPr marL="3198408" indent="0">
              <a:buNone/>
              <a:defRPr sz="900"/>
            </a:lvl8pPr>
            <a:lvl9pPr marL="3655460" indent="0">
              <a:buNone/>
              <a:defRPr sz="900"/>
            </a:lvl9pPr>
          </a:lstStyle>
          <a:p>
            <a:pPr lvl="0"/>
            <a:r>
              <a:rPr lang="en-US" dirty="0"/>
              <a:t>Subtext Goes Here</a:t>
            </a:r>
          </a:p>
        </p:txBody>
      </p:sp>
    </p:spTree>
    <p:extLst>
      <p:ext uri="{BB962C8B-B14F-4D97-AF65-F5344CB8AC3E}">
        <p14:creationId xmlns:p14="http://schemas.microsoft.com/office/powerpoint/2010/main" val="3648100517"/>
      </p:ext>
    </p:extLst>
  </p:cSld>
  <p:clrMapOvr>
    <a:masterClrMapping/>
  </p:clrMapOvr>
  <mc:AlternateContent xmlns:mc="http://schemas.openxmlformats.org/markup-compatibility/2006" xmlns:p14="http://schemas.microsoft.com/office/powerpoint/2010/main">
    <mc:Choice Requires="p14">
      <p:transition spd="slow" p14:dur="1500" advClick="0">
        <p:random/>
      </p:transition>
    </mc:Choice>
    <mc:Fallback xmlns="">
      <p:transition spd="slow" advClick="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2"/>
                                        </p:tgtEl>
                                        <p:attrNameLst>
                                          <p:attrName>style.visibility</p:attrName>
                                        </p:attrNameLst>
                                      </p:cBhvr>
                                      <p:to>
                                        <p:strVal val="visible"/>
                                      </p:to>
                                    </p:set>
                                    <p:animEffect transition="in" filter="fade">
                                      <p:cBhvr>
                                        <p:cTn id="7" dur="500"/>
                                        <p:tgtEl>
                                          <p:spTgt spid="32"/>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33">
                                            <p:txEl>
                                              <p:pRg st="0" end="0"/>
                                            </p:txEl>
                                          </p:spTgt>
                                        </p:tgtEl>
                                        <p:attrNameLst>
                                          <p:attrName>style.visibility</p:attrName>
                                        </p:attrNameLst>
                                      </p:cBhvr>
                                      <p:to>
                                        <p:strVal val="visible"/>
                                      </p:to>
                                    </p:set>
                                    <p:animEffect transition="in" filter="fade">
                                      <p:cBhvr>
                                        <p:cTn id="11" dur="500"/>
                                        <p:tgtEl>
                                          <p:spTgt spid="33">
                                            <p:txEl>
                                              <p:pRg st="0" end="0"/>
                                            </p:txEl>
                                          </p:spTgt>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25"/>
                                        </p:tgtEl>
                                        <p:attrNameLst>
                                          <p:attrName>style.visibility</p:attrName>
                                        </p:attrNameLst>
                                      </p:cBhvr>
                                      <p:to>
                                        <p:strVal val="visible"/>
                                      </p:to>
                                    </p:set>
                                    <p:animEffect transition="in" filter="wipe(left)">
                                      <p:cBhvr>
                                        <p:cTn id="15" dur="500"/>
                                        <p:tgtEl>
                                          <p:spTgt spid="25"/>
                                        </p:tgtEl>
                                      </p:cBhvr>
                                    </p:animEffect>
                                  </p:childTnLst>
                                </p:cTn>
                              </p:par>
                            </p:childTnLst>
                          </p:cTn>
                        </p:par>
                        <p:par>
                          <p:cTn id="16" fill="hold">
                            <p:stCondLst>
                              <p:cond delay="1500"/>
                            </p:stCondLst>
                            <p:childTnLst>
                              <p:par>
                                <p:cTn id="17" presetID="22" presetClass="entr" presetSubtype="4" fill="hold" grpId="0" nodeType="afterEffect">
                                  <p:stCondLst>
                                    <p:cond delay="0"/>
                                  </p:stCondLst>
                                  <p:childTnLst>
                                    <p:set>
                                      <p:cBhvr>
                                        <p:cTn id="18" dur="1" fill="hold">
                                          <p:stCondLst>
                                            <p:cond delay="0"/>
                                          </p:stCondLst>
                                        </p:cTn>
                                        <p:tgtEl>
                                          <p:spTgt spid="29">
                                            <p:txEl>
                                              <p:pRg st="0" end="0"/>
                                            </p:txEl>
                                          </p:spTgt>
                                        </p:tgtEl>
                                        <p:attrNameLst>
                                          <p:attrName>style.visibility</p:attrName>
                                        </p:attrNameLst>
                                      </p:cBhvr>
                                      <p:to>
                                        <p:strVal val="visible"/>
                                      </p:to>
                                    </p:set>
                                    <p:animEffect transition="in" filter="wipe(down)">
                                      <p:cBhvr>
                                        <p:cTn id="19" dur="500"/>
                                        <p:tgtEl>
                                          <p:spTgt spid="29">
                                            <p:txEl>
                                              <p:pRg st="0" end="0"/>
                                            </p:txEl>
                                          </p:spTgt>
                                        </p:tgtEl>
                                      </p:cBhvr>
                                    </p:animEffect>
                                  </p:childTnLst>
                                </p:cTn>
                              </p:par>
                            </p:childTnLst>
                          </p:cTn>
                        </p:par>
                        <p:par>
                          <p:cTn id="20" fill="hold">
                            <p:stCondLst>
                              <p:cond delay="2000"/>
                            </p:stCondLst>
                            <p:childTnLst>
                              <p:par>
                                <p:cTn id="21" presetID="22" presetClass="entr" presetSubtype="4" fill="hold" grpId="0" nodeType="afterEffect">
                                  <p:stCondLst>
                                    <p:cond delay="0"/>
                                  </p:stCondLst>
                                  <p:childTnLst>
                                    <p:set>
                                      <p:cBhvr>
                                        <p:cTn id="22" dur="1" fill="hold">
                                          <p:stCondLst>
                                            <p:cond delay="0"/>
                                          </p:stCondLst>
                                        </p:cTn>
                                        <p:tgtEl>
                                          <p:spTgt spid="28">
                                            <p:txEl>
                                              <p:pRg st="0" end="0"/>
                                            </p:txEl>
                                          </p:spTgt>
                                        </p:tgtEl>
                                        <p:attrNameLst>
                                          <p:attrName>style.visibility</p:attrName>
                                        </p:attrNameLst>
                                      </p:cBhvr>
                                      <p:to>
                                        <p:strVal val="visible"/>
                                      </p:to>
                                    </p:set>
                                    <p:animEffect transition="in" filter="wipe(down)">
                                      <p:cBhvr>
                                        <p:cTn id="23" dur="500"/>
                                        <p:tgtEl>
                                          <p:spTgt spid="28">
                                            <p:txEl>
                                              <p:pRg st="0" end="0"/>
                                            </p:txEl>
                                          </p:spTgt>
                                        </p:tgtEl>
                                      </p:cBhvr>
                                    </p:animEffect>
                                  </p:childTnLst>
                                </p:cTn>
                              </p:par>
                            </p:childTnLst>
                          </p:cTn>
                        </p:par>
                        <p:par>
                          <p:cTn id="24" fill="hold">
                            <p:stCondLst>
                              <p:cond delay="2500"/>
                            </p:stCondLst>
                            <p:childTnLst>
                              <p:par>
                                <p:cTn id="25" presetID="22" presetClass="entr" presetSubtype="4" fill="hold" grpId="0" nodeType="afterEffect">
                                  <p:stCondLst>
                                    <p:cond delay="0"/>
                                  </p:stCondLst>
                                  <p:childTnLst>
                                    <p:set>
                                      <p:cBhvr>
                                        <p:cTn id="26" dur="1" fill="hold">
                                          <p:stCondLst>
                                            <p:cond delay="0"/>
                                          </p:stCondLst>
                                        </p:cTn>
                                        <p:tgtEl>
                                          <p:spTgt spid="18"/>
                                        </p:tgtEl>
                                        <p:attrNameLst>
                                          <p:attrName>style.visibility</p:attrName>
                                        </p:attrNameLst>
                                      </p:cBhvr>
                                      <p:to>
                                        <p:strVal val="visible"/>
                                      </p:to>
                                    </p:set>
                                    <p:animEffect transition="in" filter="wipe(down)">
                                      <p:cBhvr>
                                        <p:cTn id="27" dur="500"/>
                                        <p:tgtEl>
                                          <p:spTgt spid="18"/>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22"/>
                                        </p:tgtEl>
                                        <p:attrNameLst>
                                          <p:attrName>style.visibility</p:attrName>
                                        </p:attrNameLst>
                                      </p:cBhvr>
                                      <p:to>
                                        <p:strVal val="visible"/>
                                      </p:to>
                                    </p:set>
                                    <p:animEffect transition="in" filter="wipe(left)">
                                      <p:cBhvr>
                                        <p:cTn id="31" dur="500"/>
                                        <p:tgtEl>
                                          <p:spTgt spid="22"/>
                                        </p:tgtEl>
                                      </p:cBhvr>
                                    </p:animEffect>
                                  </p:childTnLst>
                                </p:cTn>
                              </p:par>
                            </p:childTnLst>
                          </p:cTn>
                        </p:par>
                        <p:par>
                          <p:cTn id="32" fill="hold">
                            <p:stCondLst>
                              <p:cond delay="3500"/>
                            </p:stCondLst>
                            <p:childTnLst>
                              <p:par>
                                <p:cTn id="33" presetID="53" presetClass="entr" presetSubtype="16" fill="hold" grpId="0" nodeType="afterEffect">
                                  <p:stCondLst>
                                    <p:cond delay="0"/>
                                  </p:stCondLst>
                                  <p:childTnLst>
                                    <p:set>
                                      <p:cBhvr>
                                        <p:cTn id="34" dur="1" fill="hold">
                                          <p:stCondLst>
                                            <p:cond delay="0"/>
                                          </p:stCondLst>
                                        </p:cTn>
                                        <p:tgtEl>
                                          <p:spTgt spid="27"/>
                                        </p:tgtEl>
                                        <p:attrNameLst>
                                          <p:attrName>style.visibility</p:attrName>
                                        </p:attrNameLst>
                                      </p:cBhvr>
                                      <p:to>
                                        <p:strVal val="visible"/>
                                      </p:to>
                                    </p:set>
                                    <p:anim calcmode="lin" valueType="num">
                                      <p:cBhvr>
                                        <p:cTn id="35" dur="500" fill="hold"/>
                                        <p:tgtEl>
                                          <p:spTgt spid="27"/>
                                        </p:tgtEl>
                                        <p:attrNameLst>
                                          <p:attrName>ppt_w</p:attrName>
                                        </p:attrNameLst>
                                      </p:cBhvr>
                                      <p:tavLst>
                                        <p:tav tm="0">
                                          <p:val>
                                            <p:fltVal val="0"/>
                                          </p:val>
                                        </p:tav>
                                        <p:tav tm="100000">
                                          <p:val>
                                            <p:strVal val="#ppt_w"/>
                                          </p:val>
                                        </p:tav>
                                      </p:tavLst>
                                    </p:anim>
                                    <p:anim calcmode="lin" valueType="num">
                                      <p:cBhvr>
                                        <p:cTn id="36" dur="500" fill="hold"/>
                                        <p:tgtEl>
                                          <p:spTgt spid="27"/>
                                        </p:tgtEl>
                                        <p:attrNameLst>
                                          <p:attrName>ppt_h</p:attrName>
                                        </p:attrNameLst>
                                      </p:cBhvr>
                                      <p:tavLst>
                                        <p:tav tm="0">
                                          <p:val>
                                            <p:fltVal val="0"/>
                                          </p:val>
                                        </p:tav>
                                        <p:tav tm="100000">
                                          <p:val>
                                            <p:strVal val="#ppt_h"/>
                                          </p:val>
                                        </p:tav>
                                      </p:tavLst>
                                    </p:anim>
                                    <p:animEffect transition="in" filter="fade">
                                      <p:cBhvr>
                                        <p:cTn id="37" dur="500"/>
                                        <p:tgtEl>
                                          <p:spTgt spid="27"/>
                                        </p:tgtEl>
                                      </p:cBhvr>
                                    </p:animEffect>
                                  </p:childTnLst>
                                </p:cTn>
                              </p:par>
                            </p:childTnLst>
                          </p:cTn>
                        </p:par>
                        <p:par>
                          <p:cTn id="38" fill="hold">
                            <p:stCondLst>
                              <p:cond delay="4000"/>
                            </p:stCondLst>
                            <p:childTnLst>
                              <p:par>
                                <p:cTn id="39" presetID="22" presetClass="entr" presetSubtype="8" fill="hold" grpId="0" nodeType="afterEffect" nodePh="1">
                                  <p:stCondLst>
                                    <p:cond delay="0"/>
                                  </p:stCondLst>
                                  <p:endCondLst>
                                    <p:cond evt="begin" delay="0">
                                      <p:tn val="39"/>
                                    </p:cond>
                                  </p:endCondLst>
                                  <p:childTnLst>
                                    <p:set>
                                      <p:cBhvr>
                                        <p:cTn id="40" dur="1" fill="hold">
                                          <p:stCondLst>
                                            <p:cond delay="0"/>
                                          </p:stCondLst>
                                        </p:cTn>
                                        <p:tgtEl>
                                          <p:spTgt spid="44">
                                            <p:txEl>
                                              <p:pRg st="0" end="0"/>
                                            </p:txEl>
                                          </p:spTgt>
                                        </p:tgtEl>
                                        <p:attrNameLst>
                                          <p:attrName>style.visibility</p:attrName>
                                        </p:attrNameLst>
                                      </p:cBhvr>
                                      <p:to>
                                        <p:strVal val="visible"/>
                                      </p:to>
                                    </p:set>
                                    <p:animEffect transition="in" filter="wipe(left)">
                                      <p:cBhvr>
                                        <p:cTn id="41" dur="500"/>
                                        <p:tgtEl>
                                          <p:spTgt spid="44">
                                            <p:txEl>
                                              <p:pRg st="0" end="0"/>
                                            </p:txEl>
                                          </p:spTgt>
                                        </p:tgtEl>
                                      </p:cBhvr>
                                    </p:animEffect>
                                  </p:childTnLst>
                                </p:cTn>
                              </p:par>
                            </p:childTnLst>
                          </p:cTn>
                        </p:par>
                        <p:par>
                          <p:cTn id="42" fill="hold">
                            <p:stCondLst>
                              <p:cond delay="4500"/>
                            </p:stCondLst>
                            <p:childTnLst>
                              <p:par>
                                <p:cTn id="43" presetID="22" presetClass="entr" presetSubtype="8" fill="hold" grpId="0" nodeType="afterEffect">
                                  <p:stCondLst>
                                    <p:cond delay="0"/>
                                  </p:stCondLst>
                                  <p:childTnLst>
                                    <p:set>
                                      <p:cBhvr>
                                        <p:cTn id="44" dur="1" fill="hold">
                                          <p:stCondLst>
                                            <p:cond delay="0"/>
                                          </p:stCondLst>
                                        </p:cTn>
                                        <p:tgtEl>
                                          <p:spTgt spid="39">
                                            <p:txEl>
                                              <p:pRg st="0" end="0"/>
                                            </p:txEl>
                                          </p:spTgt>
                                        </p:tgtEl>
                                        <p:attrNameLst>
                                          <p:attrName>style.visibility</p:attrName>
                                        </p:attrNameLst>
                                      </p:cBhvr>
                                      <p:to>
                                        <p:strVal val="visible"/>
                                      </p:to>
                                    </p:set>
                                    <p:animEffect transition="in" filter="wipe(left)">
                                      <p:cBhvr>
                                        <p:cTn id="45" dur="500"/>
                                        <p:tgtEl>
                                          <p:spTgt spid="39">
                                            <p:txEl>
                                              <p:pRg st="0" end="0"/>
                                            </p:txEl>
                                          </p:spTgt>
                                        </p:tgtEl>
                                      </p:cBhvr>
                                    </p:animEffect>
                                  </p:childTnLst>
                                </p:cTn>
                              </p:par>
                            </p:childTnLst>
                          </p:cTn>
                        </p:par>
                        <p:par>
                          <p:cTn id="46" fill="hold">
                            <p:stCondLst>
                              <p:cond delay="5000"/>
                            </p:stCondLst>
                            <p:childTnLst>
                              <p:par>
                                <p:cTn id="47" presetID="22" presetClass="entr" presetSubtype="8" fill="hold" grpId="0" nodeType="afterEffect">
                                  <p:stCondLst>
                                    <p:cond delay="0"/>
                                  </p:stCondLst>
                                  <p:childTnLst>
                                    <p:set>
                                      <p:cBhvr>
                                        <p:cTn id="48" dur="1" fill="hold">
                                          <p:stCondLst>
                                            <p:cond delay="0"/>
                                          </p:stCondLst>
                                        </p:cTn>
                                        <p:tgtEl>
                                          <p:spTgt spid="23"/>
                                        </p:tgtEl>
                                        <p:attrNameLst>
                                          <p:attrName>style.visibility</p:attrName>
                                        </p:attrNameLst>
                                      </p:cBhvr>
                                      <p:to>
                                        <p:strVal val="visible"/>
                                      </p:to>
                                    </p:set>
                                    <p:animEffect transition="in" filter="wipe(left)">
                                      <p:cBhvr>
                                        <p:cTn id="49" dur="500"/>
                                        <p:tgtEl>
                                          <p:spTgt spid="23"/>
                                        </p:tgtEl>
                                      </p:cBhvr>
                                    </p:animEffect>
                                  </p:childTnLst>
                                </p:cTn>
                              </p:par>
                            </p:childTnLst>
                          </p:cTn>
                        </p:par>
                        <p:par>
                          <p:cTn id="50" fill="hold">
                            <p:stCondLst>
                              <p:cond delay="5500"/>
                            </p:stCondLst>
                            <p:childTnLst>
                              <p:par>
                                <p:cTn id="51" presetID="53" presetClass="entr" presetSubtype="16" fill="hold" grpId="0" nodeType="afterEffect">
                                  <p:stCondLst>
                                    <p:cond delay="0"/>
                                  </p:stCondLst>
                                  <p:childTnLst>
                                    <p:set>
                                      <p:cBhvr>
                                        <p:cTn id="52" dur="1" fill="hold">
                                          <p:stCondLst>
                                            <p:cond delay="0"/>
                                          </p:stCondLst>
                                        </p:cTn>
                                        <p:tgtEl>
                                          <p:spTgt spid="34"/>
                                        </p:tgtEl>
                                        <p:attrNameLst>
                                          <p:attrName>style.visibility</p:attrName>
                                        </p:attrNameLst>
                                      </p:cBhvr>
                                      <p:to>
                                        <p:strVal val="visible"/>
                                      </p:to>
                                    </p:set>
                                    <p:anim calcmode="lin" valueType="num">
                                      <p:cBhvr>
                                        <p:cTn id="53" dur="500" fill="hold"/>
                                        <p:tgtEl>
                                          <p:spTgt spid="34"/>
                                        </p:tgtEl>
                                        <p:attrNameLst>
                                          <p:attrName>ppt_w</p:attrName>
                                        </p:attrNameLst>
                                      </p:cBhvr>
                                      <p:tavLst>
                                        <p:tav tm="0">
                                          <p:val>
                                            <p:fltVal val="0"/>
                                          </p:val>
                                        </p:tav>
                                        <p:tav tm="100000">
                                          <p:val>
                                            <p:strVal val="#ppt_w"/>
                                          </p:val>
                                        </p:tav>
                                      </p:tavLst>
                                    </p:anim>
                                    <p:anim calcmode="lin" valueType="num">
                                      <p:cBhvr>
                                        <p:cTn id="54" dur="500" fill="hold"/>
                                        <p:tgtEl>
                                          <p:spTgt spid="34"/>
                                        </p:tgtEl>
                                        <p:attrNameLst>
                                          <p:attrName>ppt_h</p:attrName>
                                        </p:attrNameLst>
                                      </p:cBhvr>
                                      <p:tavLst>
                                        <p:tav tm="0">
                                          <p:val>
                                            <p:fltVal val="0"/>
                                          </p:val>
                                        </p:tav>
                                        <p:tav tm="100000">
                                          <p:val>
                                            <p:strVal val="#ppt_h"/>
                                          </p:val>
                                        </p:tav>
                                      </p:tavLst>
                                    </p:anim>
                                    <p:animEffect transition="in" filter="fade">
                                      <p:cBhvr>
                                        <p:cTn id="55" dur="500"/>
                                        <p:tgtEl>
                                          <p:spTgt spid="34"/>
                                        </p:tgtEl>
                                      </p:cBhvr>
                                    </p:animEffect>
                                  </p:childTnLst>
                                </p:cTn>
                              </p:par>
                            </p:childTnLst>
                          </p:cTn>
                        </p:par>
                        <p:par>
                          <p:cTn id="56" fill="hold">
                            <p:stCondLst>
                              <p:cond delay="6000"/>
                            </p:stCondLst>
                            <p:childTnLst>
                              <p:par>
                                <p:cTn id="57" presetID="22" presetClass="entr" presetSubtype="8" fill="hold" grpId="0" nodeType="afterEffect" nodePh="1">
                                  <p:stCondLst>
                                    <p:cond delay="0"/>
                                  </p:stCondLst>
                                  <p:endCondLst>
                                    <p:cond evt="begin" delay="0">
                                      <p:tn val="57"/>
                                    </p:cond>
                                  </p:endCondLst>
                                  <p:childTnLst>
                                    <p:set>
                                      <p:cBhvr>
                                        <p:cTn id="58" dur="1" fill="hold">
                                          <p:stCondLst>
                                            <p:cond delay="0"/>
                                          </p:stCondLst>
                                        </p:cTn>
                                        <p:tgtEl>
                                          <p:spTgt spid="46">
                                            <p:txEl>
                                              <p:pRg st="0" end="0"/>
                                            </p:txEl>
                                          </p:spTgt>
                                        </p:tgtEl>
                                        <p:attrNameLst>
                                          <p:attrName>style.visibility</p:attrName>
                                        </p:attrNameLst>
                                      </p:cBhvr>
                                      <p:to>
                                        <p:strVal val="visible"/>
                                      </p:to>
                                    </p:set>
                                    <p:animEffect transition="in" filter="wipe(left)">
                                      <p:cBhvr>
                                        <p:cTn id="59" dur="500"/>
                                        <p:tgtEl>
                                          <p:spTgt spid="46">
                                            <p:txEl>
                                              <p:pRg st="0" end="0"/>
                                            </p:txEl>
                                          </p:spTgt>
                                        </p:tgtEl>
                                      </p:cBhvr>
                                    </p:animEffect>
                                  </p:childTnLst>
                                </p:cTn>
                              </p:par>
                            </p:childTnLst>
                          </p:cTn>
                        </p:par>
                        <p:par>
                          <p:cTn id="60" fill="hold">
                            <p:stCondLst>
                              <p:cond delay="6500"/>
                            </p:stCondLst>
                            <p:childTnLst>
                              <p:par>
                                <p:cTn id="61" presetID="22" presetClass="entr" presetSubtype="8" fill="hold" grpId="0" nodeType="afterEffect">
                                  <p:stCondLst>
                                    <p:cond delay="0"/>
                                  </p:stCondLst>
                                  <p:childTnLst>
                                    <p:set>
                                      <p:cBhvr>
                                        <p:cTn id="62" dur="1" fill="hold">
                                          <p:stCondLst>
                                            <p:cond delay="0"/>
                                          </p:stCondLst>
                                        </p:cTn>
                                        <p:tgtEl>
                                          <p:spTgt spid="45">
                                            <p:txEl>
                                              <p:pRg st="0" end="0"/>
                                            </p:txEl>
                                          </p:spTgt>
                                        </p:tgtEl>
                                        <p:attrNameLst>
                                          <p:attrName>style.visibility</p:attrName>
                                        </p:attrNameLst>
                                      </p:cBhvr>
                                      <p:to>
                                        <p:strVal val="visible"/>
                                      </p:to>
                                    </p:set>
                                    <p:animEffect transition="in" filter="wipe(left)">
                                      <p:cBhvr>
                                        <p:cTn id="63" dur="500"/>
                                        <p:tgtEl>
                                          <p:spTgt spid="45">
                                            <p:txEl>
                                              <p:pRg st="0" end="0"/>
                                            </p:txEl>
                                          </p:spTgt>
                                        </p:tgtEl>
                                      </p:cBhvr>
                                    </p:animEffect>
                                  </p:childTnLst>
                                </p:cTn>
                              </p:par>
                            </p:childTnLst>
                          </p:cTn>
                        </p:par>
                        <p:par>
                          <p:cTn id="64" fill="hold">
                            <p:stCondLst>
                              <p:cond delay="7000"/>
                            </p:stCondLst>
                            <p:childTnLst>
                              <p:par>
                                <p:cTn id="65" presetID="22" presetClass="entr" presetSubtype="8" fill="hold" grpId="0" nodeType="afterEffect">
                                  <p:stCondLst>
                                    <p:cond delay="0"/>
                                  </p:stCondLst>
                                  <p:childTnLst>
                                    <p:set>
                                      <p:cBhvr>
                                        <p:cTn id="66" dur="1" fill="hold">
                                          <p:stCondLst>
                                            <p:cond delay="0"/>
                                          </p:stCondLst>
                                        </p:cTn>
                                        <p:tgtEl>
                                          <p:spTgt spid="24"/>
                                        </p:tgtEl>
                                        <p:attrNameLst>
                                          <p:attrName>style.visibility</p:attrName>
                                        </p:attrNameLst>
                                      </p:cBhvr>
                                      <p:to>
                                        <p:strVal val="visible"/>
                                      </p:to>
                                    </p:set>
                                    <p:animEffect transition="in" filter="wipe(left)">
                                      <p:cBhvr>
                                        <p:cTn id="67" dur="500"/>
                                        <p:tgtEl>
                                          <p:spTgt spid="24"/>
                                        </p:tgtEl>
                                      </p:cBhvr>
                                    </p:animEffect>
                                  </p:childTnLst>
                                </p:cTn>
                              </p:par>
                            </p:childTnLst>
                          </p:cTn>
                        </p:par>
                        <p:par>
                          <p:cTn id="68" fill="hold">
                            <p:stCondLst>
                              <p:cond delay="7500"/>
                            </p:stCondLst>
                            <p:childTnLst>
                              <p:par>
                                <p:cTn id="69" presetID="53" presetClass="entr" presetSubtype="16" fill="hold" grpId="0" nodeType="afterEffect">
                                  <p:stCondLst>
                                    <p:cond delay="0"/>
                                  </p:stCondLst>
                                  <p:childTnLst>
                                    <p:set>
                                      <p:cBhvr>
                                        <p:cTn id="70" dur="1" fill="hold">
                                          <p:stCondLst>
                                            <p:cond delay="0"/>
                                          </p:stCondLst>
                                        </p:cTn>
                                        <p:tgtEl>
                                          <p:spTgt spid="37"/>
                                        </p:tgtEl>
                                        <p:attrNameLst>
                                          <p:attrName>style.visibility</p:attrName>
                                        </p:attrNameLst>
                                      </p:cBhvr>
                                      <p:to>
                                        <p:strVal val="visible"/>
                                      </p:to>
                                    </p:set>
                                    <p:anim calcmode="lin" valueType="num">
                                      <p:cBhvr>
                                        <p:cTn id="71" dur="500" fill="hold"/>
                                        <p:tgtEl>
                                          <p:spTgt spid="37"/>
                                        </p:tgtEl>
                                        <p:attrNameLst>
                                          <p:attrName>ppt_w</p:attrName>
                                        </p:attrNameLst>
                                      </p:cBhvr>
                                      <p:tavLst>
                                        <p:tav tm="0">
                                          <p:val>
                                            <p:fltVal val="0"/>
                                          </p:val>
                                        </p:tav>
                                        <p:tav tm="100000">
                                          <p:val>
                                            <p:strVal val="#ppt_w"/>
                                          </p:val>
                                        </p:tav>
                                      </p:tavLst>
                                    </p:anim>
                                    <p:anim calcmode="lin" valueType="num">
                                      <p:cBhvr>
                                        <p:cTn id="72" dur="500" fill="hold"/>
                                        <p:tgtEl>
                                          <p:spTgt spid="37"/>
                                        </p:tgtEl>
                                        <p:attrNameLst>
                                          <p:attrName>ppt_h</p:attrName>
                                        </p:attrNameLst>
                                      </p:cBhvr>
                                      <p:tavLst>
                                        <p:tav tm="0">
                                          <p:val>
                                            <p:fltVal val="0"/>
                                          </p:val>
                                        </p:tav>
                                        <p:tav tm="100000">
                                          <p:val>
                                            <p:strVal val="#ppt_h"/>
                                          </p:val>
                                        </p:tav>
                                      </p:tavLst>
                                    </p:anim>
                                    <p:animEffect transition="in" filter="fade">
                                      <p:cBhvr>
                                        <p:cTn id="73" dur="500"/>
                                        <p:tgtEl>
                                          <p:spTgt spid="37"/>
                                        </p:tgtEl>
                                      </p:cBhvr>
                                    </p:animEffect>
                                  </p:childTnLst>
                                </p:cTn>
                              </p:par>
                            </p:childTnLst>
                          </p:cTn>
                        </p:par>
                        <p:par>
                          <p:cTn id="74" fill="hold">
                            <p:stCondLst>
                              <p:cond delay="8000"/>
                            </p:stCondLst>
                            <p:childTnLst>
                              <p:par>
                                <p:cTn id="75" presetID="22" presetClass="entr" presetSubtype="8" fill="hold" grpId="0" nodeType="afterEffect" nodePh="1">
                                  <p:stCondLst>
                                    <p:cond delay="0"/>
                                  </p:stCondLst>
                                  <p:endCondLst>
                                    <p:cond evt="begin" delay="0">
                                      <p:tn val="75"/>
                                    </p:cond>
                                  </p:endCondLst>
                                  <p:childTnLst>
                                    <p:set>
                                      <p:cBhvr>
                                        <p:cTn id="76" dur="1" fill="hold">
                                          <p:stCondLst>
                                            <p:cond delay="0"/>
                                          </p:stCondLst>
                                        </p:cTn>
                                        <p:tgtEl>
                                          <p:spTgt spid="48">
                                            <p:txEl>
                                              <p:pRg st="0" end="0"/>
                                            </p:txEl>
                                          </p:spTgt>
                                        </p:tgtEl>
                                        <p:attrNameLst>
                                          <p:attrName>style.visibility</p:attrName>
                                        </p:attrNameLst>
                                      </p:cBhvr>
                                      <p:to>
                                        <p:strVal val="visible"/>
                                      </p:to>
                                    </p:set>
                                    <p:animEffect transition="in" filter="wipe(left)">
                                      <p:cBhvr>
                                        <p:cTn id="77" dur="500"/>
                                        <p:tgtEl>
                                          <p:spTgt spid="48">
                                            <p:txEl>
                                              <p:pRg st="0" end="0"/>
                                            </p:txEl>
                                          </p:spTgt>
                                        </p:tgtEl>
                                      </p:cBhvr>
                                    </p:animEffect>
                                  </p:childTnLst>
                                </p:cTn>
                              </p:par>
                            </p:childTnLst>
                          </p:cTn>
                        </p:par>
                        <p:par>
                          <p:cTn id="78" fill="hold">
                            <p:stCondLst>
                              <p:cond delay="8500"/>
                            </p:stCondLst>
                            <p:childTnLst>
                              <p:par>
                                <p:cTn id="79" presetID="22" presetClass="entr" presetSubtype="8" fill="hold" grpId="0" nodeType="afterEffect">
                                  <p:stCondLst>
                                    <p:cond delay="0"/>
                                  </p:stCondLst>
                                  <p:childTnLst>
                                    <p:set>
                                      <p:cBhvr>
                                        <p:cTn id="80" dur="1" fill="hold">
                                          <p:stCondLst>
                                            <p:cond delay="0"/>
                                          </p:stCondLst>
                                        </p:cTn>
                                        <p:tgtEl>
                                          <p:spTgt spid="47">
                                            <p:txEl>
                                              <p:pRg st="0" end="0"/>
                                            </p:txEl>
                                          </p:spTgt>
                                        </p:tgtEl>
                                        <p:attrNameLst>
                                          <p:attrName>style.visibility</p:attrName>
                                        </p:attrNameLst>
                                      </p:cBhvr>
                                      <p:to>
                                        <p:strVal val="visible"/>
                                      </p:to>
                                    </p:set>
                                    <p:animEffect transition="in" filter="wipe(left)">
                                      <p:cBhvr>
                                        <p:cTn id="81" dur="500"/>
                                        <p:tgtEl>
                                          <p:spTgt spid="47">
                                            <p:txEl>
                                              <p:pRg st="0" end="0"/>
                                            </p:txEl>
                                          </p:spTgt>
                                        </p:tgtEl>
                                      </p:cBhvr>
                                    </p:animEffect>
                                  </p:childTnLst>
                                </p:cTn>
                              </p:par>
                            </p:childTnLst>
                          </p:cTn>
                        </p:par>
                        <p:par>
                          <p:cTn id="82" fill="hold">
                            <p:stCondLst>
                              <p:cond delay="9000"/>
                            </p:stCondLst>
                            <p:childTnLst>
                              <p:par>
                                <p:cTn id="83" presetID="22" presetClass="entr" presetSubtype="8" fill="hold" grpId="0" nodeType="afterEffect">
                                  <p:stCondLst>
                                    <p:cond delay="0"/>
                                  </p:stCondLst>
                                  <p:childTnLst>
                                    <p:set>
                                      <p:cBhvr>
                                        <p:cTn id="84" dur="1" fill="hold">
                                          <p:stCondLst>
                                            <p:cond delay="0"/>
                                          </p:stCondLst>
                                        </p:cTn>
                                        <p:tgtEl>
                                          <p:spTgt spid="26"/>
                                        </p:tgtEl>
                                        <p:attrNameLst>
                                          <p:attrName>style.visibility</p:attrName>
                                        </p:attrNameLst>
                                      </p:cBhvr>
                                      <p:to>
                                        <p:strVal val="visible"/>
                                      </p:to>
                                    </p:set>
                                    <p:animEffect transition="in" filter="wipe(left)">
                                      <p:cBhvr>
                                        <p:cTn id="85" dur="500"/>
                                        <p:tgtEl>
                                          <p:spTgt spid="26"/>
                                        </p:tgtEl>
                                      </p:cBhvr>
                                    </p:animEffect>
                                  </p:childTnLst>
                                </p:cTn>
                              </p:par>
                            </p:childTnLst>
                          </p:cTn>
                        </p:par>
                        <p:par>
                          <p:cTn id="86" fill="hold">
                            <p:stCondLst>
                              <p:cond delay="9500"/>
                            </p:stCondLst>
                            <p:childTnLst>
                              <p:par>
                                <p:cTn id="87" presetID="53" presetClass="entr" presetSubtype="16" fill="hold" grpId="0" nodeType="afterEffect">
                                  <p:stCondLst>
                                    <p:cond delay="0"/>
                                  </p:stCondLst>
                                  <p:childTnLst>
                                    <p:set>
                                      <p:cBhvr>
                                        <p:cTn id="88" dur="1" fill="hold">
                                          <p:stCondLst>
                                            <p:cond delay="0"/>
                                          </p:stCondLst>
                                        </p:cTn>
                                        <p:tgtEl>
                                          <p:spTgt spid="38"/>
                                        </p:tgtEl>
                                        <p:attrNameLst>
                                          <p:attrName>style.visibility</p:attrName>
                                        </p:attrNameLst>
                                      </p:cBhvr>
                                      <p:to>
                                        <p:strVal val="visible"/>
                                      </p:to>
                                    </p:set>
                                    <p:anim calcmode="lin" valueType="num">
                                      <p:cBhvr>
                                        <p:cTn id="89" dur="500" fill="hold"/>
                                        <p:tgtEl>
                                          <p:spTgt spid="38"/>
                                        </p:tgtEl>
                                        <p:attrNameLst>
                                          <p:attrName>ppt_w</p:attrName>
                                        </p:attrNameLst>
                                      </p:cBhvr>
                                      <p:tavLst>
                                        <p:tav tm="0">
                                          <p:val>
                                            <p:fltVal val="0"/>
                                          </p:val>
                                        </p:tav>
                                        <p:tav tm="100000">
                                          <p:val>
                                            <p:strVal val="#ppt_w"/>
                                          </p:val>
                                        </p:tav>
                                      </p:tavLst>
                                    </p:anim>
                                    <p:anim calcmode="lin" valueType="num">
                                      <p:cBhvr>
                                        <p:cTn id="90" dur="500" fill="hold"/>
                                        <p:tgtEl>
                                          <p:spTgt spid="38"/>
                                        </p:tgtEl>
                                        <p:attrNameLst>
                                          <p:attrName>ppt_h</p:attrName>
                                        </p:attrNameLst>
                                      </p:cBhvr>
                                      <p:tavLst>
                                        <p:tav tm="0">
                                          <p:val>
                                            <p:fltVal val="0"/>
                                          </p:val>
                                        </p:tav>
                                        <p:tav tm="100000">
                                          <p:val>
                                            <p:strVal val="#ppt_h"/>
                                          </p:val>
                                        </p:tav>
                                      </p:tavLst>
                                    </p:anim>
                                    <p:animEffect transition="in" filter="fade">
                                      <p:cBhvr>
                                        <p:cTn id="91" dur="500"/>
                                        <p:tgtEl>
                                          <p:spTgt spid="38"/>
                                        </p:tgtEl>
                                      </p:cBhvr>
                                    </p:animEffect>
                                  </p:childTnLst>
                                </p:cTn>
                              </p:par>
                            </p:childTnLst>
                          </p:cTn>
                        </p:par>
                        <p:par>
                          <p:cTn id="92" fill="hold">
                            <p:stCondLst>
                              <p:cond delay="10000"/>
                            </p:stCondLst>
                            <p:childTnLst>
                              <p:par>
                                <p:cTn id="93" presetID="22" presetClass="entr" presetSubtype="8" fill="hold" grpId="0" nodeType="afterEffect" nodePh="1">
                                  <p:stCondLst>
                                    <p:cond delay="0"/>
                                  </p:stCondLst>
                                  <p:endCondLst>
                                    <p:cond evt="begin" delay="0">
                                      <p:tn val="93"/>
                                    </p:cond>
                                  </p:endCondLst>
                                  <p:childTnLst>
                                    <p:set>
                                      <p:cBhvr>
                                        <p:cTn id="94" dur="1" fill="hold">
                                          <p:stCondLst>
                                            <p:cond delay="0"/>
                                          </p:stCondLst>
                                        </p:cTn>
                                        <p:tgtEl>
                                          <p:spTgt spid="50">
                                            <p:txEl>
                                              <p:pRg st="0" end="0"/>
                                            </p:txEl>
                                          </p:spTgt>
                                        </p:tgtEl>
                                        <p:attrNameLst>
                                          <p:attrName>style.visibility</p:attrName>
                                        </p:attrNameLst>
                                      </p:cBhvr>
                                      <p:to>
                                        <p:strVal val="visible"/>
                                      </p:to>
                                    </p:set>
                                    <p:animEffect transition="in" filter="wipe(left)">
                                      <p:cBhvr>
                                        <p:cTn id="95" dur="500"/>
                                        <p:tgtEl>
                                          <p:spTgt spid="50">
                                            <p:txEl>
                                              <p:pRg st="0" end="0"/>
                                            </p:txEl>
                                          </p:spTgt>
                                        </p:tgtEl>
                                      </p:cBhvr>
                                    </p:animEffect>
                                  </p:childTnLst>
                                </p:cTn>
                              </p:par>
                            </p:childTnLst>
                          </p:cTn>
                        </p:par>
                        <p:par>
                          <p:cTn id="96" fill="hold">
                            <p:stCondLst>
                              <p:cond delay="10500"/>
                            </p:stCondLst>
                            <p:childTnLst>
                              <p:par>
                                <p:cTn id="97" presetID="22" presetClass="entr" presetSubtype="8" fill="hold" grpId="0" nodeType="afterEffect">
                                  <p:stCondLst>
                                    <p:cond delay="0"/>
                                  </p:stCondLst>
                                  <p:childTnLst>
                                    <p:set>
                                      <p:cBhvr>
                                        <p:cTn id="98" dur="1" fill="hold">
                                          <p:stCondLst>
                                            <p:cond delay="0"/>
                                          </p:stCondLst>
                                        </p:cTn>
                                        <p:tgtEl>
                                          <p:spTgt spid="49">
                                            <p:txEl>
                                              <p:pRg st="0" end="0"/>
                                            </p:txEl>
                                          </p:spTgt>
                                        </p:tgtEl>
                                        <p:attrNameLst>
                                          <p:attrName>style.visibility</p:attrName>
                                        </p:attrNameLst>
                                      </p:cBhvr>
                                      <p:to>
                                        <p:strVal val="visible"/>
                                      </p:to>
                                    </p:set>
                                    <p:animEffect transition="in" filter="wipe(left)">
                                      <p:cBhvr>
                                        <p:cTn id="99" dur="500"/>
                                        <p:tgtEl>
                                          <p:spTgt spid="4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22" grpId="0" bldLvl="0" animBg="1"/>
      <p:bldP spid="23" grpId="0" bldLvl="0" animBg="1"/>
      <p:bldP spid="24" grpId="0" bldLvl="0" animBg="1"/>
      <p:bldP spid="26" grpId="0" bldLvl="0" animBg="1"/>
      <p:bldP spid="27" grpId="0" bldLvl="0" animBg="1"/>
      <p:bldP spid="34" grpId="0" bldLvl="0" animBg="1"/>
      <p:bldP spid="37" grpId="0" bldLvl="0" animBg="1"/>
      <p:bldP spid="38" grpId="0" bldLvl="0" animBg="1"/>
      <p:bldP spid="39" grpId="0" build="p">
        <p:tmplLst>
          <p:tmpl lvl="1">
            <p:tnLst>
              <p:par>
                <p:cTn presetID="22" presetClass="entr" presetSubtype="8" fill="hold" nodeType="afterEffect" nodePh="1">
                  <p:stCondLst>
                    <p:cond delay="0"/>
                  </p:stCondLst>
                  <p:endCondLst>
                    <p:cond evt="begin" delay="0"/>
                  </p:endCondLst>
                  <p:childTnLst>
                    <p:set>
                      <p:cBhvr>
                        <p:cTn dur="1" fill="hold">
                          <p:stCondLst>
                            <p:cond delay="0"/>
                          </p:stCondLst>
                        </p:cTn>
                        <p:tgtEl>
                          <p:spTgt spid="39"/>
                        </p:tgtEl>
                        <p:attrNameLst>
                          <p:attrName>style.visibility</p:attrName>
                        </p:attrNameLst>
                      </p:cBhvr>
                      <p:to>
                        <p:strVal val="visible"/>
                      </p:to>
                    </p:set>
                    <p:animEffect transition="in" filter="wipe(left)">
                      <p:cBhvr>
                        <p:cTn dur="500"/>
                        <p:tgtEl>
                          <p:spTgt spid="39"/>
                        </p:tgtEl>
                      </p:cBhvr>
                    </p:animEffect>
                  </p:childTnLst>
                </p:cTn>
              </p:par>
            </p:tnLst>
          </p:tmpl>
        </p:tmplLst>
      </p:bldP>
      <p:bldP spid="44" grpId="0" build="p">
        <p:tmplLst>
          <p:tmpl lvl="1">
            <p:tnLst>
              <p:par>
                <p:cTn presetID="22" presetClass="entr" presetSubtype="8" fill="hold" nodeType="afterEffect" nodePh="1">
                  <p:stCondLst>
                    <p:cond delay="0"/>
                  </p:stCondLst>
                  <p:endCondLst>
                    <p:cond evt="begin" delay="0"/>
                  </p:endCondLst>
                  <p:childTnLst>
                    <p:set>
                      <p:cBhvr>
                        <p:cTn dur="1" fill="hold">
                          <p:stCondLst>
                            <p:cond delay="0"/>
                          </p:stCondLst>
                        </p:cTn>
                        <p:tgtEl>
                          <p:spTgt spid="44"/>
                        </p:tgtEl>
                        <p:attrNameLst>
                          <p:attrName>style.visibility</p:attrName>
                        </p:attrNameLst>
                      </p:cBhvr>
                      <p:to>
                        <p:strVal val="visible"/>
                      </p:to>
                    </p:set>
                    <p:animEffect transition="in" filter="wipe(left)">
                      <p:cBhvr>
                        <p:cTn dur="500"/>
                        <p:tgtEl>
                          <p:spTgt spid="44"/>
                        </p:tgtEl>
                      </p:cBhvr>
                    </p:animEffect>
                  </p:childTnLst>
                </p:cTn>
              </p:par>
            </p:tnLst>
          </p:tmpl>
        </p:tmplLst>
      </p:bldP>
      <p:bldP spid="45" grpId="0" build="p">
        <p:tmplLst>
          <p:tmpl lvl="1">
            <p:tnLst>
              <p:par>
                <p:cTn presetID="22" presetClass="entr" presetSubtype="8" fill="hold" nodeType="afterEffect" nodePh="1">
                  <p:stCondLst>
                    <p:cond delay="0"/>
                  </p:stCondLst>
                  <p:endCondLst>
                    <p:cond evt="begin" delay="0"/>
                  </p:endCondLst>
                  <p:childTnLst>
                    <p:set>
                      <p:cBhvr>
                        <p:cTn dur="1" fill="hold">
                          <p:stCondLst>
                            <p:cond delay="0"/>
                          </p:stCondLst>
                        </p:cTn>
                        <p:tgtEl>
                          <p:spTgt spid="45"/>
                        </p:tgtEl>
                        <p:attrNameLst>
                          <p:attrName>style.visibility</p:attrName>
                        </p:attrNameLst>
                      </p:cBhvr>
                      <p:to>
                        <p:strVal val="visible"/>
                      </p:to>
                    </p:set>
                    <p:animEffect transition="in" filter="wipe(left)">
                      <p:cBhvr>
                        <p:cTn dur="500"/>
                        <p:tgtEl>
                          <p:spTgt spid="45"/>
                        </p:tgtEl>
                      </p:cBhvr>
                    </p:animEffect>
                  </p:childTnLst>
                </p:cTn>
              </p:par>
            </p:tnLst>
          </p:tmpl>
        </p:tmplLst>
      </p:bldP>
      <p:bldP spid="46" grpId="0" build="p">
        <p:tmplLst>
          <p:tmpl lvl="1">
            <p:tnLst>
              <p:par>
                <p:cTn presetID="22" presetClass="entr" presetSubtype="8" fill="hold" nodeType="afterEffect" nodePh="1">
                  <p:stCondLst>
                    <p:cond delay="0"/>
                  </p:stCondLst>
                  <p:endCondLst>
                    <p:cond evt="begin" delay="0"/>
                  </p:endCondLst>
                  <p:childTnLst>
                    <p:set>
                      <p:cBhvr>
                        <p:cTn dur="1" fill="hold">
                          <p:stCondLst>
                            <p:cond delay="0"/>
                          </p:stCondLst>
                        </p:cTn>
                        <p:tgtEl>
                          <p:spTgt spid="46"/>
                        </p:tgtEl>
                        <p:attrNameLst>
                          <p:attrName>style.visibility</p:attrName>
                        </p:attrNameLst>
                      </p:cBhvr>
                      <p:to>
                        <p:strVal val="visible"/>
                      </p:to>
                    </p:set>
                    <p:animEffect transition="in" filter="wipe(left)">
                      <p:cBhvr>
                        <p:cTn dur="500"/>
                        <p:tgtEl>
                          <p:spTgt spid="46"/>
                        </p:tgtEl>
                      </p:cBhvr>
                    </p:animEffect>
                  </p:childTnLst>
                </p:cTn>
              </p:par>
            </p:tnLst>
          </p:tmpl>
        </p:tmplLst>
      </p:bldP>
      <p:bldP spid="47" grpId="0" build="p">
        <p:tmplLst>
          <p:tmpl lvl="1">
            <p:tnLst>
              <p:par>
                <p:cTn presetID="22" presetClass="entr" presetSubtype="8" fill="hold" nodeType="afterEffect" nodePh="1">
                  <p:stCondLst>
                    <p:cond delay="0"/>
                  </p:stCondLst>
                  <p:endCondLst>
                    <p:cond evt="begin" delay="0"/>
                  </p:endCondLst>
                  <p:childTnLst>
                    <p:set>
                      <p:cBhvr>
                        <p:cTn dur="1" fill="hold">
                          <p:stCondLst>
                            <p:cond delay="0"/>
                          </p:stCondLst>
                        </p:cTn>
                        <p:tgtEl>
                          <p:spTgt spid="47"/>
                        </p:tgtEl>
                        <p:attrNameLst>
                          <p:attrName>style.visibility</p:attrName>
                        </p:attrNameLst>
                      </p:cBhvr>
                      <p:to>
                        <p:strVal val="visible"/>
                      </p:to>
                    </p:set>
                    <p:animEffect transition="in" filter="wipe(left)">
                      <p:cBhvr>
                        <p:cTn dur="500"/>
                        <p:tgtEl>
                          <p:spTgt spid="47"/>
                        </p:tgtEl>
                      </p:cBhvr>
                    </p:animEffect>
                  </p:childTnLst>
                </p:cTn>
              </p:par>
            </p:tnLst>
          </p:tmpl>
        </p:tmplLst>
      </p:bldP>
      <p:bldP spid="48" grpId="0" build="p">
        <p:tmplLst>
          <p:tmpl lvl="1">
            <p:tnLst>
              <p:par>
                <p:cTn presetID="22" presetClass="entr" presetSubtype="8" fill="hold" nodeType="afterEffect" nodePh="1">
                  <p:stCondLst>
                    <p:cond delay="0"/>
                  </p:stCondLst>
                  <p:endCondLst>
                    <p:cond evt="begin" delay="0"/>
                  </p:endCondLst>
                  <p:childTnLst>
                    <p:set>
                      <p:cBhvr>
                        <p:cTn dur="1" fill="hold">
                          <p:stCondLst>
                            <p:cond delay="0"/>
                          </p:stCondLst>
                        </p:cTn>
                        <p:tgtEl>
                          <p:spTgt spid="48"/>
                        </p:tgtEl>
                        <p:attrNameLst>
                          <p:attrName>style.visibility</p:attrName>
                        </p:attrNameLst>
                      </p:cBhvr>
                      <p:to>
                        <p:strVal val="visible"/>
                      </p:to>
                    </p:set>
                    <p:animEffect transition="in" filter="wipe(left)">
                      <p:cBhvr>
                        <p:cTn dur="500"/>
                        <p:tgtEl>
                          <p:spTgt spid="48"/>
                        </p:tgtEl>
                      </p:cBhvr>
                    </p:animEffect>
                  </p:childTnLst>
                </p:cTn>
              </p:par>
            </p:tnLst>
          </p:tmpl>
        </p:tmplLst>
      </p:bldP>
      <p:bldP spid="49" grpId="0" build="p">
        <p:tmplLst>
          <p:tmpl lvl="1">
            <p:tnLst>
              <p:par>
                <p:cTn presetID="22" presetClass="entr" presetSubtype="8" fill="hold" nodeType="afterEffect" nodePh="1">
                  <p:stCondLst>
                    <p:cond delay="0"/>
                  </p:stCondLst>
                  <p:endCondLst>
                    <p:cond evt="begin" delay="0"/>
                  </p:endCondLst>
                  <p:childTnLst>
                    <p:set>
                      <p:cBhvr>
                        <p:cTn dur="1" fill="hold">
                          <p:stCondLst>
                            <p:cond delay="0"/>
                          </p:stCondLst>
                        </p:cTn>
                        <p:tgtEl>
                          <p:spTgt spid="49"/>
                        </p:tgtEl>
                        <p:attrNameLst>
                          <p:attrName>style.visibility</p:attrName>
                        </p:attrNameLst>
                      </p:cBhvr>
                      <p:to>
                        <p:strVal val="visible"/>
                      </p:to>
                    </p:set>
                    <p:animEffect transition="in" filter="wipe(left)">
                      <p:cBhvr>
                        <p:cTn dur="500"/>
                        <p:tgtEl>
                          <p:spTgt spid="49"/>
                        </p:tgtEl>
                      </p:cBhvr>
                    </p:animEffect>
                  </p:childTnLst>
                </p:cTn>
              </p:par>
            </p:tnLst>
          </p:tmpl>
        </p:tmplLst>
      </p:bldP>
      <p:bldP spid="50" grpId="0" build="p">
        <p:tmplLst>
          <p:tmpl lvl="1">
            <p:tnLst>
              <p:par>
                <p:cTn presetID="22" presetClass="entr" presetSubtype="8" fill="hold" nodeType="afterEffect" nodePh="1">
                  <p:stCondLst>
                    <p:cond delay="0"/>
                  </p:stCondLst>
                  <p:endCondLst>
                    <p:cond evt="begin" delay="0"/>
                  </p:endCondLst>
                  <p:childTnLst>
                    <p:set>
                      <p:cBhvr>
                        <p:cTn dur="1" fill="hold">
                          <p:stCondLst>
                            <p:cond delay="0"/>
                          </p:stCondLst>
                        </p:cTn>
                        <p:tgtEl>
                          <p:spTgt spid="50"/>
                        </p:tgtEl>
                        <p:attrNameLst>
                          <p:attrName>style.visibility</p:attrName>
                        </p:attrNameLst>
                      </p:cBhvr>
                      <p:to>
                        <p:strVal val="visible"/>
                      </p:to>
                    </p:set>
                    <p:animEffect transition="in" filter="wipe(left)">
                      <p:cBhvr>
                        <p:cTn dur="500"/>
                        <p:tgtEl>
                          <p:spTgt spid="50"/>
                        </p:tgtEl>
                      </p:cBhvr>
                    </p:animEffect>
                  </p:childTnLst>
                </p:cTn>
              </p:par>
            </p:tnLst>
          </p:tmpl>
        </p:tmplLst>
      </p:bldP>
      <p:bldP spid="25" grpId="0" bldLvl="0" animBg="1"/>
      <p:bldP spid="28" grpId="0" build="p">
        <p:tmplLst>
          <p:tmpl lvl="1">
            <p:tnLst>
              <p:par>
                <p:cTn presetID="22" presetClass="entr" presetSubtype="4" fill="hold" nodeType="afterEffect" nodePh="1">
                  <p:stCondLst>
                    <p:cond delay="0"/>
                  </p:stCondLst>
                  <p:endCondLst>
                    <p:cond evt="begin" delay="0"/>
                  </p:endCondLst>
                  <p:childTnLst>
                    <p:set>
                      <p:cBhvr>
                        <p:cTn dur="1" fill="hold">
                          <p:stCondLst>
                            <p:cond delay="0"/>
                          </p:stCondLst>
                        </p:cTn>
                        <p:tgtEl>
                          <p:spTgt spid="28"/>
                        </p:tgtEl>
                        <p:attrNameLst>
                          <p:attrName>style.visibility</p:attrName>
                        </p:attrNameLst>
                      </p:cBhvr>
                      <p:to>
                        <p:strVal val="visible"/>
                      </p:to>
                    </p:set>
                    <p:animEffect transition="in" filter="wipe(down)">
                      <p:cBhvr>
                        <p:cTn dur="500"/>
                        <p:tgtEl>
                          <p:spTgt spid="28"/>
                        </p:tgtEl>
                      </p:cBhvr>
                    </p:animEffect>
                  </p:childTnLst>
                </p:cTn>
              </p:par>
            </p:tnLst>
          </p:tmpl>
        </p:tmplLst>
      </p:bldP>
      <p:bldP spid="29" grpId="0" build="p">
        <p:tmplLst>
          <p:tmpl lvl="1">
            <p:tnLst>
              <p:par>
                <p:cTn presetID="22" presetClass="entr" presetSubtype="4" fill="hold" nodeType="afterEffect" nodePh="1">
                  <p:stCondLst>
                    <p:cond delay="0"/>
                  </p:stCondLst>
                  <p:endCondLst>
                    <p:cond evt="begin" delay="0"/>
                  </p:endCondLst>
                  <p:childTnLst>
                    <p:set>
                      <p:cBhvr>
                        <p:cTn dur="1" fill="hold">
                          <p:stCondLst>
                            <p:cond delay="0"/>
                          </p:stCondLst>
                        </p:cTn>
                        <p:tgtEl>
                          <p:spTgt spid="29"/>
                        </p:tgtEl>
                        <p:attrNameLst>
                          <p:attrName>style.visibility</p:attrName>
                        </p:attrNameLst>
                      </p:cBhvr>
                      <p:to>
                        <p:strVal val="visible"/>
                      </p:to>
                    </p:set>
                    <p:animEffect transition="in" filter="wipe(down)">
                      <p:cBhvr>
                        <p:cTn dur="500"/>
                        <p:tgtEl>
                          <p:spTgt spid="29"/>
                        </p:tgtEl>
                      </p:cBhvr>
                    </p:animEffect>
                  </p:childTnLst>
                </p:cTn>
              </p:par>
            </p:tnLst>
          </p:tmpl>
        </p:tmplLst>
      </p:bldP>
      <p:bldP spid="32" grpId="0"/>
      <p:bldP spid="33" grpId="0" build="p">
        <p:tmplLst>
          <p:tmpl lvl="1">
            <p:tnLst>
              <p:par>
                <p:cTn presetID="10" presetClass="entr" presetSubtype="0" fill="hold" nodeType="afterEffect">
                  <p:stCondLst>
                    <p:cond delay="0"/>
                  </p:stCondLst>
                  <p:childTnLst>
                    <p:set>
                      <p:cBhvr>
                        <p:cTn dur="1" fill="hold">
                          <p:stCondLst>
                            <p:cond delay="0"/>
                          </p:stCondLst>
                        </p:cTn>
                        <p:tgtEl>
                          <p:spTgt spid="33"/>
                        </p:tgtEl>
                        <p:attrNameLst>
                          <p:attrName>style.visibility</p:attrName>
                        </p:attrNameLst>
                      </p:cBhvr>
                      <p:to>
                        <p:strVal val="visible"/>
                      </p:to>
                    </p:set>
                    <p:animEffect transition="in" filter="fade">
                      <p:cBhvr>
                        <p:cTn dur="500"/>
                        <p:tgtEl>
                          <p:spTgt spid="33"/>
                        </p:tgtEl>
                      </p:cBhvr>
                    </p:animEffect>
                  </p:childTnLst>
                </p:cTn>
              </p:par>
            </p:tnLst>
          </p:tmpl>
        </p:tmplLst>
      </p:bldP>
    </p:bld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1_Team01">
    <p:spTree>
      <p:nvGrpSpPr>
        <p:cNvPr id="1" name=""/>
        <p:cNvGrpSpPr/>
        <p:nvPr/>
      </p:nvGrpSpPr>
      <p:grpSpPr>
        <a:xfrm>
          <a:off x="0" y="0"/>
          <a:ext cx="0" cy="0"/>
          <a:chOff x="0" y="0"/>
          <a:chExt cx="0" cy="0"/>
        </a:xfrm>
      </p:grpSpPr>
      <p:sp>
        <p:nvSpPr>
          <p:cNvPr id="30" name="Text Placeholder 3"/>
          <p:cNvSpPr>
            <a:spLocks noGrp="1"/>
          </p:cNvSpPr>
          <p:nvPr>
            <p:ph type="body" sz="half" idx="16" hasCustomPrompt="1"/>
          </p:nvPr>
        </p:nvSpPr>
        <p:spPr>
          <a:xfrm>
            <a:off x="867993" y="3001502"/>
            <a:ext cx="1421516" cy="381730"/>
          </a:xfrm>
          <a:prstGeom prst="rect">
            <a:avLst/>
          </a:prstGeom>
        </p:spPr>
        <p:txBody>
          <a:bodyPr wrap="square" lIns="0" tIns="0" rIns="0" bIns="0" anchor="t">
            <a:noAutofit/>
          </a:bodyPr>
          <a:lstStyle>
            <a:lvl1pPr marL="0" indent="0" algn="ctr">
              <a:buNone/>
              <a:defRPr sz="1099" b="1" baseline="0">
                <a:solidFill>
                  <a:schemeClr val="accent1"/>
                </a:solidFill>
              </a:defRPr>
            </a:lvl1pPr>
            <a:lvl2pPr marL="457052" indent="0">
              <a:buNone/>
              <a:defRPr sz="1200"/>
            </a:lvl2pPr>
            <a:lvl3pPr marL="914103" indent="0">
              <a:buNone/>
              <a:defRPr sz="1001"/>
            </a:lvl3pPr>
            <a:lvl4pPr marL="1370679" indent="0">
              <a:buNone/>
              <a:defRPr sz="900"/>
            </a:lvl4pPr>
            <a:lvl5pPr marL="1827731" indent="0">
              <a:buNone/>
              <a:defRPr sz="900"/>
            </a:lvl5pPr>
            <a:lvl6pPr marL="2284781" indent="0">
              <a:buNone/>
              <a:defRPr sz="900"/>
            </a:lvl6pPr>
            <a:lvl7pPr marL="2741833" indent="0">
              <a:buNone/>
              <a:defRPr sz="900"/>
            </a:lvl7pPr>
            <a:lvl8pPr marL="3198408" indent="0">
              <a:buNone/>
              <a:defRPr sz="900"/>
            </a:lvl8pPr>
            <a:lvl9pPr marL="3655460" indent="0">
              <a:buNone/>
              <a:defRPr sz="900"/>
            </a:lvl9pPr>
          </a:lstStyle>
          <a:p>
            <a:pPr lvl="0"/>
            <a:endParaRPr lang="en-US" dirty="0"/>
          </a:p>
          <a:p>
            <a:pPr lvl="0"/>
            <a:endParaRPr lang="en-US" dirty="0"/>
          </a:p>
        </p:txBody>
      </p:sp>
      <p:sp>
        <p:nvSpPr>
          <p:cNvPr id="31" name="Picture Placeholder 7"/>
          <p:cNvSpPr>
            <a:spLocks noGrp="1"/>
          </p:cNvSpPr>
          <p:nvPr>
            <p:ph type="pic" sz="quarter" idx="10" hasCustomPrompt="1"/>
          </p:nvPr>
        </p:nvSpPr>
        <p:spPr>
          <a:xfrm>
            <a:off x="867993" y="1472628"/>
            <a:ext cx="1421516" cy="1421092"/>
          </a:xfrm>
          <a:prstGeom prst="ellipse">
            <a:avLst/>
          </a:prstGeom>
          <a:ln w="28575">
            <a:solidFill>
              <a:schemeClr val="accent1"/>
            </a:solidFill>
          </a:ln>
        </p:spPr>
        <p:txBody>
          <a:bodyPr bIns="182880" anchor="b"/>
          <a:lstStyle>
            <a:lvl1pPr algn="ctr">
              <a:buNone/>
              <a:defRPr sz="1099">
                <a:solidFill>
                  <a:schemeClr val="tx1">
                    <a:lumMod val="50000"/>
                    <a:lumOff val="50000"/>
                  </a:schemeClr>
                </a:solidFill>
              </a:defRPr>
            </a:lvl1pPr>
          </a:lstStyle>
          <a:p>
            <a:r>
              <a:rPr lang="en-US" dirty="0"/>
              <a:t>Image Holder</a:t>
            </a:r>
          </a:p>
        </p:txBody>
      </p:sp>
      <p:sp>
        <p:nvSpPr>
          <p:cNvPr id="32" name="Text Placeholder 3"/>
          <p:cNvSpPr>
            <a:spLocks noGrp="1"/>
          </p:cNvSpPr>
          <p:nvPr>
            <p:ph type="body" sz="half" idx="15"/>
          </p:nvPr>
        </p:nvSpPr>
        <p:spPr>
          <a:xfrm>
            <a:off x="727171" y="3414421"/>
            <a:ext cx="1703163" cy="923330"/>
          </a:xfrm>
          <a:prstGeom prst="rect">
            <a:avLst/>
          </a:prstGeom>
        </p:spPr>
        <p:txBody>
          <a:bodyPr wrap="square" lIns="0" tIns="0" rIns="0" bIns="0" anchor="t">
            <a:noAutofit/>
          </a:bodyPr>
          <a:lstStyle>
            <a:lvl1pPr marL="0" indent="0" algn="ctr">
              <a:buNone/>
              <a:defRPr sz="1099" b="0" baseline="0">
                <a:solidFill>
                  <a:schemeClr val="bg1">
                    <a:lumMod val="50000"/>
                  </a:schemeClr>
                </a:solidFill>
              </a:defRPr>
            </a:lvl1pPr>
            <a:lvl2pPr marL="457052" indent="0">
              <a:buNone/>
              <a:defRPr sz="1200"/>
            </a:lvl2pPr>
            <a:lvl3pPr marL="914103" indent="0">
              <a:buNone/>
              <a:defRPr sz="1001"/>
            </a:lvl3pPr>
            <a:lvl4pPr marL="1370679" indent="0">
              <a:buNone/>
              <a:defRPr sz="900"/>
            </a:lvl4pPr>
            <a:lvl5pPr marL="1827731" indent="0">
              <a:buNone/>
              <a:defRPr sz="900"/>
            </a:lvl5pPr>
            <a:lvl6pPr marL="2284781" indent="0">
              <a:buNone/>
              <a:defRPr sz="900"/>
            </a:lvl6pPr>
            <a:lvl7pPr marL="2741833" indent="0">
              <a:buNone/>
              <a:defRPr sz="900"/>
            </a:lvl7pPr>
            <a:lvl8pPr marL="3198408" indent="0">
              <a:buNone/>
              <a:defRPr sz="900"/>
            </a:lvl8pPr>
            <a:lvl9pPr marL="3655460" indent="0">
              <a:buNone/>
              <a:defRPr sz="900"/>
            </a:lvl9pPr>
          </a:lstStyle>
          <a:p>
            <a:pPr algn="ctr"/>
            <a:endParaRPr lang="en-US" sz="1001" dirty="0">
              <a:solidFill>
                <a:schemeClr val="tx1">
                  <a:lumMod val="50000"/>
                  <a:lumOff val="50000"/>
                </a:schemeClr>
              </a:solidFill>
            </a:endParaRPr>
          </a:p>
        </p:txBody>
      </p:sp>
      <p:sp>
        <p:nvSpPr>
          <p:cNvPr id="33" name="Text Placeholder 3"/>
          <p:cNvSpPr>
            <a:spLocks noGrp="1"/>
          </p:cNvSpPr>
          <p:nvPr>
            <p:ph type="body" sz="half" idx="17" hasCustomPrompt="1"/>
          </p:nvPr>
        </p:nvSpPr>
        <p:spPr>
          <a:xfrm>
            <a:off x="2822644" y="3001502"/>
            <a:ext cx="1421516" cy="381730"/>
          </a:xfrm>
          <a:prstGeom prst="rect">
            <a:avLst/>
          </a:prstGeom>
        </p:spPr>
        <p:txBody>
          <a:bodyPr wrap="square" lIns="0" tIns="0" rIns="0" bIns="0" anchor="t">
            <a:noAutofit/>
          </a:bodyPr>
          <a:lstStyle>
            <a:lvl1pPr marL="0" indent="0" algn="ctr">
              <a:buNone/>
              <a:defRPr sz="1099" b="1" baseline="0">
                <a:solidFill>
                  <a:schemeClr val="accent2"/>
                </a:solidFill>
              </a:defRPr>
            </a:lvl1pPr>
            <a:lvl2pPr marL="457052" indent="0">
              <a:buNone/>
              <a:defRPr sz="1200"/>
            </a:lvl2pPr>
            <a:lvl3pPr marL="914103" indent="0">
              <a:buNone/>
              <a:defRPr sz="1001"/>
            </a:lvl3pPr>
            <a:lvl4pPr marL="1370679" indent="0">
              <a:buNone/>
              <a:defRPr sz="900"/>
            </a:lvl4pPr>
            <a:lvl5pPr marL="1827731" indent="0">
              <a:buNone/>
              <a:defRPr sz="900"/>
            </a:lvl5pPr>
            <a:lvl6pPr marL="2284781" indent="0">
              <a:buNone/>
              <a:defRPr sz="900"/>
            </a:lvl6pPr>
            <a:lvl7pPr marL="2741833" indent="0">
              <a:buNone/>
              <a:defRPr sz="900"/>
            </a:lvl7pPr>
            <a:lvl8pPr marL="3198408" indent="0">
              <a:buNone/>
              <a:defRPr sz="900"/>
            </a:lvl8pPr>
            <a:lvl9pPr marL="3655460" indent="0">
              <a:buNone/>
              <a:defRPr sz="900"/>
            </a:lvl9pPr>
          </a:lstStyle>
          <a:p>
            <a:pPr lvl="0"/>
            <a:endParaRPr lang="en-US" dirty="0"/>
          </a:p>
          <a:p>
            <a:pPr lvl="0"/>
            <a:endParaRPr lang="en-US" dirty="0"/>
          </a:p>
        </p:txBody>
      </p:sp>
      <p:sp>
        <p:nvSpPr>
          <p:cNvPr id="34" name="Picture Placeholder 7"/>
          <p:cNvSpPr>
            <a:spLocks noGrp="1"/>
          </p:cNvSpPr>
          <p:nvPr>
            <p:ph type="pic" sz="quarter" idx="18" hasCustomPrompt="1"/>
          </p:nvPr>
        </p:nvSpPr>
        <p:spPr>
          <a:xfrm>
            <a:off x="2822644" y="1472628"/>
            <a:ext cx="1421516" cy="1421092"/>
          </a:xfrm>
          <a:prstGeom prst="ellipse">
            <a:avLst/>
          </a:prstGeom>
          <a:ln w="28575">
            <a:solidFill>
              <a:schemeClr val="accent2"/>
            </a:solidFill>
          </a:ln>
        </p:spPr>
        <p:txBody>
          <a:bodyPr bIns="182880" anchor="b"/>
          <a:lstStyle>
            <a:lvl1pPr algn="ctr">
              <a:buNone/>
              <a:defRPr sz="1099">
                <a:solidFill>
                  <a:schemeClr val="tx1">
                    <a:lumMod val="50000"/>
                    <a:lumOff val="50000"/>
                  </a:schemeClr>
                </a:solidFill>
              </a:defRPr>
            </a:lvl1pPr>
          </a:lstStyle>
          <a:p>
            <a:r>
              <a:rPr lang="en-US" dirty="0"/>
              <a:t>Image Holder</a:t>
            </a:r>
          </a:p>
        </p:txBody>
      </p:sp>
      <p:sp>
        <p:nvSpPr>
          <p:cNvPr id="35" name="Text Placeholder 3"/>
          <p:cNvSpPr>
            <a:spLocks noGrp="1"/>
          </p:cNvSpPr>
          <p:nvPr>
            <p:ph type="body" sz="half" idx="19"/>
          </p:nvPr>
        </p:nvSpPr>
        <p:spPr>
          <a:xfrm>
            <a:off x="2681824" y="3414421"/>
            <a:ext cx="1703163" cy="923330"/>
          </a:xfrm>
          <a:prstGeom prst="rect">
            <a:avLst/>
          </a:prstGeom>
        </p:spPr>
        <p:txBody>
          <a:bodyPr wrap="square" lIns="0" tIns="0" rIns="0" bIns="0" anchor="t">
            <a:noAutofit/>
          </a:bodyPr>
          <a:lstStyle>
            <a:lvl1pPr marL="0" indent="0" algn="ctr">
              <a:buNone/>
              <a:defRPr sz="1099" b="0" baseline="0">
                <a:solidFill>
                  <a:schemeClr val="bg1">
                    <a:lumMod val="50000"/>
                  </a:schemeClr>
                </a:solidFill>
              </a:defRPr>
            </a:lvl1pPr>
            <a:lvl2pPr marL="457052" indent="0">
              <a:buNone/>
              <a:defRPr sz="1200"/>
            </a:lvl2pPr>
            <a:lvl3pPr marL="914103" indent="0">
              <a:buNone/>
              <a:defRPr sz="1001"/>
            </a:lvl3pPr>
            <a:lvl4pPr marL="1370679" indent="0">
              <a:buNone/>
              <a:defRPr sz="900"/>
            </a:lvl4pPr>
            <a:lvl5pPr marL="1827731" indent="0">
              <a:buNone/>
              <a:defRPr sz="900"/>
            </a:lvl5pPr>
            <a:lvl6pPr marL="2284781" indent="0">
              <a:buNone/>
              <a:defRPr sz="900"/>
            </a:lvl6pPr>
            <a:lvl7pPr marL="2741833" indent="0">
              <a:buNone/>
              <a:defRPr sz="900"/>
            </a:lvl7pPr>
            <a:lvl8pPr marL="3198408" indent="0">
              <a:buNone/>
              <a:defRPr sz="900"/>
            </a:lvl8pPr>
            <a:lvl9pPr marL="3655460" indent="0">
              <a:buNone/>
              <a:defRPr sz="900"/>
            </a:lvl9pPr>
          </a:lstStyle>
          <a:p>
            <a:pPr algn="ctr"/>
            <a:endParaRPr lang="en-US" sz="1001" dirty="0">
              <a:solidFill>
                <a:schemeClr val="tx1">
                  <a:lumMod val="50000"/>
                  <a:lumOff val="50000"/>
                </a:schemeClr>
              </a:solidFill>
            </a:endParaRPr>
          </a:p>
        </p:txBody>
      </p:sp>
      <p:sp>
        <p:nvSpPr>
          <p:cNvPr id="36" name="Text Placeholder 3"/>
          <p:cNvSpPr>
            <a:spLocks noGrp="1"/>
          </p:cNvSpPr>
          <p:nvPr>
            <p:ph type="body" sz="half" idx="20" hasCustomPrompt="1"/>
          </p:nvPr>
        </p:nvSpPr>
        <p:spPr>
          <a:xfrm>
            <a:off x="4829092" y="3001502"/>
            <a:ext cx="1421516" cy="381730"/>
          </a:xfrm>
          <a:prstGeom prst="rect">
            <a:avLst/>
          </a:prstGeom>
        </p:spPr>
        <p:txBody>
          <a:bodyPr wrap="square" lIns="0" tIns="0" rIns="0" bIns="0" anchor="t">
            <a:noAutofit/>
          </a:bodyPr>
          <a:lstStyle>
            <a:lvl1pPr marL="0" indent="0" algn="ctr">
              <a:buNone/>
              <a:defRPr sz="1099" b="1" baseline="0">
                <a:solidFill>
                  <a:schemeClr val="accent3"/>
                </a:solidFill>
              </a:defRPr>
            </a:lvl1pPr>
            <a:lvl2pPr marL="457052" indent="0">
              <a:buNone/>
              <a:defRPr sz="1200"/>
            </a:lvl2pPr>
            <a:lvl3pPr marL="914103" indent="0">
              <a:buNone/>
              <a:defRPr sz="1001"/>
            </a:lvl3pPr>
            <a:lvl4pPr marL="1370679" indent="0">
              <a:buNone/>
              <a:defRPr sz="900"/>
            </a:lvl4pPr>
            <a:lvl5pPr marL="1827731" indent="0">
              <a:buNone/>
              <a:defRPr sz="900"/>
            </a:lvl5pPr>
            <a:lvl6pPr marL="2284781" indent="0">
              <a:buNone/>
              <a:defRPr sz="900"/>
            </a:lvl6pPr>
            <a:lvl7pPr marL="2741833" indent="0">
              <a:buNone/>
              <a:defRPr sz="900"/>
            </a:lvl7pPr>
            <a:lvl8pPr marL="3198408" indent="0">
              <a:buNone/>
              <a:defRPr sz="900"/>
            </a:lvl8pPr>
            <a:lvl9pPr marL="3655460" indent="0">
              <a:buNone/>
              <a:defRPr sz="900"/>
            </a:lvl9pPr>
          </a:lstStyle>
          <a:p>
            <a:pPr lvl="0"/>
            <a:endParaRPr lang="en-US" dirty="0"/>
          </a:p>
          <a:p>
            <a:pPr lvl="0"/>
            <a:endParaRPr lang="en-US" dirty="0"/>
          </a:p>
        </p:txBody>
      </p:sp>
      <p:sp>
        <p:nvSpPr>
          <p:cNvPr id="37" name="Picture Placeholder 7"/>
          <p:cNvSpPr>
            <a:spLocks noGrp="1"/>
          </p:cNvSpPr>
          <p:nvPr>
            <p:ph type="pic" sz="quarter" idx="21" hasCustomPrompt="1"/>
          </p:nvPr>
        </p:nvSpPr>
        <p:spPr>
          <a:xfrm>
            <a:off x="4829092" y="1472628"/>
            <a:ext cx="1421516" cy="1421092"/>
          </a:xfrm>
          <a:prstGeom prst="ellipse">
            <a:avLst/>
          </a:prstGeom>
          <a:ln w="28575">
            <a:solidFill>
              <a:schemeClr val="accent3"/>
            </a:solidFill>
          </a:ln>
        </p:spPr>
        <p:txBody>
          <a:bodyPr bIns="182880" anchor="b"/>
          <a:lstStyle>
            <a:lvl1pPr algn="ctr">
              <a:buNone/>
              <a:defRPr sz="1099">
                <a:solidFill>
                  <a:schemeClr val="tx1">
                    <a:lumMod val="50000"/>
                    <a:lumOff val="50000"/>
                  </a:schemeClr>
                </a:solidFill>
              </a:defRPr>
            </a:lvl1pPr>
          </a:lstStyle>
          <a:p>
            <a:r>
              <a:rPr lang="en-US" dirty="0"/>
              <a:t>Image Holder</a:t>
            </a:r>
          </a:p>
        </p:txBody>
      </p:sp>
      <p:sp>
        <p:nvSpPr>
          <p:cNvPr id="38" name="Text Placeholder 3"/>
          <p:cNvSpPr>
            <a:spLocks noGrp="1"/>
          </p:cNvSpPr>
          <p:nvPr>
            <p:ph type="body" sz="half" idx="22"/>
          </p:nvPr>
        </p:nvSpPr>
        <p:spPr>
          <a:xfrm>
            <a:off x="4688272" y="3414421"/>
            <a:ext cx="1703163" cy="923330"/>
          </a:xfrm>
          <a:prstGeom prst="rect">
            <a:avLst/>
          </a:prstGeom>
        </p:spPr>
        <p:txBody>
          <a:bodyPr wrap="square" lIns="0" tIns="0" rIns="0" bIns="0" anchor="t">
            <a:noAutofit/>
          </a:bodyPr>
          <a:lstStyle>
            <a:lvl1pPr marL="0" indent="0" algn="ctr">
              <a:buNone/>
              <a:defRPr sz="1099" b="0" baseline="0">
                <a:solidFill>
                  <a:schemeClr val="bg1">
                    <a:lumMod val="50000"/>
                  </a:schemeClr>
                </a:solidFill>
              </a:defRPr>
            </a:lvl1pPr>
            <a:lvl2pPr marL="457052" indent="0">
              <a:buNone/>
              <a:defRPr sz="1200"/>
            </a:lvl2pPr>
            <a:lvl3pPr marL="914103" indent="0">
              <a:buNone/>
              <a:defRPr sz="1001"/>
            </a:lvl3pPr>
            <a:lvl4pPr marL="1370679" indent="0">
              <a:buNone/>
              <a:defRPr sz="900"/>
            </a:lvl4pPr>
            <a:lvl5pPr marL="1827731" indent="0">
              <a:buNone/>
              <a:defRPr sz="900"/>
            </a:lvl5pPr>
            <a:lvl6pPr marL="2284781" indent="0">
              <a:buNone/>
              <a:defRPr sz="900"/>
            </a:lvl6pPr>
            <a:lvl7pPr marL="2741833" indent="0">
              <a:buNone/>
              <a:defRPr sz="900"/>
            </a:lvl7pPr>
            <a:lvl8pPr marL="3198408" indent="0">
              <a:buNone/>
              <a:defRPr sz="900"/>
            </a:lvl8pPr>
            <a:lvl9pPr marL="3655460" indent="0">
              <a:buNone/>
              <a:defRPr sz="900"/>
            </a:lvl9pPr>
          </a:lstStyle>
          <a:p>
            <a:pPr algn="ctr"/>
            <a:endParaRPr lang="en-US" sz="1001" dirty="0">
              <a:solidFill>
                <a:schemeClr val="tx1">
                  <a:lumMod val="50000"/>
                  <a:lumOff val="50000"/>
                </a:schemeClr>
              </a:solidFill>
            </a:endParaRPr>
          </a:p>
        </p:txBody>
      </p:sp>
      <p:sp>
        <p:nvSpPr>
          <p:cNvPr id="39" name="Text Placeholder 3"/>
          <p:cNvSpPr>
            <a:spLocks noGrp="1"/>
          </p:cNvSpPr>
          <p:nvPr>
            <p:ph type="body" sz="half" idx="23" hasCustomPrompt="1"/>
          </p:nvPr>
        </p:nvSpPr>
        <p:spPr>
          <a:xfrm>
            <a:off x="6835351" y="3001502"/>
            <a:ext cx="1421516" cy="381730"/>
          </a:xfrm>
          <a:prstGeom prst="rect">
            <a:avLst/>
          </a:prstGeom>
        </p:spPr>
        <p:txBody>
          <a:bodyPr wrap="square" lIns="0" tIns="0" rIns="0" bIns="0" anchor="t">
            <a:noAutofit/>
          </a:bodyPr>
          <a:lstStyle>
            <a:lvl1pPr marL="0" indent="0" algn="ctr">
              <a:buNone/>
              <a:defRPr sz="1099" b="1" baseline="0">
                <a:solidFill>
                  <a:schemeClr val="accent4"/>
                </a:solidFill>
              </a:defRPr>
            </a:lvl1pPr>
            <a:lvl2pPr marL="457052" indent="0">
              <a:buNone/>
              <a:defRPr sz="1200"/>
            </a:lvl2pPr>
            <a:lvl3pPr marL="914103" indent="0">
              <a:buNone/>
              <a:defRPr sz="1001"/>
            </a:lvl3pPr>
            <a:lvl4pPr marL="1370679" indent="0">
              <a:buNone/>
              <a:defRPr sz="900"/>
            </a:lvl4pPr>
            <a:lvl5pPr marL="1827731" indent="0">
              <a:buNone/>
              <a:defRPr sz="900"/>
            </a:lvl5pPr>
            <a:lvl6pPr marL="2284781" indent="0">
              <a:buNone/>
              <a:defRPr sz="900"/>
            </a:lvl6pPr>
            <a:lvl7pPr marL="2741833" indent="0">
              <a:buNone/>
              <a:defRPr sz="900"/>
            </a:lvl7pPr>
            <a:lvl8pPr marL="3198408" indent="0">
              <a:buNone/>
              <a:defRPr sz="900"/>
            </a:lvl8pPr>
            <a:lvl9pPr marL="3655460" indent="0">
              <a:buNone/>
              <a:defRPr sz="900"/>
            </a:lvl9pPr>
          </a:lstStyle>
          <a:p>
            <a:pPr lvl="0"/>
            <a:endParaRPr lang="en-US" dirty="0"/>
          </a:p>
          <a:p>
            <a:pPr lvl="0"/>
            <a:endParaRPr lang="en-US" dirty="0"/>
          </a:p>
        </p:txBody>
      </p:sp>
      <p:sp>
        <p:nvSpPr>
          <p:cNvPr id="40" name="Picture Placeholder 7"/>
          <p:cNvSpPr>
            <a:spLocks noGrp="1"/>
          </p:cNvSpPr>
          <p:nvPr>
            <p:ph type="pic" sz="quarter" idx="24" hasCustomPrompt="1"/>
          </p:nvPr>
        </p:nvSpPr>
        <p:spPr>
          <a:xfrm>
            <a:off x="6835351" y="1472628"/>
            <a:ext cx="1421516" cy="1421092"/>
          </a:xfrm>
          <a:prstGeom prst="ellipse">
            <a:avLst/>
          </a:prstGeom>
          <a:ln w="28575">
            <a:solidFill>
              <a:schemeClr val="accent4"/>
            </a:solidFill>
          </a:ln>
        </p:spPr>
        <p:txBody>
          <a:bodyPr bIns="182880" anchor="b"/>
          <a:lstStyle>
            <a:lvl1pPr algn="ctr">
              <a:buNone/>
              <a:defRPr sz="1099">
                <a:solidFill>
                  <a:schemeClr val="tx1">
                    <a:lumMod val="50000"/>
                    <a:lumOff val="50000"/>
                  </a:schemeClr>
                </a:solidFill>
              </a:defRPr>
            </a:lvl1pPr>
          </a:lstStyle>
          <a:p>
            <a:r>
              <a:rPr lang="en-US" dirty="0"/>
              <a:t>Image Holder</a:t>
            </a:r>
          </a:p>
        </p:txBody>
      </p:sp>
      <p:sp>
        <p:nvSpPr>
          <p:cNvPr id="41" name="Text Placeholder 3"/>
          <p:cNvSpPr>
            <a:spLocks noGrp="1"/>
          </p:cNvSpPr>
          <p:nvPr>
            <p:ph type="body" sz="half" idx="25"/>
          </p:nvPr>
        </p:nvSpPr>
        <p:spPr>
          <a:xfrm>
            <a:off x="6694528" y="3414421"/>
            <a:ext cx="1703163" cy="923330"/>
          </a:xfrm>
          <a:prstGeom prst="rect">
            <a:avLst/>
          </a:prstGeom>
        </p:spPr>
        <p:txBody>
          <a:bodyPr wrap="square" lIns="0" tIns="0" rIns="0" bIns="0" anchor="t">
            <a:noAutofit/>
          </a:bodyPr>
          <a:lstStyle>
            <a:lvl1pPr marL="0" indent="0" algn="ctr">
              <a:buNone/>
              <a:defRPr sz="1099" b="0" baseline="0">
                <a:solidFill>
                  <a:schemeClr val="bg1">
                    <a:lumMod val="50000"/>
                  </a:schemeClr>
                </a:solidFill>
              </a:defRPr>
            </a:lvl1pPr>
            <a:lvl2pPr marL="457052" indent="0">
              <a:buNone/>
              <a:defRPr sz="1200"/>
            </a:lvl2pPr>
            <a:lvl3pPr marL="914103" indent="0">
              <a:buNone/>
              <a:defRPr sz="1001"/>
            </a:lvl3pPr>
            <a:lvl4pPr marL="1370679" indent="0">
              <a:buNone/>
              <a:defRPr sz="900"/>
            </a:lvl4pPr>
            <a:lvl5pPr marL="1827731" indent="0">
              <a:buNone/>
              <a:defRPr sz="900"/>
            </a:lvl5pPr>
            <a:lvl6pPr marL="2284781" indent="0">
              <a:buNone/>
              <a:defRPr sz="900"/>
            </a:lvl6pPr>
            <a:lvl7pPr marL="2741833" indent="0">
              <a:buNone/>
              <a:defRPr sz="900"/>
            </a:lvl7pPr>
            <a:lvl8pPr marL="3198408" indent="0">
              <a:buNone/>
              <a:defRPr sz="900"/>
            </a:lvl8pPr>
            <a:lvl9pPr marL="3655460" indent="0">
              <a:buNone/>
              <a:defRPr sz="900"/>
            </a:lvl9pPr>
          </a:lstStyle>
          <a:p>
            <a:pPr algn="ctr"/>
            <a:endParaRPr lang="en-US" sz="1001" dirty="0">
              <a:solidFill>
                <a:schemeClr val="tx1">
                  <a:lumMod val="50000"/>
                  <a:lumOff val="50000"/>
                </a:schemeClr>
              </a:solidFill>
            </a:endParaRPr>
          </a:p>
        </p:txBody>
      </p:sp>
      <p:sp>
        <p:nvSpPr>
          <p:cNvPr id="18" name="Round Same Side Corner Rectangle 17"/>
          <p:cNvSpPr/>
          <p:nvPr userDrawn="1"/>
        </p:nvSpPr>
        <p:spPr>
          <a:xfrm rot="16200000" flipH="1">
            <a:off x="8798361" y="304345"/>
            <a:ext cx="288035" cy="403250"/>
          </a:xfrm>
          <a:prstGeom prst="round2Same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030271"/>
            <a:endParaRPr lang="en-US" sz="1998" dirty="0">
              <a:solidFill>
                <a:srgbClr val="262626">
                  <a:lumMod val="50000"/>
                  <a:lumOff val="50000"/>
                </a:srgbClr>
              </a:solidFill>
            </a:endParaRPr>
          </a:p>
        </p:txBody>
      </p:sp>
      <p:sp>
        <p:nvSpPr>
          <p:cNvPr id="19" name="Slide Number Placeholder 4"/>
          <p:cNvSpPr>
            <a:spLocks noGrp="1"/>
          </p:cNvSpPr>
          <p:nvPr>
            <p:ph type="sldNum" sz="quarter" idx="4"/>
          </p:nvPr>
        </p:nvSpPr>
        <p:spPr>
          <a:xfrm>
            <a:off x="8746835" y="361953"/>
            <a:ext cx="381001" cy="274637"/>
          </a:xfrm>
          <a:prstGeom prst="rect">
            <a:avLst/>
          </a:prstGeom>
        </p:spPr>
        <p:txBody>
          <a:bodyPr anchor="ctr"/>
          <a:lstStyle>
            <a:lvl1pPr algn="ctr">
              <a:defRPr sz="900" b="1">
                <a:solidFill>
                  <a:schemeClr val="tx1">
                    <a:lumMod val="50000"/>
                    <a:lumOff val="50000"/>
                  </a:schemeClr>
                </a:solidFill>
              </a:defRPr>
            </a:lvl1pPr>
          </a:lstStyle>
          <a:p>
            <a:pPr defTabSz="1030271"/>
            <a:fld id="{C136B7D2-B98C-44FD-8D04-7EC62A564975}" type="slidenum">
              <a:rPr lang="en-US" smtClean="0">
                <a:solidFill>
                  <a:srgbClr val="262626">
                    <a:lumMod val="50000"/>
                    <a:lumOff val="50000"/>
                  </a:srgbClr>
                </a:solidFill>
              </a:rPr>
              <a:pPr defTabSz="1030271"/>
              <a:t>‹#›</a:t>
            </a:fld>
            <a:endParaRPr lang="en-US" dirty="0">
              <a:solidFill>
                <a:srgbClr val="262626">
                  <a:lumMod val="50000"/>
                  <a:lumOff val="50000"/>
                </a:srgbClr>
              </a:solidFill>
            </a:endParaRPr>
          </a:p>
        </p:txBody>
      </p:sp>
      <p:sp>
        <p:nvSpPr>
          <p:cNvPr id="20" name="Title 1"/>
          <p:cNvSpPr>
            <a:spLocks noGrp="1"/>
          </p:cNvSpPr>
          <p:nvPr>
            <p:ph type="title" hasCustomPrompt="1"/>
          </p:nvPr>
        </p:nvSpPr>
        <p:spPr>
          <a:xfrm>
            <a:off x="609601" y="361951"/>
            <a:ext cx="5638800" cy="353525"/>
          </a:xfrm>
          <a:prstGeom prst="rect">
            <a:avLst/>
          </a:prstGeom>
        </p:spPr>
        <p:txBody>
          <a:bodyPr wrap="none" lIns="0" tIns="0" rIns="0" bIns="0" anchor="ctr">
            <a:noAutofit/>
          </a:bodyPr>
          <a:lstStyle>
            <a:lvl1pPr algn="l">
              <a:defRPr sz="2399" b="1" baseline="0">
                <a:solidFill>
                  <a:schemeClr val="tx1">
                    <a:lumMod val="50000"/>
                    <a:lumOff val="50000"/>
                  </a:schemeClr>
                </a:solidFill>
              </a:defRPr>
            </a:lvl1pPr>
          </a:lstStyle>
          <a:p>
            <a:r>
              <a:rPr lang="en-US" dirty="0"/>
              <a:t>Click To Edit Master Title Style</a:t>
            </a:r>
          </a:p>
        </p:txBody>
      </p:sp>
      <p:sp>
        <p:nvSpPr>
          <p:cNvPr id="21" name="Text Placeholder 3"/>
          <p:cNvSpPr>
            <a:spLocks noGrp="1"/>
          </p:cNvSpPr>
          <p:nvPr>
            <p:ph type="body" sz="half" idx="2" hasCustomPrompt="1"/>
          </p:nvPr>
        </p:nvSpPr>
        <p:spPr>
          <a:xfrm>
            <a:off x="609602" y="713943"/>
            <a:ext cx="4114801" cy="200746"/>
          </a:xfrm>
          <a:prstGeom prst="rect">
            <a:avLst/>
          </a:prstGeom>
        </p:spPr>
        <p:txBody>
          <a:bodyPr wrap="none" lIns="0" tIns="0" rIns="0" bIns="0" anchor="ctr">
            <a:noAutofit/>
          </a:bodyPr>
          <a:lstStyle>
            <a:lvl1pPr marL="0" indent="0" algn="l">
              <a:buNone/>
              <a:defRPr sz="1200" b="1" baseline="0">
                <a:solidFill>
                  <a:schemeClr val="bg1">
                    <a:lumMod val="75000"/>
                  </a:schemeClr>
                </a:solidFill>
              </a:defRPr>
            </a:lvl1pPr>
            <a:lvl2pPr marL="457052" indent="0">
              <a:buNone/>
              <a:defRPr sz="1200"/>
            </a:lvl2pPr>
            <a:lvl3pPr marL="914103" indent="0">
              <a:buNone/>
              <a:defRPr sz="1001"/>
            </a:lvl3pPr>
            <a:lvl4pPr marL="1370679" indent="0">
              <a:buNone/>
              <a:defRPr sz="900"/>
            </a:lvl4pPr>
            <a:lvl5pPr marL="1827731" indent="0">
              <a:buNone/>
              <a:defRPr sz="900"/>
            </a:lvl5pPr>
            <a:lvl6pPr marL="2284781" indent="0">
              <a:buNone/>
              <a:defRPr sz="900"/>
            </a:lvl6pPr>
            <a:lvl7pPr marL="2741833" indent="0">
              <a:buNone/>
              <a:defRPr sz="900"/>
            </a:lvl7pPr>
            <a:lvl8pPr marL="3198408" indent="0">
              <a:buNone/>
              <a:defRPr sz="900"/>
            </a:lvl8pPr>
            <a:lvl9pPr marL="3655460" indent="0">
              <a:buNone/>
              <a:defRPr sz="900"/>
            </a:lvl9pPr>
          </a:lstStyle>
          <a:p>
            <a:pPr lvl="0"/>
            <a:r>
              <a:rPr lang="en-US" dirty="0"/>
              <a:t>Subtext Goes Here</a:t>
            </a:r>
          </a:p>
        </p:txBody>
      </p:sp>
    </p:spTree>
    <p:extLst>
      <p:ext uri="{BB962C8B-B14F-4D97-AF65-F5344CB8AC3E}">
        <p14:creationId xmlns:p14="http://schemas.microsoft.com/office/powerpoint/2010/main" val="150449474"/>
      </p:ext>
    </p:extLst>
  </p:cSld>
  <p:clrMapOvr>
    <a:masterClrMapping/>
  </p:clrMapOvr>
  <mc:AlternateContent xmlns:mc="http://schemas.openxmlformats.org/markup-compatibility/2006" xmlns:p14="http://schemas.microsoft.com/office/powerpoint/2010/main">
    <mc:Choice Requires="p14">
      <p:transition spd="slow" p14:dur="1500" advClick="0">
        <p:random/>
      </p:transition>
    </mc:Choice>
    <mc:Fallback xmlns="">
      <p:transition spd="slow" advClick="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500"/>
                                        <p:tgtEl>
                                          <p:spTgt spid="20"/>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1">
                                            <p:txEl>
                                              <p:pRg st="0" end="0"/>
                                            </p:txEl>
                                          </p:spTgt>
                                        </p:tgtEl>
                                        <p:attrNameLst>
                                          <p:attrName>style.visibility</p:attrName>
                                        </p:attrNameLst>
                                      </p:cBhvr>
                                      <p:to>
                                        <p:strVal val="visible"/>
                                      </p:to>
                                    </p:set>
                                    <p:animEffect transition="in" filter="fade">
                                      <p:cBhvr>
                                        <p:cTn id="11" dur="500"/>
                                        <p:tgtEl>
                                          <p:spTgt spid="21">
                                            <p:txEl>
                                              <p:pRg st="0" end="0"/>
                                            </p:txEl>
                                          </p:spTgt>
                                        </p:tgtEl>
                                      </p:cBhvr>
                                    </p:animEffect>
                                  </p:childTnLst>
                                </p:cTn>
                              </p:par>
                            </p:childTnLst>
                          </p:cTn>
                        </p:par>
                        <p:par>
                          <p:cTn id="12" fill="hold">
                            <p:stCondLst>
                              <p:cond delay="1000"/>
                            </p:stCondLst>
                            <p:childTnLst>
                              <p:par>
                                <p:cTn id="13" presetID="53" presetClass="entr" presetSubtype="16" fill="hold" grpId="0" nodeType="afterEffect">
                                  <p:stCondLst>
                                    <p:cond delay="0"/>
                                  </p:stCondLst>
                                  <p:childTnLst>
                                    <p:set>
                                      <p:cBhvr>
                                        <p:cTn id="14" dur="1" fill="hold">
                                          <p:stCondLst>
                                            <p:cond delay="0"/>
                                          </p:stCondLst>
                                        </p:cTn>
                                        <p:tgtEl>
                                          <p:spTgt spid="31"/>
                                        </p:tgtEl>
                                        <p:attrNameLst>
                                          <p:attrName>style.visibility</p:attrName>
                                        </p:attrNameLst>
                                      </p:cBhvr>
                                      <p:to>
                                        <p:strVal val="visible"/>
                                      </p:to>
                                    </p:set>
                                    <p:anim calcmode="lin" valueType="num">
                                      <p:cBhvr>
                                        <p:cTn id="15" dur="500" fill="hold"/>
                                        <p:tgtEl>
                                          <p:spTgt spid="31"/>
                                        </p:tgtEl>
                                        <p:attrNameLst>
                                          <p:attrName>ppt_w</p:attrName>
                                        </p:attrNameLst>
                                      </p:cBhvr>
                                      <p:tavLst>
                                        <p:tav tm="0">
                                          <p:val>
                                            <p:fltVal val="0"/>
                                          </p:val>
                                        </p:tav>
                                        <p:tav tm="100000">
                                          <p:val>
                                            <p:strVal val="#ppt_w"/>
                                          </p:val>
                                        </p:tav>
                                      </p:tavLst>
                                    </p:anim>
                                    <p:anim calcmode="lin" valueType="num">
                                      <p:cBhvr>
                                        <p:cTn id="16" dur="500" fill="hold"/>
                                        <p:tgtEl>
                                          <p:spTgt spid="31"/>
                                        </p:tgtEl>
                                        <p:attrNameLst>
                                          <p:attrName>ppt_h</p:attrName>
                                        </p:attrNameLst>
                                      </p:cBhvr>
                                      <p:tavLst>
                                        <p:tav tm="0">
                                          <p:val>
                                            <p:fltVal val="0"/>
                                          </p:val>
                                        </p:tav>
                                        <p:tav tm="100000">
                                          <p:val>
                                            <p:strVal val="#ppt_h"/>
                                          </p:val>
                                        </p:tav>
                                      </p:tavLst>
                                    </p:anim>
                                    <p:animEffect transition="in" filter="fade">
                                      <p:cBhvr>
                                        <p:cTn id="17" dur="500"/>
                                        <p:tgtEl>
                                          <p:spTgt spid="31"/>
                                        </p:tgtEl>
                                      </p:cBhvr>
                                    </p:animEffect>
                                  </p:childTnLst>
                                </p:cTn>
                              </p:par>
                            </p:childTnLst>
                          </p:cTn>
                        </p:par>
                        <p:par>
                          <p:cTn id="18" fill="hold">
                            <p:stCondLst>
                              <p:cond delay="1500"/>
                            </p:stCondLst>
                            <p:childTnLst>
                              <p:par>
                                <p:cTn id="19" presetID="22" presetClass="entr" presetSubtype="4" fill="hold" grpId="0" nodeType="afterEffect">
                                  <p:stCondLst>
                                    <p:cond delay="0"/>
                                  </p:stCondLst>
                                  <p:childTnLst>
                                    <p:set>
                                      <p:cBhvr>
                                        <p:cTn id="20" dur="1" fill="hold">
                                          <p:stCondLst>
                                            <p:cond delay="0"/>
                                          </p:stCondLst>
                                        </p:cTn>
                                        <p:tgtEl>
                                          <p:spTgt spid="30">
                                            <p:txEl>
                                              <p:pRg st="0" end="0"/>
                                            </p:txEl>
                                          </p:spTgt>
                                        </p:tgtEl>
                                        <p:attrNameLst>
                                          <p:attrName>style.visibility</p:attrName>
                                        </p:attrNameLst>
                                      </p:cBhvr>
                                      <p:to>
                                        <p:strVal val="visible"/>
                                      </p:to>
                                    </p:set>
                                    <p:animEffect transition="in" filter="wipe(down)">
                                      <p:cBhvr>
                                        <p:cTn id="21" dur="500"/>
                                        <p:tgtEl>
                                          <p:spTgt spid="30">
                                            <p:txEl>
                                              <p:pRg st="0" end="0"/>
                                            </p:txEl>
                                          </p:spTgt>
                                        </p:tgtEl>
                                      </p:cBhvr>
                                    </p:animEffect>
                                  </p:childTnLst>
                                </p:cTn>
                              </p:par>
                            </p:childTnLst>
                          </p:cTn>
                        </p:par>
                        <p:par>
                          <p:cTn id="22" fill="hold">
                            <p:stCondLst>
                              <p:cond delay="2000"/>
                            </p:stCondLst>
                            <p:childTnLst>
                              <p:par>
                                <p:cTn id="23" presetID="2" presetClass="entr" presetSubtype="4" accel="50000" decel="50000" fill="hold" grpId="0" nodeType="afterEffect" nodePh="1">
                                  <p:stCondLst>
                                    <p:cond delay="0"/>
                                  </p:stCondLst>
                                  <p:endCondLst>
                                    <p:cond evt="begin" delay="0">
                                      <p:tn val="23"/>
                                    </p:cond>
                                  </p:endCondLst>
                                  <p:childTnLst>
                                    <p:set>
                                      <p:cBhvr>
                                        <p:cTn id="24" dur="1" fill="hold">
                                          <p:stCondLst>
                                            <p:cond delay="0"/>
                                          </p:stCondLst>
                                        </p:cTn>
                                        <p:tgtEl>
                                          <p:spTgt spid="32">
                                            <p:txEl>
                                              <p:pRg st="0" end="0"/>
                                            </p:txEl>
                                          </p:spTgt>
                                        </p:tgtEl>
                                        <p:attrNameLst>
                                          <p:attrName>style.visibility</p:attrName>
                                        </p:attrNameLst>
                                      </p:cBhvr>
                                      <p:to>
                                        <p:strVal val="visible"/>
                                      </p:to>
                                    </p:set>
                                    <p:anim calcmode="lin" valueType="num">
                                      <p:cBhvr additive="base">
                                        <p:cTn id="25" dur="500" fill="hold"/>
                                        <p:tgtEl>
                                          <p:spTgt spid="32">
                                            <p:txEl>
                                              <p:pRg st="0" end="0"/>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2">
                                            <p:txEl>
                                              <p:pRg st="0" end="0"/>
                                            </p:txEl>
                                          </p:spTgt>
                                        </p:tgtEl>
                                        <p:attrNameLst>
                                          <p:attrName>ppt_y</p:attrName>
                                        </p:attrNameLst>
                                      </p:cBhvr>
                                      <p:tavLst>
                                        <p:tav tm="0">
                                          <p:val>
                                            <p:strVal val="1+#ppt_h/2"/>
                                          </p:val>
                                        </p:tav>
                                        <p:tav tm="100000">
                                          <p:val>
                                            <p:strVal val="#ppt_y"/>
                                          </p:val>
                                        </p:tav>
                                      </p:tavLst>
                                    </p:anim>
                                  </p:childTnLst>
                                </p:cTn>
                              </p:par>
                            </p:childTnLst>
                          </p:cTn>
                        </p:par>
                        <p:par>
                          <p:cTn id="27" fill="hold">
                            <p:stCondLst>
                              <p:cond delay="2500"/>
                            </p:stCondLst>
                            <p:childTnLst>
                              <p:par>
                                <p:cTn id="28" presetID="53" presetClass="entr" presetSubtype="16" fill="hold" grpId="0" nodeType="afterEffect">
                                  <p:stCondLst>
                                    <p:cond delay="0"/>
                                  </p:stCondLst>
                                  <p:childTnLst>
                                    <p:set>
                                      <p:cBhvr>
                                        <p:cTn id="29" dur="1" fill="hold">
                                          <p:stCondLst>
                                            <p:cond delay="0"/>
                                          </p:stCondLst>
                                        </p:cTn>
                                        <p:tgtEl>
                                          <p:spTgt spid="34"/>
                                        </p:tgtEl>
                                        <p:attrNameLst>
                                          <p:attrName>style.visibility</p:attrName>
                                        </p:attrNameLst>
                                      </p:cBhvr>
                                      <p:to>
                                        <p:strVal val="visible"/>
                                      </p:to>
                                    </p:set>
                                    <p:anim calcmode="lin" valueType="num">
                                      <p:cBhvr>
                                        <p:cTn id="30" dur="500" fill="hold"/>
                                        <p:tgtEl>
                                          <p:spTgt spid="34"/>
                                        </p:tgtEl>
                                        <p:attrNameLst>
                                          <p:attrName>ppt_w</p:attrName>
                                        </p:attrNameLst>
                                      </p:cBhvr>
                                      <p:tavLst>
                                        <p:tav tm="0">
                                          <p:val>
                                            <p:fltVal val="0"/>
                                          </p:val>
                                        </p:tav>
                                        <p:tav tm="100000">
                                          <p:val>
                                            <p:strVal val="#ppt_w"/>
                                          </p:val>
                                        </p:tav>
                                      </p:tavLst>
                                    </p:anim>
                                    <p:anim calcmode="lin" valueType="num">
                                      <p:cBhvr>
                                        <p:cTn id="31" dur="500" fill="hold"/>
                                        <p:tgtEl>
                                          <p:spTgt spid="34"/>
                                        </p:tgtEl>
                                        <p:attrNameLst>
                                          <p:attrName>ppt_h</p:attrName>
                                        </p:attrNameLst>
                                      </p:cBhvr>
                                      <p:tavLst>
                                        <p:tav tm="0">
                                          <p:val>
                                            <p:fltVal val="0"/>
                                          </p:val>
                                        </p:tav>
                                        <p:tav tm="100000">
                                          <p:val>
                                            <p:strVal val="#ppt_h"/>
                                          </p:val>
                                        </p:tav>
                                      </p:tavLst>
                                    </p:anim>
                                    <p:animEffect transition="in" filter="fade">
                                      <p:cBhvr>
                                        <p:cTn id="32" dur="500"/>
                                        <p:tgtEl>
                                          <p:spTgt spid="34"/>
                                        </p:tgtEl>
                                      </p:cBhvr>
                                    </p:animEffect>
                                  </p:childTnLst>
                                </p:cTn>
                              </p:par>
                            </p:childTnLst>
                          </p:cTn>
                        </p:par>
                        <p:par>
                          <p:cTn id="33" fill="hold">
                            <p:stCondLst>
                              <p:cond delay="3000"/>
                            </p:stCondLst>
                            <p:childTnLst>
                              <p:par>
                                <p:cTn id="34" presetID="22" presetClass="entr" presetSubtype="4" fill="hold" grpId="0" nodeType="afterEffect">
                                  <p:stCondLst>
                                    <p:cond delay="0"/>
                                  </p:stCondLst>
                                  <p:childTnLst>
                                    <p:set>
                                      <p:cBhvr>
                                        <p:cTn id="35" dur="1" fill="hold">
                                          <p:stCondLst>
                                            <p:cond delay="0"/>
                                          </p:stCondLst>
                                        </p:cTn>
                                        <p:tgtEl>
                                          <p:spTgt spid="33">
                                            <p:txEl>
                                              <p:pRg st="0" end="0"/>
                                            </p:txEl>
                                          </p:spTgt>
                                        </p:tgtEl>
                                        <p:attrNameLst>
                                          <p:attrName>style.visibility</p:attrName>
                                        </p:attrNameLst>
                                      </p:cBhvr>
                                      <p:to>
                                        <p:strVal val="visible"/>
                                      </p:to>
                                    </p:set>
                                    <p:animEffect transition="in" filter="wipe(down)">
                                      <p:cBhvr>
                                        <p:cTn id="36" dur="500"/>
                                        <p:tgtEl>
                                          <p:spTgt spid="33">
                                            <p:txEl>
                                              <p:pRg st="0" end="0"/>
                                            </p:txEl>
                                          </p:spTgt>
                                        </p:tgtEl>
                                      </p:cBhvr>
                                    </p:animEffect>
                                  </p:childTnLst>
                                </p:cTn>
                              </p:par>
                            </p:childTnLst>
                          </p:cTn>
                        </p:par>
                        <p:par>
                          <p:cTn id="37" fill="hold">
                            <p:stCondLst>
                              <p:cond delay="3500"/>
                            </p:stCondLst>
                            <p:childTnLst>
                              <p:par>
                                <p:cTn id="38" presetID="2" presetClass="entr" presetSubtype="4" accel="50000" decel="50000" fill="hold" grpId="0" nodeType="afterEffect" nodePh="1">
                                  <p:stCondLst>
                                    <p:cond delay="0"/>
                                  </p:stCondLst>
                                  <p:endCondLst>
                                    <p:cond evt="begin" delay="0">
                                      <p:tn val="38"/>
                                    </p:cond>
                                  </p:endCondLst>
                                  <p:childTnLst>
                                    <p:set>
                                      <p:cBhvr>
                                        <p:cTn id="39" dur="1" fill="hold">
                                          <p:stCondLst>
                                            <p:cond delay="0"/>
                                          </p:stCondLst>
                                        </p:cTn>
                                        <p:tgtEl>
                                          <p:spTgt spid="35">
                                            <p:txEl>
                                              <p:pRg st="0" end="0"/>
                                            </p:txEl>
                                          </p:spTgt>
                                        </p:tgtEl>
                                        <p:attrNameLst>
                                          <p:attrName>style.visibility</p:attrName>
                                        </p:attrNameLst>
                                      </p:cBhvr>
                                      <p:to>
                                        <p:strVal val="visible"/>
                                      </p:to>
                                    </p:set>
                                    <p:anim calcmode="lin" valueType="num">
                                      <p:cBhvr additive="base">
                                        <p:cTn id="40" dur="500" fill="hold"/>
                                        <p:tgtEl>
                                          <p:spTgt spid="35">
                                            <p:txEl>
                                              <p:pRg st="0" end="0"/>
                                            </p:txEl>
                                          </p:spTgt>
                                        </p:tgtEl>
                                        <p:attrNameLst>
                                          <p:attrName>ppt_x</p:attrName>
                                        </p:attrNameLst>
                                      </p:cBhvr>
                                      <p:tavLst>
                                        <p:tav tm="0">
                                          <p:val>
                                            <p:strVal val="#ppt_x"/>
                                          </p:val>
                                        </p:tav>
                                        <p:tav tm="100000">
                                          <p:val>
                                            <p:strVal val="#ppt_x"/>
                                          </p:val>
                                        </p:tav>
                                      </p:tavLst>
                                    </p:anim>
                                    <p:anim calcmode="lin" valueType="num">
                                      <p:cBhvr additive="base">
                                        <p:cTn id="41" dur="500" fill="hold"/>
                                        <p:tgtEl>
                                          <p:spTgt spid="35">
                                            <p:txEl>
                                              <p:pRg st="0" end="0"/>
                                            </p:txEl>
                                          </p:spTgt>
                                        </p:tgtEl>
                                        <p:attrNameLst>
                                          <p:attrName>ppt_y</p:attrName>
                                        </p:attrNameLst>
                                      </p:cBhvr>
                                      <p:tavLst>
                                        <p:tav tm="0">
                                          <p:val>
                                            <p:strVal val="1+#ppt_h/2"/>
                                          </p:val>
                                        </p:tav>
                                        <p:tav tm="100000">
                                          <p:val>
                                            <p:strVal val="#ppt_y"/>
                                          </p:val>
                                        </p:tav>
                                      </p:tavLst>
                                    </p:anim>
                                  </p:childTnLst>
                                </p:cTn>
                              </p:par>
                            </p:childTnLst>
                          </p:cTn>
                        </p:par>
                        <p:par>
                          <p:cTn id="42" fill="hold">
                            <p:stCondLst>
                              <p:cond delay="4000"/>
                            </p:stCondLst>
                            <p:childTnLst>
                              <p:par>
                                <p:cTn id="43" presetID="53" presetClass="entr" presetSubtype="16" fill="hold" grpId="0" nodeType="afterEffect">
                                  <p:stCondLst>
                                    <p:cond delay="0"/>
                                  </p:stCondLst>
                                  <p:childTnLst>
                                    <p:set>
                                      <p:cBhvr>
                                        <p:cTn id="44" dur="1" fill="hold">
                                          <p:stCondLst>
                                            <p:cond delay="0"/>
                                          </p:stCondLst>
                                        </p:cTn>
                                        <p:tgtEl>
                                          <p:spTgt spid="37"/>
                                        </p:tgtEl>
                                        <p:attrNameLst>
                                          <p:attrName>style.visibility</p:attrName>
                                        </p:attrNameLst>
                                      </p:cBhvr>
                                      <p:to>
                                        <p:strVal val="visible"/>
                                      </p:to>
                                    </p:set>
                                    <p:anim calcmode="lin" valueType="num">
                                      <p:cBhvr>
                                        <p:cTn id="45" dur="500" fill="hold"/>
                                        <p:tgtEl>
                                          <p:spTgt spid="37"/>
                                        </p:tgtEl>
                                        <p:attrNameLst>
                                          <p:attrName>ppt_w</p:attrName>
                                        </p:attrNameLst>
                                      </p:cBhvr>
                                      <p:tavLst>
                                        <p:tav tm="0">
                                          <p:val>
                                            <p:fltVal val="0"/>
                                          </p:val>
                                        </p:tav>
                                        <p:tav tm="100000">
                                          <p:val>
                                            <p:strVal val="#ppt_w"/>
                                          </p:val>
                                        </p:tav>
                                      </p:tavLst>
                                    </p:anim>
                                    <p:anim calcmode="lin" valueType="num">
                                      <p:cBhvr>
                                        <p:cTn id="46" dur="500" fill="hold"/>
                                        <p:tgtEl>
                                          <p:spTgt spid="37"/>
                                        </p:tgtEl>
                                        <p:attrNameLst>
                                          <p:attrName>ppt_h</p:attrName>
                                        </p:attrNameLst>
                                      </p:cBhvr>
                                      <p:tavLst>
                                        <p:tav tm="0">
                                          <p:val>
                                            <p:fltVal val="0"/>
                                          </p:val>
                                        </p:tav>
                                        <p:tav tm="100000">
                                          <p:val>
                                            <p:strVal val="#ppt_h"/>
                                          </p:val>
                                        </p:tav>
                                      </p:tavLst>
                                    </p:anim>
                                    <p:animEffect transition="in" filter="fade">
                                      <p:cBhvr>
                                        <p:cTn id="47" dur="500"/>
                                        <p:tgtEl>
                                          <p:spTgt spid="37"/>
                                        </p:tgtEl>
                                      </p:cBhvr>
                                    </p:animEffect>
                                  </p:childTnLst>
                                </p:cTn>
                              </p:par>
                            </p:childTnLst>
                          </p:cTn>
                        </p:par>
                        <p:par>
                          <p:cTn id="48" fill="hold">
                            <p:stCondLst>
                              <p:cond delay="4500"/>
                            </p:stCondLst>
                            <p:childTnLst>
                              <p:par>
                                <p:cTn id="49" presetID="22" presetClass="entr" presetSubtype="4" fill="hold" grpId="0" nodeType="afterEffect">
                                  <p:stCondLst>
                                    <p:cond delay="0"/>
                                  </p:stCondLst>
                                  <p:childTnLst>
                                    <p:set>
                                      <p:cBhvr>
                                        <p:cTn id="50" dur="1" fill="hold">
                                          <p:stCondLst>
                                            <p:cond delay="0"/>
                                          </p:stCondLst>
                                        </p:cTn>
                                        <p:tgtEl>
                                          <p:spTgt spid="36">
                                            <p:txEl>
                                              <p:pRg st="0" end="0"/>
                                            </p:txEl>
                                          </p:spTgt>
                                        </p:tgtEl>
                                        <p:attrNameLst>
                                          <p:attrName>style.visibility</p:attrName>
                                        </p:attrNameLst>
                                      </p:cBhvr>
                                      <p:to>
                                        <p:strVal val="visible"/>
                                      </p:to>
                                    </p:set>
                                    <p:animEffect transition="in" filter="wipe(down)">
                                      <p:cBhvr>
                                        <p:cTn id="51" dur="500"/>
                                        <p:tgtEl>
                                          <p:spTgt spid="36">
                                            <p:txEl>
                                              <p:pRg st="0" end="0"/>
                                            </p:txEl>
                                          </p:spTgt>
                                        </p:tgtEl>
                                      </p:cBhvr>
                                    </p:animEffect>
                                  </p:childTnLst>
                                </p:cTn>
                              </p:par>
                            </p:childTnLst>
                          </p:cTn>
                        </p:par>
                        <p:par>
                          <p:cTn id="52" fill="hold">
                            <p:stCondLst>
                              <p:cond delay="5000"/>
                            </p:stCondLst>
                            <p:childTnLst>
                              <p:par>
                                <p:cTn id="53" presetID="2" presetClass="entr" presetSubtype="4" accel="50000" decel="50000" fill="hold" grpId="0" nodeType="afterEffect" nodePh="1">
                                  <p:stCondLst>
                                    <p:cond delay="0"/>
                                  </p:stCondLst>
                                  <p:endCondLst>
                                    <p:cond evt="begin" delay="0">
                                      <p:tn val="53"/>
                                    </p:cond>
                                  </p:endCondLst>
                                  <p:childTnLst>
                                    <p:set>
                                      <p:cBhvr>
                                        <p:cTn id="54" dur="1" fill="hold">
                                          <p:stCondLst>
                                            <p:cond delay="0"/>
                                          </p:stCondLst>
                                        </p:cTn>
                                        <p:tgtEl>
                                          <p:spTgt spid="38">
                                            <p:txEl>
                                              <p:pRg st="0" end="0"/>
                                            </p:txEl>
                                          </p:spTgt>
                                        </p:tgtEl>
                                        <p:attrNameLst>
                                          <p:attrName>style.visibility</p:attrName>
                                        </p:attrNameLst>
                                      </p:cBhvr>
                                      <p:to>
                                        <p:strVal val="visible"/>
                                      </p:to>
                                    </p:set>
                                    <p:anim calcmode="lin" valueType="num">
                                      <p:cBhvr additive="base">
                                        <p:cTn id="55" dur="500" fill="hold"/>
                                        <p:tgtEl>
                                          <p:spTgt spid="38">
                                            <p:txEl>
                                              <p:pRg st="0" end="0"/>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38">
                                            <p:txEl>
                                              <p:pRg st="0" end="0"/>
                                            </p:txEl>
                                          </p:spTgt>
                                        </p:tgtEl>
                                        <p:attrNameLst>
                                          <p:attrName>ppt_y</p:attrName>
                                        </p:attrNameLst>
                                      </p:cBhvr>
                                      <p:tavLst>
                                        <p:tav tm="0">
                                          <p:val>
                                            <p:strVal val="1+#ppt_h/2"/>
                                          </p:val>
                                        </p:tav>
                                        <p:tav tm="100000">
                                          <p:val>
                                            <p:strVal val="#ppt_y"/>
                                          </p:val>
                                        </p:tav>
                                      </p:tavLst>
                                    </p:anim>
                                  </p:childTnLst>
                                </p:cTn>
                              </p:par>
                            </p:childTnLst>
                          </p:cTn>
                        </p:par>
                        <p:par>
                          <p:cTn id="57" fill="hold">
                            <p:stCondLst>
                              <p:cond delay="5500"/>
                            </p:stCondLst>
                            <p:childTnLst>
                              <p:par>
                                <p:cTn id="58" presetID="53" presetClass="entr" presetSubtype="16" fill="hold" grpId="0" nodeType="afterEffect">
                                  <p:stCondLst>
                                    <p:cond delay="0"/>
                                  </p:stCondLst>
                                  <p:childTnLst>
                                    <p:set>
                                      <p:cBhvr>
                                        <p:cTn id="59" dur="1" fill="hold">
                                          <p:stCondLst>
                                            <p:cond delay="0"/>
                                          </p:stCondLst>
                                        </p:cTn>
                                        <p:tgtEl>
                                          <p:spTgt spid="40"/>
                                        </p:tgtEl>
                                        <p:attrNameLst>
                                          <p:attrName>style.visibility</p:attrName>
                                        </p:attrNameLst>
                                      </p:cBhvr>
                                      <p:to>
                                        <p:strVal val="visible"/>
                                      </p:to>
                                    </p:set>
                                    <p:anim calcmode="lin" valueType="num">
                                      <p:cBhvr>
                                        <p:cTn id="60" dur="500" fill="hold"/>
                                        <p:tgtEl>
                                          <p:spTgt spid="40"/>
                                        </p:tgtEl>
                                        <p:attrNameLst>
                                          <p:attrName>ppt_w</p:attrName>
                                        </p:attrNameLst>
                                      </p:cBhvr>
                                      <p:tavLst>
                                        <p:tav tm="0">
                                          <p:val>
                                            <p:fltVal val="0"/>
                                          </p:val>
                                        </p:tav>
                                        <p:tav tm="100000">
                                          <p:val>
                                            <p:strVal val="#ppt_w"/>
                                          </p:val>
                                        </p:tav>
                                      </p:tavLst>
                                    </p:anim>
                                    <p:anim calcmode="lin" valueType="num">
                                      <p:cBhvr>
                                        <p:cTn id="61" dur="500" fill="hold"/>
                                        <p:tgtEl>
                                          <p:spTgt spid="40"/>
                                        </p:tgtEl>
                                        <p:attrNameLst>
                                          <p:attrName>ppt_h</p:attrName>
                                        </p:attrNameLst>
                                      </p:cBhvr>
                                      <p:tavLst>
                                        <p:tav tm="0">
                                          <p:val>
                                            <p:fltVal val="0"/>
                                          </p:val>
                                        </p:tav>
                                        <p:tav tm="100000">
                                          <p:val>
                                            <p:strVal val="#ppt_h"/>
                                          </p:val>
                                        </p:tav>
                                      </p:tavLst>
                                    </p:anim>
                                    <p:animEffect transition="in" filter="fade">
                                      <p:cBhvr>
                                        <p:cTn id="62" dur="500"/>
                                        <p:tgtEl>
                                          <p:spTgt spid="40"/>
                                        </p:tgtEl>
                                      </p:cBhvr>
                                    </p:animEffect>
                                  </p:childTnLst>
                                </p:cTn>
                              </p:par>
                            </p:childTnLst>
                          </p:cTn>
                        </p:par>
                        <p:par>
                          <p:cTn id="63" fill="hold">
                            <p:stCondLst>
                              <p:cond delay="6000"/>
                            </p:stCondLst>
                            <p:childTnLst>
                              <p:par>
                                <p:cTn id="64" presetID="22" presetClass="entr" presetSubtype="4" fill="hold" grpId="0" nodeType="afterEffect">
                                  <p:stCondLst>
                                    <p:cond delay="0"/>
                                  </p:stCondLst>
                                  <p:childTnLst>
                                    <p:set>
                                      <p:cBhvr>
                                        <p:cTn id="65" dur="1" fill="hold">
                                          <p:stCondLst>
                                            <p:cond delay="0"/>
                                          </p:stCondLst>
                                        </p:cTn>
                                        <p:tgtEl>
                                          <p:spTgt spid="39">
                                            <p:txEl>
                                              <p:pRg st="0" end="0"/>
                                            </p:txEl>
                                          </p:spTgt>
                                        </p:tgtEl>
                                        <p:attrNameLst>
                                          <p:attrName>style.visibility</p:attrName>
                                        </p:attrNameLst>
                                      </p:cBhvr>
                                      <p:to>
                                        <p:strVal val="visible"/>
                                      </p:to>
                                    </p:set>
                                    <p:animEffect transition="in" filter="wipe(down)">
                                      <p:cBhvr>
                                        <p:cTn id="66" dur="500"/>
                                        <p:tgtEl>
                                          <p:spTgt spid="39">
                                            <p:txEl>
                                              <p:pRg st="0" end="0"/>
                                            </p:txEl>
                                          </p:spTgt>
                                        </p:tgtEl>
                                      </p:cBhvr>
                                    </p:animEffect>
                                  </p:childTnLst>
                                </p:cTn>
                              </p:par>
                            </p:childTnLst>
                          </p:cTn>
                        </p:par>
                        <p:par>
                          <p:cTn id="67" fill="hold">
                            <p:stCondLst>
                              <p:cond delay="6500"/>
                            </p:stCondLst>
                            <p:childTnLst>
                              <p:par>
                                <p:cTn id="68" presetID="2" presetClass="entr" presetSubtype="4" accel="50000" decel="50000" fill="hold" grpId="0" nodeType="afterEffect" nodePh="1">
                                  <p:stCondLst>
                                    <p:cond delay="0"/>
                                  </p:stCondLst>
                                  <p:endCondLst>
                                    <p:cond evt="begin" delay="0">
                                      <p:tn val="68"/>
                                    </p:cond>
                                  </p:endCondLst>
                                  <p:childTnLst>
                                    <p:set>
                                      <p:cBhvr>
                                        <p:cTn id="69" dur="1" fill="hold">
                                          <p:stCondLst>
                                            <p:cond delay="0"/>
                                          </p:stCondLst>
                                        </p:cTn>
                                        <p:tgtEl>
                                          <p:spTgt spid="41">
                                            <p:txEl>
                                              <p:pRg st="0" end="0"/>
                                            </p:txEl>
                                          </p:spTgt>
                                        </p:tgtEl>
                                        <p:attrNameLst>
                                          <p:attrName>style.visibility</p:attrName>
                                        </p:attrNameLst>
                                      </p:cBhvr>
                                      <p:to>
                                        <p:strVal val="visible"/>
                                      </p:to>
                                    </p:set>
                                    <p:anim calcmode="lin" valueType="num">
                                      <p:cBhvr additive="base">
                                        <p:cTn id="70" dur="500" fill="hold"/>
                                        <p:tgtEl>
                                          <p:spTgt spid="41">
                                            <p:txEl>
                                              <p:pRg st="0" end="0"/>
                                            </p:txEl>
                                          </p:spTgt>
                                        </p:tgtEl>
                                        <p:attrNameLst>
                                          <p:attrName>ppt_x</p:attrName>
                                        </p:attrNameLst>
                                      </p:cBhvr>
                                      <p:tavLst>
                                        <p:tav tm="0">
                                          <p:val>
                                            <p:strVal val="#ppt_x"/>
                                          </p:val>
                                        </p:tav>
                                        <p:tav tm="100000">
                                          <p:val>
                                            <p:strVal val="#ppt_x"/>
                                          </p:val>
                                        </p:tav>
                                      </p:tavLst>
                                    </p:anim>
                                    <p:anim calcmode="lin" valueType="num">
                                      <p:cBhvr additive="base">
                                        <p:cTn id="71" dur="500" fill="hold"/>
                                        <p:tgtEl>
                                          <p:spTgt spid="41">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build="p">
        <p:tmplLst>
          <p:tmpl lvl="1">
            <p:tnLst>
              <p:par>
                <p:cTn presetID="22" presetClass="entr" presetSubtype="4" fill="hold" nodeType="afterEffect" nodePh="1">
                  <p:stCondLst>
                    <p:cond delay="0"/>
                  </p:stCondLst>
                  <p:endCondLst>
                    <p:cond evt="begin" delay="0"/>
                  </p:endCondLst>
                  <p:childTnLst>
                    <p:set>
                      <p:cBhvr>
                        <p:cTn dur="1" fill="hold">
                          <p:stCondLst>
                            <p:cond delay="0"/>
                          </p:stCondLst>
                        </p:cTn>
                        <p:tgtEl>
                          <p:spTgt spid="30"/>
                        </p:tgtEl>
                        <p:attrNameLst>
                          <p:attrName>style.visibility</p:attrName>
                        </p:attrNameLst>
                      </p:cBhvr>
                      <p:to>
                        <p:strVal val="visible"/>
                      </p:to>
                    </p:set>
                    <p:animEffect transition="in" filter="wipe(down)">
                      <p:cBhvr>
                        <p:cTn dur="500"/>
                        <p:tgtEl>
                          <p:spTgt spid="30"/>
                        </p:tgtEl>
                      </p:cBhvr>
                    </p:animEffect>
                  </p:childTnLst>
                </p:cTn>
              </p:par>
            </p:tnLst>
          </p:tmpl>
        </p:tmplLst>
      </p:bldP>
      <p:bldP spid="31" grpId="0" bldLvl="0" animBg="1"/>
      <p:bldP spid="32" grpId="0" build="p">
        <p:tmplLst>
          <p:tmpl lvl="1">
            <p:tnLst>
              <p:par>
                <p:cTn presetID="2" presetClass="entr" presetSubtype="4" accel="50000" decel="50000" fill="hold" nodeType="afterEffect" nodePh="1">
                  <p:stCondLst>
                    <p:cond delay="0"/>
                  </p:stCondLst>
                  <p:endCondLst>
                    <p:cond evt="begin" delay="0"/>
                  </p:endCondLst>
                  <p:childTnLst>
                    <p:set>
                      <p:cBhvr>
                        <p:cTn dur="1" fill="hold">
                          <p:stCondLst>
                            <p:cond delay="0"/>
                          </p:stCondLst>
                        </p:cTn>
                        <p:tgtEl>
                          <p:spTgt spid="32"/>
                        </p:tgtEl>
                        <p:attrNameLst>
                          <p:attrName>style.visibility</p:attrName>
                        </p:attrNameLst>
                      </p:cBhvr>
                      <p:to>
                        <p:strVal val="visible"/>
                      </p:to>
                    </p:set>
                    <p:anim calcmode="lin" valueType="num">
                      <p:cBhvr additive="base">
                        <p:cTn dur="500" fill="hold"/>
                        <p:tgtEl>
                          <p:spTgt spid="32"/>
                        </p:tgtEl>
                        <p:attrNameLst>
                          <p:attrName>ppt_x</p:attrName>
                        </p:attrNameLst>
                      </p:cBhvr>
                      <p:tavLst>
                        <p:tav tm="0">
                          <p:val>
                            <p:strVal val="#ppt_x"/>
                          </p:val>
                        </p:tav>
                        <p:tav tm="100000">
                          <p:val>
                            <p:strVal val="#ppt_x"/>
                          </p:val>
                        </p:tav>
                      </p:tavLst>
                    </p:anim>
                    <p:anim calcmode="lin" valueType="num">
                      <p:cBhvr additive="base">
                        <p:cTn dur="500" fill="hold"/>
                        <p:tgtEl>
                          <p:spTgt spid="32"/>
                        </p:tgtEl>
                        <p:attrNameLst>
                          <p:attrName>ppt_y</p:attrName>
                        </p:attrNameLst>
                      </p:cBhvr>
                      <p:tavLst>
                        <p:tav tm="0">
                          <p:val>
                            <p:strVal val="1+#ppt_h/2"/>
                          </p:val>
                        </p:tav>
                        <p:tav tm="100000">
                          <p:val>
                            <p:strVal val="#ppt_y"/>
                          </p:val>
                        </p:tav>
                      </p:tavLst>
                    </p:anim>
                  </p:childTnLst>
                </p:cTn>
              </p:par>
            </p:tnLst>
          </p:tmpl>
        </p:tmplLst>
      </p:bldP>
      <p:bldP spid="33" grpId="0" build="p">
        <p:tmplLst>
          <p:tmpl lvl="1">
            <p:tnLst>
              <p:par>
                <p:cTn presetID="22" presetClass="entr" presetSubtype="4" fill="hold" nodeType="afterEffect" nodePh="1">
                  <p:stCondLst>
                    <p:cond delay="0"/>
                  </p:stCondLst>
                  <p:endCondLst>
                    <p:cond evt="begin" delay="0"/>
                  </p:endCondLst>
                  <p:childTnLst>
                    <p:set>
                      <p:cBhvr>
                        <p:cTn dur="1" fill="hold">
                          <p:stCondLst>
                            <p:cond delay="0"/>
                          </p:stCondLst>
                        </p:cTn>
                        <p:tgtEl>
                          <p:spTgt spid="33"/>
                        </p:tgtEl>
                        <p:attrNameLst>
                          <p:attrName>style.visibility</p:attrName>
                        </p:attrNameLst>
                      </p:cBhvr>
                      <p:to>
                        <p:strVal val="visible"/>
                      </p:to>
                    </p:set>
                    <p:animEffect transition="in" filter="wipe(down)">
                      <p:cBhvr>
                        <p:cTn dur="500"/>
                        <p:tgtEl>
                          <p:spTgt spid="33"/>
                        </p:tgtEl>
                      </p:cBhvr>
                    </p:animEffect>
                  </p:childTnLst>
                </p:cTn>
              </p:par>
            </p:tnLst>
          </p:tmpl>
        </p:tmplLst>
      </p:bldP>
      <p:bldP spid="34" grpId="0" bldLvl="0" animBg="1"/>
      <p:bldP spid="35" grpId="0" build="p">
        <p:tmplLst>
          <p:tmpl lvl="1">
            <p:tnLst>
              <p:par>
                <p:cTn presetID="2" presetClass="entr" presetSubtype="4" accel="50000" decel="50000" fill="hold" nodeType="afterEffect" nodePh="1">
                  <p:stCondLst>
                    <p:cond delay="0"/>
                  </p:stCondLst>
                  <p:endCondLst>
                    <p:cond evt="begin" delay="0"/>
                  </p:endCondLst>
                  <p:childTnLst>
                    <p:set>
                      <p:cBhvr>
                        <p:cTn dur="1" fill="hold">
                          <p:stCondLst>
                            <p:cond delay="0"/>
                          </p:stCondLst>
                        </p:cTn>
                        <p:tgtEl>
                          <p:spTgt spid="35"/>
                        </p:tgtEl>
                        <p:attrNameLst>
                          <p:attrName>style.visibility</p:attrName>
                        </p:attrNameLst>
                      </p:cBhvr>
                      <p:to>
                        <p:strVal val="visible"/>
                      </p:to>
                    </p:set>
                    <p:anim calcmode="lin" valueType="num">
                      <p:cBhvr additive="base">
                        <p:cTn dur="500" fill="hold"/>
                        <p:tgtEl>
                          <p:spTgt spid="35"/>
                        </p:tgtEl>
                        <p:attrNameLst>
                          <p:attrName>ppt_x</p:attrName>
                        </p:attrNameLst>
                      </p:cBhvr>
                      <p:tavLst>
                        <p:tav tm="0">
                          <p:val>
                            <p:strVal val="#ppt_x"/>
                          </p:val>
                        </p:tav>
                        <p:tav tm="100000">
                          <p:val>
                            <p:strVal val="#ppt_x"/>
                          </p:val>
                        </p:tav>
                      </p:tavLst>
                    </p:anim>
                    <p:anim calcmode="lin" valueType="num">
                      <p:cBhvr additive="base">
                        <p:cTn dur="500" fill="hold"/>
                        <p:tgtEl>
                          <p:spTgt spid="35"/>
                        </p:tgtEl>
                        <p:attrNameLst>
                          <p:attrName>ppt_y</p:attrName>
                        </p:attrNameLst>
                      </p:cBhvr>
                      <p:tavLst>
                        <p:tav tm="0">
                          <p:val>
                            <p:strVal val="1+#ppt_h/2"/>
                          </p:val>
                        </p:tav>
                        <p:tav tm="100000">
                          <p:val>
                            <p:strVal val="#ppt_y"/>
                          </p:val>
                        </p:tav>
                      </p:tavLst>
                    </p:anim>
                  </p:childTnLst>
                </p:cTn>
              </p:par>
            </p:tnLst>
          </p:tmpl>
        </p:tmplLst>
      </p:bldP>
      <p:bldP spid="36" grpId="0" build="p">
        <p:tmplLst>
          <p:tmpl lvl="1">
            <p:tnLst>
              <p:par>
                <p:cTn presetID="22" presetClass="entr" presetSubtype="4" fill="hold" nodeType="afterEffect" nodePh="1">
                  <p:stCondLst>
                    <p:cond delay="0"/>
                  </p:stCondLst>
                  <p:endCondLst>
                    <p:cond evt="begin" delay="0"/>
                  </p:endCondLst>
                  <p:childTnLst>
                    <p:set>
                      <p:cBhvr>
                        <p:cTn dur="1" fill="hold">
                          <p:stCondLst>
                            <p:cond delay="0"/>
                          </p:stCondLst>
                        </p:cTn>
                        <p:tgtEl>
                          <p:spTgt spid="36"/>
                        </p:tgtEl>
                        <p:attrNameLst>
                          <p:attrName>style.visibility</p:attrName>
                        </p:attrNameLst>
                      </p:cBhvr>
                      <p:to>
                        <p:strVal val="visible"/>
                      </p:to>
                    </p:set>
                    <p:animEffect transition="in" filter="wipe(down)">
                      <p:cBhvr>
                        <p:cTn dur="500"/>
                        <p:tgtEl>
                          <p:spTgt spid="36"/>
                        </p:tgtEl>
                      </p:cBhvr>
                    </p:animEffect>
                  </p:childTnLst>
                </p:cTn>
              </p:par>
            </p:tnLst>
          </p:tmpl>
        </p:tmplLst>
      </p:bldP>
      <p:bldP spid="37" grpId="0" bldLvl="0" animBg="1"/>
      <p:bldP spid="38" grpId="0" build="p">
        <p:tmplLst>
          <p:tmpl lvl="1">
            <p:tnLst>
              <p:par>
                <p:cTn presetID="2" presetClass="entr" presetSubtype="4" accel="50000" decel="50000" fill="hold" nodeType="afterEffect" nodePh="1">
                  <p:stCondLst>
                    <p:cond delay="0"/>
                  </p:stCondLst>
                  <p:endCondLst>
                    <p:cond evt="begin" delay="0"/>
                  </p:endCondLst>
                  <p:childTnLst>
                    <p:set>
                      <p:cBhvr>
                        <p:cTn dur="1" fill="hold">
                          <p:stCondLst>
                            <p:cond delay="0"/>
                          </p:stCondLst>
                        </p:cTn>
                        <p:tgtEl>
                          <p:spTgt spid="38"/>
                        </p:tgtEl>
                        <p:attrNameLst>
                          <p:attrName>style.visibility</p:attrName>
                        </p:attrNameLst>
                      </p:cBhvr>
                      <p:to>
                        <p:strVal val="visible"/>
                      </p:to>
                    </p:set>
                    <p:anim calcmode="lin" valueType="num">
                      <p:cBhvr additive="base">
                        <p:cTn dur="500" fill="hold"/>
                        <p:tgtEl>
                          <p:spTgt spid="38"/>
                        </p:tgtEl>
                        <p:attrNameLst>
                          <p:attrName>ppt_x</p:attrName>
                        </p:attrNameLst>
                      </p:cBhvr>
                      <p:tavLst>
                        <p:tav tm="0">
                          <p:val>
                            <p:strVal val="#ppt_x"/>
                          </p:val>
                        </p:tav>
                        <p:tav tm="100000">
                          <p:val>
                            <p:strVal val="#ppt_x"/>
                          </p:val>
                        </p:tav>
                      </p:tavLst>
                    </p:anim>
                    <p:anim calcmode="lin" valueType="num">
                      <p:cBhvr additive="base">
                        <p:cTn dur="500" fill="hold"/>
                        <p:tgtEl>
                          <p:spTgt spid="38"/>
                        </p:tgtEl>
                        <p:attrNameLst>
                          <p:attrName>ppt_y</p:attrName>
                        </p:attrNameLst>
                      </p:cBhvr>
                      <p:tavLst>
                        <p:tav tm="0">
                          <p:val>
                            <p:strVal val="1+#ppt_h/2"/>
                          </p:val>
                        </p:tav>
                        <p:tav tm="100000">
                          <p:val>
                            <p:strVal val="#ppt_y"/>
                          </p:val>
                        </p:tav>
                      </p:tavLst>
                    </p:anim>
                  </p:childTnLst>
                </p:cTn>
              </p:par>
            </p:tnLst>
          </p:tmpl>
        </p:tmplLst>
      </p:bldP>
      <p:bldP spid="39" grpId="0" build="p">
        <p:tmplLst>
          <p:tmpl lvl="1">
            <p:tnLst>
              <p:par>
                <p:cTn presetID="22" presetClass="entr" presetSubtype="4" fill="hold" nodeType="afterEffect" nodePh="1">
                  <p:stCondLst>
                    <p:cond delay="0"/>
                  </p:stCondLst>
                  <p:endCondLst>
                    <p:cond evt="begin" delay="0"/>
                  </p:endCondLst>
                  <p:childTnLst>
                    <p:set>
                      <p:cBhvr>
                        <p:cTn dur="1" fill="hold">
                          <p:stCondLst>
                            <p:cond delay="0"/>
                          </p:stCondLst>
                        </p:cTn>
                        <p:tgtEl>
                          <p:spTgt spid="39"/>
                        </p:tgtEl>
                        <p:attrNameLst>
                          <p:attrName>style.visibility</p:attrName>
                        </p:attrNameLst>
                      </p:cBhvr>
                      <p:to>
                        <p:strVal val="visible"/>
                      </p:to>
                    </p:set>
                    <p:animEffect transition="in" filter="wipe(down)">
                      <p:cBhvr>
                        <p:cTn dur="500"/>
                        <p:tgtEl>
                          <p:spTgt spid="39"/>
                        </p:tgtEl>
                      </p:cBhvr>
                    </p:animEffect>
                  </p:childTnLst>
                </p:cTn>
              </p:par>
            </p:tnLst>
          </p:tmpl>
        </p:tmplLst>
      </p:bldP>
      <p:bldP spid="40" grpId="0" bldLvl="0" animBg="1"/>
      <p:bldP spid="41" grpId="0" build="p">
        <p:tmplLst>
          <p:tmpl lvl="1">
            <p:tnLst>
              <p:par>
                <p:cTn presetID="2" presetClass="entr" presetSubtype="4" accel="50000" decel="50000" fill="hold" nodeType="afterEffect" nodePh="1">
                  <p:stCondLst>
                    <p:cond delay="0"/>
                  </p:stCondLst>
                  <p:endCondLst>
                    <p:cond evt="begin" delay="0"/>
                  </p:endCondLst>
                  <p:childTnLst>
                    <p:set>
                      <p:cBhvr>
                        <p:cTn dur="1" fill="hold">
                          <p:stCondLst>
                            <p:cond delay="0"/>
                          </p:stCondLst>
                        </p:cTn>
                        <p:tgtEl>
                          <p:spTgt spid="41"/>
                        </p:tgtEl>
                        <p:attrNameLst>
                          <p:attrName>style.visibility</p:attrName>
                        </p:attrNameLst>
                      </p:cBhvr>
                      <p:to>
                        <p:strVal val="visible"/>
                      </p:to>
                    </p:set>
                    <p:anim calcmode="lin" valueType="num">
                      <p:cBhvr additive="base">
                        <p:cTn dur="500" fill="hold"/>
                        <p:tgtEl>
                          <p:spTgt spid="41"/>
                        </p:tgtEl>
                        <p:attrNameLst>
                          <p:attrName>ppt_x</p:attrName>
                        </p:attrNameLst>
                      </p:cBhvr>
                      <p:tavLst>
                        <p:tav tm="0">
                          <p:val>
                            <p:strVal val="#ppt_x"/>
                          </p:val>
                        </p:tav>
                        <p:tav tm="100000">
                          <p:val>
                            <p:strVal val="#ppt_x"/>
                          </p:val>
                        </p:tav>
                      </p:tavLst>
                    </p:anim>
                    <p:anim calcmode="lin" valueType="num">
                      <p:cBhvr additive="base">
                        <p:cTn dur="500" fill="hold"/>
                        <p:tgtEl>
                          <p:spTgt spid="41"/>
                        </p:tgtEl>
                        <p:attrNameLst>
                          <p:attrName>ppt_y</p:attrName>
                        </p:attrNameLst>
                      </p:cBhvr>
                      <p:tavLst>
                        <p:tav tm="0">
                          <p:val>
                            <p:strVal val="1+#ppt_h/2"/>
                          </p:val>
                        </p:tav>
                        <p:tav tm="100000">
                          <p:val>
                            <p:strVal val="#ppt_y"/>
                          </p:val>
                        </p:tav>
                      </p:tavLst>
                    </p:anim>
                  </p:childTnLst>
                </p:cTn>
              </p:par>
            </p:tnLst>
          </p:tmpl>
        </p:tmplLst>
      </p:bldP>
      <p:bldP spid="20" grpId="0"/>
      <p:bldP spid="21" grpId="0" build="p">
        <p:tmplLst>
          <p:tmpl lvl="1">
            <p:tnLst>
              <p:par>
                <p:cTn presetID="10" presetClass="entr" presetSubtype="0" fill="hold" nodeType="afterEffect">
                  <p:stCondLst>
                    <p:cond delay="0"/>
                  </p:stCondLst>
                  <p:childTnLst>
                    <p:set>
                      <p:cBhvr>
                        <p:cTn dur="1" fill="hold">
                          <p:stCondLst>
                            <p:cond delay="0"/>
                          </p:stCondLst>
                        </p:cTn>
                        <p:tgtEl>
                          <p:spTgt spid="21"/>
                        </p:tgtEl>
                        <p:attrNameLst>
                          <p:attrName>style.visibility</p:attrName>
                        </p:attrNameLst>
                      </p:cBhvr>
                      <p:to>
                        <p:strVal val="visible"/>
                      </p:to>
                    </p:set>
                    <p:animEffect transition="in" filter="fade">
                      <p:cBhvr>
                        <p:cTn dur="500"/>
                        <p:tgtEl>
                          <p:spTgt spid="21"/>
                        </p:tgtEl>
                      </p:cBhvr>
                    </p:animEffect>
                  </p:childTnLst>
                </p:cTn>
              </p:par>
            </p:tnLst>
          </p:tmpl>
        </p:tmplLst>
      </p:bldP>
    </p:bld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4_Free Blank With Footer">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slow" p14:dur="1500" advClick="0">
        <p:random/>
      </p:transition>
    </mc:Choice>
    <mc:Fallback xmlns="">
      <p:transition spd="slow" advClick="0">
        <p:random/>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4_Team09">
    <p:spTree>
      <p:nvGrpSpPr>
        <p:cNvPr id="1" name=""/>
        <p:cNvGrpSpPr/>
        <p:nvPr/>
      </p:nvGrpSpPr>
      <p:grpSpPr>
        <a:xfrm>
          <a:off x="0" y="0"/>
          <a:ext cx="0" cy="0"/>
          <a:chOff x="0" y="0"/>
          <a:chExt cx="0" cy="0"/>
        </a:xfrm>
      </p:grpSpPr>
      <p:grpSp>
        <p:nvGrpSpPr>
          <p:cNvPr id="12" name="Group 63"/>
          <p:cNvGrpSpPr/>
          <p:nvPr userDrawn="1"/>
        </p:nvGrpSpPr>
        <p:grpSpPr>
          <a:xfrm>
            <a:off x="6019803" y="1640138"/>
            <a:ext cx="2467961" cy="363999"/>
            <a:chOff x="1056749" y="1276468"/>
            <a:chExt cx="3515251" cy="518462"/>
          </a:xfrm>
          <a:solidFill>
            <a:schemeClr val="tx2"/>
          </a:solidFill>
        </p:grpSpPr>
        <p:sp>
          <p:nvSpPr>
            <p:cNvPr id="13" name="Pentagon 12"/>
            <p:cNvSpPr/>
            <p:nvPr/>
          </p:nvSpPr>
          <p:spPr>
            <a:xfrm>
              <a:off x="1056749" y="1276468"/>
              <a:ext cx="3515251" cy="518462"/>
            </a:xfrm>
            <a:prstGeom prst="homePlat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030271"/>
              <a:endParaRPr lang="en-US" sz="1399" dirty="0">
                <a:solidFill>
                  <a:srgbClr val="FFFFFF"/>
                </a:solidFill>
              </a:endParaRPr>
            </a:p>
          </p:txBody>
        </p:sp>
        <p:sp>
          <p:nvSpPr>
            <p:cNvPr id="14" name="TextBox 13"/>
            <p:cNvSpPr txBox="1"/>
            <p:nvPr/>
          </p:nvSpPr>
          <p:spPr>
            <a:xfrm>
              <a:off x="3728673" y="1382360"/>
              <a:ext cx="383584" cy="306684"/>
            </a:xfrm>
            <a:prstGeom prst="rect">
              <a:avLst/>
            </a:prstGeom>
            <a:noFill/>
          </p:spPr>
          <p:txBody>
            <a:bodyPr wrap="none" lIns="0" tIns="0" rIns="0" bIns="0" rtlCol="0" anchor="ctr">
              <a:spAutoFit/>
            </a:bodyPr>
            <a:lstStyle/>
            <a:p>
              <a:pPr algn="ctr" defTabSz="913628">
                <a:spcBef>
                  <a:spcPct val="20000"/>
                </a:spcBef>
                <a:defRPr/>
              </a:pPr>
              <a:r>
                <a:rPr lang="en-US" sz="1399" b="1" dirty="0">
                  <a:solidFill>
                    <a:srgbClr val="FFFFFF"/>
                  </a:solidFill>
                </a:rPr>
                <a:t>80%</a:t>
              </a:r>
              <a:endParaRPr lang="en-US" sz="1399" dirty="0">
                <a:solidFill>
                  <a:srgbClr val="FFFFFF"/>
                </a:solidFill>
              </a:endParaRPr>
            </a:p>
          </p:txBody>
        </p:sp>
      </p:grpSp>
      <p:grpSp>
        <p:nvGrpSpPr>
          <p:cNvPr id="15" name="Group 67"/>
          <p:cNvGrpSpPr/>
          <p:nvPr userDrawn="1"/>
        </p:nvGrpSpPr>
        <p:grpSpPr>
          <a:xfrm>
            <a:off x="6019802" y="2046845"/>
            <a:ext cx="2103964" cy="363999"/>
            <a:chOff x="1056749" y="2110893"/>
            <a:chExt cx="2996788" cy="518462"/>
          </a:xfrm>
          <a:solidFill>
            <a:schemeClr val="bg2"/>
          </a:solidFill>
        </p:grpSpPr>
        <p:sp>
          <p:nvSpPr>
            <p:cNvPr id="16" name="Pentagon 15"/>
            <p:cNvSpPr/>
            <p:nvPr/>
          </p:nvSpPr>
          <p:spPr>
            <a:xfrm>
              <a:off x="1056749" y="2110893"/>
              <a:ext cx="2996788" cy="518462"/>
            </a:xfrm>
            <a:prstGeom prst="homePlat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030271"/>
              <a:endParaRPr lang="en-US" sz="1399" dirty="0">
                <a:solidFill>
                  <a:srgbClr val="FFFFFF"/>
                </a:solidFill>
              </a:endParaRPr>
            </a:p>
          </p:txBody>
        </p:sp>
        <p:sp>
          <p:nvSpPr>
            <p:cNvPr id="17" name="TextBox 16"/>
            <p:cNvSpPr txBox="1"/>
            <p:nvPr/>
          </p:nvSpPr>
          <p:spPr>
            <a:xfrm>
              <a:off x="3221259" y="2219849"/>
              <a:ext cx="383584" cy="306684"/>
            </a:xfrm>
            <a:prstGeom prst="rect">
              <a:avLst/>
            </a:prstGeom>
            <a:noFill/>
          </p:spPr>
          <p:txBody>
            <a:bodyPr wrap="none" lIns="0" tIns="0" rIns="0" bIns="0" rtlCol="0" anchor="ctr">
              <a:spAutoFit/>
            </a:bodyPr>
            <a:lstStyle/>
            <a:p>
              <a:pPr algn="ctr" defTabSz="913628">
                <a:spcBef>
                  <a:spcPct val="20000"/>
                </a:spcBef>
                <a:defRPr/>
              </a:pPr>
              <a:r>
                <a:rPr lang="en-US" sz="1399" b="1" dirty="0">
                  <a:solidFill>
                    <a:srgbClr val="FFFFFF"/>
                  </a:solidFill>
                </a:rPr>
                <a:t>70%</a:t>
              </a:r>
              <a:endParaRPr lang="en-US" sz="1399" dirty="0">
                <a:solidFill>
                  <a:srgbClr val="FFFFFF"/>
                </a:solidFill>
              </a:endParaRPr>
            </a:p>
          </p:txBody>
        </p:sp>
      </p:grpSp>
      <p:grpSp>
        <p:nvGrpSpPr>
          <p:cNvPr id="18" name="Group 87"/>
          <p:cNvGrpSpPr/>
          <p:nvPr userDrawn="1"/>
        </p:nvGrpSpPr>
        <p:grpSpPr>
          <a:xfrm>
            <a:off x="6019801" y="2453551"/>
            <a:ext cx="1739964" cy="363999"/>
            <a:chOff x="1056750" y="2975000"/>
            <a:chExt cx="2478325" cy="518462"/>
          </a:xfrm>
          <a:solidFill>
            <a:schemeClr val="accent1"/>
          </a:solidFill>
        </p:grpSpPr>
        <p:sp>
          <p:nvSpPr>
            <p:cNvPr id="19" name="Pentagon 18"/>
            <p:cNvSpPr/>
            <p:nvPr/>
          </p:nvSpPr>
          <p:spPr>
            <a:xfrm>
              <a:off x="1056750" y="2975000"/>
              <a:ext cx="2478325" cy="518462"/>
            </a:xfrm>
            <a:prstGeom prst="homePlat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030271"/>
              <a:endParaRPr lang="en-US" sz="1399" dirty="0">
                <a:solidFill>
                  <a:srgbClr val="FFFFFF"/>
                </a:solidFill>
              </a:endParaRPr>
            </a:p>
          </p:txBody>
        </p:sp>
        <p:sp>
          <p:nvSpPr>
            <p:cNvPr id="20" name="TextBox 19"/>
            <p:cNvSpPr txBox="1"/>
            <p:nvPr/>
          </p:nvSpPr>
          <p:spPr>
            <a:xfrm>
              <a:off x="2848595" y="3087153"/>
              <a:ext cx="383584" cy="306684"/>
            </a:xfrm>
            <a:prstGeom prst="rect">
              <a:avLst/>
            </a:prstGeom>
            <a:noFill/>
          </p:spPr>
          <p:txBody>
            <a:bodyPr wrap="none" lIns="0" tIns="0" rIns="0" bIns="0" rtlCol="0" anchor="ctr">
              <a:spAutoFit/>
            </a:bodyPr>
            <a:lstStyle/>
            <a:p>
              <a:pPr algn="ctr" defTabSz="913628">
                <a:spcBef>
                  <a:spcPct val="20000"/>
                </a:spcBef>
                <a:defRPr/>
              </a:pPr>
              <a:r>
                <a:rPr lang="en-US" sz="1399" b="1" dirty="0">
                  <a:solidFill>
                    <a:srgbClr val="FFFFFF"/>
                  </a:solidFill>
                </a:rPr>
                <a:t>60%</a:t>
              </a:r>
              <a:endParaRPr lang="en-US" sz="1399" dirty="0">
                <a:solidFill>
                  <a:srgbClr val="FFFFFF"/>
                </a:solidFill>
              </a:endParaRPr>
            </a:p>
          </p:txBody>
        </p:sp>
      </p:grpSp>
      <p:grpSp>
        <p:nvGrpSpPr>
          <p:cNvPr id="21" name="Group 90"/>
          <p:cNvGrpSpPr/>
          <p:nvPr userDrawn="1"/>
        </p:nvGrpSpPr>
        <p:grpSpPr>
          <a:xfrm>
            <a:off x="6019804" y="2860256"/>
            <a:ext cx="1295077" cy="363999"/>
            <a:chOff x="1056751" y="3851318"/>
            <a:chExt cx="1844647" cy="518462"/>
          </a:xfrm>
          <a:solidFill>
            <a:schemeClr val="accent3"/>
          </a:solidFill>
        </p:grpSpPr>
        <p:sp>
          <p:nvSpPr>
            <p:cNvPr id="22" name="Pentagon 21"/>
            <p:cNvSpPr/>
            <p:nvPr/>
          </p:nvSpPr>
          <p:spPr>
            <a:xfrm>
              <a:off x="1056751" y="3851318"/>
              <a:ext cx="1844647" cy="518462"/>
            </a:xfrm>
            <a:prstGeom prst="homePlat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030271"/>
              <a:endParaRPr lang="en-US" sz="1399" dirty="0">
                <a:solidFill>
                  <a:srgbClr val="FFFFFF"/>
                </a:solidFill>
              </a:endParaRPr>
            </a:p>
          </p:txBody>
        </p:sp>
        <p:sp>
          <p:nvSpPr>
            <p:cNvPr id="23" name="TextBox 22"/>
            <p:cNvSpPr txBox="1"/>
            <p:nvPr/>
          </p:nvSpPr>
          <p:spPr>
            <a:xfrm>
              <a:off x="2241941" y="3946764"/>
              <a:ext cx="383584" cy="306684"/>
            </a:xfrm>
            <a:prstGeom prst="rect">
              <a:avLst/>
            </a:prstGeom>
            <a:noFill/>
          </p:spPr>
          <p:txBody>
            <a:bodyPr wrap="none" lIns="0" tIns="0" rIns="0" bIns="0" rtlCol="0" anchor="ctr">
              <a:spAutoFit/>
            </a:bodyPr>
            <a:lstStyle/>
            <a:p>
              <a:pPr algn="ctr" defTabSz="913628">
                <a:spcBef>
                  <a:spcPct val="20000"/>
                </a:spcBef>
                <a:defRPr/>
              </a:pPr>
              <a:r>
                <a:rPr lang="en-US" sz="1399" b="1" dirty="0">
                  <a:solidFill>
                    <a:srgbClr val="FFFFFF"/>
                  </a:solidFill>
                </a:rPr>
                <a:t>40%</a:t>
              </a:r>
              <a:endParaRPr lang="en-US" sz="1399" dirty="0">
                <a:solidFill>
                  <a:srgbClr val="FFFFFF"/>
                </a:solidFill>
              </a:endParaRPr>
            </a:p>
          </p:txBody>
        </p:sp>
      </p:grpSp>
      <p:grpSp>
        <p:nvGrpSpPr>
          <p:cNvPr id="24" name="Group 285"/>
          <p:cNvGrpSpPr/>
          <p:nvPr userDrawn="1"/>
        </p:nvGrpSpPr>
        <p:grpSpPr>
          <a:xfrm>
            <a:off x="1240166" y="3766545"/>
            <a:ext cx="443469" cy="443470"/>
            <a:chOff x="5548002" y="1784606"/>
            <a:chExt cx="443469" cy="443470"/>
          </a:xfrm>
        </p:grpSpPr>
        <p:sp>
          <p:nvSpPr>
            <p:cNvPr id="25" name="Oval 24"/>
            <p:cNvSpPr>
              <a:spLocks noChangeAspect="1"/>
            </p:cNvSpPr>
            <p:nvPr/>
          </p:nvSpPr>
          <p:spPr>
            <a:xfrm>
              <a:off x="5548002" y="1784606"/>
              <a:ext cx="443469" cy="44347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030271"/>
              <a:endParaRPr lang="en-US" sz="1799" dirty="0">
                <a:solidFill>
                  <a:srgbClr val="FFFFFF"/>
                </a:solidFill>
              </a:endParaRPr>
            </a:p>
          </p:txBody>
        </p:sp>
        <p:sp>
          <p:nvSpPr>
            <p:cNvPr id="26" name="Freeform 154"/>
            <p:cNvSpPr/>
            <p:nvPr/>
          </p:nvSpPr>
          <p:spPr bwMode="auto">
            <a:xfrm>
              <a:off x="5660199" y="1919029"/>
              <a:ext cx="219075" cy="174625"/>
            </a:xfrm>
            <a:custGeom>
              <a:avLst/>
              <a:gdLst/>
              <a:ahLst/>
              <a:cxnLst>
                <a:cxn ang="0">
                  <a:pos x="57" y="12"/>
                </a:cxn>
                <a:cxn ang="0">
                  <a:pos x="57" y="14"/>
                </a:cxn>
                <a:cxn ang="0">
                  <a:pos x="20" y="51"/>
                </a:cxn>
                <a:cxn ang="0">
                  <a:pos x="0" y="45"/>
                </a:cxn>
                <a:cxn ang="0">
                  <a:pos x="3" y="45"/>
                </a:cxn>
                <a:cxn ang="0">
                  <a:pos x="19" y="40"/>
                </a:cxn>
                <a:cxn ang="0">
                  <a:pos x="7" y="31"/>
                </a:cxn>
                <a:cxn ang="0">
                  <a:pos x="10" y="31"/>
                </a:cxn>
                <a:cxn ang="0">
                  <a:pos x="13" y="31"/>
                </a:cxn>
                <a:cxn ang="0">
                  <a:pos x="3" y="18"/>
                </a:cxn>
                <a:cxn ang="0">
                  <a:pos x="3" y="18"/>
                </a:cxn>
                <a:cxn ang="0">
                  <a:pos x="9" y="19"/>
                </a:cxn>
                <a:cxn ang="0">
                  <a:pos x="3" y="9"/>
                </a:cxn>
                <a:cxn ang="0">
                  <a:pos x="5" y="2"/>
                </a:cxn>
                <a:cxn ang="0">
                  <a:pos x="31" y="16"/>
                </a:cxn>
                <a:cxn ang="0">
                  <a:pos x="31" y="13"/>
                </a:cxn>
                <a:cxn ang="0">
                  <a:pos x="44" y="0"/>
                </a:cxn>
                <a:cxn ang="0">
                  <a:pos x="54" y="4"/>
                </a:cxn>
                <a:cxn ang="0">
                  <a:pos x="62" y="1"/>
                </a:cxn>
                <a:cxn ang="0">
                  <a:pos x="56" y="8"/>
                </a:cxn>
                <a:cxn ang="0">
                  <a:pos x="64" y="6"/>
                </a:cxn>
                <a:cxn ang="0">
                  <a:pos x="57" y="12"/>
                </a:cxn>
              </a:cxnLst>
              <a:rect l="0" t="0" r="r" b="b"/>
              <a:pathLst>
                <a:path w="64" h="51">
                  <a:moveTo>
                    <a:pt x="57" y="12"/>
                  </a:moveTo>
                  <a:cubicBezTo>
                    <a:pt x="57" y="13"/>
                    <a:pt x="57" y="14"/>
                    <a:pt x="57" y="14"/>
                  </a:cubicBezTo>
                  <a:cubicBezTo>
                    <a:pt x="57" y="31"/>
                    <a:pt x="44" y="51"/>
                    <a:pt x="20" y="51"/>
                  </a:cubicBezTo>
                  <a:cubicBezTo>
                    <a:pt x="13" y="51"/>
                    <a:pt x="6" y="49"/>
                    <a:pt x="0" y="45"/>
                  </a:cubicBezTo>
                  <a:cubicBezTo>
                    <a:pt x="1" y="45"/>
                    <a:pt x="2" y="45"/>
                    <a:pt x="3" y="45"/>
                  </a:cubicBezTo>
                  <a:cubicBezTo>
                    <a:pt x="9" y="45"/>
                    <a:pt x="15" y="43"/>
                    <a:pt x="19" y="40"/>
                  </a:cubicBezTo>
                  <a:cubicBezTo>
                    <a:pt x="14" y="40"/>
                    <a:pt x="9" y="36"/>
                    <a:pt x="7" y="31"/>
                  </a:cubicBezTo>
                  <a:cubicBezTo>
                    <a:pt x="8" y="31"/>
                    <a:pt x="9" y="31"/>
                    <a:pt x="10" y="31"/>
                  </a:cubicBezTo>
                  <a:cubicBezTo>
                    <a:pt x="11" y="31"/>
                    <a:pt x="12" y="31"/>
                    <a:pt x="13" y="31"/>
                  </a:cubicBezTo>
                  <a:cubicBezTo>
                    <a:pt x="7" y="29"/>
                    <a:pt x="3" y="24"/>
                    <a:pt x="3" y="18"/>
                  </a:cubicBezTo>
                  <a:cubicBezTo>
                    <a:pt x="3" y="18"/>
                    <a:pt x="3" y="18"/>
                    <a:pt x="3" y="18"/>
                  </a:cubicBezTo>
                  <a:cubicBezTo>
                    <a:pt x="5" y="19"/>
                    <a:pt x="7" y="19"/>
                    <a:pt x="9" y="19"/>
                  </a:cubicBezTo>
                  <a:cubicBezTo>
                    <a:pt x="5" y="17"/>
                    <a:pt x="3" y="13"/>
                    <a:pt x="3" y="9"/>
                  </a:cubicBezTo>
                  <a:cubicBezTo>
                    <a:pt x="3" y="6"/>
                    <a:pt x="4" y="4"/>
                    <a:pt x="5" y="2"/>
                  </a:cubicBezTo>
                  <a:cubicBezTo>
                    <a:pt x="11" y="10"/>
                    <a:pt x="21" y="15"/>
                    <a:pt x="31" y="16"/>
                  </a:cubicBezTo>
                  <a:cubicBezTo>
                    <a:pt x="31" y="15"/>
                    <a:pt x="31" y="14"/>
                    <a:pt x="31" y="13"/>
                  </a:cubicBezTo>
                  <a:cubicBezTo>
                    <a:pt x="31" y="5"/>
                    <a:pt x="37" y="0"/>
                    <a:pt x="44" y="0"/>
                  </a:cubicBezTo>
                  <a:cubicBezTo>
                    <a:pt x="48" y="0"/>
                    <a:pt x="51" y="1"/>
                    <a:pt x="54" y="4"/>
                  </a:cubicBezTo>
                  <a:cubicBezTo>
                    <a:pt x="56" y="3"/>
                    <a:pt x="59" y="2"/>
                    <a:pt x="62" y="1"/>
                  </a:cubicBezTo>
                  <a:cubicBezTo>
                    <a:pt x="61" y="4"/>
                    <a:pt x="59" y="6"/>
                    <a:pt x="56" y="8"/>
                  </a:cubicBezTo>
                  <a:cubicBezTo>
                    <a:pt x="59" y="7"/>
                    <a:pt x="61" y="7"/>
                    <a:pt x="64" y="6"/>
                  </a:cubicBezTo>
                  <a:cubicBezTo>
                    <a:pt x="62" y="8"/>
                    <a:pt x="60" y="11"/>
                    <a:pt x="57" y="12"/>
                  </a:cubicBezTo>
                  <a:close/>
                </a:path>
              </a:pathLst>
            </a:custGeom>
            <a:solidFill>
              <a:schemeClr val="bg1"/>
            </a:solidFill>
            <a:ln w="9525">
              <a:noFill/>
              <a:round/>
            </a:ln>
          </p:spPr>
          <p:txBody>
            <a:bodyPr vert="horz" wrap="square" lIns="91440" tIns="45720" rIns="91440" bIns="45720" numCol="1" anchor="t" anchorCtr="0" compatLnSpc="1"/>
            <a:lstStyle/>
            <a:p>
              <a:pPr defTabSz="1030271"/>
              <a:endParaRPr lang="en-US" sz="1998" dirty="0">
                <a:solidFill>
                  <a:srgbClr val="262626"/>
                </a:solidFill>
              </a:endParaRPr>
            </a:p>
          </p:txBody>
        </p:sp>
      </p:grpSp>
      <p:grpSp>
        <p:nvGrpSpPr>
          <p:cNvPr id="27" name="Group 287"/>
          <p:cNvGrpSpPr/>
          <p:nvPr userDrawn="1"/>
        </p:nvGrpSpPr>
        <p:grpSpPr>
          <a:xfrm>
            <a:off x="762919" y="3766545"/>
            <a:ext cx="443469" cy="443470"/>
            <a:chOff x="5914348" y="1371372"/>
            <a:chExt cx="443469" cy="443470"/>
          </a:xfrm>
        </p:grpSpPr>
        <p:sp>
          <p:nvSpPr>
            <p:cNvPr id="28" name="Oval 27"/>
            <p:cNvSpPr>
              <a:spLocks noChangeAspect="1"/>
            </p:cNvSpPr>
            <p:nvPr/>
          </p:nvSpPr>
          <p:spPr>
            <a:xfrm>
              <a:off x="5914348" y="1371372"/>
              <a:ext cx="443469" cy="44347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030271"/>
              <a:endParaRPr lang="en-US" sz="1799" dirty="0">
                <a:solidFill>
                  <a:srgbClr val="FFFFFF"/>
                </a:solidFill>
              </a:endParaRPr>
            </a:p>
          </p:txBody>
        </p:sp>
        <p:sp>
          <p:nvSpPr>
            <p:cNvPr id="29" name="Freeform 78"/>
            <p:cNvSpPr/>
            <p:nvPr/>
          </p:nvSpPr>
          <p:spPr bwMode="auto">
            <a:xfrm>
              <a:off x="6075757" y="1478013"/>
              <a:ext cx="120650" cy="230188"/>
            </a:xfrm>
            <a:custGeom>
              <a:avLst/>
              <a:gdLst/>
              <a:ahLst/>
              <a:cxnLst>
                <a:cxn ang="0">
                  <a:pos x="35" y="11"/>
                </a:cxn>
                <a:cxn ang="0">
                  <a:pos x="29" y="11"/>
                </a:cxn>
                <a:cxn ang="0">
                  <a:pos x="23" y="17"/>
                </a:cxn>
                <a:cxn ang="0">
                  <a:pos x="23" y="25"/>
                </a:cxn>
                <a:cxn ang="0">
                  <a:pos x="35" y="25"/>
                </a:cxn>
                <a:cxn ang="0">
                  <a:pos x="33" y="37"/>
                </a:cxn>
                <a:cxn ang="0">
                  <a:pos x="23" y="37"/>
                </a:cxn>
                <a:cxn ang="0">
                  <a:pos x="23" y="67"/>
                </a:cxn>
                <a:cxn ang="0">
                  <a:pos x="11" y="67"/>
                </a:cxn>
                <a:cxn ang="0">
                  <a:pos x="11" y="37"/>
                </a:cxn>
                <a:cxn ang="0">
                  <a:pos x="0" y="37"/>
                </a:cxn>
                <a:cxn ang="0">
                  <a:pos x="0" y="25"/>
                </a:cxn>
                <a:cxn ang="0">
                  <a:pos x="11" y="25"/>
                </a:cxn>
                <a:cxn ang="0">
                  <a:pos x="11" y="16"/>
                </a:cxn>
                <a:cxn ang="0">
                  <a:pos x="26" y="0"/>
                </a:cxn>
                <a:cxn ang="0">
                  <a:pos x="35" y="1"/>
                </a:cxn>
                <a:cxn ang="0">
                  <a:pos x="35" y="11"/>
                </a:cxn>
              </a:cxnLst>
              <a:rect l="0" t="0" r="r" b="b"/>
              <a:pathLst>
                <a:path w="35" h="67">
                  <a:moveTo>
                    <a:pt x="35" y="11"/>
                  </a:moveTo>
                  <a:cubicBezTo>
                    <a:pt x="29" y="11"/>
                    <a:pt x="29" y="11"/>
                    <a:pt x="29" y="11"/>
                  </a:cubicBezTo>
                  <a:cubicBezTo>
                    <a:pt x="24" y="11"/>
                    <a:pt x="23" y="14"/>
                    <a:pt x="23" y="17"/>
                  </a:cubicBezTo>
                  <a:cubicBezTo>
                    <a:pt x="23" y="25"/>
                    <a:pt x="23" y="25"/>
                    <a:pt x="23" y="25"/>
                  </a:cubicBezTo>
                  <a:cubicBezTo>
                    <a:pt x="35" y="25"/>
                    <a:pt x="35" y="25"/>
                    <a:pt x="35" y="25"/>
                  </a:cubicBezTo>
                  <a:cubicBezTo>
                    <a:pt x="33" y="37"/>
                    <a:pt x="33" y="37"/>
                    <a:pt x="33" y="37"/>
                  </a:cubicBezTo>
                  <a:cubicBezTo>
                    <a:pt x="23" y="37"/>
                    <a:pt x="23" y="37"/>
                    <a:pt x="23" y="37"/>
                  </a:cubicBezTo>
                  <a:cubicBezTo>
                    <a:pt x="23" y="67"/>
                    <a:pt x="23" y="67"/>
                    <a:pt x="23" y="67"/>
                  </a:cubicBezTo>
                  <a:cubicBezTo>
                    <a:pt x="11" y="67"/>
                    <a:pt x="11" y="67"/>
                    <a:pt x="11" y="67"/>
                  </a:cubicBezTo>
                  <a:cubicBezTo>
                    <a:pt x="11" y="37"/>
                    <a:pt x="11" y="37"/>
                    <a:pt x="11" y="37"/>
                  </a:cubicBezTo>
                  <a:cubicBezTo>
                    <a:pt x="0" y="37"/>
                    <a:pt x="0" y="37"/>
                    <a:pt x="0" y="37"/>
                  </a:cubicBezTo>
                  <a:cubicBezTo>
                    <a:pt x="0" y="25"/>
                    <a:pt x="0" y="25"/>
                    <a:pt x="0" y="25"/>
                  </a:cubicBezTo>
                  <a:cubicBezTo>
                    <a:pt x="11" y="25"/>
                    <a:pt x="11" y="25"/>
                    <a:pt x="11" y="25"/>
                  </a:cubicBezTo>
                  <a:cubicBezTo>
                    <a:pt x="11" y="16"/>
                    <a:pt x="11" y="16"/>
                    <a:pt x="11" y="16"/>
                  </a:cubicBezTo>
                  <a:cubicBezTo>
                    <a:pt x="11" y="6"/>
                    <a:pt x="17" y="0"/>
                    <a:pt x="26" y="0"/>
                  </a:cubicBezTo>
                  <a:cubicBezTo>
                    <a:pt x="30" y="0"/>
                    <a:pt x="34" y="1"/>
                    <a:pt x="35" y="1"/>
                  </a:cubicBezTo>
                  <a:lnTo>
                    <a:pt x="35" y="11"/>
                  </a:lnTo>
                  <a:close/>
                </a:path>
              </a:pathLst>
            </a:custGeom>
            <a:solidFill>
              <a:schemeClr val="bg1"/>
            </a:solidFill>
            <a:ln w="9525">
              <a:noFill/>
              <a:round/>
            </a:ln>
          </p:spPr>
          <p:txBody>
            <a:bodyPr vert="horz" wrap="square" lIns="91440" tIns="45720" rIns="91440" bIns="45720" numCol="1" anchor="t" anchorCtr="0" compatLnSpc="1"/>
            <a:lstStyle/>
            <a:p>
              <a:pPr defTabSz="1030271"/>
              <a:endParaRPr lang="en-US" sz="1998" dirty="0">
                <a:solidFill>
                  <a:srgbClr val="262626"/>
                </a:solidFill>
              </a:endParaRPr>
            </a:p>
          </p:txBody>
        </p:sp>
      </p:grpSp>
      <p:grpSp>
        <p:nvGrpSpPr>
          <p:cNvPr id="30" name="Group 289"/>
          <p:cNvGrpSpPr/>
          <p:nvPr userDrawn="1"/>
        </p:nvGrpSpPr>
        <p:grpSpPr>
          <a:xfrm>
            <a:off x="2194658" y="3766545"/>
            <a:ext cx="443469" cy="443470"/>
            <a:chOff x="4744821" y="2611074"/>
            <a:chExt cx="443469" cy="443470"/>
          </a:xfrm>
        </p:grpSpPr>
        <p:sp>
          <p:nvSpPr>
            <p:cNvPr id="32" name="Oval 31"/>
            <p:cNvSpPr>
              <a:spLocks noChangeAspect="1"/>
            </p:cNvSpPr>
            <p:nvPr/>
          </p:nvSpPr>
          <p:spPr>
            <a:xfrm>
              <a:off x="4744821" y="2611074"/>
              <a:ext cx="443469" cy="443470"/>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030271"/>
              <a:endParaRPr lang="en-US" sz="1799" dirty="0">
                <a:solidFill>
                  <a:srgbClr val="FFFFFF"/>
                </a:solidFill>
              </a:endParaRPr>
            </a:p>
          </p:txBody>
        </p:sp>
        <p:sp>
          <p:nvSpPr>
            <p:cNvPr id="33" name="Freeform 141"/>
            <p:cNvSpPr>
              <a:spLocks noEditPoints="1"/>
            </p:cNvSpPr>
            <p:nvPr/>
          </p:nvSpPr>
          <p:spPr bwMode="auto">
            <a:xfrm>
              <a:off x="4849874" y="2748672"/>
              <a:ext cx="233363" cy="168275"/>
            </a:xfrm>
            <a:custGeom>
              <a:avLst/>
              <a:gdLst/>
              <a:ahLst/>
              <a:cxnLst>
                <a:cxn ang="0">
                  <a:pos x="67" y="41"/>
                </a:cxn>
                <a:cxn ang="0">
                  <a:pos x="59" y="48"/>
                </a:cxn>
                <a:cxn ang="0">
                  <a:pos x="34" y="49"/>
                </a:cxn>
                <a:cxn ang="0">
                  <a:pos x="8" y="48"/>
                </a:cxn>
                <a:cxn ang="0">
                  <a:pos x="1" y="41"/>
                </a:cxn>
                <a:cxn ang="0">
                  <a:pos x="0" y="25"/>
                </a:cxn>
                <a:cxn ang="0">
                  <a:pos x="1" y="8"/>
                </a:cxn>
                <a:cxn ang="0">
                  <a:pos x="8" y="1"/>
                </a:cxn>
                <a:cxn ang="0">
                  <a:pos x="34" y="0"/>
                </a:cxn>
                <a:cxn ang="0">
                  <a:pos x="59" y="1"/>
                </a:cxn>
                <a:cxn ang="0">
                  <a:pos x="67" y="8"/>
                </a:cxn>
                <a:cxn ang="0">
                  <a:pos x="68" y="25"/>
                </a:cxn>
                <a:cxn ang="0">
                  <a:pos x="67" y="41"/>
                </a:cxn>
                <a:cxn ang="0">
                  <a:pos x="47" y="23"/>
                </a:cxn>
                <a:cxn ang="0">
                  <a:pos x="28" y="11"/>
                </a:cxn>
                <a:cxn ang="0">
                  <a:pos x="25" y="10"/>
                </a:cxn>
                <a:cxn ang="0">
                  <a:pos x="24" y="13"/>
                </a:cxn>
                <a:cxn ang="0">
                  <a:pos x="24" y="37"/>
                </a:cxn>
                <a:cxn ang="0">
                  <a:pos x="25" y="39"/>
                </a:cxn>
                <a:cxn ang="0">
                  <a:pos x="26" y="39"/>
                </a:cxn>
                <a:cxn ang="0">
                  <a:pos x="28" y="39"/>
                </a:cxn>
                <a:cxn ang="0">
                  <a:pos x="47" y="27"/>
                </a:cxn>
                <a:cxn ang="0">
                  <a:pos x="48" y="25"/>
                </a:cxn>
                <a:cxn ang="0">
                  <a:pos x="47" y="23"/>
                </a:cxn>
              </a:cxnLst>
              <a:rect l="0" t="0" r="r" b="b"/>
              <a:pathLst>
                <a:path w="68" h="49">
                  <a:moveTo>
                    <a:pt x="67" y="41"/>
                  </a:moveTo>
                  <a:cubicBezTo>
                    <a:pt x="66" y="45"/>
                    <a:pt x="63" y="48"/>
                    <a:pt x="59" y="48"/>
                  </a:cubicBezTo>
                  <a:cubicBezTo>
                    <a:pt x="51" y="49"/>
                    <a:pt x="42" y="49"/>
                    <a:pt x="34" y="49"/>
                  </a:cubicBezTo>
                  <a:cubicBezTo>
                    <a:pt x="25" y="49"/>
                    <a:pt x="17" y="49"/>
                    <a:pt x="8" y="48"/>
                  </a:cubicBezTo>
                  <a:cubicBezTo>
                    <a:pt x="5" y="48"/>
                    <a:pt x="2" y="45"/>
                    <a:pt x="1" y="41"/>
                  </a:cubicBezTo>
                  <a:cubicBezTo>
                    <a:pt x="0" y="36"/>
                    <a:pt x="0" y="30"/>
                    <a:pt x="0" y="25"/>
                  </a:cubicBezTo>
                  <a:cubicBezTo>
                    <a:pt x="0" y="19"/>
                    <a:pt x="0" y="14"/>
                    <a:pt x="1" y="8"/>
                  </a:cubicBezTo>
                  <a:cubicBezTo>
                    <a:pt x="2" y="5"/>
                    <a:pt x="5" y="2"/>
                    <a:pt x="8" y="1"/>
                  </a:cubicBezTo>
                  <a:cubicBezTo>
                    <a:pt x="17" y="0"/>
                    <a:pt x="25" y="0"/>
                    <a:pt x="34" y="0"/>
                  </a:cubicBezTo>
                  <a:cubicBezTo>
                    <a:pt x="42" y="0"/>
                    <a:pt x="51" y="0"/>
                    <a:pt x="59" y="1"/>
                  </a:cubicBezTo>
                  <a:cubicBezTo>
                    <a:pt x="63" y="2"/>
                    <a:pt x="66" y="5"/>
                    <a:pt x="67" y="8"/>
                  </a:cubicBezTo>
                  <a:cubicBezTo>
                    <a:pt x="68" y="14"/>
                    <a:pt x="68" y="19"/>
                    <a:pt x="68" y="25"/>
                  </a:cubicBezTo>
                  <a:cubicBezTo>
                    <a:pt x="68" y="30"/>
                    <a:pt x="68" y="36"/>
                    <a:pt x="67" y="41"/>
                  </a:cubicBezTo>
                  <a:close/>
                  <a:moveTo>
                    <a:pt x="47" y="23"/>
                  </a:moveTo>
                  <a:cubicBezTo>
                    <a:pt x="28" y="11"/>
                    <a:pt x="28" y="11"/>
                    <a:pt x="28" y="11"/>
                  </a:cubicBezTo>
                  <a:cubicBezTo>
                    <a:pt x="27" y="10"/>
                    <a:pt x="26" y="10"/>
                    <a:pt x="25" y="10"/>
                  </a:cubicBezTo>
                  <a:cubicBezTo>
                    <a:pt x="25" y="11"/>
                    <a:pt x="24" y="12"/>
                    <a:pt x="24" y="13"/>
                  </a:cubicBezTo>
                  <a:cubicBezTo>
                    <a:pt x="24" y="37"/>
                    <a:pt x="24" y="37"/>
                    <a:pt x="24" y="37"/>
                  </a:cubicBezTo>
                  <a:cubicBezTo>
                    <a:pt x="24" y="38"/>
                    <a:pt x="25" y="39"/>
                    <a:pt x="25" y="39"/>
                  </a:cubicBezTo>
                  <a:cubicBezTo>
                    <a:pt x="26" y="39"/>
                    <a:pt x="26" y="39"/>
                    <a:pt x="26" y="39"/>
                  </a:cubicBezTo>
                  <a:cubicBezTo>
                    <a:pt x="27" y="39"/>
                    <a:pt x="27" y="39"/>
                    <a:pt x="28" y="39"/>
                  </a:cubicBezTo>
                  <a:cubicBezTo>
                    <a:pt x="47" y="27"/>
                    <a:pt x="47" y="27"/>
                    <a:pt x="47" y="27"/>
                  </a:cubicBezTo>
                  <a:cubicBezTo>
                    <a:pt x="48" y="26"/>
                    <a:pt x="48" y="26"/>
                    <a:pt x="48" y="25"/>
                  </a:cubicBezTo>
                  <a:cubicBezTo>
                    <a:pt x="48" y="24"/>
                    <a:pt x="48" y="23"/>
                    <a:pt x="47" y="23"/>
                  </a:cubicBezTo>
                  <a:close/>
                </a:path>
              </a:pathLst>
            </a:custGeom>
            <a:solidFill>
              <a:schemeClr val="bg1"/>
            </a:solidFill>
            <a:ln w="9525">
              <a:noFill/>
              <a:round/>
            </a:ln>
          </p:spPr>
          <p:txBody>
            <a:bodyPr vert="horz" wrap="square" lIns="91440" tIns="45720" rIns="91440" bIns="45720" numCol="1" anchor="t" anchorCtr="0" compatLnSpc="1"/>
            <a:lstStyle/>
            <a:p>
              <a:pPr defTabSz="1030271"/>
              <a:endParaRPr lang="en-US" sz="1998" dirty="0">
                <a:solidFill>
                  <a:srgbClr val="262626"/>
                </a:solidFill>
              </a:endParaRPr>
            </a:p>
          </p:txBody>
        </p:sp>
      </p:grpSp>
      <p:grpSp>
        <p:nvGrpSpPr>
          <p:cNvPr id="35" name="Group 291"/>
          <p:cNvGrpSpPr/>
          <p:nvPr userDrawn="1"/>
        </p:nvGrpSpPr>
        <p:grpSpPr>
          <a:xfrm>
            <a:off x="1717412" y="3766545"/>
            <a:ext cx="443469" cy="443470"/>
            <a:chOff x="5192675" y="2208635"/>
            <a:chExt cx="443469" cy="443470"/>
          </a:xfrm>
        </p:grpSpPr>
        <p:sp>
          <p:nvSpPr>
            <p:cNvPr id="36" name="Oval 35"/>
            <p:cNvSpPr>
              <a:spLocks noChangeAspect="1"/>
            </p:cNvSpPr>
            <p:nvPr/>
          </p:nvSpPr>
          <p:spPr>
            <a:xfrm>
              <a:off x="5192675" y="2208635"/>
              <a:ext cx="443469" cy="44347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030271"/>
              <a:endParaRPr lang="en-US" sz="1799" dirty="0">
                <a:solidFill>
                  <a:srgbClr val="FFFFFF"/>
                </a:solidFill>
              </a:endParaRPr>
            </a:p>
          </p:txBody>
        </p:sp>
        <p:sp>
          <p:nvSpPr>
            <p:cNvPr id="38" name="Freeform 117"/>
            <p:cNvSpPr>
              <a:spLocks noEditPoints="1"/>
            </p:cNvSpPr>
            <p:nvPr/>
          </p:nvSpPr>
          <p:spPr bwMode="auto">
            <a:xfrm>
              <a:off x="5319953" y="2339089"/>
              <a:ext cx="188913" cy="182563"/>
            </a:xfrm>
            <a:custGeom>
              <a:avLst/>
              <a:gdLst/>
              <a:ahLst/>
              <a:cxnLst>
                <a:cxn ang="0">
                  <a:pos x="6" y="13"/>
                </a:cxn>
                <a:cxn ang="0">
                  <a:pos x="6" y="13"/>
                </a:cxn>
                <a:cxn ang="0">
                  <a:pos x="0" y="7"/>
                </a:cxn>
                <a:cxn ang="0">
                  <a:pos x="6" y="0"/>
                </a:cxn>
                <a:cxn ang="0">
                  <a:pos x="13" y="7"/>
                </a:cxn>
                <a:cxn ang="0">
                  <a:pos x="6" y="13"/>
                </a:cxn>
                <a:cxn ang="0">
                  <a:pos x="12" y="53"/>
                </a:cxn>
                <a:cxn ang="0">
                  <a:pos x="0" y="53"/>
                </a:cxn>
                <a:cxn ang="0">
                  <a:pos x="0" y="17"/>
                </a:cxn>
                <a:cxn ang="0">
                  <a:pos x="12" y="17"/>
                </a:cxn>
                <a:cxn ang="0">
                  <a:pos x="12" y="53"/>
                </a:cxn>
                <a:cxn ang="0">
                  <a:pos x="55" y="53"/>
                </a:cxn>
                <a:cxn ang="0">
                  <a:pos x="43" y="53"/>
                </a:cxn>
                <a:cxn ang="0">
                  <a:pos x="43" y="34"/>
                </a:cxn>
                <a:cxn ang="0">
                  <a:pos x="37" y="26"/>
                </a:cxn>
                <a:cxn ang="0">
                  <a:pos x="31" y="30"/>
                </a:cxn>
                <a:cxn ang="0">
                  <a:pos x="30" y="33"/>
                </a:cxn>
                <a:cxn ang="0">
                  <a:pos x="30" y="53"/>
                </a:cxn>
                <a:cxn ang="0">
                  <a:pos x="19" y="53"/>
                </a:cxn>
                <a:cxn ang="0">
                  <a:pos x="19" y="17"/>
                </a:cxn>
                <a:cxn ang="0">
                  <a:pos x="30" y="17"/>
                </a:cxn>
                <a:cxn ang="0">
                  <a:pos x="30" y="23"/>
                </a:cxn>
                <a:cxn ang="0">
                  <a:pos x="30" y="23"/>
                </a:cxn>
                <a:cxn ang="0">
                  <a:pos x="41" y="17"/>
                </a:cxn>
                <a:cxn ang="0">
                  <a:pos x="55" y="33"/>
                </a:cxn>
                <a:cxn ang="0">
                  <a:pos x="55" y="53"/>
                </a:cxn>
              </a:cxnLst>
              <a:rect l="0" t="0" r="r" b="b"/>
              <a:pathLst>
                <a:path w="55" h="53">
                  <a:moveTo>
                    <a:pt x="6" y="13"/>
                  </a:moveTo>
                  <a:cubicBezTo>
                    <a:pt x="6" y="13"/>
                    <a:pt x="6" y="13"/>
                    <a:pt x="6" y="13"/>
                  </a:cubicBezTo>
                  <a:cubicBezTo>
                    <a:pt x="2" y="13"/>
                    <a:pt x="0" y="10"/>
                    <a:pt x="0" y="7"/>
                  </a:cubicBezTo>
                  <a:cubicBezTo>
                    <a:pt x="0" y="3"/>
                    <a:pt x="2" y="0"/>
                    <a:pt x="6" y="0"/>
                  </a:cubicBezTo>
                  <a:cubicBezTo>
                    <a:pt x="10" y="0"/>
                    <a:pt x="13" y="3"/>
                    <a:pt x="13" y="7"/>
                  </a:cubicBezTo>
                  <a:cubicBezTo>
                    <a:pt x="13" y="10"/>
                    <a:pt x="10" y="13"/>
                    <a:pt x="6" y="13"/>
                  </a:cubicBezTo>
                  <a:close/>
                  <a:moveTo>
                    <a:pt x="12" y="53"/>
                  </a:moveTo>
                  <a:cubicBezTo>
                    <a:pt x="0" y="53"/>
                    <a:pt x="0" y="53"/>
                    <a:pt x="0" y="53"/>
                  </a:cubicBezTo>
                  <a:cubicBezTo>
                    <a:pt x="0" y="17"/>
                    <a:pt x="0" y="17"/>
                    <a:pt x="0" y="17"/>
                  </a:cubicBezTo>
                  <a:cubicBezTo>
                    <a:pt x="12" y="17"/>
                    <a:pt x="12" y="17"/>
                    <a:pt x="12" y="17"/>
                  </a:cubicBezTo>
                  <a:lnTo>
                    <a:pt x="12" y="53"/>
                  </a:lnTo>
                  <a:close/>
                  <a:moveTo>
                    <a:pt x="55" y="53"/>
                  </a:moveTo>
                  <a:cubicBezTo>
                    <a:pt x="43" y="53"/>
                    <a:pt x="43" y="53"/>
                    <a:pt x="43" y="53"/>
                  </a:cubicBezTo>
                  <a:cubicBezTo>
                    <a:pt x="43" y="34"/>
                    <a:pt x="43" y="34"/>
                    <a:pt x="43" y="34"/>
                  </a:cubicBezTo>
                  <a:cubicBezTo>
                    <a:pt x="43" y="29"/>
                    <a:pt x="41" y="26"/>
                    <a:pt x="37" y="26"/>
                  </a:cubicBezTo>
                  <a:cubicBezTo>
                    <a:pt x="34" y="26"/>
                    <a:pt x="32" y="28"/>
                    <a:pt x="31" y="30"/>
                  </a:cubicBezTo>
                  <a:cubicBezTo>
                    <a:pt x="31" y="31"/>
                    <a:pt x="30" y="32"/>
                    <a:pt x="30" y="33"/>
                  </a:cubicBezTo>
                  <a:cubicBezTo>
                    <a:pt x="30" y="53"/>
                    <a:pt x="30" y="53"/>
                    <a:pt x="30" y="53"/>
                  </a:cubicBezTo>
                  <a:cubicBezTo>
                    <a:pt x="19" y="53"/>
                    <a:pt x="19" y="53"/>
                    <a:pt x="19" y="53"/>
                  </a:cubicBezTo>
                  <a:cubicBezTo>
                    <a:pt x="19" y="21"/>
                    <a:pt x="19" y="17"/>
                    <a:pt x="19" y="17"/>
                  </a:cubicBezTo>
                  <a:cubicBezTo>
                    <a:pt x="30" y="17"/>
                    <a:pt x="30" y="17"/>
                    <a:pt x="30" y="17"/>
                  </a:cubicBezTo>
                  <a:cubicBezTo>
                    <a:pt x="30" y="23"/>
                    <a:pt x="30" y="23"/>
                    <a:pt x="30" y="23"/>
                  </a:cubicBezTo>
                  <a:cubicBezTo>
                    <a:pt x="30" y="23"/>
                    <a:pt x="30" y="23"/>
                    <a:pt x="30" y="23"/>
                  </a:cubicBezTo>
                  <a:cubicBezTo>
                    <a:pt x="32" y="20"/>
                    <a:pt x="35" y="17"/>
                    <a:pt x="41" y="17"/>
                  </a:cubicBezTo>
                  <a:cubicBezTo>
                    <a:pt x="49" y="17"/>
                    <a:pt x="55" y="22"/>
                    <a:pt x="55" y="33"/>
                  </a:cubicBezTo>
                  <a:lnTo>
                    <a:pt x="55" y="53"/>
                  </a:lnTo>
                  <a:close/>
                </a:path>
              </a:pathLst>
            </a:custGeom>
            <a:solidFill>
              <a:schemeClr val="bg1"/>
            </a:solidFill>
            <a:ln w="9525">
              <a:noFill/>
              <a:round/>
            </a:ln>
          </p:spPr>
          <p:txBody>
            <a:bodyPr vert="horz" wrap="square" lIns="91440" tIns="45720" rIns="91440" bIns="45720" numCol="1" anchor="t" anchorCtr="0" compatLnSpc="1"/>
            <a:lstStyle/>
            <a:p>
              <a:pPr defTabSz="1030271"/>
              <a:endParaRPr lang="en-US" sz="1998" dirty="0">
                <a:solidFill>
                  <a:srgbClr val="262626"/>
                </a:solidFill>
              </a:endParaRPr>
            </a:p>
          </p:txBody>
        </p:sp>
      </p:grpSp>
      <p:sp>
        <p:nvSpPr>
          <p:cNvPr id="31" name="Picture Placeholder 7"/>
          <p:cNvSpPr>
            <a:spLocks noGrp="1"/>
          </p:cNvSpPr>
          <p:nvPr>
            <p:ph type="pic" sz="quarter" idx="10" hasCustomPrompt="1"/>
          </p:nvPr>
        </p:nvSpPr>
        <p:spPr>
          <a:xfrm>
            <a:off x="639393" y="1382971"/>
            <a:ext cx="2103809" cy="2103182"/>
          </a:xfrm>
          <a:prstGeom prst="roundRect">
            <a:avLst>
              <a:gd name="adj" fmla="val 9160"/>
            </a:avLst>
          </a:prstGeom>
          <a:ln w="28575">
            <a:solidFill>
              <a:schemeClr val="accent1"/>
            </a:solidFill>
          </a:ln>
        </p:spPr>
        <p:txBody>
          <a:bodyPr bIns="182880" anchor="b"/>
          <a:lstStyle>
            <a:lvl1pPr algn="ctr">
              <a:buNone/>
              <a:defRPr sz="1099">
                <a:solidFill>
                  <a:schemeClr val="tx1">
                    <a:lumMod val="50000"/>
                    <a:lumOff val="50000"/>
                  </a:schemeClr>
                </a:solidFill>
              </a:defRPr>
            </a:lvl1pPr>
          </a:lstStyle>
          <a:p>
            <a:r>
              <a:rPr lang="en-US" dirty="0"/>
              <a:t>Image Holder</a:t>
            </a:r>
          </a:p>
        </p:txBody>
      </p:sp>
      <p:sp>
        <p:nvSpPr>
          <p:cNvPr id="34" name="Round Same Side Corner Rectangle 33"/>
          <p:cNvSpPr/>
          <p:nvPr userDrawn="1"/>
        </p:nvSpPr>
        <p:spPr>
          <a:xfrm rot="16200000" flipH="1">
            <a:off x="8798361" y="304345"/>
            <a:ext cx="288035" cy="403250"/>
          </a:xfrm>
          <a:prstGeom prst="round2Same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030271"/>
            <a:endParaRPr lang="en-US" sz="1998" dirty="0">
              <a:solidFill>
                <a:srgbClr val="262626">
                  <a:lumMod val="50000"/>
                  <a:lumOff val="50000"/>
                </a:srgbClr>
              </a:solidFill>
            </a:endParaRPr>
          </a:p>
        </p:txBody>
      </p:sp>
      <p:sp>
        <p:nvSpPr>
          <p:cNvPr id="37" name="Slide Number Placeholder 4"/>
          <p:cNvSpPr>
            <a:spLocks noGrp="1"/>
          </p:cNvSpPr>
          <p:nvPr>
            <p:ph type="sldNum" sz="quarter" idx="4"/>
          </p:nvPr>
        </p:nvSpPr>
        <p:spPr>
          <a:xfrm>
            <a:off x="8746835" y="361953"/>
            <a:ext cx="381001" cy="274637"/>
          </a:xfrm>
          <a:prstGeom prst="rect">
            <a:avLst/>
          </a:prstGeom>
        </p:spPr>
        <p:txBody>
          <a:bodyPr anchor="ctr"/>
          <a:lstStyle>
            <a:lvl1pPr algn="ctr">
              <a:defRPr sz="900" b="1">
                <a:solidFill>
                  <a:schemeClr val="tx1">
                    <a:lumMod val="50000"/>
                    <a:lumOff val="50000"/>
                  </a:schemeClr>
                </a:solidFill>
              </a:defRPr>
            </a:lvl1pPr>
          </a:lstStyle>
          <a:p>
            <a:pPr defTabSz="1030271"/>
            <a:fld id="{C136B7D2-B98C-44FD-8D04-7EC62A564975}" type="slidenum">
              <a:rPr lang="en-US" smtClean="0">
                <a:solidFill>
                  <a:srgbClr val="262626">
                    <a:lumMod val="50000"/>
                    <a:lumOff val="50000"/>
                  </a:srgbClr>
                </a:solidFill>
              </a:rPr>
              <a:pPr defTabSz="1030271"/>
              <a:t>‹#›</a:t>
            </a:fld>
            <a:endParaRPr lang="en-US" dirty="0">
              <a:solidFill>
                <a:srgbClr val="262626">
                  <a:lumMod val="50000"/>
                  <a:lumOff val="50000"/>
                </a:srgbClr>
              </a:solidFill>
            </a:endParaRPr>
          </a:p>
        </p:txBody>
      </p:sp>
      <p:sp>
        <p:nvSpPr>
          <p:cNvPr id="39" name="Title 1"/>
          <p:cNvSpPr>
            <a:spLocks noGrp="1"/>
          </p:cNvSpPr>
          <p:nvPr>
            <p:ph type="title" hasCustomPrompt="1"/>
          </p:nvPr>
        </p:nvSpPr>
        <p:spPr>
          <a:xfrm>
            <a:off x="609601" y="361951"/>
            <a:ext cx="5638800" cy="353525"/>
          </a:xfrm>
          <a:prstGeom prst="rect">
            <a:avLst/>
          </a:prstGeom>
        </p:spPr>
        <p:txBody>
          <a:bodyPr wrap="none" lIns="0" tIns="0" rIns="0" bIns="0" anchor="ctr">
            <a:noAutofit/>
          </a:bodyPr>
          <a:lstStyle>
            <a:lvl1pPr algn="l">
              <a:defRPr sz="2399" b="1" baseline="0">
                <a:solidFill>
                  <a:schemeClr val="tx1">
                    <a:lumMod val="50000"/>
                    <a:lumOff val="50000"/>
                  </a:schemeClr>
                </a:solidFill>
              </a:defRPr>
            </a:lvl1pPr>
          </a:lstStyle>
          <a:p>
            <a:r>
              <a:rPr lang="en-US" dirty="0"/>
              <a:t>Click To Edit Master Title Style</a:t>
            </a:r>
          </a:p>
        </p:txBody>
      </p:sp>
      <p:sp>
        <p:nvSpPr>
          <p:cNvPr id="40" name="Text Placeholder 3"/>
          <p:cNvSpPr>
            <a:spLocks noGrp="1"/>
          </p:cNvSpPr>
          <p:nvPr>
            <p:ph type="body" sz="half" idx="2" hasCustomPrompt="1"/>
          </p:nvPr>
        </p:nvSpPr>
        <p:spPr>
          <a:xfrm>
            <a:off x="609602" y="713943"/>
            <a:ext cx="4114801" cy="200746"/>
          </a:xfrm>
          <a:prstGeom prst="rect">
            <a:avLst/>
          </a:prstGeom>
        </p:spPr>
        <p:txBody>
          <a:bodyPr wrap="none" lIns="0" tIns="0" rIns="0" bIns="0" anchor="ctr">
            <a:noAutofit/>
          </a:bodyPr>
          <a:lstStyle>
            <a:lvl1pPr marL="0" indent="0" algn="l">
              <a:buNone/>
              <a:defRPr sz="1200" b="1" baseline="0">
                <a:solidFill>
                  <a:schemeClr val="bg1">
                    <a:lumMod val="75000"/>
                  </a:schemeClr>
                </a:solidFill>
              </a:defRPr>
            </a:lvl1pPr>
            <a:lvl2pPr marL="457052" indent="0">
              <a:buNone/>
              <a:defRPr sz="1200"/>
            </a:lvl2pPr>
            <a:lvl3pPr marL="914103" indent="0">
              <a:buNone/>
              <a:defRPr sz="1001"/>
            </a:lvl3pPr>
            <a:lvl4pPr marL="1370679" indent="0">
              <a:buNone/>
              <a:defRPr sz="900"/>
            </a:lvl4pPr>
            <a:lvl5pPr marL="1827731" indent="0">
              <a:buNone/>
              <a:defRPr sz="900"/>
            </a:lvl5pPr>
            <a:lvl6pPr marL="2284781" indent="0">
              <a:buNone/>
              <a:defRPr sz="900"/>
            </a:lvl6pPr>
            <a:lvl7pPr marL="2741833" indent="0">
              <a:buNone/>
              <a:defRPr sz="900"/>
            </a:lvl7pPr>
            <a:lvl8pPr marL="3198408" indent="0">
              <a:buNone/>
              <a:defRPr sz="900"/>
            </a:lvl8pPr>
            <a:lvl9pPr marL="3655460" indent="0">
              <a:buNone/>
              <a:defRPr sz="900"/>
            </a:lvl9pPr>
          </a:lstStyle>
          <a:p>
            <a:pPr lvl="0"/>
            <a:r>
              <a:rPr lang="en-US" dirty="0"/>
              <a:t>Subtext Goes Here</a:t>
            </a:r>
          </a:p>
        </p:txBody>
      </p:sp>
    </p:spTree>
    <p:extLst>
      <p:ext uri="{BB962C8B-B14F-4D97-AF65-F5344CB8AC3E}">
        <p14:creationId xmlns:p14="http://schemas.microsoft.com/office/powerpoint/2010/main" val="338219717"/>
      </p:ext>
    </p:extLst>
  </p:cSld>
  <p:clrMapOvr>
    <a:masterClrMapping/>
  </p:clrMapOvr>
  <mc:AlternateContent xmlns:mc="http://schemas.openxmlformats.org/markup-compatibility/2006" xmlns:p14="http://schemas.microsoft.com/office/powerpoint/2010/main">
    <mc:Choice Requires="p14">
      <p:transition spd="slow" p14:dur="1500" advClick="0">
        <p:random/>
      </p:transition>
    </mc:Choice>
    <mc:Fallback xmlns="">
      <p:transition spd="slow" advClick="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9"/>
                                        </p:tgtEl>
                                        <p:attrNameLst>
                                          <p:attrName>style.visibility</p:attrName>
                                        </p:attrNameLst>
                                      </p:cBhvr>
                                      <p:to>
                                        <p:strVal val="visible"/>
                                      </p:to>
                                    </p:set>
                                    <p:animEffect transition="in" filter="fade">
                                      <p:cBhvr>
                                        <p:cTn id="7" dur="500"/>
                                        <p:tgtEl>
                                          <p:spTgt spid="39"/>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40">
                                            <p:txEl>
                                              <p:pRg st="0" end="0"/>
                                            </p:txEl>
                                          </p:spTgt>
                                        </p:tgtEl>
                                        <p:attrNameLst>
                                          <p:attrName>style.visibility</p:attrName>
                                        </p:attrNameLst>
                                      </p:cBhvr>
                                      <p:to>
                                        <p:strVal val="visible"/>
                                      </p:to>
                                    </p:set>
                                    <p:animEffect transition="in" filter="fade">
                                      <p:cBhvr>
                                        <p:cTn id="11" dur="500"/>
                                        <p:tgtEl>
                                          <p:spTgt spid="40">
                                            <p:txEl>
                                              <p:pRg st="0" end="0"/>
                                            </p:txEl>
                                          </p:spTgt>
                                        </p:tgtEl>
                                      </p:cBhvr>
                                    </p:animEffect>
                                  </p:childTnLst>
                                </p:cTn>
                              </p:par>
                            </p:childTnLst>
                          </p:cTn>
                        </p:par>
                        <p:par>
                          <p:cTn id="12" fill="hold">
                            <p:stCondLst>
                              <p:cond delay="1000"/>
                            </p:stCondLst>
                            <p:childTnLst>
                              <p:par>
                                <p:cTn id="13" presetID="53" presetClass="entr" presetSubtype="16" fill="hold" grpId="0" nodeType="afterEffect">
                                  <p:stCondLst>
                                    <p:cond delay="0"/>
                                  </p:stCondLst>
                                  <p:childTnLst>
                                    <p:set>
                                      <p:cBhvr>
                                        <p:cTn id="14" dur="1" fill="hold">
                                          <p:stCondLst>
                                            <p:cond delay="0"/>
                                          </p:stCondLst>
                                        </p:cTn>
                                        <p:tgtEl>
                                          <p:spTgt spid="31"/>
                                        </p:tgtEl>
                                        <p:attrNameLst>
                                          <p:attrName>style.visibility</p:attrName>
                                        </p:attrNameLst>
                                      </p:cBhvr>
                                      <p:to>
                                        <p:strVal val="visible"/>
                                      </p:to>
                                    </p:set>
                                    <p:anim calcmode="lin" valueType="num">
                                      <p:cBhvr>
                                        <p:cTn id="15" dur="500" fill="hold"/>
                                        <p:tgtEl>
                                          <p:spTgt spid="31"/>
                                        </p:tgtEl>
                                        <p:attrNameLst>
                                          <p:attrName>ppt_w</p:attrName>
                                        </p:attrNameLst>
                                      </p:cBhvr>
                                      <p:tavLst>
                                        <p:tav tm="0">
                                          <p:val>
                                            <p:fltVal val="0"/>
                                          </p:val>
                                        </p:tav>
                                        <p:tav tm="100000">
                                          <p:val>
                                            <p:strVal val="#ppt_w"/>
                                          </p:val>
                                        </p:tav>
                                      </p:tavLst>
                                    </p:anim>
                                    <p:anim calcmode="lin" valueType="num">
                                      <p:cBhvr>
                                        <p:cTn id="16" dur="500" fill="hold"/>
                                        <p:tgtEl>
                                          <p:spTgt spid="31"/>
                                        </p:tgtEl>
                                        <p:attrNameLst>
                                          <p:attrName>ppt_h</p:attrName>
                                        </p:attrNameLst>
                                      </p:cBhvr>
                                      <p:tavLst>
                                        <p:tav tm="0">
                                          <p:val>
                                            <p:fltVal val="0"/>
                                          </p:val>
                                        </p:tav>
                                        <p:tav tm="100000">
                                          <p:val>
                                            <p:strVal val="#ppt_h"/>
                                          </p:val>
                                        </p:tav>
                                      </p:tavLst>
                                    </p:anim>
                                    <p:animEffect transition="in" filter="fade">
                                      <p:cBhvr>
                                        <p:cTn id="17" dur="500"/>
                                        <p:tgtEl>
                                          <p:spTgt spid="31"/>
                                        </p:tgtEl>
                                      </p:cBhvr>
                                    </p:animEffect>
                                  </p:childTnLst>
                                </p:cTn>
                              </p:par>
                            </p:childTnLst>
                          </p:cTn>
                        </p:par>
                        <p:par>
                          <p:cTn id="18" fill="hold">
                            <p:stCondLst>
                              <p:cond delay="1500"/>
                            </p:stCondLst>
                            <p:childTnLst>
                              <p:par>
                                <p:cTn id="19" presetID="12" presetClass="entr" presetSubtype="8" fill="hold" nodeType="afterEffect">
                                  <p:stCondLst>
                                    <p:cond delay="0"/>
                                  </p:stCondLst>
                                  <p:childTnLst>
                                    <p:set>
                                      <p:cBhvr>
                                        <p:cTn id="20" dur="1" fill="hold">
                                          <p:stCondLst>
                                            <p:cond delay="0"/>
                                          </p:stCondLst>
                                        </p:cTn>
                                        <p:tgtEl>
                                          <p:spTgt spid="12"/>
                                        </p:tgtEl>
                                        <p:attrNameLst>
                                          <p:attrName>style.visibility</p:attrName>
                                        </p:attrNameLst>
                                      </p:cBhvr>
                                      <p:to>
                                        <p:strVal val="visible"/>
                                      </p:to>
                                    </p:set>
                                    <p:animEffect transition="in" filter="slide(fromLeft)">
                                      <p:cBhvr>
                                        <p:cTn id="21" dur="500"/>
                                        <p:tgtEl>
                                          <p:spTgt spid="12"/>
                                        </p:tgtEl>
                                      </p:cBhvr>
                                    </p:animEffect>
                                  </p:childTnLst>
                                </p:cTn>
                              </p:par>
                            </p:childTnLst>
                          </p:cTn>
                        </p:par>
                        <p:par>
                          <p:cTn id="22" fill="hold">
                            <p:stCondLst>
                              <p:cond delay="2000"/>
                            </p:stCondLst>
                            <p:childTnLst>
                              <p:par>
                                <p:cTn id="23" presetID="53" presetClass="entr" presetSubtype="16" fill="hold" nodeType="afterEffect">
                                  <p:stCondLst>
                                    <p:cond delay="0"/>
                                  </p:stCondLst>
                                  <p:childTnLst>
                                    <p:set>
                                      <p:cBhvr>
                                        <p:cTn id="24" dur="1" fill="hold">
                                          <p:stCondLst>
                                            <p:cond delay="0"/>
                                          </p:stCondLst>
                                        </p:cTn>
                                        <p:tgtEl>
                                          <p:spTgt spid="27"/>
                                        </p:tgtEl>
                                        <p:attrNameLst>
                                          <p:attrName>style.visibility</p:attrName>
                                        </p:attrNameLst>
                                      </p:cBhvr>
                                      <p:to>
                                        <p:strVal val="visible"/>
                                      </p:to>
                                    </p:set>
                                    <p:anim calcmode="lin" valueType="num">
                                      <p:cBhvr>
                                        <p:cTn id="25" dur="500" fill="hold"/>
                                        <p:tgtEl>
                                          <p:spTgt spid="27"/>
                                        </p:tgtEl>
                                        <p:attrNameLst>
                                          <p:attrName>ppt_w</p:attrName>
                                        </p:attrNameLst>
                                      </p:cBhvr>
                                      <p:tavLst>
                                        <p:tav tm="0">
                                          <p:val>
                                            <p:fltVal val="0"/>
                                          </p:val>
                                        </p:tav>
                                        <p:tav tm="100000">
                                          <p:val>
                                            <p:strVal val="#ppt_w"/>
                                          </p:val>
                                        </p:tav>
                                      </p:tavLst>
                                    </p:anim>
                                    <p:anim calcmode="lin" valueType="num">
                                      <p:cBhvr>
                                        <p:cTn id="26" dur="500" fill="hold"/>
                                        <p:tgtEl>
                                          <p:spTgt spid="27"/>
                                        </p:tgtEl>
                                        <p:attrNameLst>
                                          <p:attrName>ppt_h</p:attrName>
                                        </p:attrNameLst>
                                      </p:cBhvr>
                                      <p:tavLst>
                                        <p:tav tm="0">
                                          <p:val>
                                            <p:fltVal val="0"/>
                                          </p:val>
                                        </p:tav>
                                        <p:tav tm="100000">
                                          <p:val>
                                            <p:strVal val="#ppt_h"/>
                                          </p:val>
                                        </p:tav>
                                      </p:tavLst>
                                    </p:anim>
                                    <p:animEffect transition="in" filter="fade">
                                      <p:cBhvr>
                                        <p:cTn id="27" dur="500"/>
                                        <p:tgtEl>
                                          <p:spTgt spid="27"/>
                                        </p:tgtEl>
                                      </p:cBhvr>
                                    </p:animEffect>
                                  </p:childTnLst>
                                </p:cTn>
                              </p:par>
                            </p:childTnLst>
                          </p:cTn>
                        </p:par>
                        <p:par>
                          <p:cTn id="28" fill="hold">
                            <p:stCondLst>
                              <p:cond delay="2500"/>
                            </p:stCondLst>
                            <p:childTnLst>
                              <p:par>
                                <p:cTn id="29" presetID="12" presetClass="entr" presetSubtype="8" fill="hold" nodeType="afterEffect">
                                  <p:stCondLst>
                                    <p:cond delay="0"/>
                                  </p:stCondLst>
                                  <p:childTnLst>
                                    <p:set>
                                      <p:cBhvr>
                                        <p:cTn id="30" dur="1" fill="hold">
                                          <p:stCondLst>
                                            <p:cond delay="0"/>
                                          </p:stCondLst>
                                        </p:cTn>
                                        <p:tgtEl>
                                          <p:spTgt spid="15"/>
                                        </p:tgtEl>
                                        <p:attrNameLst>
                                          <p:attrName>style.visibility</p:attrName>
                                        </p:attrNameLst>
                                      </p:cBhvr>
                                      <p:to>
                                        <p:strVal val="visible"/>
                                      </p:to>
                                    </p:set>
                                    <p:animEffect transition="in" filter="slide(fromLeft)">
                                      <p:cBhvr>
                                        <p:cTn id="31" dur="500"/>
                                        <p:tgtEl>
                                          <p:spTgt spid="15"/>
                                        </p:tgtEl>
                                      </p:cBhvr>
                                    </p:animEffect>
                                  </p:childTnLst>
                                </p:cTn>
                              </p:par>
                            </p:childTnLst>
                          </p:cTn>
                        </p:par>
                        <p:par>
                          <p:cTn id="32" fill="hold">
                            <p:stCondLst>
                              <p:cond delay="3000"/>
                            </p:stCondLst>
                            <p:childTnLst>
                              <p:par>
                                <p:cTn id="33" presetID="53" presetClass="entr" presetSubtype="16" fill="hold" nodeType="afterEffect">
                                  <p:stCondLst>
                                    <p:cond delay="0"/>
                                  </p:stCondLst>
                                  <p:childTnLst>
                                    <p:set>
                                      <p:cBhvr>
                                        <p:cTn id="34" dur="1" fill="hold">
                                          <p:stCondLst>
                                            <p:cond delay="0"/>
                                          </p:stCondLst>
                                        </p:cTn>
                                        <p:tgtEl>
                                          <p:spTgt spid="24"/>
                                        </p:tgtEl>
                                        <p:attrNameLst>
                                          <p:attrName>style.visibility</p:attrName>
                                        </p:attrNameLst>
                                      </p:cBhvr>
                                      <p:to>
                                        <p:strVal val="visible"/>
                                      </p:to>
                                    </p:set>
                                    <p:anim calcmode="lin" valueType="num">
                                      <p:cBhvr>
                                        <p:cTn id="35" dur="500" fill="hold"/>
                                        <p:tgtEl>
                                          <p:spTgt spid="24"/>
                                        </p:tgtEl>
                                        <p:attrNameLst>
                                          <p:attrName>ppt_w</p:attrName>
                                        </p:attrNameLst>
                                      </p:cBhvr>
                                      <p:tavLst>
                                        <p:tav tm="0">
                                          <p:val>
                                            <p:fltVal val="0"/>
                                          </p:val>
                                        </p:tav>
                                        <p:tav tm="100000">
                                          <p:val>
                                            <p:strVal val="#ppt_w"/>
                                          </p:val>
                                        </p:tav>
                                      </p:tavLst>
                                    </p:anim>
                                    <p:anim calcmode="lin" valueType="num">
                                      <p:cBhvr>
                                        <p:cTn id="36" dur="500" fill="hold"/>
                                        <p:tgtEl>
                                          <p:spTgt spid="24"/>
                                        </p:tgtEl>
                                        <p:attrNameLst>
                                          <p:attrName>ppt_h</p:attrName>
                                        </p:attrNameLst>
                                      </p:cBhvr>
                                      <p:tavLst>
                                        <p:tav tm="0">
                                          <p:val>
                                            <p:fltVal val="0"/>
                                          </p:val>
                                        </p:tav>
                                        <p:tav tm="100000">
                                          <p:val>
                                            <p:strVal val="#ppt_h"/>
                                          </p:val>
                                        </p:tav>
                                      </p:tavLst>
                                    </p:anim>
                                    <p:animEffect transition="in" filter="fade">
                                      <p:cBhvr>
                                        <p:cTn id="37" dur="500"/>
                                        <p:tgtEl>
                                          <p:spTgt spid="24"/>
                                        </p:tgtEl>
                                      </p:cBhvr>
                                    </p:animEffect>
                                  </p:childTnLst>
                                </p:cTn>
                              </p:par>
                            </p:childTnLst>
                          </p:cTn>
                        </p:par>
                        <p:par>
                          <p:cTn id="38" fill="hold">
                            <p:stCondLst>
                              <p:cond delay="3500"/>
                            </p:stCondLst>
                            <p:childTnLst>
                              <p:par>
                                <p:cTn id="39" presetID="12" presetClass="entr" presetSubtype="8" fill="hold" nodeType="afterEffect">
                                  <p:stCondLst>
                                    <p:cond delay="0"/>
                                  </p:stCondLst>
                                  <p:childTnLst>
                                    <p:set>
                                      <p:cBhvr>
                                        <p:cTn id="40" dur="1" fill="hold">
                                          <p:stCondLst>
                                            <p:cond delay="0"/>
                                          </p:stCondLst>
                                        </p:cTn>
                                        <p:tgtEl>
                                          <p:spTgt spid="18"/>
                                        </p:tgtEl>
                                        <p:attrNameLst>
                                          <p:attrName>style.visibility</p:attrName>
                                        </p:attrNameLst>
                                      </p:cBhvr>
                                      <p:to>
                                        <p:strVal val="visible"/>
                                      </p:to>
                                    </p:set>
                                    <p:animEffect transition="in" filter="slide(fromLeft)">
                                      <p:cBhvr>
                                        <p:cTn id="41" dur="500"/>
                                        <p:tgtEl>
                                          <p:spTgt spid="18"/>
                                        </p:tgtEl>
                                      </p:cBhvr>
                                    </p:animEffect>
                                  </p:childTnLst>
                                </p:cTn>
                              </p:par>
                            </p:childTnLst>
                          </p:cTn>
                        </p:par>
                        <p:par>
                          <p:cTn id="42" fill="hold">
                            <p:stCondLst>
                              <p:cond delay="4000"/>
                            </p:stCondLst>
                            <p:childTnLst>
                              <p:par>
                                <p:cTn id="43" presetID="53" presetClass="entr" presetSubtype="16" fill="hold" nodeType="afterEffect">
                                  <p:stCondLst>
                                    <p:cond delay="0"/>
                                  </p:stCondLst>
                                  <p:childTnLst>
                                    <p:set>
                                      <p:cBhvr>
                                        <p:cTn id="44" dur="1" fill="hold">
                                          <p:stCondLst>
                                            <p:cond delay="0"/>
                                          </p:stCondLst>
                                        </p:cTn>
                                        <p:tgtEl>
                                          <p:spTgt spid="35"/>
                                        </p:tgtEl>
                                        <p:attrNameLst>
                                          <p:attrName>style.visibility</p:attrName>
                                        </p:attrNameLst>
                                      </p:cBhvr>
                                      <p:to>
                                        <p:strVal val="visible"/>
                                      </p:to>
                                    </p:set>
                                    <p:anim calcmode="lin" valueType="num">
                                      <p:cBhvr>
                                        <p:cTn id="45" dur="500" fill="hold"/>
                                        <p:tgtEl>
                                          <p:spTgt spid="35"/>
                                        </p:tgtEl>
                                        <p:attrNameLst>
                                          <p:attrName>ppt_w</p:attrName>
                                        </p:attrNameLst>
                                      </p:cBhvr>
                                      <p:tavLst>
                                        <p:tav tm="0">
                                          <p:val>
                                            <p:fltVal val="0"/>
                                          </p:val>
                                        </p:tav>
                                        <p:tav tm="100000">
                                          <p:val>
                                            <p:strVal val="#ppt_w"/>
                                          </p:val>
                                        </p:tav>
                                      </p:tavLst>
                                    </p:anim>
                                    <p:anim calcmode="lin" valueType="num">
                                      <p:cBhvr>
                                        <p:cTn id="46" dur="500" fill="hold"/>
                                        <p:tgtEl>
                                          <p:spTgt spid="35"/>
                                        </p:tgtEl>
                                        <p:attrNameLst>
                                          <p:attrName>ppt_h</p:attrName>
                                        </p:attrNameLst>
                                      </p:cBhvr>
                                      <p:tavLst>
                                        <p:tav tm="0">
                                          <p:val>
                                            <p:fltVal val="0"/>
                                          </p:val>
                                        </p:tav>
                                        <p:tav tm="100000">
                                          <p:val>
                                            <p:strVal val="#ppt_h"/>
                                          </p:val>
                                        </p:tav>
                                      </p:tavLst>
                                    </p:anim>
                                    <p:animEffect transition="in" filter="fade">
                                      <p:cBhvr>
                                        <p:cTn id="47" dur="500"/>
                                        <p:tgtEl>
                                          <p:spTgt spid="35"/>
                                        </p:tgtEl>
                                      </p:cBhvr>
                                    </p:animEffect>
                                  </p:childTnLst>
                                </p:cTn>
                              </p:par>
                            </p:childTnLst>
                          </p:cTn>
                        </p:par>
                        <p:par>
                          <p:cTn id="48" fill="hold">
                            <p:stCondLst>
                              <p:cond delay="4500"/>
                            </p:stCondLst>
                            <p:childTnLst>
                              <p:par>
                                <p:cTn id="49" presetID="12" presetClass="entr" presetSubtype="8" fill="hold" nodeType="afterEffect">
                                  <p:stCondLst>
                                    <p:cond delay="0"/>
                                  </p:stCondLst>
                                  <p:childTnLst>
                                    <p:set>
                                      <p:cBhvr>
                                        <p:cTn id="50" dur="1" fill="hold">
                                          <p:stCondLst>
                                            <p:cond delay="0"/>
                                          </p:stCondLst>
                                        </p:cTn>
                                        <p:tgtEl>
                                          <p:spTgt spid="21"/>
                                        </p:tgtEl>
                                        <p:attrNameLst>
                                          <p:attrName>style.visibility</p:attrName>
                                        </p:attrNameLst>
                                      </p:cBhvr>
                                      <p:to>
                                        <p:strVal val="visible"/>
                                      </p:to>
                                    </p:set>
                                    <p:animEffect transition="in" filter="slide(fromLeft)">
                                      <p:cBhvr>
                                        <p:cTn id="51" dur="500"/>
                                        <p:tgtEl>
                                          <p:spTgt spid="21"/>
                                        </p:tgtEl>
                                      </p:cBhvr>
                                    </p:animEffect>
                                  </p:childTnLst>
                                </p:cTn>
                              </p:par>
                            </p:childTnLst>
                          </p:cTn>
                        </p:par>
                        <p:par>
                          <p:cTn id="52" fill="hold">
                            <p:stCondLst>
                              <p:cond delay="5000"/>
                            </p:stCondLst>
                            <p:childTnLst>
                              <p:par>
                                <p:cTn id="53" presetID="53" presetClass="entr" presetSubtype="16" fill="hold" nodeType="afterEffect">
                                  <p:stCondLst>
                                    <p:cond delay="0"/>
                                  </p:stCondLst>
                                  <p:childTnLst>
                                    <p:set>
                                      <p:cBhvr>
                                        <p:cTn id="54" dur="1" fill="hold">
                                          <p:stCondLst>
                                            <p:cond delay="0"/>
                                          </p:stCondLst>
                                        </p:cTn>
                                        <p:tgtEl>
                                          <p:spTgt spid="30"/>
                                        </p:tgtEl>
                                        <p:attrNameLst>
                                          <p:attrName>style.visibility</p:attrName>
                                        </p:attrNameLst>
                                      </p:cBhvr>
                                      <p:to>
                                        <p:strVal val="visible"/>
                                      </p:to>
                                    </p:set>
                                    <p:anim calcmode="lin" valueType="num">
                                      <p:cBhvr>
                                        <p:cTn id="55" dur="500" fill="hold"/>
                                        <p:tgtEl>
                                          <p:spTgt spid="30"/>
                                        </p:tgtEl>
                                        <p:attrNameLst>
                                          <p:attrName>ppt_w</p:attrName>
                                        </p:attrNameLst>
                                      </p:cBhvr>
                                      <p:tavLst>
                                        <p:tav tm="0">
                                          <p:val>
                                            <p:fltVal val="0"/>
                                          </p:val>
                                        </p:tav>
                                        <p:tav tm="100000">
                                          <p:val>
                                            <p:strVal val="#ppt_w"/>
                                          </p:val>
                                        </p:tav>
                                      </p:tavLst>
                                    </p:anim>
                                    <p:anim calcmode="lin" valueType="num">
                                      <p:cBhvr>
                                        <p:cTn id="56" dur="500" fill="hold"/>
                                        <p:tgtEl>
                                          <p:spTgt spid="30"/>
                                        </p:tgtEl>
                                        <p:attrNameLst>
                                          <p:attrName>ppt_h</p:attrName>
                                        </p:attrNameLst>
                                      </p:cBhvr>
                                      <p:tavLst>
                                        <p:tav tm="0">
                                          <p:val>
                                            <p:fltVal val="0"/>
                                          </p:val>
                                        </p:tav>
                                        <p:tav tm="100000">
                                          <p:val>
                                            <p:strVal val="#ppt_h"/>
                                          </p:val>
                                        </p:tav>
                                      </p:tavLst>
                                    </p:anim>
                                    <p:animEffect transition="in" filter="fade">
                                      <p:cBhvr>
                                        <p:cTn id="57"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bldLvl="0" animBg="1"/>
      <p:bldP spid="39" grpId="0"/>
      <p:bldP spid="40" grpId="0" build="p">
        <p:tmplLst>
          <p:tmpl lvl="1">
            <p:tnLst>
              <p:par>
                <p:cTn presetID="10" presetClass="entr" presetSubtype="0" fill="hold" nodeType="afterEffect">
                  <p:stCondLst>
                    <p:cond delay="0"/>
                  </p:stCondLst>
                  <p:childTnLst>
                    <p:set>
                      <p:cBhvr>
                        <p:cTn dur="1" fill="hold">
                          <p:stCondLst>
                            <p:cond delay="0"/>
                          </p:stCondLst>
                        </p:cTn>
                        <p:tgtEl>
                          <p:spTgt spid="40"/>
                        </p:tgtEl>
                        <p:attrNameLst>
                          <p:attrName>style.visibility</p:attrName>
                        </p:attrNameLst>
                      </p:cBhvr>
                      <p:to>
                        <p:strVal val="visible"/>
                      </p:to>
                    </p:set>
                    <p:animEffect transition="in" filter="fade">
                      <p:cBhvr>
                        <p:cTn dur="500"/>
                        <p:tgtEl>
                          <p:spTgt spid="40"/>
                        </p:tgtEl>
                      </p:cBhvr>
                    </p:animEffect>
                  </p:childTnLst>
                </p:cTn>
              </p:par>
            </p:tnLst>
          </p:tmpl>
        </p:tmplLst>
      </p:bldP>
    </p:bld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1_Team09">
    <p:spTree>
      <p:nvGrpSpPr>
        <p:cNvPr id="1" name=""/>
        <p:cNvGrpSpPr/>
        <p:nvPr/>
      </p:nvGrpSpPr>
      <p:grpSpPr>
        <a:xfrm>
          <a:off x="0" y="0"/>
          <a:ext cx="0" cy="0"/>
          <a:chOff x="0" y="0"/>
          <a:chExt cx="0" cy="0"/>
        </a:xfrm>
      </p:grpSpPr>
      <p:sp>
        <p:nvSpPr>
          <p:cNvPr id="31" name="Picture Placeholder 7"/>
          <p:cNvSpPr>
            <a:spLocks noGrp="1"/>
          </p:cNvSpPr>
          <p:nvPr>
            <p:ph type="pic" sz="quarter" idx="10" hasCustomPrompt="1"/>
          </p:nvPr>
        </p:nvSpPr>
        <p:spPr>
          <a:xfrm>
            <a:off x="657130" y="1486268"/>
            <a:ext cx="1421516" cy="1421092"/>
          </a:xfrm>
          <a:custGeom>
            <a:avLst/>
            <a:gdLst>
              <a:gd name="connsiteX0" fmla="*/ 0 w 1421516"/>
              <a:gd name="connsiteY0" fmla="*/ 0 h 1421092"/>
              <a:gd name="connsiteX1" fmla="*/ 1421516 w 1421516"/>
              <a:gd name="connsiteY1" fmla="*/ 0 h 1421092"/>
              <a:gd name="connsiteX2" fmla="*/ 1421516 w 1421516"/>
              <a:gd name="connsiteY2" fmla="*/ 1421092 h 1421092"/>
              <a:gd name="connsiteX3" fmla="*/ 0 w 1421516"/>
              <a:gd name="connsiteY3" fmla="*/ 1421092 h 1421092"/>
              <a:gd name="connsiteX4" fmla="*/ 0 w 1421516"/>
              <a:gd name="connsiteY4" fmla="*/ 0 h 142109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21516" h="1421092">
                <a:moveTo>
                  <a:pt x="0" y="0"/>
                </a:moveTo>
                <a:lnTo>
                  <a:pt x="1421516" y="0"/>
                </a:lnTo>
                <a:lnTo>
                  <a:pt x="1421516" y="1421092"/>
                </a:lnTo>
                <a:lnTo>
                  <a:pt x="0" y="1421092"/>
                </a:lnTo>
                <a:lnTo>
                  <a:pt x="0" y="0"/>
                </a:lnTo>
                <a:close/>
              </a:path>
            </a:pathLst>
          </a:custGeom>
          <a:ln w="19050">
            <a:solidFill>
              <a:schemeClr val="accent1"/>
            </a:solidFill>
          </a:ln>
        </p:spPr>
        <p:txBody>
          <a:bodyPr bIns="182880" anchor="b"/>
          <a:lstStyle>
            <a:lvl1pPr algn="ctr">
              <a:buNone/>
              <a:defRPr sz="1099">
                <a:solidFill>
                  <a:schemeClr val="tx1">
                    <a:lumMod val="50000"/>
                    <a:lumOff val="50000"/>
                  </a:schemeClr>
                </a:solidFill>
              </a:defRPr>
            </a:lvl1pPr>
          </a:lstStyle>
          <a:p>
            <a:r>
              <a:rPr lang="en-US" dirty="0"/>
              <a:t>Image Holder</a:t>
            </a:r>
          </a:p>
        </p:txBody>
      </p:sp>
      <p:sp>
        <p:nvSpPr>
          <p:cNvPr id="14" name="Text Placeholder 3"/>
          <p:cNvSpPr>
            <a:spLocks noGrp="1"/>
          </p:cNvSpPr>
          <p:nvPr>
            <p:ph type="body" sz="half" idx="15" hasCustomPrompt="1"/>
          </p:nvPr>
        </p:nvSpPr>
        <p:spPr>
          <a:xfrm>
            <a:off x="637053" y="3464466"/>
            <a:ext cx="1461670" cy="923330"/>
          </a:xfrm>
          <a:prstGeom prst="rect">
            <a:avLst/>
          </a:prstGeom>
        </p:spPr>
        <p:txBody>
          <a:bodyPr wrap="square" lIns="0" tIns="0" rIns="0" bIns="0" anchor="t">
            <a:noAutofit/>
          </a:bodyPr>
          <a:lstStyle>
            <a:lvl1pPr marL="0" indent="0" algn="ctr">
              <a:buNone/>
              <a:defRPr sz="1099" b="0" baseline="0">
                <a:solidFill>
                  <a:schemeClr val="bg1">
                    <a:lumMod val="50000"/>
                  </a:schemeClr>
                </a:solidFill>
              </a:defRPr>
            </a:lvl1pPr>
            <a:lvl2pPr marL="457052" indent="0">
              <a:buNone/>
              <a:defRPr sz="1200"/>
            </a:lvl2pPr>
            <a:lvl3pPr marL="914103" indent="0">
              <a:buNone/>
              <a:defRPr sz="1001"/>
            </a:lvl3pPr>
            <a:lvl4pPr marL="1370679" indent="0">
              <a:buNone/>
              <a:defRPr sz="900"/>
            </a:lvl4pPr>
            <a:lvl5pPr marL="1827731" indent="0">
              <a:buNone/>
              <a:defRPr sz="900"/>
            </a:lvl5pPr>
            <a:lvl6pPr marL="2284781" indent="0">
              <a:buNone/>
              <a:defRPr sz="900"/>
            </a:lvl6pPr>
            <a:lvl7pPr marL="2741833" indent="0">
              <a:buNone/>
              <a:defRPr sz="900"/>
            </a:lvl7pPr>
            <a:lvl8pPr marL="3198408" indent="0">
              <a:buNone/>
              <a:defRPr sz="900"/>
            </a:lvl8pPr>
            <a:lvl9pPr marL="3655460" indent="0">
              <a:buNone/>
              <a:defRPr sz="900"/>
            </a:lvl9pPr>
          </a:lstStyle>
          <a:p>
            <a:pPr algn="ctr"/>
            <a:endParaRPr lang="en-US" sz="1001" dirty="0">
              <a:solidFill>
                <a:schemeClr val="tx1">
                  <a:lumMod val="50000"/>
                  <a:lumOff val="50000"/>
                </a:schemeClr>
              </a:solidFill>
            </a:endParaRPr>
          </a:p>
          <a:p>
            <a:pPr algn="ctr"/>
            <a:endParaRPr lang="en-US" sz="1001" dirty="0">
              <a:solidFill>
                <a:schemeClr val="tx1">
                  <a:lumMod val="50000"/>
                  <a:lumOff val="50000"/>
                </a:schemeClr>
              </a:solidFill>
            </a:endParaRPr>
          </a:p>
          <a:p>
            <a:pPr algn="ctr"/>
            <a:endParaRPr lang="en-US" sz="1001" dirty="0">
              <a:solidFill>
                <a:schemeClr val="tx1">
                  <a:lumMod val="50000"/>
                  <a:lumOff val="50000"/>
                </a:schemeClr>
              </a:solidFill>
            </a:endParaRPr>
          </a:p>
          <a:p>
            <a:pPr algn="ctr"/>
            <a:endParaRPr lang="en-US" sz="1001" dirty="0">
              <a:solidFill>
                <a:schemeClr val="tx1">
                  <a:lumMod val="50000"/>
                  <a:lumOff val="50000"/>
                </a:schemeClr>
              </a:solidFill>
            </a:endParaRPr>
          </a:p>
          <a:p>
            <a:pPr algn="ctr"/>
            <a:endParaRPr lang="en-US" sz="1001" dirty="0">
              <a:solidFill>
                <a:schemeClr val="tx1">
                  <a:lumMod val="50000"/>
                  <a:lumOff val="50000"/>
                </a:schemeClr>
              </a:solidFill>
            </a:endParaRPr>
          </a:p>
        </p:txBody>
      </p:sp>
      <p:sp>
        <p:nvSpPr>
          <p:cNvPr id="23" name="Picture Placeholder 7"/>
          <p:cNvSpPr>
            <a:spLocks noGrp="1"/>
          </p:cNvSpPr>
          <p:nvPr>
            <p:ph type="pic" sz="quarter" idx="17" hasCustomPrompt="1"/>
          </p:nvPr>
        </p:nvSpPr>
        <p:spPr>
          <a:xfrm>
            <a:off x="2258440" y="1486268"/>
            <a:ext cx="1421516" cy="1421092"/>
          </a:xfrm>
          <a:prstGeom prst="rect">
            <a:avLst/>
          </a:prstGeom>
          <a:ln w="19050">
            <a:solidFill>
              <a:schemeClr val="accent2"/>
            </a:solidFill>
          </a:ln>
        </p:spPr>
        <p:txBody>
          <a:bodyPr bIns="182880" anchor="b"/>
          <a:lstStyle>
            <a:lvl1pPr algn="ctr">
              <a:buNone/>
              <a:defRPr sz="1099">
                <a:solidFill>
                  <a:schemeClr val="tx1">
                    <a:lumMod val="50000"/>
                    <a:lumOff val="50000"/>
                  </a:schemeClr>
                </a:solidFill>
              </a:defRPr>
            </a:lvl1pPr>
          </a:lstStyle>
          <a:p>
            <a:r>
              <a:rPr lang="en-US" dirty="0"/>
              <a:t>Image Holder</a:t>
            </a:r>
          </a:p>
        </p:txBody>
      </p:sp>
      <p:sp>
        <p:nvSpPr>
          <p:cNvPr id="24" name="Text Placeholder 3"/>
          <p:cNvSpPr>
            <a:spLocks noGrp="1"/>
          </p:cNvSpPr>
          <p:nvPr>
            <p:ph type="body" sz="half" idx="18" hasCustomPrompt="1"/>
          </p:nvPr>
        </p:nvSpPr>
        <p:spPr>
          <a:xfrm>
            <a:off x="2238366" y="3464466"/>
            <a:ext cx="1461670" cy="923330"/>
          </a:xfrm>
          <a:prstGeom prst="rect">
            <a:avLst/>
          </a:prstGeom>
        </p:spPr>
        <p:txBody>
          <a:bodyPr wrap="square" lIns="0" tIns="0" rIns="0" bIns="0" anchor="t">
            <a:noAutofit/>
          </a:bodyPr>
          <a:lstStyle>
            <a:lvl1pPr marL="0" indent="0" algn="ctr">
              <a:buNone/>
              <a:defRPr sz="1099" b="0" baseline="0">
                <a:solidFill>
                  <a:schemeClr val="bg1">
                    <a:lumMod val="50000"/>
                  </a:schemeClr>
                </a:solidFill>
              </a:defRPr>
            </a:lvl1pPr>
            <a:lvl2pPr marL="457052" indent="0">
              <a:buNone/>
              <a:defRPr sz="1200"/>
            </a:lvl2pPr>
            <a:lvl3pPr marL="914103" indent="0">
              <a:buNone/>
              <a:defRPr sz="1001"/>
            </a:lvl3pPr>
            <a:lvl4pPr marL="1370679" indent="0">
              <a:buNone/>
              <a:defRPr sz="900"/>
            </a:lvl4pPr>
            <a:lvl5pPr marL="1827731" indent="0">
              <a:buNone/>
              <a:defRPr sz="900"/>
            </a:lvl5pPr>
            <a:lvl6pPr marL="2284781" indent="0">
              <a:buNone/>
              <a:defRPr sz="900"/>
            </a:lvl6pPr>
            <a:lvl7pPr marL="2741833" indent="0">
              <a:buNone/>
              <a:defRPr sz="900"/>
            </a:lvl7pPr>
            <a:lvl8pPr marL="3198408" indent="0">
              <a:buNone/>
              <a:defRPr sz="900"/>
            </a:lvl8pPr>
            <a:lvl9pPr marL="3655460" indent="0">
              <a:buNone/>
              <a:defRPr sz="900"/>
            </a:lvl9pPr>
          </a:lstStyle>
          <a:p>
            <a:pPr algn="ctr"/>
            <a:endParaRPr lang="en-US" sz="1001" dirty="0">
              <a:solidFill>
                <a:schemeClr val="tx1">
                  <a:lumMod val="50000"/>
                  <a:lumOff val="50000"/>
                </a:schemeClr>
              </a:solidFill>
            </a:endParaRPr>
          </a:p>
          <a:p>
            <a:pPr algn="ctr"/>
            <a:endParaRPr lang="en-US" sz="1001" dirty="0">
              <a:solidFill>
                <a:schemeClr val="tx1">
                  <a:lumMod val="50000"/>
                  <a:lumOff val="50000"/>
                </a:schemeClr>
              </a:solidFill>
            </a:endParaRPr>
          </a:p>
          <a:p>
            <a:pPr algn="ctr"/>
            <a:endParaRPr lang="en-US" sz="1001" dirty="0">
              <a:solidFill>
                <a:schemeClr val="tx1">
                  <a:lumMod val="50000"/>
                  <a:lumOff val="50000"/>
                </a:schemeClr>
              </a:solidFill>
            </a:endParaRPr>
          </a:p>
          <a:p>
            <a:pPr algn="ctr"/>
            <a:endParaRPr lang="en-US" sz="1001" dirty="0">
              <a:solidFill>
                <a:schemeClr val="tx1">
                  <a:lumMod val="50000"/>
                  <a:lumOff val="50000"/>
                </a:schemeClr>
              </a:solidFill>
            </a:endParaRPr>
          </a:p>
          <a:p>
            <a:pPr algn="ctr"/>
            <a:endParaRPr lang="en-US" sz="1001" dirty="0">
              <a:solidFill>
                <a:schemeClr val="tx1">
                  <a:lumMod val="50000"/>
                  <a:lumOff val="50000"/>
                </a:schemeClr>
              </a:solidFill>
            </a:endParaRPr>
          </a:p>
        </p:txBody>
      </p:sp>
      <p:sp>
        <p:nvSpPr>
          <p:cNvPr id="27" name="Picture Placeholder 7"/>
          <p:cNvSpPr>
            <a:spLocks noGrp="1"/>
          </p:cNvSpPr>
          <p:nvPr>
            <p:ph type="pic" sz="quarter" idx="20" hasCustomPrompt="1"/>
          </p:nvPr>
        </p:nvSpPr>
        <p:spPr>
          <a:xfrm>
            <a:off x="3848914" y="1486268"/>
            <a:ext cx="1421516" cy="1421092"/>
          </a:xfrm>
          <a:prstGeom prst="rect">
            <a:avLst/>
          </a:prstGeom>
          <a:ln w="19050">
            <a:solidFill>
              <a:schemeClr val="accent3"/>
            </a:solidFill>
          </a:ln>
        </p:spPr>
        <p:txBody>
          <a:bodyPr bIns="182880" anchor="b"/>
          <a:lstStyle>
            <a:lvl1pPr algn="ctr">
              <a:buNone/>
              <a:defRPr sz="1099">
                <a:solidFill>
                  <a:schemeClr val="tx1">
                    <a:lumMod val="50000"/>
                    <a:lumOff val="50000"/>
                  </a:schemeClr>
                </a:solidFill>
              </a:defRPr>
            </a:lvl1pPr>
          </a:lstStyle>
          <a:p>
            <a:r>
              <a:rPr lang="en-US" dirty="0"/>
              <a:t>Image Holder</a:t>
            </a:r>
          </a:p>
        </p:txBody>
      </p:sp>
      <p:sp>
        <p:nvSpPr>
          <p:cNvPr id="28" name="Text Placeholder 3"/>
          <p:cNvSpPr>
            <a:spLocks noGrp="1"/>
          </p:cNvSpPr>
          <p:nvPr>
            <p:ph type="body" sz="half" idx="21" hasCustomPrompt="1"/>
          </p:nvPr>
        </p:nvSpPr>
        <p:spPr>
          <a:xfrm>
            <a:off x="3828837" y="3464466"/>
            <a:ext cx="1461670" cy="923330"/>
          </a:xfrm>
          <a:prstGeom prst="rect">
            <a:avLst/>
          </a:prstGeom>
        </p:spPr>
        <p:txBody>
          <a:bodyPr wrap="square" lIns="0" tIns="0" rIns="0" bIns="0" anchor="t">
            <a:noAutofit/>
          </a:bodyPr>
          <a:lstStyle>
            <a:lvl1pPr marL="0" indent="0" algn="ctr">
              <a:buNone/>
              <a:defRPr sz="1099" b="0" baseline="0">
                <a:solidFill>
                  <a:schemeClr val="bg1">
                    <a:lumMod val="50000"/>
                  </a:schemeClr>
                </a:solidFill>
              </a:defRPr>
            </a:lvl1pPr>
            <a:lvl2pPr marL="457052" indent="0">
              <a:buNone/>
              <a:defRPr sz="1200"/>
            </a:lvl2pPr>
            <a:lvl3pPr marL="914103" indent="0">
              <a:buNone/>
              <a:defRPr sz="1001"/>
            </a:lvl3pPr>
            <a:lvl4pPr marL="1370679" indent="0">
              <a:buNone/>
              <a:defRPr sz="900"/>
            </a:lvl4pPr>
            <a:lvl5pPr marL="1827731" indent="0">
              <a:buNone/>
              <a:defRPr sz="900"/>
            </a:lvl5pPr>
            <a:lvl6pPr marL="2284781" indent="0">
              <a:buNone/>
              <a:defRPr sz="900"/>
            </a:lvl6pPr>
            <a:lvl7pPr marL="2741833" indent="0">
              <a:buNone/>
              <a:defRPr sz="900"/>
            </a:lvl7pPr>
            <a:lvl8pPr marL="3198408" indent="0">
              <a:buNone/>
              <a:defRPr sz="900"/>
            </a:lvl8pPr>
            <a:lvl9pPr marL="3655460" indent="0">
              <a:buNone/>
              <a:defRPr sz="900"/>
            </a:lvl9pPr>
          </a:lstStyle>
          <a:p>
            <a:pPr algn="ctr"/>
            <a:endParaRPr lang="en-US" sz="1001" dirty="0">
              <a:solidFill>
                <a:schemeClr val="tx1">
                  <a:lumMod val="50000"/>
                  <a:lumOff val="50000"/>
                </a:schemeClr>
              </a:solidFill>
            </a:endParaRPr>
          </a:p>
          <a:p>
            <a:pPr algn="ctr"/>
            <a:endParaRPr lang="en-US" sz="1001" dirty="0">
              <a:solidFill>
                <a:schemeClr val="tx1">
                  <a:lumMod val="50000"/>
                  <a:lumOff val="50000"/>
                </a:schemeClr>
              </a:solidFill>
            </a:endParaRPr>
          </a:p>
          <a:p>
            <a:pPr algn="ctr"/>
            <a:endParaRPr lang="en-US" sz="1001" dirty="0">
              <a:solidFill>
                <a:schemeClr val="tx1">
                  <a:lumMod val="50000"/>
                  <a:lumOff val="50000"/>
                </a:schemeClr>
              </a:solidFill>
            </a:endParaRPr>
          </a:p>
          <a:p>
            <a:pPr algn="ctr"/>
            <a:endParaRPr lang="en-US" sz="1001" dirty="0">
              <a:solidFill>
                <a:schemeClr val="tx1">
                  <a:lumMod val="50000"/>
                  <a:lumOff val="50000"/>
                </a:schemeClr>
              </a:solidFill>
            </a:endParaRPr>
          </a:p>
          <a:p>
            <a:pPr algn="ctr"/>
            <a:endParaRPr lang="en-US" sz="1001" dirty="0">
              <a:solidFill>
                <a:schemeClr val="tx1">
                  <a:lumMod val="50000"/>
                  <a:lumOff val="50000"/>
                </a:schemeClr>
              </a:solidFill>
            </a:endParaRPr>
          </a:p>
        </p:txBody>
      </p:sp>
      <p:sp>
        <p:nvSpPr>
          <p:cNvPr id="32" name="Picture Placeholder 7"/>
          <p:cNvSpPr>
            <a:spLocks noGrp="1"/>
          </p:cNvSpPr>
          <p:nvPr>
            <p:ph type="pic" sz="quarter" idx="23" hasCustomPrompt="1"/>
          </p:nvPr>
        </p:nvSpPr>
        <p:spPr>
          <a:xfrm>
            <a:off x="5431282" y="1486268"/>
            <a:ext cx="1421516" cy="1421092"/>
          </a:xfrm>
          <a:prstGeom prst="rect">
            <a:avLst/>
          </a:prstGeom>
          <a:ln w="19050">
            <a:solidFill>
              <a:schemeClr val="accent4"/>
            </a:solidFill>
          </a:ln>
        </p:spPr>
        <p:txBody>
          <a:bodyPr bIns="182880" anchor="b"/>
          <a:lstStyle>
            <a:lvl1pPr algn="ctr">
              <a:buNone/>
              <a:defRPr sz="1099">
                <a:solidFill>
                  <a:schemeClr val="tx1">
                    <a:lumMod val="50000"/>
                    <a:lumOff val="50000"/>
                  </a:schemeClr>
                </a:solidFill>
              </a:defRPr>
            </a:lvl1pPr>
          </a:lstStyle>
          <a:p>
            <a:r>
              <a:rPr lang="en-US" dirty="0"/>
              <a:t>Image Holder</a:t>
            </a:r>
          </a:p>
        </p:txBody>
      </p:sp>
      <p:sp>
        <p:nvSpPr>
          <p:cNvPr id="33" name="Text Placeholder 3"/>
          <p:cNvSpPr>
            <a:spLocks noGrp="1"/>
          </p:cNvSpPr>
          <p:nvPr>
            <p:ph type="body" sz="half" idx="24" hasCustomPrompt="1"/>
          </p:nvPr>
        </p:nvSpPr>
        <p:spPr>
          <a:xfrm>
            <a:off x="5411205" y="3464466"/>
            <a:ext cx="1461670" cy="923330"/>
          </a:xfrm>
          <a:prstGeom prst="rect">
            <a:avLst/>
          </a:prstGeom>
        </p:spPr>
        <p:txBody>
          <a:bodyPr wrap="square" lIns="0" tIns="0" rIns="0" bIns="0" anchor="t">
            <a:noAutofit/>
          </a:bodyPr>
          <a:lstStyle>
            <a:lvl1pPr marL="0" indent="0" algn="ctr">
              <a:buNone/>
              <a:defRPr sz="1099" b="0" baseline="0">
                <a:solidFill>
                  <a:schemeClr val="bg1">
                    <a:lumMod val="50000"/>
                  </a:schemeClr>
                </a:solidFill>
              </a:defRPr>
            </a:lvl1pPr>
            <a:lvl2pPr marL="457052" indent="0">
              <a:buNone/>
              <a:defRPr sz="1200"/>
            </a:lvl2pPr>
            <a:lvl3pPr marL="914103" indent="0">
              <a:buNone/>
              <a:defRPr sz="1001"/>
            </a:lvl3pPr>
            <a:lvl4pPr marL="1370679" indent="0">
              <a:buNone/>
              <a:defRPr sz="900"/>
            </a:lvl4pPr>
            <a:lvl5pPr marL="1827731" indent="0">
              <a:buNone/>
              <a:defRPr sz="900"/>
            </a:lvl5pPr>
            <a:lvl6pPr marL="2284781" indent="0">
              <a:buNone/>
              <a:defRPr sz="900"/>
            </a:lvl6pPr>
            <a:lvl7pPr marL="2741833" indent="0">
              <a:buNone/>
              <a:defRPr sz="900"/>
            </a:lvl7pPr>
            <a:lvl8pPr marL="3198408" indent="0">
              <a:buNone/>
              <a:defRPr sz="900"/>
            </a:lvl8pPr>
            <a:lvl9pPr marL="3655460" indent="0">
              <a:buNone/>
              <a:defRPr sz="900"/>
            </a:lvl9pPr>
          </a:lstStyle>
          <a:p>
            <a:pPr algn="ctr"/>
            <a:endParaRPr lang="en-US" sz="1001" dirty="0">
              <a:solidFill>
                <a:schemeClr val="tx1">
                  <a:lumMod val="50000"/>
                  <a:lumOff val="50000"/>
                </a:schemeClr>
              </a:solidFill>
            </a:endParaRPr>
          </a:p>
          <a:p>
            <a:pPr algn="ctr"/>
            <a:endParaRPr lang="en-US" sz="1001" dirty="0">
              <a:solidFill>
                <a:schemeClr val="tx1">
                  <a:lumMod val="50000"/>
                  <a:lumOff val="50000"/>
                </a:schemeClr>
              </a:solidFill>
            </a:endParaRPr>
          </a:p>
          <a:p>
            <a:pPr algn="ctr"/>
            <a:endParaRPr lang="en-US" sz="1001" dirty="0">
              <a:solidFill>
                <a:schemeClr val="tx1">
                  <a:lumMod val="50000"/>
                  <a:lumOff val="50000"/>
                </a:schemeClr>
              </a:solidFill>
            </a:endParaRPr>
          </a:p>
          <a:p>
            <a:pPr algn="ctr"/>
            <a:endParaRPr lang="en-US" sz="1001" dirty="0">
              <a:solidFill>
                <a:schemeClr val="tx1">
                  <a:lumMod val="50000"/>
                  <a:lumOff val="50000"/>
                </a:schemeClr>
              </a:solidFill>
            </a:endParaRPr>
          </a:p>
          <a:p>
            <a:pPr algn="ctr"/>
            <a:endParaRPr lang="en-US" sz="1001" dirty="0">
              <a:solidFill>
                <a:schemeClr val="tx1">
                  <a:lumMod val="50000"/>
                  <a:lumOff val="50000"/>
                </a:schemeClr>
              </a:solidFill>
            </a:endParaRPr>
          </a:p>
        </p:txBody>
      </p:sp>
      <p:sp>
        <p:nvSpPr>
          <p:cNvPr id="38" name="Picture Placeholder 7"/>
          <p:cNvSpPr>
            <a:spLocks noGrp="1"/>
          </p:cNvSpPr>
          <p:nvPr>
            <p:ph type="pic" sz="quarter" idx="26" hasCustomPrompt="1"/>
          </p:nvPr>
        </p:nvSpPr>
        <p:spPr>
          <a:xfrm>
            <a:off x="7029858" y="1486268"/>
            <a:ext cx="1421516" cy="1421092"/>
          </a:xfrm>
          <a:prstGeom prst="rect">
            <a:avLst/>
          </a:prstGeom>
          <a:ln w="19050">
            <a:solidFill>
              <a:schemeClr val="accent5"/>
            </a:solidFill>
          </a:ln>
        </p:spPr>
        <p:txBody>
          <a:bodyPr bIns="182880" anchor="b"/>
          <a:lstStyle>
            <a:lvl1pPr algn="ctr">
              <a:buNone/>
              <a:defRPr sz="1099">
                <a:solidFill>
                  <a:schemeClr val="tx1">
                    <a:lumMod val="50000"/>
                    <a:lumOff val="50000"/>
                  </a:schemeClr>
                </a:solidFill>
              </a:defRPr>
            </a:lvl1pPr>
          </a:lstStyle>
          <a:p>
            <a:r>
              <a:rPr lang="en-US" dirty="0"/>
              <a:t>Image Holder</a:t>
            </a:r>
          </a:p>
        </p:txBody>
      </p:sp>
      <p:sp>
        <p:nvSpPr>
          <p:cNvPr id="39" name="Text Placeholder 3"/>
          <p:cNvSpPr>
            <a:spLocks noGrp="1"/>
          </p:cNvSpPr>
          <p:nvPr>
            <p:ph type="body" sz="half" idx="27" hasCustomPrompt="1"/>
          </p:nvPr>
        </p:nvSpPr>
        <p:spPr>
          <a:xfrm>
            <a:off x="7009782" y="3464466"/>
            <a:ext cx="1461670" cy="923330"/>
          </a:xfrm>
          <a:prstGeom prst="rect">
            <a:avLst/>
          </a:prstGeom>
        </p:spPr>
        <p:txBody>
          <a:bodyPr wrap="square" lIns="0" tIns="0" rIns="0" bIns="0" anchor="t">
            <a:noAutofit/>
          </a:bodyPr>
          <a:lstStyle>
            <a:lvl1pPr marL="0" indent="0" algn="ctr">
              <a:buNone/>
              <a:defRPr sz="1099" b="0" baseline="0">
                <a:solidFill>
                  <a:schemeClr val="bg1">
                    <a:lumMod val="50000"/>
                  </a:schemeClr>
                </a:solidFill>
              </a:defRPr>
            </a:lvl1pPr>
            <a:lvl2pPr marL="457052" indent="0">
              <a:buNone/>
              <a:defRPr sz="1200"/>
            </a:lvl2pPr>
            <a:lvl3pPr marL="914103" indent="0">
              <a:buNone/>
              <a:defRPr sz="1001"/>
            </a:lvl3pPr>
            <a:lvl4pPr marL="1370679" indent="0">
              <a:buNone/>
              <a:defRPr sz="900"/>
            </a:lvl4pPr>
            <a:lvl5pPr marL="1827731" indent="0">
              <a:buNone/>
              <a:defRPr sz="900"/>
            </a:lvl5pPr>
            <a:lvl6pPr marL="2284781" indent="0">
              <a:buNone/>
              <a:defRPr sz="900"/>
            </a:lvl6pPr>
            <a:lvl7pPr marL="2741833" indent="0">
              <a:buNone/>
              <a:defRPr sz="900"/>
            </a:lvl7pPr>
            <a:lvl8pPr marL="3198408" indent="0">
              <a:buNone/>
              <a:defRPr sz="900"/>
            </a:lvl8pPr>
            <a:lvl9pPr marL="3655460" indent="0">
              <a:buNone/>
              <a:defRPr sz="900"/>
            </a:lvl9pPr>
          </a:lstStyle>
          <a:p>
            <a:pPr algn="ctr"/>
            <a:endParaRPr lang="en-US" sz="1001" dirty="0">
              <a:solidFill>
                <a:schemeClr val="tx1">
                  <a:lumMod val="50000"/>
                  <a:lumOff val="50000"/>
                </a:schemeClr>
              </a:solidFill>
            </a:endParaRPr>
          </a:p>
          <a:p>
            <a:pPr algn="ctr"/>
            <a:endParaRPr lang="en-US" sz="1001" dirty="0">
              <a:solidFill>
                <a:schemeClr val="tx1">
                  <a:lumMod val="50000"/>
                  <a:lumOff val="50000"/>
                </a:schemeClr>
              </a:solidFill>
            </a:endParaRPr>
          </a:p>
          <a:p>
            <a:pPr algn="ctr"/>
            <a:endParaRPr lang="en-US" sz="1001" dirty="0">
              <a:solidFill>
                <a:schemeClr val="tx1">
                  <a:lumMod val="50000"/>
                  <a:lumOff val="50000"/>
                </a:schemeClr>
              </a:solidFill>
            </a:endParaRPr>
          </a:p>
          <a:p>
            <a:pPr algn="ctr"/>
            <a:endParaRPr lang="en-US" sz="1001" dirty="0">
              <a:solidFill>
                <a:schemeClr val="tx1">
                  <a:lumMod val="50000"/>
                  <a:lumOff val="50000"/>
                </a:schemeClr>
              </a:solidFill>
            </a:endParaRPr>
          </a:p>
          <a:p>
            <a:pPr algn="ctr"/>
            <a:endParaRPr lang="en-US" sz="1001" dirty="0">
              <a:solidFill>
                <a:schemeClr val="tx1">
                  <a:lumMod val="50000"/>
                  <a:lumOff val="50000"/>
                </a:schemeClr>
              </a:solidFill>
            </a:endParaRPr>
          </a:p>
        </p:txBody>
      </p:sp>
      <p:sp>
        <p:nvSpPr>
          <p:cNvPr id="21" name="Rectangle 20"/>
          <p:cNvSpPr/>
          <p:nvPr userDrawn="1"/>
        </p:nvSpPr>
        <p:spPr>
          <a:xfrm>
            <a:off x="771925" y="2873314"/>
            <a:ext cx="1191926" cy="5334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030271"/>
            <a:endParaRPr lang="en-US" sz="1998">
              <a:solidFill>
                <a:srgbClr val="FFFFFF"/>
              </a:solidFill>
            </a:endParaRPr>
          </a:p>
        </p:txBody>
      </p:sp>
      <p:sp>
        <p:nvSpPr>
          <p:cNvPr id="22" name="Text Placeholder 3"/>
          <p:cNvSpPr>
            <a:spLocks noGrp="1"/>
          </p:cNvSpPr>
          <p:nvPr>
            <p:ph type="body" sz="half" idx="16"/>
          </p:nvPr>
        </p:nvSpPr>
        <p:spPr>
          <a:xfrm>
            <a:off x="855172" y="2966922"/>
            <a:ext cx="1025432" cy="381730"/>
          </a:xfrm>
          <a:prstGeom prst="rect">
            <a:avLst/>
          </a:prstGeom>
        </p:spPr>
        <p:txBody>
          <a:bodyPr wrap="square" lIns="0" tIns="0" rIns="0" bIns="0" anchor="ctr">
            <a:noAutofit/>
          </a:bodyPr>
          <a:lstStyle>
            <a:lvl1pPr marL="0" indent="0" algn="ctr">
              <a:buNone/>
              <a:defRPr sz="1099" b="1" baseline="0">
                <a:solidFill>
                  <a:schemeClr val="bg2"/>
                </a:solidFill>
              </a:defRPr>
            </a:lvl1pPr>
            <a:lvl2pPr marL="457052" indent="0">
              <a:buNone/>
              <a:defRPr sz="1200"/>
            </a:lvl2pPr>
            <a:lvl3pPr marL="914103" indent="0">
              <a:buNone/>
              <a:defRPr sz="1001"/>
            </a:lvl3pPr>
            <a:lvl4pPr marL="1370679" indent="0">
              <a:buNone/>
              <a:defRPr sz="900"/>
            </a:lvl4pPr>
            <a:lvl5pPr marL="1827731" indent="0">
              <a:buNone/>
              <a:defRPr sz="900"/>
            </a:lvl5pPr>
            <a:lvl6pPr marL="2284781" indent="0">
              <a:buNone/>
              <a:defRPr sz="900"/>
            </a:lvl6pPr>
            <a:lvl7pPr marL="2741833" indent="0">
              <a:buNone/>
              <a:defRPr sz="900"/>
            </a:lvl7pPr>
            <a:lvl8pPr marL="3198408" indent="0">
              <a:buNone/>
              <a:defRPr sz="900"/>
            </a:lvl8pPr>
            <a:lvl9pPr marL="3655460" indent="0">
              <a:buNone/>
              <a:defRPr sz="900"/>
            </a:lvl9pPr>
          </a:lstStyle>
          <a:p>
            <a:pPr lvl="0"/>
            <a:endParaRPr lang="en-US" dirty="0"/>
          </a:p>
        </p:txBody>
      </p:sp>
      <p:sp>
        <p:nvSpPr>
          <p:cNvPr id="25" name="Rectangle 24"/>
          <p:cNvSpPr/>
          <p:nvPr userDrawn="1"/>
        </p:nvSpPr>
        <p:spPr>
          <a:xfrm>
            <a:off x="2373238" y="2873314"/>
            <a:ext cx="1191926" cy="5334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030271"/>
            <a:endParaRPr lang="en-US" sz="1998">
              <a:solidFill>
                <a:srgbClr val="FFFFFF"/>
              </a:solidFill>
            </a:endParaRPr>
          </a:p>
        </p:txBody>
      </p:sp>
      <p:sp>
        <p:nvSpPr>
          <p:cNvPr id="26" name="Text Placeholder 3"/>
          <p:cNvSpPr>
            <a:spLocks noGrp="1"/>
          </p:cNvSpPr>
          <p:nvPr>
            <p:ph type="body" sz="half" idx="19"/>
          </p:nvPr>
        </p:nvSpPr>
        <p:spPr>
          <a:xfrm>
            <a:off x="2456482" y="2966922"/>
            <a:ext cx="1025432" cy="381730"/>
          </a:xfrm>
          <a:prstGeom prst="rect">
            <a:avLst/>
          </a:prstGeom>
        </p:spPr>
        <p:txBody>
          <a:bodyPr wrap="square" lIns="0" tIns="0" rIns="0" bIns="0" anchor="ctr">
            <a:noAutofit/>
          </a:bodyPr>
          <a:lstStyle>
            <a:lvl1pPr marL="0" indent="0" algn="ctr">
              <a:buNone/>
              <a:defRPr sz="1099" b="1" baseline="0">
                <a:solidFill>
                  <a:schemeClr val="bg2"/>
                </a:solidFill>
              </a:defRPr>
            </a:lvl1pPr>
            <a:lvl2pPr marL="457052" indent="0">
              <a:buNone/>
              <a:defRPr sz="1200"/>
            </a:lvl2pPr>
            <a:lvl3pPr marL="914103" indent="0">
              <a:buNone/>
              <a:defRPr sz="1001"/>
            </a:lvl3pPr>
            <a:lvl4pPr marL="1370679" indent="0">
              <a:buNone/>
              <a:defRPr sz="900"/>
            </a:lvl4pPr>
            <a:lvl5pPr marL="1827731" indent="0">
              <a:buNone/>
              <a:defRPr sz="900"/>
            </a:lvl5pPr>
            <a:lvl6pPr marL="2284781" indent="0">
              <a:buNone/>
              <a:defRPr sz="900"/>
            </a:lvl6pPr>
            <a:lvl7pPr marL="2741833" indent="0">
              <a:buNone/>
              <a:defRPr sz="900"/>
            </a:lvl7pPr>
            <a:lvl8pPr marL="3198408" indent="0">
              <a:buNone/>
              <a:defRPr sz="900"/>
            </a:lvl8pPr>
            <a:lvl9pPr marL="3655460" indent="0">
              <a:buNone/>
              <a:defRPr sz="900"/>
            </a:lvl9pPr>
          </a:lstStyle>
          <a:p>
            <a:pPr lvl="0"/>
            <a:endParaRPr lang="en-US" dirty="0"/>
          </a:p>
        </p:txBody>
      </p:sp>
      <p:sp>
        <p:nvSpPr>
          <p:cNvPr id="29" name="Rectangle 28"/>
          <p:cNvSpPr/>
          <p:nvPr userDrawn="1"/>
        </p:nvSpPr>
        <p:spPr>
          <a:xfrm>
            <a:off x="3963709" y="2873314"/>
            <a:ext cx="1191926" cy="5334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030271"/>
            <a:endParaRPr lang="en-US" sz="1998">
              <a:solidFill>
                <a:srgbClr val="FFFFFF"/>
              </a:solidFill>
            </a:endParaRPr>
          </a:p>
        </p:txBody>
      </p:sp>
      <p:sp>
        <p:nvSpPr>
          <p:cNvPr id="30" name="Text Placeholder 3"/>
          <p:cNvSpPr>
            <a:spLocks noGrp="1"/>
          </p:cNvSpPr>
          <p:nvPr>
            <p:ph type="body" sz="half" idx="22"/>
          </p:nvPr>
        </p:nvSpPr>
        <p:spPr>
          <a:xfrm>
            <a:off x="4046956" y="2966922"/>
            <a:ext cx="1025432" cy="381730"/>
          </a:xfrm>
          <a:prstGeom prst="rect">
            <a:avLst/>
          </a:prstGeom>
        </p:spPr>
        <p:txBody>
          <a:bodyPr wrap="square" lIns="0" tIns="0" rIns="0" bIns="0" anchor="ctr">
            <a:noAutofit/>
          </a:bodyPr>
          <a:lstStyle>
            <a:lvl1pPr marL="0" indent="0" algn="ctr">
              <a:buNone/>
              <a:defRPr sz="1099" b="1" baseline="0">
                <a:solidFill>
                  <a:schemeClr val="bg2"/>
                </a:solidFill>
              </a:defRPr>
            </a:lvl1pPr>
            <a:lvl2pPr marL="457052" indent="0">
              <a:buNone/>
              <a:defRPr sz="1200"/>
            </a:lvl2pPr>
            <a:lvl3pPr marL="914103" indent="0">
              <a:buNone/>
              <a:defRPr sz="1001"/>
            </a:lvl3pPr>
            <a:lvl4pPr marL="1370679" indent="0">
              <a:buNone/>
              <a:defRPr sz="900"/>
            </a:lvl4pPr>
            <a:lvl5pPr marL="1827731" indent="0">
              <a:buNone/>
              <a:defRPr sz="900"/>
            </a:lvl5pPr>
            <a:lvl6pPr marL="2284781" indent="0">
              <a:buNone/>
              <a:defRPr sz="900"/>
            </a:lvl6pPr>
            <a:lvl7pPr marL="2741833" indent="0">
              <a:buNone/>
              <a:defRPr sz="900"/>
            </a:lvl7pPr>
            <a:lvl8pPr marL="3198408" indent="0">
              <a:buNone/>
              <a:defRPr sz="900"/>
            </a:lvl8pPr>
            <a:lvl9pPr marL="3655460" indent="0">
              <a:buNone/>
              <a:defRPr sz="900"/>
            </a:lvl9pPr>
          </a:lstStyle>
          <a:p>
            <a:pPr lvl="0"/>
            <a:endParaRPr lang="en-US" dirty="0"/>
          </a:p>
        </p:txBody>
      </p:sp>
      <p:sp>
        <p:nvSpPr>
          <p:cNvPr id="35" name="Rectangle 34"/>
          <p:cNvSpPr/>
          <p:nvPr userDrawn="1"/>
        </p:nvSpPr>
        <p:spPr>
          <a:xfrm>
            <a:off x="5546077" y="2873314"/>
            <a:ext cx="1191926" cy="5334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030271"/>
            <a:endParaRPr lang="en-US" sz="1998">
              <a:solidFill>
                <a:srgbClr val="FFFFFF"/>
              </a:solidFill>
            </a:endParaRPr>
          </a:p>
        </p:txBody>
      </p:sp>
      <p:sp>
        <p:nvSpPr>
          <p:cNvPr id="36" name="Text Placeholder 3"/>
          <p:cNvSpPr>
            <a:spLocks noGrp="1"/>
          </p:cNvSpPr>
          <p:nvPr>
            <p:ph type="body" sz="half" idx="25"/>
          </p:nvPr>
        </p:nvSpPr>
        <p:spPr>
          <a:xfrm>
            <a:off x="5629324" y="2966922"/>
            <a:ext cx="1025432" cy="381730"/>
          </a:xfrm>
          <a:prstGeom prst="rect">
            <a:avLst/>
          </a:prstGeom>
        </p:spPr>
        <p:txBody>
          <a:bodyPr wrap="square" lIns="0" tIns="0" rIns="0" bIns="0" anchor="ctr">
            <a:noAutofit/>
          </a:bodyPr>
          <a:lstStyle>
            <a:lvl1pPr marL="0" indent="0" algn="ctr">
              <a:buNone/>
              <a:defRPr sz="1099" b="1" baseline="0">
                <a:solidFill>
                  <a:schemeClr val="bg2"/>
                </a:solidFill>
              </a:defRPr>
            </a:lvl1pPr>
            <a:lvl2pPr marL="457052" indent="0">
              <a:buNone/>
              <a:defRPr sz="1200"/>
            </a:lvl2pPr>
            <a:lvl3pPr marL="914103" indent="0">
              <a:buNone/>
              <a:defRPr sz="1001"/>
            </a:lvl3pPr>
            <a:lvl4pPr marL="1370679" indent="0">
              <a:buNone/>
              <a:defRPr sz="900"/>
            </a:lvl4pPr>
            <a:lvl5pPr marL="1827731" indent="0">
              <a:buNone/>
              <a:defRPr sz="900"/>
            </a:lvl5pPr>
            <a:lvl6pPr marL="2284781" indent="0">
              <a:buNone/>
              <a:defRPr sz="900"/>
            </a:lvl6pPr>
            <a:lvl7pPr marL="2741833" indent="0">
              <a:buNone/>
              <a:defRPr sz="900"/>
            </a:lvl7pPr>
            <a:lvl8pPr marL="3198408" indent="0">
              <a:buNone/>
              <a:defRPr sz="900"/>
            </a:lvl8pPr>
            <a:lvl9pPr marL="3655460" indent="0">
              <a:buNone/>
              <a:defRPr sz="900"/>
            </a:lvl9pPr>
          </a:lstStyle>
          <a:p>
            <a:pPr lvl="0"/>
            <a:endParaRPr lang="en-US" dirty="0"/>
          </a:p>
        </p:txBody>
      </p:sp>
      <p:sp>
        <p:nvSpPr>
          <p:cNvPr id="41" name="Rectangle 40"/>
          <p:cNvSpPr/>
          <p:nvPr userDrawn="1"/>
        </p:nvSpPr>
        <p:spPr>
          <a:xfrm>
            <a:off x="7144654" y="2873314"/>
            <a:ext cx="1191926" cy="5334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030271"/>
            <a:endParaRPr lang="en-US" sz="1998">
              <a:solidFill>
                <a:srgbClr val="FFFFFF"/>
              </a:solidFill>
            </a:endParaRPr>
          </a:p>
        </p:txBody>
      </p:sp>
      <p:sp>
        <p:nvSpPr>
          <p:cNvPr id="44" name="Text Placeholder 3"/>
          <p:cNvSpPr>
            <a:spLocks noGrp="1"/>
          </p:cNvSpPr>
          <p:nvPr>
            <p:ph type="body" sz="half" idx="28"/>
          </p:nvPr>
        </p:nvSpPr>
        <p:spPr>
          <a:xfrm>
            <a:off x="7227900" y="2966922"/>
            <a:ext cx="1025432" cy="381730"/>
          </a:xfrm>
          <a:prstGeom prst="rect">
            <a:avLst/>
          </a:prstGeom>
        </p:spPr>
        <p:txBody>
          <a:bodyPr wrap="square" lIns="0" tIns="0" rIns="0" bIns="0" anchor="ctr">
            <a:noAutofit/>
          </a:bodyPr>
          <a:lstStyle>
            <a:lvl1pPr marL="0" indent="0" algn="ctr">
              <a:buNone/>
              <a:defRPr sz="1099" b="1" baseline="0">
                <a:solidFill>
                  <a:schemeClr val="bg2"/>
                </a:solidFill>
              </a:defRPr>
            </a:lvl1pPr>
            <a:lvl2pPr marL="457052" indent="0">
              <a:buNone/>
              <a:defRPr sz="1200"/>
            </a:lvl2pPr>
            <a:lvl3pPr marL="914103" indent="0">
              <a:buNone/>
              <a:defRPr sz="1001"/>
            </a:lvl3pPr>
            <a:lvl4pPr marL="1370679" indent="0">
              <a:buNone/>
              <a:defRPr sz="900"/>
            </a:lvl4pPr>
            <a:lvl5pPr marL="1827731" indent="0">
              <a:buNone/>
              <a:defRPr sz="900"/>
            </a:lvl5pPr>
            <a:lvl6pPr marL="2284781" indent="0">
              <a:buNone/>
              <a:defRPr sz="900"/>
            </a:lvl6pPr>
            <a:lvl7pPr marL="2741833" indent="0">
              <a:buNone/>
              <a:defRPr sz="900"/>
            </a:lvl7pPr>
            <a:lvl8pPr marL="3198408" indent="0">
              <a:buNone/>
              <a:defRPr sz="900"/>
            </a:lvl8pPr>
            <a:lvl9pPr marL="3655460" indent="0">
              <a:buNone/>
              <a:defRPr sz="900"/>
            </a:lvl9pPr>
          </a:lstStyle>
          <a:p>
            <a:pPr lvl="0"/>
            <a:endParaRPr lang="en-US" dirty="0"/>
          </a:p>
        </p:txBody>
      </p:sp>
      <p:sp>
        <p:nvSpPr>
          <p:cNvPr id="34" name="Round Same Side Corner Rectangle 33"/>
          <p:cNvSpPr/>
          <p:nvPr userDrawn="1"/>
        </p:nvSpPr>
        <p:spPr>
          <a:xfrm rot="16200000" flipH="1">
            <a:off x="8798361" y="304345"/>
            <a:ext cx="288035" cy="403250"/>
          </a:xfrm>
          <a:prstGeom prst="round2Same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030271"/>
            <a:endParaRPr lang="en-US" sz="1998" dirty="0">
              <a:solidFill>
                <a:srgbClr val="262626">
                  <a:lumMod val="50000"/>
                  <a:lumOff val="50000"/>
                </a:srgbClr>
              </a:solidFill>
            </a:endParaRPr>
          </a:p>
        </p:txBody>
      </p:sp>
      <p:sp>
        <p:nvSpPr>
          <p:cNvPr id="37" name="Slide Number Placeholder 4"/>
          <p:cNvSpPr>
            <a:spLocks noGrp="1"/>
          </p:cNvSpPr>
          <p:nvPr>
            <p:ph type="sldNum" sz="quarter" idx="4"/>
          </p:nvPr>
        </p:nvSpPr>
        <p:spPr>
          <a:xfrm>
            <a:off x="8746835" y="361953"/>
            <a:ext cx="381001" cy="274637"/>
          </a:xfrm>
          <a:prstGeom prst="rect">
            <a:avLst/>
          </a:prstGeom>
        </p:spPr>
        <p:txBody>
          <a:bodyPr anchor="ctr"/>
          <a:lstStyle>
            <a:lvl1pPr algn="ctr">
              <a:defRPr sz="900" b="1">
                <a:solidFill>
                  <a:schemeClr val="tx1">
                    <a:lumMod val="50000"/>
                    <a:lumOff val="50000"/>
                  </a:schemeClr>
                </a:solidFill>
              </a:defRPr>
            </a:lvl1pPr>
          </a:lstStyle>
          <a:p>
            <a:pPr defTabSz="1030271"/>
            <a:fld id="{C136B7D2-B98C-44FD-8D04-7EC62A564975}" type="slidenum">
              <a:rPr lang="en-US" smtClean="0">
                <a:solidFill>
                  <a:srgbClr val="262626">
                    <a:lumMod val="50000"/>
                    <a:lumOff val="50000"/>
                  </a:srgbClr>
                </a:solidFill>
              </a:rPr>
              <a:pPr defTabSz="1030271"/>
              <a:t>‹#›</a:t>
            </a:fld>
            <a:endParaRPr lang="en-US" dirty="0">
              <a:solidFill>
                <a:srgbClr val="262626">
                  <a:lumMod val="50000"/>
                  <a:lumOff val="50000"/>
                </a:srgbClr>
              </a:solidFill>
            </a:endParaRPr>
          </a:p>
        </p:txBody>
      </p:sp>
      <p:sp>
        <p:nvSpPr>
          <p:cNvPr id="40" name="Title 1"/>
          <p:cNvSpPr>
            <a:spLocks noGrp="1"/>
          </p:cNvSpPr>
          <p:nvPr>
            <p:ph type="title" hasCustomPrompt="1"/>
          </p:nvPr>
        </p:nvSpPr>
        <p:spPr>
          <a:xfrm>
            <a:off x="609601" y="361951"/>
            <a:ext cx="5638800" cy="353525"/>
          </a:xfrm>
          <a:prstGeom prst="rect">
            <a:avLst/>
          </a:prstGeom>
        </p:spPr>
        <p:txBody>
          <a:bodyPr wrap="none" lIns="0" tIns="0" rIns="0" bIns="0" anchor="ctr">
            <a:noAutofit/>
          </a:bodyPr>
          <a:lstStyle>
            <a:lvl1pPr algn="l">
              <a:defRPr sz="2399" b="1" baseline="0">
                <a:solidFill>
                  <a:schemeClr val="tx1">
                    <a:lumMod val="50000"/>
                    <a:lumOff val="50000"/>
                  </a:schemeClr>
                </a:solidFill>
              </a:defRPr>
            </a:lvl1pPr>
          </a:lstStyle>
          <a:p>
            <a:r>
              <a:rPr lang="en-US" dirty="0"/>
              <a:t>Click To Edit Master Title Style</a:t>
            </a:r>
          </a:p>
        </p:txBody>
      </p:sp>
      <p:sp>
        <p:nvSpPr>
          <p:cNvPr id="45" name="Text Placeholder 3"/>
          <p:cNvSpPr>
            <a:spLocks noGrp="1"/>
          </p:cNvSpPr>
          <p:nvPr>
            <p:ph type="body" sz="half" idx="2" hasCustomPrompt="1"/>
          </p:nvPr>
        </p:nvSpPr>
        <p:spPr>
          <a:xfrm>
            <a:off x="609602" y="713943"/>
            <a:ext cx="4114801" cy="200746"/>
          </a:xfrm>
          <a:prstGeom prst="rect">
            <a:avLst/>
          </a:prstGeom>
        </p:spPr>
        <p:txBody>
          <a:bodyPr wrap="none" lIns="0" tIns="0" rIns="0" bIns="0" anchor="ctr">
            <a:noAutofit/>
          </a:bodyPr>
          <a:lstStyle>
            <a:lvl1pPr marL="0" indent="0" algn="l">
              <a:buNone/>
              <a:defRPr sz="1200" b="1" baseline="0">
                <a:solidFill>
                  <a:schemeClr val="bg1">
                    <a:lumMod val="75000"/>
                  </a:schemeClr>
                </a:solidFill>
              </a:defRPr>
            </a:lvl1pPr>
            <a:lvl2pPr marL="457052" indent="0">
              <a:buNone/>
              <a:defRPr sz="1200"/>
            </a:lvl2pPr>
            <a:lvl3pPr marL="914103" indent="0">
              <a:buNone/>
              <a:defRPr sz="1001"/>
            </a:lvl3pPr>
            <a:lvl4pPr marL="1370679" indent="0">
              <a:buNone/>
              <a:defRPr sz="900"/>
            </a:lvl4pPr>
            <a:lvl5pPr marL="1827731" indent="0">
              <a:buNone/>
              <a:defRPr sz="900"/>
            </a:lvl5pPr>
            <a:lvl6pPr marL="2284781" indent="0">
              <a:buNone/>
              <a:defRPr sz="900"/>
            </a:lvl6pPr>
            <a:lvl7pPr marL="2741833" indent="0">
              <a:buNone/>
              <a:defRPr sz="900"/>
            </a:lvl7pPr>
            <a:lvl8pPr marL="3198408" indent="0">
              <a:buNone/>
              <a:defRPr sz="900"/>
            </a:lvl8pPr>
            <a:lvl9pPr marL="3655460" indent="0">
              <a:buNone/>
              <a:defRPr sz="900"/>
            </a:lvl9pPr>
          </a:lstStyle>
          <a:p>
            <a:pPr lvl="0"/>
            <a:r>
              <a:rPr lang="en-US" dirty="0"/>
              <a:t>Subtext Goes Here</a:t>
            </a:r>
          </a:p>
        </p:txBody>
      </p:sp>
    </p:spTree>
    <p:extLst>
      <p:ext uri="{BB962C8B-B14F-4D97-AF65-F5344CB8AC3E}">
        <p14:creationId xmlns:p14="http://schemas.microsoft.com/office/powerpoint/2010/main" val="3212094839"/>
      </p:ext>
    </p:extLst>
  </p:cSld>
  <p:clrMapOvr>
    <a:masterClrMapping/>
  </p:clrMapOvr>
  <mc:AlternateContent xmlns:mc="http://schemas.openxmlformats.org/markup-compatibility/2006" xmlns:p14="http://schemas.microsoft.com/office/powerpoint/2010/main">
    <mc:Choice Requires="p14">
      <p:transition spd="slow" p14:dur="1500" advClick="0">
        <p:random/>
      </p:transition>
    </mc:Choice>
    <mc:Fallback xmlns="">
      <p:transition spd="slow" advClick="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0"/>
                                        </p:tgtEl>
                                        <p:attrNameLst>
                                          <p:attrName>style.visibility</p:attrName>
                                        </p:attrNameLst>
                                      </p:cBhvr>
                                      <p:to>
                                        <p:strVal val="visible"/>
                                      </p:to>
                                    </p:set>
                                    <p:animEffect transition="in" filter="fade">
                                      <p:cBhvr>
                                        <p:cTn id="7" dur="500"/>
                                        <p:tgtEl>
                                          <p:spTgt spid="40"/>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45">
                                            <p:txEl>
                                              <p:pRg st="0" end="0"/>
                                            </p:txEl>
                                          </p:spTgt>
                                        </p:tgtEl>
                                        <p:attrNameLst>
                                          <p:attrName>style.visibility</p:attrName>
                                        </p:attrNameLst>
                                      </p:cBhvr>
                                      <p:to>
                                        <p:strVal val="visible"/>
                                      </p:to>
                                    </p:set>
                                    <p:animEffect transition="in" filter="fade">
                                      <p:cBhvr>
                                        <p:cTn id="11" dur="500"/>
                                        <p:tgtEl>
                                          <p:spTgt spid="45">
                                            <p:txEl>
                                              <p:pRg st="0" end="0"/>
                                            </p:txEl>
                                          </p:spTgt>
                                        </p:tgtEl>
                                      </p:cBhvr>
                                    </p:animEffect>
                                  </p:childTnLst>
                                </p:cTn>
                              </p:par>
                            </p:childTnLst>
                          </p:cTn>
                        </p:par>
                        <p:par>
                          <p:cTn id="12" fill="hold">
                            <p:stCondLst>
                              <p:cond delay="1000"/>
                            </p:stCondLst>
                            <p:childTnLst>
                              <p:par>
                                <p:cTn id="13" presetID="53" presetClass="entr" presetSubtype="16" fill="hold" grpId="0" nodeType="afterEffect">
                                  <p:stCondLst>
                                    <p:cond delay="0"/>
                                  </p:stCondLst>
                                  <p:childTnLst>
                                    <p:set>
                                      <p:cBhvr>
                                        <p:cTn id="14" dur="1" fill="hold">
                                          <p:stCondLst>
                                            <p:cond delay="0"/>
                                          </p:stCondLst>
                                        </p:cTn>
                                        <p:tgtEl>
                                          <p:spTgt spid="31"/>
                                        </p:tgtEl>
                                        <p:attrNameLst>
                                          <p:attrName>style.visibility</p:attrName>
                                        </p:attrNameLst>
                                      </p:cBhvr>
                                      <p:to>
                                        <p:strVal val="visible"/>
                                      </p:to>
                                    </p:set>
                                    <p:anim calcmode="lin" valueType="num">
                                      <p:cBhvr>
                                        <p:cTn id="15" dur="500" fill="hold"/>
                                        <p:tgtEl>
                                          <p:spTgt spid="31"/>
                                        </p:tgtEl>
                                        <p:attrNameLst>
                                          <p:attrName>ppt_w</p:attrName>
                                        </p:attrNameLst>
                                      </p:cBhvr>
                                      <p:tavLst>
                                        <p:tav tm="0">
                                          <p:val>
                                            <p:fltVal val="0"/>
                                          </p:val>
                                        </p:tav>
                                        <p:tav tm="100000">
                                          <p:val>
                                            <p:strVal val="#ppt_w"/>
                                          </p:val>
                                        </p:tav>
                                      </p:tavLst>
                                    </p:anim>
                                    <p:anim calcmode="lin" valueType="num">
                                      <p:cBhvr>
                                        <p:cTn id="16" dur="500" fill="hold"/>
                                        <p:tgtEl>
                                          <p:spTgt spid="31"/>
                                        </p:tgtEl>
                                        <p:attrNameLst>
                                          <p:attrName>ppt_h</p:attrName>
                                        </p:attrNameLst>
                                      </p:cBhvr>
                                      <p:tavLst>
                                        <p:tav tm="0">
                                          <p:val>
                                            <p:fltVal val="0"/>
                                          </p:val>
                                        </p:tav>
                                        <p:tav tm="100000">
                                          <p:val>
                                            <p:strVal val="#ppt_h"/>
                                          </p:val>
                                        </p:tav>
                                      </p:tavLst>
                                    </p:anim>
                                    <p:animEffect transition="in" filter="fade">
                                      <p:cBhvr>
                                        <p:cTn id="17" dur="500"/>
                                        <p:tgtEl>
                                          <p:spTgt spid="31"/>
                                        </p:tgtEl>
                                      </p:cBhvr>
                                    </p:animEffect>
                                  </p:childTnLst>
                                </p:cTn>
                              </p:par>
                            </p:childTnLst>
                          </p:cTn>
                        </p:par>
                        <p:par>
                          <p:cTn id="18" fill="hold">
                            <p:stCondLst>
                              <p:cond delay="1500"/>
                            </p:stCondLst>
                            <p:childTnLst>
                              <p:par>
                                <p:cTn id="19" presetID="22" presetClass="entr" presetSubtype="4" fill="hold" grpId="0" nodeType="afterEffect">
                                  <p:stCondLst>
                                    <p:cond delay="0"/>
                                  </p:stCondLst>
                                  <p:childTnLst>
                                    <p:set>
                                      <p:cBhvr>
                                        <p:cTn id="20" dur="1" fill="hold">
                                          <p:stCondLst>
                                            <p:cond delay="0"/>
                                          </p:stCondLst>
                                        </p:cTn>
                                        <p:tgtEl>
                                          <p:spTgt spid="21"/>
                                        </p:tgtEl>
                                        <p:attrNameLst>
                                          <p:attrName>style.visibility</p:attrName>
                                        </p:attrNameLst>
                                      </p:cBhvr>
                                      <p:to>
                                        <p:strVal val="visible"/>
                                      </p:to>
                                    </p:set>
                                    <p:animEffect transition="in" filter="wipe(down)">
                                      <p:cBhvr>
                                        <p:cTn id="21" dur="500"/>
                                        <p:tgtEl>
                                          <p:spTgt spid="21"/>
                                        </p:tgtEl>
                                      </p:cBhvr>
                                    </p:animEffect>
                                  </p:childTnLst>
                                </p:cTn>
                              </p:par>
                            </p:childTnLst>
                          </p:cTn>
                        </p:par>
                        <p:par>
                          <p:cTn id="22" fill="hold">
                            <p:stCondLst>
                              <p:cond delay="2000"/>
                            </p:stCondLst>
                            <p:childTnLst>
                              <p:par>
                                <p:cTn id="23" presetID="22" presetClass="entr" presetSubtype="4" fill="hold" grpId="0" nodeType="afterEffect" nodePh="1">
                                  <p:stCondLst>
                                    <p:cond delay="0"/>
                                  </p:stCondLst>
                                  <p:endCondLst>
                                    <p:cond evt="begin" delay="0">
                                      <p:tn val="23"/>
                                    </p:cond>
                                  </p:endCondLst>
                                  <p:childTnLst>
                                    <p:set>
                                      <p:cBhvr>
                                        <p:cTn id="24" dur="1" fill="hold">
                                          <p:stCondLst>
                                            <p:cond delay="0"/>
                                          </p:stCondLst>
                                        </p:cTn>
                                        <p:tgtEl>
                                          <p:spTgt spid="22">
                                            <p:txEl>
                                              <p:pRg st="0" end="0"/>
                                            </p:txEl>
                                          </p:spTgt>
                                        </p:tgtEl>
                                        <p:attrNameLst>
                                          <p:attrName>style.visibility</p:attrName>
                                        </p:attrNameLst>
                                      </p:cBhvr>
                                      <p:to>
                                        <p:strVal val="visible"/>
                                      </p:to>
                                    </p:set>
                                    <p:animEffect transition="in" filter="wipe(down)">
                                      <p:cBhvr>
                                        <p:cTn id="25" dur="500"/>
                                        <p:tgtEl>
                                          <p:spTgt spid="22">
                                            <p:txEl>
                                              <p:pRg st="0" end="0"/>
                                            </p:txEl>
                                          </p:spTgt>
                                        </p:tgtEl>
                                      </p:cBhvr>
                                    </p:animEffect>
                                  </p:childTnLst>
                                </p:cTn>
                              </p:par>
                            </p:childTnLst>
                          </p:cTn>
                        </p:par>
                        <p:par>
                          <p:cTn id="26" fill="hold">
                            <p:stCondLst>
                              <p:cond delay="2500"/>
                            </p:stCondLst>
                            <p:childTnLst>
                              <p:par>
                                <p:cTn id="27" presetID="2" presetClass="entr" presetSubtype="4" accel="50000" decel="50000" fill="hold" grpId="0" nodeType="afterEffect">
                                  <p:stCondLst>
                                    <p:cond delay="0"/>
                                  </p:stCondLst>
                                  <p:childTnLst>
                                    <p:set>
                                      <p:cBhvr>
                                        <p:cTn id="28" dur="1" fill="hold">
                                          <p:stCondLst>
                                            <p:cond delay="0"/>
                                          </p:stCondLst>
                                        </p:cTn>
                                        <p:tgtEl>
                                          <p:spTgt spid="14">
                                            <p:txEl>
                                              <p:pRg st="0" end="0"/>
                                            </p:txEl>
                                          </p:spTgt>
                                        </p:tgtEl>
                                        <p:attrNameLst>
                                          <p:attrName>style.visibility</p:attrName>
                                        </p:attrNameLst>
                                      </p:cBhvr>
                                      <p:to>
                                        <p:strVal val="visible"/>
                                      </p:to>
                                    </p:set>
                                    <p:anim calcmode="lin" valueType="num">
                                      <p:cBhvr additive="base">
                                        <p:cTn id="29" dur="500" fill="hold"/>
                                        <p:tgtEl>
                                          <p:spTgt spid="14">
                                            <p:txEl>
                                              <p:pRg st="0" end="0"/>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14">
                                            <p:txEl>
                                              <p:pRg st="0" end="0"/>
                                            </p:txEl>
                                          </p:spTgt>
                                        </p:tgtEl>
                                        <p:attrNameLst>
                                          <p:attrName>ppt_y</p:attrName>
                                        </p:attrNameLst>
                                      </p:cBhvr>
                                      <p:tavLst>
                                        <p:tav tm="0">
                                          <p:val>
                                            <p:strVal val="1+#ppt_h/2"/>
                                          </p:val>
                                        </p:tav>
                                        <p:tav tm="100000">
                                          <p:val>
                                            <p:strVal val="#ppt_y"/>
                                          </p:val>
                                        </p:tav>
                                      </p:tavLst>
                                    </p:anim>
                                  </p:childTnLst>
                                </p:cTn>
                              </p:par>
                            </p:childTnLst>
                          </p:cTn>
                        </p:par>
                        <p:par>
                          <p:cTn id="31" fill="hold">
                            <p:stCondLst>
                              <p:cond delay="3000"/>
                            </p:stCondLst>
                            <p:childTnLst>
                              <p:par>
                                <p:cTn id="32" presetID="53" presetClass="entr" presetSubtype="16" fill="hold" grpId="0" nodeType="afterEffect">
                                  <p:stCondLst>
                                    <p:cond delay="0"/>
                                  </p:stCondLst>
                                  <p:childTnLst>
                                    <p:set>
                                      <p:cBhvr>
                                        <p:cTn id="33" dur="1" fill="hold">
                                          <p:stCondLst>
                                            <p:cond delay="0"/>
                                          </p:stCondLst>
                                        </p:cTn>
                                        <p:tgtEl>
                                          <p:spTgt spid="23"/>
                                        </p:tgtEl>
                                        <p:attrNameLst>
                                          <p:attrName>style.visibility</p:attrName>
                                        </p:attrNameLst>
                                      </p:cBhvr>
                                      <p:to>
                                        <p:strVal val="visible"/>
                                      </p:to>
                                    </p:set>
                                    <p:anim calcmode="lin" valueType="num">
                                      <p:cBhvr>
                                        <p:cTn id="34" dur="500" fill="hold"/>
                                        <p:tgtEl>
                                          <p:spTgt spid="23"/>
                                        </p:tgtEl>
                                        <p:attrNameLst>
                                          <p:attrName>ppt_w</p:attrName>
                                        </p:attrNameLst>
                                      </p:cBhvr>
                                      <p:tavLst>
                                        <p:tav tm="0">
                                          <p:val>
                                            <p:fltVal val="0"/>
                                          </p:val>
                                        </p:tav>
                                        <p:tav tm="100000">
                                          <p:val>
                                            <p:strVal val="#ppt_w"/>
                                          </p:val>
                                        </p:tav>
                                      </p:tavLst>
                                    </p:anim>
                                    <p:anim calcmode="lin" valueType="num">
                                      <p:cBhvr>
                                        <p:cTn id="35" dur="500" fill="hold"/>
                                        <p:tgtEl>
                                          <p:spTgt spid="23"/>
                                        </p:tgtEl>
                                        <p:attrNameLst>
                                          <p:attrName>ppt_h</p:attrName>
                                        </p:attrNameLst>
                                      </p:cBhvr>
                                      <p:tavLst>
                                        <p:tav tm="0">
                                          <p:val>
                                            <p:fltVal val="0"/>
                                          </p:val>
                                        </p:tav>
                                        <p:tav tm="100000">
                                          <p:val>
                                            <p:strVal val="#ppt_h"/>
                                          </p:val>
                                        </p:tav>
                                      </p:tavLst>
                                    </p:anim>
                                    <p:animEffect transition="in" filter="fade">
                                      <p:cBhvr>
                                        <p:cTn id="36" dur="500"/>
                                        <p:tgtEl>
                                          <p:spTgt spid="23"/>
                                        </p:tgtEl>
                                      </p:cBhvr>
                                    </p:animEffect>
                                  </p:childTnLst>
                                </p:cTn>
                              </p:par>
                            </p:childTnLst>
                          </p:cTn>
                        </p:par>
                        <p:par>
                          <p:cTn id="37" fill="hold">
                            <p:stCondLst>
                              <p:cond delay="3500"/>
                            </p:stCondLst>
                            <p:childTnLst>
                              <p:par>
                                <p:cTn id="38" presetID="22" presetClass="entr" presetSubtype="4" fill="hold" grpId="0" nodeType="afterEffect">
                                  <p:stCondLst>
                                    <p:cond delay="0"/>
                                  </p:stCondLst>
                                  <p:childTnLst>
                                    <p:set>
                                      <p:cBhvr>
                                        <p:cTn id="39" dur="1" fill="hold">
                                          <p:stCondLst>
                                            <p:cond delay="0"/>
                                          </p:stCondLst>
                                        </p:cTn>
                                        <p:tgtEl>
                                          <p:spTgt spid="25"/>
                                        </p:tgtEl>
                                        <p:attrNameLst>
                                          <p:attrName>style.visibility</p:attrName>
                                        </p:attrNameLst>
                                      </p:cBhvr>
                                      <p:to>
                                        <p:strVal val="visible"/>
                                      </p:to>
                                    </p:set>
                                    <p:animEffect transition="in" filter="wipe(down)">
                                      <p:cBhvr>
                                        <p:cTn id="40" dur="500"/>
                                        <p:tgtEl>
                                          <p:spTgt spid="25"/>
                                        </p:tgtEl>
                                      </p:cBhvr>
                                    </p:animEffect>
                                  </p:childTnLst>
                                </p:cTn>
                              </p:par>
                            </p:childTnLst>
                          </p:cTn>
                        </p:par>
                        <p:par>
                          <p:cTn id="41" fill="hold">
                            <p:stCondLst>
                              <p:cond delay="4000"/>
                            </p:stCondLst>
                            <p:childTnLst>
                              <p:par>
                                <p:cTn id="42" presetID="22" presetClass="entr" presetSubtype="4" fill="hold" grpId="0" nodeType="afterEffect" nodePh="1">
                                  <p:stCondLst>
                                    <p:cond delay="0"/>
                                  </p:stCondLst>
                                  <p:endCondLst>
                                    <p:cond evt="begin" delay="0">
                                      <p:tn val="42"/>
                                    </p:cond>
                                  </p:endCondLst>
                                  <p:childTnLst>
                                    <p:set>
                                      <p:cBhvr>
                                        <p:cTn id="43" dur="1" fill="hold">
                                          <p:stCondLst>
                                            <p:cond delay="0"/>
                                          </p:stCondLst>
                                        </p:cTn>
                                        <p:tgtEl>
                                          <p:spTgt spid="26">
                                            <p:txEl>
                                              <p:pRg st="0" end="0"/>
                                            </p:txEl>
                                          </p:spTgt>
                                        </p:tgtEl>
                                        <p:attrNameLst>
                                          <p:attrName>style.visibility</p:attrName>
                                        </p:attrNameLst>
                                      </p:cBhvr>
                                      <p:to>
                                        <p:strVal val="visible"/>
                                      </p:to>
                                    </p:set>
                                    <p:animEffect transition="in" filter="wipe(down)">
                                      <p:cBhvr>
                                        <p:cTn id="44" dur="500"/>
                                        <p:tgtEl>
                                          <p:spTgt spid="26">
                                            <p:txEl>
                                              <p:pRg st="0" end="0"/>
                                            </p:txEl>
                                          </p:spTgt>
                                        </p:tgtEl>
                                      </p:cBhvr>
                                    </p:animEffect>
                                  </p:childTnLst>
                                </p:cTn>
                              </p:par>
                            </p:childTnLst>
                          </p:cTn>
                        </p:par>
                        <p:par>
                          <p:cTn id="45" fill="hold">
                            <p:stCondLst>
                              <p:cond delay="4500"/>
                            </p:stCondLst>
                            <p:childTnLst>
                              <p:par>
                                <p:cTn id="46" presetID="2" presetClass="entr" presetSubtype="4" accel="50000" decel="50000" fill="hold" grpId="0" nodeType="afterEffect">
                                  <p:stCondLst>
                                    <p:cond delay="0"/>
                                  </p:stCondLst>
                                  <p:childTnLst>
                                    <p:set>
                                      <p:cBhvr>
                                        <p:cTn id="47" dur="1" fill="hold">
                                          <p:stCondLst>
                                            <p:cond delay="0"/>
                                          </p:stCondLst>
                                        </p:cTn>
                                        <p:tgtEl>
                                          <p:spTgt spid="24">
                                            <p:txEl>
                                              <p:pRg st="0" end="0"/>
                                            </p:txEl>
                                          </p:spTgt>
                                        </p:tgtEl>
                                        <p:attrNameLst>
                                          <p:attrName>style.visibility</p:attrName>
                                        </p:attrNameLst>
                                      </p:cBhvr>
                                      <p:to>
                                        <p:strVal val="visible"/>
                                      </p:to>
                                    </p:set>
                                    <p:anim calcmode="lin" valueType="num">
                                      <p:cBhvr additive="base">
                                        <p:cTn id="48" dur="500" fill="hold"/>
                                        <p:tgtEl>
                                          <p:spTgt spid="24">
                                            <p:txEl>
                                              <p:pRg st="0" end="0"/>
                                            </p:txEl>
                                          </p:spTgt>
                                        </p:tgtEl>
                                        <p:attrNameLst>
                                          <p:attrName>ppt_x</p:attrName>
                                        </p:attrNameLst>
                                      </p:cBhvr>
                                      <p:tavLst>
                                        <p:tav tm="0">
                                          <p:val>
                                            <p:strVal val="#ppt_x"/>
                                          </p:val>
                                        </p:tav>
                                        <p:tav tm="100000">
                                          <p:val>
                                            <p:strVal val="#ppt_x"/>
                                          </p:val>
                                        </p:tav>
                                      </p:tavLst>
                                    </p:anim>
                                    <p:anim calcmode="lin" valueType="num">
                                      <p:cBhvr additive="base">
                                        <p:cTn id="49" dur="500" fill="hold"/>
                                        <p:tgtEl>
                                          <p:spTgt spid="24">
                                            <p:txEl>
                                              <p:pRg st="0" end="0"/>
                                            </p:txEl>
                                          </p:spTgt>
                                        </p:tgtEl>
                                        <p:attrNameLst>
                                          <p:attrName>ppt_y</p:attrName>
                                        </p:attrNameLst>
                                      </p:cBhvr>
                                      <p:tavLst>
                                        <p:tav tm="0">
                                          <p:val>
                                            <p:strVal val="1+#ppt_h/2"/>
                                          </p:val>
                                        </p:tav>
                                        <p:tav tm="100000">
                                          <p:val>
                                            <p:strVal val="#ppt_y"/>
                                          </p:val>
                                        </p:tav>
                                      </p:tavLst>
                                    </p:anim>
                                  </p:childTnLst>
                                </p:cTn>
                              </p:par>
                            </p:childTnLst>
                          </p:cTn>
                        </p:par>
                        <p:par>
                          <p:cTn id="50" fill="hold">
                            <p:stCondLst>
                              <p:cond delay="5000"/>
                            </p:stCondLst>
                            <p:childTnLst>
                              <p:par>
                                <p:cTn id="51" presetID="53" presetClass="entr" presetSubtype="16" fill="hold" grpId="0" nodeType="afterEffect">
                                  <p:stCondLst>
                                    <p:cond delay="0"/>
                                  </p:stCondLst>
                                  <p:childTnLst>
                                    <p:set>
                                      <p:cBhvr>
                                        <p:cTn id="52" dur="1" fill="hold">
                                          <p:stCondLst>
                                            <p:cond delay="0"/>
                                          </p:stCondLst>
                                        </p:cTn>
                                        <p:tgtEl>
                                          <p:spTgt spid="27"/>
                                        </p:tgtEl>
                                        <p:attrNameLst>
                                          <p:attrName>style.visibility</p:attrName>
                                        </p:attrNameLst>
                                      </p:cBhvr>
                                      <p:to>
                                        <p:strVal val="visible"/>
                                      </p:to>
                                    </p:set>
                                    <p:anim calcmode="lin" valueType="num">
                                      <p:cBhvr>
                                        <p:cTn id="53" dur="500" fill="hold"/>
                                        <p:tgtEl>
                                          <p:spTgt spid="27"/>
                                        </p:tgtEl>
                                        <p:attrNameLst>
                                          <p:attrName>ppt_w</p:attrName>
                                        </p:attrNameLst>
                                      </p:cBhvr>
                                      <p:tavLst>
                                        <p:tav tm="0">
                                          <p:val>
                                            <p:fltVal val="0"/>
                                          </p:val>
                                        </p:tav>
                                        <p:tav tm="100000">
                                          <p:val>
                                            <p:strVal val="#ppt_w"/>
                                          </p:val>
                                        </p:tav>
                                      </p:tavLst>
                                    </p:anim>
                                    <p:anim calcmode="lin" valueType="num">
                                      <p:cBhvr>
                                        <p:cTn id="54" dur="500" fill="hold"/>
                                        <p:tgtEl>
                                          <p:spTgt spid="27"/>
                                        </p:tgtEl>
                                        <p:attrNameLst>
                                          <p:attrName>ppt_h</p:attrName>
                                        </p:attrNameLst>
                                      </p:cBhvr>
                                      <p:tavLst>
                                        <p:tav tm="0">
                                          <p:val>
                                            <p:fltVal val="0"/>
                                          </p:val>
                                        </p:tav>
                                        <p:tav tm="100000">
                                          <p:val>
                                            <p:strVal val="#ppt_h"/>
                                          </p:val>
                                        </p:tav>
                                      </p:tavLst>
                                    </p:anim>
                                    <p:animEffect transition="in" filter="fade">
                                      <p:cBhvr>
                                        <p:cTn id="55" dur="500"/>
                                        <p:tgtEl>
                                          <p:spTgt spid="27"/>
                                        </p:tgtEl>
                                      </p:cBhvr>
                                    </p:animEffect>
                                  </p:childTnLst>
                                </p:cTn>
                              </p:par>
                            </p:childTnLst>
                          </p:cTn>
                        </p:par>
                        <p:par>
                          <p:cTn id="56" fill="hold">
                            <p:stCondLst>
                              <p:cond delay="5500"/>
                            </p:stCondLst>
                            <p:childTnLst>
                              <p:par>
                                <p:cTn id="57" presetID="22" presetClass="entr" presetSubtype="4" fill="hold" grpId="0" nodeType="afterEffect">
                                  <p:stCondLst>
                                    <p:cond delay="0"/>
                                  </p:stCondLst>
                                  <p:childTnLst>
                                    <p:set>
                                      <p:cBhvr>
                                        <p:cTn id="58" dur="1" fill="hold">
                                          <p:stCondLst>
                                            <p:cond delay="0"/>
                                          </p:stCondLst>
                                        </p:cTn>
                                        <p:tgtEl>
                                          <p:spTgt spid="29"/>
                                        </p:tgtEl>
                                        <p:attrNameLst>
                                          <p:attrName>style.visibility</p:attrName>
                                        </p:attrNameLst>
                                      </p:cBhvr>
                                      <p:to>
                                        <p:strVal val="visible"/>
                                      </p:to>
                                    </p:set>
                                    <p:animEffect transition="in" filter="wipe(down)">
                                      <p:cBhvr>
                                        <p:cTn id="59" dur="500"/>
                                        <p:tgtEl>
                                          <p:spTgt spid="29"/>
                                        </p:tgtEl>
                                      </p:cBhvr>
                                    </p:animEffect>
                                  </p:childTnLst>
                                </p:cTn>
                              </p:par>
                            </p:childTnLst>
                          </p:cTn>
                        </p:par>
                        <p:par>
                          <p:cTn id="60" fill="hold">
                            <p:stCondLst>
                              <p:cond delay="6000"/>
                            </p:stCondLst>
                            <p:childTnLst>
                              <p:par>
                                <p:cTn id="61" presetID="22" presetClass="entr" presetSubtype="4" fill="hold" grpId="0" nodeType="afterEffect" nodePh="1">
                                  <p:stCondLst>
                                    <p:cond delay="0"/>
                                  </p:stCondLst>
                                  <p:endCondLst>
                                    <p:cond evt="begin" delay="0">
                                      <p:tn val="61"/>
                                    </p:cond>
                                  </p:endCondLst>
                                  <p:childTnLst>
                                    <p:set>
                                      <p:cBhvr>
                                        <p:cTn id="62" dur="1" fill="hold">
                                          <p:stCondLst>
                                            <p:cond delay="0"/>
                                          </p:stCondLst>
                                        </p:cTn>
                                        <p:tgtEl>
                                          <p:spTgt spid="30">
                                            <p:txEl>
                                              <p:pRg st="0" end="0"/>
                                            </p:txEl>
                                          </p:spTgt>
                                        </p:tgtEl>
                                        <p:attrNameLst>
                                          <p:attrName>style.visibility</p:attrName>
                                        </p:attrNameLst>
                                      </p:cBhvr>
                                      <p:to>
                                        <p:strVal val="visible"/>
                                      </p:to>
                                    </p:set>
                                    <p:animEffect transition="in" filter="wipe(down)">
                                      <p:cBhvr>
                                        <p:cTn id="63" dur="500"/>
                                        <p:tgtEl>
                                          <p:spTgt spid="30">
                                            <p:txEl>
                                              <p:pRg st="0" end="0"/>
                                            </p:txEl>
                                          </p:spTgt>
                                        </p:tgtEl>
                                      </p:cBhvr>
                                    </p:animEffect>
                                  </p:childTnLst>
                                </p:cTn>
                              </p:par>
                            </p:childTnLst>
                          </p:cTn>
                        </p:par>
                        <p:par>
                          <p:cTn id="64" fill="hold">
                            <p:stCondLst>
                              <p:cond delay="6500"/>
                            </p:stCondLst>
                            <p:childTnLst>
                              <p:par>
                                <p:cTn id="65" presetID="2" presetClass="entr" presetSubtype="4" accel="50000" decel="50000" fill="hold" grpId="0" nodeType="afterEffect">
                                  <p:stCondLst>
                                    <p:cond delay="0"/>
                                  </p:stCondLst>
                                  <p:childTnLst>
                                    <p:set>
                                      <p:cBhvr>
                                        <p:cTn id="66" dur="1" fill="hold">
                                          <p:stCondLst>
                                            <p:cond delay="0"/>
                                          </p:stCondLst>
                                        </p:cTn>
                                        <p:tgtEl>
                                          <p:spTgt spid="28">
                                            <p:txEl>
                                              <p:pRg st="0" end="0"/>
                                            </p:txEl>
                                          </p:spTgt>
                                        </p:tgtEl>
                                        <p:attrNameLst>
                                          <p:attrName>style.visibility</p:attrName>
                                        </p:attrNameLst>
                                      </p:cBhvr>
                                      <p:to>
                                        <p:strVal val="visible"/>
                                      </p:to>
                                    </p:set>
                                    <p:anim calcmode="lin" valueType="num">
                                      <p:cBhvr additive="base">
                                        <p:cTn id="67" dur="500" fill="hold"/>
                                        <p:tgtEl>
                                          <p:spTgt spid="28">
                                            <p:txEl>
                                              <p:pRg st="0" end="0"/>
                                            </p:txEl>
                                          </p:spTgt>
                                        </p:tgtEl>
                                        <p:attrNameLst>
                                          <p:attrName>ppt_x</p:attrName>
                                        </p:attrNameLst>
                                      </p:cBhvr>
                                      <p:tavLst>
                                        <p:tav tm="0">
                                          <p:val>
                                            <p:strVal val="#ppt_x"/>
                                          </p:val>
                                        </p:tav>
                                        <p:tav tm="100000">
                                          <p:val>
                                            <p:strVal val="#ppt_x"/>
                                          </p:val>
                                        </p:tav>
                                      </p:tavLst>
                                    </p:anim>
                                    <p:anim calcmode="lin" valueType="num">
                                      <p:cBhvr additive="base">
                                        <p:cTn id="68" dur="500" fill="hold"/>
                                        <p:tgtEl>
                                          <p:spTgt spid="28">
                                            <p:txEl>
                                              <p:pRg st="0" end="0"/>
                                            </p:txEl>
                                          </p:spTgt>
                                        </p:tgtEl>
                                        <p:attrNameLst>
                                          <p:attrName>ppt_y</p:attrName>
                                        </p:attrNameLst>
                                      </p:cBhvr>
                                      <p:tavLst>
                                        <p:tav tm="0">
                                          <p:val>
                                            <p:strVal val="1+#ppt_h/2"/>
                                          </p:val>
                                        </p:tav>
                                        <p:tav tm="100000">
                                          <p:val>
                                            <p:strVal val="#ppt_y"/>
                                          </p:val>
                                        </p:tav>
                                      </p:tavLst>
                                    </p:anim>
                                  </p:childTnLst>
                                </p:cTn>
                              </p:par>
                            </p:childTnLst>
                          </p:cTn>
                        </p:par>
                        <p:par>
                          <p:cTn id="69" fill="hold">
                            <p:stCondLst>
                              <p:cond delay="7000"/>
                            </p:stCondLst>
                            <p:childTnLst>
                              <p:par>
                                <p:cTn id="70" presetID="53" presetClass="entr" presetSubtype="16" fill="hold" grpId="0" nodeType="afterEffect">
                                  <p:stCondLst>
                                    <p:cond delay="0"/>
                                  </p:stCondLst>
                                  <p:childTnLst>
                                    <p:set>
                                      <p:cBhvr>
                                        <p:cTn id="71" dur="1" fill="hold">
                                          <p:stCondLst>
                                            <p:cond delay="0"/>
                                          </p:stCondLst>
                                        </p:cTn>
                                        <p:tgtEl>
                                          <p:spTgt spid="32"/>
                                        </p:tgtEl>
                                        <p:attrNameLst>
                                          <p:attrName>style.visibility</p:attrName>
                                        </p:attrNameLst>
                                      </p:cBhvr>
                                      <p:to>
                                        <p:strVal val="visible"/>
                                      </p:to>
                                    </p:set>
                                    <p:anim calcmode="lin" valueType="num">
                                      <p:cBhvr>
                                        <p:cTn id="72" dur="500" fill="hold"/>
                                        <p:tgtEl>
                                          <p:spTgt spid="32"/>
                                        </p:tgtEl>
                                        <p:attrNameLst>
                                          <p:attrName>ppt_w</p:attrName>
                                        </p:attrNameLst>
                                      </p:cBhvr>
                                      <p:tavLst>
                                        <p:tav tm="0">
                                          <p:val>
                                            <p:fltVal val="0"/>
                                          </p:val>
                                        </p:tav>
                                        <p:tav tm="100000">
                                          <p:val>
                                            <p:strVal val="#ppt_w"/>
                                          </p:val>
                                        </p:tav>
                                      </p:tavLst>
                                    </p:anim>
                                    <p:anim calcmode="lin" valueType="num">
                                      <p:cBhvr>
                                        <p:cTn id="73" dur="500" fill="hold"/>
                                        <p:tgtEl>
                                          <p:spTgt spid="32"/>
                                        </p:tgtEl>
                                        <p:attrNameLst>
                                          <p:attrName>ppt_h</p:attrName>
                                        </p:attrNameLst>
                                      </p:cBhvr>
                                      <p:tavLst>
                                        <p:tav tm="0">
                                          <p:val>
                                            <p:fltVal val="0"/>
                                          </p:val>
                                        </p:tav>
                                        <p:tav tm="100000">
                                          <p:val>
                                            <p:strVal val="#ppt_h"/>
                                          </p:val>
                                        </p:tav>
                                      </p:tavLst>
                                    </p:anim>
                                    <p:animEffect transition="in" filter="fade">
                                      <p:cBhvr>
                                        <p:cTn id="74" dur="500"/>
                                        <p:tgtEl>
                                          <p:spTgt spid="32"/>
                                        </p:tgtEl>
                                      </p:cBhvr>
                                    </p:animEffect>
                                  </p:childTnLst>
                                </p:cTn>
                              </p:par>
                            </p:childTnLst>
                          </p:cTn>
                        </p:par>
                        <p:par>
                          <p:cTn id="75" fill="hold">
                            <p:stCondLst>
                              <p:cond delay="7500"/>
                            </p:stCondLst>
                            <p:childTnLst>
                              <p:par>
                                <p:cTn id="76" presetID="22" presetClass="entr" presetSubtype="4" fill="hold" grpId="0" nodeType="afterEffect">
                                  <p:stCondLst>
                                    <p:cond delay="0"/>
                                  </p:stCondLst>
                                  <p:childTnLst>
                                    <p:set>
                                      <p:cBhvr>
                                        <p:cTn id="77" dur="1" fill="hold">
                                          <p:stCondLst>
                                            <p:cond delay="0"/>
                                          </p:stCondLst>
                                        </p:cTn>
                                        <p:tgtEl>
                                          <p:spTgt spid="35"/>
                                        </p:tgtEl>
                                        <p:attrNameLst>
                                          <p:attrName>style.visibility</p:attrName>
                                        </p:attrNameLst>
                                      </p:cBhvr>
                                      <p:to>
                                        <p:strVal val="visible"/>
                                      </p:to>
                                    </p:set>
                                    <p:animEffect transition="in" filter="wipe(down)">
                                      <p:cBhvr>
                                        <p:cTn id="78" dur="500"/>
                                        <p:tgtEl>
                                          <p:spTgt spid="35"/>
                                        </p:tgtEl>
                                      </p:cBhvr>
                                    </p:animEffect>
                                  </p:childTnLst>
                                </p:cTn>
                              </p:par>
                            </p:childTnLst>
                          </p:cTn>
                        </p:par>
                        <p:par>
                          <p:cTn id="79" fill="hold">
                            <p:stCondLst>
                              <p:cond delay="8000"/>
                            </p:stCondLst>
                            <p:childTnLst>
                              <p:par>
                                <p:cTn id="80" presetID="22" presetClass="entr" presetSubtype="4" fill="hold" grpId="0" nodeType="afterEffect" nodePh="1">
                                  <p:stCondLst>
                                    <p:cond delay="0"/>
                                  </p:stCondLst>
                                  <p:endCondLst>
                                    <p:cond evt="begin" delay="0">
                                      <p:tn val="80"/>
                                    </p:cond>
                                  </p:endCondLst>
                                  <p:childTnLst>
                                    <p:set>
                                      <p:cBhvr>
                                        <p:cTn id="81" dur="1" fill="hold">
                                          <p:stCondLst>
                                            <p:cond delay="0"/>
                                          </p:stCondLst>
                                        </p:cTn>
                                        <p:tgtEl>
                                          <p:spTgt spid="36">
                                            <p:txEl>
                                              <p:pRg st="0" end="0"/>
                                            </p:txEl>
                                          </p:spTgt>
                                        </p:tgtEl>
                                        <p:attrNameLst>
                                          <p:attrName>style.visibility</p:attrName>
                                        </p:attrNameLst>
                                      </p:cBhvr>
                                      <p:to>
                                        <p:strVal val="visible"/>
                                      </p:to>
                                    </p:set>
                                    <p:animEffect transition="in" filter="wipe(down)">
                                      <p:cBhvr>
                                        <p:cTn id="82" dur="500"/>
                                        <p:tgtEl>
                                          <p:spTgt spid="36">
                                            <p:txEl>
                                              <p:pRg st="0" end="0"/>
                                            </p:txEl>
                                          </p:spTgt>
                                        </p:tgtEl>
                                      </p:cBhvr>
                                    </p:animEffect>
                                  </p:childTnLst>
                                </p:cTn>
                              </p:par>
                            </p:childTnLst>
                          </p:cTn>
                        </p:par>
                        <p:par>
                          <p:cTn id="83" fill="hold">
                            <p:stCondLst>
                              <p:cond delay="8500"/>
                            </p:stCondLst>
                            <p:childTnLst>
                              <p:par>
                                <p:cTn id="84" presetID="2" presetClass="entr" presetSubtype="4" accel="50000" decel="50000" fill="hold" grpId="0" nodeType="afterEffect">
                                  <p:stCondLst>
                                    <p:cond delay="0"/>
                                  </p:stCondLst>
                                  <p:childTnLst>
                                    <p:set>
                                      <p:cBhvr>
                                        <p:cTn id="85" dur="1" fill="hold">
                                          <p:stCondLst>
                                            <p:cond delay="0"/>
                                          </p:stCondLst>
                                        </p:cTn>
                                        <p:tgtEl>
                                          <p:spTgt spid="33">
                                            <p:txEl>
                                              <p:pRg st="0" end="0"/>
                                            </p:txEl>
                                          </p:spTgt>
                                        </p:tgtEl>
                                        <p:attrNameLst>
                                          <p:attrName>style.visibility</p:attrName>
                                        </p:attrNameLst>
                                      </p:cBhvr>
                                      <p:to>
                                        <p:strVal val="visible"/>
                                      </p:to>
                                    </p:set>
                                    <p:anim calcmode="lin" valueType="num">
                                      <p:cBhvr additive="base">
                                        <p:cTn id="86" dur="500" fill="hold"/>
                                        <p:tgtEl>
                                          <p:spTgt spid="33">
                                            <p:txEl>
                                              <p:pRg st="0" end="0"/>
                                            </p:txEl>
                                          </p:spTgt>
                                        </p:tgtEl>
                                        <p:attrNameLst>
                                          <p:attrName>ppt_x</p:attrName>
                                        </p:attrNameLst>
                                      </p:cBhvr>
                                      <p:tavLst>
                                        <p:tav tm="0">
                                          <p:val>
                                            <p:strVal val="#ppt_x"/>
                                          </p:val>
                                        </p:tav>
                                        <p:tav tm="100000">
                                          <p:val>
                                            <p:strVal val="#ppt_x"/>
                                          </p:val>
                                        </p:tav>
                                      </p:tavLst>
                                    </p:anim>
                                    <p:anim calcmode="lin" valueType="num">
                                      <p:cBhvr additive="base">
                                        <p:cTn id="87" dur="500" fill="hold"/>
                                        <p:tgtEl>
                                          <p:spTgt spid="33">
                                            <p:txEl>
                                              <p:pRg st="0" end="0"/>
                                            </p:txEl>
                                          </p:spTgt>
                                        </p:tgtEl>
                                        <p:attrNameLst>
                                          <p:attrName>ppt_y</p:attrName>
                                        </p:attrNameLst>
                                      </p:cBhvr>
                                      <p:tavLst>
                                        <p:tav tm="0">
                                          <p:val>
                                            <p:strVal val="1+#ppt_h/2"/>
                                          </p:val>
                                        </p:tav>
                                        <p:tav tm="100000">
                                          <p:val>
                                            <p:strVal val="#ppt_y"/>
                                          </p:val>
                                        </p:tav>
                                      </p:tavLst>
                                    </p:anim>
                                  </p:childTnLst>
                                </p:cTn>
                              </p:par>
                            </p:childTnLst>
                          </p:cTn>
                        </p:par>
                        <p:par>
                          <p:cTn id="88" fill="hold">
                            <p:stCondLst>
                              <p:cond delay="9000"/>
                            </p:stCondLst>
                            <p:childTnLst>
                              <p:par>
                                <p:cTn id="89" presetID="53" presetClass="entr" presetSubtype="16" fill="hold" grpId="0" nodeType="afterEffect">
                                  <p:stCondLst>
                                    <p:cond delay="0"/>
                                  </p:stCondLst>
                                  <p:childTnLst>
                                    <p:set>
                                      <p:cBhvr>
                                        <p:cTn id="90" dur="1" fill="hold">
                                          <p:stCondLst>
                                            <p:cond delay="0"/>
                                          </p:stCondLst>
                                        </p:cTn>
                                        <p:tgtEl>
                                          <p:spTgt spid="38"/>
                                        </p:tgtEl>
                                        <p:attrNameLst>
                                          <p:attrName>style.visibility</p:attrName>
                                        </p:attrNameLst>
                                      </p:cBhvr>
                                      <p:to>
                                        <p:strVal val="visible"/>
                                      </p:to>
                                    </p:set>
                                    <p:anim calcmode="lin" valueType="num">
                                      <p:cBhvr>
                                        <p:cTn id="91" dur="500" fill="hold"/>
                                        <p:tgtEl>
                                          <p:spTgt spid="38"/>
                                        </p:tgtEl>
                                        <p:attrNameLst>
                                          <p:attrName>ppt_w</p:attrName>
                                        </p:attrNameLst>
                                      </p:cBhvr>
                                      <p:tavLst>
                                        <p:tav tm="0">
                                          <p:val>
                                            <p:fltVal val="0"/>
                                          </p:val>
                                        </p:tav>
                                        <p:tav tm="100000">
                                          <p:val>
                                            <p:strVal val="#ppt_w"/>
                                          </p:val>
                                        </p:tav>
                                      </p:tavLst>
                                    </p:anim>
                                    <p:anim calcmode="lin" valueType="num">
                                      <p:cBhvr>
                                        <p:cTn id="92" dur="500" fill="hold"/>
                                        <p:tgtEl>
                                          <p:spTgt spid="38"/>
                                        </p:tgtEl>
                                        <p:attrNameLst>
                                          <p:attrName>ppt_h</p:attrName>
                                        </p:attrNameLst>
                                      </p:cBhvr>
                                      <p:tavLst>
                                        <p:tav tm="0">
                                          <p:val>
                                            <p:fltVal val="0"/>
                                          </p:val>
                                        </p:tav>
                                        <p:tav tm="100000">
                                          <p:val>
                                            <p:strVal val="#ppt_h"/>
                                          </p:val>
                                        </p:tav>
                                      </p:tavLst>
                                    </p:anim>
                                    <p:animEffect transition="in" filter="fade">
                                      <p:cBhvr>
                                        <p:cTn id="93" dur="500"/>
                                        <p:tgtEl>
                                          <p:spTgt spid="38"/>
                                        </p:tgtEl>
                                      </p:cBhvr>
                                    </p:animEffect>
                                  </p:childTnLst>
                                </p:cTn>
                              </p:par>
                            </p:childTnLst>
                          </p:cTn>
                        </p:par>
                        <p:par>
                          <p:cTn id="94" fill="hold">
                            <p:stCondLst>
                              <p:cond delay="9500"/>
                            </p:stCondLst>
                            <p:childTnLst>
                              <p:par>
                                <p:cTn id="95" presetID="22" presetClass="entr" presetSubtype="4" fill="hold" grpId="0" nodeType="afterEffect">
                                  <p:stCondLst>
                                    <p:cond delay="0"/>
                                  </p:stCondLst>
                                  <p:childTnLst>
                                    <p:set>
                                      <p:cBhvr>
                                        <p:cTn id="96" dur="1" fill="hold">
                                          <p:stCondLst>
                                            <p:cond delay="0"/>
                                          </p:stCondLst>
                                        </p:cTn>
                                        <p:tgtEl>
                                          <p:spTgt spid="41"/>
                                        </p:tgtEl>
                                        <p:attrNameLst>
                                          <p:attrName>style.visibility</p:attrName>
                                        </p:attrNameLst>
                                      </p:cBhvr>
                                      <p:to>
                                        <p:strVal val="visible"/>
                                      </p:to>
                                    </p:set>
                                    <p:animEffect transition="in" filter="wipe(down)">
                                      <p:cBhvr>
                                        <p:cTn id="97" dur="500"/>
                                        <p:tgtEl>
                                          <p:spTgt spid="41"/>
                                        </p:tgtEl>
                                      </p:cBhvr>
                                    </p:animEffect>
                                  </p:childTnLst>
                                </p:cTn>
                              </p:par>
                            </p:childTnLst>
                          </p:cTn>
                        </p:par>
                        <p:par>
                          <p:cTn id="98" fill="hold">
                            <p:stCondLst>
                              <p:cond delay="10000"/>
                            </p:stCondLst>
                            <p:childTnLst>
                              <p:par>
                                <p:cTn id="99" presetID="22" presetClass="entr" presetSubtype="4" fill="hold" grpId="0" nodeType="afterEffect" nodePh="1">
                                  <p:stCondLst>
                                    <p:cond delay="0"/>
                                  </p:stCondLst>
                                  <p:endCondLst>
                                    <p:cond evt="begin" delay="0">
                                      <p:tn val="99"/>
                                    </p:cond>
                                  </p:endCondLst>
                                  <p:childTnLst>
                                    <p:set>
                                      <p:cBhvr>
                                        <p:cTn id="100" dur="1" fill="hold">
                                          <p:stCondLst>
                                            <p:cond delay="0"/>
                                          </p:stCondLst>
                                        </p:cTn>
                                        <p:tgtEl>
                                          <p:spTgt spid="44">
                                            <p:txEl>
                                              <p:pRg st="0" end="0"/>
                                            </p:txEl>
                                          </p:spTgt>
                                        </p:tgtEl>
                                        <p:attrNameLst>
                                          <p:attrName>style.visibility</p:attrName>
                                        </p:attrNameLst>
                                      </p:cBhvr>
                                      <p:to>
                                        <p:strVal val="visible"/>
                                      </p:to>
                                    </p:set>
                                    <p:animEffect transition="in" filter="wipe(down)">
                                      <p:cBhvr>
                                        <p:cTn id="101" dur="500"/>
                                        <p:tgtEl>
                                          <p:spTgt spid="44">
                                            <p:txEl>
                                              <p:pRg st="0" end="0"/>
                                            </p:txEl>
                                          </p:spTgt>
                                        </p:tgtEl>
                                      </p:cBhvr>
                                    </p:animEffect>
                                  </p:childTnLst>
                                </p:cTn>
                              </p:par>
                            </p:childTnLst>
                          </p:cTn>
                        </p:par>
                        <p:par>
                          <p:cTn id="102" fill="hold">
                            <p:stCondLst>
                              <p:cond delay="10500"/>
                            </p:stCondLst>
                            <p:childTnLst>
                              <p:par>
                                <p:cTn id="103" presetID="2" presetClass="entr" presetSubtype="4" accel="50000" decel="50000" fill="hold" grpId="0" nodeType="afterEffect">
                                  <p:stCondLst>
                                    <p:cond delay="0"/>
                                  </p:stCondLst>
                                  <p:childTnLst>
                                    <p:set>
                                      <p:cBhvr>
                                        <p:cTn id="104" dur="1" fill="hold">
                                          <p:stCondLst>
                                            <p:cond delay="0"/>
                                          </p:stCondLst>
                                        </p:cTn>
                                        <p:tgtEl>
                                          <p:spTgt spid="39">
                                            <p:txEl>
                                              <p:pRg st="0" end="0"/>
                                            </p:txEl>
                                          </p:spTgt>
                                        </p:tgtEl>
                                        <p:attrNameLst>
                                          <p:attrName>style.visibility</p:attrName>
                                        </p:attrNameLst>
                                      </p:cBhvr>
                                      <p:to>
                                        <p:strVal val="visible"/>
                                      </p:to>
                                    </p:set>
                                    <p:anim calcmode="lin" valueType="num">
                                      <p:cBhvr additive="base">
                                        <p:cTn id="105" dur="500" fill="hold"/>
                                        <p:tgtEl>
                                          <p:spTgt spid="39">
                                            <p:txEl>
                                              <p:pRg st="0" end="0"/>
                                            </p:txEl>
                                          </p:spTgt>
                                        </p:tgtEl>
                                        <p:attrNameLst>
                                          <p:attrName>ppt_x</p:attrName>
                                        </p:attrNameLst>
                                      </p:cBhvr>
                                      <p:tavLst>
                                        <p:tav tm="0">
                                          <p:val>
                                            <p:strVal val="#ppt_x"/>
                                          </p:val>
                                        </p:tav>
                                        <p:tav tm="100000">
                                          <p:val>
                                            <p:strVal val="#ppt_x"/>
                                          </p:val>
                                        </p:tav>
                                      </p:tavLst>
                                    </p:anim>
                                    <p:anim calcmode="lin" valueType="num">
                                      <p:cBhvr additive="base">
                                        <p:cTn id="106" dur="500" fill="hold"/>
                                        <p:tgtEl>
                                          <p:spTgt spid="39">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bldLvl="0" animBg="1"/>
      <p:bldP spid="14" grpId="0" build="p">
        <p:tmplLst>
          <p:tmpl lvl="1">
            <p:tnLst>
              <p:par>
                <p:cTn presetID="2" presetClass="entr" presetSubtype="4" accel="50000" decel="50000" fill="hold" nodeType="afterEffect" nodePh="1">
                  <p:stCondLst>
                    <p:cond delay="0"/>
                  </p:stCondLst>
                  <p:endCondLst>
                    <p:cond evt="begin" delay="0"/>
                  </p:endCondLst>
                  <p:childTnLst>
                    <p:set>
                      <p:cBhvr>
                        <p:cTn dur="1" fill="hold">
                          <p:stCondLst>
                            <p:cond delay="0"/>
                          </p:stCondLst>
                        </p:cTn>
                        <p:tgtEl>
                          <p:spTgt spid="14"/>
                        </p:tgtEl>
                        <p:attrNameLst>
                          <p:attrName>style.visibility</p:attrName>
                        </p:attrNameLst>
                      </p:cBhvr>
                      <p:to>
                        <p:strVal val="visible"/>
                      </p:to>
                    </p:set>
                    <p:anim calcmode="lin" valueType="num">
                      <p:cBhvr additive="base">
                        <p:cTn dur="500" fill="hold"/>
                        <p:tgtEl>
                          <p:spTgt spid="14"/>
                        </p:tgtEl>
                        <p:attrNameLst>
                          <p:attrName>ppt_x</p:attrName>
                        </p:attrNameLst>
                      </p:cBhvr>
                      <p:tavLst>
                        <p:tav tm="0">
                          <p:val>
                            <p:strVal val="#ppt_x"/>
                          </p:val>
                        </p:tav>
                        <p:tav tm="100000">
                          <p:val>
                            <p:strVal val="#ppt_x"/>
                          </p:val>
                        </p:tav>
                      </p:tavLst>
                    </p:anim>
                    <p:anim calcmode="lin" valueType="num">
                      <p:cBhvr additive="base">
                        <p:cTn dur="500" fill="hold"/>
                        <p:tgtEl>
                          <p:spTgt spid="14"/>
                        </p:tgtEl>
                        <p:attrNameLst>
                          <p:attrName>ppt_y</p:attrName>
                        </p:attrNameLst>
                      </p:cBhvr>
                      <p:tavLst>
                        <p:tav tm="0">
                          <p:val>
                            <p:strVal val="1+#ppt_h/2"/>
                          </p:val>
                        </p:tav>
                        <p:tav tm="100000">
                          <p:val>
                            <p:strVal val="#ppt_y"/>
                          </p:val>
                        </p:tav>
                      </p:tavLst>
                    </p:anim>
                  </p:childTnLst>
                </p:cTn>
              </p:par>
            </p:tnLst>
          </p:tmpl>
        </p:tmplLst>
      </p:bldP>
      <p:bldP spid="23" grpId="0" bldLvl="0" animBg="1"/>
      <p:bldP spid="24" grpId="0" build="p">
        <p:tmplLst>
          <p:tmpl lvl="1">
            <p:tnLst>
              <p:par>
                <p:cTn presetID="2" presetClass="entr" presetSubtype="4" accel="50000" decel="50000" fill="hold" nodeType="afterEffect" nodePh="1">
                  <p:stCondLst>
                    <p:cond delay="0"/>
                  </p:stCondLst>
                  <p:endCondLst>
                    <p:cond evt="begin" delay="0"/>
                  </p:endCondLst>
                  <p:childTnLst>
                    <p:set>
                      <p:cBhvr>
                        <p:cTn dur="1" fill="hold">
                          <p:stCondLst>
                            <p:cond delay="0"/>
                          </p:stCondLst>
                        </p:cTn>
                        <p:tgtEl>
                          <p:spTgt spid="24"/>
                        </p:tgtEl>
                        <p:attrNameLst>
                          <p:attrName>style.visibility</p:attrName>
                        </p:attrNameLst>
                      </p:cBhvr>
                      <p:to>
                        <p:strVal val="visible"/>
                      </p:to>
                    </p:set>
                    <p:anim calcmode="lin" valueType="num">
                      <p:cBhvr additive="base">
                        <p:cTn dur="500" fill="hold"/>
                        <p:tgtEl>
                          <p:spTgt spid="24"/>
                        </p:tgtEl>
                        <p:attrNameLst>
                          <p:attrName>ppt_x</p:attrName>
                        </p:attrNameLst>
                      </p:cBhvr>
                      <p:tavLst>
                        <p:tav tm="0">
                          <p:val>
                            <p:strVal val="#ppt_x"/>
                          </p:val>
                        </p:tav>
                        <p:tav tm="100000">
                          <p:val>
                            <p:strVal val="#ppt_x"/>
                          </p:val>
                        </p:tav>
                      </p:tavLst>
                    </p:anim>
                    <p:anim calcmode="lin" valueType="num">
                      <p:cBhvr additive="base">
                        <p:cTn dur="500" fill="hold"/>
                        <p:tgtEl>
                          <p:spTgt spid="24"/>
                        </p:tgtEl>
                        <p:attrNameLst>
                          <p:attrName>ppt_y</p:attrName>
                        </p:attrNameLst>
                      </p:cBhvr>
                      <p:tavLst>
                        <p:tav tm="0">
                          <p:val>
                            <p:strVal val="1+#ppt_h/2"/>
                          </p:val>
                        </p:tav>
                        <p:tav tm="100000">
                          <p:val>
                            <p:strVal val="#ppt_y"/>
                          </p:val>
                        </p:tav>
                      </p:tavLst>
                    </p:anim>
                  </p:childTnLst>
                </p:cTn>
              </p:par>
            </p:tnLst>
          </p:tmpl>
        </p:tmplLst>
      </p:bldP>
      <p:bldP spid="27" grpId="0" bldLvl="0" animBg="1"/>
      <p:bldP spid="28" grpId="0" build="p">
        <p:tmplLst>
          <p:tmpl lvl="1">
            <p:tnLst>
              <p:par>
                <p:cTn presetID="2" presetClass="entr" presetSubtype="4" accel="50000" decel="50000" fill="hold" nodeType="afterEffect" nodePh="1">
                  <p:stCondLst>
                    <p:cond delay="0"/>
                  </p:stCondLst>
                  <p:endCondLst>
                    <p:cond evt="begin" delay="0"/>
                  </p:endCondLst>
                  <p:childTnLst>
                    <p:set>
                      <p:cBhvr>
                        <p:cTn dur="1" fill="hold">
                          <p:stCondLst>
                            <p:cond delay="0"/>
                          </p:stCondLst>
                        </p:cTn>
                        <p:tgtEl>
                          <p:spTgt spid="28"/>
                        </p:tgtEl>
                        <p:attrNameLst>
                          <p:attrName>style.visibility</p:attrName>
                        </p:attrNameLst>
                      </p:cBhvr>
                      <p:to>
                        <p:strVal val="visible"/>
                      </p:to>
                    </p:set>
                    <p:anim calcmode="lin" valueType="num">
                      <p:cBhvr additive="base">
                        <p:cTn dur="500" fill="hold"/>
                        <p:tgtEl>
                          <p:spTgt spid="28"/>
                        </p:tgtEl>
                        <p:attrNameLst>
                          <p:attrName>ppt_x</p:attrName>
                        </p:attrNameLst>
                      </p:cBhvr>
                      <p:tavLst>
                        <p:tav tm="0">
                          <p:val>
                            <p:strVal val="#ppt_x"/>
                          </p:val>
                        </p:tav>
                        <p:tav tm="100000">
                          <p:val>
                            <p:strVal val="#ppt_x"/>
                          </p:val>
                        </p:tav>
                      </p:tavLst>
                    </p:anim>
                    <p:anim calcmode="lin" valueType="num">
                      <p:cBhvr additive="base">
                        <p:cTn dur="500" fill="hold"/>
                        <p:tgtEl>
                          <p:spTgt spid="28"/>
                        </p:tgtEl>
                        <p:attrNameLst>
                          <p:attrName>ppt_y</p:attrName>
                        </p:attrNameLst>
                      </p:cBhvr>
                      <p:tavLst>
                        <p:tav tm="0">
                          <p:val>
                            <p:strVal val="1+#ppt_h/2"/>
                          </p:val>
                        </p:tav>
                        <p:tav tm="100000">
                          <p:val>
                            <p:strVal val="#ppt_y"/>
                          </p:val>
                        </p:tav>
                      </p:tavLst>
                    </p:anim>
                  </p:childTnLst>
                </p:cTn>
              </p:par>
            </p:tnLst>
          </p:tmpl>
        </p:tmplLst>
      </p:bldP>
      <p:bldP spid="32" grpId="0" bldLvl="0" animBg="1"/>
      <p:bldP spid="33" grpId="0" build="p">
        <p:tmplLst>
          <p:tmpl lvl="1">
            <p:tnLst>
              <p:par>
                <p:cTn presetID="2" presetClass="entr" presetSubtype="4" accel="50000" decel="50000" fill="hold" nodeType="afterEffect" nodePh="1">
                  <p:stCondLst>
                    <p:cond delay="0"/>
                  </p:stCondLst>
                  <p:endCondLst>
                    <p:cond evt="begin" delay="0"/>
                  </p:endCondLst>
                  <p:childTnLst>
                    <p:set>
                      <p:cBhvr>
                        <p:cTn dur="1" fill="hold">
                          <p:stCondLst>
                            <p:cond delay="0"/>
                          </p:stCondLst>
                        </p:cTn>
                        <p:tgtEl>
                          <p:spTgt spid="33"/>
                        </p:tgtEl>
                        <p:attrNameLst>
                          <p:attrName>style.visibility</p:attrName>
                        </p:attrNameLst>
                      </p:cBhvr>
                      <p:to>
                        <p:strVal val="visible"/>
                      </p:to>
                    </p:set>
                    <p:anim calcmode="lin" valueType="num">
                      <p:cBhvr additive="base">
                        <p:cTn dur="500" fill="hold"/>
                        <p:tgtEl>
                          <p:spTgt spid="33"/>
                        </p:tgtEl>
                        <p:attrNameLst>
                          <p:attrName>ppt_x</p:attrName>
                        </p:attrNameLst>
                      </p:cBhvr>
                      <p:tavLst>
                        <p:tav tm="0">
                          <p:val>
                            <p:strVal val="#ppt_x"/>
                          </p:val>
                        </p:tav>
                        <p:tav tm="100000">
                          <p:val>
                            <p:strVal val="#ppt_x"/>
                          </p:val>
                        </p:tav>
                      </p:tavLst>
                    </p:anim>
                    <p:anim calcmode="lin" valueType="num">
                      <p:cBhvr additive="base">
                        <p:cTn dur="500" fill="hold"/>
                        <p:tgtEl>
                          <p:spTgt spid="33"/>
                        </p:tgtEl>
                        <p:attrNameLst>
                          <p:attrName>ppt_y</p:attrName>
                        </p:attrNameLst>
                      </p:cBhvr>
                      <p:tavLst>
                        <p:tav tm="0">
                          <p:val>
                            <p:strVal val="1+#ppt_h/2"/>
                          </p:val>
                        </p:tav>
                        <p:tav tm="100000">
                          <p:val>
                            <p:strVal val="#ppt_y"/>
                          </p:val>
                        </p:tav>
                      </p:tavLst>
                    </p:anim>
                  </p:childTnLst>
                </p:cTn>
              </p:par>
            </p:tnLst>
          </p:tmpl>
        </p:tmplLst>
      </p:bldP>
      <p:bldP spid="38" grpId="0" bldLvl="0" animBg="1"/>
      <p:bldP spid="39" grpId="0" build="p">
        <p:tmplLst>
          <p:tmpl lvl="1">
            <p:tnLst>
              <p:par>
                <p:cTn presetID="2" presetClass="entr" presetSubtype="4" accel="50000" decel="50000" fill="hold" nodeType="afterEffect" nodePh="1">
                  <p:stCondLst>
                    <p:cond delay="0"/>
                  </p:stCondLst>
                  <p:endCondLst>
                    <p:cond evt="begin" delay="0"/>
                  </p:endCondLst>
                  <p:childTnLst>
                    <p:set>
                      <p:cBhvr>
                        <p:cTn dur="1" fill="hold">
                          <p:stCondLst>
                            <p:cond delay="0"/>
                          </p:stCondLst>
                        </p:cTn>
                        <p:tgtEl>
                          <p:spTgt spid="39"/>
                        </p:tgtEl>
                        <p:attrNameLst>
                          <p:attrName>style.visibility</p:attrName>
                        </p:attrNameLst>
                      </p:cBhvr>
                      <p:to>
                        <p:strVal val="visible"/>
                      </p:to>
                    </p:set>
                    <p:anim calcmode="lin" valueType="num">
                      <p:cBhvr additive="base">
                        <p:cTn dur="500" fill="hold"/>
                        <p:tgtEl>
                          <p:spTgt spid="39"/>
                        </p:tgtEl>
                        <p:attrNameLst>
                          <p:attrName>ppt_x</p:attrName>
                        </p:attrNameLst>
                      </p:cBhvr>
                      <p:tavLst>
                        <p:tav tm="0">
                          <p:val>
                            <p:strVal val="#ppt_x"/>
                          </p:val>
                        </p:tav>
                        <p:tav tm="100000">
                          <p:val>
                            <p:strVal val="#ppt_x"/>
                          </p:val>
                        </p:tav>
                      </p:tavLst>
                    </p:anim>
                    <p:anim calcmode="lin" valueType="num">
                      <p:cBhvr additive="base">
                        <p:cTn dur="500" fill="hold"/>
                        <p:tgtEl>
                          <p:spTgt spid="39"/>
                        </p:tgtEl>
                        <p:attrNameLst>
                          <p:attrName>ppt_y</p:attrName>
                        </p:attrNameLst>
                      </p:cBhvr>
                      <p:tavLst>
                        <p:tav tm="0">
                          <p:val>
                            <p:strVal val="1+#ppt_h/2"/>
                          </p:val>
                        </p:tav>
                        <p:tav tm="100000">
                          <p:val>
                            <p:strVal val="#ppt_y"/>
                          </p:val>
                        </p:tav>
                      </p:tavLst>
                    </p:anim>
                  </p:childTnLst>
                </p:cTn>
              </p:par>
            </p:tnLst>
          </p:tmpl>
        </p:tmplLst>
      </p:bldP>
      <p:bldP spid="21" grpId="0" bldLvl="0" animBg="1"/>
      <p:bldP spid="22" grpId="0" build="p">
        <p:tmplLst>
          <p:tmpl lvl="1">
            <p:tnLst>
              <p:par>
                <p:cTn presetID="22" presetClass="entr" presetSubtype="4" fill="hold" nodeType="afterEffect" nodePh="1">
                  <p:stCondLst>
                    <p:cond delay="0"/>
                  </p:stCondLst>
                  <p:endCondLst>
                    <p:cond evt="begin" delay="0"/>
                  </p:endCondLst>
                  <p:childTnLst>
                    <p:set>
                      <p:cBhvr>
                        <p:cTn dur="1" fill="hold">
                          <p:stCondLst>
                            <p:cond delay="0"/>
                          </p:stCondLst>
                        </p:cTn>
                        <p:tgtEl>
                          <p:spTgt spid="22"/>
                        </p:tgtEl>
                        <p:attrNameLst>
                          <p:attrName>style.visibility</p:attrName>
                        </p:attrNameLst>
                      </p:cBhvr>
                      <p:to>
                        <p:strVal val="visible"/>
                      </p:to>
                    </p:set>
                    <p:animEffect transition="in" filter="wipe(down)">
                      <p:cBhvr>
                        <p:cTn dur="500"/>
                        <p:tgtEl>
                          <p:spTgt spid="22"/>
                        </p:tgtEl>
                      </p:cBhvr>
                    </p:animEffect>
                  </p:childTnLst>
                </p:cTn>
              </p:par>
            </p:tnLst>
          </p:tmpl>
        </p:tmplLst>
      </p:bldP>
      <p:bldP spid="25" grpId="0" bldLvl="0" animBg="1"/>
      <p:bldP spid="26" grpId="0" build="p">
        <p:tmplLst>
          <p:tmpl lvl="1">
            <p:tnLst>
              <p:par>
                <p:cTn presetID="22" presetClass="entr" presetSubtype="4" fill="hold" nodeType="afterEffect" nodePh="1">
                  <p:stCondLst>
                    <p:cond delay="0"/>
                  </p:stCondLst>
                  <p:endCondLst>
                    <p:cond evt="begin" delay="0"/>
                  </p:endCondLst>
                  <p:childTnLst>
                    <p:set>
                      <p:cBhvr>
                        <p:cTn dur="1" fill="hold">
                          <p:stCondLst>
                            <p:cond delay="0"/>
                          </p:stCondLst>
                        </p:cTn>
                        <p:tgtEl>
                          <p:spTgt spid="26"/>
                        </p:tgtEl>
                        <p:attrNameLst>
                          <p:attrName>style.visibility</p:attrName>
                        </p:attrNameLst>
                      </p:cBhvr>
                      <p:to>
                        <p:strVal val="visible"/>
                      </p:to>
                    </p:set>
                    <p:animEffect transition="in" filter="wipe(down)">
                      <p:cBhvr>
                        <p:cTn dur="500"/>
                        <p:tgtEl>
                          <p:spTgt spid="26"/>
                        </p:tgtEl>
                      </p:cBhvr>
                    </p:animEffect>
                  </p:childTnLst>
                </p:cTn>
              </p:par>
            </p:tnLst>
          </p:tmpl>
        </p:tmplLst>
      </p:bldP>
      <p:bldP spid="29" grpId="0" bldLvl="0" animBg="1"/>
      <p:bldP spid="30" grpId="0" build="p">
        <p:tmplLst>
          <p:tmpl lvl="1">
            <p:tnLst>
              <p:par>
                <p:cTn presetID="22" presetClass="entr" presetSubtype="4" fill="hold" nodeType="afterEffect" nodePh="1">
                  <p:stCondLst>
                    <p:cond delay="0"/>
                  </p:stCondLst>
                  <p:endCondLst>
                    <p:cond evt="begin" delay="0"/>
                  </p:endCondLst>
                  <p:childTnLst>
                    <p:set>
                      <p:cBhvr>
                        <p:cTn dur="1" fill="hold">
                          <p:stCondLst>
                            <p:cond delay="0"/>
                          </p:stCondLst>
                        </p:cTn>
                        <p:tgtEl>
                          <p:spTgt spid="30"/>
                        </p:tgtEl>
                        <p:attrNameLst>
                          <p:attrName>style.visibility</p:attrName>
                        </p:attrNameLst>
                      </p:cBhvr>
                      <p:to>
                        <p:strVal val="visible"/>
                      </p:to>
                    </p:set>
                    <p:animEffect transition="in" filter="wipe(down)">
                      <p:cBhvr>
                        <p:cTn dur="500"/>
                        <p:tgtEl>
                          <p:spTgt spid="30"/>
                        </p:tgtEl>
                      </p:cBhvr>
                    </p:animEffect>
                  </p:childTnLst>
                </p:cTn>
              </p:par>
            </p:tnLst>
          </p:tmpl>
        </p:tmplLst>
      </p:bldP>
      <p:bldP spid="35" grpId="0" bldLvl="0" animBg="1"/>
      <p:bldP spid="36" grpId="0" build="p">
        <p:tmplLst>
          <p:tmpl lvl="1">
            <p:tnLst>
              <p:par>
                <p:cTn presetID="22" presetClass="entr" presetSubtype="4" fill="hold" nodeType="afterEffect" nodePh="1">
                  <p:stCondLst>
                    <p:cond delay="0"/>
                  </p:stCondLst>
                  <p:endCondLst>
                    <p:cond evt="begin" delay="0"/>
                  </p:endCondLst>
                  <p:childTnLst>
                    <p:set>
                      <p:cBhvr>
                        <p:cTn dur="1" fill="hold">
                          <p:stCondLst>
                            <p:cond delay="0"/>
                          </p:stCondLst>
                        </p:cTn>
                        <p:tgtEl>
                          <p:spTgt spid="36"/>
                        </p:tgtEl>
                        <p:attrNameLst>
                          <p:attrName>style.visibility</p:attrName>
                        </p:attrNameLst>
                      </p:cBhvr>
                      <p:to>
                        <p:strVal val="visible"/>
                      </p:to>
                    </p:set>
                    <p:animEffect transition="in" filter="wipe(down)">
                      <p:cBhvr>
                        <p:cTn dur="500"/>
                        <p:tgtEl>
                          <p:spTgt spid="36"/>
                        </p:tgtEl>
                      </p:cBhvr>
                    </p:animEffect>
                  </p:childTnLst>
                </p:cTn>
              </p:par>
            </p:tnLst>
          </p:tmpl>
        </p:tmplLst>
      </p:bldP>
      <p:bldP spid="41" grpId="0" bldLvl="0" animBg="1"/>
      <p:bldP spid="44" grpId="0" build="p">
        <p:tmplLst>
          <p:tmpl lvl="1">
            <p:tnLst>
              <p:par>
                <p:cTn presetID="22" presetClass="entr" presetSubtype="4" fill="hold" nodeType="afterEffect" nodePh="1">
                  <p:stCondLst>
                    <p:cond delay="0"/>
                  </p:stCondLst>
                  <p:endCondLst>
                    <p:cond evt="begin" delay="0"/>
                  </p:endCondLst>
                  <p:childTnLst>
                    <p:set>
                      <p:cBhvr>
                        <p:cTn dur="1" fill="hold">
                          <p:stCondLst>
                            <p:cond delay="0"/>
                          </p:stCondLst>
                        </p:cTn>
                        <p:tgtEl>
                          <p:spTgt spid="44"/>
                        </p:tgtEl>
                        <p:attrNameLst>
                          <p:attrName>style.visibility</p:attrName>
                        </p:attrNameLst>
                      </p:cBhvr>
                      <p:to>
                        <p:strVal val="visible"/>
                      </p:to>
                    </p:set>
                    <p:animEffect transition="in" filter="wipe(down)">
                      <p:cBhvr>
                        <p:cTn dur="500"/>
                        <p:tgtEl>
                          <p:spTgt spid="44"/>
                        </p:tgtEl>
                      </p:cBhvr>
                    </p:animEffect>
                  </p:childTnLst>
                </p:cTn>
              </p:par>
            </p:tnLst>
          </p:tmpl>
        </p:tmplLst>
      </p:bldP>
      <p:bldP spid="40" grpId="0"/>
      <p:bldP spid="45" grpId="0" build="p">
        <p:tmplLst>
          <p:tmpl lvl="1">
            <p:tnLst>
              <p:par>
                <p:cTn presetID="10" presetClass="entr" presetSubtype="0" fill="hold" nodeType="afterEffect">
                  <p:stCondLst>
                    <p:cond delay="0"/>
                  </p:stCondLst>
                  <p:childTnLst>
                    <p:set>
                      <p:cBhvr>
                        <p:cTn dur="1" fill="hold">
                          <p:stCondLst>
                            <p:cond delay="0"/>
                          </p:stCondLst>
                        </p:cTn>
                        <p:tgtEl>
                          <p:spTgt spid="45"/>
                        </p:tgtEl>
                        <p:attrNameLst>
                          <p:attrName>style.visibility</p:attrName>
                        </p:attrNameLst>
                      </p:cBhvr>
                      <p:to>
                        <p:strVal val="visible"/>
                      </p:to>
                    </p:set>
                    <p:animEffect transition="in" filter="fade">
                      <p:cBhvr>
                        <p:cTn dur="500"/>
                        <p:tgtEl>
                          <p:spTgt spid="45"/>
                        </p:tgtEl>
                      </p:cBhvr>
                    </p:animEffect>
                  </p:childTnLst>
                </p:cTn>
              </p:par>
            </p:tnLst>
          </p:tmpl>
        </p:tmplLst>
      </p:bldP>
    </p:bld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2_Team09">
    <p:spTree>
      <p:nvGrpSpPr>
        <p:cNvPr id="1" name=""/>
        <p:cNvGrpSpPr/>
        <p:nvPr/>
      </p:nvGrpSpPr>
      <p:grpSpPr>
        <a:xfrm>
          <a:off x="0" y="0"/>
          <a:ext cx="0" cy="0"/>
          <a:chOff x="0" y="0"/>
          <a:chExt cx="0" cy="0"/>
        </a:xfrm>
      </p:grpSpPr>
      <p:sp>
        <p:nvSpPr>
          <p:cNvPr id="34" name="Picture Placeholder 7"/>
          <p:cNvSpPr>
            <a:spLocks noGrp="1"/>
          </p:cNvSpPr>
          <p:nvPr>
            <p:ph type="pic" sz="quarter" idx="29" hasCustomPrompt="1"/>
          </p:nvPr>
        </p:nvSpPr>
        <p:spPr>
          <a:xfrm>
            <a:off x="3" y="5"/>
            <a:ext cx="9143999" cy="2647949"/>
          </a:xfrm>
          <a:prstGeom prst="rect">
            <a:avLst/>
          </a:prstGeom>
          <a:ln>
            <a:noFill/>
          </a:ln>
        </p:spPr>
        <p:txBody>
          <a:bodyPr bIns="1005840" anchor="b"/>
          <a:lstStyle>
            <a:lvl1pPr algn="ctr">
              <a:buNone/>
              <a:defRPr sz="1050">
                <a:solidFill>
                  <a:schemeClr val="tx1">
                    <a:lumMod val="50000"/>
                    <a:lumOff val="50000"/>
                  </a:schemeClr>
                </a:solidFill>
              </a:defRPr>
            </a:lvl1pPr>
          </a:lstStyle>
          <a:p>
            <a:r>
              <a:rPr lang="en-US" dirty="0"/>
              <a:t>Image Holder</a:t>
            </a:r>
          </a:p>
        </p:txBody>
      </p:sp>
      <p:sp>
        <p:nvSpPr>
          <p:cNvPr id="31" name="Picture Placeholder 7"/>
          <p:cNvSpPr>
            <a:spLocks noGrp="1"/>
          </p:cNvSpPr>
          <p:nvPr>
            <p:ph type="pic" sz="quarter" idx="10" hasCustomPrompt="1"/>
          </p:nvPr>
        </p:nvSpPr>
        <p:spPr>
          <a:xfrm>
            <a:off x="657130" y="1733550"/>
            <a:ext cx="1421516" cy="1421092"/>
          </a:xfrm>
          <a:prstGeom prst="ellipse">
            <a:avLst/>
          </a:prstGeom>
          <a:ln w="19050">
            <a:solidFill>
              <a:schemeClr val="accent1"/>
            </a:solidFill>
          </a:ln>
        </p:spPr>
        <p:txBody>
          <a:bodyPr bIns="182880" anchor="b"/>
          <a:lstStyle>
            <a:lvl1pPr algn="ctr">
              <a:buNone/>
              <a:defRPr sz="1099">
                <a:solidFill>
                  <a:schemeClr val="tx1">
                    <a:lumMod val="50000"/>
                    <a:lumOff val="50000"/>
                  </a:schemeClr>
                </a:solidFill>
              </a:defRPr>
            </a:lvl1pPr>
          </a:lstStyle>
          <a:p>
            <a:r>
              <a:rPr lang="en-US" dirty="0"/>
              <a:t>Image Holder</a:t>
            </a:r>
          </a:p>
        </p:txBody>
      </p:sp>
      <p:sp>
        <p:nvSpPr>
          <p:cNvPr id="14" name="Text Placeholder 3"/>
          <p:cNvSpPr>
            <a:spLocks noGrp="1"/>
          </p:cNvSpPr>
          <p:nvPr>
            <p:ph type="body" sz="half" idx="15" hasCustomPrompt="1"/>
          </p:nvPr>
        </p:nvSpPr>
        <p:spPr>
          <a:xfrm>
            <a:off x="637053" y="3711750"/>
            <a:ext cx="1461670" cy="923330"/>
          </a:xfrm>
          <a:prstGeom prst="rect">
            <a:avLst/>
          </a:prstGeom>
        </p:spPr>
        <p:txBody>
          <a:bodyPr wrap="square" lIns="0" tIns="0" rIns="0" bIns="0" anchor="t">
            <a:noAutofit/>
          </a:bodyPr>
          <a:lstStyle>
            <a:lvl1pPr marL="0" indent="0" algn="ctr">
              <a:buNone/>
              <a:defRPr sz="1099" b="0" baseline="0">
                <a:solidFill>
                  <a:schemeClr val="bg1">
                    <a:lumMod val="50000"/>
                  </a:schemeClr>
                </a:solidFill>
              </a:defRPr>
            </a:lvl1pPr>
            <a:lvl2pPr marL="457052" indent="0">
              <a:buNone/>
              <a:defRPr sz="1200"/>
            </a:lvl2pPr>
            <a:lvl3pPr marL="914103" indent="0">
              <a:buNone/>
              <a:defRPr sz="1001"/>
            </a:lvl3pPr>
            <a:lvl4pPr marL="1370679" indent="0">
              <a:buNone/>
              <a:defRPr sz="900"/>
            </a:lvl4pPr>
            <a:lvl5pPr marL="1827731" indent="0">
              <a:buNone/>
              <a:defRPr sz="900"/>
            </a:lvl5pPr>
            <a:lvl6pPr marL="2284781" indent="0">
              <a:buNone/>
              <a:defRPr sz="900"/>
            </a:lvl6pPr>
            <a:lvl7pPr marL="2741833" indent="0">
              <a:buNone/>
              <a:defRPr sz="900"/>
            </a:lvl7pPr>
            <a:lvl8pPr marL="3198408" indent="0">
              <a:buNone/>
              <a:defRPr sz="900"/>
            </a:lvl8pPr>
            <a:lvl9pPr marL="3655460" indent="0">
              <a:buNone/>
              <a:defRPr sz="900"/>
            </a:lvl9pPr>
          </a:lstStyle>
          <a:p>
            <a:pPr algn="ctr"/>
            <a:endParaRPr lang="en-US" sz="1001" dirty="0">
              <a:solidFill>
                <a:schemeClr val="tx1">
                  <a:lumMod val="50000"/>
                  <a:lumOff val="50000"/>
                </a:schemeClr>
              </a:solidFill>
            </a:endParaRPr>
          </a:p>
          <a:p>
            <a:pPr algn="ctr"/>
            <a:endParaRPr lang="en-US" sz="1001" dirty="0">
              <a:solidFill>
                <a:schemeClr val="tx1">
                  <a:lumMod val="50000"/>
                  <a:lumOff val="50000"/>
                </a:schemeClr>
              </a:solidFill>
            </a:endParaRPr>
          </a:p>
          <a:p>
            <a:pPr algn="ctr"/>
            <a:endParaRPr lang="en-US" sz="1001" dirty="0">
              <a:solidFill>
                <a:schemeClr val="tx1">
                  <a:lumMod val="50000"/>
                  <a:lumOff val="50000"/>
                </a:schemeClr>
              </a:solidFill>
            </a:endParaRPr>
          </a:p>
          <a:p>
            <a:pPr algn="ctr"/>
            <a:endParaRPr lang="en-US" sz="1001" dirty="0">
              <a:solidFill>
                <a:schemeClr val="tx1">
                  <a:lumMod val="50000"/>
                  <a:lumOff val="50000"/>
                </a:schemeClr>
              </a:solidFill>
            </a:endParaRPr>
          </a:p>
          <a:p>
            <a:pPr algn="ctr"/>
            <a:endParaRPr lang="en-US" sz="1001" dirty="0">
              <a:solidFill>
                <a:schemeClr val="tx1">
                  <a:lumMod val="50000"/>
                  <a:lumOff val="50000"/>
                </a:schemeClr>
              </a:solidFill>
            </a:endParaRPr>
          </a:p>
        </p:txBody>
      </p:sp>
      <p:sp>
        <p:nvSpPr>
          <p:cNvPr id="23" name="Picture Placeholder 7"/>
          <p:cNvSpPr>
            <a:spLocks noGrp="1"/>
          </p:cNvSpPr>
          <p:nvPr>
            <p:ph type="pic" sz="quarter" idx="17" hasCustomPrompt="1"/>
          </p:nvPr>
        </p:nvSpPr>
        <p:spPr>
          <a:xfrm>
            <a:off x="2258440" y="1733550"/>
            <a:ext cx="1421516" cy="1421092"/>
          </a:xfrm>
          <a:prstGeom prst="ellipse">
            <a:avLst/>
          </a:prstGeom>
          <a:ln w="19050">
            <a:solidFill>
              <a:schemeClr val="accent2"/>
            </a:solidFill>
          </a:ln>
        </p:spPr>
        <p:txBody>
          <a:bodyPr bIns="182880" anchor="b"/>
          <a:lstStyle>
            <a:lvl1pPr algn="ctr">
              <a:buNone/>
              <a:defRPr sz="1099">
                <a:solidFill>
                  <a:schemeClr val="tx1">
                    <a:lumMod val="50000"/>
                    <a:lumOff val="50000"/>
                  </a:schemeClr>
                </a:solidFill>
              </a:defRPr>
            </a:lvl1pPr>
          </a:lstStyle>
          <a:p>
            <a:r>
              <a:rPr lang="en-US" dirty="0"/>
              <a:t>Image Holder</a:t>
            </a:r>
          </a:p>
        </p:txBody>
      </p:sp>
      <p:sp>
        <p:nvSpPr>
          <p:cNvPr id="24" name="Text Placeholder 3"/>
          <p:cNvSpPr>
            <a:spLocks noGrp="1"/>
          </p:cNvSpPr>
          <p:nvPr>
            <p:ph type="body" sz="half" idx="18" hasCustomPrompt="1"/>
          </p:nvPr>
        </p:nvSpPr>
        <p:spPr>
          <a:xfrm>
            <a:off x="2238366" y="3711750"/>
            <a:ext cx="1461670" cy="923330"/>
          </a:xfrm>
          <a:prstGeom prst="rect">
            <a:avLst/>
          </a:prstGeom>
        </p:spPr>
        <p:txBody>
          <a:bodyPr wrap="square" lIns="0" tIns="0" rIns="0" bIns="0" anchor="t">
            <a:noAutofit/>
          </a:bodyPr>
          <a:lstStyle>
            <a:lvl1pPr marL="0" indent="0" algn="ctr">
              <a:buNone/>
              <a:defRPr sz="1099" b="0" baseline="0">
                <a:solidFill>
                  <a:schemeClr val="bg1">
                    <a:lumMod val="50000"/>
                  </a:schemeClr>
                </a:solidFill>
              </a:defRPr>
            </a:lvl1pPr>
            <a:lvl2pPr marL="457052" indent="0">
              <a:buNone/>
              <a:defRPr sz="1200"/>
            </a:lvl2pPr>
            <a:lvl3pPr marL="914103" indent="0">
              <a:buNone/>
              <a:defRPr sz="1001"/>
            </a:lvl3pPr>
            <a:lvl4pPr marL="1370679" indent="0">
              <a:buNone/>
              <a:defRPr sz="900"/>
            </a:lvl4pPr>
            <a:lvl5pPr marL="1827731" indent="0">
              <a:buNone/>
              <a:defRPr sz="900"/>
            </a:lvl5pPr>
            <a:lvl6pPr marL="2284781" indent="0">
              <a:buNone/>
              <a:defRPr sz="900"/>
            </a:lvl6pPr>
            <a:lvl7pPr marL="2741833" indent="0">
              <a:buNone/>
              <a:defRPr sz="900"/>
            </a:lvl7pPr>
            <a:lvl8pPr marL="3198408" indent="0">
              <a:buNone/>
              <a:defRPr sz="900"/>
            </a:lvl8pPr>
            <a:lvl9pPr marL="3655460" indent="0">
              <a:buNone/>
              <a:defRPr sz="900"/>
            </a:lvl9pPr>
          </a:lstStyle>
          <a:p>
            <a:pPr algn="ctr"/>
            <a:endParaRPr lang="en-US" sz="1001" dirty="0">
              <a:solidFill>
                <a:schemeClr val="tx1">
                  <a:lumMod val="50000"/>
                  <a:lumOff val="50000"/>
                </a:schemeClr>
              </a:solidFill>
            </a:endParaRPr>
          </a:p>
          <a:p>
            <a:pPr algn="ctr"/>
            <a:endParaRPr lang="en-US" sz="1001" dirty="0">
              <a:solidFill>
                <a:schemeClr val="tx1">
                  <a:lumMod val="50000"/>
                  <a:lumOff val="50000"/>
                </a:schemeClr>
              </a:solidFill>
            </a:endParaRPr>
          </a:p>
          <a:p>
            <a:pPr algn="ctr"/>
            <a:endParaRPr lang="en-US" sz="1001" dirty="0">
              <a:solidFill>
                <a:schemeClr val="tx1">
                  <a:lumMod val="50000"/>
                  <a:lumOff val="50000"/>
                </a:schemeClr>
              </a:solidFill>
            </a:endParaRPr>
          </a:p>
          <a:p>
            <a:pPr algn="ctr"/>
            <a:endParaRPr lang="en-US" sz="1001" dirty="0">
              <a:solidFill>
                <a:schemeClr val="tx1">
                  <a:lumMod val="50000"/>
                  <a:lumOff val="50000"/>
                </a:schemeClr>
              </a:solidFill>
            </a:endParaRPr>
          </a:p>
          <a:p>
            <a:pPr algn="ctr"/>
            <a:endParaRPr lang="en-US" sz="1001" dirty="0">
              <a:solidFill>
                <a:schemeClr val="tx1">
                  <a:lumMod val="50000"/>
                  <a:lumOff val="50000"/>
                </a:schemeClr>
              </a:solidFill>
            </a:endParaRPr>
          </a:p>
        </p:txBody>
      </p:sp>
      <p:sp>
        <p:nvSpPr>
          <p:cNvPr id="27" name="Picture Placeholder 7"/>
          <p:cNvSpPr>
            <a:spLocks noGrp="1"/>
          </p:cNvSpPr>
          <p:nvPr>
            <p:ph type="pic" sz="quarter" idx="20" hasCustomPrompt="1"/>
          </p:nvPr>
        </p:nvSpPr>
        <p:spPr>
          <a:xfrm>
            <a:off x="3848914" y="1733550"/>
            <a:ext cx="1421516" cy="1421092"/>
          </a:xfrm>
          <a:prstGeom prst="ellipse">
            <a:avLst/>
          </a:prstGeom>
          <a:ln w="19050">
            <a:solidFill>
              <a:schemeClr val="accent3"/>
            </a:solidFill>
          </a:ln>
        </p:spPr>
        <p:txBody>
          <a:bodyPr bIns="182880" anchor="b"/>
          <a:lstStyle>
            <a:lvl1pPr algn="ctr">
              <a:buNone/>
              <a:defRPr sz="1099">
                <a:solidFill>
                  <a:schemeClr val="tx1">
                    <a:lumMod val="50000"/>
                    <a:lumOff val="50000"/>
                  </a:schemeClr>
                </a:solidFill>
              </a:defRPr>
            </a:lvl1pPr>
          </a:lstStyle>
          <a:p>
            <a:r>
              <a:rPr lang="en-US" dirty="0"/>
              <a:t>Image Holder</a:t>
            </a:r>
          </a:p>
        </p:txBody>
      </p:sp>
      <p:sp>
        <p:nvSpPr>
          <p:cNvPr id="28" name="Text Placeholder 3"/>
          <p:cNvSpPr>
            <a:spLocks noGrp="1"/>
          </p:cNvSpPr>
          <p:nvPr>
            <p:ph type="body" sz="half" idx="21" hasCustomPrompt="1"/>
          </p:nvPr>
        </p:nvSpPr>
        <p:spPr>
          <a:xfrm>
            <a:off x="3828837" y="3711750"/>
            <a:ext cx="1461670" cy="923330"/>
          </a:xfrm>
          <a:prstGeom prst="rect">
            <a:avLst/>
          </a:prstGeom>
        </p:spPr>
        <p:txBody>
          <a:bodyPr wrap="square" lIns="0" tIns="0" rIns="0" bIns="0" anchor="t">
            <a:noAutofit/>
          </a:bodyPr>
          <a:lstStyle>
            <a:lvl1pPr marL="0" indent="0" algn="ctr">
              <a:buNone/>
              <a:defRPr sz="1099" b="0" baseline="0">
                <a:solidFill>
                  <a:schemeClr val="bg1">
                    <a:lumMod val="50000"/>
                  </a:schemeClr>
                </a:solidFill>
              </a:defRPr>
            </a:lvl1pPr>
            <a:lvl2pPr marL="457052" indent="0">
              <a:buNone/>
              <a:defRPr sz="1200"/>
            </a:lvl2pPr>
            <a:lvl3pPr marL="914103" indent="0">
              <a:buNone/>
              <a:defRPr sz="1001"/>
            </a:lvl3pPr>
            <a:lvl4pPr marL="1370679" indent="0">
              <a:buNone/>
              <a:defRPr sz="900"/>
            </a:lvl4pPr>
            <a:lvl5pPr marL="1827731" indent="0">
              <a:buNone/>
              <a:defRPr sz="900"/>
            </a:lvl5pPr>
            <a:lvl6pPr marL="2284781" indent="0">
              <a:buNone/>
              <a:defRPr sz="900"/>
            </a:lvl6pPr>
            <a:lvl7pPr marL="2741833" indent="0">
              <a:buNone/>
              <a:defRPr sz="900"/>
            </a:lvl7pPr>
            <a:lvl8pPr marL="3198408" indent="0">
              <a:buNone/>
              <a:defRPr sz="900"/>
            </a:lvl8pPr>
            <a:lvl9pPr marL="3655460" indent="0">
              <a:buNone/>
              <a:defRPr sz="900"/>
            </a:lvl9pPr>
          </a:lstStyle>
          <a:p>
            <a:pPr algn="ctr"/>
            <a:endParaRPr lang="en-US" sz="1001" dirty="0">
              <a:solidFill>
                <a:schemeClr val="tx1">
                  <a:lumMod val="50000"/>
                  <a:lumOff val="50000"/>
                </a:schemeClr>
              </a:solidFill>
            </a:endParaRPr>
          </a:p>
          <a:p>
            <a:pPr algn="ctr"/>
            <a:endParaRPr lang="en-US" sz="1001" dirty="0">
              <a:solidFill>
                <a:schemeClr val="tx1">
                  <a:lumMod val="50000"/>
                  <a:lumOff val="50000"/>
                </a:schemeClr>
              </a:solidFill>
            </a:endParaRPr>
          </a:p>
          <a:p>
            <a:pPr algn="ctr"/>
            <a:endParaRPr lang="en-US" sz="1001" dirty="0">
              <a:solidFill>
                <a:schemeClr val="tx1">
                  <a:lumMod val="50000"/>
                  <a:lumOff val="50000"/>
                </a:schemeClr>
              </a:solidFill>
            </a:endParaRPr>
          </a:p>
          <a:p>
            <a:pPr algn="ctr"/>
            <a:endParaRPr lang="en-US" sz="1001" dirty="0">
              <a:solidFill>
                <a:schemeClr val="tx1">
                  <a:lumMod val="50000"/>
                  <a:lumOff val="50000"/>
                </a:schemeClr>
              </a:solidFill>
            </a:endParaRPr>
          </a:p>
          <a:p>
            <a:pPr algn="ctr"/>
            <a:endParaRPr lang="en-US" sz="1001" dirty="0">
              <a:solidFill>
                <a:schemeClr val="tx1">
                  <a:lumMod val="50000"/>
                  <a:lumOff val="50000"/>
                </a:schemeClr>
              </a:solidFill>
            </a:endParaRPr>
          </a:p>
        </p:txBody>
      </p:sp>
      <p:sp>
        <p:nvSpPr>
          <p:cNvPr id="32" name="Picture Placeholder 7"/>
          <p:cNvSpPr>
            <a:spLocks noGrp="1"/>
          </p:cNvSpPr>
          <p:nvPr>
            <p:ph type="pic" sz="quarter" idx="23" hasCustomPrompt="1"/>
          </p:nvPr>
        </p:nvSpPr>
        <p:spPr>
          <a:xfrm>
            <a:off x="5431282" y="1733550"/>
            <a:ext cx="1421516" cy="1421092"/>
          </a:xfrm>
          <a:prstGeom prst="ellipse">
            <a:avLst/>
          </a:prstGeom>
          <a:ln w="19050">
            <a:solidFill>
              <a:schemeClr val="accent4"/>
            </a:solidFill>
          </a:ln>
        </p:spPr>
        <p:txBody>
          <a:bodyPr bIns="182880" anchor="b"/>
          <a:lstStyle>
            <a:lvl1pPr algn="ctr">
              <a:buNone/>
              <a:defRPr sz="1099">
                <a:solidFill>
                  <a:schemeClr val="tx1">
                    <a:lumMod val="50000"/>
                    <a:lumOff val="50000"/>
                  </a:schemeClr>
                </a:solidFill>
              </a:defRPr>
            </a:lvl1pPr>
          </a:lstStyle>
          <a:p>
            <a:r>
              <a:rPr lang="en-US" dirty="0"/>
              <a:t>Image Holder</a:t>
            </a:r>
          </a:p>
        </p:txBody>
      </p:sp>
      <p:sp>
        <p:nvSpPr>
          <p:cNvPr id="33" name="Text Placeholder 3"/>
          <p:cNvSpPr>
            <a:spLocks noGrp="1"/>
          </p:cNvSpPr>
          <p:nvPr>
            <p:ph type="body" sz="half" idx="24" hasCustomPrompt="1"/>
          </p:nvPr>
        </p:nvSpPr>
        <p:spPr>
          <a:xfrm>
            <a:off x="5411205" y="3711750"/>
            <a:ext cx="1461670" cy="923330"/>
          </a:xfrm>
          <a:prstGeom prst="rect">
            <a:avLst/>
          </a:prstGeom>
        </p:spPr>
        <p:txBody>
          <a:bodyPr wrap="square" lIns="0" tIns="0" rIns="0" bIns="0" anchor="t">
            <a:noAutofit/>
          </a:bodyPr>
          <a:lstStyle>
            <a:lvl1pPr marL="0" indent="0" algn="ctr">
              <a:buNone/>
              <a:defRPr sz="1099" b="0" baseline="0">
                <a:solidFill>
                  <a:schemeClr val="bg1">
                    <a:lumMod val="50000"/>
                  </a:schemeClr>
                </a:solidFill>
              </a:defRPr>
            </a:lvl1pPr>
            <a:lvl2pPr marL="457052" indent="0">
              <a:buNone/>
              <a:defRPr sz="1200"/>
            </a:lvl2pPr>
            <a:lvl3pPr marL="914103" indent="0">
              <a:buNone/>
              <a:defRPr sz="1001"/>
            </a:lvl3pPr>
            <a:lvl4pPr marL="1370679" indent="0">
              <a:buNone/>
              <a:defRPr sz="900"/>
            </a:lvl4pPr>
            <a:lvl5pPr marL="1827731" indent="0">
              <a:buNone/>
              <a:defRPr sz="900"/>
            </a:lvl5pPr>
            <a:lvl6pPr marL="2284781" indent="0">
              <a:buNone/>
              <a:defRPr sz="900"/>
            </a:lvl6pPr>
            <a:lvl7pPr marL="2741833" indent="0">
              <a:buNone/>
              <a:defRPr sz="900"/>
            </a:lvl7pPr>
            <a:lvl8pPr marL="3198408" indent="0">
              <a:buNone/>
              <a:defRPr sz="900"/>
            </a:lvl8pPr>
            <a:lvl9pPr marL="3655460" indent="0">
              <a:buNone/>
              <a:defRPr sz="900"/>
            </a:lvl9pPr>
          </a:lstStyle>
          <a:p>
            <a:pPr algn="ctr"/>
            <a:endParaRPr lang="en-US" sz="1001" dirty="0">
              <a:solidFill>
                <a:schemeClr val="tx1">
                  <a:lumMod val="50000"/>
                  <a:lumOff val="50000"/>
                </a:schemeClr>
              </a:solidFill>
            </a:endParaRPr>
          </a:p>
          <a:p>
            <a:pPr algn="ctr"/>
            <a:endParaRPr lang="en-US" sz="1001" dirty="0">
              <a:solidFill>
                <a:schemeClr val="tx1">
                  <a:lumMod val="50000"/>
                  <a:lumOff val="50000"/>
                </a:schemeClr>
              </a:solidFill>
            </a:endParaRPr>
          </a:p>
          <a:p>
            <a:pPr algn="ctr"/>
            <a:endParaRPr lang="en-US" sz="1001" dirty="0">
              <a:solidFill>
                <a:schemeClr val="tx1">
                  <a:lumMod val="50000"/>
                  <a:lumOff val="50000"/>
                </a:schemeClr>
              </a:solidFill>
            </a:endParaRPr>
          </a:p>
          <a:p>
            <a:pPr algn="ctr"/>
            <a:endParaRPr lang="en-US" sz="1001" dirty="0">
              <a:solidFill>
                <a:schemeClr val="tx1">
                  <a:lumMod val="50000"/>
                  <a:lumOff val="50000"/>
                </a:schemeClr>
              </a:solidFill>
            </a:endParaRPr>
          </a:p>
          <a:p>
            <a:pPr algn="ctr"/>
            <a:endParaRPr lang="en-US" sz="1001" dirty="0">
              <a:solidFill>
                <a:schemeClr val="tx1">
                  <a:lumMod val="50000"/>
                  <a:lumOff val="50000"/>
                </a:schemeClr>
              </a:solidFill>
            </a:endParaRPr>
          </a:p>
        </p:txBody>
      </p:sp>
      <p:sp>
        <p:nvSpPr>
          <p:cNvPr id="38" name="Picture Placeholder 7"/>
          <p:cNvSpPr>
            <a:spLocks noGrp="1"/>
          </p:cNvSpPr>
          <p:nvPr>
            <p:ph type="pic" sz="quarter" idx="26" hasCustomPrompt="1"/>
          </p:nvPr>
        </p:nvSpPr>
        <p:spPr>
          <a:xfrm>
            <a:off x="7029858" y="1733550"/>
            <a:ext cx="1421516" cy="1421092"/>
          </a:xfrm>
          <a:prstGeom prst="ellipse">
            <a:avLst/>
          </a:prstGeom>
          <a:ln w="19050">
            <a:solidFill>
              <a:schemeClr val="accent5"/>
            </a:solidFill>
          </a:ln>
        </p:spPr>
        <p:txBody>
          <a:bodyPr bIns="182880" anchor="b"/>
          <a:lstStyle>
            <a:lvl1pPr algn="ctr">
              <a:buNone/>
              <a:defRPr sz="1099">
                <a:solidFill>
                  <a:schemeClr val="tx1">
                    <a:lumMod val="50000"/>
                    <a:lumOff val="50000"/>
                  </a:schemeClr>
                </a:solidFill>
              </a:defRPr>
            </a:lvl1pPr>
          </a:lstStyle>
          <a:p>
            <a:r>
              <a:rPr lang="en-US" dirty="0"/>
              <a:t>Image Holder</a:t>
            </a:r>
          </a:p>
        </p:txBody>
      </p:sp>
      <p:sp>
        <p:nvSpPr>
          <p:cNvPr id="39" name="Text Placeholder 3"/>
          <p:cNvSpPr>
            <a:spLocks noGrp="1"/>
          </p:cNvSpPr>
          <p:nvPr>
            <p:ph type="body" sz="half" idx="27" hasCustomPrompt="1"/>
          </p:nvPr>
        </p:nvSpPr>
        <p:spPr>
          <a:xfrm>
            <a:off x="7009782" y="3711750"/>
            <a:ext cx="1461670" cy="923330"/>
          </a:xfrm>
          <a:prstGeom prst="rect">
            <a:avLst/>
          </a:prstGeom>
        </p:spPr>
        <p:txBody>
          <a:bodyPr wrap="square" lIns="0" tIns="0" rIns="0" bIns="0" anchor="t">
            <a:noAutofit/>
          </a:bodyPr>
          <a:lstStyle>
            <a:lvl1pPr marL="0" indent="0" algn="ctr">
              <a:buNone/>
              <a:defRPr sz="1099" b="0" baseline="0">
                <a:solidFill>
                  <a:schemeClr val="bg1">
                    <a:lumMod val="50000"/>
                  </a:schemeClr>
                </a:solidFill>
              </a:defRPr>
            </a:lvl1pPr>
            <a:lvl2pPr marL="457052" indent="0">
              <a:buNone/>
              <a:defRPr sz="1200"/>
            </a:lvl2pPr>
            <a:lvl3pPr marL="914103" indent="0">
              <a:buNone/>
              <a:defRPr sz="1001"/>
            </a:lvl3pPr>
            <a:lvl4pPr marL="1370679" indent="0">
              <a:buNone/>
              <a:defRPr sz="900"/>
            </a:lvl4pPr>
            <a:lvl5pPr marL="1827731" indent="0">
              <a:buNone/>
              <a:defRPr sz="900"/>
            </a:lvl5pPr>
            <a:lvl6pPr marL="2284781" indent="0">
              <a:buNone/>
              <a:defRPr sz="900"/>
            </a:lvl6pPr>
            <a:lvl7pPr marL="2741833" indent="0">
              <a:buNone/>
              <a:defRPr sz="900"/>
            </a:lvl7pPr>
            <a:lvl8pPr marL="3198408" indent="0">
              <a:buNone/>
              <a:defRPr sz="900"/>
            </a:lvl8pPr>
            <a:lvl9pPr marL="3655460" indent="0">
              <a:buNone/>
              <a:defRPr sz="900"/>
            </a:lvl9pPr>
          </a:lstStyle>
          <a:p>
            <a:pPr algn="ctr"/>
            <a:endParaRPr lang="en-US" sz="1001" dirty="0">
              <a:solidFill>
                <a:schemeClr val="tx1">
                  <a:lumMod val="50000"/>
                  <a:lumOff val="50000"/>
                </a:schemeClr>
              </a:solidFill>
            </a:endParaRPr>
          </a:p>
          <a:p>
            <a:pPr algn="ctr"/>
            <a:endParaRPr lang="en-US" sz="1001" dirty="0">
              <a:solidFill>
                <a:schemeClr val="tx1">
                  <a:lumMod val="50000"/>
                  <a:lumOff val="50000"/>
                </a:schemeClr>
              </a:solidFill>
            </a:endParaRPr>
          </a:p>
          <a:p>
            <a:pPr algn="ctr"/>
            <a:endParaRPr lang="en-US" sz="1001" dirty="0">
              <a:solidFill>
                <a:schemeClr val="tx1">
                  <a:lumMod val="50000"/>
                  <a:lumOff val="50000"/>
                </a:schemeClr>
              </a:solidFill>
            </a:endParaRPr>
          </a:p>
          <a:p>
            <a:pPr algn="ctr"/>
            <a:endParaRPr lang="en-US" sz="1001" dirty="0">
              <a:solidFill>
                <a:schemeClr val="tx1">
                  <a:lumMod val="50000"/>
                  <a:lumOff val="50000"/>
                </a:schemeClr>
              </a:solidFill>
            </a:endParaRPr>
          </a:p>
          <a:p>
            <a:pPr algn="ctr"/>
            <a:endParaRPr lang="en-US" sz="1001" dirty="0">
              <a:solidFill>
                <a:schemeClr val="tx1">
                  <a:lumMod val="50000"/>
                  <a:lumOff val="50000"/>
                </a:schemeClr>
              </a:solidFill>
            </a:endParaRPr>
          </a:p>
        </p:txBody>
      </p:sp>
      <p:sp>
        <p:nvSpPr>
          <p:cNvPr id="21" name="Rectangle 20"/>
          <p:cNvSpPr/>
          <p:nvPr userDrawn="1"/>
        </p:nvSpPr>
        <p:spPr>
          <a:xfrm>
            <a:off x="771925" y="3120597"/>
            <a:ext cx="1191926" cy="5334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030271"/>
            <a:endParaRPr lang="en-US" sz="1998">
              <a:solidFill>
                <a:srgbClr val="FFFFFF"/>
              </a:solidFill>
            </a:endParaRPr>
          </a:p>
        </p:txBody>
      </p:sp>
      <p:sp>
        <p:nvSpPr>
          <p:cNvPr id="22" name="Text Placeholder 3"/>
          <p:cNvSpPr>
            <a:spLocks noGrp="1"/>
          </p:cNvSpPr>
          <p:nvPr>
            <p:ph type="body" sz="half" idx="16"/>
          </p:nvPr>
        </p:nvSpPr>
        <p:spPr>
          <a:xfrm>
            <a:off x="855172" y="3214208"/>
            <a:ext cx="1025432" cy="381730"/>
          </a:xfrm>
          <a:prstGeom prst="rect">
            <a:avLst/>
          </a:prstGeom>
        </p:spPr>
        <p:txBody>
          <a:bodyPr wrap="square" lIns="0" tIns="0" rIns="0" bIns="0" anchor="ctr">
            <a:noAutofit/>
          </a:bodyPr>
          <a:lstStyle>
            <a:lvl1pPr marL="0" indent="0" algn="ctr">
              <a:buNone/>
              <a:defRPr sz="1099" b="1" baseline="0">
                <a:solidFill>
                  <a:schemeClr val="bg2"/>
                </a:solidFill>
              </a:defRPr>
            </a:lvl1pPr>
            <a:lvl2pPr marL="457052" indent="0">
              <a:buNone/>
              <a:defRPr sz="1200"/>
            </a:lvl2pPr>
            <a:lvl3pPr marL="914103" indent="0">
              <a:buNone/>
              <a:defRPr sz="1001"/>
            </a:lvl3pPr>
            <a:lvl4pPr marL="1370679" indent="0">
              <a:buNone/>
              <a:defRPr sz="900"/>
            </a:lvl4pPr>
            <a:lvl5pPr marL="1827731" indent="0">
              <a:buNone/>
              <a:defRPr sz="900"/>
            </a:lvl5pPr>
            <a:lvl6pPr marL="2284781" indent="0">
              <a:buNone/>
              <a:defRPr sz="900"/>
            </a:lvl6pPr>
            <a:lvl7pPr marL="2741833" indent="0">
              <a:buNone/>
              <a:defRPr sz="900"/>
            </a:lvl7pPr>
            <a:lvl8pPr marL="3198408" indent="0">
              <a:buNone/>
              <a:defRPr sz="900"/>
            </a:lvl8pPr>
            <a:lvl9pPr marL="3655460" indent="0">
              <a:buNone/>
              <a:defRPr sz="900"/>
            </a:lvl9pPr>
          </a:lstStyle>
          <a:p>
            <a:pPr lvl="0"/>
            <a:endParaRPr lang="en-US" dirty="0"/>
          </a:p>
        </p:txBody>
      </p:sp>
      <p:sp>
        <p:nvSpPr>
          <p:cNvPr id="25" name="Rectangle 24"/>
          <p:cNvSpPr/>
          <p:nvPr userDrawn="1"/>
        </p:nvSpPr>
        <p:spPr>
          <a:xfrm>
            <a:off x="2373238" y="3120597"/>
            <a:ext cx="1191926" cy="5334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030271"/>
            <a:endParaRPr lang="en-US" sz="1998">
              <a:solidFill>
                <a:srgbClr val="FFFFFF"/>
              </a:solidFill>
            </a:endParaRPr>
          </a:p>
        </p:txBody>
      </p:sp>
      <p:sp>
        <p:nvSpPr>
          <p:cNvPr id="26" name="Text Placeholder 3"/>
          <p:cNvSpPr>
            <a:spLocks noGrp="1"/>
          </p:cNvSpPr>
          <p:nvPr>
            <p:ph type="body" sz="half" idx="19"/>
          </p:nvPr>
        </p:nvSpPr>
        <p:spPr>
          <a:xfrm>
            <a:off x="2456482" y="3214208"/>
            <a:ext cx="1025432" cy="381730"/>
          </a:xfrm>
          <a:prstGeom prst="rect">
            <a:avLst/>
          </a:prstGeom>
        </p:spPr>
        <p:txBody>
          <a:bodyPr wrap="square" lIns="0" tIns="0" rIns="0" bIns="0" anchor="ctr">
            <a:noAutofit/>
          </a:bodyPr>
          <a:lstStyle>
            <a:lvl1pPr marL="0" indent="0" algn="ctr">
              <a:buNone/>
              <a:defRPr sz="1099" b="1" baseline="0">
                <a:solidFill>
                  <a:schemeClr val="bg2"/>
                </a:solidFill>
              </a:defRPr>
            </a:lvl1pPr>
            <a:lvl2pPr marL="457052" indent="0">
              <a:buNone/>
              <a:defRPr sz="1200"/>
            </a:lvl2pPr>
            <a:lvl3pPr marL="914103" indent="0">
              <a:buNone/>
              <a:defRPr sz="1001"/>
            </a:lvl3pPr>
            <a:lvl4pPr marL="1370679" indent="0">
              <a:buNone/>
              <a:defRPr sz="900"/>
            </a:lvl4pPr>
            <a:lvl5pPr marL="1827731" indent="0">
              <a:buNone/>
              <a:defRPr sz="900"/>
            </a:lvl5pPr>
            <a:lvl6pPr marL="2284781" indent="0">
              <a:buNone/>
              <a:defRPr sz="900"/>
            </a:lvl6pPr>
            <a:lvl7pPr marL="2741833" indent="0">
              <a:buNone/>
              <a:defRPr sz="900"/>
            </a:lvl7pPr>
            <a:lvl8pPr marL="3198408" indent="0">
              <a:buNone/>
              <a:defRPr sz="900"/>
            </a:lvl8pPr>
            <a:lvl9pPr marL="3655460" indent="0">
              <a:buNone/>
              <a:defRPr sz="900"/>
            </a:lvl9pPr>
          </a:lstStyle>
          <a:p>
            <a:pPr lvl="0"/>
            <a:endParaRPr lang="en-US" dirty="0"/>
          </a:p>
        </p:txBody>
      </p:sp>
      <p:sp>
        <p:nvSpPr>
          <p:cNvPr id="29" name="Rectangle 28"/>
          <p:cNvSpPr/>
          <p:nvPr userDrawn="1"/>
        </p:nvSpPr>
        <p:spPr>
          <a:xfrm>
            <a:off x="3963709" y="3120597"/>
            <a:ext cx="1191926" cy="5334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030271"/>
            <a:endParaRPr lang="en-US" sz="1998">
              <a:solidFill>
                <a:srgbClr val="FFFFFF"/>
              </a:solidFill>
            </a:endParaRPr>
          </a:p>
        </p:txBody>
      </p:sp>
      <p:sp>
        <p:nvSpPr>
          <p:cNvPr id="30" name="Text Placeholder 3"/>
          <p:cNvSpPr>
            <a:spLocks noGrp="1"/>
          </p:cNvSpPr>
          <p:nvPr>
            <p:ph type="body" sz="half" idx="22"/>
          </p:nvPr>
        </p:nvSpPr>
        <p:spPr>
          <a:xfrm>
            <a:off x="4046956" y="3214208"/>
            <a:ext cx="1025432" cy="381730"/>
          </a:xfrm>
          <a:prstGeom prst="rect">
            <a:avLst/>
          </a:prstGeom>
        </p:spPr>
        <p:txBody>
          <a:bodyPr wrap="square" lIns="0" tIns="0" rIns="0" bIns="0" anchor="ctr">
            <a:noAutofit/>
          </a:bodyPr>
          <a:lstStyle>
            <a:lvl1pPr marL="0" indent="0" algn="ctr">
              <a:buNone/>
              <a:defRPr sz="1099" b="1" baseline="0">
                <a:solidFill>
                  <a:schemeClr val="bg2"/>
                </a:solidFill>
              </a:defRPr>
            </a:lvl1pPr>
            <a:lvl2pPr marL="457052" indent="0">
              <a:buNone/>
              <a:defRPr sz="1200"/>
            </a:lvl2pPr>
            <a:lvl3pPr marL="914103" indent="0">
              <a:buNone/>
              <a:defRPr sz="1001"/>
            </a:lvl3pPr>
            <a:lvl4pPr marL="1370679" indent="0">
              <a:buNone/>
              <a:defRPr sz="900"/>
            </a:lvl4pPr>
            <a:lvl5pPr marL="1827731" indent="0">
              <a:buNone/>
              <a:defRPr sz="900"/>
            </a:lvl5pPr>
            <a:lvl6pPr marL="2284781" indent="0">
              <a:buNone/>
              <a:defRPr sz="900"/>
            </a:lvl6pPr>
            <a:lvl7pPr marL="2741833" indent="0">
              <a:buNone/>
              <a:defRPr sz="900"/>
            </a:lvl7pPr>
            <a:lvl8pPr marL="3198408" indent="0">
              <a:buNone/>
              <a:defRPr sz="900"/>
            </a:lvl8pPr>
            <a:lvl9pPr marL="3655460" indent="0">
              <a:buNone/>
              <a:defRPr sz="900"/>
            </a:lvl9pPr>
          </a:lstStyle>
          <a:p>
            <a:pPr lvl="0"/>
            <a:endParaRPr lang="en-US" dirty="0"/>
          </a:p>
        </p:txBody>
      </p:sp>
      <p:sp>
        <p:nvSpPr>
          <p:cNvPr id="35" name="Rectangle 34"/>
          <p:cNvSpPr/>
          <p:nvPr userDrawn="1"/>
        </p:nvSpPr>
        <p:spPr>
          <a:xfrm>
            <a:off x="5546077" y="3120597"/>
            <a:ext cx="1191926" cy="5334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030271"/>
            <a:endParaRPr lang="en-US" sz="1998">
              <a:solidFill>
                <a:srgbClr val="FFFFFF"/>
              </a:solidFill>
            </a:endParaRPr>
          </a:p>
        </p:txBody>
      </p:sp>
      <p:sp>
        <p:nvSpPr>
          <p:cNvPr id="36" name="Text Placeholder 3"/>
          <p:cNvSpPr>
            <a:spLocks noGrp="1"/>
          </p:cNvSpPr>
          <p:nvPr>
            <p:ph type="body" sz="half" idx="25"/>
          </p:nvPr>
        </p:nvSpPr>
        <p:spPr>
          <a:xfrm>
            <a:off x="5629324" y="3214208"/>
            <a:ext cx="1025432" cy="381730"/>
          </a:xfrm>
          <a:prstGeom prst="rect">
            <a:avLst/>
          </a:prstGeom>
        </p:spPr>
        <p:txBody>
          <a:bodyPr wrap="square" lIns="0" tIns="0" rIns="0" bIns="0" anchor="ctr">
            <a:noAutofit/>
          </a:bodyPr>
          <a:lstStyle>
            <a:lvl1pPr marL="0" indent="0" algn="ctr">
              <a:buNone/>
              <a:defRPr sz="1099" b="1" baseline="0">
                <a:solidFill>
                  <a:schemeClr val="bg2"/>
                </a:solidFill>
              </a:defRPr>
            </a:lvl1pPr>
            <a:lvl2pPr marL="457052" indent="0">
              <a:buNone/>
              <a:defRPr sz="1200"/>
            </a:lvl2pPr>
            <a:lvl3pPr marL="914103" indent="0">
              <a:buNone/>
              <a:defRPr sz="1001"/>
            </a:lvl3pPr>
            <a:lvl4pPr marL="1370679" indent="0">
              <a:buNone/>
              <a:defRPr sz="900"/>
            </a:lvl4pPr>
            <a:lvl5pPr marL="1827731" indent="0">
              <a:buNone/>
              <a:defRPr sz="900"/>
            </a:lvl5pPr>
            <a:lvl6pPr marL="2284781" indent="0">
              <a:buNone/>
              <a:defRPr sz="900"/>
            </a:lvl6pPr>
            <a:lvl7pPr marL="2741833" indent="0">
              <a:buNone/>
              <a:defRPr sz="900"/>
            </a:lvl7pPr>
            <a:lvl8pPr marL="3198408" indent="0">
              <a:buNone/>
              <a:defRPr sz="900"/>
            </a:lvl8pPr>
            <a:lvl9pPr marL="3655460" indent="0">
              <a:buNone/>
              <a:defRPr sz="900"/>
            </a:lvl9pPr>
          </a:lstStyle>
          <a:p>
            <a:pPr lvl="0"/>
            <a:endParaRPr lang="en-US" dirty="0"/>
          </a:p>
        </p:txBody>
      </p:sp>
      <p:sp>
        <p:nvSpPr>
          <p:cNvPr id="41" name="Rectangle 40"/>
          <p:cNvSpPr/>
          <p:nvPr userDrawn="1"/>
        </p:nvSpPr>
        <p:spPr>
          <a:xfrm>
            <a:off x="7144654" y="3120597"/>
            <a:ext cx="1191926" cy="5334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030271"/>
            <a:endParaRPr lang="en-US" sz="1998">
              <a:solidFill>
                <a:srgbClr val="FFFFFF"/>
              </a:solidFill>
            </a:endParaRPr>
          </a:p>
        </p:txBody>
      </p:sp>
      <p:sp>
        <p:nvSpPr>
          <p:cNvPr id="44" name="Text Placeholder 3"/>
          <p:cNvSpPr>
            <a:spLocks noGrp="1"/>
          </p:cNvSpPr>
          <p:nvPr>
            <p:ph type="body" sz="half" idx="28"/>
          </p:nvPr>
        </p:nvSpPr>
        <p:spPr>
          <a:xfrm>
            <a:off x="7227900" y="3214208"/>
            <a:ext cx="1025432" cy="381730"/>
          </a:xfrm>
          <a:prstGeom prst="rect">
            <a:avLst/>
          </a:prstGeom>
        </p:spPr>
        <p:txBody>
          <a:bodyPr wrap="square" lIns="0" tIns="0" rIns="0" bIns="0" anchor="ctr">
            <a:noAutofit/>
          </a:bodyPr>
          <a:lstStyle>
            <a:lvl1pPr marL="0" indent="0" algn="ctr">
              <a:buNone/>
              <a:defRPr sz="1099" b="1" baseline="0">
                <a:solidFill>
                  <a:schemeClr val="bg2"/>
                </a:solidFill>
              </a:defRPr>
            </a:lvl1pPr>
            <a:lvl2pPr marL="457052" indent="0">
              <a:buNone/>
              <a:defRPr sz="1200"/>
            </a:lvl2pPr>
            <a:lvl3pPr marL="914103" indent="0">
              <a:buNone/>
              <a:defRPr sz="1001"/>
            </a:lvl3pPr>
            <a:lvl4pPr marL="1370679" indent="0">
              <a:buNone/>
              <a:defRPr sz="900"/>
            </a:lvl4pPr>
            <a:lvl5pPr marL="1827731" indent="0">
              <a:buNone/>
              <a:defRPr sz="900"/>
            </a:lvl5pPr>
            <a:lvl6pPr marL="2284781" indent="0">
              <a:buNone/>
              <a:defRPr sz="900"/>
            </a:lvl6pPr>
            <a:lvl7pPr marL="2741833" indent="0">
              <a:buNone/>
              <a:defRPr sz="900"/>
            </a:lvl7pPr>
            <a:lvl8pPr marL="3198408" indent="0">
              <a:buNone/>
              <a:defRPr sz="900"/>
            </a:lvl8pPr>
            <a:lvl9pPr marL="3655460" indent="0">
              <a:buNone/>
              <a:defRPr sz="900"/>
            </a:lvl9pPr>
          </a:lstStyle>
          <a:p>
            <a:pPr lvl="0"/>
            <a:endParaRPr lang="en-US" dirty="0"/>
          </a:p>
        </p:txBody>
      </p:sp>
      <p:sp>
        <p:nvSpPr>
          <p:cNvPr id="37" name="Round Same Side Corner Rectangle 36"/>
          <p:cNvSpPr/>
          <p:nvPr userDrawn="1"/>
        </p:nvSpPr>
        <p:spPr>
          <a:xfrm rot="16200000" flipH="1">
            <a:off x="8798361" y="304345"/>
            <a:ext cx="288035" cy="403250"/>
          </a:xfrm>
          <a:prstGeom prst="round2Same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030271"/>
            <a:endParaRPr lang="en-US" sz="1998" dirty="0">
              <a:solidFill>
                <a:srgbClr val="262626">
                  <a:lumMod val="50000"/>
                  <a:lumOff val="50000"/>
                </a:srgbClr>
              </a:solidFill>
            </a:endParaRPr>
          </a:p>
        </p:txBody>
      </p:sp>
      <p:sp>
        <p:nvSpPr>
          <p:cNvPr id="40" name="Slide Number Placeholder 4"/>
          <p:cNvSpPr>
            <a:spLocks noGrp="1"/>
          </p:cNvSpPr>
          <p:nvPr>
            <p:ph type="sldNum" sz="quarter" idx="4"/>
          </p:nvPr>
        </p:nvSpPr>
        <p:spPr>
          <a:xfrm>
            <a:off x="8746835" y="361953"/>
            <a:ext cx="381001" cy="274637"/>
          </a:xfrm>
          <a:prstGeom prst="rect">
            <a:avLst/>
          </a:prstGeom>
        </p:spPr>
        <p:txBody>
          <a:bodyPr anchor="ctr"/>
          <a:lstStyle>
            <a:lvl1pPr algn="ctr">
              <a:defRPr sz="900" b="1">
                <a:solidFill>
                  <a:schemeClr val="tx1">
                    <a:lumMod val="50000"/>
                    <a:lumOff val="50000"/>
                  </a:schemeClr>
                </a:solidFill>
              </a:defRPr>
            </a:lvl1pPr>
          </a:lstStyle>
          <a:p>
            <a:pPr defTabSz="1030271"/>
            <a:fld id="{C136B7D2-B98C-44FD-8D04-7EC62A564975}" type="slidenum">
              <a:rPr lang="en-US" smtClean="0">
                <a:solidFill>
                  <a:srgbClr val="262626">
                    <a:lumMod val="50000"/>
                    <a:lumOff val="50000"/>
                  </a:srgbClr>
                </a:solidFill>
              </a:rPr>
              <a:pPr defTabSz="1030271"/>
              <a:t>‹#›</a:t>
            </a:fld>
            <a:endParaRPr lang="en-US" dirty="0">
              <a:solidFill>
                <a:srgbClr val="262626">
                  <a:lumMod val="50000"/>
                  <a:lumOff val="50000"/>
                </a:srgbClr>
              </a:solidFill>
            </a:endParaRPr>
          </a:p>
        </p:txBody>
      </p:sp>
      <p:sp>
        <p:nvSpPr>
          <p:cNvPr id="45" name="Title 1"/>
          <p:cNvSpPr>
            <a:spLocks noGrp="1"/>
          </p:cNvSpPr>
          <p:nvPr>
            <p:ph type="title" hasCustomPrompt="1"/>
          </p:nvPr>
        </p:nvSpPr>
        <p:spPr>
          <a:xfrm>
            <a:off x="609601" y="361951"/>
            <a:ext cx="5638800" cy="353525"/>
          </a:xfrm>
          <a:prstGeom prst="rect">
            <a:avLst/>
          </a:prstGeom>
        </p:spPr>
        <p:txBody>
          <a:bodyPr wrap="none" lIns="0" tIns="0" rIns="0" bIns="0" anchor="ctr">
            <a:noAutofit/>
          </a:bodyPr>
          <a:lstStyle>
            <a:lvl1pPr algn="l">
              <a:defRPr sz="2399" b="1" baseline="0">
                <a:solidFill>
                  <a:schemeClr val="tx1">
                    <a:lumMod val="50000"/>
                    <a:lumOff val="50000"/>
                  </a:schemeClr>
                </a:solidFill>
              </a:defRPr>
            </a:lvl1pPr>
          </a:lstStyle>
          <a:p>
            <a:r>
              <a:rPr lang="en-US" dirty="0"/>
              <a:t>Click To Edit Master Title Style</a:t>
            </a:r>
          </a:p>
        </p:txBody>
      </p:sp>
      <p:sp>
        <p:nvSpPr>
          <p:cNvPr id="46" name="Text Placeholder 3"/>
          <p:cNvSpPr>
            <a:spLocks noGrp="1"/>
          </p:cNvSpPr>
          <p:nvPr>
            <p:ph type="body" sz="half" idx="2" hasCustomPrompt="1"/>
          </p:nvPr>
        </p:nvSpPr>
        <p:spPr>
          <a:xfrm>
            <a:off x="609602" y="713943"/>
            <a:ext cx="4114801" cy="200746"/>
          </a:xfrm>
          <a:prstGeom prst="rect">
            <a:avLst/>
          </a:prstGeom>
        </p:spPr>
        <p:txBody>
          <a:bodyPr wrap="none" lIns="0" tIns="0" rIns="0" bIns="0" anchor="ctr">
            <a:noAutofit/>
          </a:bodyPr>
          <a:lstStyle>
            <a:lvl1pPr marL="0" indent="0" algn="l">
              <a:buNone/>
              <a:defRPr sz="1200" b="1" baseline="0">
                <a:solidFill>
                  <a:schemeClr val="bg1">
                    <a:lumMod val="75000"/>
                  </a:schemeClr>
                </a:solidFill>
              </a:defRPr>
            </a:lvl1pPr>
            <a:lvl2pPr marL="457052" indent="0">
              <a:buNone/>
              <a:defRPr sz="1200"/>
            </a:lvl2pPr>
            <a:lvl3pPr marL="914103" indent="0">
              <a:buNone/>
              <a:defRPr sz="1001"/>
            </a:lvl3pPr>
            <a:lvl4pPr marL="1370679" indent="0">
              <a:buNone/>
              <a:defRPr sz="900"/>
            </a:lvl4pPr>
            <a:lvl5pPr marL="1827731" indent="0">
              <a:buNone/>
              <a:defRPr sz="900"/>
            </a:lvl5pPr>
            <a:lvl6pPr marL="2284781" indent="0">
              <a:buNone/>
              <a:defRPr sz="900"/>
            </a:lvl6pPr>
            <a:lvl7pPr marL="2741833" indent="0">
              <a:buNone/>
              <a:defRPr sz="900"/>
            </a:lvl7pPr>
            <a:lvl8pPr marL="3198408" indent="0">
              <a:buNone/>
              <a:defRPr sz="900"/>
            </a:lvl8pPr>
            <a:lvl9pPr marL="3655460" indent="0">
              <a:buNone/>
              <a:defRPr sz="900"/>
            </a:lvl9pPr>
          </a:lstStyle>
          <a:p>
            <a:pPr lvl="0"/>
            <a:r>
              <a:rPr lang="en-US" dirty="0"/>
              <a:t>Subtext Goes Here</a:t>
            </a:r>
          </a:p>
        </p:txBody>
      </p:sp>
    </p:spTree>
    <p:extLst>
      <p:ext uri="{BB962C8B-B14F-4D97-AF65-F5344CB8AC3E}">
        <p14:creationId xmlns:p14="http://schemas.microsoft.com/office/powerpoint/2010/main" val="1607415711"/>
      </p:ext>
    </p:extLst>
  </p:cSld>
  <p:clrMapOvr>
    <a:masterClrMapping/>
  </p:clrMapOvr>
  <mc:AlternateContent xmlns:mc="http://schemas.openxmlformats.org/markup-compatibility/2006" xmlns:p14="http://schemas.microsoft.com/office/powerpoint/2010/main">
    <mc:Choice Requires="p14">
      <p:transition spd="slow" p14:dur="1500" advClick="0">
        <p:random/>
      </p:transition>
    </mc:Choice>
    <mc:Fallback xmlns="">
      <p:transition spd="slow" advClick="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5"/>
                                        </p:tgtEl>
                                        <p:attrNameLst>
                                          <p:attrName>style.visibility</p:attrName>
                                        </p:attrNameLst>
                                      </p:cBhvr>
                                      <p:to>
                                        <p:strVal val="visible"/>
                                      </p:to>
                                    </p:set>
                                    <p:animEffect transition="in" filter="fade">
                                      <p:cBhvr>
                                        <p:cTn id="7" dur="500"/>
                                        <p:tgtEl>
                                          <p:spTgt spid="45"/>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46">
                                            <p:txEl>
                                              <p:pRg st="0" end="0"/>
                                            </p:txEl>
                                          </p:spTgt>
                                        </p:tgtEl>
                                        <p:attrNameLst>
                                          <p:attrName>style.visibility</p:attrName>
                                        </p:attrNameLst>
                                      </p:cBhvr>
                                      <p:to>
                                        <p:strVal val="visible"/>
                                      </p:to>
                                    </p:set>
                                    <p:animEffect transition="in" filter="fade">
                                      <p:cBhvr>
                                        <p:cTn id="11" dur="500"/>
                                        <p:tgtEl>
                                          <p:spTgt spid="46">
                                            <p:txEl>
                                              <p:pRg st="0" end="0"/>
                                            </p:txEl>
                                          </p:spTgt>
                                        </p:tgtEl>
                                      </p:cBhvr>
                                    </p:animEffect>
                                  </p:childTnLst>
                                </p:cTn>
                              </p:par>
                            </p:childTnLst>
                          </p:cTn>
                        </p:par>
                        <p:par>
                          <p:cTn id="12" fill="hold">
                            <p:stCondLst>
                              <p:cond delay="1000"/>
                            </p:stCondLst>
                            <p:childTnLst>
                              <p:par>
                                <p:cTn id="13" presetID="53" presetClass="entr" presetSubtype="16" fill="hold" grpId="0" nodeType="afterEffect">
                                  <p:stCondLst>
                                    <p:cond delay="0"/>
                                  </p:stCondLst>
                                  <p:childTnLst>
                                    <p:set>
                                      <p:cBhvr>
                                        <p:cTn id="14" dur="1" fill="hold">
                                          <p:stCondLst>
                                            <p:cond delay="0"/>
                                          </p:stCondLst>
                                        </p:cTn>
                                        <p:tgtEl>
                                          <p:spTgt spid="31"/>
                                        </p:tgtEl>
                                        <p:attrNameLst>
                                          <p:attrName>style.visibility</p:attrName>
                                        </p:attrNameLst>
                                      </p:cBhvr>
                                      <p:to>
                                        <p:strVal val="visible"/>
                                      </p:to>
                                    </p:set>
                                    <p:anim calcmode="lin" valueType="num">
                                      <p:cBhvr>
                                        <p:cTn id="15" dur="500" fill="hold"/>
                                        <p:tgtEl>
                                          <p:spTgt spid="31"/>
                                        </p:tgtEl>
                                        <p:attrNameLst>
                                          <p:attrName>ppt_w</p:attrName>
                                        </p:attrNameLst>
                                      </p:cBhvr>
                                      <p:tavLst>
                                        <p:tav tm="0">
                                          <p:val>
                                            <p:fltVal val="0"/>
                                          </p:val>
                                        </p:tav>
                                        <p:tav tm="100000">
                                          <p:val>
                                            <p:strVal val="#ppt_w"/>
                                          </p:val>
                                        </p:tav>
                                      </p:tavLst>
                                    </p:anim>
                                    <p:anim calcmode="lin" valueType="num">
                                      <p:cBhvr>
                                        <p:cTn id="16" dur="500" fill="hold"/>
                                        <p:tgtEl>
                                          <p:spTgt spid="31"/>
                                        </p:tgtEl>
                                        <p:attrNameLst>
                                          <p:attrName>ppt_h</p:attrName>
                                        </p:attrNameLst>
                                      </p:cBhvr>
                                      <p:tavLst>
                                        <p:tav tm="0">
                                          <p:val>
                                            <p:fltVal val="0"/>
                                          </p:val>
                                        </p:tav>
                                        <p:tav tm="100000">
                                          <p:val>
                                            <p:strVal val="#ppt_h"/>
                                          </p:val>
                                        </p:tav>
                                      </p:tavLst>
                                    </p:anim>
                                    <p:animEffect transition="in" filter="fade">
                                      <p:cBhvr>
                                        <p:cTn id="17" dur="500"/>
                                        <p:tgtEl>
                                          <p:spTgt spid="31"/>
                                        </p:tgtEl>
                                      </p:cBhvr>
                                    </p:animEffect>
                                  </p:childTnLst>
                                </p:cTn>
                              </p:par>
                            </p:childTnLst>
                          </p:cTn>
                        </p:par>
                        <p:par>
                          <p:cTn id="18" fill="hold">
                            <p:stCondLst>
                              <p:cond delay="1500"/>
                            </p:stCondLst>
                            <p:childTnLst>
                              <p:par>
                                <p:cTn id="19" presetID="22" presetClass="entr" presetSubtype="4" fill="hold" grpId="0" nodeType="afterEffect">
                                  <p:stCondLst>
                                    <p:cond delay="0"/>
                                  </p:stCondLst>
                                  <p:childTnLst>
                                    <p:set>
                                      <p:cBhvr>
                                        <p:cTn id="20" dur="1" fill="hold">
                                          <p:stCondLst>
                                            <p:cond delay="0"/>
                                          </p:stCondLst>
                                        </p:cTn>
                                        <p:tgtEl>
                                          <p:spTgt spid="21"/>
                                        </p:tgtEl>
                                        <p:attrNameLst>
                                          <p:attrName>style.visibility</p:attrName>
                                        </p:attrNameLst>
                                      </p:cBhvr>
                                      <p:to>
                                        <p:strVal val="visible"/>
                                      </p:to>
                                    </p:set>
                                    <p:animEffect transition="in" filter="wipe(down)">
                                      <p:cBhvr>
                                        <p:cTn id="21" dur="500"/>
                                        <p:tgtEl>
                                          <p:spTgt spid="21"/>
                                        </p:tgtEl>
                                      </p:cBhvr>
                                    </p:animEffect>
                                  </p:childTnLst>
                                </p:cTn>
                              </p:par>
                            </p:childTnLst>
                          </p:cTn>
                        </p:par>
                        <p:par>
                          <p:cTn id="22" fill="hold">
                            <p:stCondLst>
                              <p:cond delay="2000"/>
                            </p:stCondLst>
                            <p:childTnLst>
                              <p:par>
                                <p:cTn id="23" presetID="22" presetClass="entr" presetSubtype="4" fill="hold" grpId="0" nodeType="afterEffect" nodePh="1">
                                  <p:stCondLst>
                                    <p:cond delay="0"/>
                                  </p:stCondLst>
                                  <p:endCondLst>
                                    <p:cond evt="begin" delay="0">
                                      <p:tn val="23"/>
                                    </p:cond>
                                  </p:endCondLst>
                                  <p:childTnLst>
                                    <p:set>
                                      <p:cBhvr>
                                        <p:cTn id="24" dur="1" fill="hold">
                                          <p:stCondLst>
                                            <p:cond delay="0"/>
                                          </p:stCondLst>
                                        </p:cTn>
                                        <p:tgtEl>
                                          <p:spTgt spid="22">
                                            <p:txEl>
                                              <p:pRg st="0" end="0"/>
                                            </p:txEl>
                                          </p:spTgt>
                                        </p:tgtEl>
                                        <p:attrNameLst>
                                          <p:attrName>style.visibility</p:attrName>
                                        </p:attrNameLst>
                                      </p:cBhvr>
                                      <p:to>
                                        <p:strVal val="visible"/>
                                      </p:to>
                                    </p:set>
                                    <p:animEffect transition="in" filter="wipe(down)">
                                      <p:cBhvr>
                                        <p:cTn id="25" dur="500"/>
                                        <p:tgtEl>
                                          <p:spTgt spid="22">
                                            <p:txEl>
                                              <p:pRg st="0" end="0"/>
                                            </p:txEl>
                                          </p:spTgt>
                                        </p:tgtEl>
                                      </p:cBhvr>
                                    </p:animEffect>
                                  </p:childTnLst>
                                </p:cTn>
                              </p:par>
                            </p:childTnLst>
                          </p:cTn>
                        </p:par>
                        <p:par>
                          <p:cTn id="26" fill="hold">
                            <p:stCondLst>
                              <p:cond delay="2500"/>
                            </p:stCondLst>
                            <p:childTnLst>
                              <p:par>
                                <p:cTn id="27" presetID="2" presetClass="entr" presetSubtype="4" accel="50000" decel="50000" fill="hold" grpId="0" nodeType="afterEffect">
                                  <p:stCondLst>
                                    <p:cond delay="0"/>
                                  </p:stCondLst>
                                  <p:childTnLst>
                                    <p:set>
                                      <p:cBhvr>
                                        <p:cTn id="28" dur="1" fill="hold">
                                          <p:stCondLst>
                                            <p:cond delay="0"/>
                                          </p:stCondLst>
                                        </p:cTn>
                                        <p:tgtEl>
                                          <p:spTgt spid="14">
                                            <p:txEl>
                                              <p:pRg st="0" end="0"/>
                                            </p:txEl>
                                          </p:spTgt>
                                        </p:tgtEl>
                                        <p:attrNameLst>
                                          <p:attrName>style.visibility</p:attrName>
                                        </p:attrNameLst>
                                      </p:cBhvr>
                                      <p:to>
                                        <p:strVal val="visible"/>
                                      </p:to>
                                    </p:set>
                                    <p:anim calcmode="lin" valueType="num">
                                      <p:cBhvr additive="base">
                                        <p:cTn id="29" dur="500" fill="hold"/>
                                        <p:tgtEl>
                                          <p:spTgt spid="14">
                                            <p:txEl>
                                              <p:pRg st="0" end="0"/>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14">
                                            <p:txEl>
                                              <p:pRg st="0" end="0"/>
                                            </p:txEl>
                                          </p:spTgt>
                                        </p:tgtEl>
                                        <p:attrNameLst>
                                          <p:attrName>ppt_y</p:attrName>
                                        </p:attrNameLst>
                                      </p:cBhvr>
                                      <p:tavLst>
                                        <p:tav tm="0">
                                          <p:val>
                                            <p:strVal val="1+#ppt_h/2"/>
                                          </p:val>
                                        </p:tav>
                                        <p:tav tm="100000">
                                          <p:val>
                                            <p:strVal val="#ppt_y"/>
                                          </p:val>
                                        </p:tav>
                                      </p:tavLst>
                                    </p:anim>
                                  </p:childTnLst>
                                </p:cTn>
                              </p:par>
                            </p:childTnLst>
                          </p:cTn>
                        </p:par>
                        <p:par>
                          <p:cTn id="31" fill="hold">
                            <p:stCondLst>
                              <p:cond delay="3000"/>
                            </p:stCondLst>
                            <p:childTnLst>
                              <p:par>
                                <p:cTn id="32" presetID="53" presetClass="entr" presetSubtype="16" fill="hold" grpId="0" nodeType="afterEffect">
                                  <p:stCondLst>
                                    <p:cond delay="0"/>
                                  </p:stCondLst>
                                  <p:childTnLst>
                                    <p:set>
                                      <p:cBhvr>
                                        <p:cTn id="33" dur="1" fill="hold">
                                          <p:stCondLst>
                                            <p:cond delay="0"/>
                                          </p:stCondLst>
                                        </p:cTn>
                                        <p:tgtEl>
                                          <p:spTgt spid="23"/>
                                        </p:tgtEl>
                                        <p:attrNameLst>
                                          <p:attrName>style.visibility</p:attrName>
                                        </p:attrNameLst>
                                      </p:cBhvr>
                                      <p:to>
                                        <p:strVal val="visible"/>
                                      </p:to>
                                    </p:set>
                                    <p:anim calcmode="lin" valueType="num">
                                      <p:cBhvr>
                                        <p:cTn id="34" dur="500" fill="hold"/>
                                        <p:tgtEl>
                                          <p:spTgt spid="23"/>
                                        </p:tgtEl>
                                        <p:attrNameLst>
                                          <p:attrName>ppt_w</p:attrName>
                                        </p:attrNameLst>
                                      </p:cBhvr>
                                      <p:tavLst>
                                        <p:tav tm="0">
                                          <p:val>
                                            <p:fltVal val="0"/>
                                          </p:val>
                                        </p:tav>
                                        <p:tav tm="100000">
                                          <p:val>
                                            <p:strVal val="#ppt_w"/>
                                          </p:val>
                                        </p:tav>
                                      </p:tavLst>
                                    </p:anim>
                                    <p:anim calcmode="lin" valueType="num">
                                      <p:cBhvr>
                                        <p:cTn id="35" dur="500" fill="hold"/>
                                        <p:tgtEl>
                                          <p:spTgt spid="23"/>
                                        </p:tgtEl>
                                        <p:attrNameLst>
                                          <p:attrName>ppt_h</p:attrName>
                                        </p:attrNameLst>
                                      </p:cBhvr>
                                      <p:tavLst>
                                        <p:tav tm="0">
                                          <p:val>
                                            <p:fltVal val="0"/>
                                          </p:val>
                                        </p:tav>
                                        <p:tav tm="100000">
                                          <p:val>
                                            <p:strVal val="#ppt_h"/>
                                          </p:val>
                                        </p:tav>
                                      </p:tavLst>
                                    </p:anim>
                                    <p:animEffect transition="in" filter="fade">
                                      <p:cBhvr>
                                        <p:cTn id="36" dur="500"/>
                                        <p:tgtEl>
                                          <p:spTgt spid="23"/>
                                        </p:tgtEl>
                                      </p:cBhvr>
                                    </p:animEffect>
                                  </p:childTnLst>
                                </p:cTn>
                              </p:par>
                            </p:childTnLst>
                          </p:cTn>
                        </p:par>
                        <p:par>
                          <p:cTn id="37" fill="hold">
                            <p:stCondLst>
                              <p:cond delay="3500"/>
                            </p:stCondLst>
                            <p:childTnLst>
                              <p:par>
                                <p:cTn id="38" presetID="22" presetClass="entr" presetSubtype="4" fill="hold" grpId="0" nodeType="afterEffect">
                                  <p:stCondLst>
                                    <p:cond delay="0"/>
                                  </p:stCondLst>
                                  <p:childTnLst>
                                    <p:set>
                                      <p:cBhvr>
                                        <p:cTn id="39" dur="1" fill="hold">
                                          <p:stCondLst>
                                            <p:cond delay="0"/>
                                          </p:stCondLst>
                                        </p:cTn>
                                        <p:tgtEl>
                                          <p:spTgt spid="25"/>
                                        </p:tgtEl>
                                        <p:attrNameLst>
                                          <p:attrName>style.visibility</p:attrName>
                                        </p:attrNameLst>
                                      </p:cBhvr>
                                      <p:to>
                                        <p:strVal val="visible"/>
                                      </p:to>
                                    </p:set>
                                    <p:animEffect transition="in" filter="wipe(down)">
                                      <p:cBhvr>
                                        <p:cTn id="40" dur="500"/>
                                        <p:tgtEl>
                                          <p:spTgt spid="25"/>
                                        </p:tgtEl>
                                      </p:cBhvr>
                                    </p:animEffect>
                                  </p:childTnLst>
                                </p:cTn>
                              </p:par>
                            </p:childTnLst>
                          </p:cTn>
                        </p:par>
                        <p:par>
                          <p:cTn id="41" fill="hold">
                            <p:stCondLst>
                              <p:cond delay="4000"/>
                            </p:stCondLst>
                            <p:childTnLst>
                              <p:par>
                                <p:cTn id="42" presetID="22" presetClass="entr" presetSubtype="4" fill="hold" grpId="0" nodeType="afterEffect" nodePh="1">
                                  <p:stCondLst>
                                    <p:cond delay="0"/>
                                  </p:stCondLst>
                                  <p:endCondLst>
                                    <p:cond evt="begin" delay="0">
                                      <p:tn val="42"/>
                                    </p:cond>
                                  </p:endCondLst>
                                  <p:childTnLst>
                                    <p:set>
                                      <p:cBhvr>
                                        <p:cTn id="43" dur="1" fill="hold">
                                          <p:stCondLst>
                                            <p:cond delay="0"/>
                                          </p:stCondLst>
                                        </p:cTn>
                                        <p:tgtEl>
                                          <p:spTgt spid="26">
                                            <p:txEl>
                                              <p:pRg st="0" end="0"/>
                                            </p:txEl>
                                          </p:spTgt>
                                        </p:tgtEl>
                                        <p:attrNameLst>
                                          <p:attrName>style.visibility</p:attrName>
                                        </p:attrNameLst>
                                      </p:cBhvr>
                                      <p:to>
                                        <p:strVal val="visible"/>
                                      </p:to>
                                    </p:set>
                                    <p:animEffect transition="in" filter="wipe(down)">
                                      <p:cBhvr>
                                        <p:cTn id="44" dur="500"/>
                                        <p:tgtEl>
                                          <p:spTgt spid="26">
                                            <p:txEl>
                                              <p:pRg st="0" end="0"/>
                                            </p:txEl>
                                          </p:spTgt>
                                        </p:tgtEl>
                                      </p:cBhvr>
                                    </p:animEffect>
                                  </p:childTnLst>
                                </p:cTn>
                              </p:par>
                            </p:childTnLst>
                          </p:cTn>
                        </p:par>
                        <p:par>
                          <p:cTn id="45" fill="hold">
                            <p:stCondLst>
                              <p:cond delay="4500"/>
                            </p:stCondLst>
                            <p:childTnLst>
                              <p:par>
                                <p:cTn id="46" presetID="2" presetClass="entr" presetSubtype="4" accel="50000" decel="50000" fill="hold" grpId="0" nodeType="afterEffect">
                                  <p:stCondLst>
                                    <p:cond delay="0"/>
                                  </p:stCondLst>
                                  <p:childTnLst>
                                    <p:set>
                                      <p:cBhvr>
                                        <p:cTn id="47" dur="1" fill="hold">
                                          <p:stCondLst>
                                            <p:cond delay="0"/>
                                          </p:stCondLst>
                                        </p:cTn>
                                        <p:tgtEl>
                                          <p:spTgt spid="24">
                                            <p:txEl>
                                              <p:pRg st="0" end="0"/>
                                            </p:txEl>
                                          </p:spTgt>
                                        </p:tgtEl>
                                        <p:attrNameLst>
                                          <p:attrName>style.visibility</p:attrName>
                                        </p:attrNameLst>
                                      </p:cBhvr>
                                      <p:to>
                                        <p:strVal val="visible"/>
                                      </p:to>
                                    </p:set>
                                    <p:anim calcmode="lin" valueType="num">
                                      <p:cBhvr additive="base">
                                        <p:cTn id="48" dur="500" fill="hold"/>
                                        <p:tgtEl>
                                          <p:spTgt spid="24">
                                            <p:txEl>
                                              <p:pRg st="0" end="0"/>
                                            </p:txEl>
                                          </p:spTgt>
                                        </p:tgtEl>
                                        <p:attrNameLst>
                                          <p:attrName>ppt_x</p:attrName>
                                        </p:attrNameLst>
                                      </p:cBhvr>
                                      <p:tavLst>
                                        <p:tav tm="0">
                                          <p:val>
                                            <p:strVal val="#ppt_x"/>
                                          </p:val>
                                        </p:tav>
                                        <p:tav tm="100000">
                                          <p:val>
                                            <p:strVal val="#ppt_x"/>
                                          </p:val>
                                        </p:tav>
                                      </p:tavLst>
                                    </p:anim>
                                    <p:anim calcmode="lin" valueType="num">
                                      <p:cBhvr additive="base">
                                        <p:cTn id="49" dur="500" fill="hold"/>
                                        <p:tgtEl>
                                          <p:spTgt spid="24">
                                            <p:txEl>
                                              <p:pRg st="0" end="0"/>
                                            </p:txEl>
                                          </p:spTgt>
                                        </p:tgtEl>
                                        <p:attrNameLst>
                                          <p:attrName>ppt_y</p:attrName>
                                        </p:attrNameLst>
                                      </p:cBhvr>
                                      <p:tavLst>
                                        <p:tav tm="0">
                                          <p:val>
                                            <p:strVal val="1+#ppt_h/2"/>
                                          </p:val>
                                        </p:tav>
                                        <p:tav tm="100000">
                                          <p:val>
                                            <p:strVal val="#ppt_y"/>
                                          </p:val>
                                        </p:tav>
                                      </p:tavLst>
                                    </p:anim>
                                  </p:childTnLst>
                                </p:cTn>
                              </p:par>
                            </p:childTnLst>
                          </p:cTn>
                        </p:par>
                        <p:par>
                          <p:cTn id="50" fill="hold">
                            <p:stCondLst>
                              <p:cond delay="5000"/>
                            </p:stCondLst>
                            <p:childTnLst>
                              <p:par>
                                <p:cTn id="51" presetID="53" presetClass="entr" presetSubtype="16" fill="hold" grpId="0" nodeType="afterEffect">
                                  <p:stCondLst>
                                    <p:cond delay="0"/>
                                  </p:stCondLst>
                                  <p:childTnLst>
                                    <p:set>
                                      <p:cBhvr>
                                        <p:cTn id="52" dur="1" fill="hold">
                                          <p:stCondLst>
                                            <p:cond delay="0"/>
                                          </p:stCondLst>
                                        </p:cTn>
                                        <p:tgtEl>
                                          <p:spTgt spid="27"/>
                                        </p:tgtEl>
                                        <p:attrNameLst>
                                          <p:attrName>style.visibility</p:attrName>
                                        </p:attrNameLst>
                                      </p:cBhvr>
                                      <p:to>
                                        <p:strVal val="visible"/>
                                      </p:to>
                                    </p:set>
                                    <p:anim calcmode="lin" valueType="num">
                                      <p:cBhvr>
                                        <p:cTn id="53" dur="500" fill="hold"/>
                                        <p:tgtEl>
                                          <p:spTgt spid="27"/>
                                        </p:tgtEl>
                                        <p:attrNameLst>
                                          <p:attrName>ppt_w</p:attrName>
                                        </p:attrNameLst>
                                      </p:cBhvr>
                                      <p:tavLst>
                                        <p:tav tm="0">
                                          <p:val>
                                            <p:fltVal val="0"/>
                                          </p:val>
                                        </p:tav>
                                        <p:tav tm="100000">
                                          <p:val>
                                            <p:strVal val="#ppt_w"/>
                                          </p:val>
                                        </p:tav>
                                      </p:tavLst>
                                    </p:anim>
                                    <p:anim calcmode="lin" valueType="num">
                                      <p:cBhvr>
                                        <p:cTn id="54" dur="500" fill="hold"/>
                                        <p:tgtEl>
                                          <p:spTgt spid="27"/>
                                        </p:tgtEl>
                                        <p:attrNameLst>
                                          <p:attrName>ppt_h</p:attrName>
                                        </p:attrNameLst>
                                      </p:cBhvr>
                                      <p:tavLst>
                                        <p:tav tm="0">
                                          <p:val>
                                            <p:fltVal val="0"/>
                                          </p:val>
                                        </p:tav>
                                        <p:tav tm="100000">
                                          <p:val>
                                            <p:strVal val="#ppt_h"/>
                                          </p:val>
                                        </p:tav>
                                      </p:tavLst>
                                    </p:anim>
                                    <p:animEffect transition="in" filter="fade">
                                      <p:cBhvr>
                                        <p:cTn id="55" dur="500"/>
                                        <p:tgtEl>
                                          <p:spTgt spid="27"/>
                                        </p:tgtEl>
                                      </p:cBhvr>
                                    </p:animEffect>
                                  </p:childTnLst>
                                </p:cTn>
                              </p:par>
                            </p:childTnLst>
                          </p:cTn>
                        </p:par>
                        <p:par>
                          <p:cTn id="56" fill="hold">
                            <p:stCondLst>
                              <p:cond delay="5500"/>
                            </p:stCondLst>
                            <p:childTnLst>
                              <p:par>
                                <p:cTn id="57" presetID="22" presetClass="entr" presetSubtype="4" fill="hold" grpId="0" nodeType="afterEffect">
                                  <p:stCondLst>
                                    <p:cond delay="0"/>
                                  </p:stCondLst>
                                  <p:childTnLst>
                                    <p:set>
                                      <p:cBhvr>
                                        <p:cTn id="58" dur="1" fill="hold">
                                          <p:stCondLst>
                                            <p:cond delay="0"/>
                                          </p:stCondLst>
                                        </p:cTn>
                                        <p:tgtEl>
                                          <p:spTgt spid="29"/>
                                        </p:tgtEl>
                                        <p:attrNameLst>
                                          <p:attrName>style.visibility</p:attrName>
                                        </p:attrNameLst>
                                      </p:cBhvr>
                                      <p:to>
                                        <p:strVal val="visible"/>
                                      </p:to>
                                    </p:set>
                                    <p:animEffect transition="in" filter="wipe(down)">
                                      <p:cBhvr>
                                        <p:cTn id="59" dur="500"/>
                                        <p:tgtEl>
                                          <p:spTgt spid="29"/>
                                        </p:tgtEl>
                                      </p:cBhvr>
                                    </p:animEffect>
                                  </p:childTnLst>
                                </p:cTn>
                              </p:par>
                            </p:childTnLst>
                          </p:cTn>
                        </p:par>
                        <p:par>
                          <p:cTn id="60" fill="hold">
                            <p:stCondLst>
                              <p:cond delay="6000"/>
                            </p:stCondLst>
                            <p:childTnLst>
                              <p:par>
                                <p:cTn id="61" presetID="22" presetClass="entr" presetSubtype="4" fill="hold" grpId="0" nodeType="afterEffect" nodePh="1">
                                  <p:stCondLst>
                                    <p:cond delay="0"/>
                                  </p:stCondLst>
                                  <p:endCondLst>
                                    <p:cond evt="begin" delay="0">
                                      <p:tn val="61"/>
                                    </p:cond>
                                  </p:endCondLst>
                                  <p:childTnLst>
                                    <p:set>
                                      <p:cBhvr>
                                        <p:cTn id="62" dur="1" fill="hold">
                                          <p:stCondLst>
                                            <p:cond delay="0"/>
                                          </p:stCondLst>
                                        </p:cTn>
                                        <p:tgtEl>
                                          <p:spTgt spid="30">
                                            <p:txEl>
                                              <p:pRg st="0" end="0"/>
                                            </p:txEl>
                                          </p:spTgt>
                                        </p:tgtEl>
                                        <p:attrNameLst>
                                          <p:attrName>style.visibility</p:attrName>
                                        </p:attrNameLst>
                                      </p:cBhvr>
                                      <p:to>
                                        <p:strVal val="visible"/>
                                      </p:to>
                                    </p:set>
                                    <p:animEffect transition="in" filter="wipe(down)">
                                      <p:cBhvr>
                                        <p:cTn id="63" dur="500"/>
                                        <p:tgtEl>
                                          <p:spTgt spid="30">
                                            <p:txEl>
                                              <p:pRg st="0" end="0"/>
                                            </p:txEl>
                                          </p:spTgt>
                                        </p:tgtEl>
                                      </p:cBhvr>
                                    </p:animEffect>
                                  </p:childTnLst>
                                </p:cTn>
                              </p:par>
                            </p:childTnLst>
                          </p:cTn>
                        </p:par>
                        <p:par>
                          <p:cTn id="64" fill="hold">
                            <p:stCondLst>
                              <p:cond delay="6500"/>
                            </p:stCondLst>
                            <p:childTnLst>
                              <p:par>
                                <p:cTn id="65" presetID="2" presetClass="entr" presetSubtype="4" accel="50000" decel="50000" fill="hold" grpId="0" nodeType="afterEffect">
                                  <p:stCondLst>
                                    <p:cond delay="0"/>
                                  </p:stCondLst>
                                  <p:childTnLst>
                                    <p:set>
                                      <p:cBhvr>
                                        <p:cTn id="66" dur="1" fill="hold">
                                          <p:stCondLst>
                                            <p:cond delay="0"/>
                                          </p:stCondLst>
                                        </p:cTn>
                                        <p:tgtEl>
                                          <p:spTgt spid="28">
                                            <p:txEl>
                                              <p:pRg st="0" end="0"/>
                                            </p:txEl>
                                          </p:spTgt>
                                        </p:tgtEl>
                                        <p:attrNameLst>
                                          <p:attrName>style.visibility</p:attrName>
                                        </p:attrNameLst>
                                      </p:cBhvr>
                                      <p:to>
                                        <p:strVal val="visible"/>
                                      </p:to>
                                    </p:set>
                                    <p:anim calcmode="lin" valueType="num">
                                      <p:cBhvr additive="base">
                                        <p:cTn id="67" dur="500" fill="hold"/>
                                        <p:tgtEl>
                                          <p:spTgt spid="28">
                                            <p:txEl>
                                              <p:pRg st="0" end="0"/>
                                            </p:txEl>
                                          </p:spTgt>
                                        </p:tgtEl>
                                        <p:attrNameLst>
                                          <p:attrName>ppt_x</p:attrName>
                                        </p:attrNameLst>
                                      </p:cBhvr>
                                      <p:tavLst>
                                        <p:tav tm="0">
                                          <p:val>
                                            <p:strVal val="#ppt_x"/>
                                          </p:val>
                                        </p:tav>
                                        <p:tav tm="100000">
                                          <p:val>
                                            <p:strVal val="#ppt_x"/>
                                          </p:val>
                                        </p:tav>
                                      </p:tavLst>
                                    </p:anim>
                                    <p:anim calcmode="lin" valueType="num">
                                      <p:cBhvr additive="base">
                                        <p:cTn id="68" dur="500" fill="hold"/>
                                        <p:tgtEl>
                                          <p:spTgt spid="28">
                                            <p:txEl>
                                              <p:pRg st="0" end="0"/>
                                            </p:txEl>
                                          </p:spTgt>
                                        </p:tgtEl>
                                        <p:attrNameLst>
                                          <p:attrName>ppt_y</p:attrName>
                                        </p:attrNameLst>
                                      </p:cBhvr>
                                      <p:tavLst>
                                        <p:tav tm="0">
                                          <p:val>
                                            <p:strVal val="1+#ppt_h/2"/>
                                          </p:val>
                                        </p:tav>
                                        <p:tav tm="100000">
                                          <p:val>
                                            <p:strVal val="#ppt_y"/>
                                          </p:val>
                                        </p:tav>
                                      </p:tavLst>
                                    </p:anim>
                                  </p:childTnLst>
                                </p:cTn>
                              </p:par>
                            </p:childTnLst>
                          </p:cTn>
                        </p:par>
                        <p:par>
                          <p:cTn id="69" fill="hold">
                            <p:stCondLst>
                              <p:cond delay="7000"/>
                            </p:stCondLst>
                            <p:childTnLst>
                              <p:par>
                                <p:cTn id="70" presetID="53" presetClass="entr" presetSubtype="16" fill="hold" grpId="0" nodeType="afterEffect">
                                  <p:stCondLst>
                                    <p:cond delay="0"/>
                                  </p:stCondLst>
                                  <p:childTnLst>
                                    <p:set>
                                      <p:cBhvr>
                                        <p:cTn id="71" dur="1" fill="hold">
                                          <p:stCondLst>
                                            <p:cond delay="0"/>
                                          </p:stCondLst>
                                        </p:cTn>
                                        <p:tgtEl>
                                          <p:spTgt spid="32"/>
                                        </p:tgtEl>
                                        <p:attrNameLst>
                                          <p:attrName>style.visibility</p:attrName>
                                        </p:attrNameLst>
                                      </p:cBhvr>
                                      <p:to>
                                        <p:strVal val="visible"/>
                                      </p:to>
                                    </p:set>
                                    <p:anim calcmode="lin" valueType="num">
                                      <p:cBhvr>
                                        <p:cTn id="72" dur="500" fill="hold"/>
                                        <p:tgtEl>
                                          <p:spTgt spid="32"/>
                                        </p:tgtEl>
                                        <p:attrNameLst>
                                          <p:attrName>ppt_w</p:attrName>
                                        </p:attrNameLst>
                                      </p:cBhvr>
                                      <p:tavLst>
                                        <p:tav tm="0">
                                          <p:val>
                                            <p:fltVal val="0"/>
                                          </p:val>
                                        </p:tav>
                                        <p:tav tm="100000">
                                          <p:val>
                                            <p:strVal val="#ppt_w"/>
                                          </p:val>
                                        </p:tav>
                                      </p:tavLst>
                                    </p:anim>
                                    <p:anim calcmode="lin" valueType="num">
                                      <p:cBhvr>
                                        <p:cTn id="73" dur="500" fill="hold"/>
                                        <p:tgtEl>
                                          <p:spTgt spid="32"/>
                                        </p:tgtEl>
                                        <p:attrNameLst>
                                          <p:attrName>ppt_h</p:attrName>
                                        </p:attrNameLst>
                                      </p:cBhvr>
                                      <p:tavLst>
                                        <p:tav tm="0">
                                          <p:val>
                                            <p:fltVal val="0"/>
                                          </p:val>
                                        </p:tav>
                                        <p:tav tm="100000">
                                          <p:val>
                                            <p:strVal val="#ppt_h"/>
                                          </p:val>
                                        </p:tav>
                                      </p:tavLst>
                                    </p:anim>
                                    <p:animEffect transition="in" filter="fade">
                                      <p:cBhvr>
                                        <p:cTn id="74" dur="500"/>
                                        <p:tgtEl>
                                          <p:spTgt spid="32"/>
                                        </p:tgtEl>
                                      </p:cBhvr>
                                    </p:animEffect>
                                  </p:childTnLst>
                                </p:cTn>
                              </p:par>
                            </p:childTnLst>
                          </p:cTn>
                        </p:par>
                        <p:par>
                          <p:cTn id="75" fill="hold">
                            <p:stCondLst>
                              <p:cond delay="7500"/>
                            </p:stCondLst>
                            <p:childTnLst>
                              <p:par>
                                <p:cTn id="76" presetID="22" presetClass="entr" presetSubtype="4" fill="hold" grpId="0" nodeType="afterEffect">
                                  <p:stCondLst>
                                    <p:cond delay="0"/>
                                  </p:stCondLst>
                                  <p:childTnLst>
                                    <p:set>
                                      <p:cBhvr>
                                        <p:cTn id="77" dur="1" fill="hold">
                                          <p:stCondLst>
                                            <p:cond delay="0"/>
                                          </p:stCondLst>
                                        </p:cTn>
                                        <p:tgtEl>
                                          <p:spTgt spid="35"/>
                                        </p:tgtEl>
                                        <p:attrNameLst>
                                          <p:attrName>style.visibility</p:attrName>
                                        </p:attrNameLst>
                                      </p:cBhvr>
                                      <p:to>
                                        <p:strVal val="visible"/>
                                      </p:to>
                                    </p:set>
                                    <p:animEffect transition="in" filter="wipe(down)">
                                      <p:cBhvr>
                                        <p:cTn id="78" dur="500"/>
                                        <p:tgtEl>
                                          <p:spTgt spid="35"/>
                                        </p:tgtEl>
                                      </p:cBhvr>
                                    </p:animEffect>
                                  </p:childTnLst>
                                </p:cTn>
                              </p:par>
                            </p:childTnLst>
                          </p:cTn>
                        </p:par>
                        <p:par>
                          <p:cTn id="79" fill="hold">
                            <p:stCondLst>
                              <p:cond delay="8000"/>
                            </p:stCondLst>
                            <p:childTnLst>
                              <p:par>
                                <p:cTn id="80" presetID="22" presetClass="entr" presetSubtype="4" fill="hold" grpId="0" nodeType="afterEffect" nodePh="1">
                                  <p:stCondLst>
                                    <p:cond delay="0"/>
                                  </p:stCondLst>
                                  <p:endCondLst>
                                    <p:cond evt="begin" delay="0">
                                      <p:tn val="80"/>
                                    </p:cond>
                                  </p:endCondLst>
                                  <p:childTnLst>
                                    <p:set>
                                      <p:cBhvr>
                                        <p:cTn id="81" dur="1" fill="hold">
                                          <p:stCondLst>
                                            <p:cond delay="0"/>
                                          </p:stCondLst>
                                        </p:cTn>
                                        <p:tgtEl>
                                          <p:spTgt spid="36">
                                            <p:txEl>
                                              <p:pRg st="0" end="0"/>
                                            </p:txEl>
                                          </p:spTgt>
                                        </p:tgtEl>
                                        <p:attrNameLst>
                                          <p:attrName>style.visibility</p:attrName>
                                        </p:attrNameLst>
                                      </p:cBhvr>
                                      <p:to>
                                        <p:strVal val="visible"/>
                                      </p:to>
                                    </p:set>
                                    <p:animEffect transition="in" filter="wipe(down)">
                                      <p:cBhvr>
                                        <p:cTn id="82" dur="500"/>
                                        <p:tgtEl>
                                          <p:spTgt spid="36">
                                            <p:txEl>
                                              <p:pRg st="0" end="0"/>
                                            </p:txEl>
                                          </p:spTgt>
                                        </p:tgtEl>
                                      </p:cBhvr>
                                    </p:animEffect>
                                  </p:childTnLst>
                                </p:cTn>
                              </p:par>
                            </p:childTnLst>
                          </p:cTn>
                        </p:par>
                        <p:par>
                          <p:cTn id="83" fill="hold">
                            <p:stCondLst>
                              <p:cond delay="8500"/>
                            </p:stCondLst>
                            <p:childTnLst>
                              <p:par>
                                <p:cTn id="84" presetID="2" presetClass="entr" presetSubtype="4" accel="50000" decel="50000" fill="hold" grpId="0" nodeType="afterEffect">
                                  <p:stCondLst>
                                    <p:cond delay="0"/>
                                  </p:stCondLst>
                                  <p:childTnLst>
                                    <p:set>
                                      <p:cBhvr>
                                        <p:cTn id="85" dur="1" fill="hold">
                                          <p:stCondLst>
                                            <p:cond delay="0"/>
                                          </p:stCondLst>
                                        </p:cTn>
                                        <p:tgtEl>
                                          <p:spTgt spid="33">
                                            <p:txEl>
                                              <p:pRg st="0" end="0"/>
                                            </p:txEl>
                                          </p:spTgt>
                                        </p:tgtEl>
                                        <p:attrNameLst>
                                          <p:attrName>style.visibility</p:attrName>
                                        </p:attrNameLst>
                                      </p:cBhvr>
                                      <p:to>
                                        <p:strVal val="visible"/>
                                      </p:to>
                                    </p:set>
                                    <p:anim calcmode="lin" valueType="num">
                                      <p:cBhvr additive="base">
                                        <p:cTn id="86" dur="500" fill="hold"/>
                                        <p:tgtEl>
                                          <p:spTgt spid="33">
                                            <p:txEl>
                                              <p:pRg st="0" end="0"/>
                                            </p:txEl>
                                          </p:spTgt>
                                        </p:tgtEl>
                                        <p:attrNameLst>
                                          <p:attrName>ppt_x</p:attrName>
                                        </p:attrNameLst>
                                      </p:cBhvr>
                                      <p:tavLst>
                                        <p:tav tm="0">
                                          <p:val>
                                            <p:strVal val="#ppt_x"/>
                                          </p:val>
                                        </p:tav>
                                        <p:tav tm="100000">
                                          <p:val>
                                            <p:strVal val="#ppt_x"/>
                                          </p:val>
                                        </p:tav>
                                      </p:tavLst>
                                    </p:anim>
                                    <p:anim calcmode="lin" valueType="num">
                                      <p:cBhvr additive="base">
                                        <p:cTn id="87" dur="500" fill="hold"/>
                                        <p:tgtEl>
                                          <p:spTgt spid="33">
                                            <p:txEl>
                                              <p:pRg st="0" end="0"/>
                                            </p:txEl>
                                          </p:spTgt>
                                        </p:tgtEl>
                                        <p:attrNameLst>
                                          <p:attrName>ppt_y</p:attrName>
                                        </p:attrNameLst>
                                      </p:cBhvr>
                                      <p:tavLst>
                                        <p:tav tm="0">
                                          <p:val>
                                            <p:strVal val="1+#ppt_h/2"/>
                                          </p:val>
                                        </p:tav>
                                        <p:tav tm="100000">
                                          <p:val>
                                            <p:strVal val="#ppt_y"/>
                                          </p:val>
                                        </p:tav>
                                      </p:tavLst>
                                    </p:anim>
                                  </p:childTnLst>
                                </p:cTn>
                              </p:par>
                            </p:childTnLst>
                          </p:cTn>
                        </p:par>
                        <p:par>
                          <p:cTn id="88" fill="hold">
                            <p:stCondLst>
                              <p:cond delay="9000"/>
                            </p:stCondLst>
                            <p:childTnLst>
                              <p:par>
                                <p:cTn id="89" presetID="53" presetClass="entr" presetSubtype="16" fill="hold" grpId="0" nodeType="afterEffect">
                                  <p:stCondLst>
                                    <p:cond delay="0"/>
                                  </p:stCondLst>
                                  <p:childTnLst>
                                    <p:set>
                                      <p:cBhvr>
                                        <p:cTn id="90" dur="1" fill="hold">
                                          <p:stCondLst>
                                            <p:cond delay="0"/>
                                          </p:stCondLst>
                                        </p:cTn>
                                        <p:tgtEl>
                                          <p:spTgt spid="38"/>
                                        </p:tgtEl>
                                        <p:attrNameLst>
                                          <p:attrName>style.visibility</p:attrName>
                                        </p:attrNameLst>
                                      </p:cBhvr>
                                      <p:to>
                                        <p:strVal val="visible"/>
                                      </p:to>
                                    </p:set>
                                    <p:anim calcmode="lin" valueType="num">
                                      <p:cBhvr>
                                        <p:cTn id="91" dur="500" fill="hold"/>
                                        <p:tgtEl>
                                          <p:spTgt spid="38"/>
                                        </p:tgtEl>
                                        <p:attrNameLst>
                                          <p:attrName>ppt_w</p:attrName>
                                        </p:attrNameLst>
                                      </p:cBhvr>
                                      <p:tavLst>
                                        <p:tav tm="0">
                                          <p:val>
                                            <p:fltVal val="0"/>
                                          </p:val>
                                        </p:tav>
                                        <p:tav tm="100000">
                                          <p:val>
                                            <p:strVal val="#ppt_w"/>
                                          </p:val>
                                        </p:tav>
                                      </p:tavLst>
                                    </p:anim>
                                    <p:anim calcmode="lin" valueType="num">
                                      <p:cBhvr>
                                        <p:cTn id="92" dur="500" fill="hold"/>
                                        <p:tgtEl>
                                          <p:spTgt spid="38"/>
                                        </p:tgtEl>
                                        <p:attrNameLst>
                                          <p:attrName>ppt_h</p:attrName>
                                        </p:attrNameLst>
                                      </p:cBhvr>
                                      <p:tavLst>
                                        <p:tav tm="0">
                                          <p:val>
                                            <p:fltVal val="0"/>
                                          </p:val>
                                        </p:tav>
                                        <p:tav tm="100000">
                                          <p:val>
                                            <p:strVal val="#ppt_h"/>
                                          </p:val>
                                        </p:tav>
                                      </p:tavLst>
                                    </p:anim>
                                    <p:animEffect transition="in" filter="fade">
                                      <p:cBhvr>
                                        <p:cTn id="93" dur="500"/>
                                        <p:tgtEl>
                                          <p:spTgt spid="38"/>
                                        </p:tgtEl>
                                      </p:cBhvr>
                                    </p:animEffect>
                                  </p:childTnLst>
                                </p:cTn>
                              </p:par>
                            </p:childTnLst>
                          </p:cTn>
                        </p:par>
                        <p:par>
                          <p:cTn id="94" fill="hold">
                            <p:stCondLst>
                              <p:cond delay="9500"/>
                            </p:stCondLst>
                            <p:childTnLst>
                              <p:par>
                                <p:cTn id="95" presetID="22" presetClass="entr" presetSubtype="4" fill="hold" grpId="0" nodeType="afterEffect">
                                  <p:stCondLst>
                                    <p:cond delay="0"/>
                                  </p:stCondLst>
                                  <p:childTnLst>
                                    <p:set>
                                      <p:cBhvr>
                                        <p:cTn id="96" dur="1" fill="hold">
                                          <p:stCondLst>
                                            <p:cond delay="0"/>
                                          </p:stCondLst>
                                        </p:cTn>
                                        <p:tgtEl>
                                          <p:spTgt spid="41"/>
                                        </p:tgtEl>
                                        <p:attrNameLst>
                                          <p:attrName>style.visibility</p:attrName>
                                        </p:attrNameLst>
                                      </p:cBhvr>
                                      <p:to>
                                        <p:strVal val="visible"/>
                                      </p:to>
                                    </p:set>
                                    <p:animEffect transition="in" filter="wipe(down)">
                                      <p:cBhvr>
                                        <p:cTn id="97" dur="500"/>
                                        <p:tgtEl>
                                          <p:spTgt spid="41"/>
                                        </p:tgtEl>
                                      </p:cBhvr>
                                    </p:animEffect>
                                  </p:childTnLst>
                                </p:cTn>
                              </p:par>
                            </p:childTnLst>
                          </p:cTn>
                        </p:par>
                        <p:par>
                          <p:cTn id="98" fill="hold">
                            <p:stCondLst>
                              <p:cond delay="10000"/>
                            </p:stCondLst>
                            <p:childTnLst>
                              <p:par>
                                <p:cTn id="99" presetID="22" presetClass="entr" presetSubtype="4" fill="hold" grpId="0" nodeType="afterEffect" nodePh="1">
                                  <p:stCondLst>
                                    <p:cond delay="0"/>
                                  </p:stCondLst>
                                  <p:endCondLst>
                                    <p:cond evt="begin" delay="0">
                                      <p:tn val="99"/>
                                    </p:cond>
                                  </p:endCondLst>
                                  <p:childTnLst>
                                    <p:set>
                                      <p:cBhvr>
                                        <p:cTn id="100" dur="1" fill="hold">
                                          <p:stCondLst>
                                            <p:cond delay="0"/>
                                          </p:stCondLst>
                                        </p:cTn>
                                        <p:tgtEl>
                                          <p:spTgt spid="44">
                                            <p:txEl>
                                              <p:pRg st="0" end="0"/>
                                            </p:txEl>
                                          </p:spTgt>
                                        </p:tgtEl>
                                        <p:attrNameLst>
                                          <p:attrName>style.visibility</p:attrName>
                                        </p:attrNameLst>
                                      </p:cBhvr>
                                      <p:to>
                                        <p:strVal val="visible"/>
                                      </p:to>
                                    </p:set>
                                    <p:animEffect transition="in" filter="wipe(down)">
                                      <p:cBhvr>
                                        <p:cTn id="101" dur="500"/>
                                        <p:tgtEl>
                                          <p:spTgt spid="44">
                                            <p:txEl>
                                              <p:pRg st="0" end="0"/>
                                            </p:txEl>
                                          </p:spTgt>
                                        </p:tgtEl>
                                      </p:cBhvr>
                                    </p:animEffect>
                                  </p:childTnLst>
                                </p:cTn>
                              </p:par>
                            </p:childTnLst>
                          </p:cTn>
                        </p:par>
                        <p:par>
                          <p:cTn id="102" fill="hold">
                            <p:stCondLst>
                              <p:cond delay="10500"/>
                            </p:stCondLst>
                            <p:childTnLst>
                              <p:par>
                                <p:cTn id="103" presetID="2" presetClass="entr" presetSubtype="4" accel="50000" decel="50000" fill="hold" grpId="0" nodeType="afterEffect">
                                  <p:stCondLst>
                                    <p:cond delay="0"/>
                                  </p:stCondLst>
                                  <p:childTnLst>
                                    <p:set>
                                      <p:cBhvr>
                                        <p:cTn id="104" dur="1" fill="hold">
                                          <p:stCondLst>
                                            <p:cond delay="0"/>
                                          </p:stCondLst>
                                        </p:cTn>
                                        <p:tgtEl>
                                          <p:spTgt spid="39">
                                            <p:txEl>
                                              <p:pRg st="0" end="0"/>
                                            </p:txEl>
                                          </p:spTgt>
                                        </p:tgtEl>
                                        <p:attrNameLst>
                                          <p:attrName>style.visibility</p:attrName>
                                        </p:attrNameLst>
                                      </p:cBhvr>
                                      <p:to>
                                        <p:strVal val="visible"/>
                                      </p:to>
                                    </p:set>
                                    <p:anim calcmode="lin" valueType="num">
                                      <p:cBhvr additive="base">
                                        <p:cTn id="105" dur="500" fill="hold"/>
                                        <p:tgtEl>
                                          <p:spTgt spid="39">
                                            <p:txEl>
                                              <p:pRg st="0" end="0"/>
                                            </p:txEl>
                                          </p:spTgt>
                                        </p:tgtEl>
                                        <p:attrNameLst>
                                          <p:attrName>ppt_x</p:attrName>
                                        </p:attrNameLst>
                                      </p:cBhvr>
                                      <p:tavLst>
                                        <p:tav tm="0">
                                          <p:val>
                                            <p:strVal val="#ppt_x"/>
                                          </p:val>
                                        </p:tav>
                                        <p:tav tm="100000">
                                          <p:val>
                                            <p:strVal val="#ppt_x"/>
                                          </p:val>
                                        </p:tav>
                                      </p:tavLst>
                                    </p:anim>
                                    <p:anim calcmode="lin" valueType="num">
                                      <p:cBhvr additive="base">
                                        <p:cTn id="106" dur="500" fill="hold"/>
                                        <p:tgtEl>
                                          <p:spTgt spid="39">
                                            <p:txEl>
                                              <p:pRg st="0" end="0"/>
                                            </p:txEl>
                                          </p:spTgt>
                                        </p:tgtEl>
                                        <p:attrNameLst>
                                          <p:attrName>ppt_y</p:attrName>
                                        </p:attrNameLst>
                                      </p:cBhvr>
                                      <p:tavLst>
                                        <p:tav tm="0">
                                          <p:val>
                                            <p:strVal val="1+#ppt_h/2"/>
                                          </p:val>
                                        </p:tav>
                                        <p:tav tm="100000">
                                          <p:val>
                                            <p:strVal val="#ppt_y"/>
                                          </p:val>
                                        </p:tav>
                                      </p:tavLst>
                                    </p:anim>
                                  </p:childTnLst>
                                </p:cTn>
                              </p:par>
                              <p:par>
                                <p:cTn id="107" presetID="2" presetClass="entr" presetSubtype="1" accel="50000" decel="50000" fill="hold" nodeType="withEffect">
                                  <p:stCondLst>
                                    <p:cond delay="0"/>
                                  </p:stCondLst>
                                  <p:childTnLst>
                                    <p:set>
                                      <p:cBhvr>
                                        <p:cTn id="108" dur="1" fill="hold">
                                          <p:stCondLst>
                                            <p:cond delay="0"/>
                                          </p:stCondLst>
                                        </p:cTn>
                                        <p:tgtEl>
                                          <p:spTgt spid="34"/>
                                        </p:tgtEl>
                                        <p:attrNameLst>
                                          <p:attrName>style.visibility</p:attrName>
                                        </p:attrNameLst>
                                      </p:cBhvr>
                                      <p:to>
                                        <p:strVal val="visible"/>
                                      </p:to>
                                    </p:set>
                                    <p:anim calcmode="lin" valueType="num">
                                      <p:cBhvr additive="base">
                                        <p:cTn id="109" dur="1000" fill="hold"/>
                                        <p:tgtEl>
                                          <p:spTgt spid="34"/>
                                        </p:tgtEl>
                                        <p:attrNameLst>
                                          <p:attrName>ppt_x</p:attrName>
                                        </p:attrNameLst>
                                      </p:cBhvr>
                                      <p:tavLst>
                                        <p:tav tm="0">
                                          <p:val>
                                            <p:strVal val="#ppt_x"/>
                                          </p:val>
                                        </p:tav>
                                        <p:tav tm="100000">
                                          <p:val>
                                            <p:strVal val="#ppt_x"/>
                                          </p:val>
                                        </p:tav>
                                      </p:tavLst>
                                    </p:anim>
                                    <p:anim calcmode="lin" valueType="num">
                                      <p:cBhvr additive="base">
                                        <p:cTn id="110" dur="1000" fill="hold"/>
                                        <p:tgtEl>
                                          <p:spTgt spid="34"/>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bldLvl="0" animBg="1"/>
      <p:bldP spid="14" grpId="0" build="p">
        <p:tmplLst>
          <p:tmpl lvl="1">
            <p:tnLst>
              <p:par>
                <p:cTn presetID="2" presetClass="entr" presetSubtype="4" accel="50000" decel="50000" fill="hold" nodeType="afterEffect" nodePh="1">
                  <p:stCondLst>
                    <p:cond delay="0"/>
                  </p:stCondLst>
                  <p:endCondLst>
                    <p:cond evt="begin" delay="0"/>
                  </p:endCondLst>
                  <p:childTnLst>
                    <p:set>
                      <p:cBhvr>
                        <p:cTn dur="1" fill="hold">
                          <p:stCondLst>
                            <p:cond delay="0"/>
                          </p:stCondLst>
                        </p:cTn>
                        <p:tgtEl>
                          <p:spTgt spid="14"/>
                        </p:tgtEl>
                        <p:attrNameLst>
                          <p:attrName>style.visibility</p:attrName>
                        </p:attrNameLst>
                      </p:cBhvr>
                      <p:to>
                        <p:strVal val="visible"/>
                      </p:to>
                    </p:set>
                    <p:anim calcmode="lin" valueType="num">
                      <p:cBhvr additive="base">
                        <p:cTn dur="500" fill="hold"/>
                        <p:tgtEl>
                          <p:spTgt spid="14"/>
                        </p:tgtEl>
                        <p:attrNameLst>
                          <p:attrName>ppt_x</p:attrName>
                        </p:attrNameLst>
                      </p:cBhvr>
                      <p:tavLst>
                        <p:tav tm="0">
                          <p:val>
                            <p:strVal val="#ppt_x"/>
                          </p:val>
                        </p:tav>
                        <p:tav tm="100000">
                          <p:val>
                            <p:strVal val="#ppt_x"/>
                          </p:val>
                        </p:tav>
                      </p:tavLst>
                    </p:anim>
                    <p:anim calcmode="lin" valueType="num">
                      <p:cBhvr additive="base">
                        <p:cTn dur="500" fill="hold"/>
                        <p:tgtEl>
                          <p:spTgt spid="14"/>
                        </p:tgtEl>
                        <p:attrNameLst>
                          <p:attrName>ppt_y</p:attrName>
                        </p:attrNameLst>
                      </p:cBhvr>
                      <p:tavLst>
                        <p:tav tm="0">
                          <p:val>
                            <p:strVal val="1+#ppt_h/2"/>
                          </p:val>
                        </p:tav>
                        <p:tav tm="100000">
                          <p:val>
                            <p:strVal val="#ppt_y"/>
                          </p:val>
                        </p:tav>
                      </p:tavLst>
                    </p:anim>
                  </p:childTnLst>
                </p:cTn>
              </p:par>
            </p:tnLst>
          </p:tmpl>
        </p:tmplLst>
      </p:bldP>
      <p:bldP spid="23" grpId="0" bldLvl="0" animBg="1"/>
      <p:bldP spid="24" grpId="0" build="p">
        <p:tmplLst>
          <p:tmpl lvl="1">
            <p:tnLst>
              <p:par>
                <p:cTn presetID="2" presetClass="entr" presetSubtype="4" accel="50000" decel="50000" fill="hold" nodeType="afterEffect" nodePh="1">
                  <p:stCondLst>
                    <p:cond delay="0"/>
                  </p:stCondLst>
                  <p:endCondLst>
                    <p:cond evt="begin" delay="0"/>
                  </p:endCondLst>
                  <p:childTnLst>
                    <p:set>
                      <p:cBhvr>
                        <p:cTn dur="1" fill="hold">
                          <p:stCondLst>
                            <p:cond delay="0"/>
                          </p:stCondLst>
                        </p:cTn>
                        <p:tgtEl>
                          <p:spTgt spid="24"/>
                        </p:tgtEl>
                        <p:attrNameLst>
                          <p:attrName>style.visibility</p:attrName>
                        </p:attrNameLst>
                      </p:cBhvr>
                      <p:to>
                        <p:strVal val="visible"/>
                      </p:to>
                    </p:set>
                    <p:anim calcmode="lin" valueType="num">
                      <p:cBhvr additive="base">
                        <p:cTn dur="500" fill="hold"/>
                        <p:tgtEl>
                          <p:spTgt spid="24"/>
                        </p:tgtEl>
                        <p:attrNameLst>
                          <p:attrName>ppt_x</p:attrName>
                        </p:attrNameLst>
                      </p:cBhvr>
                      <p:tavLst>
                        <p:tav tm="0">
                          <p:val>
                            <p:strVal val="#ppt_x"/>
                          </p:val>
                        </p:tav>
                        <p:tav tm="100000">
                          <p:val>
                            <p:strVal val="#ppt_x"/>
                          </p:val>
                        </p:tav>
                      </p:tavLst>
                    </p:anim>
                    <p:anim calcmode="lin" valueType="num">
                      <p:cBhvr additive="base">
                        <p:cTn dur="500" fill="hold"/>
                        <p:tgtEl>
                          <p:spTgt spid="24"/>
                        </p:tgtEl>
                        <p:attrNameLst>
                          <p:attrName>ppt_y</p:attrName>
                        </p:attrNameLst>
                      </p:cBhvr>
                      <p:tavLst>
                        <p:tav tm="0">
                          <p:val>
                            <p:strVal val="1+#ppt_h/2"/>
                          </p:val>
                        </p:tav>
                        <p:tav tm="100000">
                          <p:val>
                            <p:strVal val="#ppt_y"/>
                          </p:val>
                        </p:tav>
                      </p:tavLst>
                    </p:anim>
                  </p:childTnLst>
                </p:cTn>
              </p:par>
            </p:tnLst>
          </p:tmpl>
        </p:tmplLst>
      </p:bldP>
      <p:bldP spid="27" grpId="0" bldLvl="0" animBg="1"/>
      <p:bldP spid="28" grpId="0" build="p">
        <p:tmplLst>
          <p:tmpl lvl="1">
            <p:tnLst>
              <p:par>
                <p:cTn presetID="2" presetClass="entr" presetSubtype="4" accel="50000" decel="50000" fill="hold" nodeType="afterEffect" nodePh="1">
                  <p:stCondLst>
                    <p:cond delay="0"/>
                  </p:stCondLst>
                  <p:endCondLst>
                    <p:cond evt="begin" delay="0"/>
                  </p:endCondLst>
                  <p:childTnLst>
                    <p:set>
                      <p:cBhvr>
                        <p:cTn dur="1" fill="hold">
                          <p:stCondLst>
                            <p:cond delay="0"/>
                          </p:stCondLst>
                        </p:cTn>
                        <p:tgtEl>
                          <p:spTgt spid="28"/>
                        </p:tgtEl>
                        <p:attrNameLst>
                          <p:attrName>style.visibility</p:attrName>
                        </p:attrNameLst>
                      </p:cBhvr>
                      <p:to>
                        <p:strVal val="visible"/>
                      </p:to>
                    </p:set>
                    <p:anim calcmode="lin" valueType="num">
                      <p:cBhvr additive="base">
                        <p:cTn dur="500" fill="hold"/>
                        <p:tgtEl>
                          <p:spTgt spid="28"/>
                        </p:tgtEl>
                        <p:attrNameLst>
                          <p:attrName>ppt_x</p:attrName>
                        </p:attrNameLst>
                      </p:cBhvr>
                      <p:tavLst>
                        <p:tav tm="0">
                          <p:val>
                            <p:strVal val="#ppt_x"/>
                          </p:val>
                        </p:tav>
                        <p:tav tm="100000">
                          <p:val>
                            <p:strVal val="#ppt_x"/>
                          </p:val>
                        </p:tav>
                      </p:tavLst>
                    </p:anim>
                    <p:anim calcmode="lin" valueType="num">
                      <p:cBhvr additive="base">
                        <p:cTn dur="500" fill="hold"/>
                        <p:tgtEl>
                          <p:spTgt spid="28"/>
                        </p:tgtEl>
                        <p:attrNameLst>
                          <p:attrName>ppt_y</p:attrName>
                        </p:attrNameLst>
                      </p:cBhvr>
                      <p:tavLst>
                        <p:tav tm="0">
                          <p:val>
                            <p:strVal val="1+#ppt_h/2"/>
                          </p:val>
                        </p:tav>
                        <p:tav tm="100000">
                          <p:val>
                            <p:strVal val="#ppt_y"/>
                          </p:val>
                        </p:tav>
                      </p:tavLst>
                    </p:anim>
                  </p:childTnLst>
                </p:cTn>
              </p:par>
            </p:tnLst>
          </p:tmpl>
        </p:tmplLst>
      </p:bldP>
      <p:bldP spid="32" grpId="0" bldLvl="0" animBg="1"/>
      <p:bldP spid="33" grpId="0" build="p">
        <p:tmplLst>
          <p:tmpl lvl="1">
            <p:tnLst>
              <p:par>
                <p:cTn presetID="2" presetClass="entr" presetSubtype="4" accel="50000" decel="50000" fill="hold" nodeType="afterEffect" nodePh="1">
                  <p:stCondLst>
                    <p:cond delay="0"/>
                  </p:stCondLst>
                  <p:endCondLst>
                    <p:cond evt="begin" delay="0"/>
                  </p:endCondLst>
                  <p:childTnLst>
                    <p:set>
                      <p:cBhvr>
                        <p:cTn dur="1" fill="hold">
                          <p:stCondLst>
                            <p:cond delay="0"/>
                          </p:stCondLst>
                        </p:cTn>
                        <p:tgtEl>
                          <p:spTgt spid="33"/>
                        </p:tgtEl>
                        <p:attrNameLst>
                          <p:attrName>style.visibility</p:attrName>
                        </p:attrNameLst>
                      </p:cBhvr>
                      <p:to>
                        <p:strVal val="visible"/>
                      </p:to>
                    </p:set>
                    <p:anim calcmode="lin" valueType="num">
                      <p:cBhvr additive="base">
                        <p:cTn dur="500" fill="hold"/>
                        <p:tgtEl>
                          <p:spTgt spid="33"/>
                        </p:tgtEl>
                        <p:attrNameLst>
                          <p:attrName>ppt_x</p:attrName>
                        </p:attrNameLst>
                      </p:cBhvr>
                      <p:tavLst>
                        <p:tav tm="0">
                          <p:val>
                            <p:strVal val="#ppt_x"/>
                          </p:val>
                        </p:tav>
                        <p:tav tm="100000">
                          <p:val>
                            <p:strVal val="#ppt_x"/>
                          </p:val>
                        </p:tav>
                      </p:tavLst>
                    </p:anim>
                    <p:anim calcmode="lin" valueType="num">
                      <p:cBhvr additive="base">
                        <p:cTn dur="500" fill="hold"/>
                        <p:tgtEl>
                          <p:spTgt spid="33"/>
                        </p:tgtEl>
                        <p:attrNameLst>
                          <p:attrName>ppt_y</p:attrName>
                        </p:attrNameLst>
                      </p:cBhvr>
                      <p:tavLst>
                        <p:tav tm="0">
                          <p:val>
                            <p:strVal val="1+#ppt_h/2"/>
                          </p:val>
                        </p:tav>
                        <p:tav tm="100000">
                          <p:val>
                            <p:strVal val="#ppt_y"/>
                          </p:val>
                        </p:tav>
                      </p:tavLst>
                    </p:anim>
                  </p:childTnLst>
                </p:cTn>
              </p:par>
            </p:tnLst>
          </p:tmpl>
        </p:tmplLst>
      </p:bldP>
      <p:bldP spid="38" grpId="0" bldLvl="0" animBg="1"/>
      <p:bldP spid="39" grpId="0" build="p">
        <p:tmplLst>
          <p:tmpl lvl="1">
            <p:tnLst>
              <p:par>
                <p:cTn presetID="2" presetClass="entr" presetSubtype="4" accel="50000" decel="50000" fill="hold" nodeType="afterEffect" nodePh="1">
                  <p:stCondLst>
                    <p:cond delay="0"/>
                  </p:stCondLst>
                  <p:endCondLst>
                    <p:cond evt="begin" delay="0"/>
                  </p:endCondLst>
                  <p:childTnLst>
                    <p:set>
                      <p:cBhvr>
                        <p:cTn dur="1" fill="hold">
                          <p:stCondLst>
                            <p:cond delay="0"/>
                          </p:stCondLst>
                        </p:cTn>
                        <p:tgtEl>
                          <p:spTgt spid="39"/>
                        </p:tgtEl>
                        <p:attrNameLst>
                          <p:attrName>style.visibility</p:attrName>
                        </p:attrNameLst>
                      </p:cBhvr>
                      <p:to>
                        <p:strVal val="visible"/>
                      </p:to>
                    </p:set>
                    <p:anim calcmode="lin" valueType="num">
                      <p:cBhvr additive="base">
                        <p:cTn dur="500" fill="hold"/>
                        <p:tgtEl>
                          <p:spTgt spid="39"/>
                        </p:tgtEl>
                        <p:attrNameLst>
                          <p:attrName>ppt_x</p:attrName>
                        </p:attrNameLst>
                      </p:cBhvr>
                      <p:tavLst>
                        <p:tav tm="0">
                          <p:val>
                            <p:strVal val="#ppt_x"/>
                          </p:val>
                        </p:tav>
                        <p:tav tm="100000">
                          <p:val>
                            <p:strVal val="#ppt_x"/>
                          </p:val>
                        </p:tav>
                      </p:tavLst>
                    </p:anim>
                    <p:anim calcmode="lin" valueType="num">
                      <p:cBhvr additive="base">
                        <p:cTn dur="500" fill="hold"/>
                        <p:tgtEl>
                          <p:spTgt spid="39"/>
                        </p:tgtEl>
                        <p:attrNameLst>
                          <p:attrName>ppt_y</p:attrName>
                        </p:attrNameLst>
                      </p:cBhvr>
                      <p:tavLst>
                        <p:tav tm="0">
                          <p:val>
                            <p:strVal val="1+#ppt_h/2"/>
                          </p:val>
                        </p:tav>
                        <p:tav tm="100000">
                          <p:val>
                            <p:strVal val="#ppt_y"/>
                          </p:val>
                        </p:tav>
                      </p:tavLst>
                    </p:anim>
                  </p:childTnLst>
                </p:cTn>
              </p:par>
            </p:tnLst>
          </p:tmpl>
        </p:tmplLst>
      </p:bldP>
      <p:bldP spid="21" grpId="0" bldLvl="0" animBg="1"/>
      <p:bldP spid="22" grpId="0" build="p">
        <p:tmplLst>
          <p:tmpl lvl="1">
            <p:tnLst>
              <p:par>
                <p:cTn presetID="22" presetClass="entr" presetSubtype="4" fill="hold" nodeType="afterEffect" nodePh="1">
                  <p:stCondLst>
                    <p:cond delay="0"/>
                  </p:stCondLst>
                  <p:endCondLst>
                    <p:cond evt="begin" delay="0"/>
                  </p:endCondLst>
                  <p:childTnLst>
                    <p:set>
                      <p:cBhvr>
                        <p:cTn dur="1" fill="hold">
                          <p:stCondLst>
                            <p:cond delay="0"/>
                          </p:stCondLst>
                        </p:cTn>
                        <p:tgtEl>
                          <p:spTgt spid="22"/>
                        </p:tgtEl>
                        <p:attrNameLst>
                          <p:attrName>style.visibility</p:attrName>
                        </p:attrNameLst>
                      </p:cBhvr>
                      <p:to>
                        <p:strVal val="visible"/>
                      </p:to>
                    </p:set>
                    <p:animEffect transition="in" filter="wipe(down)">
                      <p:cBhvr>
                        <p:cTn dur="500"/>
                        <p:tgtEl>
                          <p:spTgt spid="22"/>
                        </p:tgtEl>
                      </p:cBhvr>
                    </p:animEffect>
                  </p:childTnLst>
                </p:cTn>
              </p:par>
            </p:tnLst>
          </p:tmpl>
        </p:tmplLst>
      </p:bldP>
      <p:bldP spid="25" grpId="0" bldLvl="0" animBg="1"/>
      <p:bldP spid="26" grpId="0" build="p">
        <p:tmplLst>
          <p:tmpl lvl="1">
            <p:tnLst>
              <p:par>
                <p:cTn presetID="22" presetClass="entr" presetSubtype="4" fill="hold" nodeType="afterEffect" nodePh="1">
                  <p:stCondLst>
                    <p:cond delay="0"/>
                  </p:stCondLst>
                  <p:endCondLst>
                    <p:cond evt="begin" delay="0"/>
                  </p:endCondLst>
                  <p:childTnLst>
                    <p:set>
                      <p:cBhvr>
                        <p:cTn dur="1" fill="hold">
                          <p:stCondLst>
                            <p:cond delay="0"/>
                          </p:stCondLst>
                        </p:cTn>
                        <p:tgtEl>
                          <p:spTgt spid="26"/>
                        </p:tgtEl>
                        <p:attrNameLst>
                          <p:attrName>style.visibility</p:attrName>
                        </p:attrNameLst>
                      </p:cBhvr>
                      <p:to>
                        <p:strVal val="visible"/>
                      </p:to>
                    </p:set>
                    <p:animEffect transition="in" filter="wipe(down)">
                      <p:cBhvr>
                        <p:cTn dur="500"/>
                        <p:tgtEl>
                          <p:spTgt spid="26"/>
                        </p:tgtEl>
                      </p:cBhvr>
                    </p:animEffect>
                  </p:childTnLst>
                </p:cTn>
              </p:par>
            </p:tnLst>
          </p:tmpl>
        </p:tmplLst>
      </p:bldP>
      <p:bldP spid="29" grpId="0" bldLvl="0" animBg="1"/>
      <p:bldP spid="30" grpId="0" build="p">
        <p:tmplLst>
          <p:tmpl lvl="1">
            <p:tnLst>
              <p:par>
                <p:cTn presetID="22" presetClass="entr" presetSubtype="4" fill="hold" nodeType="afterEffect" nodePh="1">
                  <p:stCondLst>
                    <p:cond delay="0"/>
                  </p:stCondLst>
                  <p:endCondLst>
                    <p:cond evt="begin" delay="0"/>
                  </p:endCondLst>
                  <p:childTnLst>
                    <p:set>
                      <p:cBhvr>
                        <p:cTn dur="1" fill="hold">
                          <p:stCondLst>
                            <p:cond delay="0"/>
                          </p:stCondLst>
                        </p:cTn>
                        <p:tgtEl>
                          <p:spTgt spid="30"/>
                        </p:tgtEl>
                        <p:attrNameLst>
                          <p:attrName>style.visibility</p:attrName>
                        </p:attrNameLst>
                      </p:cBhvr>
                      <p:to>
                        <p:strVal val="visible"/>
                      </p:to>
                    </p:set>
                    <p:animEffect transition="in" filter="wipe(down)">
                      <p:cBhvr>
                        <p:cTn dur="500"/>
                        <p:tgtEl>
                          <p:spTgt spid="30"/>
                        </p:tgtEl>
                      </p:cBhvr>
                    </p:animEffect>
                  </p:childTnLst>
                </p:cTn>
              </p:par>
            </p:tnLst>
          </p:tmpl>
        </p:tmplLst>
      </p:bldP>
      <p:bldP spid="35" grpId="0" bldLvl="0" animBg="1"/>
      <p:bldP spid="36" grpId="0" build="p">
        <p:tmplLst>
          <p:tmpl lvl="1">
            <p:tnLst>
              <p:par>
                <p:cTn presetID="22" presetClass="entr" presetSubtype="4" fill="hold" nodeType="afterEffect" nodePh="1">
                  <p:stCondLst>
                    <p:cond delay="0"/>
                  </p:stCondLst>
                  <p:endCondLst>
                    <p:cond evt="begin" delay="0"/>
                  </p:endCondLst>
                  <p:childTnLst>
                    <p:set>
                      <p:cBhvr>
                        <p:cTn dur="1" fill="hold">
                          <p:stCondLst>
                            <p:cond delay="0"/>
                          </p:stCondLst>
                        </p:cTn>
                        <p:tgtEl>
                          <p:spTgt spid="36"/>
                        </p:tgtEl>
                        <p:attrNameLst>
                          <p:attrName>style.visibility</p:attrName>
                        </p:attrNameLst>
                      </p:cBhvr>
                      <p:to>
                        <p:strVal val="visible"/>
                      </p:to>
                    </p:set>
                    <p:animEffect transition="in" filter="wipe(down)">
                      <p:cBhvr>
                        <p:cTn dur="500"/>
                        <p:tgtEl>
                          <p:spTgt spid="36"/>
                        </p:tgtEl>
                      </p:cBhvr>
                    </p:animEffect>
                  </p:childTnLst>
                </p:cTn>
              </p:par>
            </p:tnLst>
          </p:tmpl>
        </p:tmplLst>
      </p:bldP>
      <p:bldP spid="41" grpId="0" bldLvl="0" animBg="1"/>
      <p:bldP spid="44" grpId="0" build="p">
        <p:tmplLst>
          <p:tmpl lvl="1">
            <p:tnLst>
              <p:par>
                <p:cTn presetID="22" presetClass="entr" presetSubtype="4" fill="hold" nodeType="afterEffect" nodePh="1">
                  <p:stCondLst>
                    <p:cond delay="0"/>
                  </p:stCondLst>
                  <p:endCondLst>
                    <p:cond evt="begin" delay="0"/>
                  </p:endCondLst>
                  <p:childTnLst>
                    <p:set>
                      <p:cBhvr>
                        <p:cTn dur="1" fill="hold">
                          <p:stCondLst>
                            <p:cond delay="0"/>
                          </p:stCondLst>
                        </p:cTn>
                        <p:tgtEl>
                          <p:spTgt spid="44"/>
                        </p:tgtEl>
                        <p:attrNameLst>
                          <p:attrName>style.visibility</p:attrName>
                        </p:attrNameLst>
                      </p:cBhvr>
                      <p:to>
                        <p:strVal val="visible"/>
                      </p:to>
                    </p:set>
                    <p:animEffect transition="in" filter="wipe(down)">
                      <p:cBhvr>
                        <p:cTn dur="500"/>
                        <p:tgtEl>
                          <p:spTgt spid="44"/>
                        </p:tgtEl>
                      </p:cBhvr>
                    </p:animEffect>
                  </p:childTnLst>
                </p:cTn>
              </p:par>
            </p:tnLst>
          </p:tmpl>
        </p:tmplLst>
      </p:bldP>
      <p:bldP spid="45" grpId="0"/>
      <p:bldP spid="46" grpId="0" build="p">
        <p:tmplLst>
          <p:tmpl lvl="1">
            <p:tnLst>
              <p:par>
                <p:cTn presetID="10" presetClass="entr" presetSubtype="0" fill="hold" nodeType="afterEffect">
                  <p:stCondLst>
                    <p:cond delay="0"/>
                  </p:stCondLst>
                  <p:childTnLst>
                    <p:set>
                      <p:cBhvr>
                        <p:cTn dur="1" fill="hold">
                          <p:stCondLst>
                            <p:cond delay="0"/>
                          </p:stCondLst>
                        </p:cTn>
                        <p:tgtEl>
                          <p:spTgt spid="46"/>
                        </p:tgtEl>
                        <p:attrNameLst>
                          <p:attrName>style.visibility</p:attrName>
                        </p:attrNameLst>
                      </p:cBhvr>
                      <p:to>
                        <p:strVal val="visible"/>
                      </p:to>
                    </p:set>
                    <p:animEffect transition="in" filter="fade">
                      <p:cBhvr>
                        <p:cTn dur="500"/>
                        <p:tgtEl>
                          <p:spTgt spid="46"/>
                        </p:tgtEl>
                      </p:cBhvr>
                    </p:animEffect>
                  </p:childTnLst>
                </p:cTn>
              </p:par>
            </p:tnLst>
          </p:tmpl>
        </p:tmplLst>
      </p:bldP>
    </p:bld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3_Team02">
    <p:spTree>
      <p:nvGrpSpPr>
        <p:cNvPr id="1" name=""/>
        <p:cNvGrpSpPr/>
        <p:nvPr/>
      </p:nvGrpSpPr>
      <p:grpSpPr>
        <a:xfrm>
          <a:off x="0" y="0"/>
          <a:ext cx="0" cy="0"/>
          <a:chOff x="0" y="0"/>
          <a:chExt cx="0" cy="0"/>
        </a:xfrm>
      </p:grpSpPr>
      <p:sp>
        <p:nvSpPr>
          <p:cNvPr id="13" name="Teardrop 12"/>
          <p:cNvSpPr/>
          <p:nvPr userDrawn="1"/>
        </p:nvSpPr>
        <p:spPr>
          <a:xfrm rot="2700000">
            <a:off x="2459394" y="1088068"/>
            <a:ext cx="1676400" cy="1676400"/>
          </a:xfrm>
          <a:prstGeom prst="teardrop">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030271"/>
            <a:endParaRPr lang="en-US" sz="1998">
              <a:solidFill>
                <a:srgbClr val="FFFFFF"/>
              </a:solidFill>
            </a:endParaRPr>
          </a:p>
        </p:txBody>
      </p:sp>
      <p:cxnSp>
        <p:nvCxnSpPr>
          <p:cNvPr id="3" name="Straight Line buttom"/>
          <p:cNvCxnSpPr/>
          <p:nvPr userDrawn="1"/>
        </p:nvCxnSpPr>
        <p:spPr>
          <a:xfrm rot="5400000" flipH="1" flipV="1">
            <a:off x="2674671" y="3245374"/>
            <a:ext cx="3796253" cy="2"/>
          </a:xfrm>
          <a:prstGeom prst="line">
            <a:avLst/>
          </a:prstGeom>
          <a:ln w="19050">
            <a:solidFill>
              <a:schemeClr val="tx1">
                <a:lumMod val="50000"/>
                <a:lumOff val="50000"/>
              </a:schemeClr>
            </a:solidFill>
            <a:prstDash val="sysDot"/>
            <a:headEnd type="none"/>
            <a:tailEnd type="oval"/>
          </a:ln>
        </p:spPr>
        <p:style>
          <a:lnRef idx="1">
            <a:schemeClr val="accent1"/>
          </a:lnRef>
          <a:fillRef idx="0">
            <a:schemeClr val="accent1"/>
          </a:fillRef>
          <a:effectRef idx="0">
            <a:schemeClr val="accent1"/>
          </a:effectRef>
          <a:fontRef idx="minor">
            <a:schemeClr val="tx1"/>
          </a:fontRef>
        </p:style>
      </p:cxnSp>
      <p:sp>
        <p:nvSpPr>
          <p:cNvPr id="8" name="Oval 7"/>
          <p:cNvSpPr/>
          <p:nvPr userDrawn="1"/>
        </p:nvSpPr>
        <p:spPr>
          <a:xfrm>
            <a:off x="4482988" y="1847451"/>
            <a:ext cx="179616" cy="179616"/>
          </a:xfrm>
          <a:prstGeom prst="ellipse">
            <a:avLst/>
          </a:prstGeom>
          <a:solidFill>
            <a:schemeClr val="accent1"/>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030271"/>
            <a:endParaRPr lang="en-US" sz="2800" dirty="0">
              <a:solidFill>
                <a:srgbClr val="237DB9">
                  <a:lumMod val="75000"/>
                </a:srgbClr>
              </a:solidFill>
              <a:latin typeface="FontAwesome" pitchFamily="2" charset="0"/>
            </a:endParaRPr>
          </a:p>
        </p:txBody>
      </p:sp>
      <p:sp>
        <p:nvSpPr>
          <p:cNvPr id="25" name="Picture Placeholder 7"/>
          <p:cNvSpPr>
            <a:spLocks noGrp="1"/>
          </p:cNvSpPr>
          <p:nvPr userDrawn="1">
            <p:ph type="pic" sz="quarter" idx="10" hasCustomPrompt="1"/>
          </p:nvPr>
        </p:nvSpPr>
        <p:spPr>
          <a:xfrm>
            <a:off x="2632128" y="1261332"/>
            <a:ext cx="1330272" cy="1329874"/>
          </a:xfrm>
          <a:prstGeom prst="ellipse">
            <a:avLst/>
          </a:prstGeom>
          <a:solidFill>
            <a:schemeClr val="bg1">
              <a:lumMod val="95000"/>
            </a:schemeClr>
          </a:solidFill>
          <a:ln w="28575">
            <a:solidFill>
              <a:schemeClr val="accent1">
                <a:lumMod val="75000"/>
              </a:schemeClr>
            </a:solidFill>
          </a:ln>
        </p:spPr>
        <p:txBody>
          <a:bodyPr bIns="91440" anchor="b"/>
          <a:lstStyle>
            <a:lvl1pPr algn="ctr">
              <a:buNone/>
              <a:defRPr sz="799">
                <a:solidFill>
                  <a:schemeClr val="tx1">
                    <a:lumMod val="50000"/>
                    <a:lumOff val="50000"/>
                  </a:schemeClr>
                </a:solidFill>
              </a:defRPr>
            </a:lvl1pPr>
          </a:lstStyle>
          <a:p>
            <a:r>
              <a:rPr lang="en-US" dirty="0"/>
              <a:t>Image Holder</a:t>
            </a:r>
          </a:p>
        </p:txBody>
      </p:sp>
      <p:sp>
        <p:nvSpPr>
          <p:cNvPr id="34" name="Up Arrow Callout 33"/>
          <p:cNvSpPr/>
          <p:nvPr userDrawn="1"/>
        </p:nvSpPr>
        <p:spPr>
          <a:xfrm rot="16200000">
            <a:off x="5926103" y="89229"/>
            <a:ext cx="1197879" cy="3713918"/>
          </a:xfrm>
          <a:prstGeom prst="upArrowCallout">
            <a:avLst>
              <a:gd name="adj1" fmla="val 30842"/>
              <a:gd name="adj2" fmla="val 15421"/>
              <a:gd name="adj3" fmla="val 12155"/>
              <a:gd name="adj4" fmla="val 96080"/>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030271" rtl="1"/>
            <a:endParaRPr lang="en-US" sz="1998" dirty="0">
              <a:solidFill>
                <a:srgbClr val="FFFFFF"/>
              </a:solidFill>
            </a:endParaRPr>
          </a:p>
        </p:txBody>
      </p:sp>
      <p:sp>
        <p:nvSpPr>
          <p:cNvPr id="35" name="Text Placeholder 3"/>
          <p:cNvSpPr>
            <a:spLocks noGrp="1"/>
          </p:cNvSpPr>
          <p:nvPr>
            <p:ph type="body" sz="half" idx="19" hasCustomPrompt="1"/>
          </p:nvPr>
        </p:nvSpPr>
        <p:spPr>
          <a:xfrm>
            <a:off x="4942576" y="1427220"/>
            <a:ext cx="3315900" cy="381730"/>
          </a:xfrm>
          <a:prstGeom prst="rect">
            <a:avLst/>
          </a:prstGeom>
        </p:spPr>
        <p:txBody>
          <a:bodyPr wrap="square" lIns="0" tIns="0" rIns="0" bIns="0" anchor="t">
            <a:noAutofit/>
          </a:bodyPr>
          <a:lstStyle>
            <a:lvl1pPr marL="0" indent="0" algn="ctr" rtl="1">
              <a:buNone/>
              <a:defRPr sz="1099" b="1" baseline="0">
                <a:solidFill>
                  <a:schemeClr val="accent1"/>
                </a:solidFill>
              </a:defRPr>
            </a:lvl1pPr>
            <a:lvl2pPr marL="457052" indent="0">
              <a:buNone/>
              <a:defRPr sz="1200"/>
            </a:lvl2pPr>
            <a:lvl3pPr marL="914103" indent="0">
              <a:buNone/>
              <a:defRPr sz="1001"/>
            </a:lvl3pPr>
            <a:lvl4pPr marL="1370679" indent="0">
              <a:buNone/>
              <a:defRPr sz="900"/>
            </a:lvl4pPr>
            <a:lvl5pPr marL="1827731" indent="0">
              <a:buNone/>
              <a:defRPr sz="900"/>
            </a:lvl5pPr>
            <a:lvl6pPr marL="2284781" indent="0">
              <a:buNone/>
              <a:defRPr sz="900"/>
            </a:lvl6pPr>
            <a:lvl7pPr marL="2741833" indent="0">
              <a:buNone/>
              <a:defRPr sz="900"/>
            </a:lvl7pPr>
            <a:lvl8pPr marL="3198408" indent="0">
              <a:buNone/>
              <a:defRPr sz="900"/>
            </a:lvl8pPr>
            <a:lvl9pPr marL="3655460" indent="0">
              <a:buNone/>
              <a:defRPr sz="900"/>
            </a:lvl9pPr>
          </a:lstStyle>
          <a:p>
            <a:pPr lvl="0"/>
            <a:endParaRPr lang="en-US" dirty="0"/>
          </a:p>
          <a:p>
            <a:pPr lvl="0"/>
            <a:endParaRPr lang="en-US" dirty="0"/>
          </a:p>
        </p:txBody>
      </p:sp>
      <p:sp>
        <p:nvSpPr>
          <p:cNvPr id="36" name="Text Placeholder 3"/>
          <p:cNvSpPr>
            <a:spLocks noGrp="1"/>
          </p:cNvSpPr>
          <p:nvPr>
            <p:ph type="body" sz="half" idx="20"/>
          </p:nvPr>
        </p:nvSpPr>
        <p:spPr>
          <a:xfrm>
            <a:off x="4955114" y="1799326"/>
            <a:ext cx="3303363" cy="645246"/>
          </a:xfrm>
          <a:prstGeom prst="rect">
            <a:avLst/>
          </a:prstGeom>
        </p:spPr>
        <p:txBody>
          <a:bodyPr wrap="square" lIns="0" tIns="0" rIns="0" bIns="0" anchor="t">
            <a:noAutofit/>
          </a:bodyPr>
          <a:lstStyle>
            <a:lvl1pPr marL="0" indent="0" algn="ctr" rtl="1">
              <a:buNone/>
              <a:defRPr sz="1099" b="0" baseline="0">
                <a:solidFill>
                  <a:schemeClr val="tx1">
                    <a:lumMod val="50000"/>
                    <a:lumOff val="50000"/>
                  </a:schemeClr>
                </a:solidFill>
              </a:defRPr>
            </a:lvl1pPr>
            <a:lvl2pPr marL="457052" indent="0">
              <a:buNone/>
              <a:defRPr sz="1200"/>
            </a:lvl2pPr>
            <a:lvl3pPr marL="914103" indent="0">
              <a:buNone/>
              <a:defRPr sz="1001"/>
            </a:lvl3pPr>
            <a:lvl4pPr marL="1370679" indent="0">
              <a:buNone/>
              <a:defRPr sz="900"/>
            </a:lvl4pPr>
            <a:lvl5pPr marL="1827731" indent="0">
              <a:buNone/>
              <a:defRPr sz="900"/>
            </a:lvl5pPr>
            <a:lvl6pPr marL="2284781" indent="0">
              <a:buNone/>
              <a:defRPr sz="900"/>
            </a:lvl6pPr>
            <a:lvl7pPr marL="2741833" indent="0">
              <a:buNone/>
              <a:defRPr sz="900"/>
            </a:lvl7pPr>
            <a:lvl8pPr marL="3198408" indent="0">
              <a:buNone/>
              <a:defRPr sz="900"/>
            </a:lvl8pPr>
            <a:lvl9pPr marL="3655460" indent="0">
              <a:buNone/>
              <a:defRPr sz="900"/>
            </a:lvl9pPr>
          </a:lstStyle>
          <a:p>
            <a:pPr algn="ctr"/>
            <a:endParaRPr lang="en-US" sz="1001" dirty="0">
              <a:solidFill>
                <a:schemeClr val="tx1">
                  <a:lumMod val="50000"/>
                  <a:lumOff val="50000"/>
                </a:schemeClr>
              </a:solidFill>
            </a:endParaRPr>
          </a:p>
        </p:txBody>
      </p:sp>
      <p:sp>
        <p:nvSpPr>
          <p:cNvPr id="19" name="Teardrop 18"/>
          <p:cNvSpPr/>
          <p:nvPr userDrawn="1"/>
        </p:nvSpPr>
        <p:spPr>
          <a:xfrm rot="18900000" flipH="1">
            <a:off x="5009798" y="2986556"/>
            <a:ext cx="1676400" cy="1676400"/>
          </a:xfrm>
          <a:prstGeom prst="teardrop">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030271"/>
            <a:endParaRPr lang="en-US" sz="1998">
              <a:solidFill>
                <a:srgbClr val="FFFFFF"/>
              </a:solidFill>
            </a:endParaRPr>
          </a:p>
        </p:txBody>
      </p:sp>
      <p:sp>
        <p:nvSpPr>
          <p:cNvPr id="20" name="Oval 19"/>
          <p:cNvSpPr/>
          <p:nvPr userDrawn="1"/>
        </p:nvSpPr>
        <p:spPr>
          <a:xfrm>
            <a:off x="4482988" y="3745939"/>
            <a:ext cx="179616" cy="179616"/>
          </a:xfrm>
          <a:prstGeom prst="ellipse">
            <a:avLst/>
          </a:prstGeom>
          <a:solidFill>
            <a:schemeClr val="accent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030271"/>
            <a:endParaRPr lang="en-US" sz="2800" dirty="0">
              <a:solidFill>
                <a:srgbClr val="237DB9">
                  <a:lumMod val="75000"/>
                </a:srgbClr>
              </a:solidFill>
              <a:latin typeface="FontAwesome" pitchFamily="2" charset="0"/>
            </a:endParaRPr>
          </a:p>
        </p:txBody>
      </p:sp>
      <p:sp>
        <p:nvSpPr>
          <p:cNvPr id="21" name="Picture Placeholder 7"/>
          <p:cNvSpPr>
            <a:spLocks noGrp="1"/>
          </p:cNvSpPr>
          <p:nvPr>
            <p:ph type="pic" sz="quarter" idx="21" hasCustomPrompt="1"/>
          </p:nvPr>
        </p:nvSpPr>
        <p:spPr>
          <a:xfrm>
            <a:off x="5182531" y="3159821"/>
            <a:ext cx="1330272" cy="1329874"/>
          </a:xfrm>
          <a:prstGeom prst="ellipse">
            <a:avLst/>
          </a:prstGeom>
          <a:solidFill>
            <a:schemeClr val="bg1">
              <a:lumMod val="95000"/>
            </a:schemeClr>
          </a:solidFill>
          <a:ln w="28575">
            <a:solidFill>
              <a:schemeClr val="accent2">
                <a:lumMod val="75000"/>
              </a:schemeClr>
            </a:solidFill>
          </a:ln>
        </p:spPr>
        <p:txBody>
          <a:bodyPr bIns="91440" anchor="b"/>
          <a:lstStyle>
            <a:lvl1pPr algn="ctr">
              <a:buNone/>
              <a:defRPr sz="799">
                <a:solidFill>
                  <a:schemeClr val="tx1">
                    <a:lumMod val="50000"/>
                    <a:lumOff val="50000"/>
                  </a:schemeClr>
                </a:solidFill>
              </a:defRPr>
            </a:lvl1pPr>
          </a:lstStyle>
          <a:p>
            <a:r>
              <a:rPr lang="en-US" dirty="0"/>
              <a:t>Image Holder</a:t>
            </a:r>
          </a:p>
        </p:txBody>
      </p:sp>
      <p:sp>
        <p:nvSpPr>
          <p:cNvPr id="22" name="Up Arrow Callout 21"/>
          <p:cNvSpPr/>
          <p:nvPr userDrawn="1"/>
        </p:nvSpPr>
        <p:spPr>
          <a:xfrm rot="5400000" flipH="1">
            <a:off x="2001404" y="1987717"/>
            <a:ext cx="1197879" cy="3713918"/>
          </a:xfrm>
          <a:prstGeom prst="upArrowCallout">
            <a:avLst>
              <a:gd name="adj1" fmla="val 30842"/>
              <a:gd name="adj2" fmla="val 15421"/>
              <a:gd name="adj3" fmla="val 12155"/>
              <a:gd name="adj4" fmla="val 96080"/>
            </a:avLst>
          </a:prstGeom>
          <a:noFill/>
          <a:ln w="190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030271" rtl="1"/>
            <a:endParaRPr lang="en-US" sz="1998" dirty="0">
              <a:solidFill>
                <a:srgbClr val="FFFFFF"/>
              </a:solidFill>
            </a:endParaRPr>
          </a:p>
        </p:txBody>
      </p:sp>
      <p:sp>
        <p:nvSpPr>
          <p:cNvPr id="23" name="Text Placeholder 3"/>
          <p:cNvSpPr>
            <a:spLocks noGrp="1"/>
          </p:cNvSpPr>
          <p:nvPr>
            <p:ph type="body" sz="half" idx="22" hasCustomPrompt="1"/>
          </p:nvPr>
        </p:nvSpPr>
        <p:spPr>
          <a:xfrm>
            <a:off x="846226" y="3325709"/>
            <a:ext cx="3315900" cy="381730"/>
          </a:xfrm>
          <a:prstGeom prst="rect">
            <a:avLst/>
          </a:prstGeom>
        </p:spPr>
        <p:txBody>
          <a:bodyPr wrap="square" lIns="0" tIns="0" rIns="0" bIns="0" anchor="t">
            <a:noAutofit/>
          </a:bodyPr>
          <a:lstStyle>
            <a:lvl1pPr marL="0" indent="0" algn="ctr" rtl="1">
              <a:buNone/>
              <a:defRPr sz="1099" b="1" baseline="0">
                <a:solidFill>
                  <a:schemeClr val="accent2"/>
                </a:solidFill>
              </a:defRPr>
            </a:lvl1pPr>
            <a:lvl2pPr marL="457052" indent="0">
              <a:buNone/>
              <a:defRPr sz="1200"/>
            </a:lvl2pPr>
            <a:lvl3pPr marL="914103" indent="0">
              <a:buNone/>
              <a:defRPr sz="1001"/>
            </a:lvl3pPr>
            <a:lvl4pPr marL="1370679" indent="0">
              <a:buNone/>
              <a:defRPr sz="900"/>
            </a:lvl4pPr>
            <a:lvl5pPr marL="1827731" indent="0">
              <a:buNone/>
              <a:defRPr sz="900"/>
            </a:lvl5pPr>
            <a:lvl6pPr marL="2284781" indent="0">
              <a:buNone/>
              <a:defRPr sz="900"/>
            </a:lvl6pPr>
            <a:lvl7pPr marL="2741833" indent="0">
              <a:buNone/>
              <a:defRPr sz="900"/>
            </a:lvl7pPr>
            <a:lvl8pPr marL="3198408" indent="0">
              <a:buNone/>
              <a:defRPr sz="900"/>
            </a:lvl8pPr>
            <a:lvl9pPr marL="3655460" indent="0">
              <a:buNone/>
              <a:defRPr sz="900"/>
            </a:lvl9pPr>
          </a:lstStyle>
          <a:p>
            <a:pPr lvl="0"/>
            <a:endParaRPr lang="en-US" dirty="0"/>
          </a:p>
          <a:p>
            <a:pPr lvl="0"/>
            <a:endParaRPr lang="en-US" dirty="0"/>
          </a:p>
        </p:txBody>
      </p:sp>
      <p:sp>
        <p:nvSpPr>
          <p:cNvPr id="24" name="Text Placeholder 3"/>
          <p:cNvSpPr>
            <a:spLocks noGrp="1"/>
          </p:cNvSpPr>
          <p:nvPr>
            <p:ph type="body" sz="half" idx="23"/>
          </p:nvPr>
        </p:nvSpPr>
        <p:spPr>
          <a:xfrm>
            <a:off x="858766" y="3697814"/>
            <a:ext cx="3303363" cy="645246"/>
          </a:xfrm>
          <a:prstGeom prst="rect">
            <a:avLst/>
          </a:prstGeom>
        </p:spPr>
        <p:txBody>
          <a:bodyPr wrap="square" lIns="0" tIns="0" rIns="0" bIns="0" anchor="t">
            <a:noAutofit/>
          </a:bodyPr>
          <a:lstStyle>
            <a:lvl1pPr marL="0" indent="0" algn="ctr" rtl="1">
              <a:buNone/>
              <a:defRPr sz="1099" b="0" baseline="0">
                <a:solidFill>
                  <a:schemeClr val="tx1">
                    <a:lumMod val="50000"/>
                    <a:lumOff val="50000"/>
                  </a:schemeClr>
                </a:solidFill>
              </a:defRPr>
            </a:lvl1pPr>
            <a:lvl2pPr marL="457052" indent="0">
              <a:buNone/>
              <a:defRPr sz="1200"/>
            </a:lvl2pPr>
            <a:lvl3pPr marL="914103" indent="0">
              <a:buNone/>
              <a:defRPr sz="1001"/>
            </a:lvl3pPr>
            <a:lvl4pPr marL="1370679" indent="0">
              <a:buNone/>
              <a:defRPr sz="900"/>
            </a:lvl4pPr>
            <a:lvl5pPr marL="1827731" indent="0">
              <a:buNone/>
              <a:defRPr sz="900"/>
            </a:lvl5pPr>
            <a:lvl6pPr marL="2284781" indent="0">
              <a:buNone/>
              <a:defRPr sz="900"/>
            </a:lvl6pPr>
            <a:lvl7pPr marL="2741833" indent="0">
              <a:buNone/>
              <a:defRPr sz="900"/>
            </a:lvl7pPr>
            <a:lvl8pPr marL="3198408" indent="0">
              <a:buNone/>
              <a:defRPr sz="900"/>
            </a:lvl8pPr>
            <a:lvl9pPr marL="3655460" indent="0">
              <a:buNone/>
              <a:defRPr sz="900"/>
            </a:lvl9pPr>
          </a:lstStyle>
          <a:p>
            <a:pPr algn="ctr"/>
            <a:endParaRPr lang="en-US" sz="1001" dirty="0">
              <a:solidFill>
                <a:schemeClr val="tx1">
                  <a:lumMod val="50000"/>
                  <a:lumOff val="50000"/>
                </a:schemeClr>
              </a:solidFill>
            </a:endParaRPr>
          </a:p>
        </p:txBody>
      </p:sp>
      <p:sp>
        <p:nvSpPr>
          <p:cNvPr id="26" name="Round Same Side Corner Rectangle 25"/>
          <p:cNvSpPr/>
          <p:nvPr userDrawn="1"/>
        </p:nvSpPr>
        <p:spPr>
          <a:xfrm rot="16200000" flipH="1">
            <a:off x="8798361" y="304345"/>
            <a:ext cx="288035" cy="403250"/>
          </a:xfrm>
          <a:prstGeom prst="round2Same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030271"/>
            <a:endParaRPr lang="en-US" sz="1998" dirty="0">
              <a:solidFill>
                <a:srgbClr val="262626">
                  <a:lumMod val="50000"/>
                  <a:lumOff val="50000"/>
                </a:srgbClr>
              </a:solidFill>
            </a:endParaRPr>
          </a:p>
        </p:txBody>
      </p:sp>
      <p:sp>
        <p:nvSpPr>
          <p:cNvPr id="27" name="Slide Number Placeholder 4"/>
          <p:cNvSpPr>
            <a:spLocks noGrp="1"/>
          </p:cNvSpPr>
          <p:nvPr>
            <p:ph type="sldNum" sz="quarter" idx="4"/>
          </p:nvPr>
        </p:nvSpPr>
        <p:spPr>
          <a:xfrm>
            <a:off x="8746835" y="361953"/>
            <a:ext cx="381001" cy="274637"/>
          </a:xfrm>
          <a:prstGeom prst="rect">
            <a:avLst/>
          </a:prstGeom>
        </p:spPr>
        <p:txBody>
          <a:bodyPr anchor="ctr"/>
          <a:lstStyle>
            <a:lvl1pPr algn="ctr">
              <a:defRPr sz="900" b="1">
                <a:solidFill>
                  <a:schemeClr val="tx1">
                    <a:lumMod val="50000"/>
                    <a:lumOff val="50000"/>
                  </a:schemeClr>
                </a:solidFill>
              </a:defRPr>
            </a:lvl1pPr>
          </a:lstStyle>
          <a:p>
            <a:pPr defTabSz="1030271"/>
            <a:fld id="{C136B7D2-B98C-44FD-8D04-7EC62A564975}" type="slidenum">
              <a:rPr lang="en-US" smtClean="0">
                <a:solidFill>
                  <a:srgbClr val="262626">
                    <a:lumMod val="50000"/>
                    <a:lumOff val="50000"/>
                  </a:srgbClr>
                </a:solidFill>
              </a:rPr>
              <a:pPr defTabSz="1030271"/>
              <a:t>‹#›</a:t>
            </a:fld>
            <a:endParaRPr lang="en-US" dirty="0">
              <a:solidFill>
                <a:srgbClr val="262626">
                  <a:lumMod val="50000"/>
                  <a:lumOff val="50000"/>
                </a:srgbClr>
              </a:solidFill>
            </a:endParaRPr>
          </a:p>
        </p:txBody>
      </p:sp>
      <p:sp>
        <p:nvSpPr>
          <p:cNvPr id="28" name="Title 1"/>
          <p:cNvSpPr>
            <a:spLocks noGrp="1"/>
          </p:cNvSpPr>
          <p:nvPr>
            <p:ph type="title" hasCustomPrompt="1"/>
          </p:nvPr>
        </p:nvSpPr>
        <p:spPr>
          <a:xfrm>
            <a:off x="609601" y="361951"/>
            <a:ext cx="5638800" cy="353525"/>
          </a:xfrm>
          <a:prstGeom prst="rect">
            <a:avLst/>
          </a:prstGeom>
        </p:spPr>
        <p:txBody>
          <a:bodyPr wrap="none" lIns="0" tIns="0" rIns="0" bIns="0" anchor="ctr">
            <a:noAutofit/>
          </a:bodyPr>
          <a:lstStyle>
            <a:lvl1pPr algn="l">
              <a:defRPr sz="2399" b="1" baseline="0">
                <a:solidFill>
                  <a:schemeClr val="tx1">
                    <a:lumMod val="50000"/>
                    <a:lumOff val="50000"/>
                  </a:schemeClr>
                </a:solidFill>
              </a:defRPr>
            </a:lvl1pPr>
          </a:lstStyle>
          <a:p>
            <a:r>
              <a:rPr lang="en-US" dirty="0"/>
              <a:t>Click To Edit Master Title Style</a:t>
            </a:r>
          </a:p>
        </p:txBody>
      </p:sp>
      <p:sp>
        <p:nvSpPr>
          <p:cNvPr id="29" name="Text Placeholder 3"/>
          <p:cNvSpPr>
            <a:spLocks noGrp="1"/>
          </p:cNvSpPr>
          <p:nvPr>
            <p:ph type="body" sz="half" idx="2" hasCustomPrompt="1"/>
          </p:nvPr>
        </p:nvSpPr>
        <p:spPr>
          <a:xfrm>
            <a:off x="609602" y="713943"/>
            <a:ext cx="4114801" cy="200746"/>
          </a:xfrm>
          <a:prstGeom prst="rect">
            <a:avLst/>
          </a:prstGeom>
        </p:spPr>
        <p:txBody>
          <a:bodyPr wrap="none" lIns="0" tIns="0" rIns="0" bIns="0" anchor="ctr">
            <a:noAutofit/>
          </a:bodyPr>
          <a:lstStyle>
            <a:lvl1pPr marL="0" indent="0" algn="l">
              <a:buNone/>
              <a:defRPr sz="1200" b="1" baseline="0">
                <a:solidFill>
                  <a:schemeClr val="bg1">
                    <a:lumMod val="75000"/>
                  </a:schemeClr>
                </a:solidFill>
              </a:defRPr>
            </a:lvl1pPr>
            <a:lvl2pPr marL="457052" indent="0">
              <a:buNone/>
              <a:defRPr sz="1200"/>
            </a:lvl2pPr>
            <a:lvl3pPr marL="914103" indent="0">
              <a:buNone/>
              <a:defRPr sz="1001"/>
            </a:lvl3pPr>
            <a:lvl4pPr marL="1370679" indent="0">
              <a:buNone/>
              <a:defRPr sz="900"/>
            </a:lvl4pPr>
            <a:lvl5pPr marL="1827731" indent="0">
              <a:buNone/>
              <a:defRPr sz="900"/>
            </a:lvl5pPr>
            <a:lvl6pPr marL="2284781" indent="0">
              <a:buNone/>
              <a:defRPr sz="900"/>
            </a:lvl6pPr>
            <a:lvl7pPr marL="2741833" indent="0">
              <a:buNone/>
              <a:defRPr sz="900"/>
            </a:lvl7pPr>
            <a:lvl8pPr marL="3198408" indent="0">
              <a:buNone/>
              <a:defRPr sz="900"/>
            </a:lvl8pPr>
            <a:lvl9pPr marL="3655460" indent="0">
              <a:buNone/>
              <a:defRPr sz="900"/>
            </a:lvl9pPr>
          </a:lstStyle>
          <a:p>
            <a:pPr lvl="0"/>
            <a:r>
              <a:rPr lang="en-US" dirty="0"/>
              <a:t>Subtext Goes Here</a:t>
            </a:r>
          </a:p>
        </p:txBody>
      </p:sp>
    </p:spTree>
    <p:extLst>
      <p:ext uri="{BB962C8B-B14F-4D97-AF65-F5344CB8AC3E}">
        <p14:creationId xmlns:p14="http://schemas.microsoft.com/office/powerpoint/2010/main" val="193636237"/>
      </p:ext>
    </p:extLst>
  </p:cSld>
  <p:clrMapOvr>
    <a:masterClrMapping/>
  </p:clrMapOvr>
  <mc:AlternateContent xmlns:mc="http://schemas.openxmlformats.org/markup-compatibility/2006" xmlns:p14="http://schemas.microsoft.com/office/powerpoint/2010/main">
    <mc:Choice Requires="p14">
      <p:transition spd="slow" p14:dur="1500" advClick="0">
        <p:random/>
      </p:transition>
    </mc:Choice>
    <mc:Fallback xmlns="">
      <p:transition spd="slow" advClick="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8"/>
                                        </p:tgtEl>
                                        <p:attrNameLst>
                                          <p:attrName>style.visibility</p:attrName>
                                        </p:attrNameLst>
                                      </p:cBhvr>
                                      <p:to>
                                        <p:strVal val="visible"/>
                                      </p:to>
                                    </p:set>
                                    <p:animEffect transition="in" filter="fade">
                                      <p:cBhvr>
                                        <p:cTn id="7" dur="500"/>
                                        <p:tgtEl>
                                          <p:spTgt spid="28"/>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9">
                                            <p:txEl>
                                              <p:pRg st="0" end="0"/>
                                            </p:txEl>
                                          </p:spTgt>
                                        </p:tgtEl>
                                        <p:attrNameLst>
                                          <p:attrName>style.visibility</p:attrName>
                                        </p:attrNameLst>
                                      </p:cBhvr>
                                      <p:to>
                                        <p:strVal val="visible"/>
                                      </p:to>
                                    </p:set>
                                    <p:animEffect transition="in" filter="fade">
                                      <p:cBhvr>
                                        <p:cTn id="11" dur="500"/>
                                        <p:tgtEl>
                                          <p:spTgt spid="29">
                                            <p:txEl>
                                              <p:pRg st="0" end="0"/>
                                            </p:txEl>
                                          </p:spTgt>
                                        </p:tgtEl>
                                      </p:cBhvr>
                                    </p:animEffect>
                                  </p:childTnLst>
                                </p:cTn>
                              </p:par>
                            </p:childTnLst>
                          </p:cTn>
                        </p:par>
                        <p:par>
                          <p:cTn id="12" fill="hold">
                            <p:stCondLst>
                              <p:cond delay="1000"/>
                            </p:stCondLst>
                            <p:childTnLst>
                              <p:par>
                                <p:cTn id="13" presetID="22" presetClass="entr" presetSubtype="1" fill="hold" nodeType="after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wipe(up)">
                                      <p:cBhvr>
                                        <p:cTn id="15" dur="500"/>
                                        <p:tgtEl>
                                          <p:spTgt spid="3"/>
                                        </p:tgtEl>
                                      </p:cBhvr>
                                    </p:animEffect>
                                  </p:childTnLst>
                                </p:cTn>
                              </p:par>
                            </p:childTnLst>
                          </p:cTn>
                        </p:par>
                        <p:par>
                          <p:cTn id="16" fill="hold">
                            <p:stCondLst>
                              <p:cond delay="1500"/>
                            </p:stCondLst>
                            <p:childTnLst>
                              <p:par>
                                <p:cTn id="17" presetID="53" presetClass="entr" presetSubtype="16" fill="hold" grpId="0" nodeType="afterEffect">
                                  <p:stCondLst>
                                    <p:cond delay="0"/>
                                  </p:stCondLst>
                                  <p:childTnLst>
                                    <p:set>
                                      <p:cBhvr>
                                        <p:cTn id="18" dur="1" fill="hold">
                                          <p:stCondLst>
                                            <p:cond delay="0"/>
                                          </p:stCondLst>
                                        </p:cTn>
                                        <p:tgtEl>
                                          <p:spTgt spid="8"/>
                                        </p:tgtEl>
                                        <p:attrNameLst>
                                          <p:attrName>style.visibility</p:attrName>
                                        </p:attrNameLst>
                                      </p:cBhvr>
                                      <p:to>
                                        <p:strVal val="visible"/>
                                      </p:to>
                                    </p:set>
                                    <p:anim calcmode="lin" valueType="num">
                                      <p:cBhvr>
                                        <p:cTn id="19" dur="500" fill="hold"/>
                                        <p:tgtEl>
                                          <p:spTgt spid="8"/>
                                        </p:tgtEl>
                                        <p:attrNameLst>
                                          <p:attrName>ppt_w</p:attrName>
                                        </p:attrNameLst>
                                      </p:cBhvr>
                                      <p:tavLst>
                                        <p:tav tm="0">
                                          <p:val>
                                            <p:fltVal val="0"/>
                                          </p:val>
                                        </p:tav>
                                        <p:tav tm="100000">
                                          <p:val>
                                            <p:strVal val="#ppt_w"/>
                                          </p:val>
                                        </p:tav>
                                      </p:tavLst>
                                    </p:anim>
                                    <p:anim calcmode="lin" valueType="num">
                                      <p:cBhvr>
                                        <p:cTn id="20" dur="500" fill="hold"/>
                                        <p:tgtEl>
                                          <p:spTgt spid="8"/>
                                        </p:tgtEl>
                                        <p:attrNameLst>
                                          <p:attrName>ppt_h</p:attrName>
                                        </p:attrNameLst>
                                      </p:cBhvr>
                                      <p:tavLst>
                                        <p:tav tm="0">
                                          <p:val>
                                            <p:fltVal val="0"/>
                                          </p:val>
                                        </p:tav>
                                        <p:tav tm="100000">
                                          <p:val>
                                            <p:strVal val="#ppt_h"/>
                                          </p:val>
                                        </p:tav>
                                      </p:tavLst>
                                    </p:anim>
                                    <p:animEffect transition="in" filter="fade">
                                      <p:cBhvr>
                                        <p:cTn id="21" dur="500"/>
                                        <p:tgtEl>
                                          <p:spTgt spid="8"/>
                                        </p:tgtEl>
                                      </p:cBhvr>
                                    </p:animEffect>
                                  </p:childTnLst>
                                </p:cTn>
                              </p:par>
                            </p:childTnLst>
                          </p:cTn>
                        </p:par>
                        <p:par>
                          <p:cTn id="22" fill="hold">
                            <p:stCondLst>
                              <p:cond delay="2000"/>
                            </p:stCondLst>
                            <p:childTnLst>
                              <p:par>
                                <p:cTn id="23" presetID="2" presetClass="entr" presetSubtype="8" accel="50000" decel="50000" fill="hold" grpId="0" nodeType="afterEffect">
                                  <p:stCondLst>
                                    <p:cond delay="0"/>
                                  </p:stCondLst>
                                  <p:childTnLst>
                                    <p:set>
                                      <p:cBhvr>
                                        <p:cTn id="24" dur="1" fill="hold">
                                          <p:stCondLst>
                                            <p:cond delay="0"/>
                                          </p:stCondLst>
                                        </p:cTn>
                                        <p:tgtEl>
                                          <p:spTgt spid="13"/>
                                        </p:tgtEl>
                                        <p:attrNameLst>
                                          <p:attrName>style.visibility</p:attrName>
                                        </p:attrNameLst>
                                      </p:cBhvr>
                                      <p:to>
                                        <p:strVal val="visible"/>
                                      </p:to>
                                    </p:set>
                                    <p:anim calcmode="lin" valueType="num">
                                      <p:cBhvr additive="base">
                                        <p:cTn id="25" dur="500" fill="hold"/>
                                        <p:tgtEl>
                                          <p:spTgt spid="13"/>
                                        </p:tgtEl>
                                        <p:attrNameLst>
                                          <p:attrName>ppt_x</p:attrName>
                                        </p:attrNameLst>
                                      </p:cBhvr>
                                      <p:tavLst>
                                        <p:tav tm="0">
                                          <p:val>
                                            <p:strVal val="0-#ppt_w/2"/>
                                          </p:val>
                                        </p:tav>
                                        <p:tav tm="100000">
                                          <p:val>
                                            <p:strVal val="#ppt_x"/>
                                          </p:val>
                                        </p:tav>
                                      </p:tavLst>
                                    </p:anim>
                                    <p:anim calcmode="lin" valueType="num">
                                      <p:cBhvr additive="base">
                                        <p:cTn id="26" dur="500" fill="hold"/>
                                        <p:tgtEl>
                                          <p:spTgt spid="13"/>
                                        </p:tgtEl>
                                        <p:attrNameLst>
                                          <p:attrName>ppt_y</p:attrName>
                                        </p:attrNameLst>
                                      </p:cBhvr>
                                      <p:tavLst>
                                        <p:tav tm="0">
                                          <p:val>
                                            <p:strVal val="#ppt_y"/>
                                          </p:val>
                                        </p:tav>
                                        <p:tav tm="100000">
                                          <p:val>
                                            <p:strVal val="#ppt_y"/>
                                          </p:val>
                                        </p:tav>
                                      </p:tavLst>
                                    </p:anim>
                                  </p:childTnLst>
                                </p:cTn>
                              </p:par>
                            </p:childTnLst>
                          </p:cTn>
                        </p:par>
                        <p:par>
                          <p:cTn id="27" fill="hold">
                            <p:stCondLst>
                              <p:cond delay="2500"/>
                            </p:stCondLst>
                            <p:childTnLst>
                              <p:par>
                                <p:cTn id="28" presetID="53" presetClass="entr" presetSubtype="16" fill="hold" grpId="0" nodeType="afterEffect">
                                  <p:stCondLst>
                                    <p:cond delay="0"/>
                                  </p:stCondLst>
                                  <p:childTnLst>
                                    <p:set>
                                      <p:cBhvr>
                                        <p:cTn id="29" dur="1" fill="hold">
                                          <p:stCondLst>
                                            <p:cond delay="0"/>
                                          </p:stCondLst>
                                        </p:cTn>
                                        <p:tgtEl>
                                          <p:spTgt spid="25"/>
                                        </p:tgtEl>
                                        <p:attrNameLst>
                                          <p:attrName>style.visibility</p:attrName>
                                        </p:attrNameLst>
                                      </p:cBhvr>
                                      <p:to>
                                        <p:strVal val="visible"/>
                                      </p:to>
                                    </p:set>
                                    <p:anim calcmode="lin" valueType="num">
                                      <p:cBhvr>
                                        <p:cTn id="30" dur="500" fill="hold"/>
                                        <p:tgtEl>
                                          <p:spTgt spid="25"/>
                                        </p:tgtEl>
                                        <p:attrNameLst>
                                          <p:attrName>ppt_w</p:attrName>
                                        </p:attrNameLst>
                                      </p:cBhvr>
                                      <p:tavLst>
                                        <p:tav tm="0">
                                          <p:val>
                                            <p:fltVal val="0"/>
                                          </p:val>
                                        </p:tav>
                                        <p:tav tm="100000">
                                          <p:val>
                                            <p:strVal val="#ppt_w"/>
                                          </p:val>
                                        </p:tav>
                                      </p:tavLst>
                                    </p:anim>
                                    <p:anim calcmode="lin" valueType="num">
                                      <p:cBhvr>
                                        <p:cTn id="31" dur="500" fill="hold"/>
                                        <p:tgtEl>
                                          <p:spTgt spid="25"/>
                                        </p:tgtEl>
                                        <p:attrNameLst>
                                          <p:attrName>ppt_h</p:attrName>
                                        </p:attrNameLst>
                                      </p:cBhvr>
                                      <p:tavLst>
                                        <p:tav tm="0">
                                          <p:val>
                                            <p:fltVal val="0"/>
                                          </p:val>
                                        </p:tav>
                                        <p:tav tm="100000">
                                          <p:val>
                                            <p:strVal val="#ppt_h"/>
                                          </p:val>
                                        </p:tav>
                                      </p:tavLst>
                                    </p:anim>
                                    <p:animEffect transition="in" filter="fade">
                                      <p:cBhvr>
                                        <p:cTn id="32" dur="500"/>
                                        <p:tgtEl>
                                          <p:spTgt spid="25"/>
                                        </p:tgtEl>
                                      </p:cBhvr>
                                    </p:animEffect>
                                  </p:childTnLst>
                                </p:cTn>
                              </p:par>
                            </p:childTnLst>
                          </p:cTn>
                        </p:par>
                        <p:par>
                          <p:cTn id="33" fill="hold">
                            <p:stCondLst>
                              <p:cond delay="3000"/>
                            </p:stCondLst>
                            <p:childTnLst>
                              <p:par>
                                <p:cTn id="34" presetID="22" presetClass="entr" presetSubtype="2" fill="hold" grpId="0" nodeType="afterEffect">
                                  <p:stCondLst>
                                    <p:cond delay="0"/>
                                  </p:stCondLst>
                                  <p:childTnLst>
                                    <p:set>
                                      <p:cBhvr>
                                        <p:cTn id="35" dur="1" fill="hold">
                                          <p:stCondLst>
                                            <p:cond delay="0"/>
                                          </p:stCondLst>
                                        </p:cTn>
                                        <p:tgtEl>
                                          <p:spTgt spid="34"/>
                                        </p:tgtEl>
                                        <p:attrNameLst>
                                          <p:attrName>style.visibility</p:attrName>
                                        </p:attrNameLst>
                                      </p:cBhvr>
                                      <p:to>
                                        <p:strVal val="visible"/>
                                      </p:to>
                                    </p:set>
                                    <p:animEffect transition="in" filter="wipe(right)">
                                      <p:cBhvr>
                                        <p:cTn id="36" dur="500"/>
                                        <p:tgtEl>
                                          <p:spTgt spid="34"/>
                                        </p:tgtEl>
                                      </p:cBhvr>
                                    </p:animEffect>
                                  </p:childTnLst>
                                </p:cTn>
                              </p:par>
                            </p:childTnLst>
                          </p:cTn>
                        </p:par>
                        <p:par>
                          <p:cTn id="37" fill="hold">
                            <p:stCondLst>
                              <p:cond delay="3500"/>
                            </p:stCondLst>
                            <p:childTnLst>
                              <p:par>
                                <p:cTn id="38" presetID="22" presetClass="entr" presetSubtype="4" fill="hold" grpId="0" nodeType="afterEffect">
                                  <p:stCondLst>
                                    <p:cond delay="0"/>
                                  </p:stCondLst>
                                  <p:childTnLst>
                                    <p:set>
                                      <p:cBhvr>
                                        <p:cTn id="39" dur="1" fill="hold">
                                          <p:stCondLst>
                                            <p:cond delay="0"/>
                                          </p:stCondLst>
                                        </p:cTn>
                                        <p:tgtEl>
                                          <p:spTgt spid="35">
                                            <p:txEl>
                                              <p:pRg st="0" end="0"/>
                                            </p:txEl>
                                          </p:spTgt>
                                        </p:tgtEl>
                                        <p:attrNameLst>
                                          <p:attrName>style.visibility</p:attrName>
                                        </p:attrNameLst>
                                      </p:cBhvr>
                                      <p:to>
                                        <p:strVal val="visible"/>
                                      </p:to>
                                    </p:set>
                                    <p:animEffect transition="in" filter="wipe(down)">
                                      <p:cBhvr>
                                        <p:cTn id="40" dur="500"/>
                                        <p:tgtEl>
                                          <p:spTgt spid="35">
                                            <p:txEl>
                                              <p:pRg st="0" end="0"/>
                                            </p:txEl>
                                          </p:spTgt>
                                        </p:tgtEl>
                                      </p:cBhvr>
                                    </p:animEffect>
                                  </p:childTnLst>
                                </p:cTn>
                              </p:par>
                            </p:childTnLst>
                          </p:cTn>
                        </p:par>
                        <p:par>
                          <p:cTn id="41" fill="hold">
                            <p:stCondLst>
                              <p:cond delay="4000"/>
                            </p:stCondLst>
                            <p:childTnLst>
                              <p:par>
                                <p:cTn id="42" presetID="22" presetClass="entr" presetSubtype="4" fill="hold" grpId="0" nodeType="afterEffect" nodePh="1">
                                  <p:stCondLst>
                                    <p:cond delay="0"/>
                                  </p:stCondLst>
                                  <p:endCondLst>
                                    <p:cond evt="begin" delay="0">
                                      <p:tn val="42"/>
                                    </p:cond>
                                  </p:endCondLst>
                                  <p:childTnLst>
                                    <p:set>
                                      <p:cBhvr>
                                        <p:cTn id="43" dur="1" fill="hold">
                                          <p:stCondLst>
                                            <p:cond delay="0"/>
                                          </p:stCondLst>
                                        </p:cTn>
                                        <p:tgtEl>
                                          <p:spTgt spid="36">
                                            <p:txEl>
                                              <p:pRg st="0" end="0"/>
                                            </p:txEl>
                                          </p:spTgt>
                                        </p:tgtEl>
                                        <p:attrNameLst>
                                          <p:attrName>style.visibility</p:attrName>
                                        </p:attrNameLst>
                                      </p:cBhvr>
                                      <p:to>
                                        <p:strVal val="visible"/>
                                      </p:to>
                                    </p:set>
                                    <p:animEffect transition="in" filter="wipe(down)">
                                      <p:cBhvr>
                                        <p:cTn id="44" dur="500"/>
                                        <p:tgtEl>
                                          <p:spTgt spid="36">
                                            <p:txEl>
                                              <p:pRg st="0" end="0"/>
                                            </p:txEl>
                                          </p:spTgt>
                                        </p:tgtEl>
                                      </p:cBhvr>
                                    </p:animEffect>
                                  </p:childTnLst>
                                </p:cTn>
                              </p:par>
                            </p:childTnLst>
                          </p:cTn>
                        </p:par>
                        <p:par>
                          <p:cTn id="45" fill="hold">
                            <p:stCondLst>
                              <p:cond delay="4500"/>
                            </p:stCondLst>
                            <p:childTnLst>
                              <p:par>
                                <p:cTn id="46" presetID="53" presetClass="entr" presetSubtype="16" fill="hold" grpId="0" nodeType="afterEffect">
                                  <p:stCondLst>
                                    <p:cond delay="0"/>
                                  </p:stCondLst>
                                  <p:childTnLst>
                                    <p:set>
                                      <p:cBhvr>
                                        <p:cTn id="47" dur="1" fill="hold">
                                          <p:stCondLst>
                                            <p:cond delay="0"/>
                                          </p:stCondLst>
                                        </p:cTn>
                                        <p:tgtEl>
                                          <p:spTgt spid="20"/>
                                        </p:tgtEl>
                                        <p:attrNameLst>
                                          <p:attrName>style.visibility</p:attrName>
                                        </p:attrNameLst>
                                      </p:cBhvr>
                                      <p:to>
                                        <p:strVal val="visible"/>
                                      </p:to>
                                    </p:set>
                                    <p:anim calcmode="lin" valueType="num">
                                      <p:cBhvr>
                                        <p:cTn id="48" dur="500" fill="hold"/>
                                        <p:tgtEl>
                                          <p:spTgt spid="20"/>
                                        </p:tgtEl>
                                        <p:attrNameLst>
                                          <p:attrName>ppt_w</p:attrName>
                                        </p:attrNameLst>
                                      </p:cBhvr>
                                      <p:tavLst>
                                        <p:tav tm="0">
                                          <p:val>
                                            <p:fltVal val="0"/>
                                          </p:val>
                                        </p:tav>
                                        <p:tav tm="100000">
                                          <p:val>
                                            <p:strVal val="#ppt_w"/>
                                          </p:val>
                                        </p:tav>
                                      </p:tavLst>
                                    </p:anim>
                                    <p:anim calcmode="lin" valueType="num">
                                      <p:cBhvr>
                                        <p:cTn id="49" dur="500" fill="hold"/>
                                        <p:tgtEl>
                                          <p:spTgt spid="20"/>
                                        </p:tgtEl>
                                        <p:attrNameLst>
                                          <p:attrName>ppt_h</p:attrName>
                                        </p:attrNameLst>
                                      </p:cBhvr>
                                      <p:tavLst>
                                        <p:tav tm="0">
                                          <p:val>
                                            <p:fltVal val="0"/>
                                          </p:val>
                                        </p:tav>
                                        <p:tav tm="100000">
                                          <p:val>
                                            <p:strVal val="#ppt_h"/>
                                          </p:val>
                                        </p:tav>
                                      </p:tavLst>
                                    </p:anim>
                                    <p:animEffect transition="in" filter="fade">
                                      <p:cBhvr>
                                        <p:cTn id="50" dur="500"/>
                                        <p:tgtEl>
                                          <p:spTgt spid="20"/>
                                        </p:tgtEl>
                                      </p:cBhvr>
                                    </p:animEffect>
                                  </p:childTnLst>
                                </p:cTn>
                              </p:par>
                            </p:childTnLst>
                          </p:cTn>
                        </p:par>
                        <p:par>
                          <p:cTn id="51" fill="hold">
                            <p:stCondLst>
                              <p:cond delay="5000"/>
                            </p:stCondLst>
                            <p:childTnLst>
                              <p:par>
                                <p:cTn id="52" presetID="2" presetClass="entr" presetSubtype="2" accel="50000" decel="50000" fill="hold" grpId="0" nodeType="afterEffect">
                                  <p:stCondLst>
                                    <p:cond delay="0"/>
                                  </p:stCondLst>
                                  <p:childTnLst>
                                    <p:set>
                                      <p:cBhvr>
                                        <p:cTn id="53" dur="1" fill="hold">
                                          <p:stCondLst>
                                            <p:cond delay="0"/>
                                          </p:stCondLst>
                                        </p:cTn>
                                        <p:tgtEl>
                                          <p:spTgt spid="19"/>
                                        </p:tgtEl>
                                        <p:attrNameLst>
                                          <p:attrName>style.visibility</p:attrName>
                                        </p:attrNameLst>
                                      </p:cBhvr>
                                      <p:to>
                                        <p:strVal val="visible"/>
                                      </p:to>
                                    </p:set>
                                    <p:anim calcmode="lin" valueType="num">
                                      <p:cBhvr additive="base">
                                        <p:cTn id="54" dur="500" fill="hold"/>
                                        <p:tgtEl>
                                          <p:spTgt spid="19"/>
                                        </p:tgtEl>
                                        <p:attrNameLst>
                                          <p:attrName>ppt_x</p:attrName>
                                        </p:attrNameLst>
                                      </p:cBhvr>
                                      <p:tavLst>
                                        <p:tav tm="0">
                                          <p:val>
                                            <p:strVal val="1+#ppt_w/2"/>
                                          </p:val>
                                        </p:tav>
                                        <p:tav tm="100000">
                                          <p:val>
                                            <p:strVal val="#ppt_x"/>
                                          </p:val>
                                        </p:tav>
                                      </p:tavLst>
                                    </p:anim>
                                    <p:anim calcmode="lin" valueType="num">
                                      <p:cBhvr additive="base">
                                        <p:cTn id="55" dur="500" fill="hold"/>
                                        <p:tgtEl>
                                          <p:spTgt spid="19"/>
                                        </p:tgtEl>
                                        <p:attrNameLst>
                                          <p:attrName>ppt_y</p:attrName>
                                        </p:attrNameLst>
                                      </p:cBhvr>
                                      <p:tavLst>
                                        <p:tav tm="0">
                                          <p:val>
                                            <p:strVal val="#ppt_y"/>
                                          </p:val>
                                        </p:tav>
                                        <p:tav tm="100000">
                                          <p:val>
                                            <p:strVal val="#ppt_y"/>
                                          </p:val>
                                        </p:tav>
                                      </p:tavLst>
                                    </p:anim>
                                  </p:childTnLst>
                                </p:cTn>
                              </p:par>
                            </p:childTnLst>
                          </p:cTn>
                        </p:par>
                        <p:par>
                          <p:cTn id="56" fill="hold">
                            <p:stCondLst>
                              <p:cond delay="5500"/>
                            </p:stCondLst>
                            <p:childTnLst>
                              <p:par>
                                <p:cTn id="57" presetID="53" presetClass="entr" presetSubtype="16" fill="hold" grpId="0" nodeType="afterEffect">
                                  <p:stCondLst>
                                    <p:cond delay="0"/>
                                  </p:stCondLst>
                                  <p:childTnLst>
                                    <p:set>
                                      <p:cBhvr>
                                        <p:cTn id="58" dur="1" fill="hold">
                                          <p:stCondLst>
                                            <p:cond delay="0"/>
                                          </p:stCondLst>
                                        </p:cTn>
                                        <p:tgtEl>
                                          <p:spTgt spid="21"/>
                                        </p:tgtEl>
                                        <p:attrNameLst>
                                          <p:attrName>style.visibility</p:attrName>
                                        </p:attrNameLst>
                                      </p:cBhvr>
                                      <p:to>
                                        <p:strVal val="visible"/>
                                      </p:to>
                                    </p:set>
                                    <p:anim calcmode="lin" valueType="num">
                                      <p:cBhvr>
                                        <p:cTn id="59" dur="500" fill="hold"/>
                                        <p:tgtEl>
                                          <p:spTgt spid="21"/>
                                        </p:tgtEl>
                                        <p:attrNameLst>
                                          <p:attrName>ppt_w</p:attrName>
                                        </p:attrNameLst>
                                      </p:cBhvr>
                                      <p:tavLst>
                                        <p:tav tm="0">
                                          <p:val>
                                            <p:fltVal val="0"/>
                                          </p:val>
                                        </p:tav>
                                        <p:tav tm="100000">
                                          <p:val>
                                            <p:strVal val="#ppt_w"/>
                                          </p:val>
                                        </p:tav>
                                      </p:tavLst>
                                    </p:anim>
                                    <p:anim calcmode="lin" valueType="num">
                                      <p:cBhvr>
                                        <p:cTn id="60" dur="500" fill="hold"/>
                                        <p:tgtEl>
                                          <p:spTgt spid="21"/>
                                        </p:tgtEl>
                                        <p:attrNameLst>
                                          <p:attrName>ppt_h</p:attrName>
                                        </p:attrNameLst>
                                      </p:cBhvr>
                                      <p:tavLst>
                                        <p:tav tm="0">
                                          <p:val>
                                            <p:fltVal val="0"/>
                                          </p:val>
                                        </p:tav>
                                        <p:tav tm="100000">
                                          <p:val>
                                            <p:strVal val="#ppt_h"/>
                                          </p:val>
                                        </p:tav>
                                      </p:tavLst>
                                    </p:anim>
                                    <p:animEffect transition="in" filter="fade">
                                      <p:cBhvr>
                                        <p:cTn id="61" dur="500"/>
                                        <p:tgtEl>
                                          <p:spTgt spid="21"/>
                                        </p:tgtEl>
                                      </p:cBhvr>
                                    </p:animEffect>
                                  </p:childTnLst>
                                </p:cTn>
                              </p:par>
                            </p:childTnLst>
                          </p:cTn>
                        </p:par>
                        <p:par>
                          <p:cTn id="62" fill="hold">
                            <p:stCondLst>
                              <p:cond delay="6000"/>
                            </p:stCondLst>
                            <p:childTnLst>
                              <p:par>
                                <p:cTn id="63" presetID="22" presetClass="entr" presetSubtype="8" fill="hold" grpId="0" nodeType="afterEffect">
                                  <p:stCondLst>
                                    <p:cond delay="0"/>
                                  </p:stCondLst>
                                  <p:childTnLst>
                                    <p:set>
                                      <p:cBhvr>
                                        <p:cTn id="64" dur="1" fill="hold">
                                          <p:stCondLst>
                                            <p:cond delay="0"/>
                                          </p:stCondLst>
                                        </p:cTn>
                                        <p:tgtEl>
                                          <p:spTgt spid="22"/>
                                        </p:tgtEl>
                                        <p:attrNameLst>
                                          <p:attrName>style.visibility</p:attrName>
                                        </p:attrNameLst>
                                      </p:cBhvr>
                                      <p:to>
                                        <p:strVal val="visible"/>
                                      </p:to>
                                    </p:set>
                                    <p:animEffect transition="in" filter="wipe(left)">
                                      <p:cBhvr>
                                        <p:cTn id="65" dur="500"/>
                                        <p:tgtEl>
                                          <p:spTgt spid="22"/>
                                        </p:tgtEl>
                                      </p:cBhvr>
                                    </p:animEffect>
                                  </p:childTnLst>
                                </p:cTn>
                              </p:par>
                            </p:childTnLst>
                          </p:cTn>
                        </p:par>
                        <p:par>
                          <p:cTn id="66" fill="hold">
                            <p:stCondLst>
                              <p:cond delay="6500"/>
                            </p:stCondLst>
                            <p:childTnLst>
                              <p:par>
                                <p:cTn id="67" presetID="22" presetClass="entr" presetSubtype="4" fill="hold" grpId="0" nodeType="afterEffect">
                                  <p:stCondLst>
                                    <p:cond delay="0"/>
                                  </p:stCondLst>
                                  <p:childTnLst>
                                    <p:set>
                                      <p:cBhvr>
                                        <p:cTn id="68" dur="1" fill="hold">
                                          <p:stCondLst>
                                            <p:cond delay="0"/>
                                          </p:stCondLst>
                                        </p:cTn>
                                        <p:tgtEl>
                                          <p:spTgt spid="23">
                                            <p:txEl>
                                              <p:pRg st="0" end="0"/>
                                            </p:txEl>
                                          </p:spTgt>
                                        </p:tgtEl>
                                        <p:attrNameLst>
                                          <p:attrName>style.visibility</p:attrName>
                                        </p:attrNameLst>
                                      </p:cBhvr>
                                      <p:to>
                                        <p:strVal val="visible"/>
                                      </p:to>
                                    </p:set>
                                    <p:animEffect transition="in" filter="wipe(down)">
                                      <p:cBhvr>
                                        <p:cTn id="69" dur="500"/>
                                        <p:tgtEl>
                                          <p:spTgt spid="23">
                                            <p:txEl>
                                              <p:pRg st="0" end="0"/>
                                            </p:txEl>
                                          </p:spTgt>
                                        </p:tgtEl>
                                      </p:cBhvr>
                                    </p:animEffect>
                                  </p:childTnLst>
                                </p:cTn>
                              </p:par>
                            </p:childTnLst>
                          </p:cTn>
                        </p:par>
                        <p:par>
                          <p:cTn id="70" fill="hold">
                            <p:stCondLst>
                              <p:cond delay="7000"/>
                            </p:stCondLst>
                            <p:childTnLst>
                              <p:par>
                                <p:cTn id="71" presetID="22" presetClass="entr" presetSubtype="4" fill="hold" grpId="0" nodeType="afterEffect" nodePh="1">
                                  <p:stCondLst>
                                    <p:cond delay="0"/>
                                  </p:stCondLst>
                                  <p:endCondLst>
                                    <p:cond evt="begin" delay="0">
                                      <p:tn val="71"/>
                                    </p:cond>
                                  </p:endCondLst>
                                  <p:childTnLst>
                                    <p:set>
                                      <p:cBhvr>
                                        <p:cTn id="72" dur="1" fill="hold">
                                          <p:stCondLst>
                                            <p:cond delay="0"/>
                                          </p:stCondLst>
                                        </p:cTn>
                                        <p:tgtEl>
                                          <p:spTgt spid="24">
                                            <p:txEl>
                                              <p:pRg st="0" end="0"/>
                                            </p:txEl>
                                          </p:spTgt>
                                        </p:tgtEl>
                                        <p:attrNameLst>
                                          <p:attrName>style.visibility</p:attrName>
                                        </p:attrNameLst>
                                      </p:cBhvr>
                                      <p:to>
                                        <p:strVal val="visible"/>
                                      </p:to>
                                    </p:set>
                                    <p:animEffect transition="in" filter="wipe(down)">
                                      <p:cBhvr>
                                        <p:cTn id="73" dur="500"/>
                                        <p:tgtEl>
                                          <p:spTgt spid="2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bldLvl="0" animBg="1"/>
      <p:bldP spid="8" grpId="0" bldLvl="0" animBg="1"/>
      <p:bldP spid="25" grpId="0" bldLvl="0" animBg="1"/>
      <p:bldP spid="34" grpId="0" bldLvl="0" animBg="1"/>
      <p:bldP spid="35" grpId="0" build="p">
        <p:tmplLst>
          <p:tmpl lvl="1">
            <p:tnLst>
              <p:par>
                <p:cTn presetID="22" presetClass="entr" presetSubtype="4" fill="hold" nodeType="afterEffect" nodePh="1">
                  <p:stCondLst>
                    <p:cond delay="0"/>
                  </p:stCondLst>
                  <p:endCondLst>
                    <p:cond evt="begin" delay="0"/>
                  </p:endCondLst>
                  <p:childTnLst>
                    <p:set>
                      <p:cBhvr>
                        <p:cTn dur="1" fill="hold">
                          <p:stCondLst>
                            <p:cond delay="0"/>
                          </p:stCondLst>
                        </p:cTn>
                        <p:tgtEl>
                          <p:spTgt spid="35"/>
                        </p:tgtEl>
                        <p:attrNameLst>
                          <p:attrName>style.visibility</p:attrName>
                        </p:attrNameLst>
                      </p:cBhvr>
                      <p:to>
                        <p:strVal val="visible"/>
                      </p:to>
                    </p:set>
                    <p:animEffect transition="in" filter="wipe(down)">
                      <p:cBhvr>
                        <p:cTn dur="500"/>
                        <p:tgtEl>
                          <p:spTgt spid="35"/>
                        </p:tgtEl>
                      </p:cBhvr>
                    </p:animEffect>
                  </p:childTnLst>
                </p:cTn>
              </p:par>
            </p:tnLst>
          </p:tmpl>
        </p:tmplLst>
      </p:bldP>
      <p:bldP spid="36" grpId="0" build="p">
        <p:tmplLst>
          <p:tmpl lvl="1">
            <p:tnLst>
              <p:par>
                <p:cTn presetID="22" presetClass="entr" presetSubtype="4" fill="hold" nodeType="afterEffect" nodePh="1">
                  <p:stCondLst>
                    <p:cond delay="0"/>
                  </p:stCondLst>
                  <p:endCondLst>
                    <p:cond evt="begin" delay="0"/>
                  </p:endCondLst>
                  <p:childTnLst>
                    <p:set>
                      <p:cBhvr>
                        <p:cTn dur="1" fill="hold">
                          <p:stCondLst>
                            <p:cond delay="0"/>
                          </p:stCondLst>
                        </p:cTn>
                        <p:tgtEl>
                          <p:spTgt spid="36"/>
                        </p:tgtEl>
                        <p:attrNameLst>
                          <p:attrName>style.visibility</p:attrName>
                        </p:attrNameLst>
                      </p:cBhvr>
                      <p:to>
                        <p:strVal val="visible"/>
                      </p:to>
                    </p:set>
                    <p:animEffect transition="in" filter="wipe(down)">
                      <p:cBhvr>
                        <p:cTn dur="500"/>
                        <p:tgtEl>
                          <p:spTgt spid="36"/>
                        </p:tgtEl>
                      </p:cBhvr>
                    </p:animEffect>
                  </p:childTnLst>
                </p:cTn>
              </p:par>
            </p:tnLst>
          </p:tmpl>
        </p:tmplLst>
      </p:bldP>
      <p:bldP spid="19" grpId="0" bldLvl="0" animBg="1"/>
      <p:bldP spid="20" grpId="0" bldLvl="0" animBg="1"/>
      <p:bldP spid="21" grpId="0" bldLvl="0" animBg="1"/>
      <p:bldP spid="22" grpId="0" bldLvl="0" animBg="1"/>
      <p:bldP spid="23" grpId="0" build="p">
        <p:tmplLst>
          <p:tmpl lvl="1">
            <p:tnLst>
              <p:par>
                <p:cTn presetID="22" presetClass="entr" presetSubtype="4" fill="hold" nodeType="afterEffect" nodePh="1">
                  <p:stCondLst>
                    <p:cond delay="0"/>
                  </p:stCondLst>
                  <p:endCondLst>
                    <p:cond evt="begin" delay="0"/>
                  </p:endCondLst>
                  <p:childTnLst>
                    <p:set>
                      <p:cBhvr>
                        <p:cTn dur="1" fill="hold">
                          <p:stCondLst>
                            <p:cond delay="0"/>
                          </p:stCondLst>
                        </p:cTn>
                        <p:tgtEl>
                          <p:spTgt spid="23"/>
                        </p:tgtEl>
                        <p:attrNameLst>
                          <p:attrName>style.visibility</p:attrName>
                        </p:attrNameLst>
                      </p:cBhvr>
                      <p:to>
                        <p:strVal val="visible"/>
                      </p:to>
                    </p:set>
                    <p:animEffect transition="in" filter="wipe(down)">
                      <p:cBhvr>
                        <p:cTn dur="500"/>
                        <p:tgtEl>
                          <p:spTgt spid="23"/>
                        </p:tgtEl>
                      </p:cBhvr>
                    </p:animEffect>
                  </p:childTnLst>
                </p:cTn>
              </p:par>
            </p:tnLst>
          </p:tmpl>
        </p:tmplLst>
      </p:bldP>
      <p:bldP spid="24" grpId="0" build="p">
        <p:tmplLst>
          <p:tmpl lvl="1">
            <p:tnLst>
              <p:par>
                <p:cTn presetID="22" presetClass="entr" presetSubtype="4" fill="hold" nodeType="afterEffect" nodePh="1">
                  <p:stCondLst>
                    <p:cond delay="0"/>
                  </p:stCondLst>
                  <p:endCondLst>
                    <p:cond evt="begin" delay="0"/>
                  </p:endCondLst>
                  <p:childTnLst>
                    <p:set>
                      <p:cBhvr>
                        <p:cTn dur="1" fill="hold">
                          <p:stCondLst>
                            <p:cond delay="0"/>
                          </p:stCondLst>
                        </p:cTn>
                        <p:tgtEl>
                          <p:spTgt spid="24"/>
                        </p:tgtEl>
                        <p:attrNameLst>
                          <p:attrName>style.visibility</p:attrName>
                        </p:attrNameLst>
                      </p:cBhvr>
                      <p:to>
                        <p:strVal val="visible"/>
                      </p:to>
                    </p:set>
                    <p:animEffect transition="in" filter="wipe(down)">
                      <p:cBhvr>
                        <p:cTn dur="500"/>
                        <p:tgtEl>
                          <p:spTgt spid="24"/>
                        </p:tgtEl>
                      </p:cBhvr>
                    </p:animEffect>
                  </p:childTnLst>
                </p:cTn>
              </p:par>
            </p:tnLst>
          </p:tmpl>
        </p:tmplLst>
      </p:bldP>
      <p:bldP spid="28" grpId="0"/>
      <p:bldP spid="29" grpId="0" build="p">
        <p:tmplLst>
          <p:tmpl lvl="1">
            <p:tnLst>
              <p:par>
                <p:cTn presetID="10" presetClass="entr" presetSubtype="0" fill="hold" nodeType="afterEffect">
                  <p:stCondLst>
                    <p:cond delay="0"/>
                  </p:stCondLst>
                  <p:childTnLst>
                    <p:set>
                      <p:cBhvr>
                        <p:cTn dur="1" fill="hold">
                          <p:stCondLst>
                            <p:cond delay="0"/>
                          </p:stCondLst>
                        </p:cTn>
                        <p:tgtEl>
                          <p:spTgt spid="29"/>
                        </p:tgtEl>
                        <p:attrNameLst>
                          <p:attrName>style.visibility</p:attrName>
                        </p:attrNameLst>
                      </p:cBhvr>
                      <p:to>
                        <p:strVal val="visible"/>
                      </p:to>
                    </p:set>
                    <p:animEffect transition="in" filter="fade">
                      <p:cBhvr>
                        <p:cTn dur="500"/>
                        <p:tgtEl>
                          <p:spTgt spid="29"/>
                        </p:tgtEl>
                      </p:cBhvr>
                    </p:animEffect>
                  </p:childTnLst>
                </p:cTn>
              </p:par>
            </p:tnLst>
          </p:tmpl>
        </p:tmplLst>
      </p:bldP>
    </p:bld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4_Team02">
    <p:spTree>
      <p:nvGrpSpPr>
        <p:cNvPr id="1" name=""/>
        <p:cNvGrpSpPr/>
        <p:nvPr/>
      </p:nvGrpSpPr>
      <p:grpSpPr>
        <a:xfrm>
          <a:off x="0" y="0"/>
          <a:ext cx="0" cy="0"/>
          <a:chOff x="0" y="0"/>
          <a:chExt cx="0" cy="0"/>
        </a:xfrm>
      </p:grpSpPr>
      <p:sp>
        <p:nvSpPr>
          <p:cNvPr id="13" name="Teardrop 12"/>
          <p:cNvSpPr/>
          <p:nvPr userDrawn="1"/>
        </p:nvSpPr>
        <p:spPr>
          <a:xfrm rot="2700000">
            <a:off x="2459394" y="1088068"/>
            <a:ext cx="1676400" cy="1676400"/>
          </a:xfrm>
          <a:prstGeom prst="teardrop">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030271"/>
            <a:endParaRPr lang="en-US" sz="1998">
              <a:solidFill>
                <a:srgbClr val="FFFFFF"/>
              </a:solidFill>
            </a:endParaRPr>
          </a:p>
        </p:txBody>
      </p:sp>
      <p:cxnSp>
        <p:nvCxnSpPr>
          <p:cNvPr id="3" name="Straight Line buttom"/>
          <p:cNvCxnSpPr/>
          <p:nvPr userDrawn="1"/>
        </p:nvCxnSpPr>
        <p:spPr>
          <a:xfrm rot="5400000" flipH="1" flipV="1">
            <a:off x="2334421" y="2238376"/>
            <a:ext cx="4476752" cy="2"/>
          </a:xfrm>
          <a:prstGeom prst="line">
            <a:avLst/>
          </a:prstGeom>
          <a:ln w="19050">
            <a:solidFill>
              <a:schemeClr val="tx1">
                <a:lumMod val="50000"/>
                <a:lumOff val="50000"/>
              </a:schemeClr>
            </a:solidFill>
            <a:prstDash val="sysDot"/>
            <a:headEnd type="oval"/>
            <a:tailEnd type="none"/>
          </a:ln>
        </p:spPr>
        <p:style>
          <a:lnRef idx="1">
            <a:schemeClr val="accent1"/>
          </a:lnRef>
          <a:fillRef idx="0">
            <a:schemeClr val="accent1"/>
          </a:fillRef>
          <a:effectRef idx="0">
            <a:schemeClr val="accent1"/>
          </a:effectRef>
          <a:fontRef idx="minor">
            <a:schemeClr val="tx1"/>
          </a:fontRef>
        </p:style>
      </p:cxnSp>
      <p:sp>
        <p:nvSpPr>
          <p:cNvPr id="8" name="Oval 7"/>
          <p:cNvSpPr/>
          <p:nvPr userDrawn="1"/>
        </p:nvSpPr>
        <p:spPr>
          <a:xfrm>
            <a:off x="4482988" y="1847451"/>
            <a:ext cx="179616" cy="179616"/>
          </a:xfrm>
          <a:prstGeom prst="ellipse">
            <a:avLst/>
          </a:prstGeom>
          <a:solidFill>
            <a:schemeClr val="accent3"/>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030271"/>
            <a:endParaRPr lang="en-US" sz="2800" dirty="0">
              <a:solidFill>
                <a:srgbClr val="237DB9">
                  <a:lumMod val="75000"/>
                </a:srgbClr>
              </a:solidFill>
              <a:latin typeface="FontAwesome" pitchFamily="2" charset="0"/>
            </a:endParaRPr>
          </a:p>
        </p:txBody>
      </p:sp>
      <p:sp>
        <p:nvSpPr>
          <p:cNvPr id="25" name="Picture Placeholder 7"/>
          <p:cNvSpPr>
            <a:spLocks noGrp="1"/>
          </p:cNvSpPr>
          <p:nvPr userDrawn="1">
            <p:ph type="pic" sz="quarter" idx="10" hasCustomPrompt="1"/>
          </p:nvPr>
        </p:nvSpPr>
        <p:spPr>
          <a:xfrm>
            <a:off x="2632128" y="1261332"/>
            <a:ext cx="1330272" cy="1329874"/>
          </a:xfrm>
          <a:prstGeom prst="ellipse">
            <a:avLst/>
          </a:prstGeom>
          <a:solidFill>
            <a:schemeClr val="bg1">
              <a:lumMod val="95000"/>
            </a:schemeClr>
          </a:solidFill>
          <a:ln w="28575">
            <a:solidFill>
              <a:schemeClr val="accent3">
                <a:lumMod val="75000"/>
              </a:schemeClr>
            </a:solidFill>
          </a:ln>
        </p:spPr>
        <p:txBody>
          <a:bodyPr bIns="91440" anchor="b"/>
          <a:lstStyle>
            <a:lvl1pPr algn="ctr">
              <a:buNone/>
              <a:defRPr sz="799">
                <a:solidFill>
                  <a:schemeClr val="tx1">
                    <a:lumMod val="50000"/>
                    <a:lumOff val="50000"/>
                  </a:schemeClr>
                </a:solidFill>
              </a:defRPr>
            </a:lvl1pPr>
          </a:lstStyle>
          <a:p>
            <a:r>
              <a:rPr lang="en-US" dirty="0"/>
              <a:t>Image Holder</a:t>
            </a:r>
          </a:p>
        </p:txBody>
      </p:sp>
      <p:sp>
        <p:nvSpPr>
          <p:cNvPr id="34" name="Up Arrow Callout 33"/>
          <p:cNvSpPr/>
          <p:nvPr userDrawn="1"/>
        </p:nvSpPr>
        <p:spPr>
          <a:xfrm rot="16200000">
            <a:off x="5926103" y="89229"/>
            <a:ext cx="1197879" cy="3713918"/>
          </a:xfrm>
          <a:prstGeom prst="upArrowCallout">
            <a:avLst>
              <a:gd name="adj1" fmla="val 30842"/>
              <a:gd name="adj2" fmla="val 15421"/>
              <a:gd name="adj3" fmla="val 12155"/>
              <a:gd name="adj4" fmla="val 96080"/>
            </a:avLst>
          </a:prstGeom>
          <a:noFill/>
          <a:ln w="19050">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030271" rtl="1"/>
            <a:endParaRPr lang="en-US" sz="1998" dirty="0">
              <a:solidFill>
                <a:srgbClr val="FFFFFF"/>
              </a:solidFill>
            </a:endParaRPr>
          </a:p>
        </p:txBody>
      </p:sp>
      <p:sp>
        <p:nvSpPr>
          <p:cNvPr id="35" name="Text Placeholder 3"/>
          <p:cNvSpPr>
            <a:spLocks noGrp="1"/>
          </p:cNvSpPr>
          <p:nvPr>
            <p:ph type="body" sz="half" idx="19" hasCustomPrompt="1"/>
          </p:nvPr>
        </p:nvSpPr>
        <p:spPr>
          <a:xfrm>
            <a:off x="4942576" y="1427220"/>
            <a:ext cx="3315900" cy="381730"/>
          </a:xfrm>
          <a:prstGeom prst="rect">
            <a:avLst/>
          </a:prstGeom>
        </p:spPr>
        <p:txBody>
          <a:bodyPr wrap="square" lIns="0" tIns="0" rIns="0" bIns="0" anchor="t">
            <a:noAutofit/>
          </a:bodyPr>
          <a:lstStyle>
            <a:lvl1pPr marL="0" indent="0" algn="ctr" rtl="1">
              <a:buNone/>
              <a:defRPr sz="1099" b="1" baseline="0">
                <a:solidFill>
                  <a:schemeClr val="accent3"/>
                </a:solidFill>
              </a:defRPr>
            </a:lvl1pPr>
            <a:lvl2pPr marL="457052" indent="0">
              <a:buNone/>
              <a:defRPr sz="1200"/>
            </a:lvl2pPr>
            <a:lvl3pPr marL="914103" indent="0">
              <a:buNone/>
              <a:defRPr sz="1001"/>
            </a:lvl3pPr>
            <a:lvl4pPr marL="1370679" indent="0">
              <a:buNone/>
              <a:defRPr sz="900"/>
            </a:lvl4pPr>
            <a:lvl5pPr marL="1827731" indent="0">
              <a:buNone/>
              <a:defRPr sz="900"/>
            </a:lvl5pPr>
            <a:lvl6pPr marL="2284781" indent="0">
              <a:buNone/>
              <a:defRPr sz="900"/>
            </a:lvl6pPr>
            <a:lvl7pPr marL="2741833" indent="0">
              <a:buNone/>
              <a:defRPr sz="900"/>
            </a:lvl7pPr>
            <a:lvl8pPr marL="3198408" indent="0">
              <a:buNone/>
              <a:defRPr sz="900"/>
            </a:lvl8pPr>
            <a:lvl9pPr marL="3655460" indent="0">
              <a:buNone/>
              <a:defRPr sz="900"/>
            </a:lvl9pPr>
          </a:lstStyle>
          <a:p>
            <a:pPr lvl="0"/>
            <a:endParaRPr lang="en-US" dirty="0"/>
          </a:p>
          <a:p>
            <a:pPr lvl="0"/>
            <a:endParaRPr lang="en-US" dirty="0"/>
          </a:p>
        </p:txBody>
      </p:sp>
      <p:sp>
        <p:nvSpPr>
          <p:cNvPr id="36" name="Text Placeholder 3"/>
          <p:cNvSpPr>
            <a:spLocks noGrp="1"/>
          </p:cNvSpPr>
          <p:nvPr>
            <p:ph type="body" sz="half" idx="20"/>
          </p:nvPr>
        </p:nvSpPr>
        <p:spPr>
          <a:xfrm>
            <a:off x="4955114" y="1799326"/>
            <a:ext cx="3303363" cy="645246"/>
          </a:xfrm>
          <a:prstGeom prst="rect">
            <a:avLst/>
          </a:prstGeom>
        </p:spPr>
        <p:txBody>
          <a:bodyPr wrap="square" lIns="0" tIns="0" rIns="0" bIns="0" anchor="t">
            <a:noAutofit/>
          </a:bodyPr>
          <a:lstStyle>
            <a:lvl1pPr marL="0" indent="0" algn="ctr" rtl="1">
              <a:buNone/>
              <a:defRPr sz="1099" b="0" baseline="0">
                <a:solidFill>
                  <a:schemeClr val="tx1">
                    <a:lumMod val="50000"/>
                    <a:lumOff val="50000"/>
                  </a:schemeClr>
                </a:solidFill>
              </a:defRPr>
            </a:lvl1pPr>
            <a:lvl2pPr marL="457052" indent="0">
              <a:buNone/>
              <a:defRPr sz="1200"/>
            </a:lvl2pPr>
            <a:lvl3pPr marL="914103" indent="0">
              <a:buNone/>
              <a:defRPr sz="1001"/>
            </a:lvl3pPr>
            <a:lvl4pPr marL="1370679" indent="0">
              <a:buNone/>
              <a:defRPr sz="900"/>
            </a:lvl4pPr>
            <a:lvl5pPr marL="1827731" indent="0">
              <a:buNone/>
              <a:defRPr sz="900"/>
            </a:lvl5pPr>
            <a:lvl6pPr marL="2284781" indent="0">
              <a:buNone/>
              <a:defRPr sz="900"/>
            </a:lvl6pPr>
            <a:lvl7pPr marL="2741833" indent="0">
              <a:buNone/>
              <a:defRPr sz="900"/>
            </a:lvl7pPr>
            <a:lvl8pPr marL="3198408" indent="0">
              <a:buNone/>
              <a:defRPr sz="900"/>
            </a:lvl8pPr>
            <a:lvl9pPr marL="3655460" indent="0">
              <a:buNone/>
              <a:defRPr sz="900"/>
            </a:lvl9pPr>
          </a:lstStyle>
          <a:p>
            <a:pPr algn="ctr"/>
            <a:endParaRPr lang="en-US" sz="1001" dirty="0">
              <a:solidFill>
                <a:schemeClr val="tx1">
                  <a:lumMod val="50000"/>
                  <a:lumOff val="50000"/>
                </a:schemeClr>
              </a:solidFill>
            </a:endParaRPr>
          </a:p>
        </p:txBody>
      </p:sp>
      <p:sp>
        <p:nvSpPr>
          <p:cNvPr id="19" name="Teardrop 18"/>
          <p:cNvSpPr/>
          <p:nvPr userDrawn="1"/>
        </p:nvSpPr>
        <p:spPr>
          <a:xfrm rot="18900000" flipH="1">
            <a:off x="5009798" y="2986556"/>
            <a:ext cx="1676400" cy="1676400"/>
          </a:xfrm>
          <a:prstGeom prst="teardrop">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030271"/>
            <a:endParaRPr lang="en-US" sz="1998">
              <a:solidFill>
                <a:srgbClr val="FFFFFF"/>
              </a:solidFill>
            </a:endParaRPr>
          </a:p>
        </p:txBody>
      </p:sp>
      <p:sp>
        <p:nvSpPr>
          <p:cNvPr id="20" name="Oval 19"/>
          <p:cNvSpPr/>
          <p:nvPr userDrawn="1"/>
        </p:nvSpPr>
        <p:spPr>
          <a:xfrm>
            <a:off x="4482988" y="3745939"/>
            <a:ext cx="179616" cy="179616"/>
          </a:xfrm>
          <a:prstGeom prst="ellipse">
            <a:avLst/>
          </a:prstGeom>
          <a:solidFill>
            <a:schemeClr val="accent4"/>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030271"/>
            <a:endParaRPr lang="en-US" sz="2800" dirty="0">
              <a:solidFill>
                <a:srgbClr val="237DB9">
                  <a:lumMod val="75000"/>
                </a:srgbClr>
              </a:solidFill>
              <a:latin typeface="FontAwesome" pitchFamily="2" charset="0"/>
            </a:endParaRPr>
          </a:p>
        </p:txBody>
      </p:sp>
      <p:sp>
        <p:nvSpPr>
          <p:cNvPr id="21" name="Picture Placeholder 7"/>
          <p:cNvSpPr>
            <a:spLocks noGrp="1"/>
          </p:cNvSpPr>
          <p:nvPr>
            <p:ph type="pic" sz="quarter" idx="21" hasCustomPrompt="1"/>
          </p:nvPr>
        </p:nvSpPr>
        <p:spPr>
          <a:xfrm>
            <a:off x="5182531" y="3159821"/>
            <a:ext cx="1330272" cy="1329874"/>
          </a:xfrm>
          <a:prstGeom prst="ellipse">
            <a:avLst/>
          </a:prstGeom>
          <a:solidFill>
            <a:schemeClr val="bg1">
              <a:lumMod val="95000"/>
            </a:schemeClr>
          </a:solidFill>
          <a:ln w="28575">
            <a:solidFill>
              <a:schemeClr val="accent4">
                <a:lumMod val="75000"/>
              </a:schemeClr>
            </a:solidFill>
          </a:ln>
        </p:spPr>
        <p:txBody>
          <a:bodyPr bIns="91440" anchor="b"/>
          <a:lstStyle>
            <a:lvl1pPr algn="ctr">
              <a:buNone/>
              <a:defRPr sz="799">
                <a:solidFill>
                  <a:schemeClr val="tx1">
                    <a:lumMod val="50000"/>
                    <a:lumOff val="50000"/>
                  </a:schemeClr>
                </a:solidFill>
              </a:defRPr>
            </a:lvl1pPr>
          </a:lstStyle>
          <a:p>
            <a:r>
              <a:rPr lang="en-US" dirty="0"/>
              <a:t>Image Holder</a:t>
            </a:r>
          </a:p>
        </p:txBody>
      </p:sp>
      <p:sp>
        <p:nvSpPr>
          <p:cNvPr id="22" name="Up Arrow Callout 21"/>
          <p:cNvSpPr/>
          <p:nvPr userDrawn="1"/>
        </p:nvSpPr>
        <p:spPr>
          <a:xfrm rot="5400000" flipH="1">
            <a:off x="2001404" y="1987717"/>
            <a:ext cx="1197879" cy="3713918"/>
          </a:xfrm>
          <a:prstGeom prst="upArrowCallout">
            <a:avLst>
              <a:gd name="adj1" fmla="val 30842"/>
              <a:gd name="adj2" fmla="val 15421"/>
              <a:gd name="adj3" fmla="val 12155"/>
              <a:gd name="adj4" fmla="val 96080"/>
            </a:avLst>
          </a:prstGeom>
          <a:noFill/>
          <a:ln w="1905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030271" rtl="1"/>
            <a:endParaRPr lang="en-US" sz="1998" dirty="0">
              <a:solidFill>
                <a:srgbClr val="FFFFFF"/>
              </a:solidFill>
            </a:endParaRPr>
          </a:p>
        </p:txBody>
      </p:sp>
      <p:sp>
        <p:nvSpPr>
          <p:cNvPr id="23" name="Text Placeholder 3"/>
          <p:cNvSpPr>
            <a:spLocks noGrp="1"/>
          </p:cNvSpPr>
          <p:nvPr>
            <p:ph type="body" sz="half" idx="22" hasCustomPrompt="1"/>
          </p:nvPr>
        </p:nvSpPr>
        <p:spPr>
          <a:xfrm>
            <a:off x="846226" y="3325709"/>
            <a:ext cx="3315900" cy="381730"/>
          </a:xfrm>
          <a:prstGeom prst="rect">
            <a:avLst/>
          </a:prstGeom>
        </p:spPr>
        <p:txBody>
          <a:bodyPr wrap="square" lIns="0" tIns="0" rIns="0" bIns="0" anchor="t">
            <a:noAutofit/>
          </a:bodyPr>
          <a:lstStyle>
            <a:lvl1pPr marL="0" indent="0" algn="ctr" rtl="1">
              <a:buNone/>
              <a:defRPr sz="1099" b="1" baseline="0">
                <a:solidFill>
                  <a:schemeClr val="accent4"/>
                </a:solidFill>
              </a:defRPr>
            </a:lvl1pPr>
            <a:lvl2pPr marL="457052" indent="0">
              <a:buNone/>
              <a:defRPr sz="1200"/>
            </a:lvl2pPr>
            <a:lvl3pPr marL="914103" indent="0">
              <a:buNone/>
              <a:defRPr sz="1001"/>
            </a:lvl3pPr>
            <a:lvl4pPr marL="1370679" indent="0">
              <a:buNone/>
              <a:defRPr sz="900"/>
            </a:lvl4pPr>
            <a:lvl5pPr marL="1827731" indent="0">
              <a:buNone/>
              <a:defRPr sz="900"/>
            </a:lvl5pPr>
            <a:lvl6pPr marL="2284781" indent="0">
              <a:buNone/>
              <a:defRPr sz="900"/>
            </a:lvl6pPr>
            <a:lvl7pPr marL="2741833" indent="0">
              <a:buNone/>
              <a:defRPr sz="900"/>
            </a:lvl7pPr>
            <a:lvl8pPr marL="3198408" indent="0">
              <a:buNone/>
              <a:defRPr sz="900"/>
            </a:lvl8pPr>
            <a:lvl9pPr marL="3655460" indent="0">
              <a:buNone/>
              <a:defRPr sz="900"/>
            </a:lvl9pPr>
          </a:lstStyle>
          <a:p>
            <a:pPr lvl="0"/>
            <a:endParaRPr lang="en-US" dirty="0"/>
          </a:p>
          <a:p>
            <a:pPr lvl="0"/>
            <a:endParaRPr lang="en-US" dirty="0"/>
          </a:p>
        </p:txBody>
      </p:sp>
      <p:sp>
        <p:nvSpPr>
          <p:cNvPr id="24" name="Text Placeholder 3"/>
          <p:cNvSpPr>
            <a:spLocks noGrp="1"/>
          </p:cNvSpPr>
          <p:nvPr>
            <p:ph type="body" sz="half" idx="23"/>
          </p:nvPr>
        </p:nvSpPr>
        <p:spPr>
          <a:xfrm>
            <a:off x="858766" y="3697814"/>
            <a:ext cx="3303363" cy="645246"/>
          </a:xfrm>
          <a:prstGeom prst="rect">
            <a:avLst/>
          </a:prstGeom>
        </p:spPr>
        <p:txBody>
          <a:bodyPr wrap="square" lIns="0" tIns="0" rIns="0" bIns="0" anchor="t">
            <a:noAutofit/>
          </a:bodyPr>
          <a:lstStyle>
            <a:lvl1pPr marL="0" indent="0" algn="ctr" rtl="1">
              <a:buNone/>
              <a:defRPr sz="1099" b="0" baseline="0">
                <a:solidFill>
                  <a:schemeClr val="tx1">
                    <a:lumMod val="50000"/>
                    <a:lumOff val="50000"/>
                  </a:schemeClr>
                </a:solidFill>
              </a:defRPr>
            </a:lvl1pPr>
            <a:lvl2pPr marL="457052" indent="0">
              <a:buNone/>
              <a:defRPr sz="1200"/>
            </a:lvl2pPr>
            <a:lvl3pPr marL="914103" indent="0">
              <a:buNone/>
              <a:defRPr sz="1001"/>
            </a:lvl3pPr>
            <a:lvl4pPr marL="1370679" indent="0">
              <a:buNone/>
              <a:defRPr sz="900"/>
            </a:lvl4pPr>
            <a:lvl5pPr marL="1827731" indent="0">
              <a:buNone/>
              <a:defRPr sz="900"/>
            </a:lvl5pPr>
            <a:lvl6pPr marL="2284781" indent="0">
              <a:buNone/>
              <a:defRPr sz="900"/>
            </a:lvl6pPr>
            <a:lvl7pPr marL="2741833" indent="0">
              <a:buNone/>
              <a:defRPr sz="900"/>
            </a:lvl7pPr>
            <a:lvl8pPr marL="3198408" indent="0">
              <a:buNone/>
              <a:defRPr sz="900"/>
            </a:lvl8pPr>
            <a:lvl9pPr marL="3655460" indent="0">
              <a:buNone/>
              <a:defRPr sz="900"/>
            </a:lvl9pPr>
          </a:lstStyle>
          <a:p>
            <a:pPr algn="ctr"/>
            <a:endParaRPr lang="en-US" sz="1001" dirty="0">
              <a:solidFill>
                <a:schemeClr val="tx1">
                  <a:lumMod val="50000"/>
                  <a:lumOff val="50000"/>
                </a:schemeClr>
              </a:solidFill>
            </a:endParaRPr>
          </a:p>
        </p:txBody>
      </p:sp>
      <p:sp>
        <p:nvSpPr>
          <p:cNvPr id="17" name="Round Same Side Corner Rectangle 16"/>
          <p:cNvSpPr/>
          <p:nvPr userDrawn="1"/>
        </p:nvSpPr>
        <p:spPr>
          <a:xfrm rot="16200000" flipH="1">
            <a:off x="8798361" y="304345"/>
            <a:ext cx="288035" cy="403250"/>
          </a:xfrm>
          <a:prstGeom prst="round2Same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030271"/>
            <a:endParaRPr lang="en-US" sz="1998" dirty="0">
              <a:solidFill>
                <a:srgbClr val="262626">
                  <a:lumMod val="50000"/>
                  <a:lumOff val="50000"/>
                </a:srgbClr>
              </a:solidFill>
            </a:endParaRPr>
          </a:p>
        </p:txBody>
      </p:sp>
      <p:sp>
        <p:nvSpPr>
          <p:cNvPr id="18" name="Slide Number Placeholder 4"/>
          <p:cNvSpPr>
            <a:spLocks noGrp="1"/>
          </p:cNvSpPr>
          <p:nvPr>
            <p:ph type="sldNum" sz="quarter" idx="4"/>
          </p:nvPr>
        </p:nvSpPr>
        <p:spPr>
          <a:xfrm>
            <a:off x="8746835" y="361953"/>
            <a:ext cx="381001" cy="274637"/>
          </a:xfrm>
          <a:prstGeom prst="rect">
            <a:avLst/>
          </a:prstGeom>
        </p:spPr>
        <p:txBody>
          <a:bodyPr anchor="ctr"/>
          <a:lstStyle>
            <a:lvl1pPr algn="ctr">
              <a:defRPr sz="900" b="1">
                <a:solidFill>
                  <a:schemeClr val="tx1">
                    <a:lumMod val="50000"/>
                    <a:lumOff val="50000"/>
                  </a:schemeClr>
                </a:solidFill>
              </a:defRPr>
            </a:lvl1pPr>
          </a:lstStyle>
          <a:p>
            <a:pPr defTabSz="1030271"/>
            <a:fld id="{C136B7D2-B98C-44FD-8D04-7EC62A564975}" type="slidenum">
              <a:rPr lang="en-US" smtClean="0">
                <a:solidFill>
                  <a:srgbClr val="262626">
                    <a:lumMod val="50000"/>
                    <a:lumOff val="50000"/>
                  </a:srgbClr>
                </a:solidFill>
              </a:rPr>
              <a:pPr defTabSz="1030271"/>
              <a:t>‹#›</a:t>
            </a:fld>
            <a:endParaRPr lang="en-US" dirty="0">
              <a:solidFill>
                <a:srgbClr val="262626">
                  <a:lumMod val="50000"/>
                  <a:lumOff val="50000"/>
                </a:srgbClr>
              </a:solidFill>
            </a:endParaRPr>
          </a:p>
        </p:txBody>
      </p:sp>
    </p:spTree>
    <p:extLst>
      <p:ext uri="{BB962C8B-B14F-4D97-AF65-F5344CB8AC3E}">
        <p14:creationId xmlns:p14="http://schemas.microsoft.com/office/powerpoint/2010/main" val="3337810480"/>
      </p:ext>
    </p:extLst>
  </p:cSld>
  <p:clrMapOvr>
    <a:masterClrMapping/>
  </p:clrMapOvr>
  <mc:AlternateContent xmlns:mc="http://schemas.openxmlformats.org/markup-compatibility/2006" xmlns:p14="http://schemas.microsoft.com/office/powerpoint/2010/main">
    <mc:Choice Requires="p14">
      <p:transition spd="slow" p14:dur="1500" advClick="0">
        <p:random/>
      </p:transition>
    </mc:Choice>
    <mc:Fallback xmlns="">
      <p:transition spd="slow" advClick="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up)">
                                      <p:cBhvr>
                                        <p:cTn id="7" dur="500"/>
                                        <p:tgtEl>
                                          <p:spTgt spid="3"/>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p:cTn id="11" dur="500" fill="hold"/>
                                        <p:tgtEl>
                                          <p:spTgt spid="8"/>
                                        </p:tgtEl>
                                        <p:attrNameLst>
                                          <p:attrName>ppt_w</p:attrName>
                                        </p:attrNameLst>
                                      </p:cBhvr>
                                      <p:tavLst>
                                        <p:tav tm="0">
                                          <p:val>
                                            <p:fltVal val="0"/>
                                          </p:val>
                                        </p:tav>
                                        <p:tav tm="100000">
                                          <p:val>
                                            <p:strVal val="#ppt_w"/>
                                          </p:val>
                                        </p:tav>
                                      </p:tavLst>
                                    </p:anim>
                                    <p:anim calcmode="lin" valueType="num">
                                      <p:cBhvr>
                                        <p:cTn id="12" dur="500" fill="hold"/>
                                        <p:tgtEl>
                                          <p:spTgt spid="8"/>
                                        </p:tgtEl>
                                        <p:attrNameLst>
                                          <p:attrName>ppt_h</p:attrName>
                                        </p:attrNameLst>
                                      </p:cBhvr>
                                      <p:tavLst>
                                        <p:tav tm="0">
                                          <p:val>
                                            <p:fltVal val="0"/>
                                          </p:val>
                                        </p:tav>
                                        <p:tav tm="100000">
                                          <p:val>
                                            <p:strVal val="#ppt_h"/>
                                          </p:val>
                                        </p:tav>
                                      </p:tavLst>
                                    </p:anim>
                                    <p:animEffect transition="in" filter="fade">
                                      <p:cBhvr>
                                        <p:cTn id="13" dur="500"/>
                                        <p:tgtEl>
                                          <p:spTgt spid="8"/>
                                        </p:tgtEl>
                                      </p:cBhvr>
                                    </p:animEffect>
                                  </p:childTnLst>
                                </p:cTn>
                              </p:par>
                            </p:childTnLst>
                          </p:cTn>
                        </p:par>
                        <p:par>
                          <p:cTn id="14" fill="hold">
                            <p:stCondLst>
                              <p:cond delay="1000"/>
                            </p:stCondLst>
                            <p:childTnLst>
                              <p:par>
                                <p:cTn id="15" presetID="2" presetClass="entr" presetSubtype="8" accel="50000" decel="50000" fill="hold" grpId="0" nodeType="afterEffect">
                                  <p:stCondLst>
                                    <p:cond delay="0"/>
                                  </p:stCondLst>
                                  <p:childTnLst>
                                    <p:set>
                                      <p:cBhvr>
                                        <p:cTn id="16" dur="1" fill="hold">
                                          <p:stCondLst>
                                            <p:cond delay="0"/>
                                          </p:stCondLst>
                                        </p:cTn>
                                        <p:tgtEl>
                                          <p:spTgt spid="13"/>
                                        </p:tgtEl>
                                        <p:attrNameLst>
                                          <p:attrName>style.visibility</p:attrName>
                                        </p:attrNameLst>
                                      </p:cBhvr>
                                      <p:to>
                                        <p:strVal val="visible"/>
                                      </p:to>
                                    </p:set>
                                    <p:anim calcmode="lin" valueType="num">
                                      <p:cBhvr additive="base">
                                        <p:cTn id="17" dur="500" fill="hold"/>
                                        <p:tgtEl>
                                          <p:spTgt spid="13"/>
                                        </p:tgtEl>
                                        <p:attrNameLst>
                                          <p:attrName>ppt_x</p:attrName>
                                        </p:attrNameLst>
                                      </p:cBhvr>
                                      <p:tavLst>
                                        <p:tav tm="0">
                                          <p:val>
                                            <p:strVal val="0-#ppt_w/2"/>
                                          </p:val>
                                        </p:tav>
                                        <p:tav tm="100000">
                                          <p:val>
                                            <p:strVal val="#ppt_x"/>
                                          </p:val>
                                        </p:tav>
                                      </p:tavLst>
                                    </p:anim>
                                    <p:anim calcmode="lin" valueType="num">
                                      <p:cBhvr additive="base">
                                        <p:cTn id="18" dur="500" fill="hold"/>
                                        <p:tgtEl>
                                          <p:spTgt spid="13"/>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53" presetClass="entr" presetSubtype="16" fill="hold" grpId="0" nodeType="afterEffect">
                                  <p:stCondLst>
                                    <p:cond delay="0"/>
                                  </p:stCondLst>
                                  <p:childTnLst>
                                    <p:set>
                                      <p:cBhvr>
                                        <p:cTn id="21" dur="1" fill="hold">
                                          <p:stCondLst>
                                            <p:cond delay="0"/>
                                          </p:stCondLst>
                                        </p:cTn>
                                        <p:tgtEl>
                                          <p:spTgt spid="25"/>
                                        </p:tgtEl>
                                        <p:attrNameLst>
                                          <p:attrName>style.visibility</p:attrName>
                                        </p:attrNameLst>
                                      </p:cBhvr>
                                      <p:to>
                                        <p:strVal val="visible"/>
                                      </p:to>
                                    </p:set>
                                    <p:anim calcmode="lin" valueType="num">
                                      <p:cBhvr>
                                        <p:cTn id="22" dur="500" fill="hold"/>
                                        <p:tgtEl>
                                          <p:spTgt spid="25"/>
                                        </p:tgtEl>
                                        <p:attrNameLst>
                                          <p:attrName>ppt_w</p:attrName>
                                        </p:attrNameLst>
                                      </p:cBhvr>
                                      <p:tavLst>
                                        <p:tav tm="0">
                                          <p:val>
                                            <p:fltVal val="0"/>
                                          </p:val>
                                        </p:tav>
                                        <p:tav tm="100000">
                                          <p:val>
                                            <p:strVal val="#ppt_w"/>
                                          </p:val>
                                        </p:tav>
                                      </p:tavLst>
                                    </p:anim>
                                    <p:anim calcmode="lin" valueType="num">
                                      <p:cBhvr>
                                        <p:cTn id="23" dur="500" fill="hold"/>
                                        <p:tgtEl>
                                          <p:spTgt spid="25"/>
                                        </p:tgtEl>
                                        <p:attrNameLst>
                                          <p:attrName>ppt_h</p:attrName>
                                        </p:attrNameLst>
                                      </p:cBhvr>
                                      <p:tavLst>
                                        <p:tav tm="0">
                                          <p:val>
                                            <p:fltVal val="0"/>
                                          </p:val>
                                        </p:tav>
                                        <p:tav tm="100000">
                                          <p:val>
                                            <p:strVal val="#ppt_h"/>
                                          </p:val>
                                        </p:tav>
                                      </p:tavLst>
                                    </p:anim>
                                    <p:animEffect transition="in" filter="fade">
                                      <p:cBhvr>
                                        <p:cTn id="24" dur="500"/>
                                        <p:tgtEl>
                                          <p:spTgt spid="25"/>
                                        </p:tgtEl>
                                      </p:cBhvr>
                                    </p:animEffect>
                                  </p:childTnLst>
                                </p:cTn>
                              </p:par>
                            </p:childTnLst>
                          </p:cTn>
                        </p:par>
                        <p:par>
                          <p:cTn id="25" fill="hold">
                            <p:stCondLst>
                              <p:cond delay="2000"/>
                            </p:stCondLst>
                            <p:childTnLst>
                              <p:par>
                                <p:cTn id="26" presetID="22" presetClass="entr" presetSubtype="2" fill="hold" grpId="0" nodeType="afterEffect">
                                  <p:stCondLst>
                                    <p:cond delay="0"/>
                                  </p:stCondLst>
                                  <p:childTnLst>
                                    <p:set>
                                      <p:cBhvr>
                                        <p:cTn id="27" dur="1" fill="hold">
                                          <p:stCondLst>
                                            <p:cond delay="0"/>
                                          </p:stCondLst>
                                        </p:cTn>
                                        <p:tgtEl>
                                          <p:spTgt spid="34"/>
                                        </p:tgtEl>
                                        <p:attrNameLst>
                                          <p:attrName>style.visibility</p:attrName>
                                        </p:attrNameLst>
                                      </p:cBhvr>
                                      <p:to>
                                        <p:strVal val="visible"/>
                                      </p:to>
                                    </p:set>
                                    <p:animEffect transition="in" filter="wipe(right)">
                                      <p:cBhvr>
                                        <p:cTn id="28" dur="500"/>
                                        <p:tgtEl>
                                          <p:spTgt spid="34"/>
                                        </p:tgtEl>
                                      </p:cBhvr>
                                    </p:animEffect>
                                  </p:childTnLst>
                                </p:cTn>
                              </p:par>
                            </p:childTnLst>
                          </p:cTn>
                        </p:par>
                        <p:par>
                          <p:cTn id="29" fill="hold">
                            <p:stCondLst>
                              <p:cond delay="2500"/>
                            </p:stCondLst>
                            <p:childTnLst>
                              <p:par>
                                <p:cTn id="30" presetID="22" presetClass="entr" presetSubtype="4" fill="hold" grpId="0" nodeType="afterEffect">
                                  <p:stCondLst>
                                    <p:cond delay="0"/>
                                  </p:stCondLst>
                                  <p:childTnLst>
                                    <p:set>
                                      <p:cBhvr>
                                        <p:cTn id="31" dur="1" fill="hold">
                                          <p:stCondLst>
                                            <p:cond delay="0"/>
                                          </p:stCondLst>
                                        </p:cTn>
                                        <p:tgtEl>
                                          <p:spTgt spid="35">
                                            <p:txEl>
                                              <p:pRg st="0" end="0"/>
                                            </p:txEl>
                                          </p:spTgt>
                                        </p:tgtEl>
                                        <p:attrNameLst>
                                          <p:attrName>style.visibility</p:attrName>
                                        </p:attrNameLst>
                                      </p:cBhvr>
                                      <p:to>
                                        <p:strVal val="visible"/>
                                      </p:to>
                                    </p:set>
                                    <p:animEffect transition="in" filter="wipe(down)">
                                      <p:cBhvr>
                                        <p:cTn id="32" dur="500"/>
                                        <p:tgtEl>
                                          <p:spTgt spid="35">
                                            <p:txEl>
                                              <p:pRg st="0" end="0"/>
                                            </p:txEl>
                                          </p:spTgt>
                                        </p:tgtEl>
                                      </p:cBhvr>
                                    </p:animEffect>
                                  </p:childTnLst>
                                </p:cTn>
                              </p:par>
                            </p:childTnLst>
                          </p:cTn>
                        </p:par>
                        <p:par>
                          <p:cTn id="33" fill="hold">
                            <p:stCondLst>
                              <p:cond delay="3000"/>
                            </p:stCondLst>
                            <p:childTnLst>
                              <p:par>
                                <p:cTn id="34" presetID="22" presetClass="entr" presetSubtype="4" fill="hold" grpId="0" nodeType="afterEffect" nodePh="1">
                                  <p:stCondLst>
                                    <p:cond delay="0"/>
                                  </p:stCondLst>
                                  <p:endCondLst>
                                    <p:cond evt="begin" delay="0">
                                      <p:tn val="34"/>
                                    </p:cond>
                                  </p:endCondLst>
                                  <p:childTnLst>
                                    <p:set>
                                      <p:cBhvr>
                                        <p:cTn id="35" dur="1" fill="hold">
                                          <p:stCondLst>
                                            <p:cond delay="0"/>
                                          </p:stCondLst>
                                        </p:cTn>
                                        <p:tgtEl>
                                          <p:spTgt spid="36">
                                            <p:txEl>
                                              <p:pRg st="0" end="0"/>
                                            </p:txEl>
                                          </p:spTgt>
                                        </p:tgtEl>
                                        <p:attrNameLst>
                                          <p:attrName>style.visibility</p:attrName>
                                        </p:attrNameLst>
                                      </p:cBhvr>
                                      <p:to>
                                        <p:strVal val="visible"/>
                                      </p:to>
                                    </p:set>
                                    <p:animEffect transition="in" filter="wipe(down)">
                                      <p:cBhvr>
                                        <p:cTn id="36" dur="500"/>
                                        <p:tgtEl>
                                          <p:spTgt spid="36">
                                            <p:txEl>
                                              <p:pRg st="0" end="0"/>
                                            </p:txEl>
                                          </p:spTgt>
                                        </p:tgtEl>
                                      </p:cBhvr>
                                    </p:animEffect>
                                  </p:childTnLst>
                                </p:cTn>
                              </p:par>
                            </p:childTnLst>
                          </p:cTn>
                        </p:par>
                        <p:par>
                          <p:cTn id="37" fill="hold">
                            <p:stCondLst>
                              <p:cond delay="3500"/>
                            </p:stCondLst>
                            <p:childTnLst>
                              <p:par>
                                <p:cTn id="38" presetID="53" presetClass="entr" presetSubtype="16" fill="hold" grpId="0" nodeType="afterEffect">
                                  <p:stCondLst>
                                    <p:cond delay="0"/>
                                  </p:stCondLst>
                                  <p:childTnLst>
                                    <p:set>
                                      <p:cBhvr>
                                        <p:cTn id="39" dur="1" fill="hold">
                                          <p:stCondLst>
                                            <p:cond delay="0"/>
                                          </p:stCondLst>
                                        </p:cTn>
                                        <p:tgtEl>
                                          <p:spTgt spid="20"/>
                                        </p:tgtEl>
                                        <p:attrNameLst>
                                          <p:attrName>style.visibility</p:attrName>
                                        </p:attrNameLst>
                                      </p:cBhvr>
                                      <p:to>
                                        <p:strVal val="visible"/>
                                      </p:to>
                                    </p:set>
                                    <p:anim calcmode="lin" valueType="num">
                                      <p:cBhvr>
                                        <p:cTn id="40" dur="500" fill="hold"/>
                                        <p:tgtEl>
                                          <p:spTgt spid="20"/>
                                        </p:tgtEl>
                                        <p:attrNameLst>
                                          <p:attrName>ppt_w</p:attrName>
                                        </p:attrNameLst>
                                      </p:cBhvr>
                                      <p:tavLst>
                                        <p:tav tm="0">
                                          <p:val>
                                            <p:fltVal val="0"/>
                                          </p:val>
                                        </p:tav>
                                        <p:tav tm="100000">
                                          <p:val>
                                            <p:strVal val="#ppt_w"/>
                                          </p:val>
                                        </p:tav>
                                      </p:tavLst>
                                    </p:anim>
                                    <p:anim calcmode="lin" valueType="num">
                                      <p:cBhvr>
                                        <p:cTn id="41" dur="500" fill="hold"/>
                                        <p:tgtEl>
                                          <p:spTgt spid="20"/>
                                        </p:tgtEl>
                                        <p:attrNameLst>
                                          <p:attrName>ppt_h</p:attrName>
                                        </p:attrNameLst>
                                      </p:cBhvr>
                                      <p:tavLst>
                                        <p:tav tm="0">
                                          <p:val>
                                            <p:fltVal val="0"/>
                                          </p:val>
                                        </p:tav>
                                        <p:tav tm="100000">
                                          <p:val>
                                            <p:strVal val="#ppt_h"/>
                                          </p:val>
                                        </p:tav>
                                      </p:tavLst>
                                    </p:anim>
                                    <p:animEffect transition="in" filter="fade">
                                      <p:cBhvr>
                                        <p:cTn id="42" dur="500"/>
                                        <p:tgtEl>
                                          <p:spTgt spid="20"/>
                                        </p:tgtEl>
                                      </p:cBhvr>
                                    </p:animEffect>
                                  </p:childTnLst>
                                </p:cTn>
                              </p:par>
                            </p:childTnLst>
                          </p:cTn>
                        </p:par>
                        <p:par>
                          <p:cTn id="43" fill="hold">
                            <p:stCondLst>
                              <p:cond delay="4000"/>
                            </p:stCondLst>
                            <p:childTnLst>
                              <p:par>
                                <p:cTn id="44" presetID="2" presetClass="entr" presetSubtype="2" accel="50000" decel="50000" fill="hold" grpId="0" nodeType="afterEffect">
                                  <p:stCondLst>
                                    <p:cond delay="0"/>
                                  </p:stCondLst>
                                  <p:childTnLst>
                                    <p:set>
                                      <p:cBhvr>
                                        <p:cTn id="45" dur="1" fill="hold">
                                          <p:stCondLst>
                                            <p:cond delay="0"/>
                                          </p:stCondLst>
                                        </p:cTn>
                                        <p:tgtEl>
                                          <p:spTgt spid="19"/>
                                        </p:tgtEl>
                                        <p:attrNameLst>
                                          <p:attrName>style.visibility</p:attrName>
                                        </p:attrNameLst>
                                      </p:cBhvr>
                                      <p:to>
                                        <p:strVal val="visible"/>
                                      </p:to>
                                    </p:set>
                                    <p:anim calcmode="lin" valueType="num">
                                      <p:cBhvr additive="base">
                                        <p:cTn id="46" dur="500" fill="hold"/>
                                        <p:tgtEl>
                                          <p:spTgt spid="19"/>
                                        </p:tgtEl>
                                        <p:attrNameLst>
                                          <p:attrName>ppt_x</p:attrName>
                                        </p:attrNameLst>
                                      </p:cBhvr>
                                      <p:tavLst>
                                        <p:tav tm="0">
                                          <p:val>
                                            <p:strVal val="1+#ppt_w/2"/>
                                          </p:val>
                                        </p:tav>
                                        <p:tav tm="100000">
                                          <p:val>
                                            <p:strVal val="#ppt_x"/>
                                          </p:val>
                                        </p:tav>
                                      </p:tavLst>
                                    </p:anim>
                                    <p:anim calcmode="lin" valueType="num">
                                      <p:cBhvr additive="base">
                                        <p:cTn id="47" dur="500" fill="hold"/>
                                        <p:tgtEl>
                                          <p:spTgt spid="19"/>
                                        </p:tgtEl>
                                        <p:attrNameLst>
                                          <p:attrName>ppt_y</p:attrName>
                                        </p:attrNameLst>
                                      </p:cBhvr>
                                      <p:tavLst>
                                        <p:tav tm="0">
                                          <p:val>
                                            <p:strVal val="#ppt_y"/>
                                          </p:val>
                                        </p:tav>
                                        <p:tav tm="100000">
                                          <p:val>
                                            <p:strVal val="#ppt_y"/>
                                          </p:val>
                                        </p:tav>
                                      </p:tavLst>
                                    </p:anim>
                                  </p:childTnLst>
                                </p:cTn>
                              </p:par>
                            </p:childTnLst>
                          </p:cTn>
                        </p:par>
                        <p:par>
                          <p:cTn id="48" fill="hold">
                            <p:stCondLst>
                              <p:cond delay="4500"/>
                            </p:stCondLst>
                            <p:childTnLst>
                              <p:par>
                                <p:cTn id="49" presetID="53" presetClass="entr" presetSubtype="16" fill="hold" grpId="0" nodeType="afterEffect">
                                  <p:stCondLst>
                                    <p:cond delay="0"/>
                                  </p:stCondLst>
                                  <p:childTnLst>
                                    <p:set>
                                      <p:cBhvr>
                                        <p:cTn id="50" dur="1" fill="hold">
                                          <p:stCondLst>
                                            <p:cond delay="0"/>
                                          </p:stCondLst>
                                        </p:cTn>
                                        <p:tgtEl>
                                          <p:spTgt spid="21"/>
                                        </p:tgtEl>
                                        <p:attrNameLst>
                                          <p:attrName>style.visibility</p:attrName>
                                        </p:attrNameLst>
                                      </p:cBhvr>
                                      <p:to>
                                        <p:strVal val="visible"/>
                                      </p:to>
                                    </p:set>
                                    <p:anim calcmode="lin" valueType="num">
                                      <p:cBhvr>
                                        <p:cTn id="51" dur="500" fill="hold"/>
                                        <p:tgtEl>
                                          <p:spTgt spid="21"/>
                                        </p:tgtEl>
                                        <p:attrNameLst>
                                          <p:attrName>ppt_w</p:attrName>
                                        </p:attrNameLst>
                                      </p:cBhvr>
                                      <p:tavLst>
                                        <p:tav tm="0">
                                          <p:val>
                                            <p:fltVal val="0"/>
                                          </p:val>
                                        </p:tav>
                                        <p:tav tm="100000">
                                          <p:val>
                                            <p:strVal val="#ppt_w"/>
                                          </p:val>
                                        </p:tav>
                                      </p:tavLst>
                                    </p:anim>
                                    <p:anim calcmode="lin" valueType="num">
                                      <p:cBhvr>
                                        <p:cTn id="52" dur="500" fill="hold"/>
                                        <p:tgtEl>
                                          <p:spTgt spid="21"/>
                                        </p:tgtEl>
                                        <p:attrNameLst>
                                          <p:attrName>ppt_h</p:attrName>
                                        </p:attrNameLst>
                                      </p:cBhvr>
                                      <p:tavLst>
                                        <p:tav tm="0">
                                          <p:val>
                                            <p:fltVal val="0"/>
                                          </p:val>
                                        </p:tav>
                                        <p:tav tm="100000">
                                          <p:val>
                                            <p:strVal val="#ppt_h"/>
                                          </p:val>
                                        </p:tav>
                                      </p:tavLst>
                                    </p:anim>
                                    <p:animEffect transition="in" filter="fade">
                                      <p:cBhvr>
                                        <p:cTn id="53" dur="500"/>
                                        <p:tgtEl>
                                          <p:spTgt spid="21"/>
                                        </p:tgtEl>
                                      </p:cBhvr>
                                    </p:animEffect>
                                  </p:childTnLst>
                                </p:cTn>
                              </p:par>
                            </p:childTnLst>
                          </p:cTn>
                        </p:par>
                        <p:par>
                          <p:cTn id="54" fill="hold">
                            <p:stCondLst>
                              <p:cond delay="5000"/>
                            </p:stCondLst>
                            <p:childTnLst>
                              <p:par>
                                <p:cTn id="55" presetID="22" presetClass="entr" presetSubtype="8" fill="hold" grpId="0" nodeType="afterEffect">
                                  <p:stCondLst>
                                    <p:cond delay="0"/>
                                  </p:stCondLst>
                                  <p:childTnLst>
                                    <p:set>
                                      <p:cBhvr>
                                        <p:cTn id="56" dur="1" fill="hold">
                                          <p:stCondLst>
                                            <p:cond delay="0"/>
                                          </p:stCondLst>
                                        </p:cTn>
                                        <p:tgtEl>
                                          <p:spTgt spid="22"/>
                                        </p:tgtEl>
                                        <p:attrNameLst>
                                          <p:attrName>style.visibility</p:attrName>
                                        </p:attrNameLst>
                                      </p:cBhvr>
                                      <p:to>
                                        <p:strVal val="visible"/>
                                      </p:to>
                                    </p:set>
                                    <p:animEffect transition="in" filter="wipe(left)">
                                      <p:cBhvr>
                                        <p:cTn id="57" dur="500"/>
                                        <p:tgtEl>
                                          <p:spTgt spid="22"/>
                                        </p:tgtEl>
                                      </p:cBhvr>
                                    </p:animEffect>
                                  </p:childTnLst>
                                </p:cTn>
                              </p:par>
                            </p:childTnLst>
                          </p:cTn>
                        </p:par>
                        <p:par>
                          <p:cTn id="58" fill="hold">
                            <p:stCondLst>
                              <p:cond delay="5500"/>
                            </p:stCondLst>
                            <p:childTnLst>
                              <p:par>
                                <p:cTn id="59" presetID="22" presetClass="entr" presetSubtype="4" fill="hold" grpId="0" nodeType="afterEffect">
                                  <p:stCondLst>
                                    <p:cond delay="0"/>
                                  </p:stCondLst>
                                  <p:childTnLst>
                                    <p:set>
                                      <p:cBhvr>
                                        <p:cTn id="60" dur="1" fill="hold">
                                          <p:stCondLst>
                                            <p:cond delay="0"/>
                                          </p:stCondLst>
                                        </p:cTn>
                                        <p:tgtEl>
                                          <p:spTgt spid="23">
                                            <p:txEl>
                                              <p:pRg st="0" end="0"/>
                                            </p:txEl>
                                          </p:spTgt>
                                        </p:tgtEl>
                                        <p:attrNameLst>
                                          <p:attrName>style.visibility</p:attrName>
                                        </p:attrNameLst>
                                      </p:cBhvr>
                                      <p:to>
                                        <p:strVal val="visible"/>
                                      </p:to>
                                    </p:set>
                                    <p:animEffect transition="in" filter="wipe(down)">
                                      <p:cBhvr>
                                        <p:cTn id="61" dur="500"/>
                                        <p:tgtEl>
                                          <p:spTgt spid="23">
                                            <p:txEl>
                                              <p:pRg st="0" end="0"/>
                                            </p:txEl>
                                          </p:spTgt>
                                        </p:tgtEl>
                                      </p:cBhvr>
                                    </p:animEffect>
                                  </p:childTnLst>
                                </p:cTn>
                              </p:par>
                            </p:childTnLst>
                          </p:cTn>
                        </p:par>
                        <p:par>
                          <p:cTn id="62" fill="hold">
                            <p:stCondLst>
                              <p:cond delay="6000"/>
                            </p:stCondLst>
                            <p:childTnLst>
                              <p:par>
                                <p:cTn id="63" presetID="22" presetClass="entr" presetSubtype="4" fill="hold" grpId="0" nodeType="afterEffect" nodePh="1">
                                  <p:stCondLst>
                                    <p:cond delay="0"/>
                                  </p:stCondLst>
                                  <p:endCondLst>
                                    <p:cond evt="begin" delay="0">
                                      <p:tn val="63"/>
                                    </p:cond>
                                  </p:endCondLst>
                                  <p:childTnLst>
                                    <p:set>
                                      <p:cBhvr>
                                        <p:cTn id="64" dur="1" fill="hold">
                                          <p:stCondLst>
                                            <p:cond delay="0"/>
                                          </p:stCondLst>
                                        </p:cTn>
                                        <p:tgtEl>
                                          <p:spTgt spid="24">
                                            <p:txEl>
                                              <p:pRg st="0" end="0"/>
                                            </p:txEl>
                                          </p:spTgt>
                                        </p:tgtEl>
                                        <p:attrNameLst>
                                          <p:attrName>style.visibility</p:attrName>
                                        </p:attrNameLst>
                                      </p:cBhvr>
                                      <p:to>
                                        <p:strVal val="visible"/>
                                      </p:to>
                                    </p:set>
                                    <p:animEffect transition="in" filter="wipe(down)">
                                      <p:cBhvr>
                                        <p:cTn id="65" dur="500"/>
                                        <p:tgtEl>
                                          <p:spTgt spid="2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bldLvl="0" animBg="1"/>
      <p:bldP spid="8" grpId="0" bldLvl="0" animBg="1"/>
      <p:bldP spid="25" grpId="0" bldLvl="0" animBg="1"/>
      <p:bldP spid="34" grpId="0" bldLvl="0" animBg="1"/>
      <p:bldP spid="35" grpId="0" build="p">
        <p:tmplLst>
          <p:tmpl lvl="1">
            <p:tnLst>
              <p:par>
                <p:cTn presetID="22" presetClass="entr" presetSubtype="4" fill="hold" nodeType="afterEffect" nodePh="1">
                  <p:stCondLst>
                    <p:cond delay="0"/>
                  </p:stCondLst>
                  <p:endCondLst>
                    <p:cond evt="begin" delay="0"/>
                  </p:endCondLst>
                  <p:childTnLst>
                    <p:set>
                      <p:cBhvr>
                        <p:cTn dur="1" fill="hold">
                          <p:stCondLst>
                            <p:cond delay="0"/>
                          </p:stCondLst>
                        </p:cTn>
                        <p:tgtEl>
                          <p:spTgt spid="35"/>
                        </p:tgtEl>
                        <p:attrNameLst>
                          <p:attrName>style.visibility</p:attrName>
                        </p:attrNameLst>
                      </p:cBhvr>
                      <p:to>
                        <p:strVal val="visible"/>
                      </p:to>
                    </p:set>
                    <p:animEffect transition="in" filter="wipe(down)">
                      <p:cBhvr>
                        <p:cTn dur="500"/>
                        <p:tgtEl>
                          <p:spTgt spid="35"/>
                        </p:tgtEl>
                      </p:cBhvr>
                    </p:animEffect>
                  </p:childTnLst>
                </p:cTn>
              </p:par>
            </p:tnLst>
          </p:tmpl>
        </p:tmplLst>
      </p:bldP>
      <p:bldP spid="36" grpId="0" build="p">
        <p:tmplLst>
          <p:tmpl lvl="1">
            <p:tnLst>
              <p:par>
                <p:cTn presetID="22" presetClass="entr" presetSubtype="4" fill="hold" nodeType="afterEffect" nodePh="1">
                  <p:stCondLst>
                    <p:cond delay="0"/>
                  </p:stCondLst>
                  <p:endCondLst>
                    <p:cond evt="begin" delay="0"/>
                  </p:endCondLst>
                  <p:childTnLst>
                    <p:set>
                      <p:cBhvr>
                        <p:cTn dur="1" fill="hold">
                          <p:stCondLst>
                            <p:cond delay="0"/>
                          </p:stCondLst>
                        </p:cTn>
                        <p:tgtEl>
                          <p:spTgt spid="36"/>
                        </p:tgtEl>
                        <p:attrNameLst>
                          <p:attrName>style.visibility</p:attrName>
                        </p:attrNameLst>
                      </p:cBhvr>
                      <p:to>
                        <p:strVal val="visible"/>
                      </p:to>
                    </p:set>
                    <p:animEffect transition="in" filter="wipe(down)">
                      <p:cBhvr>
                        <p:cTn dur="500"/>
                        <p:tgtEl>
                          <p:spTgt spid="36"/>
                        </p:tgtEl>
                      </p:cBhvr>
                    </p:animEffect>
                  </p:childTnLst>
                </p:cTn>
              </p:par>
            </p:tnLst>
          </p:tmpl>
        </p:tmplLst>
      </p:bldP>
      <p:bldP spid="19" grpId="0" bldLvl="0" animBg="1"/>
      <p:bldP spid="20" grpId="0" bldLvl="0" animBg="1"/>
      <p:bldP spid="21" grpId="0" bldLvl="0" animBg="1"/>
      <p:bldP spid="22" grpId="0" bldLvl="0" animBg="1"/>
      <p:bldP spid="23" grpId="0" build="p">
        <p:tmplLst>
          <p:tmpl lvl="1">
            <p:tnLst>
              <p:par>
                <p:cTn presetID="22" presetClass="entr" presetSubtype="4" fill="hold" nodeType="afterEffect" nodePh="1">
                  <p:stCondLst>
                    <p:cond delay="0"/>
                  </p:stCondLst>
                  <p:endCondLst>
                    <p:cond evt="begin" delay="0"/>
                  </p:endCondLst>
                  <p:childTnLst>
                    <p:set>
                      <p:cBhvr>
                        <p:cTn dur="1" fill="hold">
                          <p:stCondLst>
                            <p:cond delay="0"/>
                          </p:stCondLst>
                        </p:cTn>
                        <p:tgtEl>
                          <p:spTgt spid="23"/>
                        </p:tgtEl>
                        <p:attrNameLst>
                          <p:attrName>style.visibility</p:attrName>
                        </p:attrNameLst>
                      </p:cBhvr>
                      <p:to>
                        <p:strVal val="visible"/>
                      </p:to>
                    </p:set>
                    <p:animEffect transition="in" filter="wipe(down)">
                      <p:cBhvr>
                        <p:cTn dur="500"/>
                        <p:tgtEl>
                          <p:spTgt spid="23"/>
                        </p:tgtEl>
                      </p:cBhvr>
                    </p:animEffect>
                  </p:childTnLst>
                </p:cTn>
              </p:par>
            </p:tnLst>
          </p:tmpl>
        </p:tmplLst>
      </p:bldP>
      <p:bldP spid="24" grpId="0" build="p">
        <p:tmplLst>
          <p:tmpl lvl="1">
            <p:tnLst>
              <p:par>
                <p:cTn presetID="22" presetClass="entr" presetSubtype="4" fill="hold" nodeType="afterEffect" nodePh="1">
                  <p:stCondLst>
                    <p:cond delay="0"/>
                  </p:stCondLst>
                  <p:endCondLst>
                    <p:cond evt="begin" delay="0"/>
                  </p:endCondLst>
                  <p:childTnLst>
                    <p:set>
                      <p:cBhvr>
                        <p:cTn dur="1" fill="hold">
                          <p:stCondLst>
                            <p:cond delay="0"/>
                          </p:stCondLst>
                        </p:cTn>
                        <p:tgtEl>
                          <p:spTgt spid="24"/>
                        </p:tgtEl>
                        <p:attrNameLst>
                          <p:attrName>style.visibility</p:attrName>
                        </p:attrNameLst>
                      </p:cBhvr>
                      <p:to>
                        <p:strVal val="visible"/>
                      </p:to>
                    </p:set>
                    <p:animEffect transition="in" filter="wipe(down)">
                      <p:cBhvr>
                        <p:cTn dur="500"/>
                        <p:tgtEl>
                          <p:spTgt spid="24"/>
                        </p:tgtEl>
                      </p:cBhvr>
                    </p:animEffect>
                  </p:childTnLst>
                </p:cTn>
              </p:par>
            </p:tnLst>
          </p:tmpl>
        </p:tmplLst>
      </p:bldP>
    </p:bld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1_Team08">
    <p:spTree>
      <p:nvGrpSpPr>
        <p:cNvPr id="1" name=""/>
        <p:cNvGrpSpPr/>
        <p:nvPr/>
      </p:nvGrpSpPr>
      <p:grpSpPr>
        <a:xfrm>
          <a:off x="0" y="0"/>
          <a:ext cx="0" cy="0"/>
          <a:chOff x="0" y="0"/>
          <a:chExt cx="0" cy="0"/>
        </a:xfrm>
      </p:grpSpPr>
      <p:sp>
        <p:nvSpPr>
          <p:cNvPr id="24" name="Rounded Rectangle 23"/>
          <p:cNvSpPr/>
          <p:nvPr userDrawn="1"/>
        </p:nvSpPr>
        <p:spPr>
          <a:xfrm>
            <a:off x="654724" y="1274107"/>
            <a:ext cx="3802062" cy="3431246"/>
          </a:xfrm>
          <a:prstGeom prst="roundRect">
            <a:avLst>
              <a:gd name="adj" fmla="val 2818"/>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030271"/>
            <a:endParaRPr lang="en-US" sz="1998" dirty="0">
              <a:solidFill>
                <a:srgbClr val="FFFFFF"/>
              </a:solidFill>
            </a:endParaRPr>
          </a:p>
        </p:txBody>
      </p:sp>
      <p:sp>
        <p:nvSpPr>
          <p:cNvPr id="27" name="Picture Placeholder 7"/>
          <p:cNvSpPr>
            <a:spLocks noGrp="1"/>
          </p:cNvSpPr>
          <p:nvPr>
            <p:ph type="pic" sz="quarter" idx="15" hasCustomPrompt="1"/>
          </p:nvPr>
        </p:nvSpPr>
        <p:spPr>
          <a:xfrm>
            <a:off x="847391" y="1403031"/>
            <a:ext cx="1401283" cy="1426464"/>
          </a:xfrm>
          <a:prstGeom prst="roundRect">
            <a:avLst>
              <a:gd name="adj" fmla="val 8424"/>
            </a:avLst>
          </a:prstGeom>
          <a:ln>
            <a:noFill/>
          </a:ln>
        </p:spPr>
        <p:txBody>
          <a:bodyPr bIns="274320" anchor="b"/>
          <a:lstStyle>
            <a:lvl1pPr algn="ctr">
              <a:buNone/>
              <a:defRPr sz="1200">
                <a:solidFill>
                  <a:schemeClr val="bg1"/>
                </a:solidFill>
              </a:defRPr>
            </a:lvl1pPr>
          </a:lstStyle>
          <a:p>
            <a:r>
              <a:rPr lang="en-US" dirty="0"/>
              <a:t>Image Holder</a:t>
            </a:r>
          </a:p>
        </p:txBody>
      </p:sp>
      <p:sp>
        <p:nvSpPr>
          <p:cNvPr id="8" name="Oval 7"/>
          <p:cNvSpPr/>
          <p:nvPr userDrawn="1"/>
        </p:nvSpPr>
        <p:spPr>
          <a:xfrm>
            <a:off x="3574106" y="1042654"/>
            <a:ext cx="686790" cy="686790"/>
          </a:xfrm>
          <a:prstGeom prst="ellipse">
            <a:avLst/>
          </a:prstGeom>
          <a:solidFill>
            <a:schemeClr val="accent1"/>
          </a:solidFill>
          <a:ln w="19050">
            <a:solidFill>
              <a:schemeClr val="accent1">
                <a:lumMod val="75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030271"/>
            <a:endParaRPr lang="en-US" sz="2800" dirty="0">
              <a:solidFill>
                <a:srgbClr val="237DB9">
                  <a:lumMod val="75000"/>
                </a:srgbClr>
              </a:solidFill>
              <a:latin typeface="FontAwesome" pitchFamily="2" charset="0"/>
            </a:endParaRPr>
          </a:p>
        </p:txBody>
      </p:sp>
      <p:sp>
        <p:nvSpPr>
          <p:cNvPr id="9" name="Freeform 62"/>
          <p:cNvSpPr>
            <a:spLocks noChangeAspect="1" noEditPoints="1"/>
          </p:cNvSpPr>
          <p:nvPr userDrawn="1"/>
        </p:nvSpPr>
        <p:spPr bwMode="auto">
          <a:xfrm>
            <a:off x="3761712" y="1229010"/>
            <a:ext cx="311587" cy="314080"/>
          </a:xfrm>
          <a:custGeom>
            <a:avLst/>
            <a:gdLst/>
            <a:ahLst/>
            <a:cxnLst>
              <a:cxn ang="0">
                <a:pos x="58" y="33"/>
              </a:cxn>
              <a:cxn ang="0">
                <a:pos x="57" y="34"/>
              </a:cxn>
              <a:cxn ang="0">
                <a:pos x="50" y="35"/>
              </a:cxn>
              <a:cxn ang="0">
                <a:pos x="49" y="39"/>
              </a:cxn>
              <a:cxn ang="0">
                <a:pos x="53" y="44"/>
              </a:cxn>
              <a:cxn ang="0">
                <a:pos x="53" y="45"/>
              </a:cxn>
              <a:cxn ang="0">
                <a:pos x="53" y="46"/>
              </a:cxn>
              <a:cxn ang="0">
                <a:pos x="45" y="53"/>
              </a:cxn>
              <a:cxn ang="0">
                <a:pos x="44" y="52"/>
              </a:cxn>
              <a:cxn ang="0">
                <a:pos x="39" y="48"/>
              </a:cxn>
              <a:cxn ang="0">
                <a:pos x="36" y="50"/>
              </a:cxn>
              <a:cxn ang="0">
                <a:pos x="34" y="57"/>
              </a:cxn>
              <a:cxn ang="0">
                <a:pos x="33" y="58"/>
              </a:cxn>
              <a:cxn ang="0">
                <a:pos x="25" y="58"/>
              </a:cxn>
              <a:cxn ang="0">
                <a:pos x="23" y="57"/>
              </a:cxn>
              <a:cxn ang="0">
                <a:pos x="22" y="50"/>
              </a:cxn>
              <a:cxn ang="0">
                <a:pos x="19" y="48"/>
              </a:cxn>
              <a:cxn ang="0">
                <a:pos x="14" y="52"/>
              </a:cxn>
              <a:cxn ang="0">
                <a:pos x="13" y="53"/>
              </a:cxn>
              <a:cxn ang="0">
                <a:pos x="12" y="52"/>
              </a:cxn>
              <a:cxn ang="0">
                <a:pos x="5" y="46"/>
              </a:cxn>
              <a:cxn ang="0">
                <a:pos x="5" y="45"/>
              </a:cxn>
              <a:cxn ang="0">
                <a:pos x="5" y="44"/>
              </a:cxn>
              <a:cxn ang="0">
                <a:pos x="9" y="39"/>
              </a:cxn>
              <a:cxn ang="0">
                <a:pos x="8" y="35"/>
              </a:cxn>
              <a:cxn ang="0">
                <a:pos x="1" y="34"/>
              </a:cxn>
              <a:cxn ang="0">
                <a:pos x="0" y="33"/>
              </a:cxn>
              <a:cxn ang="0">
                <a:pos x="0" y="24"/>
              </a:cxn>
              <a:cxn ang="0">
                <a:pos x="1" y="23"/>
              </a:cxn>
              <a:cxn ang="0">
                <a:pos x="8" y="22"/>
              </a:cxn>
              <a:cxn ang="0">
                <a:pos x="9" y="18"/>
              </a:cxn>
              <a:cxn ang="0">
                <a:pos x="5" y="13"/>
              </a:cxn>
              <a:cxn ang="0">
                <a:pos x="5" y="12"/>
              </a:cxn>
              <a:cxn ang="0">
                <a:pos x="5" y="11"/>
              </a:cxn>
              <a:cxn ang="0">
                <a:pos x="13" y="5"/>
              </a:cxn>
              <a:cxn ang="0">
                <a:pos x="14" y="5"/>
              </a:cxn>
              <a:cxn ang="0">
                <a:pos x="19" y="9"/>
              </a:cxn>
              <a:cxn ang="0">
                <a:pos x="22" y="8"/>
              </a:cxn>
              <a:cxn ang="0">
                <a:pos x="23" y="1"/>
              </a:cxn>
              <a:cxn ang="0">
                <a:pos x="25" y="0"/>
              </a:cxn>
              <a:cxn ang="0">
                <a:pos x="33" y="0"/>
              </a:cxn>
              <a:cxn ang="0">
                <a:pos x="34" y="1"/>
              </a:cxn>
              <a:cxn ang="0">
                <a:pos x="36" y="8"/>
              </a:cxn>
              <a:cxn ang="0">
                <a:pos x="39" y="9"/>
              </a:cxn>
              <a:cxn ang="0">
                <a:pos x="44" y="5"/>
              </a:cxn>
              <a:cxn ang="0">
                <a:pos x="45" y="5"/>
              </a:cxn>
              <a:cxn ang="0">
                <a:pos x="46" y="5"/>
              </a:cxn>
              <a:cxn ang="0">
                <a:pos x="52" y="12"/>
              </a:cxn>
              <a:cxn ang="0">
                <a:pos x="53" y="12"/>
              </a:cxn>
              <a:cxn ang="0">
                <a:pos x="52" y="13"/>
              </a:cxn>
              <a:cxn ang="0">
                <a:pos x="48" y="18"/>
              </a:cxn>
              <a:cxn ang="0">
                <a:pos x="50" y="22"/>
              </a:cxn>
              <a:cxn ang="0">
                <a:pos x="57" y="23"/>
              </a:cxn>
              <a:cxn ang="0">
                <a:pos x="58" y="25"/>
              </a:cxn>
              <a:cxn ang="0">
                <a:pos x="58" y="33"/>
              </a:cxn>
              <a:cxn ang="0">
                <a:pos x="29" y="19"/>
              </a:cxn>
              <a:cxn ang="0">
                <a:pos x="19" y="29"/>
              </a:cxn>
              <a:cxn ang="0">
                <a:pos x="29" y="38"/>
              </a:cxn>
              <a:cxn ang="0">
                <a:pos x="39" y="29"/>
              </a:cxn>
              <a:cxn ang="0">
                <a:pos x="29" y="19"/>
              </a:cxn>
            </a:cxnLst>
            <a:rect l="0" t="0" r="r" b="b"/>
            <a:pathLst>
              <a:path w="58" h="58">
                <a:moveTo>
                  <a:pt x="58" y="33"/>
                </a:moveTo>
                <a:cubicBezTo>
                  <a:pt x="58" y="34"/>
                  <a:pt x="58" y="34"/>
                  <a:pt x="57" y="34"/>
                </a:cubicBezTo>
                <a:cubicBezTo>
                  <a:pt x="50" y="35"/>
                  <a:pt x="50" y="35"/>
                  <a:pt x="50" y="35"/>
                </a:cubicBezTo>
                <a:cubicBezTo>
                  <a:pt x="50" y="37"/>
                  <a:pt x="49" y="38"/>
                  <a:pt x="49" y="39"/>
                </a:cubicBezTo>
                <a:cubicBezTo>
                  <a:pt x="50" y="41"/>
                  <a:pt x="51" y="42"/>
                  <a:pt x="53" y="44"/>
                </a:cubicBezTo>
                <a:cubicBezTo>
                  <a:pt x="53" y="44"/>
                  <a:pt x="53" y="45"/>
                  <a:pt x="53" y="45"/>
                </a:cubicBezTo>
                <a:cubicBezTo>
                  <a:pt x="53" y="45"/>
                  <a:pt x="53" y="46"/>
                  <a:pt x="53" y="46"/>
                </a:cubicBezTo>
                <a:cubicBezTo>
                  <a:pt x="52" y="47"/>
                  <a:pt x="47" y="53"/>
                  <a:pt x="45" y="53"/>
                </a:cubicBezTo>
                <a:cubicBezTo>
                  <a:pt x="45" y="53"/>
                  <a:pt x="45" y="53"/>
                  <a:pt x="44" y="52"/>
                </a:cubicBezTo>
                <a:cubicBezTo>
                  <a:pt x="39" y="48"/>
                  <a:pt x="39" y="48"/>
                  <a:pt x="39" y="48"/>
                </a:cubicBezTo>
                <a:cubicBezTo>
                  <a:pt x="38" y="49"/>
                  <a:pt x="37" y="49"/>
                  <a:pt x="36" y="50"/>
                </a:cubicBezTo>
                <a:cubicBezTo>
                  <a:pt x="35" y="52"/>
                  <a:pt x="35" y="55"/>
                  <a:pt x="34" y="57"/>
                </a:cubicBezTo>
                <a:cubicBezTo>
                  <a:pt x="34" y="57"/>
                  <a:pt x="34" y="58"/>
                  <a:pt x="33" y="58"/>
                </a:cubicBezTo>
                <a:cubicBezTo>
                  <a:pt x="25" y="58"/>
                  <a:pt x="25" y="58"/>
                  <a:pt x="25" y="58"/>
                </a:cubicBezTo>
                <a:cubicBezTo>
                  <a:pt x="24" y="58"/>
                  <a:pt x="23" y="57"/>
                  <a:pt x="23" y="57"/>
                </a:cubicBezTo>
                <a:cubicBezTo>
                  <a:pt x="22" y="50"/>
                  <a:pt x="22" y="50"/>
                  <a:pt x="22" y="50"/>
                </a:cubicBezTo>
                <a:cubicBezTo>
                  <a:pt x="21" y="49"/>
                  <a:pt x="20" y="49"/>
                  <a:pt x="19" y="48"/>
                </a:cubicBezTo>
                <a:cubicBezTo>
                  <a:pt x="14" y="52"/>
                  <a:pt x="14" y="52"/>
                  <a:pt x="14" y="52"/>
                </a:cubicBezTo>
                <a:cubicBezTo>
                  <a:pt x="13" y="53"/>
                  <a:pt x="13" y="53"/>
                  <a:pt x="13" y="53"/>
                </a:cubicBezTo>
                <a:cubicBezTo>
                  <a:pt x="12" y="53"/>
                  <a:pt x="12" y="53"/>
                  <a:pt x="12" y="52"/>
                </a:cubicBezTo>
                <a:cubicBezTo>
                  <a:pt x="10" y="50"/>
                  <a:pt x="7" y="48"/>
                  <a:pt x="5" y="46"/>
                </a:cubicBezTo>
                <a:cubicBezTo>
                  <a:pt x="5" y="46"/>
                  <a:pt x="5" y="45"/>
                  <a:pt x="5" y="45"/>
                </a:cubicBezTo>
                <a:cubicBezTo>
                  <a:pt x="5" y="45"/>
                  <a:pt x="5" y="44"/>
                  <a:pt x="5" y="44"/>
                </a:cubicBezTo>
                <a:cubicBezTo>
                  <a:pt x="7" y="42"/>
                  <a:pt x="8" y="41"/>
                  <a:pt x="9" y="39"/>
                </a:cubicBezTo>
                <a:cubicBezTo>
                  <a:pt x="9" y="38"/>
                  <a:pt x="8" y="37"/>
                  <a:pt x="8" y="35"/>
                </a:cubicBezTo>
                <a:cubicBezTo>
                  <a:pt x="1" y="34"/>
                  <a:pt x="1" y="34"/>
                  <a:pt x="1" y="34"/>
                </a:cubicBezTo>
                <a:cubicBezTo>
                  <a:pt x="0" y="34"/>
                  <a:pt x="0" y="33"/>
                  <a:pt x="0" y="33"/>
                </a:cubicBezTo>
                <a:cubicBezTo>
                  <a:pt x="0" y="24"/>
                  <a:pt x="0" y="24"/>
                  <a:pt x="0" y="24"/>
                </a:cubicBezTo>
                <a:cubicBezTo>
                  <a:pt x="0" y="24"/>
                  <a:pt x="0" y="23"/>
                  <a:pt x="1" y="23"/>
                </a:cubicBezTo>
                <a:cubicBezTo>
                  <a:pt x="8" y="22"/>
                  <a:pt x="8" y="22"/>
                  <a:pt x="8" y="22"/>
                </a:cubicBezTo>
                <a:cubicBezTo>
                  <a:pt x="8" y="21"/>
                  <a:pt x="9" y="20"/>
                  <a:pt x="9" y="18"/>
                </a:cubicBezTo>
                <a:cubicBezTo>
                  <a:pt x="8" y="17"/>
                  <a:pt x="7" y="15"/>
                  <a:pt x="5" y="13"/>
                </a:cubicBezTo>
                <a:cubicBezTo>
                  <a:pt x="5" y="13"/>
                  <a:pt x="5" y="13"/>
                  <a:pt x="5" y="12"/>
                </a:cubicBezTo>
                <a:cubicBezTo>
                  <a:pt x="5" y="12"/>
                  <a:pt x="5" y="12"/>
                  <a:pt x="5" y="11"/>
                </a:cubicBezTo>
                <a:cubicBezTo>
                  <a:pt x="6" y="10"/>
                  <a:pt x="11" y="5"/>
                  <a:pt x="13" y="5"/>
                </a:cubicBezTo>
                <a:cubicBezTo>
                  <a:pt x="13" y="5"/>
                  <a:pt x="13" y="5"/>
                  <a:pt x="14" y="5"/>
                </a:cubicBezTo>
                <a:cubicBezTo>
                  <a:pt x="19" y="9"/>
                  <a:pt x="19" y="9"/>
                  <a:pt x="19" y="9"/>
                </a:cubicBezTo>
                <a:cubicBezTo>
                  <a:pt x="20" y="9"/>
                  <a:pt x="21" y="8"/>
                  <a:pt x="22" y="8"/>
                </a:cubicBezTo>
                <a:cubicBezTo>
                  <a:pt x="22" y="5"/>
                  <a:pt x="23" y="3"/>
                  <a:pt x="23" y="1"/>
                </a:cubicBezTo>
                <a:cubicBezTo>
                  <a:pt x="23" y="0"/>
                  <a:pt x="24" y="0"/>
                  <a:pt x="25" y="0"/>
                </a:cubicBezTo>
                <a:cubicBezTo>
                  <a:pt x="33" y="0"/>
                  <a:pt x="33" y="0"/>
                  <a:pt x="33" y="0"/>
                </a:cubicBezTo>
                <a:cubicBezTo>
                  <a:pt x="34" y="0"/>
                  <a:pt x="34" y="0"/>
                  <a:pt x="34" y="1"/>
                </a:cubicBezTo>
                <a:cubicBezTo>
                  <a:pt x="36" y="8"/>
                  <a:pt x="36" y="8"/>
                  <a:pt x="36" y="8"/>
                </a:cubicBezTo>
                <a:cubicBezTo>
                  <a:pt x="37" y="8"/>
                  <a:pt x="38" y="9"/>
                  <a:pt x="39" y="9"/>
                </a:cubicBezTo>
                <a:cubicBezTo>
                  <a:pt x="44" y="5"/>
                  <a:pt x="44" y="5"/>
                  <a:pt x="44" y="5"/>
                </a:cubicBezTo>
                <a:cubicBezTo>
                  <a:pt x="45" y="5"/>
                  <a:pt x="45" y="5"/>
                  <a:pt x="45" y="5"/>
                </a:cubicBezTo>
                <a:cubicBezTo>
                  <a:pt x="46" y="5"/>
                  <a:pt x="46" y="5"/>
                  <a:pt x="46" y="5"/>
                </a:cubicBezTo>
                <a:cubicBezTo>
                  <a:pt x="48" y="7"/>
                  <a:pt x="51" y="9"/>
                  <a:pt x="52" y="12"/>
                </a:cubicBezTo>
                <a:cubicBezTo>
                  <a:pt x="53" y="12"/>
                  <a:pt x="53" y="12"/>
                  <a:pt x="53" y="12"/>
                </a:cubicBezTo>
                <a:cubicBezTo>
                  <a:pt x="53" y="13"/>
                  <a:pt x="53" y="13"/>
                  <a:pt x="52" y="13"/>
                </a:cubicBezTo>
                <a:cubicBezTo>
                  <a:pt x="51" y="15"/>
                  <a:pt x="50" y="17"/>
                  <a:pt x="48" y="18"/>
                </a:cubicBezTo>
                <a:cubicBezTo>
                  <a:pt x="49" y="20"/>
                  <a:pt x="50" y="21"/>
                  <a:pt x="50" y="22"/>
                </a:cubicBezTo>
                <a:cubicBezTo>
                  <a:pt x="57" y="23"/>
                  <a:pt x="57" y="23"/>
                  <a:pt x="57" y="23"/>
                </a:cubicBezTo>
                <a:cubicBezTo>
                  <a:pt x="58" y="23"/>
                  <a:pt x="58" y="24"/>
                  <a:pt x="58" y="25"/>
                </a:cubicBezTo>
                <a:lnTo>
                  <a:pt x="58" y="33"/>
                </a:lnTo>
                <a:close/>
                <a:moveTo>
                  <a:pt x="29" y="19"/>
                </a:moveTo>
                <a:cubicBezTo>
                  <a:pt x="24" y="19"/>
                  <a:pt x="19" y="23"/>
                  <a:pt x="19" y="29"/>
                </a:cubicBezTo>
                <a:cubicBezTo>
                  <a:pt x="19" y="34"/>
                  <a:pt x="24" y="38"/>
                  <a:pt x="29" y="38"/>
                </a:cubicBezTo>
                <a:cubicBezTo>
                  <a:pt x="34" y="38"/>
                  <a:pt x="39" y="34"/>
                  <a:pt x="39" y="29"/>
                </a:cubicBezTo>
                <a:cubicBezTo>
                  <a:pt x="39" y="23"/>
                  <a:pt x="34" y="19"/>
                  <a:pt x="29" y="19"/>
                </a:cubicBezTo>
                <a:close/>
              </a:path>
            </a:pathLst>
          </a:custGeom>
          <a:solidFill>
            <a:schemeClr val="bg1"/>
          </a:solidFill>
          <a:ln w="9525">
            <a:noFill/>
            <a:round/>
          </a:ln>
        </p:spPr>
        <p:txBody>
          <a:bodyPr vert="horz" wrap="square" lIns="91389" tIns="45694" rIns="91389" bIns="45694" numCol="1" anchor="t" anchorCtr="0" compatLnSpc="1"/>
          <a:lstStyle/>
          <a:p>
            <a:pPr defTabSz="1030271"/>
            <a:endParaRPr lang="en-US" sz="1998" dirty="0">
              <a:solidFill>
                <a:srgbClr val="262626"/>
              </a:solidFill>
            </a:endParaRPr>
          </a:p>
        </p:txBody>
      </p:sp>
      <p:sp>
        <p:nvSpPr>
          <p:cNvPr id="10" name="Text Placeholder 3"/>
          <p:cNvSpPr>
            <a:spLocks noGrp="1"/>
          </p:cNvSpPr>
          <p:nvPr>
            <p:ph type="body" sz="half" idx="16" hasCustomPrompt="1"/>
          </p:nvPr>
        </p:nvSpPr>
        <p:spPr>
          <a:xfrm>
            <a:off x="2344964" y="1519950"/>
            <a:ext cx="1388839" cy="381730"/>
          </a:xfrm>
          <a:prstGeom prst="rect">
            <a:avLst/>
          </a:prstGeom>
        </p:spPr>
        <p:txBody>
          <a:bodyPr wrap="square" lIns="0" tIns="0" rIns="0" bIns="0" anchor="t">
            <a:noAutofit/>
          </a:bodyPr>
          <a:lstStyle>
            <a:lvl1pPr marL="0" indent="0" algn="l">
              <a:buNone/>
              <a:defRPr sz="1099" b="1" baseline="0">
                <a:solidFill>
                  <a:schemeClr val="bg1"/>
                </a:solidFill>
              </a:defRPr>
            </a:lvl1pPr>
            <a:lvl2pPr marL="457052" indent="0">
              <a:buNone/>
              <a:defRPr sz="1200"/>
            </a:lvl2pPr>
            <a:lvl3pPr marL="914103" indent="0">
              <a:buNone/>
              <a:defRPr sz="1001"/>
            </a:lvl3pPr>
            <a:lvl4pPr marL="1370679" indent="0">
              <a:buNone/>
              <a:defRPr sz="900"/>
            </a:lvl4pPr>
            <a:lvl5pPr marL="1827731" indent="0">
              <a:buNone/>
              <a:defRPr sz="900"/>
            </a:lvl5pPr>
            <a:lvl6pPr marL="2284781" indent="0">
              <a:buNone/>
              <a:defRPr sz="900"/>
            </a:lvl6pPr>
            <a:lvl7pPr marL="2741833" indent="0">
              <a:buNone/>
              <a:defRPr sz="900"/>
            </a:lvl7pPr>
            <a:lvl8pPr marL="3198408" indent="0">
              <a:buNone/>
              <a:defRPr sz="900"/>
            </a:lvl8pPr>
            <a:lvl9pPr marL="3655460" indent="0">
              <a:buNone/>
              <a:defRPr sz="900"/>
            </a:lvl9pPr>
          </a:lstStyle>
          <a:p>
            <a:pPr lvl="0"/>
            <a:endParaRPr lang="en-US" dirty="0"/>
          </a:p>
          <a:p>
            <a:pPr lvl="0"/>
            <a:endParaRPr lang="en-US" dirty="0"/>
          </a:p>
        </p:txBody>
      </p:sp>
      <p:sp>
        <p:nvSpPr>
          <p:cNvPr id="11" name="Text Placeholder 3"/>
          <p:cNvSpPr>
            <a:spLocks noGrp="1"/>
          </p:cNvSpPr>
          <p:nvPr>
            <p:ph type="body" sz="half" idx="17"/>
          </p:nvPr>
        </p:nvSpPr>
        <p:spPr>
          <a:xfrm>
            <a:off x="2344964" y="1932870"/>
            <a:ext cx="1915935" cy="857858"/>
          </a:xfrm>
          <a:prstGeom prst="rect">
            <a:avLst/>
          </a:prstGeom>
        </p:spPr>
        <p:txBody>
          <a:bodyPr wrap="square" lIns="0" tIns="0" rIns="0" bIns="0" anchor="t">
            <a:noAutofit/>
          </a:bodyPr>
          <a:lstStyle>
            <a:lvl1pPr marL="0" indent="0" algn="l">
              <a:buNone/>
              <a:defRPr sz="1099" b="0" baseline="0">
                <a:solidFill>
                  <a:schemeClr val="bg1"/>
                </a:solidFill>
              </a:defRPr>
            </a:lvl1pPr>
            <a:lvl2pPr marL="457052" indent="0">
              <a:buNone/>
              <a:defRPr sz="1200"/>
            </a:lvl2pPr>
            <a:lvl3pPr marL="914103" indent="0">
              <a:buNone/>
              <a:defRPr sz="1001"/>
            </a:lvl3pPr>
            <a:lvl4pPr marL="1370679" indent="0">
              <a:buNone/>
              <a:defRPr sz="900"/>
            </a:lvl4pPr>
            <a:lvl5pPr marL="1827731" indent="0">
              <a:buNone/>
              <a:defRPr sz="900"/>
            </a:lvl5pPr>
            <a:lvl6pPr marL="2284781" indent="0">
              <a:buNone/>
              <a:defRPr sz="900"/>
            </a:lvl6pPr>
            <a:lvl7pPr marL="2741833" indent="0">
              <a:buNone/>
              <a:defRPr sz="900"/>
            </a:lvl7pPr>
            <a:lvl8pPr marL="3198408" indent="0">
              <a:buNone/>
              <a:defRPr sz="900"/>
            </a:lvl8pPr>
            <a:lvl9pPr marL="3655460" indent="0">
              <a:buNone/>
              <a:defRPr sz="900"/>
            </a:lvl9pPr>
          </a:lstStyle>
          <a:p>
            <a:pPr algn="ctr"/>
            <a:endParaRPr lang="en-US" sz="1001" dirty="0">
              <a:solidFill>
                <a:schemeClr val="tx1">
                  <a:lumMod val="50000"/>
                  <a:lumOff val="50000"/>
                </a:schemeClr>
              </a:solidFill>
            </a:endParaRPr>
          </a:p>
        </p:txBody>
      </p:sp>
      <p:sp>
        <p:nvSpPr>
          <p:cNvPr id="12" name="Rounded Rectangle 11"/>
          <p:cNvSpPr/>
          <p:nvPr userDrawn="1"/>
        </p:nvSpPr>
        <p:spPr>
          <a:xfrm>
            <a:off x="4689869" y="1274107"/>
            <a:ext cx="3802062" cy="3431246"/>
          </a:xfrm>
          <a:prstGeom prst="roundRect">
            <a:avLst>
              <a:gd name="adj" fmla="val 2818"/>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030271"/>
            <a:endParaRPr lang="en-US" sz="1998" dirty="0">
              <a:solidFill>
                <a:srgbClr val="FFFFFF"/>
              </a:solidFill>
            </a:endParaRPr>
          </a:p>
        </p:txBody>
      </p:sp>
      <p:sp>
        <p:nvSpPr>
          <p:cNvPr id="13" name="Picture Placeholder 7"/>
          <p:cNvSpPr>
            <a:spLocks noGrp="1"/>
          </p:cNvSpPr>
          <p:nvPr>
            <p:ph type="pic" sz="quarter" idx="18" hasCustomPrompt="1"/>
          </p:nvPr>
        </p:nvSpPr>
        <p:spPr>
          <a:xfrm>
            <a:off x="4882535" y="1403031"/>
            <a:ext cx="1401283" cy="1426464"/>
          </a:xfrm>
          <a:prstGeom prst="roundRect">
            <a:avLst>
              <a:gd name="adj" fmla="val 8424"/>
            </a:avLst>
          </a:prstGeom>
          <a:ln>
            <a:noFill/>
          </a:ln>
        </p:spPr>
        <p:txBody>
          <a:bodyPr bIns="274320" anchor="b"/>
          <a:lstStyle>
            <a:lvl1pPr algn="ctr">
              <a:buNone/>
              <a:defRPr sz="1200">
                <a:solidFill>
                  <a:schemeClr val="bg1"/>
                </a:solidFill>
              </a:defRPr>
            </a:lvl1pPr>
          </a:lstStyle>
          <a:p>
            <a:r>
              <a:rPr lang="en-US" dirty="0"/>
              <a:t>Image Holder</a:t>
            </a:r>
          </a:p>
        </p:txBody>
      </p:sp>
      <p:sp>
        <p:nvSpPr>
          <p:cNvPr id="14" name="Oval 13"/>
          <p:cNvSpPr/>
          <p:nvPr userDrawn="1"/>
        </p:nvSpPr>
        <p:spPr>
          <a:xfrm>
            <a:off x="7609251" y="1042654"/>
            <a:ext cx="686790" cy="686790"/>
          </a:xfrm>
          <a:prstGeom prst="ellipse">
            <a:avLst/>
          </a:prstGeom>
          <a:solidFill>
            <a:schemeClr val="accent2"/>
          </a:solidFill>
          <a:ln w="19050">
            <a:solidFill>
              <a:schemeClr val="accent2">
                <a:lumMod val="75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030271"/>
            <a:endParaRPr lang="en-US" sz="2800" dirty="0">
              <a:solidFill>
                <a:srgbClr val="237DB9">
                  <a:lumMod val="75000"/>
                </a:srgbClr>
              </a:solidFill>
              <a:latin typeface="FontAwesome" pitchFamily="2" charset="0"/>
            </a:endParaRPr>
          </a:p>
        </p:txBody>
      </p:sp>
      <p:sp>
        <p:nvSpPr>
          <p:cNvPr id="16" name="Text Placeholder 3"/>
          <p:cNvSpPr>
            <a:spLocks noGrp="1"/>
          </p:cNvSpPr>
          <p:nvPr>
            <p:ph type="body" sz="half" idx="19" hasCustomPrompt="1"/>
          </p:nvPr>
        </p:nvSpPr>
        <p:spPr>
          <a:xfrm>
            <a:off x="6380110" y="1519950"/>
            <a:ext cx="1388839" cy="381730"/>
          </a:xfrm>
          <a:prstGeom prst="rect">
            <a:avLst/>
          </a:prstGeom>
        </p:spPr>
        <p:txBody>
          <a:bodyPr wrap="square" lIns="0" tIns="0" rIns="0" bIns="0" anchor="t">
            <a:noAutofit/>
          </a:bodyPr>
          <a:lstStyle>
            <a:lvl1pPr marL="0" indent="0" algn="l">
              <a:buNone/>
              <a:defRPr sz="1099" b="1" baseline="0">
                <a:solidFill>
                  <a:schemeClr val="bg1"/>
                </a:solidFill>
              </a:defRPr>
            </a:lvl1pPr>
            <a:lvl2pPr marL="457052" indent="0">
              <a:buNone/>
              <a:defRPr sz="1200"/>
            </a:lvl2pPr>
            <a:lvl3pPr marL="914103" indent="0">
              <a:buNone/>
              <a:defRPr sz="1001"/>
            </a:lvl3pPr>
            <a:lvl4pPr marL="1370679" indent="0">
              <a:buNone/>
              <a:defRPr sz="900"/>
            </a:lvl4pPr>
            <a:lvl5pPr marL="1827731" indent="0">
              <a:buNone/>
              <a:defRPr sz="900"/>
            </a:lvl5pPr>
            <a:lvl6pPr marL="2284781" indent="0">
              <a:buNone/>
              <a:defRPr sz="900"/>
            </a:lvl6pPr>
            <a:lvl7pPr marL="2741833" indent="0">
              <a:buNone/>
              <a:defRPr sz="900"/>
            </a:lvl7pPr>
            <a:lvl8pPr marL="3198408" indent="0">
              <a:buNone/>
              <a:defRPr sz="900"/>
            </a:lvl8pPr>
            <a:lvl9pPr marL="3655460" indent="0">
              <a:buNone/>
              <a:defRPr sz="900"/>
            </a:lvl9pPr>
          </a:lstStyle>
          <a:p>
            <a:pPr lvl="0"/>
            <a:endParaRPr lang="en-US" dirty="0"/>
          </a:p>
          <a:p>
            <a:pPr lvl="0"/>
            <a:endParaRPr lang="en-US" dirty="0"/>
          </a:p>
        </p:txBody>
      </p:sp>
      <p:sp>
        <p:nvSpPr>
          <p:cNvPr id="17" name="Text Placeholder 3"/>
          <p:cNvSpPr>
            <a:spLocks noGrp="1"/>
          </p:cNvSpPr>
          <p:nvPr>
            <p:ph type="body" sz="half" idx="20"/>
          </p:nvPr>
        </p:nvSpPr>
        <p:spPr>
          <a:xfrm>
            <a:off x="6380110" y="1932870"/>
            <a:ext cx="1915935" cy="857858"/>
          </a:xfrm>
          <a:prstGeom prst="rect">
            <a:avLst/>
          </a:prstGeom>
        </p:spPr>
        <p:txBody>
          <a:bodyPr wrap="square" lIns="0" tIns="0" rIns="0" bIns="0" anchor="t">
            <a:noAutofit/>
          </a:bodyPr>
          <a:lstStyle>
            <a:lvl1pPr marL="0" indent="0" algn="l">
              <a:buNone/>
              <a:defRPr sz="1099" b="0" baseline="0">
                <a:solidFill>
                  <a:schemeClr val="bg1"/>
                </a:solidFill>
              </a:defRPr>
            </a:lvl1pPr>
            <a:lvl2pPr marL="457052" indent="0">
              <a:buNone/>
              <a:defRPr sz="1200"/>
            </a:lvl2pPr>
            <a:lvl3pPr marL="914103" indent="0">
              <a:buNone/>
              <a:defRPr sz="1001"/>
            </a:lvl3pPr>
            <a:lvl4pPr marL="1370679" indent="0">
              <a:buNone/>
              <a:defRPr sz="900"/>
            </a:lvl4pPr>
            <a:lvl5pPr marL="1827731" indent="0">
              <a:buNone/>
              <a:defRPr sz="900"/>
            </a:lvl5pPr>
            <a:lvl6pPr marL="2284781" indent="0">
              <a:buNone/>
              <a:defRPr sz="900"/>
            </a:lvl6pPr>
            <a:lvl7pPr marL="2741833" indent="0">
              <a:buNone/>
              <a:defRPr sz="900"/>
            </a:lvl7pPr>
            <a:lvl8pPr marL="3198408" indent="0">
              <a:buNone/>
              <a:defRPr sz="900"/>
            </a:lvl8pPr>
            <a:lvl9pPr marL="3655460" indent="0">
              <a:buNone/>
              <a:defRPr sz="900"/>
            </a:lvl9pPr>
          </a:lstStyle>
          <a:p>
            <a:pPr algn="ctr"/>
            <a:endParaRPr lang="en-US" sz="1001" dirty="0">
              <a:solidFill>
                <a:schemeClr val="tx1">
                  <a:lumMod val="50000"/>
                  <a:lumOff val="50000"/>
                </a:schemeClr>
              </a:solidFill>
            </a:endParaRPr>
          </a:p>
        </p:txBody>
      </p:sp>
      <p:sp>
        <p:nvSpPr>
          <p:cNvPr id="19" name="Freeform 178"/>
          <p:cNvSpPr>
            <a:spLocks noEditPoints="1"/>
          </p:cNvSpPr>
          <p:nvPr userDrawn="1"/>
        </p:nvSpPr>
        <p:spPr bwMode="auto">
          <a:xfrm>
            <a:off x="7785189" y="1259926"/>
            <a:ext cx="334914" cy="252246"/>
          </a:xfrm>
          <a:custGeom>
            <a:avLst/>
            <a:gdLst/>
            <a:ahLst/>
            <a:cxnLst>
              <a:cxn ang="0">
                <a:pos x="158" y="119"/>
              </a:cxn>
              <a:cxn ang="0">
                <a:pos x="0" y="119"/>
              </a:cxn>
              <a:cxn ang="0">
                <a:pos x="0" y="0"/>
              </a:cxn>
              <a:cxn ang="0">
                <a:pos x="9" y="0"/>
              </a:cxn>
              <a:cxn ang="0">
                <a:pos x="9" y="108"/>
              </a:cxn>
              <a:cxn ang="0">
                <a:pos x="158" y="108"/>
              </a:cxn>
              <a:cxn ang="0">
                <a:pos x="158" y="119"/>
              </a:cxn>
              <a:cxn ang="0">
                <a:pos x="50" y="99"/>
              </a:cxn>
              <a:cxn ang="0">
                <a:pos x="29" y="99"/>
              </a:cxn>
              <a:cxn ang="0">
                <a:pos x="29" y="60"/>
              </a:cxn>
              <a:cxn ang="0">
                <a:pos x="50" y="60"/>
              </a:cxn>
              <a:cxn ang="0">
                <a:pos x="50" y="99"/>
              </a:cxn>
              <a:cxn ang="0">
                <a:pos x="78" y="99"/>
              </a:cxn>
              <a:cxn ang="0">
                <a:pos x="59" y="99"/>
              </a:cxn>
              <a:cxn ang="0">
                <a:pos x="59" y="19"/>
              </a:cxn>
              <a:cxn ang="0">
                <a:pos x="78" y="19"/>
              </a:cxn>
              <a:cxn ang="0">
                <a:pos x="78" y="99"/>
              </a:cxn>
              <a:cxn ang="0">
                <a:pos x="109" y="99"/>
              </a:cxn>
              <a:cxn ang="0">
                <a:pos x="89" y="99"/>
              </a:cxn>
              <a:cxn ang="0">
                <a:pos x="89" y="39"/>
              </a:cxn>
              <a:cxn ang="0">
                <a:pos x="109" y="39"/>
              </a:cxn>
              <a:cxn ang="0">
                <a:pos x="109" y="99"/>
              </a:cxn>
              <a:cxn ang="0">
                <a:pos x="139" y="99"/>
              </a:cxn>
              <a:cxn ang="0">
                <a:pos x="119" y="99"/>
              </a:cxn>
              <a:cxn ang="0">
                <a:pos x="119" y="11"/>
              </a:cxn>
              <a:cxn ang="0">
                <a:pos x="139" y="11"/>
              </a:cxn>
              <a:cxn ang="0">
                <a:pos x="139" y="99"/>
              </a:cxn>
            </a:cxnLst>
            <a:rect l="0" t="0" r="r" b="b"/>
            <a:pathLst>
              <a:path w="158" h="119">
                <a:moveTo>
                  <a:pt x="158" y="119"/>
                </a:moveTo>
                <a:lnTo>
                  <a:pt x="0" y="119"/>
                </a:lnTo>
                <a:lnTo>
                  <a:pt x="0" y="0"/>
                </a:lnTo>
                <a:lnTo>
                  <a:pt x="9" y="0"/>
                </a:lnTo>
                <a:lnTo>
                  <a:pt x="9" y="108"/>
                </a:lnTo>
                <a:lnTo>
                  <a:pt x="158" y="108"/>
                </a:lnTo>
                <a:lnTo>
                  <a:pt x="158" y="119"/>
                </a:lnTo>
                <a:close/>
                <a:moveTo>
                  <a:pt x="50" y="99"/>
                </a:moveTo>
                <a:lnTo>
                  <a:pt x="29" y="99"/>
                </a:lnTo>
                <a:lnTo>
                  <a:pt x="29" y="60"/>
                </a:lnTo>
                <a:lnTo>
                  <a:pt x="50" y="60"/>
                </a:lnTo>
                <a:lnTo>
                  <a:pt x="50" y="99"/>
                </a:lnTo>
                <a:close/>
                <a:moveTo>
                  <a:pt x="78" y="99"/>
                </a:moveTo>
                <a:lnTo>
                  <a:pt x="59" y="99"/>
                </a:lnTo>
                <a:lnTo>
                  <a:pt x="59" y="19"/>
                </a:lnTo>
                <a:lnTo>
                  <a:pt x="78" y="19"/>
                </a:lnTo>
                <a:lnTo>
                  <a:pt x="78" y="99"/>
                </a:lnTo>
                <a:close/>
                <a:moveTo>
                  <a:pt x="109" y="99"/>
                </a:moveTo>
                <a:lnTo>
                  <a:pt x="89" y="99"/>
                </a:lnTo>
                <a:lnTo>
                  <a:pt x="89" y="39"/>
                </a:lnTo>
                <a:lnTo>
                  <a:pt x="109" y="39"/>
                </a:lnTo>
                <a:lnTo>
                  <a:pt x="109" y="99"/>
                </a:lnTo>
                <a:close/>
                <a:moveTo>
                  <a:pt x="139" y="99"/>
                </a:moveTo>
                <a:lnTo>
                  <a:pt x="119" y="99"/>
                </a:lnTo>
                <a:lnTo>
                  <a:pt x="119" y="11"/>
                </a:lnTo>
                <a:lnTo>
                  <a:pt x="139" y="11"/>
                </a:lnTo>
                <a:lnTo>
                  <a:pt x="139" y="99"/>
                </a:lnTo>
                <a:close/>
              </a:path>
            </a:pathLst>
          </a:custGeom>
          <a:solidFill>
            <a:schemeClr val="bg1"/>
          </a:solidFill>
          <a:ln w="9525">
            <a:noFill/>
            <a:round/>
          </a:ln>
        </p:spPr>
        <p:txBody>
          <a:bodyPr vert="horz" wrap="square" lIns="91389" tIns="45694" rIns="91389" bIns="45694" numCol="1" anchor="t" anchorCtr="0" compatLnSpc="1"/>
          <a:lstStyle/>
          <a:p>
            <a:pPr defTabSz="1030271"/>
            <a:endParaRPr lang="en-US" sz="1998" dirty="0">
              <a:solidFill>
                <a:srgbClr val="262626"/>
              </a:solidFill>
            </a:endParaRPr>
          </a:p>
        </p:txBody>
      </p:sp>
      <p:sp>
        <p:nvSpPr>
          <p:cNvPr id="18" name="Round Same Side Corner Rectangle 17"/>
          <p:cNvSpPr/>
          <p:nvPr userDrawn="1"/>
        </p:nvSpPr>
        <p:spPr>
          <a:xfrm rot="16200000" flipH="1">
            <a:off x="8798361" y="304345"/>
            <a:ext cx="288035" cy="403250"/>
          </a:xfrm>
          <a:prstGeom prst="round2Same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030271"/>
            <a:endParaRPr lang="en-US" sz="1998" dirty="0">
              <a:solidFill>
                <a:srgbClr val="262626">
                  <a:lumMod val="50000"/>
                  <a:lumOff val="50000"/>
                </a:srgbClr>
              </a:solidFill>
            </a:endParaRPr>
          </a:p>
        </p:txBody>
      </p:sp>
      <p:sp>
        <p:nvSpPr>
          <p:cNvPr id="20" name="Slide Number Placeholder 4"/>
          <p:cNvSpPr>
            <a:spLocks noGrp="1"/>
          </p:cNvSpPr>
          <p:nvPr>
            <p:ph type="sldNum" sz="quarter" idx="4"/>
          </p:nvPr>
        </p:nvSpPr>
        <p:spPr>
          <a:xfrm>
            <a:off x="8746835" y="361953"/>
            <a:ext cx="381001" cy="274637"/>
          </a:xfrm>
          <a:prstGeom prst="rect">
            <a:avLst/>
          </a:prstGeom>
        </p:spPr>
        <p:txBody>
          <a:bodyPr anchor="ctr"/>
          <a:lstStyle>
            <a:lvl1pPr algn="ctr">
              <a:defRPr sz="900" b="1">
                <a:solidFill>
                  <a:schemeClr val="tx1">
                    <a:lumMod val="50000"/>
                    <a:lumOff val="50000"/>
                  </a:schemeClr>
                </a:solidFill>
              </a:defRPr>
            </a:lvl1pPr>
          </a:lstStyle>
          <a:p>
            <a:pPr defTabSz="1030271"/>
            <a:fld id="{C136B7D2-B98C-44FD-8D04-7EC62A564975}" type="slidenum">
              <a:rPr lang="en-US" smtClean="0">
                <a:solidFill>
                  <a:srgbClr val="262626">
                    <a:lumMod val="50000"/>
                    <a:lumOff val="50000"/>
                  </a:srgbClr>
                </a:solidFill>
              </a:rPr>
              <a:pPr defTabSz="1030271"/>
              <a:t>‹#›</a:t>
            </a:fld>
            <a:endParaRPr lang="en-US" dirty="0">
              <a:solidFill>
                <a:srgbClr val="262626">
                  <a:lumMod val="50000"/>
                  <a:lumOff val="50000"/>
                </a:srgbClr>
              </a:solidFill>
            </a:endParaRPr>
          </a:p>
        </p:txBody>
      </p:sp>
      <p:sp>
        <p:nvSpPr>
          <p:cNvPr id="21" name="Title 1"/>
          <p:cNvSpPr>
            <a:spLocks noGrp="1"/>
          </p:cNvSpPr>
          <p:nvPr>
            <p:ph type="title" hasCustomPrompt="1"/>
          </p:nvPr>
        </p:nvSpPr>
        <p:spPr>
          <a:xfrm>
            <a:off x="609601" y="361951"/>
            <a:ext cx="5638800" cy="353525"/>
          </a:xfrm>
          <a:prstGeom prst="rect">
            <a:avLst/>
          </a:prstGeom>
        </p:spPr>
        <p:txBody>
          <a:bodyPr wrap="none" lIns="0" tIns="0" rIns="0" bIns="0" anchor="ctr">
            <a:noAutofit/>
          </a:bodyPr>
          <a:lstStyle>
            <a:lvl1pPr algn="l">
              <a:defRPr sz="2399" b="1" baseline="0">
                <a:solidFill>
                  <a:schemeClr val="tx1">
                    <a:lumMod val="50000"/>
                    <a:lumOff val="50000"/>
                  </a:schemeClr>
                </a:solidFill>
              </a:defRPr>
            </a:lvl1pPr>
          </a:lstStyle>
          <a:p>
            <a:r>
              <a:rPr lang="en-US" dirty="0"/>
              <a:t>Click To Edit Master Title Style</a:t>
            </a:r>
          </a:p>
        </p:txBody>
      </p:sp>
      <p:sp>
        <p:nvSpPr>
          <p:cNvPr id="22" name="Text Placeholder 3"/>
          <p:cNvSpPr>
            <a:spLocks noGrp="1"/>
          </p:cNvSpPr>
          <p:nvPr>
            <p:ph type="body" sz="half" idx="2" hasCustomPrompt="1"/>
          </p:nvPr>
        </p:nvSpPr>
        <p:spPr>
          <a:xfrm>
            <a:off x="609602" y="713943"/>
            <a:ext cx="4114801" cy="200746"/>
          </a:xfrm>
          <a:prstGeom prst="rect">
            <a:avLst/>
          </a:prstGeom>
        </p:spPr>
        <p:txBody>
          <a:bodyPr wrap="none" lIns="0" tIns="0" rIns="0" bIns="0" anchor="ctr">
            <a:noAutofit/>
          </a:bodyPr>
          <a:lstStyle>
            <a:lvl1pPr marL="0" indent="0" algn="l">
              <a:buNone/>
              <a:defRPr sz="1200" b="1" baseline="0">
                <a:solidFill>
                  <a:schemeClr val="bg1">
                    <a:lumMod val="75000"/>
                  </a:schemeClr>
                </a:solidFill>
              </a:defRPr>
            </a:lvl1pPr>
            <a:lvl2pPr marL="457052" indent="0">
              <a:buNone/>
              <a:defRPr sz="1200"/>
            </a:lvl2pPr>
            <a:lvl3pPr marL="914103" indent="0">
              <a:buNone/>
              <a:defRPr sz="1001"/>
            </a:lvl3pPr>
            <a:lvl4pPr marL="1370679" indent="0">
              <a:buNone/>
              <a:defRPr sz="900"/>
            </a:lvl4pPr>
            <a:lvl5pPr marL="1827731" indent="0">
              <a:buNone/>
              <a:defRPr sz="900"/>
            </a:lvl5pPr>
            <a:lvl6pPr marL="2284781" indent="0">
              <a:buNone/>
              <a:defRPr sz="900"/>
            </a:lvl6pPr>
            <a:lvl7pPr marL="2741833" indent="0">
              <a:buNone/>
              <a:defRPr sz="900"/>
            </a:lvl7pPr>
            <a:lvl8pPr marL="3198408" indent="0">
              <a:buNone/>
              <a:defRPr sz="900"/>
            </a:lvl8pPr>
            <a:lvl9pPr marL="3655460" indent="0">
              <a:buNone/>
              <a:defRPr sz="900"/>
            </a:lvl9pPr>
          </a:lstStyle>
          <a:p>
            <a:pPr lvl="0"/>
            <a:r>
              <a:rPr lang="en-US" dirty="0"/>
              <a:t>Subtext Goes Here</a:t>
            </a:r>
          </a:p>
        </p:txBody>
      </p:sp>
    </p:spTree>
    <p:extLst>
      <p:ext uri="{BB962C8B-B14F-4D97-AF65-F5344CB8AC3E}">
        <p14:creationId xmlns:p14="http://schemas.microsoft.com/office/powerpoint/2010/main" val="501973536"/>
      </p:ext>
    </p:extLst>
  </p:cSld>
  <p:clrMapOvr>
    <a:masterClrMapping/>
  </p:clrMapOvr>
  <mc:AlternateContent xmlns:mc="http://schemas.openxmlformats.org/markup-compatibility/2006" xmlns:p14="http://schemas.microsoft.com/office/powerpoint/2010/main">
    <mc:Choice Requires="p14">
      <p:transition spd="slow" p14:dur="1500" advClick="0">
        <p:random/>
      </p:transition>
    </mc:Choice>
    <mc:Fallback xmlns="">
      <p:transition spd="slow" advClick="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500"/>
                                        <p:tgtEl>
                                          <p:spTgt spid="21"/>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2">
                                            <p:txEl>
                                              <p:pRg st="0" end="0"/>
                                            </p:txEl>
                                          </p:spTgt>
                                        </p:tgtEl>
                                        <p:attrNameLst>
                                          <p:attrName>style.visibility</p:attrName>
                                        </p:attrNameLst>
                                      </p:cBhvr>
                                      <p:to>
                                        <p:strVal val="visible"/>
                                      </p:to>
                                    </p:set>
                                    <p:animEffect transition="in" filter="fade">
                                      <p:cBhvr>
                                        <p:cTn id="11" dur="500"/>
                                        <p:tgtEl>
                                          <p:spTgt spid="22">
                                            <p:txEl>
                                              <p:pRg st="0" end="0"/>
                                            </p:txEl>
                                          </p:spTgt>
                                        </p:tgtEl>
                                      </p:cBhvr>
                                    </p:animEffect>
                                  </p:childTnLst>
                                </p:cTn>
                              </p:par>
                            </p:childTnLst>
                          </p:cTn>
                        </p:par>
                        <p:par>
                          <p:cTn id="12" fill="hold">
                            <p:stCondLst>
                              <p:cond delay="1000"/>
                            </p:stCondLst>
                            <p:childTnLst>
                              <p:par>
                                <p:cTn id="13" presetID="22" presetClass="entr" presetSubtype="4" fill="hold" grpId="0" nodeType="afterEffect">
                                  <p:stCondLst>
                                    <p:cond delay="0"/>
                                  </p:stCondLst>
                                  <p:childTnLst>
                                    <p:set>
                                      <p:cBhvr>
                                        <p:cTn id="14" dur="1" fill="hold">
                                          <p:stCondLst>
                                            <p:cond delay="0"/>
                                          </p:stCondLst>
                                        </p:cTn>
                                        <p:tgtEl>
                                          <p:spTgt spid="24"/>
                                        </p:tgtEl>
                                        <p:attrNameLst>
                                          <p:attrName>style.visibility</p:attrName>
                                        </p:attrNameLst>
                                      </p:cBhvr>
                                      <p:to>
                                        <p:strVal val="visible"/>
                                      </p:to>
                                    </p:set>
                                    <p:animEffect transition="in" filter="wipe(down)">
                                      <p:cBhvr>
                                        <p:cTn id="15" dur="500"/>
                                        <p:tgtEl>
                                          <p:spTgt spid="24"/>
                                        </p:tgtEl>
                                      </p:cBhvr>
                                    </p:animEffect>
                                  </p:childTnLst>
                                </p:cTn>
                              </p:par>
                            </p:childTnLst>
                          </p:cTn>
                        </p:par>
                        <p:par>
                          <p:cTn id="16" fill="hold">
                            <p:stCondLst>
                              <p:cond delay="1500"/>
                            </p:stCondLst>
                            <p:childTnLst>
                              <p:par>
                                <p:cTn id="17" presetID="16" presetClass="entr" presetSubtype="42" fill="hold" grpId="0" nodeType="afterEffect">
                                  <p:stCondLst>
                                    <p:cond delay="0"/>
                                  </p:stCondLst>
                                  <p:childTnLst>
                                    <p:set>
                                      <p:cBhvr>
                                        <p:cTn id="18" dur="1" fill="hold">
                                          <p:stCondLst>
                                            <p:cond delay="0"/>
                                          </p:stCondLst>
                                        </p:cTn>
                                        <p:tgtEl>
                                          <p:spTgt spid="27"/>
                                        </p:tgtEl>
                                        <p:attrNameLst>
                                          <p:attrName>style.visibility</p:attrName>
                                        </p:attrNameLst>
                                      </p:cBhvr>
                                      <p:to>
                                        <p:strVal val="visible"/>
                                      </p:to>
                                    </p:set>
                                    <p:animEffect transition="in" filter="barn(outHorizontal)">
                                      <p:cBhvr>
                                        <p:cTn id="19" dur="500"/>
                                        <p:tgtEl>
                                          <p:spTgt spid="27"/>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10">
                                            <p:txEl>
                                              <p:pRg st="0" end="0"/>
                                            </p:txEl>
                                          </p:spTgt>
                                        </p:tgtEl>
                                        <p:attrNameLst>
                                          <p:attrName>style.visibility</p:attrName>
                                        </p:attrNameLst>
                                      </p:cBhvr>
                                      <p:to>
                                        <p:strVal val="visible"/>
                                      </p:to>
                                    </p:set>
                                    <p:animEffect transition="in" filter="wipe(left)">
                                      <p:cBhvr>
                                        <p:cTn id="23" dur="500"/>
                                        <p:tgtEl>
                                          <p:spTgt spid="10">
                                            <p:txEl>
                                              <p:pRg st="0" end="0"/>
                                            </p:txEl>
                                          </p:spTgt>
                                        </p:tgtEl>
                                      </p:cBhvr>
                                    </p:animEffect>
                                  </p:childTnLst>
                                </p:cTn>
                              </p:par>
                            </p:childTnLst>
                          </p:cTn>
                        </p:par>
                        <p:par>
                          <p:cTn id="24" fill="hold">
                            <p:stCondLst>
                              <p:cond delay="2500"/>
                            </p:stCondLst>
                            <p:childTnLst>
                              <p:par>
                                <p:cTn id="25" presetID="45" presetClass="entr" presetSubtype="0" fill="hold" grpId="0" nodeType="afterEffect">
                                  <p:stCondLst>
                                    <p:cond delay="0"/>
                                  </p:stCondLst>
                                  <p:iterate type="lt">
                                    <p:tmPct val="10000"/>
                                  </p:iterate>
                                  <p:childTnLst>
                                    <p:set>
                                      <p:cBhvr>
                                        <p:cTn id="26" dur="1" fill="hold">
                                          <p:stCondLst>
                                            <p:cond delay="0"/>
                                          </p:stCondLst>
                                        </p:cTn>
                                        <p:tgtEl>
                                          <p:spTgt spid="8"/>
                                        </p:tgtEl>
                                        <p:attrNameLst>
                                          <p:attrName>style.visibility</p:attrName>
                                        </p:attrNameLst>
                                      </p:cBhvr>
                                      <p:to>
                                        <p:strVal val="visible"/>
                                      </p:to>
                                    </p:set>
                                    <p:animEffect transition="in" filter="fade">
                                      <p:cBhvr>
                                        <p:cTn id="27" dur="1000"/>
                                        <p:tgtEl>
                                          <p:spTgt spid="8"/>
                                        </p:tgtEl>
                                      </p:cBhvr>
                                    </p:animEffect>
                                    <p:anim calcmode="lin" valueType="num">
                                      <p:cBhvr>
                                        <p:cTn id="28" dur="1000" fill="hold"/>
                                        <p:tgtEl>
                                          <p:spTgt spid="8"/>
                                        </p:tgtEl>
                                        <p:attrNameLst>
                                          <p:attrName>ppt_w</p:attrName>
                                        </p:attrNameLst>
                                      </p:cBhvr>
                                      <p:tavLst>
                                        <p:tav tm="0" fmla="#ppt_w*sin(2.5*pi*$)">
                                          <p:val>
                                            <p:fltVal val="0"/>
                                          </p:val>
                                        </p:tav>
                                        <p:tav tm="100000">
                                          <p:val>
                                            <p:fltVal val="1"/>
                                          </p:val>
                                        </p:tav>
                                      </p:tavLst>
                                    </p:anim>
                                    <p:anim calcmode="lin" valueType="num">
                                      <p:cBhvr>
                                        <p:cTn id="29" dur="1000" fill="hold"/>
                                        <p:tgtEl>
                                          <p:spTgt spid="8"/>
                                        </p:tgtEl>
                                        <p:attrNameLst>
                                          <p:attrName>ppt_h</p:attrName>
                                        </p:attrNameLst>
                                      </p:cBhvr>
                                      <p:tavLst>
                                        <p:tav tm="0">
                                          <p:val>
                                            <p:strVal val="#ppt_h"/>
                                          </p:val>
                                        </p:tav>
                                        <p:tav tm="100000">
                                          <p:val>
                                            <p:strVal val="#ppt_h"/>
                                          </p:val>
                                        </p:tav>
                                      </p:tavLst>
                                    </p:anim>
                                  </p:childTnLst>
                                </p:cTn>
                              </p:par>
                            </p:childTnLst>
                          </p:cTn>
                        </p:par>
                        <p:par>
                          <p:cTn id="30" fill="hold">
                            <p:stCondLst>
                              <p:cond delay="3000"/>
                            </p:stCondLst>
                            <p:childTnLst>
                              <p:par>
                                <p:cTn id="31" presetID="53" presetClass="entr" presetSubtype="16" fill="hold" grpId="0" nodeType="afterEffect">
                                  <p:stCondLst>
                                    <p:cond delay="0"/>
                                  </p:stCondLst>
                                  <p:childTnLst>
                                    <p:set>
                                      <p:cBhvr>
                                        <p:cTn id="32" dur="1" fill="hold">
                                          <p:stCondLst>
                                            <p:cond delay="0"/>
                                          </p:stCondLst>
                                        </p:cTn>
                                        <p:tgtEl>
                                          <p:spTgt spid="9"/>
                                        </p:tgtEl>
                                        <p:attrNameLst>
                                          <p:attrName>style.visibility</p:attrName>
                                        </p:attrNameLst>
                                      </p:cBhvr>
                                      <p:to>
                                        <p:strVal val="visible"/>
                                      </p:to>
                                    </p:set>
                                    <p:anim calcmode="lin" valueType="num">
                                      <p:cBhvr>
                                        <p:cTn id="33" dur="500" fill="hold"/>
                                        <p:tgtEl>
                                          <p:spTgt spid="9"/>
                                        </p:tgtEl>
                                        <p:attrNameLst>
                                          <p:attrName>ppt_w</p:attrName>
                                        </p:attrNameLst>
                                      </p:cBhvr>
                                      <p:tavLst>
                                        <p:tav tm="0">
                                          <p:val>
                                            <p:fltVal val="0"/>
                                          </p:val>
                                        </p:tav>
                                        <p:tav tm="100000">
                                          <p:val>
                                            <p:strVal val="#ppt_w"/>
                                          </p:val>
                                        </p:tav>
                                      </p:tavLst>
                                    </p:anim>
                                    <p:anim calcmode="lin" valueType="num">
                                      <p:cBhvr>
                                        <p:cTn id="34" dur="500" fill="hold"/>
                                        <p:tgtEl>
                                          <p:spTgt spid="9"/>
                                        </p:tgtEl>
                                        <p:attrNameLst>
                                          <p:attrName>ppt_h</p:attrName>
                                        </p:attrNameLst>
                                      </p:cBhvr>
                                      <p:tavLst>
                                        <p:tav tm="0">
                                          <p:val>
                                            <p:fltVal val="0"/>
                                          </p:val>
                                        </p:tav>
                                        <p:tav tm="100000">
                                          <p:val>
                                            <p:strVal val="#ppt_h"/>
                                          </p:val>
                                        </p:tav>
                                      </p:tavLst>
                                    </p:anim>
                                    <p:animEffect transition="in" filter="fade">
                                      <p:cBhvr>
                                        <p:cTn id="35" dur="500"/>
                                        <p:tgtEl>
                                          <p:spTgt spid="9"/>
                                        </p:tgtEl>
                                      </p:cBhvr>
                                    </p:animEffect>
                                  </p:childTnLst>
                                </p:cTn>
                              </p:par>
                            </p:childTnLst>
                          </p:cTn>
                        </p:par>
                        <p:par>
                          <p:cTn id="36" fill="hold">
                            <p:stCondLst>
                              <p:cond delay="3500"/>
                            </p:stCondLst>
                            <p:childTnLst>
                              <p:par>
                                <p:cTn id="37" presetID="22" presetClass="entr" presetSubtype="8" fill="hold" grpId="0" nodeType="afterEffect" nodePh="1">
                                  <p:stCondLst>
                                    <p:cond delay="0"/>
                                  </p:stCondLst>
                                  <p:endCondLst>
                                    <p:cond evt="begin" delay="0">
                                      <p:tn val="37"/>
                                    </p:cond>
                                  </p:endCondLst>
                                  <p:childTnLst>
                                    <p:set>
                                      <p:cBhvr>
                                        <p:cTn id="38" dur="1" fill="hold">
                                          <p:stCondLst>
                                            <p:cond delay="0"/>
                                          </p:stCondLst>
                                        </p:cTn>
                                        <p:tgtEl>
                                          <p:spTgt spid="11">
                                            <p:txEl>
                                              <p:pRg st="0" end="0"/>
                                            </p:txEl>
                                          </p:spTgt>
                                        </p:tgtEl>
                                        <p:attrNameLst>
                                          <p:attrName>style.visibility</p:attrName>
                                        </p:attrNameLst>
                                      </p:cBhvr>
                                      <p:to>
                                        <p:strVal val="visible"/>
                                      </p:to>
                                    </p:set>
                                    <p:animEffect transition="in" filter="wipe(left)">
                                      <p:cBhvr>
                                        <p:cTn id="39" dur="500"/>
                                        <p:tgtEl>
                                          <p:spTgt spid="11">
                                            <p:txEl>
                                              <p:pRg st="0" end="0"/>
                                            </p:txEl>
                                          </p:spTgt>
                                        </p:tgtEl>
                                      </p:cBhvr>
                                    </p:animEffect>
                                  </p:childTnLst>
                                </p:cTn>
                              </p:par>
                            </p:childTnLst>
                          </p:cTn>
                        </p:par>
                        <p:par>
                          <p:cTn id="40" fill="hold">
                            <p:stCondLst>
                              <p:cond delay="4000"/>
                            </p:stCondLst>
                            <p:childTnLst>
                              <p:par>
                                <p:cTn id="41" presetID="22" presetClass="entr" presetSubtype="4" fill="hold" grpId="0" nodeType="afterEffect">
                                  <p:stCondLst>
                                    <p:cond delay="0"/>
                                  </p:stCondLst>
                                  <p:childTnLst>
                                    <p:set>
                                      <p:cBhvr>
                                        <p:cTn id="42" dur="1" fill="hold">
                                          <p:stCondLst>
                                            <p:cond delay="0"/>
                                          </p:stCondLst>
                                        </p:cTn>
                                        <p:tgtEl>
                                          <p:spTgt spid="12"/>
                                        </p:tgtEl>
                                        <p:attrNameLst>
                                          <p:attrName>style.visibility</p:attrName>
                                        </p:attrNameLst>
                                      </p:cBhvr>
                                      <p:to>
                                        <p:strVal val="visible"/>
                                      </p:to>
                                    </p:set>
                                    <p:animEffect transition="in" filter="wipe(down)">
                                      <p:cBhvr>
                                        <p:cTn id="43" dur="500"/>
                                        <p:tgtEl>
                                          <p:spTgt spid="12"/>
                                        </p:tgtEl>
                                      </p:cBhvr>
                                    </p:animEffect>
                                  </p:childTnLst>
                                </p:cTn>
                              </p:par>
                            </p:childTnLst>
                          </p:cTn>
                        </p:par>
                        <p:par>
                          <p:cTn id="44" fill="hold">
                            <p:stCondLst>
                              <p:cond delay="4500"/>
                            </p:stCondLst>
                            <p:childTnLst>
                              <p:par>
                                <p:cTn id="45" presetID="16" presetClass="entr" presetSubtype="42" fill="hold" grpId="0" nodeType="afterEffect">
                                  <p:stCondLst>
                                    <p:cond delay="0"/>
                                  </p:stCondLst>
                                  <p:childTnLst>
                                    <p:set>
                                      <p:cBhvr>
                                        <p:cTn id="46" dur="1" fill="hold">
                                          <p:stCondLst>
                                            <p:cond delay="0"/>
                                          </p:stCondLst>
                                        </p:cTn>
                                        <p:tgtEl>
                                          <p:spTgt spid="13"/>
                                        </p:tgtEl>
                                        <p:attrNameLst>
                                          <p:attrName>style.visibility</p:attrName>
                                        </p:attrNameLst>
                                      </p:cBhvr>
                                      <p:to>
                                        <p:strVal val="visible"/>
                                      </p:to>
                                    </p:set>
                                    <p:animEffect transition="in" filter="barn(outHorizontal)">
                                      <p:cBhvr>
                                        <p:cTn id="47" dur="500"/>
                                        <p:tgtEl>
                                          <p:spTgt spid="13"/>
                                        </p:tgtEl>
                                      </p:cBhvr>
                                    </p:animEffect>
                                  </p:childTnLst>
                                </p:cTn>
                              </p:par>
                            </p:childTnLst>
                          </p:cTn>
                        </p:par>
                        <p:par>
                          <p:cTn id="48" fill="hold">
                            <p:stCondLst>
                              <p:cond delay="5000"/>
                            </p:stCondLst>
                            <p:childTnLst>
                              <p:par>
                                <p:cTn id="49" presetID="22" presetClass="entr" presetSubtype="8" fill="hold" grpId="0" nodeType="afterEffect">
                                  <p:stCondLst>
                                    <p:cond delay="0"/>
                                  </p:stCondLst>
                                  <p:childTnLst>
                                    <p:set>
                                      <p:cBhvr>
                                        <p:cTn id="50" dur="1" fill="hold">
                                          <p:stCondLst>
                                            <p:cond delay="0"/>
                                          </p:stCondLst>
                                        </p:cTn>
                                        <p:tgtEl>
                                          <p:spTgt spid="16">
                                            <p:txEl>
                                              <p:pRg st="0" end="0"/>
                                            </p:txEl>
                                          </p:spTgt>
                                        </p:tgtEl>
                                        <p:attrNameLst>
                                          <p:attrName>style.visibility</p:attrName>
                                        </p:attrNameLst>
                                      </p:cBhvr>
                                      <p:to>
                                        <p:strVal val="visible"/>
                                      </p:to>
                                    </p:set>
                                    <p:animEffect transition="in" filter="wipe(left)">
                                      <p:cBhvr>
                                        <p:cTn id="51" dur="500"/>
                                        <p:tgtEl>
                                          <p:spTgt spid="16">
                                            <p:txEl>
                                              <p:pRg st="0" end="0"/>
                                            </p:txEl>
                                          </p:spTgt>
                                        </p:tgtEl>
                                      </p:cBhvr>
                                    </p:animEffect>
                                  </p:childTnLst>
                                </p:cTn>
                              </p:par>
                            </p:childTnLst>
                          </p:cTn>
                        </p:par>
                        <p:par>
                          <p:cTn id="52" fill="hold">
                            <p:stCondLst>
                              <p:cond delay="5500"/>
                            </p:stCondLst>
                            <p:childTnLst>
                              <p:par>
                                <p:cTn id="53" presetID="45" presetClass="entr" presetSubtype="0" fill="hold" grpId="0" nodeType="afterEffect">
                                  <p:stCondLst>
                                    <p:cond delay="0"/>
                                  </p:stCondLst>
                                  <p:iterate type="lt">
                                    <p:tmPct val="10000"/>
                                  </p:iterate>
                                  <p:childTnLst>
                                    <p:set>
                                      <p:cBhvr>
                                        <p:cTn id="54" dur="1" fill="hold">
                                          <p:stCondLst>
                                            <p:cond delay="0"/>
                                          </p:stCondLst>
                                        </p:cTn>
                                        <p:tgtEl>
                                          <p:spTgt spid="14"/>
                                        </p:tgtEl>
                                        <p:attrNameLst>
                                          <p:attrName>style.visibility</p:attrName>
                                        </p:attrNameLst>
                                      </p:cBhvr>
                                      <p:to>
                                        <p:strVal val="visible"/>
                                      </p:to>
                                    </p:set>
                                    <p:animEffect transition="in" filter="fade">
                                      <p:cBhvr>
                                        <p:cTn id="55" dur="1000"/>
                                        <p:tgtEl>
                                          <p:spTgt spid="14"/>
                                        </p:tgtEl>
                                      </p:cBhvr>
                                    </p:animEffect>
                                    <p:anim calcmode="lin" valueType="num">
                                      <p:cBhvr>
                                        <p:cTn id="56" dur="1000" fill="hold"/>
                                        <p:tgtEl>
                                          <p:spTgt spid="14"/>
                                        </p:tgtEl>
                                        <p:attrNameLst>
                                          <p:attrName>ppt_w</p:attrName>
                                        </p:attrNameLst>
                                      </p:cBhvr>
                                      <p:tavLst>
                                        <p:tav tm="0" fmla="#ppt_w*sin(2.5*pi*$)">
                                          <p:val>
                                            <p:fltVal val="0"/>
                                          </p:val>
                                        </p:tav>
                                        <p:tav tm="100000">
                                          <p:val>
                                            <p:fltVal val="1"/>
                                          </p:val>
                                        </p:tav>
                                      </p:tavLst>
                                    </p:anim>
                                    <p:anim calcmode="lin" valueType="num">
                                      <p:cBhvr>
                                        <p:cTn id="57" dur="1000" fill="hold"/>
                                        <p:tgtEl>
                                          <p:spTgt spid="14"/>
                                        </p:tgtEl>
                                        <p:attrNameLst>
                                          <p:attrName>ppt_h</p:attrName>
                                        </p:attrNameLst>
                                      </p:cBhvr>
                                      <p:tavLst>
                                        <p:tav tm="0">
                                          <p:val>
                                            <p:strVal val="#ppt_h"/>
                                          </p:val>
                                        </p:tav>
                                        <p:tav tm="100000">
                                          <p:val>
                                            <p:strVal val="#ppt_h"/>
                                          </p:val>
                                        </p:tav>
                                      </p:tavLst>
                                    </p:anim>
                                  </p:childTnLst>
                                </p:cTn>
                              </p:par>
                            </p:childTnLst>
                          </p:cTn>
                        </p:par>
                        <p:par>
                          <p:cTn id="58" fill="hold">
                            <p:stCondLst>
                              <p:cond delay="6500"/>
                            </p:stCondLst>
                            <p:childTnLst>
                              <p:par>
                                <p:cTn id="59" presetID="53" presetClass="entr" presetSubtype="16" fill="hold" grpId="0" nodeType="afterEffect">
                                  <p:stCondLst>
                                    <p:cond delay="0"/>
                                  </p:stCondLst>
                                  <p:childTnLst>
                                    <p:set>
                                      <p:cBhvr>
                                        <p:cTn id="60" dur="1" fill="hold">
                                          <p:stCondLst>
                                            <p:cond delay="0"/>
                                          </p:stCondLst>
                                        </p:cTn>
                                        <p:tgtEl>
                                          <p:spTgt spid="19"/>
                                        </p:tgtEl>
                                        <p:attrNameLst>
                                          <p:attrName>style.visibility</p:attrName>
                                        </p:attrNameLst>
                                      </p:cBhvr>
                                      <p:to>
                                        <p:strVal val="visible"/>
                                      </p:to>
                                    </p:set>
                                    <p:anim calcmode="lin" valueType="num">
                                      <p:cBhvr>
                                        <p:cTn id="61" dur="500" fill="hold"/>
                                        <p:tgtEl>
                                          <p:spTgt spid="19"/>
                                        </p:tgtEl>
                                        <p:attrNameLst>
                                          <p:attrName>ppt_w</p:attrName>
                                        </p:attrNameLst>
                                      </p:cBhvr>
                                      <p:tavLst>
                                        <p:tav tm="0">
                                          <p:val>
                                            <p:fltVal val="0"/>
                                          </p:val>
                                        </p:tav>
                                        <p:tav tm="100000">
                                          <p:val>
                                            <p:strVal val="#ppt_w"/>
                                          </p:val>
                                        </p:tav>
                                      </p:tavLst>
                                    </p:anim>
                                    <p:anim calcmode="lin" valueType="num">
                                      <p:cBhvr>
                                        <p:cTn id="62" dur="500" fill="hold"/>
                                        <p:tgtEl>
                                          <p:spTgt spid="19"/>
                                        </p:tgtEl>
                                        <p:attrNameLst>
                                          <p:attrName>ppt_h</p:attrName>
                                        </p:attrNameLst>
                                      </p:cBhvr>
                                      <p:tavLst>
                                        <p:tav tm="0">
                                          <p:val>
                                            <p:fltVal val="0"/>
                                          </p:val>
                                        </p:tav>
                                        <p:tav tm="100000">
                                          <p:val>
                                            <p:strVal val="#ppt_h"/>
                                          </p:val>
                                        </p:tav>
                                      </p:tavLst>
                                    </p:anim>
                                    <p:animEffect transition="in" filter="fade">
                                      <p:cBhvr>
                                        <p:cTn id="63" dur="500"/>
                                        <p:tgtEl>
                                          <p:spTgt spid="19"/>
                                        </p:tgtEl>
                                      </p:cBhvr>
                                    </p:animEffect>
                                  </p:childTnLst>
                                </p:cTn>
                              </p:par>
                            </p:childTnLst>
                          </p:cTn>
                        </p:par>
                        <p:par>
                          <p:cTn id="64" fill="hold">
                            <p:stCondLst>
                              <p:cond delay="7000"/>
                            </p:stCondLst>
                            <p:childTnLst>
                              <p:par>
                                <p:cTn id="65" presetID="22" presetClass="entr" presetSubtype="8" fill="hold" grpId="0" nodeType="afterEffect" nodePh="1">
                                  <p:stCondLst>
                                    <p:cond delay="0"/>
                                  </p:stCondLst>
                                  <p:endCondLst>
                                    <p:cond evt="begin" delay="0">
                                      <p:tn val="65"/>
                                    </p:cond>
                                  </p:endCondLst>
                                  <p:childTnLst>
                                    <p:set>
                                      <p:cBhvr>
                                        <p:cTn id="66" dur="1" fill="hold">
                                          <p:stCondLst>
                                            <p:cond delay="0"/>
                                          </p:stCondLst>
                                        </p:cTn>
                                        <p:tgtEl>
                                          <p:spTgt spid="17">
                                            <p:txEl>
                                              <p:pRg st="0" end="0"/>
                                            </p:txEl>
                                          </p:spTgt>
                                        </p:tgtEl>
                                        <p:attrNameLst>
                                          <p:attrName>style.visibility</p:attrName>
                                        </p:attrNameLst>
                                      </p:cBhvr>
                                      <p:to>
                                        <p:strVal val="visible"/>
                                      </p:to>
                                    </p:set>
                                    <p:animEffect transition="in" filter="wipe(left)">
                                      <p:cBhvr>
                                        <p:cTn id="67" dur="500"/>
                                        <p:tgtEl>
                                          <p:spTgt spid="1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bldLvl="0" animBg="1"/>
      <p:bldP spid="27" grpId="0"/>
      <p:bldP spid="8" grpId="0" bldLvl="0" animBg="1"/>
      <p:bldP spid="9" grpId="0" bldLvl="0" animBg="1"/>
      <p:bldP spid="10" grpId="0" build="p">
        <p:tmplLst>
          <p:tmpl lvl="1">
            <p:tnLst>
              <p:par>
                <p:cTn presetID="22" presetClass="entr" presetSubtype="8" fill="hold" nodeType="afterEffect" nodePh="1">
                  <p:stCondLst>
                    <p:cond delay="0"/>
                  </p:stCondLst>
                  <p:endCondLst>
                    <p:cond evt="begin" delay="0"/>
                  </p:endCondLst>
                  <p:childTnLst>
                    <p:set>
                      <p:cBhvr>
                        <p:cTn dur="1" fill="hold">
                          <p:stCondLst>
                            <p:cond delay="0"/>
                          </p:stCondLst>
                        </p:cTn>
                        <p:tgtEl>
                          <p:spTgt spid="10"/>
                        </p:tgtEl>
                        <p:attrNameLst>
                          <p:attrName>style.visibility</p:attrName>
                        </p:attrNameLst>
                      </p:cBhvr>
                      <p:to>
                        <p:strVal val="visible"/>
                      </p:to>
                    </p:set>
                    <p:animEffect transition="in" filter="wipe(left)">
                      <p:cBhvr>
                        <p:cTn dur="500"/>
                        <p:tgtEl>
                          <p:spTgt spid="10"/>
                        </p:tgtEl>
                      </p:cBhvr>
                    </p:animEffect>
                  </p:childTnLst>
                </p:cTn>
              </p:par>
            </p:tnLst>
          </p:tmpl>
        </p:tmplLst>
      </p:bldP>
      <p:bldP spid="11" grpId="0" build="p">
        <p:tmplLst>
          <p:tmpl lvl="1">
            <p:tnLst>
              <p:par>
                <p:cTn presetID="22" presetClass="entr" presetSubtype="8" fill="hold" nodeType="afterEffect" nodePh="1">
                  <p:stCondLst>
                    <p:cond delay="0"/>
                  </p:stCondLst>
                  <p:endCondLst>
                    <p:cond evt="begin" delay="0"/>
                  </p:endCondLst>
                  <p:childTnLst>
                    <p:set>
                      <p:cBhvr>
                        <p:cTn dur="1" fill="hold">
                          <p:stCondLst>
                            <p:cond delay="0"/>
                          </p:stCondLst>
                        </p:cTn>
                        <p:tgtEl>
                          <p:spTgt spid="11"/>
                        </p:tgtEl>
                        <p:attrNameLst>
                          <p:attrName>style.visibility</p:attrName>
                        </p:attrNameLst>
                      </p:cBhvr>
                      <p:to>
                        <p:strVal val="visible"/>
                      </p:to>
                    </p:set>
                    <p:animEffect transition="in" filter="wipe(left)">
                      <p:cBhvr>
                        <p:cTn dur="500"/>
                        <p:tgtEl>
                          <p:spTgt spid="11"/>
                        </p:tgtEl>
                      </p:cBhvr>
                    </p:animEffect>
                  </p:childTnLst>
                </p:cTn>
              </p:par>
            </p:tnLst>
          </p:tmpl>
        </p:tmplLst>
      </p:bldP>
      <p:bldP spid="12" grpId="0" bldLvl="0" animBg="1"/>
      <p:bldP spid="13" grpId="0"/>
      <p:bldP spid="14" grpId="0" bldLvl="0" animBg="1"/>
      <p:bldP spid="16" grpId="0" build="p">
        <p:tmplLst>
          <p:tmpl lvl="1">
            <p:tnLst>
              <p:par>
                <p:cTn presetID="22" presetClass="entr" presetSubtype="8" fill="hold" nodeType="afterEffect" nodePh="1">
                  <p:stCondLst>
                    <p:cond delay="0"/>
                  </p:stCondLst>
                  <p:endCondLst>
                    <p:cond evt="begin" delay="0"/>
                  </p:endCondLst>
                  <p:childTnLst>
                    <p:set>
                      <p:cBhvr>
                        <p:cTn dur="1" fill="hold">
                          <p:stCondLst>
                            <p:cond delay="0"/>
                          </p:stCondLst>
                        </p:cTn>
                        <p:tgtEl>
                          <p:spTgt spid="16"/>
                        </p:tgtEl>
                        <p:attrNameLst>
                          <p:attrName>style.visibility</p:attrName>
                        </p:attrNameLst>
                      </p:cBhvr>
                      <p:to>
                        <p:strVal val="visible"/>
                      </p:to>
                    </p:set>
                    <p:animEffect transition="in" filter="wipe(left)">
                      <p:cBhvr>
                        <p:cTn dur="500"/>
                        <p:tgtEl>
                          <p:spTgt spid="16"/>
                        </p:tgtEl>
                      </p:cBhvr>
                    </p:animEffect>
                  </p:childTnLst>
                </p:cTn>
              </p:par>
            </p:tnLst>
          </p:tmpl>
        </p:tmplLst>
      </p:bldP>
      <p:bldP spid="17" grpId="0" build="p">
        <p:tmplLst>
          <p:tmpl lvl="1">
            <p:tnLst>
              <p:par>
                <p:cTn presetID="22" presetClass="entr" presetSubtype="8" fill="hold" nodeType="afterEffect" nodePh="1">
                  <p:stCondLst>
                    <p:cond delay="0"/>
                  </p:stCondLst>
                  <p:endCondLst>
                    <p:cond evt="begin" delay="0"/>
                  </p:endCondLst>
                  <p:childTnLst>
                    <p:set>
                      <p:cBhvr>
                        <p:cTn dur="1" fill="hold">
                          <p:stCondLst>
                            <p:cond delay="0"/>
                          </p:stCondLst>
                        </p:cTn>
                        <p:tgtEl>
                          <p:spTgt spid="17"/>
                        </p:tgtEl>
                        <p:attrNameLst>
                          <p:attrName>style.visibility</p:attrName>
                        </p:attrNameLst>
                      </p:cBhvr>
                      <p:to>
                        <p:strVal val="visible"/>
                      </p:to>
                    </p:set>
                    <p:animEffect transition="in" filter="wipe(left)">
                      <p:cBhvr>
                        <p:cTn dur="500"/>
                        <p:tgtEl>
                          <p:spTgt spid="17"/>
                        </p:tgtEl>
                      </p:cBhvr>
                    </p:animEffect>
                  </p:childTnLst>
                </p:cTn>
              </p:par>
            </p:tnLst>
          </p:tmpl>
        </p:tmplLst>
      </p:bldP>
      <p:bldP spid="19" grpId="0" bldLvl="0" animBg="1"/>
      <p:bldP spid="21" grpId="0"/>
      <p:bldP spid="22" grpId="0" build="p">
        <p:tmplLst>
          <p:tmpl lvl="1">
            <p:tnLst>
              <p:par>
                <p:cTn presetID="10" presetClass="entr" presetSubtype="0" fill="hold" nodeType="afterEffect">
                  <p:stCondLst>
                    <p:cond delay="0"/>
                  </p:stCondLst>
                  <p:childTnLst>
                    <p:set>
                      <p:cBhvr>
                        <p:cTn dur="1" fill="hold">
                          <p:stCondLst>
                            <p:cond delay="0"/>
                          </p:stCondLst>
                        </p:cTn>
                        <p:tgtEl>
                          <p:spTgt spid="22"/>
                        </p:tgtEl>
                        <p:attrNameLst>
                          <p:attrName>style.visibility</p:attrName>
                        </p:attrNameLst>
                      </p:cBhvr>
                      <p:to>
                        <p:strVal val="visible"/>
                      </p:to>
                    </p:set>
                    <p:animEffect transition="in" filter="fade">
                      <p:cBhvr>
                        <p:cTn dur="500"/>
                        <p:tgtEl>
                          <p:spTgt spid="22"/>
                        </p:tgtEl>
                      </p:cBhvr>
                    </p:animEffect>
                  </p:childTnLst>
                </p:cTn>
              </p:par>
            </p:tnLst>
          </p:tmpl>
        </p:tmplLst>
      </p:bldP>
    </p:bld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2_Team08">
    <p:spTree>
      <p:nvGrpSpPr>
        <p:cNvPr id="1" name=""/>
        <p:cNvGrpSpPr/>
        <p:nvPr/>
      </p:nvGrpSpPr>
      <p:grpSpPr>
        <a:xfrm>
          <a:off x="0" y="0"/>
          <a:ext cx="0" cy="0"/>
          <a:chOff x="0" y="0"/>
          <a:chExt cx="0" cy="0"/>
        </a:xfrm>
      </p:grpSpPr>
      <p:sp>
        <p:nvSpPr>
          <p:cNvPr id="49" name="Rounded Rectangle 48"/>
          <p:cNvSpPr/>
          <p:nvPr userDrawn="1"/>
        </p:nvSpPr>
        <p:spPr>
          <a:xfrm>
            <a:off x="4724402" y="3128014"/>
            <a:ext cx="3341206" cy="1440174"/>
          </a:xfrm>
          <a:prstGeom prst="roundRect">
            <a:avLst>
              <a:gd name="adj" fmla="val 5551"/>
            </a:avLst>
          </a:prstGeom>
          <a:no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030271"/>
            <a:endParaRPr lang="en-US" sz="1998" dirty="0">
              <a:solidFill>
                <a:srgbClr val="FFFFFF"/>
              </a:solidFill>
            </a:endParaRPr>
          </a:p>
        </p:txBody>
      </p:sp>
      <p:sp>
        <p:nvSpPr>
          <p:cNvPr id="41" name="Rounded Rectangle 40"/>
          <p:cNvSpPr/>
          <p:nvPr userDrawn="1"/>
        </p:nvSpPr>
        <p:spPr>
          <a:xfrm>
            <a:off x="4724402" y="1298742"/>
            <a:ext cx="3341206" cy="1440174"/>
          </a:xfrm>
          <a:prstGeom prst="roundRect">
            <a:avLst>
              <a:gd name="adj" fmla="val 5551"/>
            </a:avLst>
          </a:prstGeom>
          <a:no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030271"/>
            <a:endParaRPr lang="en-US" sz="1998" dirty="0">
              <a:solidFill>
                <a:srgbClr val="FFFFFF"/>
              </a:solidFill>
            </a:endParaRPr>
          </a:p>
        </p:txBody>
      </p:sp>
      <p:sp>
        <p:nvSpPr>
          <p:cNvPr id="37" name="Rounded Rectangle 36"/>
          <p:cNvSpPr/>
          <p:nvPr userDrawn="1"/>
        </p:nvSpPr>
        <p:spPr>
          <a:xfrm>
            <a:off x="1058447" y="3112777"/>
            <a:ext cx="3341206" cy="1440174"/>
          </a:xfrm>
          <a:prstGeom prst="roundRect">
            <a:avLst>
              <a:gd name="adj" fmla="val 5551"/>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030271"/>
            <a:endParaRPr lang="en-US" sz="1998" dirty="0">
              <a:solidFill>
                <a:srgbClr val="FFFFFF"/>
              </a:solidFill>
            </a:endParaRPr>
          </a:p>
        </p:txBody>
      </p:sp>
      <p:sp>
        <p:nvSpPr>
          <p:cNvPr id="20" name="Rounded Rectangle 19"/>
          <p:cNvSpPr/>
          <p:nvPr userDrawn="1"/>
        </p:nvSpPr>
        <p:spPr>
          <a:xfrm>
            <a:off x="1058447" y="1298742"/>
            <a:ext cx="3341206" cy="1440174"/>
          </a:xfrm>
          <a:prstGeom prst="roundRect">
            <a:avLst>
              <a:gd name="adj" fmla="val 5551"/>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030271"/>
            <a:endParaRPr lang="en-US" sz="1998" dirty="0">
              <a:solidFill>
                <a:srgbClr val="FFFFFF"/>
              </a:solidFill>
            </a:endParaRPr>
          </a:p>
        </p:txBody>
      </p:sp>
      <p:sp>
        <p:nvSpPr>
          <p:cNvPr id="34" name="Picture Placeholder 7"/>
          <p:cNvSpPr>
            <a:spLocks noGrp="1"/>
          </p:cNvSpPr>
          <p:nvPr>
            <p:ph type="pic" sz="quarter" idx="15" hasCustomPrompt="1"/>
          </p:nvPr>
        </p:nvSpPr>
        <p:spPr>
          <a:xfrm>
            <a:off x="522030" y="1437121"/>
            <a:ext cx="1142879" cy="1163417"/>
          </a:xfrm>
          <a:prstGeom prst="roundRect">
            <a:avLst>
              <a:gd name="adj" fmla="val 8424"/>
            </a:avLst>
          </a:prstGeom>
          <a:ln w="28575">
            <a:solidFill>
              <a:schemeClr val="accent1"/>
            </a:solidFill>
          </a:ln>
        </p:spPr>
        <p:txBody>
          <a:bodyPr bIns="274320" anchor="b"/>
          <a:lstStyle>
            <a:lvl1pPr algn="ctr">
              <a:buNone/>
              <a:defRPr sz="1200">
                <a:solidFill>
                  <a:schemeClr val="bg1">
                    <a:lumMod val="65000"/>
                  </a:schemeClr>
                </a:solidFill>
              </a:defRPr>
            </a:lvl1pPr>
          </a:lstStyle>
          <a:p>
            <a:r>
              <a:rPr lang="en-US" dirty="0"/>
              <a:t>Image Holder</a:t>
            </a:r>
          </a:p>
        </p:txBody>
      </p:sp>
      <p:sp>
        <p:nvSpPr>
          <p:cNvPr id="35" name="Text Placeholder 3"/>
          <p:cNvSpPr>
            <a:spLocks noGrp="1"/>
          </p:cNvSpPr>
          <p:nvPr>
            <p:ph type="body" sz="half" idx="16" hasCustomPrompt="1"/>
          </p:nvPr>
        </p:nvSpPr>
        <p:spPr>
          <a:xfrm>
            <a:off x="1828804" y="1377177"/>
            <a:ext cx="1388839" cy="381730"/>
          </a:xfrm>
          <a:prstGeom prst="rect">
            <a:avLst/>
          </a:prstGeom>
        </p:spPr>
        <p:txBody>
          <a:bodyPr wrap="square" lIns="0" tIns="0" rIns="0" bIns="0" anchor="t">
            <a:noAutofit/>
          </a:bodyPr>
          <a:lstStyle>
            <a:lvl1pPr marL="0" indent="0" algn="l">
              <a:buNone/>
              <a:defRPr sz="1099" b="1" baseline="0">
                <a:solidFill>
                  <a:schemeClr val="accent1"/>
                </a:solidFill>
              </a:defRPr>
            </a:lvl1pPr>
            <a:lvl2pPr marL="457052" indent="0">
              <a:buNone/>
              <a:defRPr sz="1200"/>
            </a:lvl2pPr>
            <a:lvl3pPr marL="914103" indent="0">
              <a:buNone/>
              <a:defRPr sz="1001"/>
            </a:lvl3pPr>
            <a:lvl4pPr marL="1370679" indent="0">
              <a:buNone/>
              <a:defRPr sz="900"/>
            </a:lvl4pPr>
            <a:lvl5pPr marL="1827731" indent="0">
              <a:buNone/>
              <a:defRPr sz="900"/>
            </a:lvl5pPr>
            <a:lvl6pPr marL="2284781" indent="0">
              <a:buNone/>
              <a:defRPr sz="900"/>
            </a:lvl6pPr>
            <a:lvl7pPr marL="2741833" indent="0">
              <a:buNone/>
              <a:defRPr sz="900"/>
            </a:lvl7pPr>
            <a:lvl8pPr marL="3198408" indent="0">
              <a:buNone/>
              <a:defRPr sz="900"/>
            </a:lvl8pPr>
            <a:lvl9pPr marL="3655460" indent="0">
              <a:buNone/>
              <a:defRPr sz="900"/>
            </a:lvl9pPr>
          </a:lstStyle>
          <a:p>
            <a:pPr lvl="0"/>
            <a:endParaRPr lang="en-US" dirty="0"/>
          </a:p>
          <a:p>
            <a:pPr lvl="0"/>
            <a:endParaRPr lang="en-US" dirty="0"/>
          </a:p>
        </p:txBody>
      </p:sp>
      <p:sp>
        <p:nvSpPr>
          <p:cNvPr id="36" name="Text Placeholder 3"/>
          <p:cNvSpPr>
            <a:spLocks noGrp="1"/>
          </p:cNvSpPr>
          <p:nvPr>
            <p:ph type="body" sz="half" idx="17"/>
          </p:nvPr>
        </p:nvSpPr>
        <p:spPr>
          <a:xfrm>
            <a:off x="1828803" y="1790095"/>
            <a:ext cx="1800725" cy="857858"/>
          </a:xfrm>
          <a:prstGeom prst="rect">
            <a:avLst/>
          </a:prstGeom>
        </p:spPr>
        <p:txBody>
          <a:bodyPr wrap="square" lIns="0" tIns="0" rIns="0" bIns="0" anchor="t">
            <a:noAutofit/>
          </a:bodyPr>
          <a:lstStyle>
            <a:lvl1pPr marL="0" indent="0" algn="l">
              <a:buNone/>
              <a:defRPr sz="1099" b="0" baseline="0">
                <a:solidFill>
                  <a:schemeClr val="tx1">
                    <a:lumMod val="50000"/>
                    <a:lumOff val="50000"/>
                  </a:schemeClr>
                </a:solidFill>
              </a:defRPr>
            </a:lvl1pPr>
            <a:lvl2pPr marL="457052" indent="0">
              <a:buNone/>
              <a:defRPr sz="1200"/>
            </a:lvl2pPr>
            <a:lvl3pPr marL="914103" indent="0">
              <a:buNone/>
              <a:defRPr sz="1001"/>
            </a:lvl3pPr>
            <a:lvl4pPr marL="1370679" indent="0">
              <a:buNone/>
              <a:defRPr sz="900"/>
            </a:lvl4pPr>
            <a:lvl5pPr marL="1827731" indent="0">
              <a:buNone/>
              <a:defRPr sz="900"/>
            </a:lvl5pPr>
            <a:lvl6pPr marL="2284781" indent="0">
              <a:buNone/>
              <a:defRPr sz="900"/>
            </a:lvl6pPr>
            <a:lvl7pPr marL="2741833" indent="0">
              <a:buNone/>
              <a:defRPr sz="900"/>
            </a:lvl7pPr>
            <a:lvl8pPr marL="3198408" indent="0">
              <a:buNone/>
              <a:defRPr sz="900"/>
            </a:lvl8pPr>
            <a:lvl9pPr marL="3655460" indent="0">
              <a:buNone/>
              <a:defRPr sz="900"/>
            </a:lvl9pPr>
          </a:lstStyle>
          <a:p>
            <a:pPr algn="ctr"/>
            <a:endParaRPr lang="en-US" sz="1001" dirty="0">
              <a:solidFill>
                <a:schemeClr val="tx1">
                  <a:lumMod val="50000"/>
                  <a:lumOff val="50000"/>
                </a:schemeClr>
              </a:solidFill>
            </a:endParaRPr>
          </a:p>
        </p:txBody>
      </p:sp>
      <p:sp>
        <p:nvSpPr>
          <p:cNvPr id="38" name="Picture Placeholder 7"/>
          <p:cNvSpPr>
            <a:spLocks noGrp="1"/>
          </p:cNvSpPr>
          <p:nvPr>
            <p:ph type="pic" sz="quarter" idx="18" hasCustomPrompt="1"/>
          </p:nvPr>
        </p:nvSpPr>
        <p:spPr>
          <a:xfrm>
            <a:off x="483929" y="3251156"/>
            <a:ext cx="1142879" cy="1163417"/>
          </a:xfrm>
          <a:prstGeom prst="roundRect">
            <a:avLst>
              <a:gd name="adj" fmla="val 8424"/>
            </a:avLst>
          </a:prstGeom>
          <a:ln w="28575">
            <a:solidFill>
              <a:schemeClr val="accent2"/>
            </a:solidFill>
          </a:ln>
        </p:spPr>
        <p:txBody>
          <a:bodyPr bIns="274320" anchor="b"/>
          <a:lstStyle>
            <a:lvl1pPr algn="ctr">
              <a:buNone/>
              <a:defRPr sz="1200">
                <a:solidFill>
                  <a:schemeClr val="bg1">
                    <a:lumMod val="65000"/>
                  </a:schemeClr>
                </a:solidFill>
              </a:defRPr>
            </a:lvl1pPr>
          </a:lstStyle>
          <a:p>
            <a:r>
              <a:rPr lang="en-US" dirty="0"/>
              <a:t>Image Holder</a:t>
            </a:r>
          </a:p>
        </p:txBody>
      </p:sp>
      <p:sp>
        <p:nvSpPr>
          <p:cNvPr id="39" name="Text Placeholder 3"/>
          <p:cNvSpPr>
            <a:spLocks noGrp="1"/>
          </p:cNvSpPr>
          <p:nvPr>
            <p:ph type="body" sz="half" idx="19" hasCustomPrompt="1"/>
          </p:nvPr>
        </p:nvSpPr>
        <p:spPr>
          <a:xfrm>
            <a:off x="1828804" y="3191211"/>
            <a:ext cx="1388839" cy="381730"/>
          </a:xfrm>
          <a:prstGeom prst="rect">
            <a:avLst/>
          </a:prstGeom>
        </p:spPr>
        <p:txBody>
          <a:bodyPr wrap="square" lIns="0" tIns="0" rIns="0" bIns="0" anchor="t">
            <a:noAutofit/>
          </a:bodyPr>
          <a:lstStyle>
            <a:lvl1pPr marL="0" indent="0" algn="l">
              <a:buNone/>
              <a:defRPr sz="1099" b="1" baseline="0">
                <a:solidFill>
                  <a:schemeClr val="accent2"/>
                </a:solidFill>
              </a:defRPr>
            </a:lvl1pPr>
            <a:lvl2pPr marL="457052" indent="0">
              <a:buNone/>
              <a:defRPr sz="1200"/>
            </a:lvl2pPr>
            <a:lvl3pPr marL="914103" indent="0">
              <a:buNone/>
              <a:defRPr sz="1001"/>
            </a:lvl3pPr>
            <a:lvl4pPr marL="1370679" indent="0">
              <a:buNone/>
              <a:defRPr sz="900"/>
            </a:lvl4pPr>
            <a:lvl5pPr marL="1827731" indent="0">
              <a:buNone/>
              <a:defRPr sz="900"/>
            </a:lvl5pPr>
            <a:lvl6pPr marL="2284781" indent="0">
              <a:buNone/>
              <a:defRPr sz="900"/>
            </a:lvl6pPr>
            <a:lvl7pPr marL="2741833" indent="0">
              <a:buNone/>
              <a:defRPr sz="900"/>
            </a:lvl7pPr>
            <a:lvl8pPr marL="3198408" indent="0">
              <a:buNone/>
              <a:defRPr sz="900"/>
            </a:lvl8pPr>
            <a:lvl9pPr marL="3655460" indent="0">
              <a:buNone/>
              <a:defRPr sz="900"/>
            </a:lvl9pPr>
          </a:lstStyle>
          <a:p>
            <a:pPr lvl="0"/>
            <a:endParaRPr lang="en-US" dirty="0"/>
          </a:p>
          <a:p>
            <a:pPr lvl="0"/>
            <a:endParaRPr lang="en-US" dirty="0"/>
          </a:p>
        </p:txBody>
      </p:sp>
      <p:sp>
        <p:nvSpPr>
          <p:cNvPr id="40" name="Text Placeholder 3"/>
          <p:cNvSpPr>
            <a:spLocks noGrp="1"/>
          </p:cNvSpPr>
          <p:nvPr>
            <p:ph type="body" sz="half" idx="20"/>
          </p:nvPr>
        </p:nvSpPr>
        <p:spPr>
          <a:xfrm>
            <a:off x="1828803" y="3604129"/>
            <a:ext cx="1800725" cy="857858"/>
          </a:xfrm>
          <a:prstGeom prst="rect">
            <a:avLst/>
          </a:prstGeom>
        </p:spPr>
        <p:txBody>
          <a:bodyPr wrap="square" lIns="0" tIns="0" rIns="0" bIns="0" anchor="t">
            <a:noAutofit/>
          </a:bodyPr>
          <a:lstStyle>
            <a:lvl1pPr marL="0" indent="0" algn="l">
              <a:buNone/>
              <a:defRPr sz="1099" b="0" baseline="0">
                <a:solidFill>
                  <a:schemeClr val="tx1">
                    <a:lumMod val="50000"/>
                    <a:lumOff val="50000"/>
                  </a:schemeClr>
                </a:solidFill>
              </a:defRPr>
            </a:lvl1pPr>
            <a:lvl2pPr marL="457052" indent="0">
              <a:buNone/>
              <a:defRPr sz="1200"/>
            </a:lvl2pPr>
            <a:lvl3pPr marL="914103" indent="0">
              <a:buNone/>
              <a:defRPr sz="1001"/>
            </a:lvl3pPr>
            <a:lvl4pPr marL="1370679" indent="0">
              <a:buNone/>
              <a:defRPr sz="900"/>
            </a:lvl4pPr>
            <a:lvl5pPr marL="1827731" indent="0">
              <a:buNone/>
              <a:defRPr sz="900"/>
            </a:lvl5pPr>
            <a:lvl6pPr marL="2284781" indent="0">
              <a:buNone/>
              <a:defRPr sz="900"/>
            </a:lvl6pPr>
            <a:lvl7pPr marL="2741833" indent="0">
              <a:buNone/>
              <a:defRPr sz="900"/>
            </a:lvl7pPr>
            <a:lvl8pPr marL="3198408" indent="0">
              <a:buNone/>
              <a:defRPr sz="900"/>
            </a:lvl8pPr>
            <a:lvl9pPr marL="3655460" indent="0">
              <a:buNone/>
              <a:defRPr sz="900"/>
            </a:lvl9pPr>
          </a:lstStyle>
          <a:p>
            <a:pPr algn="ctr"/>
            <a:endParaRPr lang="en-US" sz="1001" dirty="0">
              <a:solidFill>
                <a:schemeClr val="tx1">
                  <a:lumMod val="50000"/>
                  <a:lumOff val="50000"/>
                </a:schemeClr>
              </a:solidFill>
            </a:endParaRPr>
          </a:p>
        </p:txBody>
      </p:sp>
      <p:sp>
        <p:nvSpPr>
          <p:cNvPr id="46" name="Picture Placeholder 7"/>
          <p:cNvSpPr>
            <a:spLocks noGrp="1"/>
          </p:cNvSpPr>
          <p:nvPr>
            <p:ph type="pic" sz="quarter" idx="21" hasCustomPrompt="1"/>
          </p:nvPr>
        </p:nvSpPr>
        <p:spPr>
          <a:xfrm>
            <a:off x="7494170" y="1437121"/>
            <a:ext cx="1142879" cy="1163417"/>
          </a:xfrm>
          <a:prstGeom prst="roundRect">
            <a:avLst>
              <a:gd name="adj" fmla="val 8424"/>
            </a:avLst>
          </a:prstGeom>
          <a:ln w="28575">
            <a:solidFill>
              <a:schemeClr val="accent3"/>
            </a:solidFill>
          </a:ln>
        </p:spPr>
        <p:txBody>
          <a:bodyPr bIns="274320" anchor="b"/>
          <a:lstStyle>
            <a:lvl1pPr algn="ctr">
              <a:buNone/>
              <a:defRPr sz="1200">
                <a:solidFill>
                  <a:schemeClr val="bg1">
                    <a:lumMod val="65000"/>
                  </a:schemeClr>
                </a:solidFill>
              </a:defRPr>
            </a:lvl1pPr>
          </a:lstStyle>
          <a:p>
            <a:r>
              <a:rPr lang="en-US" dirty="0"/>
              <a:t>Image Holder</a:t>
            </a:r>
          </a:p>
        </p:txBody>
      </p:sp>
      <p:sp>
        <p:nvSpPr>
          <p:cNvPr id="47" name="Text Placeholder 3"/>
          <p:cNvSpPr>
            <a:spLocks noGrp="1"/>
          </p:cNvSpPr>
          <p:nvPr>
            <p:ph type="body" sz="half" idx="22" hasCustomPrompt="1"/>
          </p:nvPr>
        </p:nvSpPr>
        <p:spPr>
          <a:xfrm>
            <a:off x="5925194" y="1377177"/>
            <a:ext cx="1388839" cy="381730"/>
          </a:xfrm>
          <a:prstGeom prst="rect">
            <a:avLst/>
          </a:prstGeom>
        </p:spPr>
        <p:txBody>
          <a:bodyPr wrap="square" lIns="0" tIns="0" rIns="0" bIns="0" anchor="t">
            <a:noAutofit/>
          </a:bodyPr>
          <a:lstStyle>
            <a:lvl1pPr marL="0" indent="0" algn="r">
              <a:buNone/>
              <a:defRPr sz="1099" b="1" baseline="0">
                <a:solidFill>
                  <a:schemeClr val="accent3"/>
                </a:solidFill>
              </a:defRPr>
            </a:lvl1pPr>
            <a:lvl2pPr marL="457052" indent="0">
              <a:buNone/>
              <a:defRPr sz="1200"/>
            </a:lvl2pPr>
            <a:lvl3pPr marL="914103" indent="0">
              <a:buNone/>
              <a:defRPr sz="1001"/>
            </a:lvl3pPr>
            <a:lvl4pPr marL="1370679" indent="0">
              <a:buNone/>
              <a:defRPr sz="900"/>
            </a:lvl4pPr>
            <a:lvl5pPr marL="1827731" indent="0">
              <a:buNone/>
              <a:defRPr sz="900"/>
            </a:lvl5pPr>
            <a:lvl6pPr marL="2284781" indent="0">
              <a:buNone/>
              <a:defRPr sz="900"/>
            </a:lvl6pPr>
            <a:lvl7pPr marL="2741833" indent="0">
              <a:buNone/>
              <a:defRPr sz="900"/>
            </a:lvl7pPr>
            <a:lvl8pPr marL="3198408" indent="0">
              <a:buNone/>
              <a:defRPr sz="900"/>
            </a:lvl8pPr>
            <a:lvl9pPr marL="3655460" indent="0">
              <a:buNone/>
              <a:defRPr sz="900"/>
            </a:lvl9pPr>
          </a:lstStyle>
          <a:p>
            <a:pPr lvl="0"/>
            <a:endParaRPr lang="en-US" dirty="0"/>
          </a:p>
          <a:p>
            <a:pPr lvl="0"/>
            <a:endParaRPr lang="en-US" dirty="0"/>
          </a:p>
        </p:txBody>
      </p:sp>
      <p:sp>
        <p:nvSpPr>
          <p:cNvPr id="48" name="Text Placeholder 3"/>
          <p:cNvSpPr>
            <a:spLocks noGrp="1"/>
          </p:cNvSpPr>
          <p:nvPr>
            <p:ph type="body" sz="half" idx="23"/>
          </p:nvPr>
        </p:nvSpPr>
        <p:spPr>
          <a:xfrm>
            <a:off x="5513308" y="1790095"/>
            <a:ext cx="1800725" cy="857858"/>
          </a:xfrm>
          <a:prstGeom prst="rect">
            <a:avLst/>
          </a:prstGeom>
        </p:spPr>
        <p:txBody>
          <a:bodyPr wrap="square" lIns="0" tIns="0" rIns="0" bIns="0" anchor="t">
            <a:noAutofit/>
          </a:bodyPr>
          <a:lstStyle>
            <a:lvl1pPr marL="0" indent="0" algn="r">
              <a:buNone/>
              <a:defRPr sz="1099" b="0" baseline="0">
                <a:solidFill>
                  <a:schemeClr val="tx1">
                    <a:lumMod val="50000"/>
                    <a:lumOff val="50000"/>
                  </a:schemeClr>
                </a:solidFill>
              </a:defRPr>
            </a:lvl1pPr>
            <a:lvl2pPr marL="457052" indent="0">
              <a:buNone/>
              <a:defRPr sz="1200"/>
            </a:lvl2pPr>
            <a:lvl3pPr marL="914103" indent="0">
              <a:buNone/>
              <a:defRPr sz="1001"/>
            </a:lvl3pPr>
            <a:lvl4pPr marL="1370679" indent="0">
              <a:buNone/>
              <a:defRPr sz="900"/>
            </a:lvl4pPr>
            <a:lvl5pPr marL="1827731" indent="0">
              <a:buNone/>
              <a:defRPr sz="900"/>
            </a:lvl5pPr>
            <a:lvl6pPr marL="2284781" indent="0">
              <a:buNone/>
              <a:defRPr sz="900"/>
            </a:lvl6pPr>
            <a:lvl7pPr marL="2741833" indent="0">
              <a:buNone/>
              <a:defRPr sz="900"/>
            </a:lvl7pPr>
            <a:lvl8pPr marL="3198408" indent="0">
              <a:buNone/>
              <a:defRPr sz="900"/>
            </a:lvl8pPr>
            <a:lvl9pPr marL="3655460" indent="0">
              <a:buNone/>
              <a:defRPr sz="900"/>
            </a:lvl9pPr>
          </a:lstStyle>
          <a:p>
            <a:pPr algn="ctr"/>
            <a:endParaRPr lang="en-US" sz="1001" dirty="0">
              <a:solidFill>
                <a:schemeClr val="tx1">
                  <a:lumMod val="50000"/>
                  <a:lumOff val="50000"/>
                </a:schemeClr>
              </a:solidFill>
            </a:endParaRPr>
          </a:p>
        </p:txBody>
      </p:sp>
      <p:sp>
        <p:nvSpPr>
          <p:cNvPr id="50" name="Picture Placeholder 7"/>
          <p:cNvSpPr>
            <a:spLocks noGrp="1"/>
          </p:cNvSpPr>
          <p:nvPr>
            <p:ph type="pic" sz="quarter" idx="24" hasCustomPrompt="1"/>
          </p:nvPr>
        </p:nvSpPr>
        <p:spPr>
          <a:xfrm>
            <a:off x="7494170" y="3266393"/>
            <a:ext cx="1142879" cy="1163417"/>
          </a:xfrm>
          <a:prstGeom prst="roundRect">
            <a:avLst>
              <a:gd name="adj" fmla="val 8424"/>
            </a:avLst>
          </a:prstGeom>
          <a:ln w="28575">
            <a:solidFill>
              <a:schemeClr val="accent4"/>
            </a:solidFill>
          </a:ln>
        </p:spPr>
        <p:txBody>
          <a:bodyPr bIns="274320" anchor="b"/>
          <a:lstStyle>
            <a:lvl1pPr algn="ctr">
              <a:buNone/>
              <a:defRPr sz="1200">
                <a:solidFill>
                  <a:schemeClr val="bg1">
                    <a:lumMod val="65000"/>
                  </a:schemeClr>
                </a:solidFill>
              </a:defRPr>
            </a:lvl1pPr>
          </a:lstStyle>
          <a:p>
            <a:r>
              <a:rPr lang="en-US" dirty="0"/>
              <a:t>Image Holder</a:t>
            </a:r>
          </a:p>
        </p:txBody>
      </p:sp>
      <p:sp>
        <p:nvSpPr>
          <p:cNvPr id="51" name="Text Placeholder 3"/>
          <p:cNvSpPr>
            <a:spLocks noGrp="1"/>
          </p:cNvSpPr>
          <p:nvPr>
            <p:ph type="body" sz="half" idx="25" hasCustomPrompt="1"/>
          </p:nvPr>
        </p:nvSpPr>
        <p:spPr>
          <a:xfrm>
            <a:off x="5925194" y="3206448"/>
            <a:ext cx="1388839" cy="381730"/>
          </a:xfrm>
          <a:prstGeom prst="rect">
            <a:avLst/>
          </a:prstGeom>
        </p:spPr>
        <p:txBody>
          <a:bodyPr wrap="square" lIns="0" tIns="0" rIns="0" bIns="0" anchor="t">
            <a:noAutofit/>
          </a:bodyPr>
          <a:lstStyle>
            <a:lvl1pPr marL="0" indent="0" algn="r">
              <a:buNone/>
              <a:defRPr sz="1099" b="1" baseline="0">
                <a:solidFill>
                  <a:schemeClr val="accent4"/>
                </a:solidFill>
              </a:defRPr>
            </a:lvl1pPr>
            <a:lvl2pPr marL="457052" indent="0">
              <a:buNone/>
              <a:defRPr sz="1200"/>
            </a:lvl2pPr>
            <a:lvl3pPr marL="914103" indent="0">
              <a:buNone/>
              <a:defRPr sz="1001"/>
            </a:lvl3pPr>
            <a:lvl4pPr marL="1370679" indent="0">
              <a:buNone/>
              <a:defRPr sz="900"/>
            </a:lvl4pPr>
            <a:lvl5pPr marL="1827731" indent="0">
              <a:buNone/>
              <a:defRPr sz="900"/>
            </a:lvl5pPr>
            <a:lvl6pPr marL="2284781" indent="0">
              <a:buNone/>
              <a:defRPr sz="900"/>
            </a:lvl6pPr>
            <a:lvl7pPr marL="2741833" indent="0">
              <a:buNone/>
              <a:defRPr sz="900"/>
            </a:lvl7pPr>
            <a:lvl8pPr marL="3198408" indent="0">
              <a:buNone/>
              <a:defRPr sz="900"/>
            </a:lvl8pPr>
            <a:lvl9pPr marL="3655460" indent="0">
              <a:buNone/>
              <a:defRPr sz="900"/>
            </a:lvl9pPr>
          </a:lstStyle>
          <a:p>
            <a:pPr lvl="0"/>
            <a:endParaRPr lang="en-US" dirty="0"/>
          </a:p>
          <a:p>
            <a:pPr lvl="0"/>
            <a:endParaRPr lang="en-US" dirty="0"/>
          </a:p>
        </p:txBody>
      </p:sp>
      <p:sp>
        <p:nvSpPr>
          <p:cNvPr id="52" name="Text Placeholder 3"/>
          <p:cNvSpPr>
            <a:spLocks noGrp="1"/>
          </p:cNvSpPr>
          <p:nvPr>
            <p:ph type="body" sz="half" idx="26"/>
          </p:nvPr>
        </p:nvSpPr>
        <p:spPr>
          <a:xfrm>
            <a:off x="5513308" y="3619366"/>
            <a:ext cx="1800725" cy="857858"/>
          </a:xfrm>
          <a:prstGeom prst="rect">
            <a:avLst/>
          </a:prstGeom>
        </p:spPr>
        <p:txBody>
          <a:bodyPr wrap="square" lIns="0" tIns="0" rIns="0" bIns="0" anchor="t">
            <a:noAutofit/>
          </a:bodyPr>
          <a:lstStyle>
            <a:lvl1pPr marL="0" indent="0" algn="r">
              <a:buNone/>
              <a:defRPr sz="1099" b="0" baseline="0">
                <a:solidFill>
                  <a:schemeClr val="tx1">
                    <a:lumMod val="50000"/>
                    <a:lumOff val="50000"/>
                  </a:schemeClr>
                </a:solidFill>
              </a:defRPr>
            </a:lvl1pPr>
            <a:lvl2pPr marL="457052" indent="0">
              <a:buNone/>
              <a:defRPr sz="1200"/>
            </a:lvl2pPr>
            <a:lvl3pPr marL="914103" indent="0">
              <a:buNone/>
              <a:defRPr sz="1001"/>
            </a:lvl3pPr>
            <a:lvl4pPr marL="1370679" indent="0">
              <a:buNone/>
              <a:defRPr sz="900"/>
            </a:lvl4pPr>
            <a:lvl5pPr marL="1827731" indent="0">
              <a:buNone/>
              <a:defRPr sz="900"/>
            </a:lvl5pPr>
            <a:lvl6pPr marL="2284781" indent="0">
              <a:buNone/>
              <a:defRPr sz="900"/>
            </a:lvl6pPr>
            <a:lvl7pPr marL="2741833" indent="0">
              <a:buNone/>
              <a:defRPr sz="900"/>
            </a:lvl7pPr>
            <a:lvl8pPr marL="3198408" indent="0">
              <a:buNone/>
              <a:defRPr sz="900"/>
            </a:lvl8pPr>
            <a:lvl9pPr marL="3655460" indent="0">
              <a:buNone/>
              <a:defRPr sz="900"/>
            </a:lvl9pPr>
          </a:lstStyle>
          <a:p>
            <a:pPr algn="ctr"/>
            <a:endParaRPr lang="en-US" sz="1001" dirty="0">
              <a:solidFill>
                <a:schemeClr val="tx1">
                  <a:lumMod val="50000"/>
                  <a:lumOff val="50000"/>
                </a:schemeClr>
              </a:solidFill>
            </a:endParaRPr>
          </a:p>
        </p:txBody>
      </p:sp>
      <p:sp>
        <p:nvSpPr>
          <p:cNvPr id="65" name="Rounded Rectangle 64"/>
          <p:cNvSpPr/>
          <p:nvPr userDrawn="1"/>
        </p:nvSpPr>
        <p:spPr>
          <a:xfrm>
            <a:off x="3724276" y="2152651"/>
            <a:ext cx="1524002" cy="1435527"/>
          </a:xfrm>
          <a:prstGeom prst="roundRect">
            <a:avLst>
              <a:gd name="adj" fmla="val 8041"/>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030271"/>
            <a:endParaRPr lang="en-US" sz="1998">
              <a:solidFill>
                <a:srgbClr val="FFFFFF"/>
              </a:solidFill>
            </a:endParaRPr>
          </a:p>
        </p:txBody>
      </p:sp>
      <p:sp>
        <p:nvSpPr>
          <p:cNvPr id="53" name="Freeform 245"/>
          <p:cNvSpPr/>
          <p:nvPr userDrawn="1"/>
        </p:nvSpPr>
        <p:spPr bwMode="auto">
          <a:xfrm>
            <a:off x="4198810" y="2582949"/>
            <a:ext cx="574934" cy="574933"/>
          </a:xfrm>
          <a:custGeom>
            <a:avLst/>
            <a:gdLst/>
            <a:ahLst/>
            <a:cxnLst>
              <a:cxn ang="0">
                <a:pos x="68" y="3"/>
              </a:cxn>
              <a:cxn ang="0">
                <a:pos x="58" y="61"/>
              </a:cxn>
              <a:cxn ang="0">
                <a:pos x="57" y="63"/>
              </a:cxn>
              <a:cxn ang="0">
                <a:pos x="56" y="63"/>
              </a:cxn>
              <a:cxn ang="0">
                <a:pos x="55" y="63"/>
              </a:cxn>
              <a:cxn ang="0">
                <a:pos x="38" y="56"/>
              </a:cxn>
              <a:cxn ang="0">
                <a:pos x="28" y="67"/>
              </a:cxn>
              <a:cxn ang="0">
                <a:pos x="26" y="68"/>
              </a:cxn>
              <a:cxn ang="0">
                <a:pos x="26" y="68"/>
              </a:cxn>
              <a:cxn ang="0">
                <a:pos x="24" y="65"/>
              </a:cxn>
              <a:cxn ang="0">
                <a:pos x="24" y="52"/>
              </a:cxn>
              <a:cxn ang="0">
                <a:pos x="57" y="12"/>
              </a:cxn>
              <a:cxn ang="0">
                <a:pos x="16" y="47"/>
              </a:cxn>
              <a:cxn ang="0">
                <a:pos x="1" y="41"/>
              </a:cxn>
              <a:cxn ang="0">
                <a:pos x="0" y="39"/>
              </a:cxn>
              <a:cxn ang="0">
                <a:pos x="1" y="36"/>
              </a:cxn>
              <a:cxn ang="0">
                <a:pos x="64" y="0"/>
              </a:cxn>
              <a:cxn ang="0">
                <a:pos x="65" y="0"/>
              </a:cxn>
              <a:cxn ang="0">
                <a:pos x="67" y="0"/>
              </a:cxn>
              <a:cxn ang="0">
                <a:pos x="68" y="3"/>
              </a:cxn>
            </a:cxnLst>
            <a:rect l="0" t="0" r="r" b="b"/>
            <a:pathLst>
              <a:path w="68" h="68">
                <a:moveTo>
                  <a:pt x="68" y="3"/>
                </a:moveTo>
                <a:cubicBezTo>
                  <a:pt x="58" y="61"/>
                  <a:pt x="58" y="61"/>
                  <a:pt x="58" y="61"/>
                </a:cubicBezTo>
                <a:cubicBezTo>
                  <a:pt x="58" y="62"/>
                  <a:pt x="57" y="62"/>
                  <a:pt x="57" y="63"/>
                </a:cubicBezTo>
                <a:cubicBezTo>
                  <a:pt x="56" y="63"/>
                  <a:pt x="56" y="63"/>
                  <a:pt x="56" y="63"/>
                </a:cubicBezTo>
                <a:cubicBezTo>
                  <a:pt x="55" y="63"/>
                  <a:pt x="55" y="63"/>
                  <a:pt x="55" y="63"/>
                </a:cubicBezTo>
                <a:cubicBezTo>
                  <a:pt x="38" y="56"/>
                  <a:pt x="38" y="56"/>
                  <a:pt x="38" y="56"/>
                </a:cubicBezTo>
                <a:cubicBezTo>
                  <a:pt x="28" y="67"/>
                  <a:pt x="28" y="67"/>
                  <a:pt x="28" y="67"/>
                </a:cubicBezTo>
                <a:cubicBezTo>
                  <a:pt x="28" y="67"/>
                  <a:pt x="27" y="68"/>
                  <a:pt x="26" y="68"/>
                </a:cubicBezTo>
                <a:cubicBezTo>
                  <a:pt x="26" y="68"/>
                  <a:pt x="26" y="68"/>
                  <a:pt x="26" y="68"/>
                </a:cubicBezTo>
                <a:cubicBezTo>
                  <a:pt x="25" y="67"/>
                  <a:pt x="24" y="66"/>
                  <a:pt x="24" y="65"/>
                </a:cubicBezTo>
                <a:cubicBezTo>
                  <a:pt x="24" y="52"/>
                  <a:pt x="24" y="52"/>
                  <a:pt x="24" y="52"/>
                </a:cubicBezTo>
                <a:cubicBezTo>
                  <a:pt x="57" y="12"/>
                  <a:pt x="57" y="12"/>
                  <a:pt x="57" y="12"/>
                </a:cubicBezTo>
                <a:cubicBezTo>
                  <a:pt x="16" y="47"/>
                  <a:pt x="16" y="47"/>
                  <a:pt x="16" y="47"/>
                </a:cubicBezTo>
                <a:cubicBezTo>
                  <a:pt x="1" y="41"/>
                  <a:pt x="1" y="41"/>
                  <a:pt x="1" y="41"/>
                </a:cubicBezTo>
                <a:cubicBezTo>
                  <a:pt x="0" y="40"/>
                  <a:pt x="0" y="40"/>
                  <a:pt x="0" y="39"/>
                </a:cubicBezTo>
                <a:cubicBezTo>
                  <a:pt x="0" y="38"/>
                  <a:pt x="0" y="37"/>
                  <a:pt x="1" y="36"/>
                </a:cubicBezTo>
                <a:cubicBezTo>
                  <a:pt x="64" y="0"/>
                  <a:pt x="64" y="0"/>
                  <a:pt x="64" y="0"/>
                </a:cubicBezTo>
                <a:cubicBezTo>
                  <a:pt x="65" y="0"/>
                  <a:pt x="65" y="0"/>
                  <a:pt x="65" y="0"/>
                </a:cubicBezTo>
                <a:cubicBezTo>
                  <a:pt x="66" y="0"/>
                  <a:pt x="66" y="0"/>
                  <a:pt x="67" y="0"/>
                </a:cubicBezTo>
                <a:cubicBezTo>
                  <a:pt x="68" y="1"/>
                  <a:pt x="68" y="2"/>
                  <a:pt x="68" y="3"/>
                </a:cubicBezTo>
                <a:close/>
              </a:path>
            </a:pathLst>
          </a:custGeom>
          <a:solidFill>
            <a:schemeClr val="bg1"/>
          </a:solidFill>
          <a:ln w="9525">
            <a:noFill/>
            <a:round/>
          </a:ln>
        </p:spPr>
        <p:txBody>
          <a:bodyPr vert="horz" wrap="square" lIns="91389" tIns="45694" rIns="91389" bIns="45694" numCol="1" anchor="t" anchorCtr="0" compatLnSpc="1"/>
          <a:lstStyle/>
          <a:p>
            <a:pPr defTabSz="1030271"/>
            <a:endParaRPr lang="en-US" sz="1998" dirty="0">
              <a:solidFill>
                <a:srgbClr val="262626"/>
              </a:solidFill>
            </a:endParaRPr>
          </a:p>
        </p:txBody>
      </p:sp>
      <p:sp>
        <p:nvSpPr>
          <p:cNvPr id="24" name="Round Same Side Corner Rectangle 23"/>
          <p:cNvSpPr/>
          <p:nvPr userDrawn="1"/>
        </p:nvSpPr>
        <p:spPr>
          <a:xfrm rot="16200000" flipH="1">
            <a:off x="8798361" y="304345"/>
            <a:ext cx="288035" cy="403250"/>
          </a:xfrm>
          <a:prstGeom prst="round2Same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030271"/>
            <a:endParaRPr lang="en-US" sz="1998" dirty="0">
              <a:solidFill>
                <a:srgbClr val="262626">
                  <a:lumMod val="50000"/>
                  <a:lumOff val="50000"/>
                </a:srgbClr>
              </a:solidFill>
            </a:endParaRPr>
          </a:p>
        </p:txBody>
      </p:sp>
      <p:sp>
        <p:nvSpPr>
          <p:cNvPr id="25" name="Slide Number Placeholder 4"/>
          <p:cNvSpPr>
            <a:spLocks noGrp="1"/>
          </p:cNvSpPr>
          <p:nvPr>
            <p:ph type="sldNum" sz="quarter" idx="4"/>
          </p:nvPr>
        </p:nvSpPr>
        <p:spPr>
          <a:xfrm>
            <a:off x="8746835" y="361953"/>
            <a:ext cx="381001" cy="274637"/>
          </a:xfrm>
          <a:prstGeom prst="rect">
            <a:avLst/>
          </a:prstGeom>
        </p:spPr>
        <p:txBody>
          <a:bodyPr anchor="ctr"/>
          <a:lstStyle>
            <a:lvl1pPr algn="ctr">
              <a:defRPr sz="900" b="1">
                <a:solidFill>
                  <a:schemeClr val="tx1">
                    <a:lumMod val="50000"/>
                    <a:lumOff val="50000"/>
                  </a:schemeClr>
                </a:solidFill>
              </a:defRPr>
            </a:lvl1pPr>
          </a:lstStyle>
          <a:p>
            <a:pPr defTabSz="1030271"/>
            <a:fld id="{C136B7D2-B98C-44FD-8D04-7EC62A564975}" type="slidenum">
              <a:rPr lang="en-US" smtClean="0">
                <a:solidFill>
                  <a:srgbClr val="262626">
                    <a:lumMod val="50000"/>
                    <a:lumOff val="50000"/>
                  </a:srgbClr>
                </a:solidFill>
              </a:rPr>
              <a:pPr defTabSz="1030271"/>
              <a:t>‹#›</a:t>
            </a:fld>
            <a:endParaRPr lang="en-US" dirty="0">
              <a:solidFill>
                <a:srgbClr val="262626">
                  <a:lumMod val="50000"/>
                  <a:lumOff val="50000"/>
                </a:srgbClr>
              </a:solidFill>
            </a:endParaRPr>
          </a:p>
        </p:txBody>
      </p:sp>
      <p:sp>
        <p:nvSpPr>
          <p:cNvPr id="26" name="Title 1"/>
          <p:cNvSpPr>
            <a:spLocks noGrp="1"/>
          </p:cNvSpPr>
          <p:nvPr>
            <p:ph type="title" hasCustomPrompt="1"/>
          </p:nvPr>
        </p:nvSpPr>
        <p:spPr>
          <a:xfrm>
            <a:off x="609601" y="361951"/>
            <a:ext cx="5638800" cy="353525"/>
          </a:xfrm>
          <a:prstGeom prst="rect">
            <a:avLst/>
          </a:prstGeom>
        </p:spPr>
        <p:txBody>
          <a:bodyPr wrap="none" lIns="0" tIns="0" rIns="0" bIns="0" anchor="ctr">
            <a:noAutofit/>
          </a:bodyPr>
          <a:lstStyle>
            <a:lvl1pPr algn="l">
              <a:defRPr sz="2399" b="1" baseline="0">
                <a:solidFill>
                  <a:schemeClr val="tx1">
                    <a:lumMod val="50000"/>
                    <a:lumOff val="50000"/>
                  </a:schemeClr>
                </a:solidFill>
              </a:defRPr>
            </a:lvl1pPr>
          </a:lstStyle>
          <a:p>
            <a:r>
              <a:rPr lang="en-US" dirty="0"/>
              <a:t>Click To Edit Master Title Style</a:t>
            </a:r>
          </a:p>
        </p:txBody>
      </p:sp>
      <p:sp>
        <p:nvSpPr>
          <p:cNvPr id="27" name="Text Placeholder 3"/>
          <p:cNvSpPr>
            <a:spLocks noGrp="1"/>
          </p:cNvSpPr>
          <p:nvPr>
            <p:ph type="body" sz="half" idx="2" hasCustomPrompt="1"/>
          </p:nvPr>
        </p:nvSpPr>
        <p:spPr>
          <a:xfrm>
            <a:off x="609602" y="713943"/>
            <a:ext cx="4114801" cy="200746"/>
          </a:xfrm>
          <a:prstGeom prst="rect">
            <a:avLst/>
          </a:prstGeom>
        </p:spPr>
        <p:txBody>
          <a:bodyPr wrap="none" lIns="0" tIns="0" rIns="0" bIns="0" anchor="ctr">
            <a:noAutofit/>
          </a:bodyPr>
          <a:lstStyle>
            <a:lvl1pPr marL="0" indent="0" algn="l">
              <a:buNone/>
              <a:defRPr sz="1200" b="1" baseline="0">
                <a:solidFill>
                  <a:schemeClr val="bg1">
                    <a:lumMod val="75000"/>
                  </a:schemeClr>
                </a:solidFill>
              </a:defRPr>
            </a:lvl1pPr>
            <a:lvl2pPr marL="457052" indent="0">
              <a:buNone/>
              <a:defRPr sz="1200"/>
            </a:lvl2pPr>
            <a:lvl3pPr marL="914103" indent="0">
              <a:buNone/>
              <a:defRPr sz="1001"/>
            </a:lvl3pPr>
            <a:lvl4pPr marL="1370679" indent="0">
              <a:buNone/>
              <a:defRPr sz="900"/>
            </a:lvl4pPr>
            <a:lvl5pPr marL="1827731" indent="0">
              <a:buNone/>
              <a:defRPr sz="900"/>
            </a:lvl5pPr>
            <a:lvl6pPr marL="2284781" indent="0">
              <a:buNone/>
              <a:defRPr sz="900"/>
            </a:lvl6pPr>
            <a:lvl7pPr marL="2741833" indent="0">
              <a:buNone/>
              <a:defRPr sz="900"/>
            </a:lvl7pPr>
            <a:lvl8pPr marL="3198408" indent="0">
              <a:buNone/>
              <a:defRPr sz="900"/>
            </a:lvl8pPr>
            <a:lvl9pPr marL="3655460" indent="0">
              <a:buNone/>
              <a:defRPr sz="900"/>
            </a:lvl9pPr>
          </a:lstStyle>
          <a:p>
            <a:pPr lvl="0"/>
            <a:r>
              <a:rPr lang="en-US" dirty="0"/>
              <a:t>Subtext Goes Here</a:t>
            </a:r>
          </a:p>
        </p:txBody>
      </p:sp>
    </p:spTree>
    <p:extLst>
      <p:ext uri="{BB962C8B-B14F-4D97-AF65-F5344CB8AC3E}">
        <p14:creationId xmlns:p14="http://schemas.microsoft.com/office/powerpoint/2010/main" val="593166799"/>
      </p:ext>
    </p:extLst>
  </p:cSld>
  <p:clrMapOvr>
    <a:masterClrMapping/>
  </p:clrMapOvr>
  <mc:AlternateContent xmlns:mc="http://schemas.openxmlformats.org/markup-compatibility/2006" xmlns:p14="http://schemas.microsoft.com/office/powerpoint/2010/main">
    <mc:Choice Requires="p14">
      <p:transition spd="slow" p14:dur="1500" advClick="0">
        <p:random/>
      </p:transition>
    </mc:Choice>
    <mc:Fallback xmlns="">
      <p:transition spd="slow" advClick="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fade">
                                      <p:cBhvr>
                                        <p:cTn id="7" dur="500"/>
                                        <p:tgtEl>
                                          <p:spTgt spid="26"/>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7">
                                            <p:txEl>
                                              <p:pRg st="0" end="0"/>
                                            </p:txEl>
                                          </p:spTgt>
                                        </p:tgtEl>
                                        <p:attrNameLst>
                                          <p:attrName>style.visibility</p:attrName>
                                        </p:attrNameLst>
                                      </p:cBhvr>
                                      <p:to>
                                        <p:strVal val="visible"/>
                                      </p:to>
                                    </p:set>
                                    <p:animEffect transition="in" filter="fade">
                                      <p:cBhvr>
                                        <p:cTn id="11" dur="500"/>
                                        <p:tgtEl>
                                          <p:spTgt spid="27">
                                            <p:txEl>
                                              <p:pRg st="0" end="0"/>
                                            </p:txEl>
                                          </p:spTgt>
                                        </p:tgtEl>
                                      </p:cBhvr>
                                    </p:animEffect>
                                  </p:childTnLst>
                                </p:cTn>
                              </p:par>
                            </p:childTnLst>
                          </p:cTn>
                        </p:par>
                        <p:par>
                          <p:cTn id="12" fill="hold">
                            <p:stCondLst>
                              <p:cond delay="1000"/>
                            </p:stCondLst>
                            <p:childTnLst>
                              <p:par>
                                <p:cTn id="13" presetID="53" presetClass="entr" presetSubtype="16" fill="hold" grpId="0" nodeType="afterEffect">
                                  <p:stCondLst>
                                    <p:cond delay="0"/>
                                  </p:stCondLst>
                                  <p:childTnLst>
                                    <p:set>
                                      <p:cBhvr>
                                        <p:cTn id="14" dur="1" fill="hold">
                                          <p:stCondLst>
                                            <p:cond delay="0"/>
                                          </p:stCondLst>
                                        </p:cTn>
                                        <p:tgtEl>
                                          <p:spTgt spid="65"/>
                                        </p:tgtEl>
                                        <p:attrNameLst>
                                          <p:attrName>style.visibility</p:attrName>
                                        </p:attrNameLst>
                                      </p:cBhvr>
                                      <p:to>
                                        <p:strVal val="visible"/>
                                      </p:to>
                                    </p:set>
                                    <p:anim calcmode="lin" valueType="num">
                                      <p:cBhvr>
                                        <p:cTn id="15" dur="500" fill="hold"/>
                                        <p:tgtEl>
                                          <p:spTgt spid="65"/>
                                        </p:tgtEl>
                                        <p:attrNameLst>
                                          <p:attrName>ppt_w</p:attrName>
                                        </p:attrNameLst>
                                      </p:cBhvr>
                                      <p:tavLst>
                                        <p:tav tm="0">
                                          <p:val>
                                            <p:fltVal val="0"/>
                                          </p:val>
                                        </p:tav>
                                        <p:tav tm="100000">
                                          <p:val>
                                            <p:strVal val="#ppt_w"/>
                                          </p:val>
                                        </p:tav>
                                      </p:tavLst>
                                    </p:anim>
                                    <p:anim calcmode="lin" valueType="num">
                                      <p:cBhvr>
                                        <p:cTn id="16" dur="500" fill="hold"/>
                                        <p:tgtEl>
                                          <p:spTgt spid="65"/>
                                        </p:tgtEl>
                                        <p:attrNameLst>
                                          <p:attrName>ppt_h</p:attrName>
                                        </p:attrNameLst>
                                      </p:cBhvr>
                                      <p:tavLst>
                                        <p:tav tm="0">
                                          <p:val>
                                            <p:fltVal val="0"/>
                                          </p:val>
                                        </p:tav>
                                        <p:tav tm="100000">
                                          <p:val>
                                            <p:strVal val="#ppt_h"/>
                                          </p:val>
                                        </p:tav>
                                      </p:tavLst>
                                    </p:anim>
                                    <p:animEffect transition="in" filter="fade">
                                      <p:cBhvr>
                                        <p:cTn id="17" dur="500"/>
                                        <p:tgtEl>
                                          <p:spTgt spid="65"/>
                                        </p:tgtEl>
                                      </p:cBhvr>
                                    </p:animEffect>
                                  </p:childTnLst>
                                </p:cTn>
                              </p:par>
                            </p:childTnLst>
                          </p:cTn>
                        </p:par>
                        <p:par>
                          <p:cTn id="18" fill="hold">
                            <p:stCondLst>
                              <p:cond delay="1500"/>
                            </p:stCondLst>
                            <p:childTnLst>
                              <p:par>
                                <p:cTn id="19" presetID="53" presetClass="entr" presetSubtype="16" fill="hold" grpId="0" nodeType="afterEffect">
                                  <p:stCondLst>
                                    <p:cond delay="0"/>
                                  </p:stCondLst>
                                  <p:childTnLst>
                                    <p:set>
                                      <p:cBhvr>
                                        <p:cTn id="20" dur="1" fill="hold">
                                          <p:stCondLst>
                                            <p:cond delay="0"/>
                                          </p:stCondLst>
                                        </p:cTn>
                                        <p:tgtEl>
                                          <p:spTgt spid="53"/>
                                        </p:tgtEl>
                                        <p:attrNameLst>
                                          <p:attrName>style.visibility</p:attrName>
                                        </p:attrNameLst>
                                      </p:cBhvr>
                                      <p:to>
                                        <p:strVal val="visible"/>
                                      </p:to>
                                    </p:set>
                                    <p:anim calcmode="lin" valueType="num">
                                      <p:cBhvr>
                                        <p:cTn id="21" dur="500" fill="hold"/>
                                        <p:tgtEl>
                                          <p:spTgt spid="53"/>
                                        </p:tgtEl>
                                        <p:attrNameLst>
                                          <p:attrName>ppt_w</p:attrName>
                                        </p:attrNameLst>
                                      </p:cBhvr>
                                      <p:tavLst>
                                        <p:tav tm="0">
                                          <p:val>
                                            <p:fltVal val="0"/>
                                          </p:val>
                                        </p:tav>
                                        <p:tav tm="100000">
                                          <p:val>
                                            <p:strVal val="#ppt_w"/>
                                          </p:val>
                                        </p:tav>
                                      </p:tavLst>
                                    </p:anim>
                                    <p:anim calcmode="lin" valueType="num">
                                      <p:cBhvr>
                                        <p:cTn id="22" dur="500" fill="hold"/>
                                        <p:tgtEl>
                                          <p:spTgt spid="53"/>
                                        </p:tgtEl>
                                        <p:attrNameLst>
                                          <p:attrName>ppt_h</p:attrName>
                                        </p:attrNameLst>
                                      </p:cBhvr>
                                      <p:tavLst>
                                        <p:tav tm="0">
                                          <p:val>
                                            <p:fltVal val="0"/>
                                          </p:val>
                                        </p:tav>
                                        <p:tav tm="100000">
                                          <p:val>
                                            <p:strVal val="#ppt_h"/>
                                          </p:val>
                                        </p:tav>
                                      </p:tavLst>
                                    </p:anim>
                                    <p:animEffect transition="in" filter="fade">
                                      <p:cBhvr>
                                        <p:cTn id="23" dur="500"/>
                                        <p:tgtEl>
                                          <p:spTgt spid="53"/>
                                        </p:tgtEl>
                                      </p:cBhvr>
                                    </p:animEffect>
                                  </p:childTnLst>
                                </p:cTn>
                              </p:par>
                            </p:childTnLst>
                          </p:cTn>
                        </p:par>
                        <p:par>
                          <p:cTn id="24" fill="hold">
                            <p:stCondLst>
                              <p:cond delay="2000"/>
                            </p:stCondLst>
                            <p:childTnLst>
                              <p:par>
                                <p:cTn id="25" presetID="16" presetClass="entr" presetSubtype="42" fill="hold" grpId="0" nodeType="afterEffect">
                                  <p:stCondLst>
                                    <p:cond delay="0"/>
                                  </p:stCondLst>
                                  <p:childTnLst>
                                    <p:set>
                                      <p:cBhvr>
                                        <p:cTn id="26" dur="1" fill="hold">
                                          <p:stCondLst>
                                            <p:cond delay="0"/>
                                          </p:stCondLst>
                                        </p:cTn>
                                        <p:tgtEl>
                                          <p:spTgt spid="34"/>
                                        </p:tgtEl>
                                        <p:attrNameLst>
                                          <p:attrName>style.visibility</p:attrName>
                                        </p:attrNameLst>
                                      </p:cBhvr>
                                      <p:to>
                                        <p:strVal val="visible"/>
                                      </p:to>
                                    </p:set>
                                    <p:animEffect transition="in" filter="barn(outHorizontal)">
                                      <p:cBhvr>
                                        <p:cTn id="27" dur="500"/>
                                        <p:tgtEl>
                                          <p:spTgt spid="34"/>
                                        </p:tgtEl>
                                      </p:cBhvr>
                                    </p:animEffect>
                                  </p:childTnLst>
                                </p:cTn>
                              </p:par>
                            </p:childTnLst>
                          </p:cTn>
                        </p:par>
                        <p:par>
                          <p:cTn id="28" fill="hold">
                            <p:stCondLst>
                              <p:cond delay="2500"/>
                            </p:stCondLst>
                            <p:childTnLst>
                              <p:par>
                                <p:cTn id="29" presetID="22" presetClass="entr" presetSubtype="8" fill="hold" grpId="0" nodeType="afterEffect">
                                  <p:stCondLst>
                                    <p:cond delay="0"/>
                                  </p:stCondLst>
                                  <p:childTnLst>
                                    <p:set>
                                      <p:cBhvr>
                                        <p:cTn id="30" dur="1" fill="hold">
                                          <p:stCondLst>
                                            <p:cond delay="0"/>
                                          </p:stCondLst>
                                        </p:cTn>
                                        <p:tgtEl>
                                          <p:spTgt spid="20"/>
                                        </p:tgtEl>
                                        <p:attrNameLst>
                                          <p:attrName>style.visibility</p:attrName>
                                        </p:attrNameLst>
                                      </p:cBhvr>
                                      <p:to>
                                        <p:strVal val="visible"/>
                                      </p:to>
                                    </p:set>
                                    <p:animEffect transition="in" filter="wipe(left)">
                                      <p:cBhvr>
                                        <p:cTn id="31" dur="500"/>
                                        <p:tgtEl>
                                          <p:spTgt spid="20"/>
                                        </p:tgtEl>
                                      </p:cBhvr>
                                    </p:animEffect>
                                  </p:childTnLst>
                                </p:cTn>
                              </p:par>
                            </p:childTnLst>
                          </p:cTn>
                        </p:par>
                        <p:par>
                          <p:cTn id="32" fill="hold">
                            <p:stCondLst>
                              <p:cond delay="3000"/>
                            </p:stCondLst>
                            <p:childTnLst>
                              <p:par>
                                <p:cTn id="33" presetID="22" presetClass="entr" presetSubtype="8" fill="hold" grpId="0" nodeType="afterEffect">
                                  <p:stCondLst>
                                    <p:cond delay="0"/>
                                  </p:stCondLst>
                                  <p:childTnLst>
                                    <p:set>
                                      <p:cBhvr>
                                        <p:cTn id="34" dur="1" fill="hold">
                                          <p:stCondLst>
                                            <p:cond delay="0"/>
                                          </p:stCondLst>
                                        </p:cTn>
                                        <p:tgtEl>
                                          <p:spTgt spid="35">
                                            <p:txEl>
                                              <p:pRg st="0" end="0"/>
                                            </p:txEl>
                                          </p:spTgt>
                                        </p:tgtEl>
                                        <p:attrNameLst>
                                          <p:attrName>style.visibility</p:attrName>
                                        </p:attrNameLst>
                                      </p:cBhvr>
                                      <p:to>
                                        <p:strVal val="visible"/>
                                      </p:to>
                                    </p:set>
                                    <p:animEffect transition="in" filter="wipe(left)">
                                      <p:cBhvr>
                                        <p:cTn id="35" dur="500"/>
                                        <p:tgtEl>
                                          <p:spTgt spid="35">
                                            <p:txEl>
                                              <p:pRg st="0" end="0"/>
                                            </p:txEl>
                                          </p:spTgt>
                                        </p:tgtEl>
                                      </p:cBhvr>
                                    </p:animEffect>
                                  </p:childTnLst>
                                </p:cTn>
                              </p:par>
                            </p:childTnLst>
                          </p:cTn>
                        </p:par>
                        <p:par>
                          <p:cTn id="36" fill="hold">
                            <p:stCondLst>
                              <p:cond delay="3500"/>
                            </p:stCondLst>
                            <p:childTnLst>
                              <p:par>
                                <p:cTn id="37" presetID="22" presetClass="entr" presetSubtype="8" fill="hold" grpId="0" nodeType="afterEffect" nodePh="1">
                                  <p:stCondLst>
                                    <p:cond delay="0"/>
                                  </p:stCondLst>
                                  <p:endCondLst>
                                    <p:cond evt="begin" delay="0">
                                      <p:tn val="37"/>
                                    </p:cond>
                                  </p:endCondLst>
                                  <p:childTnLst>
                                    <p:set>
                                      <p:cBhvr>
                                        <p:cTn id="38" dur="1" fill="hold">
                                          <p:stCondLst>
                                            <p:cond delay="0"/>
                                          </p:stCondLst>
                                        </p:cTn>
                                        <p:tgtEl>
                                          <p:spTgt spid="36">
                                            <p:txEl>
                                              <p:pRg st="0" end="0"/>
                                            </p:txEl>
                                          </p:spTgt>
                                        </p:tgtEl>
                                        <p:attrNameLst>
                                          <p:attrName>style.visibility</p:attrName>
                                        </p:attrNameLst>
                                      </p:cBhvr>
                                      <p:to>
                                        <p:strVal val="visible"/>
                                      </p:to>
                                    </p:set>
                                    <p:animEffect transition="in" filter="wipe(left)">
                                      <p:cBhvr>
                                        <p:cTn id="39" dur="500"/>
                                        <p:tgtEl>
                                          <p:spTgt spid="36">
                                            <p:txEl>
                                              <p:pRg st="0" end="0"/>
                                            </p:txEl>
                                          </p:spTgt>
                                        </p:tgtEl>
                                      </p:cBhvr>
                                    </p:animEffect>
                                  </p:childTnLst>
                                </p:cTn>
                              </p:par>
                            </p:childTnLst>
                          </p:cTn>
                        </p:par>
                        <p:par>
                          <p:cTn id="40" fill="hold">
                            <p:stCondLst>
                              <p:cond delay="4000"/>
                            </p:stCondLst>
                            <p:childTnLst>
                              <p:par>
                                <p:cTn id="41" presetID="16" presetClass="entr" presetSubtype="42" fill="hold" grpId="0" nodeType="afterEffect">
                                  <p:stCondLst>
                                    <p:cond delay="0"/>
                                  </p:stCondLst>
                                  <p:childTnLst>
                                    <p:set>
                                      <p:cBhvr>
                                        <p:cTn id="42" dur="1" fill="hold">
                                          <p:stCondLst>
                                            <p:cond delay="0"/>
                                          </p:stCondLst>
                                        </p:cTn>
                                        <p:tgtEl>
                                          <p:spTgt spid="38"/>
                                        </p:tgtEl>
                                        <p:attrNameLst>
                                          <p:attrName>style.visibility</p:attrName>
                                        </p:attrNameLst>
                                      </p:cBhvr>
                                      <p:to>
                                        <p:strVal val="visible"/>
                                      </p:to>
                                    </p:set>
                                    <p:animEffect transition="in" filter="barn(outHorizontal)">
                                      <p:cBhvr>
                                        <p:cTn id="43" dur="500"/>
                                        <p:tgtEl>
                                          <p:spTgt spid="38"/>
                                        </p:tgtEl>
                                      </p:cBhvr>
                                    </p:animEffect>
                                  </p:childTnLst>
                                </p:cTn>
                              </p:par>
                            </p:childTnLst>
                          </p:cTn>
                        </p:par>
                        <p:par>
                          <p:cTn id="44" fill="hold">
                            <p:stCondLst>
                              <p:cond delay="4500"/>
                            </p:stCondLst>
                            <p:childTnLst>
                              <p:par>
                                <p:cTn id="45" presetID="22" presetClass="entr" presetSubtype="8" fill="hold" grpId="0" nodeType="afterEffect">
                                  <p:stCondLst>
                                    <p:cond delay="0"/>
                                  </p:stCondLst>
                                  <p:childTnLst>
                                    <p:set>
                                      <p:cBhvr>
                                        <p:cTn id="46" dur="1" fill="hold">
                                          <p:stCondLst>
                                            <p:cond delay="0"/>
                                          </p:stCondLst>
                                        </p:cTn>
                                        <p:tgtEl>
                                          <p:spTgt spid="37"/>
                                        </p:tgtEl>
                                        <p:attrNameLst>
                                          <p:attrName>style.visibility</p:attrName>
                                        </p:attrNameLst>
                                      </p:cBhvr>
                                      <p:to>
                                        <p:strVal val="visible"/>
                                      </p:to>
                                    </p:set>
                                    <p:animEffect transition="in" filter="wipe(left)">
                                      <p:cBhvr>
                                        <p:cTn id="47" dur="500"/>
                                        <p:tgtEl>
                                          <p:spTgt spid="37"/>
                                        </p:tgtEl>
                                      </p:cBhvr>
                                    </p:animEffect>
                                  </p:childTnLst>
                                </p:cTn>
                              </p:par>
                            </p:childTnLst>
                          </p:cTn>
                        </p:par>
                        <p:par>
                          <p:cTn id="48" fill="hold">
                            <p:stCondLst>
                              <p:cond delay="5000"/>
                            </p:stCondLst>
                            <p:childTnLst>
                              <p:par>
                                <p:cTn id="49" presetID="22" presetClass="entr" presetSubtype="8" fill="hold" grpId="0" nodeType="afterEffect">
                                  <p:stCondLst>
                                    <p:cond delay="0"/>
                                  </p:stCondLst>
                                  <p:childTnLst>
                                    <p:set>
                                      <p:cBhvr>
                                        <p:cTn id="50" dur="1" fill="hold">
                                          <p:stCondLst>
                                            <p:cond delay="0"/>
                                          </p:stCondLst>
                                        </p:cTn>
                                        <p:tgtEl>
                                          <p:spTgt spid="39">
                                            <p:txEl>
                                              <p:pRg st="0" end="0"/>
                                            </p:txEl>
                                          </p:spTgt>
                                        </p:tgtEl>
                                        <p:attrNameLst>
                                          <p:attrName>style.visibility</p:attrName>
                                        </p:attrNameLst>
                                      </p:cBhvr>
                                      <p:to>
                                        <p:strVal val="visible"/>
                                      </p:to>
                                    </p:set>
                                    <p:animEffect transition="in" filter="wipe(left)">
                                      <p:cBhvr>
                                        <p:cTn id="51" dur="500"/>
                                        <p:tgtEl>
                                          <p:spTgt spid="39">
                                            <p:txEl>
                                              <p:pRg st="0" end="0"/>
                                            </p:txEl>
                                          </p:spTgt>
                                        </p:tgtEl>
                                      </p:cBhvr>
                                    </p:animEffect>
                                  </p:childTnLst>
                                </p:cTn>
                              </p:par>
                            </p:childTnLst>
                          </p:cTn>
                        </p:par>
                        <p:par>
                          <p:cTn id="52" fill="hold">
                            <p:stCondLst>
                              <p:cond delay="5500"/>
                            </p:stCondLst>
                            <p:childTnLst>
                              <p:par>
                                <p:cTn id="53" presetID="22" presetClass="entr" presetSubtype="8" fill="hold" grpId="0" nodeType="afterEffect" nodePh="1">
                                  <p:stCondLst>
                                    <p:cond delay="0"/>
                                  </p:stCondLst>
                                  <p:endCondLst>
                                    <p:cond evt="begin" delay="0">
                                      <p:tn val="53"/>
                                    </p:cond>
                                  </p:endCondLst>
                                  <p:childTnLst>
                                    <p:set>
                                      <p:cBhvr>
                                        <p:cTn id="54" dur="1" fill="hold">
                                          <p:stCondLst>
                                            <p:cond delay="0"/>
                                          </p:stCondLst>
                                        </p:cTn>
                                        <p:tgtEl>
                                          <p:spTgt spid="40">
                                            <p:txEl>
                                              <p:pRg st="0" end="0"/>
                                            </p:txEl>
                                          </p:spTgt>
                                        </p:tgtEl>
                                        <p:attrNameLst>
                                          <p:attrName>style.visibility</p:attrName>
                                        </p:attrNameLst>
                                      </p:cBhvr>
                                      <p:to>
                                        <p:strVal val="visible"/>
                                      </p:to>
                                    </p:set>
                                    <p:animEffect transition="in" filter="wipe(left)">
                                      <p:cBhvr>
                                        <p:cTn id="55" dur="500"/>
                                        <p:tgtEl>
                                          <p:spTgt spid="40">
                                            <p:txEl>
                                              <p:pRg st="0" end="0"/>
                                            </p:txEl>
                                          </p:spTgt>
                                        </p:tgtEl>
                                      </p:cBhvr>
                                    </p:animEffect>
                                  </p:childTnLst>
                                </p:cTn>
                              </p:par>
                            </p:childTnLst>
                          </p:cTn>
                        </p:par>
                        <p:par>
                          <p:cTn id="56" fill="hold">
                            <p:stCondLst>
                              <p:cond delay="6000"/>
                            </p:stCondLst>
                            <p:childTnLst>
                              <p:par>
                                <p:cTn id="57" presetID="16" presetClass="entr" presetSubtype="42" fill="hold" grpId="0" nodeType="afterEffect">
                                  <p:stCondLst>
                                    <p:cond delay="0"/>
                                  </p:stCondLst>
                                  <p:childTnLst>
                                    <p:set>
                                      <p:cBhvr>
                                        <p:cTn id="58" dur="1" fill="hold">
                                          <p:stCondLst>
                                            <p:cond delay="0"/>
                                          </p:stCondLst>
                                        </p:cTn>
                                        <p:tgtEl>
                                          <p:spTgt spid="46"/>
                                        </p:tgtEl>
                                        <p:attrNameLst>
                                          <p:attrName>style.visibility</p:attrName>
                                        </p:attrNameLst>
                                      </p:cBhvr>
                                      <p:to>
                                        <p:strVal val="visible"/>
                                      </p:to>
                                    </p:set>
                                    <p:animEffect transition="in" filter="barn(outHorizontal)">
                                      <p:cBhvr>
                                        <p:cTn id="59" dur="500"/>
                                        <p:tgtEl>
                                          <p:spTgt spid="46"/>
                                        </p:tgtEl>
                                      </p:cBhvr>
                                    </p:animEffect>
                                  </p:childTnLst>
                                </p:cTn>
                              </p:par>
                            </p:childTnLst>
                          </p:cTn>
                        </p:par>
                        <p:par>
                          <p:cTn id="60" fill="hold">
                            <p:stCondLst>
                              <p:cond delay="6500"/>
                            </p:stCondLst>
                            <p:childTnLst>
                              <p:par>
                                <p:cTn id="61" presetID="22" presetClass="entr" presetSubtype="2" fill="hold" grpId="0" nodeType="afterEffect">
                                  <p:stCondLst>
                                    <p:cond delay="0"/>
                                  </p:stCondLst>
                                  <p:childTnLst>
                                    <p:set>
                                      <p:cBhvr>
                                        <p:cTn id="62" dur="1" fill="hold">
                                          <p:stCondLst>
                                            <p:cond delay="0"/>
                                          </p:stCondLst>
                                        </p:cTn>
                                        <p:tgtEl>
                                          <p:spTgt spid="41"/>
                                        </p:tgtEl>
                                        <p:attrNameLst>
                                          <p:attrName>style.visibility</p:attrName>
                                        </p:attrNameLst>
                                      </p:cBhvr>
                                      <p:to>
                                        <p:strVal val="visible"/>
                                      </p:to>
                                    </p:set>
                                    <p:animEffect transition="in" filter="wipe(right)">
                                      <p:cBhvr>
                                        <p:cTn id="63" dur="500"/>
                                        <p:tgtEl>
                                          <p:spTgt spid="41"/>
                                        </p:tgtEl>
                                      </p:cBhvr>
                                    </p:animEffect>
                                  </p:childTnLst>
                                </p:cTn>
                              </p:par>
                            </p:childTnLst>
                          </p:cTn>
                        </p:par>
                        <p:par>
                          <p:cTn id="64" fill="hold">
                            <p:stCondLst>
                              <p:cond delay="7000"/>
                            </p:stCondLst>
                            <p:childTnLst>
                              <p:par>
                                <p:cTn id="65" presetID="22" presetClass="entr" presetSubtype="2" fill="hold" grpId="0" nodeType="afterEffect">
                                  <p:stCondLst>
                                    <p:cond delay="0"/>
                                  </p:stCondLst>
                                  <p:childTnLst>
                                    <p:set>
                                      <p:cBhvr>
                                        <p:cTn id="66" dur="1" fill="hold">
                                          <p:stCondLst>
                                            <p:cond delay="0"/>
                                          </p:stCondLst>
                                        </p:cTn>
                                        <p:tgtEl>
                                          <p:spTgt spid="47">
                                            <p:txEl>
                                              <p:pRg st="0" end="0"/>
                                            </p:txEl>
                                          </p:spTgt>
                                        </p:tgtEl>
                                        <p:attrNameLst>
                                          <p:attrName>style.visibility</p:attrName>
                                        </p:attrNameLst>
                                      </p:cBhvr>
                                      <p:to>
                                        <p:strVal val="visible"/>
                                      </p:to>
                                    </p:set>
                                    <p:animEffect transition="in" filter="wipe(right)">
                                      <p:cBhvr>
                                        <p:cTn id="67" dur="500"/>
                                        <p:tgtEl>
                                          <p:spTgt spid="47">
                                            <p:txEl>
                                              <p:pRg st="0" end="0"/>
                                            </p:txEl>
                                          </p:spTgt>
                                        </p:tgtEl>
                                      </p:cBhvr>
                                    </p:animEffect>
                                  </p:childTnLst>
                                </p:cTn>
                              </p:par>
                            </p:childTnLst>
                          </p:cTn>
                        </p:par>
                        <p:par>
                          <p:cTn id="68" fill="hold">
                            <p:stCondLst>
                              <p:cond delay="7500"/>
                            </p:stCondLst>
                            <p:childTnLst>
                              <p:par>
                                <p:cTn id="69" presetID="22" presetClass="entr" presetSubtype="2" fill="hold" grpId="0" nodeType="afterEffect" nodePh="1">
                                  <p:stCondLst>
                                    <p:cond delay="0"/>
                                  </p:stCondLst>
                                  <p:endCondLst>
                                    <p:cond evt="begin" delay="0">
                                      <p:tn val="69"/>
                                    </p:cond>
                                  </p:endCondLst>
                                  <p:childTnLst>
                                    <p:set>
                                      <p:cBhvr>
                                        <p:cTn id="70" dur="1" fill="hold">
                                          <p:stCondLst>
                                            <p:cond delay="0"/>
                                          </p:stCondLst>
                                        </p:cTn>
                                        <p:tgtEl>
                                          <p:spTgt spid="48">
                                            <p:txEl>
                                              <p:pRg st="0" end="0"/>
                                            </p:txEl>
                                          </p:spTgt>
                                        </p:tgtEl>
                                        <p:attrNameLst>
                                          <p:attrName>style.visibility</p:attrName>
                                        </p:attrNameLst>
                                      </p:cBhvr>
                                      <p:to>
                                        <p:strVal val="visible"/>
                                      </p:to>
                                    </p:set>
                                    <p:animEffect transition="in" filter="wipe(right)">
                                      <p:cBhvr>
                                        <p:cTn id="71" dur="500"/>
                                        <p:tgtEl>
                                          <p:spTgt spid="48">
                                            <p:txEl>
                                              <p:pRg st="0" end="0"/>
                                            </p:txEl>
                                          </p:spTgt>
                                        </p:tgtEl>
                                      </p:cBhvr>
                                    </p:animEffect>
                                  </p:childTnLst>
                                </p:cTn>
                              </p:par>
                            </p:childTnLst>
                          </p:cTn>
                        </p:par>
                        <p:par>
                          <p:cTn id="72" fill="hold">
                            <p:stCondLst>
                              <p:cond delay="8000"/>
                            </p:stCondLst>
                            <p:childTnLst>
                              <p:par>
                                <p:cTn id="73" presetID="16" presetClass="entr" presetSubtype="42" fill="hold" grpId="0" nodeType="afterEffect">
                                  <p:stCondLst>
                                    <p:cond delay="0"/>
                                  </p:stCondLst>
                                  <p:childTnLst>
                                    <p:set>
                                      <p:cBhvr>
                                        <p:cTn id="74" dur="1" fill="hold">
                                          <p:stCondLst>
                                            <p:cond delay="0"/>
                                          </p:stCondLst>
                                        </p:cTn>
                                        <p:tgtEl>
                                          <p:spTgt spid="50"/>
                                        </p:tgtEl>
                                        <p:attrNameLst>
                                          <p:attrName>style.visibility</p:attrName>
                                        </p:attrNameLst>
                                      </p:cBhvr>
                                      <p:to>
                                        <p:strVal val="visible"/>
                                      </p:to>
                                    </p:set>
                                    <p:animEffect transition="in" filter="barn(outHorizontal)">
                                      <p:cBhvr>
                                        <p:cTn id="75" dur="500"/>
                                        <p:tgtEl>
                                          <p:spTgt spid="50"/>
                                        </p:tgtEl>
                                      </p:cBhvr>
                                    </p:animEffect>
                                  </p:childTnLst>
                                </p:cTn>
                              </p:par>
                            </p:childTnLst>
                          </p:cTn>
                        </p:par>
                        <p:par>
                          <p:cTn id="76" fill="hold">
                            <p:stCondLst>
                              <p:cond delay="8500"/>
                            </p:stCondLst>
                            <p:childTnLst>
                              <p:par>
                                <p:cTn id="77" presetID="22" presetClass="entr" presetSubtype="2" fill="hold" grpId="0" nodeType="afterEffect">
                                  <p:stCondLst>
                                    <p:cond delay="0"/>
                                  </p:stCondLst>
                                  <p:childTnLst>
                                    <p:set>
                                      <p:cBhvr>
                                        <p:cTn id="78" dur="1" fill="hold">
                                          <p:stCondLst>
                                            <p:cond delay="0"/>
                                          </p:stCondLst>
                                        </p:cTn>
                                        <p:tgtEl>
                                          <p:spTgt spid="49"/>
                                        </p:tgtEl>
                                        <p:attrNameLst>
                                          <p:attrName>style.visibility</p:attrName>
                                        </p:attrNameLst>
                                      </p:cBhvr>
                                      <p:to>
                                        <p:strVal val="visible"/>
                                      </p:to>
                                    </p:set>
                                    <p:animEffect transition="in" filter="wipe(right)">
                                      <p:cBhvr>
                                        <p:cTn id="79" dur="500"/>
                                        <p:tgtEl>
                                          <p:spTgt spid="49"/>
                                        </p:tgtEl>
                                      </p:cBhvr>
                                    </p:animEffect>
                                  </p:childTnLst>
                                </p:cTn>
                              </p:par>
                            </p:childTnLst>
                          </p:cTn>
                        </p:par>
                        <p:par>
                          <p:cTn id="80" fill="hold">
                            <p:stCondLst>
                              <p:cond delay="9000"/>
                            </p:stCondLst>
                            <p:childTnLst>
                              <p:par>
                                <p:cTn id="81" presetID="22" presetClass="entr" presetSubtype="2" fill="hold" grpId="0" nodeType="afterEffect">
                                  <p:stCondLst>
                                    <p:cond delay="0"/>
                                  </p:stCondLst>
                                  <p:childTnLst>
                                    <p:set>
                                      <p:cBhvr>
                                        <p:cTn id="82" dur="1" fill="hold">
                                          <p:stCondLst>
                                            <p:cond delay="0"/>
                                          </p:stCondLst>
                                        </p:cTn>
                                        <p:tgtEl>
                                          <p:spTgt spid="51">
                                            <p:txEl>
                                              <p:pRg st="0" end="0"/>
                                            </p:txEl>
                                          </p:spTgt>
                                        </p:tgtEl>
                                        <p:attrNameLst>
                                          <p:attrName>style.visibility</p:attrName>
                                        </p:attrNameLst>
                                      </p:cBhvr>
                                      <p:to>
                                        <p:strVal val="visible"/>
                                      </p:to>
                                    </p:set>
                                    <p:animEffect transition="in" filter="wipe(right)">
                                      <p:cBhvr>
                                        <p:cTn id="83" dur="500"/>
                                        <p:tgtEl>
                                          <p:spTgt spid="51">
                                            <p:txEl>
                                              <p:pRg st="0" end="0"/>
                                            </p:txEl>
                                          </p:spTgt>
                                        </p:tgtEl>
                                      </p:cBhvr>
                                    </p:animEffect>
                                  </p:childTnLst>
                                </p:cTn>
                              </p:par>
                            </p:childTnLst>
                          </p:cTn>
                        </p:par>
                        <p:par>
                          <p:cTn id="84" fill="hold">
                            <p:stCondLst>
                              <p:cond delay="9500"/>
                            </p:stCondLst>
                            <p:childTnLst>
                              <p:par>
                                <p:cTn id="85" presetID="22" presetClass="entr" presetSubtype="2" fill="hold" grpId="0" nodeType="afterEffect" nodePh="1">
                                  <p:stCondLst>
                                    <p:cond delay="0"/>
                                  </p:stCondLst>
                                  <p:endCondLst>
                                    <p:cond evt="begin" delay="0">
                                      <p:tn val="85"/>
                                    </p:cond>
                                  </p:endCondLst>
                                  <p:childTnLst>
                                    <p:set>
                                      <p:cBhvr>
                                        <p:cTn id="86" dur="1" fill="hold">
                                          <p:stCondLst>
                                            <p:cond delay="0"/>
                                          </p:stCondLst>
                                        </p:cTn>
                                        <p:tgtEl>
                                          <p:spTgt spid="52">
                                            <p:txEl>
                                              <p:pRg st="0" end="0"/>
                                            </p:txEl>
                                          </p:spTgt>
                                        </p:tgtEl>
                                        <p:attrNameLst>
                                          <p:attrName>style.visibility</p:attrName>
                                        </p:attrNameLst>
                                      </p:cBhvr>
                                      <p:to>
                                        <p:strVal val="visible"/>
                                      </p:to>
                                    </p:set>
                                    <p:animEffect transition="in" filter="wipe(right)">
                                      <p:cBhvr>
                                        <p:cTn id="87" dur="500"/>
                                        <p:tgtEl>
                                          <p:spTgt spid="5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bldLvl="0" animBg="1"/>
      <p:bldP spid="41" grpId="0" bldLvl="0" animBg="1"/>
      <p:bldP spid="37" grpId="0" bldLvl="0" animBg="1"/>
      <p:bldP spid="20" grpId="0" bldLvl="0" animBg="1"/>
      <p:bldP spid="34" grpId="0" bldLvl="0" animBg="1"/>
      <p:bldP spid="35" grpId="0" build="p">
        <p:tmplLst>
          <p:tmpl lvl="1">
            <p:tnLst>
              <p:par>
                <p:cTn presetID="22" presetClass="entr" presetSubtype="8" fill="hold" nodeType="afterEffect" nodePh="1">
                  <p:stCondLst>
                    <p:cond delay="0"/>
                  </p:stCondLst>
                  <p:endCondLst>
                    <p:cond evt="begin" delay="0"/>
                  </p:endCondLst>
                  <p:childTnLst>
                    <p:set>
                      <p:cBhvr>
                        <p:cTn dur="1" fill="hold">
                          <p:stCondLst>
                            <p:cond delay="0"/>
                          </p:stCondLst>
                        </p:cTn>
                        <p:tgtEl>
                          <p:spTgt spid="35"/>
                        </p:tgtEl>
                        <p:attrNameLst>
                          <p:attrName>style.visibility</p:attrName>
                        </p:attrNameLst>
                      </p:cBhvr>
                      <p:to>
                        <p:strVal val="visible"/>
                      </p:to>
                    </p:set>
                    <p:animEffect transition="in" filter="wipe(left)">
                      <p:cBhvr>
                        <p:cTn dur="500"/>
                        <p:tgtEl>
                          <p:spTgt spid="35"/>
                        </p:tgtEl>
                      </p:cBhvr>
                    </p:animEffect>
                  </p:childTnLst>
                </p:cTn>
              </p:par>
            </p:tnLst>
          </p:tmpl>
        </p:tmplLst>
      </p:bldP>
      <p:bldP spid="36" grpId="0" build="p">
        <p:tmplLst>
          <p:tmpl lvl="1">
            <p:tnLst>
              <p:par>
                <p:cTn presetID="22" presetClass="entr" presetSubtype="8" fill="hold" nodeType="afterEffect" nodePh="1">
                  <p:stCondLst>
                    <p:cond delay="0"/>
                  </p:stCondLst>
                  <p:endCondLst>
                    <p:cond evt="begin" delay="0"/>
                  </p:endCondLst>
                  <p:childTnLst>
                    <p:set>
                      <p:cBhvr>
                        <p:cTn dur="1" fill="hold">
                          <p:stCondLst>
                            <p:cond delay="0"/>
                          </p:stCondLst>
                        </p:cTn>
                        <p:tgtEl>
                          <p:spTgt spid="36"/>
                        </p:tgtEl>
                        <p:attrNameLst>
                          <p:attrName>style.visibility</p:attrName>
                        </p:attrNameLst>
                      </p:cBhvr>
                      <p:to>
                        <p:strVal val="visible"/>
                      </p:to>
                    </p:set>
                    <p:animEffect transition="in" filter="wipe(left)">
                      <p:cBhvr>
                        <p:cTn dur="500"/>
                        <p:tgtEl>
                          <p:spTgt spid="36"/>
                        </p:tgtEl>
                      </p:cBhvr>
                    </p:animEffect>
                  </p:childTnLst>
                </p:cTn>
              </p:par>
            </p:tnLst>
          </p:tmpl>
        </p:tmplLst>
      </p:bldP>
      <p:bldP spid="38" grpId="0" bldLvl="0" animBg="1"/>
      <p:bldP spid="39" grpId="0" build="p">
        <p:tmplLst>
          <p:tmpl lvl="1">
            <p:tnLst>
              <p:par>
                <p:cTn presetID="22" presetClass="entr" presetSubtype="8" fill="hold" nodeType="afterEffect" nodePh="1">
                  <p:stCondLst>
                    <p:cond delay="0"/>
                  </p:stCondLst>
                  <p:endCondLst>
                    <p:cond evt="begin" delay="0"/>
                  </p:endCondLst>
                  <p:childTnLst>
                    <p:set>
                      <p:cBhvr>
                        <p:cTn dur="1" fill="hold">
                          <p:stCondLst>
                            <p:cond delay="0"/>
                          </p:stCondLst>
                        </p:cTn>
                        <p:tgtEl>
                          <p:spTgt spid="39"/>
                        </p:tgtEl>
                        <p:attrNameLst>
                          <p:attrName>style.visibility</p:attrName>
                        </p:attrNameLst>
                      </p:cBhvr>
                      <p:to>
                        <p:strVal val="visible"/>
                      </p:to>
                    </p:set>
                    <p:animEffect transition="in" filter="wipe(left)">
                      <p:cBhvr>
                        <p:cTn dur="500"/>
                        <p:tgtEl>
                          <p:spTgt spid="39"/>
                        </p:tgtEl>
                      </p:cBhvr>
                    </p:animEffect>
                  </p:childTnLst>
                </p:cTn>
              </p:par>
            </p:tnLst>
          </p:tmpl>
        </p:tmplLst>
      </p:bldP>
      <p:bldP spid="40" grpId="0" build="p">
        <p:tmplLst>
          <p:tmpl lvl="1">
            <p:tnLst>
              <p:par>
                <p:cTn presetID="22" presetClass="entr" presetSubtype="8" fill="hold" nodeType="afterEffect" nodePh="1">
                  <p:stCondLst>
                    <p:cond delay="0"/>
                  </p:stCondLst>
                  <p:endCondLst>
                    <p:cond evt="begin" delay="0"/>
                  </p:endCondLst>
                  <p:childTnLst>
                    <p:set>
                      <p:cBhvr>
                        <p:cTn dur="1" fill="hold">
                          <p:stCondLst>
                            <p:cond delay="0"/>
                          </p:stCondLst>
                        </p:cTn>
                        <p:tgtEl>
                          <p:spTgt spid="40"/>
                        </p:tgtEl>
                        <p:attrNameLst>
                          <p:attrName>style.visibility</p:attrName>
                        </p:attrNameLst>
                      </p:cBhvr>
                      <p:to>
                        <p:strVal val="visible"/>
                      </p:to>
                    </p:set>
                    <p:animEffect transition="in" filter="wipe(left)">
                      <p:cBhvr>
                        <p:cTn dur="500"/>
                        <p:tgtEl>
                          <p:spTgt spid="40"/>
                        </p:tgtEl>
                      </p:cBhvr>
                    </p:animEffect>
                  </p:childTnLst>
                </p:cTn>
              </p:par>
            </p:tnLst>
          </p:tmpl>
        </p:tmplLst>
      </p:bldP>
      <p:bldP spid="46" grpId="0" bldLvl="0" animBg="1"/>
      <p:bldP spid="47" grpId="0" build="p">
        <p:tmplLst>
          <p:tmpl lvl="1">
            <p:tnLst>
              <p:par>
                <p:cTn presetID="22" presetClass="entr" presetSubtype="2" fill="hold" nodeType="afterEffect" nodePh="1">
                  <p:stCondLst>
                    <p:cond delay="0"/>
                  </p:stCondLst>
                  <p:endCondLst>
                    <p:cond evt="begin" delay="0"/>
                  </p:endCondLst>
                  <p:childTnLst>
                    <p:set>
                      <p:cBhvr>
                        <p:cTn dur="1" fill="hold">
                          <p:stCondLst>
                            <p:cond delay="0"/>
                          </p:stCondLst>
                        </p:cTn>
                        <p:tgtEl>
                          <p:spTgt spid="47"/>
                        </p:tgtEl>
                        <p:attrNameLst>
                          <p:attrName>style.visibility</p:attrName>
                        </p:attrNameLst>
                      </p:cBhvr>
                      <p:to>
                        <p:strVal val="visible"/>
                      </p:to>
                    </p:set>
                    <p:animEffect transition="in" filter="wipe(right)">
                      <p:cBhvr>
                        <p:cTn dur="500"/>
                        <p:tgtEl>
                          <p:spTgt spid="47"/>
                        </p:tgtEl>
                      </p:cBhvr>
                    </p:animEffect>
                  </p:childTnLst>
                </p:cTn>
              </p:par>
            </p:tnLst>
          </p:tmpl>
        </p:tmplLst>
      </p:bldP>
      <p:bldP spid="48" grpId="0" build="p">
        <p:tmplLst>
          <p:tmpl lvl="1">
            <p:tnLst>
              <p:par>
                <p:cTn presetID="22" presetClass="entr" presetSubtype="2" fill="hold" nodeType="afterEffect" nodePh="1">
                  <p:stCondLst>
                    <p:cond delay="0"/>
                  </p:stCondLst>
                  <p:endCondLst>
                    <p:cond evt="begin" delay="0"/>
                  </p:endCondLst>
                  <p:childTnLst>
                    <p:set>
                      <p:cBhvr>
                        <p:cTn dur="1" fill="hold">
                          <p:stCondLst>
                            <p:cond delay="0"/>
                          </p:stCondLst>
                        </p:cTn>
                        <p:tgtEl>
                          <p:spTgt spid="48"/>
                        </p:tgtEl>
                        <p:attrNameLst>
                          <p:attrName>style.visibility</p:attrName>
                        </p:attrNameLst>
                      </p:cBhvr>
                      <p:to>
                        <p:strVal val="visible"/>
                      </p:to>
                    </p:set>
                    <p:animEffect transition="in" filter="wipe(right)">
                      <p:cBhvr>
                        <p:cTn dur="500"/>
                        <p:tgtEl>
                          <p:spTgt spid="48"/>
                        </p:tgtEl>
                      </p:cBhvr>
                    </p:animEffect>
                  </p:childTnLst>
                </p:cTn>
              </p:par>
            </p:tnLst>
          </p:tmpl>
        </p:tmplLst>
      </p:bldP>
      <p:bldP spid="50" grpId="0" bldLvl="0" animBg="1"/>
      <p:bldP spid="51" grpId="0" build="p">
        <p:tmplLst>
          <p:tmpl lvl="1">
            <p:tnLst>
              <p:par>
                <p:cTn presetID="22" presetClass="entr" presetSubtype="2" fill="hold" nodeType="afterEffect" nodePh="1">
                  <p:stCondLst>
                    <p:cond delay="0"/>
                  </p:stCondLst>
                  <p:endCondLst>
                    <p:cond evt="begin" delay="0"/>
                  </p:endCondLst>
                  <p:childTnLst>
                    <p:set>
                      <p:cBhvr>
                        <p:cTn dur="1" fill="hold">
                          <p:stCondLst>
                            <p:cond delay="0"/>
                          </p:stCondLst>
                        </p:cTn>
                        <p:tgtEl>
                          <p:spTgt spid="51"/>
                        </p:tgtEl>
                        <p:attrNameLst>
                          <p:attrName>style.visibility</p:attrName>
                        </p:attrNameLst>
                      </p:cBhvr>
                      <p:to>
                        <p:strVal val="visible"/>
                      </p:to>
                    </p:set>
                    <p:animEffect transition="in" filter="wipe(right)">
                      <p:cBhvr>
                        <p:cTn dur="500"/>
                        <p:tgtEl>
                          <p:spTgt spid="51"/>
                        </p:tgtEl>
                      </p:cBhvr>
                    </p:animEffect>
                  </p:childTnLst>
                </p:cTn>
              </p:par>
            </p:tnLst>
          </p:tmpl>
        </p:tmplLst>
      </p:bldP>
      <p:bldP spid="52" grpId="0" build="p">
        <p:tmplLst>
          <p:tmpl lvl="1">
            <p:tnLst>
              <p:par>
                <p:cTn presetID="22" presetClass="entr" presetSubtype="2" fill="hold" nodeType="afterEffect" nodePh="1">
                  <p:stCondLst>
                    <p:cond delay="0"/>
                  </p:stCondLst>
                  <p:endCondLst>
                    <p:cond evt="begin" delay="0"/>
                  </p:endCondLst>
                  <p:childTnLst>
                    <p:set>
                      <p:cBhvr>
                        <p:cTn dur="1" fill="hold">
                          <p:stCondLst>
                            <p:cond delay="0"/>
                          </p:stCondLst>
                        </p:cTn>
                        <p:tgtEl>
                          <p:spTgt spid="52"/>
                        </p:tgtEl>
                        <p:attrNameLst>
                          <p:attrName>style.visibility</p:attrName>
                        </p:attrNameLst>
                      </p:cBhvr>
                      <p:to>
                        <p:strVal val="visible"/>
                      </p:to>
                    </p:set>
                    <p:animEffect transition="in" filter="wipe(right)">
                      <p:cBhvr>
                        <p:cTn dur="500"/>
                        <p:tgtEl>
                          <p:spTgt spid="52"/>
                        </p:tgtEl>
                      </p:cBhvr>
                    </p:animEffect>
                  </p:childTnLst>
                </p:cTn>
              </p:par>
            </p:tnLst>
          </p:tmpl>
        </p:tmplLst>
      </p:bldP>
      <p:bldP spid="65" grpId="0" bldLvl="0" animBg="1"/>
      <p:bldP spid="53" grpId="0" bldLvl="0" animBg="1"/>
      <p:bldP spid="26" grpId="0"/>
      <p:bldP spid="27" grpId="0" build="p">
        <p:tmplLst>
          <p:tmpl lvl="1">
            <p:tnLst>
              <p:par>
                <p:cTn presetID="10" presetClass="entr" presetSubtype="0" fill="hold" nodeType="afterEffect">
                  <p:stCondLst>
                    <p:cond delay="0"/>
                  </p:stCondLst>
                  <p:childTnLst>
                    <p:set>
                      <p:cBhvr>
                        <p:cTn dur="1" fill="hold">
                          <p:stCondLst>
                            <p:cond delay="0"/>
                          </p:stCondLst>
                        </p:cTn>
                        <p:tgtEl>
                          <p:spTgt spid="27"/>
                        </p:tgtEl>
                        <p:attrNameLst>
                          <p:attrName>style.visibility</p:attrName>
                        </p:attrNameLst>
                      </p:cBhvr>
                      <p:to>
                        <p:strVal val="visible"/>
                      </p:to>
                    </p:set>
                    <p:animEffect transition="in" filter="fade">
                      <p:cBhvr>
                        <p:cTn dur="500"/>
                        <p:tgtEl>
                          <p:spTgt spid="27"/>
                        </p:tgtEl>
                      </p:cBhvr>
                    </p:animEffect>
                  </p:childTnLst>
                </p:cTn>
              </p:par>
            </p:tnLst>
          </p:tmpl>
        </p:tmplLst>
      </p:bldP>
    </p:bld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1_Team03">
    <p:spTree>
      <p:nvGrpSpPr>
        <p:cNvPr id="1" name=""/>
        <p:cNvGrpSpPr/>
        <p:nvPr/>
      </p:nvGrpSpPr>
      <p:grpSpPr>
        <a:xfrm>
          <a:off x="0" y="0"/>
          <a:ext cx="0" cy="0"/>
          <a:chOff x="0" y="0"/>
          <a:chExt cx="0" cy="0"/>
        </a:xfrm>
      </p:grpSpPr>
      <p:sp>
        <p:nvSpPr>
          <p:cNvPr id="19" name="Picture Placeholder 7"/>
          <p:cNvSpPr>
            <a:spLocks noGrp="1"/>
          </p:cNvSpPr>
          <p:nvPr>
            <p:ph type="pic" sz="quarter" idx="10" hasCustomPrompt="1"/>
          </p:nvPr>
        </p:nvSpPr>
        <p:spPr>
          <a:xfrm>
            <a:off x="782050" y="1575528"/>
            <a:ext cx="1833416" cy="1832870"/>
          </a:xfrm>
          <a:prstGeom prst="diamond">
            <a:avLst/>
          </a:prstGeom>
          <a:ln w="19050">
            <a:solidFill>
              <a:schemeClr val="accent1"/>
            </a:solidFill>
          </a:ln>
        </p:spPr>
        <p:txBody>
          <a:bodyPr bIns="91440" anchor="b"/>
          <a:lstStyle>
            <a:lvl1pPr algn="ctr">
              <a:buNone/>
              <a:defRPr sz="1001">
                <a:solidFill>
                  <a:schemeClr val="tx1">
                    <a:lumMod val="50000"/>
                    <a:lumOff val="50000"/>
                  </a:schemeClr>
                </a:solidFill>
              </a:defRPr>
            </a:lvl1pPr>
          </a:lstStyle>
          <a:p>
            <a:r>
              <a:rPr lang="en-US" dirty="0"/>
              <a:t>Image Holder</a:t>
            </a:r>
          </a:p>
        </p:txBody>
      </p:sp>
      <p:sp>
        <p:nvSpPr>
          <p:cNvPr id="22" name="Picture Placeholder 7"/>
          <p:cNvSpPr>
            <a:spLocks noGrp="1"/>
          </p:cNvSpPr>
          <p:nvPr>
            <p:ph type="pic" sz="quarter" idx="18" hasCustomPrompt="1"/>
          </p:nvPr>
        </p:nvSpPr>
        <p:spPr>
          <a:xfrm>
            <a:off x="1746883" y="2540086"/>
            <a:ext cx="1833416" cy="1832870"/>
          </a:xfrm>
          <a:prstGeom prst="diamond">
            <a:avLst/>
          </a:prstGeom>
          <a:ln w="19050">
            <a:solidFill>
              <a:schemeClr val="accent2"/>
            </a:solidFill>
          </a:ln>
        </p:spPr>
        <p:txBody>
          <a:bodyPr bIns="91440" anchor="b"/>
          <a:lstStyle>
            <a:lvl1pPr algn="ctr">
              <a:buNone/>
              <a:defRPr sz="1001">
                <a:solidFill>
                  <a:schemeClr val="tx1">
                    <a:lumMod val="50000"/>
                    <a:lumOff val="50000"/>
                  </a:schemeClr>
                </a:solidFill>
              </a:defRPr>
            </a:lvl1pPr>
          </a:lstStyle>
          <a:p>
            <a:r>
              <a:rPr lang="en-US" dirty="0"/>
              <a:t>Image Holder</a:t>
            </a:r>
          </a:p>
        </p:txBody>
      </p:sp>
      <p:sp>
        <p:nvSpPr>
          <p:cNvPr id="25" name="Picture Placeholder 7"/>
          <p:cNvSpPr>
            <a:spLocks noGrp="1"/>
          </p:cNvSpPr>
          <p:nvPr>
            <p:ph type="pic" sz="quarter" idx="21" hasCustomPrompt="1"/>
          </p:nvPr>
        </p:nvSpPr>
        <p:spPr>
          <a:xfrm>
            <a:off x="2704410" y="1565902"/>
            <a:ext cx="1833416" cy="1832870"/>
          </a:xfrm>
          <a:prstGeom prst="diamond">
            <a:avLst/>
          </a:prstGeom>
          <a:ln w="19050">
            <a:solidFill>
              <a:schemeClr val="accent3"/>
            </a:solidFill>
          </a:ln>
        </p:spPr>
        <p:txBody>
          <a:bodyPr bIns="91440" anchor="b"/>
          <a:lstStyle>
            <a:lvl1pPr algn="ctr">
              <a:buNone/>
              <a:defRPr sz="1001">
                <a:solidFill>
                  <a:schemeClr val="tx1">
                    <a:lumMod val="50000"/>
                    <a:lumOff val="50000"/>
                  </a:schemeClr>
                </a:solidFill>
              </a:defRPr>
            </a:lvl1pPr>
          </a:lstStyle>
          <a:p>
            <a:r>
              <a:rPr lang="en-US" dirty="0"/>
              <a:t>Image Holder</a:t>
            </a:r>
          </a:p>
        </p:txBody>
      </p:sp>
      <p:sp>
        <p:nvSpPr>
          <p:cNvPr id="28" name="Picture Placeholder 7"/>
          <p:cNvSpPr>
            <a:spLocks noGrp="1"/>
          </p:cNvSpPr>
          <p:nvPr>
            <p:ph type="pic" sz="quarter" idx="24" hasCustomPrompt="1"/>
          </p:nvPr>
        </p:nvSpPr>
        <p:spPr>
          <a:xfrm>
            <a:off x="3670414" y="2530462"/>
            <a:ext cx="1833416" cy="1832870"/>
          </a:xfrm>
          <a:prstGeom prst="diamond">
            <a:avLst/>
          </a:prstGeom>
          <a:ln w="19050">
            <a:solidFill>
              <a:schemeClr val="accent4"/>
            </a:solidFill>
          </a:ln>
        </p:spPr>
        <p:txBody>
          <a:bodyPr bIns="91440" anchor="b"/>
          <a:lstStyle>
            <a:lvl1pPr algn="ctr">
              <a:buNone/>
              <a:defRPr sz="1001">
                <a:solidFill>
                  <a:schemeClr val="tx1">
                    <a:lumMod val="50000"/>
                    <a:lumOff val="50000"/>
                  </a:schemeClr>
                </a:solidFill>
              </a:defRPr>
            </a:lvl1pPr>
          </a:lstStyle>
          <a:p>
            <a:r>
              <a:rPr lang="en-US" dirty="0"/>
              <a:t>Image Holder</a:t>
            </a:r>
          </a:p>
        </p:txBody>
      </p:sp>
      <p:sp>
        <p:nvSpPr>
          <p:cNvPr id="47" name="Picture Placeholder 7"/>
          <p:cNvSpPr>
            <a:spLocks noGrp="1"/>
          </p:cNvSpPr>
          <p:nvPr>
            <p:ph type="pic" sz="quarter" idx="26" hasCustomPrompt="1"/>
          </p:nvPr>
        </p:nvSpPr>
        <p:spPr>
          <a:xfrm>
            <a:off x="4626766" y="1556278"/>
            <a:ext cx="1833416" cy="1832870"/>
          </a:xfrm>
          <a:prstGeom prst="diamond">
            <a:avLst/>
          </a:prstGeom>
          <a:ln w="19050">
            <a:solidFill>
              <a:schemeClr val="accent5"/>
            </a:solidFill>
          </a:ln>
        </p:spPr>
        <p:txBody>
          <a:bodyPr bIns="91440" anchor="b"/>
          <a:lstStyle>
            <a:lvl1pPr algn="ctr">
              <a:buNone/>
              <a:defRPr sz="1001">
                <a:solidFill>
                  <a:schemeClr val="tx1">
                    <a:lumMod val="50000"/>
                    <a:lumOff val="50000"/>
                  </a:schemeClr>
                </a:solidFill>
              </a:defRPr>
            </a:lvl1pPr>
          </a:lstStyle>
          <a:p>
            <a:r>
              <a:rPr lang="en-US" dirty="0"/>
              <a:t>Image Holder</a:t>
            </a:r>
          </a:p>
        </p:txBody>
      </p:sp>
      <p:sp>
        <p:nvSpPr>
          <p:cNvPr id="16" name="Picture Placeholder 7"/>
          <p:cNvSpPr>
            <a:spLocks noGrp="1"/>
          </p:cNvSpPr>
          <p:nvPr>
            <p:ph type="pic" sz="quarter" idx="27" hasCustomPrompt="1"/>
          </p:nvPr>
        </p:nvSpPr>
        <p:spPr>
          <a:xfrm>
            <a:off x="5593942" y="2520838"/>
            <a:ext cx="1833416" cy="1832870"/>
          </a:xfrm>
          <a:prstGeom prst="diamond">
            <a:avLst/>
          </a:prstGeom>
          <a:ln w="19050">
            <a:solidFill>
              <a:schemeClr val="accent6"/>
            </a:solidFill>
          </a:ln>
        </p:spPr>
        <p:txBody>
          <a:bodyPr bIns="91440" anchor="b"/>
          <a:lstStyle>
            <a:lvl1pPr algn="ctr">
              <a:buNone/>
              <a:defRPr sz="1001">
                <a:solidFill>
                  <a:schemeClr val="tx1">
                    <a:lumMod val="50000"/>
                    <a:lumOff val="50000"/>
                  </a:schemeClr>
                </a:solidFill>
              </a:defRPr>
            </a:lvl1pPr>
          </a:lstStyle>
          <a:p>
            <a:r>
              <a:rPr lang="en-US" dirty="0"/>
              <a:t>Image Holder</a:t>
            </a:r>
          </a:p>
        </p:txBody>
      </p:sp>
      <p:sp>
        <p:nvSpPr>
          <p:cNvPr id="17" name="Picture Placeholder 7"/>
          <p:cNvSpPr>
            <a:spLocks noGrp="1"/>
          </p:cNvSpPr>
          <p:nvPr>
            <p:ph type="pic" sz="quarter" idx="28" hasCustomPrompt="1"/>
          </p:nvPr>
        </p:nvSpPr>
        <p:spPr>
          <a:xfrm>
            <a:off x="6549124" y="1556278"/>
            <a:ext cx="1833416" cy="1832870"/>
          </a:xfrm>
          <a:prstGeom prst="diamond">
            <a:avLst/>
          </a:prstGeom>
          <a:ln w="19050">
            <a:solidFill>
              <a:schemeClr val="accent1"/>
            </a:solidFill>
          </a:ln>
        </p:spPr>
        <p:txBody>
          <a:bodyPr bIns="91440" anchor="b"/>
          <a:lstStyle>
            <a:lvl1pPr algn="ctr">
              <a:buNone/>
              <a:defRPr sz="1001">
                <a:solidFill>
                  <a:schemeClr val="tx1">
                    <a:lumMod val="50000"/>
                    <a:lumOff val="50000"/>
                  </a:schemeClr>
                </a:solidFill>
              </a:defRPr>
            </a:lvl1pPr>
          </a:lstStyle>
          <a:p>
            <a:r>
              <a:rPr lang="en-US" dirty="0"/>
              <a:t>Image Holder</a:t>
            </a:r>
          </a:p>
        </p:txBody>
      </p:sp>
      <p:sp>
        <p:nvSpPr>
          <p:cNvPr id="13" name="Round Same Side Corner Rectangle 12"/>
          <p:cNvSpPr/>
          <p:nvPr userDrawn="1"/>
        </p:nvSpPr>
        <p:spPr>
          <a:xfrm rot="16200000" flipH="1">
            <a:off x="8798361" y="304345"/>
            <a:ext cx="288035" cy="403250"/>
          </a:xfrm>
          <a:prstGeom prst="round2Same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030271"/>
            <a:endParaRPr lang="en-US" sz="1998" dirty="0">
              <a:solidFill>
                <a:srgbClr val="262626">
                  <a:lumMod val="50000"/>
                  <a:lumOff val="50000"/>
                </a:srgbClr>
              </a:solidFill>
            </a:endParaRPr>
          </a:p>
        </p:txBody>
      </p:sp>
      <p:sp>
        <p:nvSpPr>
          <p:cNvPr id="14" name="Slide Number Placeholder 4"/>
          <p:cNvSpPr>
            <a:spLocks noGrp="1"/>
          </p:cNvSpPr>
          <p:nvPr>
            <p:ph type="sldNum" sz="quarter" idx="4"/>
          </p:nvPr>
        </p:nvSpPr>
        <p:spPr>
          <a:xfrm>
            <a:off x="8746835" y="361953"/>
            <a:ext cx="381001" cy="274637"/>
          </a:xfrm>
          <a:prstGeom prst="rect">
            <a:avLst/>
          </a:prstGeom>
        </p:spPr>
        <p:txBody>
          <a:bodyPr anchor="ctr"/>
          <a:lstStyle>
            <a:lvl1pPr algn="ctr">
              <a:defRPr sz="900" b="1">
                <a:solidFill>
                  <a:schemeClr val="tx1">
                    <a:lumMod val="50000"/>
                    <a:lumOff val="50000"/>
                  </a:schemeClr>
                </a:solidFill>
              </a:defRPr>
            </a:lvl1pPr>
          </a:lstStyle>
          <a:p>
            <a:pPr defTabSz="1030271"/>
            <a:fld id="{C136B7D2-B98C-44FD-8D04-7EC62A564975}" type="slidenum">
              <a:rPr lang="en-US" smtClean="0">
                <a:solidFill>
                  <a:srgbClr val="262626">
                    <a:lumMod val="50000"/>
                    <a:lumOff val="50000"/>
                  </a:srgbClr>
                </a:solidFill>
              </a:rPr>
              <a:pPr defTabSz="1030271"/>
              <a:t>‹#›</a:t>
            </a:fld>
            <a:endParaRPr lang="en-US" dirty="0">
              <a:solidFill>
                <a:srgbClr val="262626">
                  <a:lumMod val="50000"/>
                  <a:lumOff val="50000"/>
                </a:srgbClr>
              </a:solidFill>
            </a:endParaRPr>
          </a:p>
        </p:txBody>
      </p:sp>
      <p:sp>
        <p:nvSpPr>
          <p:cNvPr id="15" name="Title 1"/>
          <p:cNvSpPr>
            <a:spLocks noGrp="1"/>
          </p:cNvSpPr>
          <p:nvPr>
            <p:ph type="title" hasCustomPrompt="1"/>
          </p:nvPr>
        </p:nvSpPr>
        <p:spPr>
          <a:xfrm>
            <a:off x="609601" y="361951"/>
            <a:ext cx="5638800" cy="353525"/>
          </a:xfrm>
          <a:prstGeom prst="rect">
            <a:avLst/>
          </a:prstGeom>
        </p:spPr>
        <p:txBody>
          <a:bodyPr wrap="none" lIns="0" tIns="0" rIns="0" bIns="0" anchor="ctr">
            <a:noAutofit/>
          </a:bodyPr>
          <a:lstStyle>
            <a:lvl1pPr algn="l">
              <a:defRPr sz="2399" b="1" baseline="0">
                <a:solidFill>
                  <a:schemeClr val="tx1">
                    <a:lumMod val="50000"/>
                    <a:lumOff val="50000"/>
                  </a:schemeClr>
                </a:solidFill>
              </a:defRPr>
            </a:lvl1pPr>
          </a:lstStyle>
          <a:p>
            <a:r>
              <a:rPr lang="en-US" dirty="0"/>
              <a:t>Click To Edit Master Title Style</a:t>
            </a:r>
          </a:p>
        </p:txBody>
      </p:sp>
      <p:sp>
        <p:nvSpPr>
          <p:cNvPr id="18" name="Text Placeholder 3"/>
          <p:cNvSpPr>
            <a:spLocks noGrp="1"/>
          </p:cNvSpPr>
          <p:nvPr>
            <p:ph type="body" sz="half" idx="2" hasCustomPrompt="1"/>
          </p:nvPr>
        </p:nvSpPr>
        <p:spPr>
          <a:xfrm>
            <a:off x="609602" y="713943"/>
            <a:ext cx="4114801" cy="200746"/>
          </a:xfrm>
          <a:prstGeom prst="rect">
            <a:avLst/>
          </a:prstGeom>
        </p:spPr>
        <p:txBody>
          <a:bodyPr wrap="none" lIns="0" tIns="0" rIns="0" bIns="0" anchor="ctr">
            <a:noAutofit/>
          </a:bodyPr>
          <a:lstStyle>
            <a:lvl1pPr marL="0" indent="0" algn="l">
              <a:buNone/>
              <a:defRPr sz="1200" b="1" baseline="0">
                <a:solidFill>
                  <a:schemeClr val="bg1">
                    <a:lumMod val="75000"/>
                  </a:schemeClr>
                </a:solidFill>
              </a:defRPr>
            </a:lvl1pPr>
            <a:lvl2pPr marL="457052" indent="0">
              <a:buNone/>
              <a:defRPr sz="1200"/>
            </a:lvl2pPr>
            <a:lvl3pPr marL="914103" indent="0">
              <a:buNone/>
              <a:defRPr sz="1001"/>
            </a:lvl3pPr>
            <a:lvl4pPr marL="1370679" indent="0">
              <a:buNone/>
              <a:defRPr sz="900"/>
            </a:lvl4pPr>
            <a:lvl5pPr marL="1827731" indent="0">
              <a:buNone/>
              <a:defRPr sz="900"/>
            </a:lvl5pPr>
            <a:lvl6pPr marL="2284781" indent="0">
              <a:buNone/>
              <a:defRPr sz="900"/>
            </a:lvl6pPr>
            <a:lvl7pPr marL="2741833" indent="0">
              <a:buNone/>
              <a:defRPr sz="900"/>
            </a:lvl7pPr>
            <a:lvl8pPr marL="3198408" indent="0">
              <a:buNone/>
              <a:defRPr sz="900"/>
            </a:lvl8pPr>
            <a:lvl9pPr marL="3655460" indent="0">
              <a:buNone/>
              <a:defRPr sz="900"/>
            </a:lvl9pPr>
          </a:lstStyle>
          <a:p>
            <a:pPr lvl="0"/>
            <a:r>
              <a:rPr lang="en-US" dirty="0"/>
              <a:t>Subtext Goes Here</a:t>
            </a:r>
          </a:p>
        </p:txBody>
      </p:sp>
    </p:spTree>
    <p:extLst>
      <p:ext uri="{BB962C8B-B14F-4D97-AF65-F5344CB8AC3E}">
        <p14:creationId xmlns:p14="http://schemas.microsoft.com/office/powerpoint/2010/main" val="2090240962"/>
      </p:ext>
    </p:extLst>
  </p:cSld>
  <p:clrMapOvr>
    <a:masterClrMapping/>
  </p:clrMapOvr>
  <mc:AlternateContent xmlns:mc="http://schemas.openxmlformats.org/markup-compatibility/2006" xmlns:p14="http://schemas.microsoft.com/office/powerpoint/2010/main">
    <mc:Choice Requires="p14">
      <p:transition spd="slow" p14:dur="1500" advClick="0">
        <p:random/>
      </p:transition>
    </mc:Choice>
    <mc:Fallback xmlns="">
      <p:transition spd="slow" advClick="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500"/>
                                        <p:tgtEl>
                                          <p:spTgt spid="15"/>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8">
                                            <p:txEl>
                                              <p:pRg st="0" end="0"/>
                                            </p:txEl>
                                          </p:spTgt>
                                        </p:tgtEl>
                                        <p:attrNameLst>
                                          <p:attrName>style.visibility</p:attrName>
                                        </p:attrNameLst>
                                      </p:cBhvr>
                                      <p:to>
                                        <p:strVal val="visible"/>
                                      </p:to>
                                    </p:set>
                                    <p:animEffect transition="in" filter="fade">
                                      <p:cBhvr>
                                        <p:cTn id="11" dur="500"/>
                                        <p:tgtEl>
                                          <p:spTgt spid="18">
                                            <p:txEl>
                                              <p:pRg st="0" end="0"/>
                                            </p:txEl>
                                          </p:spTgt>
                                        </p:tgtEl>
                                      </p:cBhvr>
                                    </p:animEffect>
                                  </p:childTnLst>
                                </p:cTn>
                              </p:par>
                            </p:childTnLst>
                          </p:cTn>
                        </p:par>
                        <p:par>
                          <p:cTn id="12" fill="hold">
                            <p:stCondLst>
                              <p:cond delay="1000"/>
                            </p:stCondLst>
                            <p:childTnLst>
                              <p:par>
                                <p:cTn id="13" presetID="53" presetClass="entr" presetSubtype="16" fill="hold" grpId="0" nodeType="afterEffect">
                                  <p:stCondLst>
                                    <p:cond delay="0"/>
                                  </p:stCondLst>
                                  <p:childTnLst>
                                    <p:set>
                                      <p:cBhvr>
                                        <p:cTn id="14" dur="1" fill="hold">
                                          <p:stCondLst>
                                            <p:cond delay="0"/>
                                          </p:stCondLst>
                                        </p:cTn>
                                        <p:tgtEl>
                                          <p:spTgt spid="19"/>
                                        </p:tgtEl>
                                        <p:attrNameLst>
                                          <p:attrName>style.visibility</p:attrName>
                                        </p:attrNameLst>
                                      </p:cBhvr>
                                      <p:to>
                                        <p:strVal val="visible"/>
                                      </p:to>
                                    </p:set>
                                    <p:anim calcmode="lin" valueType="num">
                                      <p:cBhvr>
                                        <p:cTn id="15" dur="500" fill="hold"/>
                                        <p:tgtEl>
                                          <p:spTgt spid="19"/>
                                        </p:tgtEl>
                                        <p:attrNameLst>
                                          <p:attrName>ppt_w</p:attrName>
                                        </p:attrNameLst>
                                      </p:cBhvr>
                                      <p:tavLst>
                                        <p:tav tm="0">
                                          <p:val>
                                            <p:fltVal val="0"/>
                                          </p:val>
                                        </p:tav>
                                        <p:tav tm="100000">
                                          <p:val>
                                            <p:strVal val="#ppt_w"/>
                                          </p:val>
                                        </p:tav>
                                      </p:tavLst>
                                    </p:anim>
                                    <p:anim calcmode="lin" valueType="num">
                                      <p:cBhvr>
                                        <p:cTn id="16" dur="500" fill="hold"/>
                                        <p:tgtEl>
                                          <p:spTgt spid="19"/>
                                        </p:tgtEl>
                                        <p:attrNameLst>
                                          <p:attrName>ppt_h</p:attrName>
                                        </p:attrNameLst>
                                      </p:cBhvr>
                                      <p:tavLst>
                                        <p:tav tm="0">
                                          <p:val>
                                            <p:fltVal val="0"/>
                                          </p:val>
                                        </p:tav>
                                        <p:tav tm="100000">
                                          <p:val>
                                            <p:strVal val="#ppt_h"/>
                                          </p:val>
                                        </p:tav>
                                      </p:tavLst>
                                    </p:anim>
                                    <p:animEffect transition="in" filter="fade">
                                      <p:cBhvr>
                                        <p:cTn id="17" dur="500"/>
                                        <p:tgtEl>
                                          <p:spTgt spid="19"/>
                                        </p:tgtEl>
                                      </p:cBhvr>
                                    </p:animEffect>
                                  </p:childTnLst>
                                </p:cTn>
                              </p:par>
                            </p:childTnLst>
                          </p:cTn>
                        </p:par>
                        <p:par>
                          <p:cTn id="18" fill="hold">
                            <p:stCondLst>
                              <p:cond delay="1500"/>
                            </p:stCondLst>
                            <p:childTnLst>
                              <p:par>
                                <p:cTn id="19" presetID="53" presetClass="entr" presetSubtype="16" fill="hold" grpId="0" nodeType="afterEffect">
                                  <p:stCondLst>
                                    <p:cond delay="0"/>
                                  </p:stCondLst>
                                  <p:childTnLst>
                                    <p:set>
                                      <p:cBhvr>
                                        <p:cTn id="20" dur="1" fill="hold">
                                          <p:stCondLst>
                                            <p:cond delay="0"/>
                                          </p:stCondLst>
                                        </p:cTn>
                                        <p:tgtEl>
                                          <p:spTgt spid="22"/>
                                        </p:tgtEl>
                                        <p:attrNameLst>
                                          <p:attrName>style.visibility</p:attrName>
                                        </p:attrNameLst>
                                      </p:cBhvr>
                                      <p:to>
                                        <p:strVal val="visible"/>
                                      </p:to>
                                    </p:set>
                                    <p:anim calcmode="lin" valueType="num">
                                      <p:cBhvr>
                                        <p:cTn id="21" dur="500" fill="hold"/>
                                        <p:tgtEl>
                                          <p:spTgt spid="22"/>
                                        </p:tgtEl>
                                        <p:attrNameLst>
                                          <p:attrName>ppt_w</p:attrName>
                                        </p:attrNameLst>
                                      </p:cBhvr>
                                      <p:tavLst>
                                        <p:tav tm="0">
                                          <p:val>
                                            <p:fltVal val="0"/>
                                          </p:val>
                                        </p:tav>
                                        <p:tav tm="100000">
                                          <p:val>
                                            <p:strVal val="#ppt_w"/>
                                          </p:val>
                                        </p:tav>
                                      </p:tavLst>
                                    </p:anim>
                                    <p:anim calcmode="lin" valueType="num">
                                      <p:cBhvr>
                                        <p:cTn id="22" dur="500" fill="hold"/>
                                        <p:tgtEl>
                                          <p:spTgt spid="22"/>
                                        </p:tgtEl>
                                        <p:attrNameLst>
                                          <p:attrName>ppt_h</p:attrName>
                                        </p:attrNameLst>
                                      </p:cBhvr>
                                      <p:tavLst>
                                        <p:tav tm="0">
                                          <p:val>
                                            <p:fltVal val="0"/>
                                          </p:val>
                                        </p:tav>
                                        <p:tav tm="100000">
                                          <p:val>
                                            <p:strVal val="#ppt_h"/>
                                          </p:val>
                                        </p:tav>
                                      </p:tavLst>
                                    </p:anim>
                                    <p:animEffect transition="in" filter="fade">
                                      <p:cBhvr>
                                        <p:cTn id="23" dur="500"/>
                                        <p:tgtEl>
                                          <p:spTgt spid="22"/>
                                        </p:tgtEl>
                                      </p:cBhvr>
                                    </p:animEffect>
                                  </p:childTnLst>
                                </p:cTn>
                              </p:par>
                            </p:childTnLst>
                          </p:cTn>
                        </p:par>
                        <p:par>
                          <p:cTn id="24" fill="hold">
                            <p:stCondLst>
                              <p:cond delay="2000"/>
                            </p:stCondLst>
                            <p:childTnLst>
                              <p:par>
                                <p:cTn id="25" presetID="53" presetClass="entr" presetSubtype="16" fill="hold" grpId="0" nodeType="afterEffect">
                                  <p:stCondLst>
                                    <p:cond delay="0"/>
                                  </p:stCondLst>
                                  <p:childTnLst>
                                    <p:set>
                                      <p:cBhvr>
                                        <p:cTn id="26" dur="1" fill="hold">
                                          <p:stCondLst>
                                            <p:cond delay="0"/>
                                          </p:stCondLst>
                                        </p:cTn>
                                        <p:tgtEl>
                                          <p:spTgt spid="25"/>
                                        </p:tgtEl>
                                        <p:attrNameLst>
                                          <p:attrName>style.visibility</p:attrName>
                                        </p:attrNameLst>
                                      </p:cBhvr>
                                      <p:to>
                                        <p:strVal val="visible"/>
                                      </p:to>
                                    </p:set>
                                    <p:anim calcmode="lin" valueType="num">
                                      <p:cBhvr>
                                        <p:cTn id="27" dur="500" fill="hold"/>
                                        <p:tgtEl>
                                          <p:spTgt spid="25"/>
                                        </p:tgtEl>
                                        <p:attrNameLst>
                                          <p:attrName>ppt_w</p:attrName>
                                        </p:attrNameLst>
                                      </p:cBhvr>
                                      <p:tavLst>
                                        <p:tav tm="0">
                                          <p:val>
                                            <p:fltVal val="0"/>
                                          </p:val>
                                        </p:tav>
                                        <p:tav tm="100000">
                                          <p:val>
                                            <p:strVal val="#ppt_w"/>
                                          </p:val>
                                        </p:tav>
                                      </p:tavLst>
                                    </p:anim>
                                    <p:anim calcmode="lin" valueType="num">
                                      <p:cBhvr>
                                        <p:cTn id="28" dur="500" fill="hold"/>
                                        <p:tgtEl>
                                          <p:spTgt spid="25"/>
                                        </p:tgtEl>
                                        <p:attrNameLst>
                                          <p:attrName>ppt_h</p:attrName>
                                        </p:attrNameLst>
                                      </p:cBhvr>
                                      <p:tavLst>
                                        <p:tav tm="0">
                                          <p:val>
                                            <p:fltVal val="0"/>
                                          </p:val>
                                        </p:tav>
                                        <p:tav tm="100000">
                                          <p:val>
                                            <p:strVal val="#ppt_h"/>
                                          </p:val>
                                        </p:tav>
                                      </p:tavLst>
                                    </p:anim>
                                    <p:animEffect transition="in" filter="fade">
                                      <p:cBhvr>
                                        <p:cTn id="29" dur="500"/>
                                        <p:tgtEl>
                                          <p:spTgt spid="25"/>
                                        </p:tgtEl>
                                      </p:cBhvr>
                                    </p:animEffect>
                                  </p:childTnLst>
                                </p:cTn>
                              </p:par>
                            </p:childTnLst>
                          </p:cTn>
                        </p:par>
                        <p:par>
                          <p:cTn id="30" fill="hold">
                            <p:stCondLst>
                              <p:cond delay="2500"/>
                            </p:stCondLst>
                            <p:childTnLst>
                              <p:par>
                                <p:cTn id="31" presetID="53" presetClass="entr" presetSubtype="16" fill="hold" grpId="0" nodeType="afterEffect">
                                  <p:stCondLst>
                                    <p:cond delay="0"/>
                                  </p:stCondLst>
                                  <p:childTnLst>
                                    <p:set>
                                      <p:cBhvr>
                                        <p:cTn id="32" dur="1" fill="hold">
                                          <p:stCondLst>
                                            <p:cond delay="0"/>
                                          </p:stCondLst>
                                        </p:cTn>
                                        <p:tgtEl>
                                          <p:spTgt spid="28"/>
                                        </p:tgtEl>
                                        <p:attrNameLst>
                                          <p:attrName>style.visibility</p:attrName>
                                        </p:attrNameLst>
                                      </p:cBhvr>
                                      <p:to>
                                        <p:strVal val="visible"/>
                                      </p:to>
                                    </p:set>
                                    <p:anim calcmode="lin" valueType="num">
                                      <p:cBhvr>
                                        <p:cTn id="33" dur="500" fill="hold"/>
                                        <p:tgtEl>
                                          <p:spTgt spid="28"/>
                                        </p:tgtEl>
                                        <p:attrNameLst>
                                          <p:attrName>ppt_w</p:attrName>
                                        </p:attrNameLst>
                                      </p:cBhvr>
                                      <p:tavLst>
                                        <p:tav tm="0">
                                          <p:val>
                                            <p:fltVal val="0"/>
                                          </p:val>
                                        </p:tav>
                                        <p:tav tm="100000">
                                          <p:val>
                                            <p:strVal val="#ppt_w"/>
                                          </p:val>
                                        </p:tav>
                                      </p:tavLst>
                                    </p:anim>
                                    <p:anim calcmode="lin" valueType="num">
                                      <p:cBhvr>
                                        <p:cTn id="34" dur="500" fill="hold"/>
                                        <p:tgtEl>
                                          <p:spTgt spid="28"/>
                                        </p:tgtEl>
                                        <p:attrNameLst>
                                          <p:attrName>ppt_h</p:attrName>
                                        </p:attrNameLst>
                                      </p:cBhvr>
                                      <p:tavLst>
                                        <p:tav tm="0">
                                          <p:val>
                                            <p:fltVal val="0"/>
                                          </p:val>
                                        </p:tav>
                                        <p:tav tm="100000">
                                          <p:val>
                                            <p:strVal val="#ppt_h"/>
                                          </p:val>
                                        </p:tav>
                                      </p:tavLst>
                                    </p:anim>
                                    <p:animEffect transition="in" filter="fade">
                                      <p:cBhvr>
                                        <p:cTn id="35" dur="500"/>
                                        <p:tgtEl>
                                          <p:spTgt spid="28"/>
                                        </p:tgtEl>
                                      </p:cBhvr>
                                    </p:animEffect>
                                  </p:childTnLst>
                                </p:cTn>
                              </p:par>
                            </p:childTnLst>
                          </p:cTn>
                        </p:par>
                        <p:par>
                          <p:cTn id="36" fill="hold">
                            <p:stCondLst>
                              <p:cond delay="3000"/>
                            </p:stCondLst>
                            <p:childTnLst>
                              <p:par>
                                <p:cTn id="37" presetID="53" presetClass="entr" presetSubtype="16" fill="hold" grpId="0" nodeType="afterEffect">
                                  <p:stCondLst>
                                    <p:cond delay="0"/>
                                  </p:stCondLst>
                                  <p:childTnLst>
                                    <p:set>
                                      <p:cBhvr>
                                        <p:cTn id="38" dur="1" fill="hold">
                                          <p:stCondLst>
                                            <p:cond delay="0"/>
                                          </p:stCondLst>
                                        </p:cTn>
                                        <p:tgtEl>
                                          <p:spTgt spid="47"/>
                                        </p:tgtEl>
                                        <p:attrNameLst>
                                          <p:attrName>style.visibility</p:attrName>
                                        </p:attrNameLst>
                                      </p:cBhvr>
                                      <p:to>
                                        <p:strVal val="visible"/>
                                      </p:to>
                                    </p:set>
                                    <p:anim calcmode="lin" valueType="num">
                                      <p:cBhvr>
                                        <p:cTn id="39" dur="500" fill="hold"/>
                                        <p:tgtEl>
                                          <p:spTgt spid="47"/>
                                        </p:tgtEl>
                                        <p:attrNameLst>
                                          <p:attrName>ppt_w</p:attrName>
                                        </p:attrNameLst>
                                      </p:cBhvr>
                                      <p:tavLst>
                                        <p:tav tm="0">
                                          <p:val>
                                            <p:fltVal val="0"/>
                                          </p:val>
                                        </p:tav>
                                        <p:tav tm="100000">
                                          <p:val>
                                            <p:strVal val="#ppt_w"/>
                                          </p:val>
                                        </p:tav>
                                      </p:tavLst>
                                    </p:anim>
                                    <p:anim calcmode="lin" valueType="num">
                                      <p:cBhvr>
                                        <p:cTn id="40" dur="500" fill="hold"/>
                                        <p:tgtEl>
                                          <p:spTgt spid="47"/>
                                        </p:tgtEl>
                                        <p:attrNameLst>
                                          <p:attrName>ppt_h</p:attrName>
                                        </p:attrNameLst>
                                      </p:cBhvr>
                                      <p:tavLst>
                                        <p:tav tm="0">
                                          <p:val>
                                            <p:fltVal val="0"/>
                                          </p:val>
                                        </p:tav>
                                        <p:tav tm="100000">
                                          <p:val>
                                            <p:strVal val="#ppt_h"/>
                                          </p:val>
                                        </p:tav>
                                      </p:tavLst>
                                    </p:anim>
                                    <p:animEffect transition="in" filter="fade">
                                      <p:cBhvr>
                                        <p:cTn id="41" dur="500"/>
                                        <p:tgtEl>
                                          <p:spTgt spid="47"/>
                                        </p:tgtEl>
                                      </p:cBhvr>
                                    </p:animEffect>
                                  </p:childTnLst>
                                </p:cTn>
                              </p:par>
                            </p:childTnLst>
                          </p:cTn>
                        </p:par>
                        <p:par>
                          <p:cTn id="42" fill="hold">
                            <p:stCondLst>
                              <p:cond delay="3500"/>
                            </p:stCondLst>
                            <p:childTnLst>
                              <p:par>
                                <p:cTn id="43" presetID="53" presetClass="entr" presetSubtype="16" fill="hold" grpId="0" nodeType="afterEffect">
                                  <p:stCondLst>
                                    <p:cond delay="0"/>
                                  </p:stCondLst>
                                  <p:childTnLst>
                                    <p:set>
                                      <p:cBhvr>
                                        <p:cTn id="44" dur="1" fill="hold">
                                          <p:stCondLst>
                                            <p:cond delay="0"/>
                                          </p:stCondLst>
                                        </p:cTn>
                                        <p:tgtEl>
                                          <p:spTgt spid="16"/>
                                        </p:tgtEl>
                                        <p:attrNameLst>
                                          <p:attrName>style.visibility</p:attrName>
                                        </p:attrNameLst>
                                      </p:cBhvr>
                                      <p:to>
                                        <p:strVal val="visible"/>
                                      </p:to>
                                    </p:set>
                                    <p:anim calcmode="lin" valueType="num">
                                      <p:cBhvr>
                                        <p:cTn id="45" dur="500" fill="hold"/>
                                        <p:tgtEl>
                                          <p:spTgt spid="16"/>
                                        </p:tgtEl>
                                        <p:attrNameLst>
                                          <p:attrName>ppt_w</p:attrName>
                                        </p:attrNameLst>
                                      </p:cBhvr>
                                      <p:tavLst>
                                        <p:tav tm="0">
                                          <p:val>
                                            <p:fltVal val="0"/>
                                          </p:val>
                                        </p:tav>
                                        <p:tav tm="100000">
                                          <p:val>
                                            <p:strVal val="#ppt_w"/>
                                          </p:val>
                                        </p:tav>
                                      </p:tavLst>
                                    </p:anim>
                                    <p:anim calcmode="lin" valueType="num">
                                      <p:cBhvr>
                                        <p:cTn id="46" dur="500" fill="hold"/>
                                        <p:tgtEl>
                                          <p:spTgt spid="16"/>
                                        </p:tgtEl>
                                        <p:attrNameLst>
                                          <p:attrName>ppt_h</p:attrName>
                                        </p:attrNameLst>
                                      </p:cBhvr>
                                      <p:tavLst>
                                        <p:tav tm="0">
                                          <p:val>
                                            <p:fltVal val="0"/>
                                          </p:val>
                                        </p:tav>
                                        <p:tav tm="100000">
                                          <p:val>
                                            <p:strVal val="#ppt_h"/>
                                          </p:val>
                                        </p:tav>
                                      </p:tavLst>
                                    </p:anim>
                                    <p:animEffect transition="in" filter="fade">
                                      <p:cBhvr>
                                        <p:cTn id="47" dur="500"/>
                                        <p:tgtEl>
                                          <p:spTgt spid="16"/>
                                        </p:tgtEl>
                                      </p:cBhvr>
                                    </p:animEffect>
                                  </p:childTnLst>
                                </p:cTn>
                              </p:par>
                            </p:childTnLst>
                          </p:cTn>
                        </p:par>
                        <p:par>
                          <p:cTn id="48" fill="hold">
                            <p:stCondLst>
                              <p:cond delay="4000"/>
                            </p:stCondLst>
                            <p:childTnLst>
                              <p:par>
                                <p:cTn id="49" presetID="53" presetClass="entr" presetSubtype="16" fill="hold" grpId="0" nodeType="afterEffect">
                                  <p:stCondLst>
                                    <p:cond delay="0"/>
                                  </p:stCondLst>
                                  <p:childTnLst>
                                    <p:set>
                                      <p:cBhvr>
                                        <p:cTn id="50" dur="1" fill="hold">
                                          <p:stCondLst>
                                            <p:cond delay="0"/>
                                          </p:stCondLst>
                                        </p:cTn>
                                        <p:tgtEl>
                                          <p:spTgt spid="17"/>
                                        </p:tgtEl>
                                        <p:attrNameLst>
                                          <p:attrName>style.visibility</p:attrName>
                                        </p:attrNameLst>
                                      </p:cBhvr>
                                      <p:to>
                                        <p:strVal val="visible"/>
                                      </p:to>
                                    </p:set>
                                    <p:anim calcmode="lin" valueType="num">
                                      <p:cBhvr>
                                        <p:cTn id="51" dur="500" fill="hold"/>
                                        <p:tgtEl>
                                          <p:spTgt spid="17"/>
                                        </p:tgtEl>
                                        <p:attrNameLst>
                                          <p:attrName>ppt_w</p:attrName>
                                        </p:attrNameLst>
                                      </p:cBhvr>
                                      <p:tavLst>
                                        <p:tav tm="0">
                                          <p:val>
                                            <p:fltVal val="0"/>
                                          </p:val>
                                        </p:tav>
                                        <p:tav tm="100000">
                                          <p:val>
                                            <p:strVal val="#ppt_w"/>
                                          </p:val>
                                        </p:tav>
                                      </p:tavLst>
                                    </p:anim>
                                    <p:anim calcmode="lin" valueType="num">
                                      <p:cBhvr>
                                        <p:cTn id="52" dur="500" fill="hold"/>
                                        <p:tgtEl>
                                          <p:spTgt spid="17"/>
                                        </p:tgtEl>
                                        <p:attrNameLst>
                                          <p:attrName>ppt_h</p:attrName>
                                        </p:attrNameLst>
                                      </p:cBhvr>
                                      <p:tavLst>
                                        <p:tav tm="0">
                                          <p:val>
                                            <p:fltVal val="0"/>
                                          </p:val>
                                        </p:tav>
                                        <p:tav tm="100000">
                                          <p:val>
                                            <p:strVal val="#ppt_h"/>
                                          </p:val>
                                        </p:tav>
                                      </p:tavLst>
                                    </p:anim>
                                    <p:animEffect transition="in" filter="fade">
                                      <p:cBhvr>
                                        <p:cTn id="53"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bldLvl="0" animBg="1"/>
      <p:bldP spid="22" grpId="0" bldLvl="0" animBg="1"/>
      <p:bldP spid="25" grpId="0" bldLvl="0" animBg="1"/>
      <p:bldP spid="28" grpId="0" bldLvl="0" animBg="1"/>
      <p:bldP spid="47" grpId="0" bldLvl="0" animBg="1"/>
      <p:bldP spid="16" grpId="0" bldLvl="0" animBg="1"/>
      <p:bldP spid="17" grpId="0" bldLvl="0" animBg="1"/>
      <p:bldP spid="15" grpId="0"/>
      <p:bldP spid="18" grpId="0" build="p">
        <p:tmplLst>
          <p:tmpl lvl="1">
            <p:tnLst>
              <p:par>
                <p:cTn presetID="10" presetClass="entr" presetSubtype="0" fill="hold" nodeType="afterEffect">
                  <p:stCondLst>
                    <p:cond delay="0"/>
                  </p:stCondLst>
                  <p:childTnLst>
                    <p:set>
                      <p:cBhvr>
                        <p:cTn dur="1" fill="hold">
                          <p:stCondLst>
                            <p:cond delay="0"/>
                          </p:stCondLst>
                        </p:cTn>
                        <p:tgtEl>
                          <p:spTgt spid="18"/>
                        </p:tgtEl>
                        <p:attrNameLst>
                          <p:attrName>style.visibility</p:attrName>
                        </p:attrNameLst>
                      </p:cBhvr>
                      <p:to>
                        <p:strVal val="visible"/>
                      </p:to>
                    </p:set>
                    <p:animEffect transition="in" filter="fade">
                      <p:cBhvr>
                        <p:cTn dur="500"/>
                        <p:tgtEl>
                          <p:spTgt spid="18"/>
                        </p:tgtEl>
                      </p:cBhvr>
                    </p:animEffect>
                  </p:childTnLst>
                </p:cTn>
              </p:par>
            </p:tnLst>
          </p:tmpl>
        </p:tmplLst>
      </p:bldP>
    </p:bld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2_MockUp02">
    <p:spTree>
      <p:nvGrpSpPr>
        <p:cNvPr id="1" name=""/>
        <p:cNvGrpSpPr/>
        <p:nvPr/>
      </p:nvGrpSpPr>
      <p:grpSpPr>
        <a:xfrm>
          <a:off x="0" y="0"/>
          <a:ext cx="0" cy="0"/>
          <a:chOff x="0" y="0"/>
          <a:chExt cx="0" cy="0"/>
        </a:xfrm>
      </p:grpSpPr>
      <p:grpSp>
        <p:nvGrpSpPr>
          <p:cNvPr id="2" name="Group 17"/>
          <p:cNvGrpSpPr/>
          <p:nvPr userDrawn="1"/>
        </p:nvGrpSpPr>
        <p:grpSpPr>
          <a:xfrm>
            <a:off x="2976446" y="1294956"/>
            <a:ext cx="3257820" cy="2592090"/>
            <a:chOff x="2094899" y="1081795"/>
            <a:chExt cx="4400683" cy="3501414"/>
          </a:xfrm>
        </p:grpSpPr>
        <p:sp>
          <p:nvSpPr>
            <p:cNvPr id="20" name="Rectangle 19"/>
            <p:cNvSpPr/>
            <p:nvPr/>
          </p:nvSpPr>
          <p:spPr>
            <a:xfrm>
              <a:off x="2261198" y="1247618"/>
              <a:ext cx="4081379" cy="225986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030271" rtl="1"/>
              <a:endParaRPr lang="en-US" sz="1998" dirty="0">
                <a:solidFill>
                  <a:srgbClr val="FFFFFF"/>
                </a:solidFill>
              </a:endParaRPr>
            </a:p>
          </p:txBody>
        </p:sp>
        <p:sp>
          <p:nvSpPr>
            <p:cNvPr id="31" name="Freeform 5"/>
            <p:cNvSpPr>
              <a:spLocks noEditPoints="1"/>
            </p:cNvSpPr>
            <p:nvPr/>
          </p:nvSpPr>
          <p:spPr bwMode="auto">
            <a:xfrm>
              <a:off x="2094899" y="1081795"/>
              <a:ext cx="4400683" cy="2608522"/>
            </a:xfrm>
            <a:custGeom>
              <a:avLst/>
              <a:gdLst/>
              <a:ahLst/>
              <a:cxnLst>
                <a:cxn ang="0">
                  <a:pos x="1757" y="0"/>
                </a:cxn>
                <a:cxn ang="0">
                  <a:pos x="921" y="0"/>
                </a:cxn>
                <a:cxn ang="0">
                  <a:pos x="893" y="0"/>
                </a:cxn>
                <a:cxn ang="0">
                  <a:pos x="56" y="0"/>
                </a:cxn>
                <a:cxn ang="0">
                  <a:pos x="0" y="47"/>
                </a:cxn>
                <a:cxn ang="0">
                  <a:pos x="0" y="1076"/>
                </a:cxn>
                <a:cxn ang="0">
                  <a:pos x="1816" y="1076"/>
                </a:cxn>
                <a:cxn ang="0">
                  <a:pos x="1816" y="47"/>
                </a:cxn>
                <a:cxn ang="0">
                  <a:pos x="1757" y="0"/>
                </a:cxn>
                <a:cxn ang="0">
                  <a:pos x="1732" y="1000"/>
                </a:cxn>
                <a:cxn ang="0">
                  <a:pos x="76" y="1000"/>
                </a:cxn>
                <a:cxn ang="0">
                  <a:pos x="76" y="68"/>
                </a:cxn>
                <a:cxn ang="0">
                  <a:pos x="1732" y="68"/>
                </a:cxn>
                <a:cxn ang="0">
                  <a:pos x="1732" y="1000"/>
                </a:cxn>
              </a:cxnLst>
              <a:rect l="0" t="0" r="r" b="b"/>
              <a:pathLst>
                <a:path w="1816" h="1076">
                  <a:moveTo>
                    <a:pt x="1757" y="0"/>
                  </a:moveTo>
                  <a:cubicBezTo>
                    <a:pt x="921" y="0"/>
                    <a:pt x="921" y="0"/>
                    <a:pt x="921" y="0"/>
                  </a:cubicBezTo>
                  <a:cubicBezTo>
                    <a:pt x="893" y="0"/>
                    <a:pt x="893" y="0"/>
                    <a:pt x="893" y="0"/>
                  </a:cubicBezTo>
                  <a:cubicBezTo>
                    <a:pt x="56" y="0"/>
                    <a:pt x="56" y="0"/>
                    <a:pt x="56" y="0"/>
                  </a:cubicBezTo>
                  <a:cubicBezTo>
                    <a:pt x="27" y="0"/>
                    <a:pt x="0" y="17"/>
                    <a:pt x="0" y="47"/>
                  </a:cubicBezTo>
                  <a:cubicBezTo>
                    <a:pt x="0" y="1076"/>
                    <a:pt x="0" y="1076"/>
                    <a:pt x="0" y="1076"/>
                  </a:cubicBezTo>
                  <a:cubicBezTo>
                    <a:pt x="1816" y="1076"/>
                    <a:pt x="1816" y="1076"/>
                    <a:pt x="1816" y="1076"/>
                  </a:cubicBezTo>
                  <a:cubicBezTo>
                    <a:pt x="1816" y="47"/>
                    <a:pt x="1816" y="47"/>
                    <a:pt x="1816" y="47"/>
                  </a:cubicBezTo>
                  <a:cubicBezTo>
                    <a:pt x="1816" y="17"/>
                    <a:pt x="1787" y="0"/>
                    <a:pt x="1757" y="0"/>
                  </a:cubicBezTo>
                  <a:moveTo>
                    <a:pt x="1732" y="1000"/>
                  </a:moveTo>
                  <a:cubicBezTo>
                    <a:pt x="76" y="1000"/>
                    <a:pt x="76" y="1000"/>
                    <a:pt x="76" y="1000"/>
                  </a:cubicBezTo>
                  <a:cubicBezTo>
                    <a:pt x="76" y="68"/>
                    <a:pt x="76" y="68"/>
                    <a:pt x="76" y="68"/>
                  </a:cubicBezTo>
                  <a:cubicBezTo>
                    <a:pt x="1732" y="68"/>
                    <a:pt x="1732" y="68"/>
                    <a:pt x="1732" y="68"/>
                  </a:cubicBezTo>
                  <a:cubicBezTo>
                    <a:pt x="1732" y="1000"/>
                    <a:pt x="1732" y="1000"/>
                    <a:pt x="1732" y="1000"/>
                  </a:cubicBezTo>
                </a:path>
              </a:pathLst>
            </a:custGeom>
            <a:solidFill>
              <a:schemeClr val="tx1">
                <a:lumMod val="50000"/>
                <a:lumOff val="50000"/>
              </a:schemeClr>
            </a:solidFill>
            <a:ln w="9525">
              <a:noFill/>
              <a:round/>
            </a:ln>
          </p:spPr>
          <p:txBody>
            <a:bodyPr vert="horz" wrap="square" lIns="91440" tIns="45720" rIns="91440" bIns="45720" numCol="1" anchor="t" anchorCtr="0" compatLnSpc="1"/>
            <a:lstStyle/>
            <a:p>
              <a:pPr algn="r" defTabSz="1030271" rtl="1"/>
              <a:endParaRPr lang="en-US" sz="1998" dirty="0">
                <a:solidFill>
                  <a:srgbClr val="262626"/>
                </a:solidFill>
              </a:endParaRPr>
            </a:p>
          </p:txBody>
        </p:sp>
        <p:sp>
          <p:nvSpPr>
            <p:cNvPr id="33" name="Freeform 23"/>
            <p:cNvSpPr/>
            <p:nvPr/>
          </p:nvSpPr>
          <p:spPr bwMode="auto">
            <a:xfrm>
              <a:off x="2311744" y="1247618"/>
              <a:ext cx="3979748" cy="2259869"/>
            </a:xfrm>
            <a:custGeom>
              <a:avLst/>
              <a:gdLst/>
              <a:ahLst/>
              <a:cxnLst>
                <a:cxn ang="0">
                  <a:pos x="1872" y="0"/>
                </a:cxn>
                <a:cxn ang="0">
                  <a:pos x="0" y="0"/>
                </a:cxn>
                <a:cxn ang="0">
                  <a:pos x="1872" y="1063"/>
                </a:cxn>
                <a:cxn ang="0">
                  <a:pos x="1872" y="0"/>
                </a:cxn>
              </a:cxnLst>
              <a:rect l="0" t="0" r="r" b="b"/>
              <a:pathLst>
                <a:path w="1872" h="1063">
                  <a:moveTo>
                    <a:pt x="1872" y="0"/>
                  </a:moveTo>
                  <a:lnTo>
                    <a:pt x="0" y="0"/>
                  </a:lnTo>
                  <a:lnTo>
                    <a:pt x="1872" y="1063"/>
                  </a:lnTo>
                  <a:lnTo>
                    <a:pt x="1872" y="0"/>
                  </a:lnTo>
                  <a:close/>
                </a:path>
              </a:pathLst>
            </a:custGeom>
            <a:solidFill>
              <a:srgbClr val="FFFFFF">
                <a:alpha val="16000"/>
              </a:srgbClr>
            </a:solidFill>
            <a:ln w="9525">
              <a:noFill/>
              <a:round/>
            </a:ln>
          </p:spPr>
          <p:txBody>
            <a:bodyPr vert="horz" wrap="square" lIns="91440" tIns="45720" rIns="91440" bIns="45720" numCol="1" anchor="t" anchorCtr="0" compatLnSpc="1"/>
            <a:lstStyle/>
            <a:p>
              <a:pPr algn="r" defTabSz="1030271" rtl="1"/>
              <a:endParaRPr lang="en-US" sz="1998" dirty="0">
                <a:solidFill>
                  <a:srgbClr val="262626"/>
                </a:solidFill>
              </a:endParaRPr>
            </a:p>
          </p:txBody>
        </p:sp>
        <p:sp>
          <p:nvSpPr>
            <p:cNvPr id="34" name="Freeform 27"/>
            <p:cNvSpPr/>
            <p:nvPr/>
          </p:nvSpPr>
          <p:spPr bwMode="auto">
            <a:xfrm>
              <a:off x="2094899" y="3690315"/>
              <a:ext cx="4400683" cy="397550"/>
            </a:xfrm>
            <a:custGeom>
              <a:avLst/>
              <a:gdLst/>
              <a:ahLst/>
              <a:cxnLst>
                <a:cxn ang="0">
                  <a:pos x="0" y="0"/>
                </a:cxn>
                <a:cxn ang="0">
                  <a:pos x="0" y="100"/>
                </a:cxn>
                <a:cxn ang="0">
                  <a:pos x="56" y="164"/>
                </a:cxn>
                <a:cxn ang="0">
                  <a:pos x="893" y="164"/>
                </a:cxn>
                <a:cxn ang="0">
                  <a:pos x="921" y="164"/>
                </a:cxn>
                <a:cxn ang="0">
                  <a:pos x="1757" y="164"/>
                </a:cxn>
                <a:cxn ang="0">
                  <a:pos x="1816" y="100"/>
                </a:cxn>
                <a:cxn ang="0">
                  <a:pos x="1816" y="0"/>
                </a:cxn>
                <a:cxn ang="0">
                  <a:pos x="0" y="0"/>
                </a:cxn>
              </a:cxnLst>
              <a:rect l="0" t="0" r="r" b="b"/>
              <a:pathLst>
                <a:path w="1816" h="164">
                  <a:moveTo>
                    <a:pt x="0" y="0"/>
                  </a:moveTo>
                  <a:cubicBezTo>
                    <a:pt x="0" y="100"/>
                    <a:pt x="0" y="100"/>
                    <a:pt x="0" y="100"/>
                  </a:cubicBezTo>
                  <a:cubicBezTo>
                    <a:pt x="0" y="130"/>
                    <a:pt x="27" y="164"/>
                    <a:pt x="56" y="164"/>
                  </a:cubicBezTo>
                  <a:cubicBezTo>
                    <a:pt x="893" y="164"/>
                    <a:pt x="893" y="164"/>
                    <a:pt x="893" y="164"/>
                  </a:cubicBezTo>
                  <a:cubicBezTo>
                    <a:pt x="921" y="164"/>
                    <a:pt x="921" y="164"/>
                    <a:pt x="921" y="164"/>
                  </a:cubicBezTo>
                  <a:cubicBezTo>
                    <a:pt x="1757" y="164"/>
                    <a:pt x="1757" y="164"/>
                    <a:pt x="1757" y="164"/>
                  </a:cubicBezTo>
                  <a:cubicBezTo>
                    <a:pt x="1787" y="164"/>
                    <a:pt x="1816" y="130"/>
                    <a:pt x="1816" y="100"/>
                  </a:cubicBezTo>
                  <a:cubicBezTo>
                    <a:pt x="1816" y="0"/>
                    <a:pt x="1816" y="0"/>
                    <a:pt x="1816" y="0"/>
                  </a:cubicBezTo>
                  <a:lnTo>
                    <a:pt x="0" y="0"/>
                  </a:lnTo>
                  <a:close/>
                </a:path>
              </a:pathLst>
            </a:custGeom>
            <a:gradFill>
              <a:gsLst>
                <a:gs pos="83000">
                  <a:schemeClr val="bg1">
                    <a:lumMod val="75000"/>
                  </a:schemeClr>
                </a:gs>
                <a:gs pos="54000">
                  <a:schemeClr val="bg1">
                    <a:lumMod val="85000"/>
                  </a:schemeClr>
                </a:gs>
              </a:gsLst>
              <a:lin ang="1800000" scaled="0"/>
            </a:gradFill>
            <a:ln w="9525">
              <a:noFill/>
              <a:round/>
            </a:ln>
          </p:spPr>
          <p:txBody>
            <a:bodyPr vert="horz" wrap="square" lIns="91440" tIns="45720" rIns="91440" bIns="45720" numCol="1" anchor="t" anchorCtr="0" compatLnSpc="1"/>
            <a:lstStyle/>
            <a:p>
              <a:pPr algn="r" defTabSz="1030271" rtl="1"/>
              <a:r>
                <a:rPr lang="en-US" sz="1998" dirty="0">
                  <a:solidFill>
                    <a:srgbClr val="262626"/>
                  </a:solidFill>
                </a:rPr>
                <a:t> </a:t>
              </a:r>
            </a:p>
          </p:txBody>
        </p:sp>
        <p:sp>
          <p:nvSpPr>
            <p:cNvPr id="35" name="Freeform 29"/>
            <p:cNvSpPr/>
            <p:nvPr/>
          </p:nvSpPr>
          <p:spPr bwMode="auto">
            <a:xfrm>
              <a:off x="3506519" y="4087866"/>
              <a:ext cx="1590198" cy="495343"/>
            </a:xfrm>
            <a:custGeom>
              <a:avLst/>
              <a:gdLst/>
              <a:ahLst/>
              <a:cxnLst>
                <a:cxn ang="0">
                  <a:pos x="335" y="0"/>
                </a:cxn>
                <a:cxn ang="0">
                  <a:pos x="322" y="0"/>
                </a:cxn>
                <a:cxn ang="0">
                  <a:pos x="143" y="0"/>
                </a:cxn>
                <a:cxn ang="0">
                  <a:pos x="102" y="128"/>
                </a:cxn>
                <a:cxn ang="0">
                  <a:pos x="108" y="204"/>
                </a:cxn>
                <a:cxn ang="0">
                  <a:pos x="322" y="204"/>
                </a:cxn>
                <a:cxn ang="0">
                  <a:pos x="335" y="204"/>
                </a:cxn>
                <a:cxn ang="0">
                  <a:pos x="549" y="204"/>
                </a:cxn>
                <a:cxn ang="0">
                  <a:pos x="555" y="128"/>
                </a:cxn>
                <a:cxn ang="0">
                  <a:pos x="513" y="0"/>
                </a:cxn>
                <a:cxn ang="0">
                  <a:pos x="335" y="0"/>
                </a:cxn>
              </a:cxnLst>
              <a:rect l="0" t="0" r="r" b="b"/>
              <a:pathLst>
                <a:path w="656" h="204">
                  <a:moveTo>
                    <a:pt x="335" y="0"/>
                  </a:moveTo>
                  <a:cubicBezTo>
                    <a:pt x="322" y="0"/>
                    <a:pt x="322" y="0"/>
                    <a:pt x="322" y="0"/>
                  </a:cubicBezTo>
                  <a:cubicBezTo>
                    <a:pt x="143" y="0"/>
                    <a:pt x="143" y="0"/>
                    <a:pt x="143" y="0"/>
                  </a:cubicBezTo>
                  <a:cubicBezTo>
                    <a:pt x="143" y="0"/>
                    <a:pt x="142" y="88"/>
                    <a:pt x="102" y="128"/>
                  </a:cubicBezTo>
                  <a:cubicBezTo>
                    <a:pt x="62" y="169"/>
                    <a:pt x="0" y="204"/>
                    <a:pt x="108" y="204"/>
                  </a:cubicBezTo>
                  <a:cubicBezTo>
                    <a:pt x="322" y="204"/>
                    <a:pt x="322" y="204"/>
                    <a:pt x="322" y="204"/>
                  </a:cubicBezTo>
                  <a:cubicBezTo>
                    <a:pt x="335" y="204"/>
                    <a:pt x="335" y="204"/>
                    <a:pt x="335" y="204"/>
                  </a:cubicBezTo>
                  <a:cubicBezTo>
                    <a:pt x="549" y="204"/>
                    <a:pt x="549" y="204"/>
                    <a:pt x="549" y="204"/>
                  </a:cubicBezTo>
                  <a:cubicBezTo>
                    <a:pt x="656" y="204"/>
                    <a:pt x="594" y="169"/>
                    <a:pt x="555" y="128"/>
                  </a:cubicBezTo>
                  <a:cubicBezTo>
                    <a:pt x="515" y="88"/>
                    <a:pt x="513" y="0"/>
                    <a:pt x="513" y="0"/>
                  </a:cubicBezTo>
                  <a:lnTo>
                    <a:pt x="335" y="0"/>
                  </a:lnTo>
                  <a:close/>
                </a:path>
              </a:pathLst>
            </a:custGeom>
            <a:gradFill>
              <a:gsLst>
                <a:gs pos="42000">
                  <a:schemeClr val="bg1">
                    <a:lumMod val="75000"/>
                  </a:schemeClr>
                </a:gs>
                <a:gs pos="6000">
                  <a:schemeClr val="bg1">
                    <a:lumMod val="85000"/>
                  </a:schemeClr>
                </a:gs>
                <a:gs pos="0">
                  <a:schemeClr val="bg1">
                    <a:lumMod val="65000"/>
                  </a:schemeClr>
                </a:gs>
              </a:gsLst>
              <a:lin ang="5400000" scaled="0"/>
            </a:gradFill>
            <a:ln w="9525">
              <a:noFill/>
              <a:round/>
            </a:ln>
          </p:spPr>
          <p:txBody>
            <a:bodyPr vert="horz" wrap="square" lIns="91440" tIns="45720" rIns="91440" bIns="45720" numCol="1" anchor="t" anchorCtr="0" compatLnSpc="1"/>
            <a:lstStyle/>
            <a:p>
              <a:pPr algn="r" defTabSz="1030271" rtl="1"/>
              <a:endParaRPr lang="en-US" sz="1998" dirty="0">
                <a:solidFill>
                  <a:srgbClr val="262626"/>
                </a:solidFill>
              </a:endParaRPr>
            </a:p>
          </p:txBody>
        </p:sp>
      </p:grpSp>
      <p:sp>
        <p:nvSpPr>
          <p:cNvPr id="36" name="Picture Placeholder 7"/>
          <p:cNvSpPr>
            <a:spLocks noGrp="1"/>
          </p:cNvSpPr>
          <p:nvPr>
            <p:ph type="pic" sz="quarter" idx="10" hasCustomPrompt="1"/>
          </p:nvPr>
        </p:nvSpPr>
        <p:spPr>
          <a:xfrm>
            <a:off x="3115475" y="1409702"/>
            <a:ext cx="2958486" cy="1672978"/>
          </a:xfrm>
          <a:prstGeom prst="rect">
            <a:avLst/>
          </a:prstGeom>
          <a:ln>
            <a:noFill/>
          </a:ln>
        </p:spPr>
        <p:txBody>
          <a:bodyPr tIns="0" bIns="274320" anchor="b"/>
          <a:lstStyle>
            <a:lvl1pPr algn="ctr">
              <a:buNone/>
              <a:defRPr sz="1099">
                <a:solidFill>
                  <a:schemeClr val="tx1">
                    <a:lumMod val="50000"/>
                    <a:lumOff val="50000"/>
                  </a:schemeClr>
                </a:solidFill>
              </a:defRPr>
            </a:lvl1pPr>
          </a:lstStyle>
          <a:p>
            <a:r>
              <a:rPr lang="en-US" dirty="0"/>
              <a:t>Image Holder</a:t>
            </a:r>
          </a:p>
        </p:txBody>
      </p:sp>
      <p:sp>
        <p:nvSpPr>
          <p:cNvPr id="15" name="Round Same Side Corner Rectangle 14"/>
          <p:cNvSpPr/>
          <p:nvPr userDrawn="1"/>
        </p:nvSpPr>
        <p:spPr>
          <a:xfrm rot="16200000" flipH="1">
            <a:off x="8798361" y="304345"/>
            <a:ext cx="288035" cy="403250"/>
          </a:xfrm>
          <a:prstGeom prst="round2Same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030271"/>
            <a:endParaRPr lang="en-US" sz="1998" dirty="0">
              <a:solidFill>
                <a:srgbClr val="262626">
                  <a:lumMod val="50000"/>
                  <a:lumOff val="50000"/>
                </a:srgbClr>
              </a:solidFill>
            </a:endParaRPr>
          </a:p>
        </p:txBody>
      </p:sp>
      <p:sp>
        <p:nvSpPr>
          <p:cNvPr id="18" name="Slide Number Placeholder 4"/>
          <p:cNvSpPr txBox="1"/>
          <p:nvPr userDrawn="1"/>
        </p:nvSpPr>
        <p:spPr>
          <a:xfrm>
            <a:off x="8746835" y="361953"/>
            <a:ext cx="381001" cy="274637"/>
          </a:xfrm>
          <a:prstGeom prst="rect">
            <a:avLst/>
          </a:prstGeom>
        </p:spPr>
        <p:txBody>
          <a:bodyPr anchor="ctr"/>
          <a:lstStyle>
            <a:lvl1pPr algn="ctr">
              <a:defRPr sz="900" b="1">
                <a:solidFill>
                  <a:schemeClr val="tx1">
                    <a:lumMod val="50000"/>
                    <a:lumOff val="50000"/>
                  </a:schemeClr>
                </a:solidFill>
              </a:defRPr>
            </a:lvl1pPr>
          </a:lstStyle>
          <a:p>
            <a:pPr defTabSz="1030271">
              <a:defRPr/>
            </a:pPr>
            <a:fld id="{C136B7D2-B98C-44FD-8D04-7EC62A564975}" type="slidenum">
              <a:rPr lang="en-US" sz="900" smtClean="0">
                <a:solidFill>
                  <a:srgbClr val="262626">
                    <a:lumMod val="50000"/>
                    <a:lumOff val="50000"/>
                  </a:srgbClr>
                </a:solidFill>
              </a:rPr>
              <a:pPr defTabSz="1030271">
                <a:defRPr/>
              </a:pPr>
              <a:t>‹#›</a:t>
            </a:fld>
            <a:endParaRPr lang="en-US" sz="900" dirty="0">
              <a:solidFill>
                <a:srgbClr val="262626">
                  <a:lumMod val="50000"/>
                  <a:lumOff val="50000"/>
                </a:srgbClr>
              </a:solidFill>
            </a:endParaRPr>
          </a:p>
        </p:txBody>
      </p:sp>
      <p:sp>
        <p:nvSpPr>
          <p:cNvPr id="19" name="Title 1"/>
          <p:cNvSpPr>
            <a:spLocks noGrp="1"/>
          </p:cNvSpPr>
          <p:nvPr>
            <p:ph type="title" hasCustomPrompt="1"/>
          </p:nvPr>
        </p:nvSpPr>
        <p:spPr>
          <a:xfrm>
            <a:off x="609601" y="361951"/>
            <a:ext cx="5638800" cy="353525"/>
          </a:xfrm>
          <a:prstGeom prst="rect">
            <a:avLst/>
          </a:prstGeom>
        </p:spPr>
        <p:txBody>
          <a:bodyPr wrap="none" lIns="0" tIns="0" rIns="0" bIns="0" anchor="ctr">
            <a:noAutofit/>
          </a:bodyPr>
          <a:lstStyle>
            <a:lvl1pPr algn="l">
              <a:defRPr sz="2399" b="1" baseline="0">
                <a:solidFill>
                  <a:schemeClr val="tx1">
                    <a:lumMod val="50000"/>
                    <a:lumOff val="50000"/>
                  </a:schemeClr>
                </a:solidFill>
              </a:defRPr>
            </a:lvl1pPr>
          </a:lstStyle>
          <a:p>
            <a:r>
              <a:rPr lang="en-US" dirty="0"/>
              <a:t>Click To Edit Master Title Style</a:t>
            </a:r>
          </a:p>
        </p:txBody>
      </p:sp>
      <p:sp>
        <p:nvSpPr>
          <p:cNvPr id="21" name="Text Placeholder 3"/>
          <p:cNvSpPr>
            <a:spLocks noGrp="1"/>
          </p:cNvSpPr>
          <p:nvPr>
            <p:ph type="body" sz="half" idx="2" hasCustomPrompt="1"/>
          </p:nvPr>
        </p:nvSpPr>
        <p:spPr>
          <a:xfrm>
            <a:off x="609602" y="713943"/>
            <a:ext cx="4114801" cy="200746"/>
          </a:xfrm>
          <a:prstGeom prst="rect">
            <a:avLst/>
          </a:prstGeom>
        </p:spPr>
        <p:txBody>
          <a:bodyPr wrap="none" lIns="0" tIns="0" rIns="0" bIns="0" anchor="ctr">
            <a:noAutofit/>
          </a:bodyPr>
          <a:lstStyle>
            <a:lvl1pPr marL="0" indent="0" algn="l">
              <a:buNone/>
              <a:defRPr sz="1200" b="1" baseline="0">
                <a:solidFill>
                  <a:schemeClr val="bg1">
                    <a:lumMod val="75000"/>
                  </a:schemeClr>
                </a:solidFill>
              </a:defRPr>
            </a:lvl1pPr>
            <a:lvl2pPr marL="457052" indent="0">
              <a:buNone/>
              <a:defRPr sz="1200"/>
            </a:lvl2pPr>
            <a:lvl3pPr marL="914103" indent="0">
              <a:buNone/>
              <a:defRPr sz="1001"/>
            </a:lvl3pPr>
            <a:lvl4pPr marL="1370679" indent="0">
              <a:buNone/>
              <a:defRPr sz="900"/>
            </a:lvl4pPr>
            <a:lvl5pPr marL="1827731" indent="0">
              <a:buNone/>
              <a:defRPr sz="900"/>
            </a:lvl5pPr>
            <a:lvl6pPr marL="2284781" indent="0">
              <a:buNone/>
              <a:defRPr sz="900"/>
            </a:lvl6pPr>
            <a:lvl7pPr marL="2741833" indent="0">
              <a:buNone/>
              <a:defRPr sz="900"/>
            </a:lvl7pPr>
            <a:lvl8pPr marL="3198408" indent="0">
              <a:buNone/>
              <a:defRPr sz="900"/>
            </a:lvl8pPr>
            <a:lvl9pPr marL="3655460" indent="0">
              <a:buNone/>
              <a:defRPr sz="900"/>
            </a:lvl9pPr>
          </a:lstStyle>
          <a:p>
            <a:pPr lvl="0"/>
            <a:r>
              <a:rPr lang="en-US" dirty="0"/>
              <a:t>Subtext Goes Here</a:t>
            </a:r>
          </a:p>
        </p:txBody>
      </p:sp>
    </p:spTree>
    <p:extLst>
      <p:ext uri="{BB962C8B-B14F-4D97-AF65-F5344CB8AC3E}">
        <p14:creationId xmlns:p14="http://schemas.microsoft.com/office/powerpoint/2010/main" val="3749354542"/>
      </p:ext>
    </p:extLst>
  </p:cSld>
  <p:clrMapOvr>
    <a:masterClrMapping/>
  </p:clrMapOvr>
  <mc:AlternateContent xmlns:mc="http://schemas.openxmlformats.org/markup-compatibility/2006" xmlns:p14="http://schemas.microsoft.com/office/powerpoint/2010/main">
    <mc:Choice Requires="p14">
      <p:transition spd="slow" p14:dur="1500" advClick="0">
        <p:random/>
      </p:transition>
    </mc:Choice>
    <mc:Fallback xmlns="">
      <p:transition spd="slow" advClick="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500"/>
                                        <p:tgtEl>
                                          <p:spTgt spid="19"/>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1">
                                            <p:txEl>
                                              <p:pRg st="0" end="0"/>
                                            </p:txEl>
                                          </p:spTgt>
                                        </p:tgtEl>
                                        <p:attrNameLst>
                                          <p:attrName>style.visibility</p:attrName>
                                        </p:attrNameLst>
                                      </p:cBhvr>
                                      <p:to>
                                        <p:strVal val="visible"/>
                                      </p:to>
                                    </p:set>
                                    <p:animEffect transition="in" filter="fade">
                                      <p:cBhvr>
                                        <p:cTn id="11" dur="500"/>
                                        <p:tgtEl>
                                          <p:spTgt spid="21">
                                            <p:txEl>
                                              <p:pRg st="0" end="0"/>
                                            </p:txEl>
                                          </p:spTgt>
                                        </p:tgtEl>
                                      </p:cBhvr>
                                    </p:animEffect>
                                  </p:childTnLst>
                                </p:cTn>
                              </p:par>
                            </p:childTnLst>
                          </p:cTn>
                        </p:par>
                        <p:par>
                          <p:cTn id="12" fill="hold">
                            <p:stCondLst>
                              <p:cond delay="1000"/>
                            </p:stCondLst>
                            <p:childTnLst>
                              <p:par>
                                <p:cTn id="13" presetID="2" presetClass="entr" presetSubtype="4" accel="50000" decel="50000" fill="hold" nodeType="afterEffect">
                                  <p:stCondLst>
                                    <p:cond delay="0"/>
                                  </p:stCondLst>
                                  <p:childTnLst>
                                    <p:set>
                                      <p:cBhvr>
                                        <p:cTn id="14" dur="1" fill="hold">
                                          <p:stCondLst>
                                            <p:cond delay="0"/>
                                          </p:stCondLst>
                                        </p:cTn>
                                        <p:tgtEl>
                                          <p:spTgt spid="2"/>
                                        </p:tgtEl>
                                        <p:attrNameLst>
                                          <p:attrName>style.visibility</p:attrName>
                                        </p:attrNameLst>
                                      </p:cBhvr>
                                      <p:to>
                                        <p:strVal val="visible"/>
                                      </p:to>
                                    </p:set>
                                    <p:anim calcmode="lin" valueType="num">
                                      <p:cBhvr additive="base">
                                        <p:cTn id="15" dur="500" fill="hold"/>
                                        <p:tgtEl>
                                          <p:spTgt spid="2"/>
                                        </p:tgtEl>
                                        <p:attrNameLst>
                                          <p:attrName>ppt_x</p:attrName>
                                        </p:attrNameLst>
                                      </p:cBhvr>
                                      <p:tavLst>
                                        <p:tav tm="0">
                                          <p:val>
                                            <p:strVal val="#ppt_x"/>
                                          </p:val>
                                        </p:tav>
                                        <p:tav tm="100000">
                                          <p:val>
                                            <p:strVal val="#ppt_x"/>
                                          </p:val>
                                        </p:tav>
                                      </p:tavLst>
                                    </p:anim>
                                    <p:anim calcmode="lin" valueType="num">
                                      <p:cBhvr additive="base">
                                        <p:cTn id="16" dur="500" fill="hold"/>
                                        <p:tgtEl>
                                          <p:spTgt spid="2"/>
                                        </p:tgtEl>
                                        <p:attrNameLst>
                                          <p:attrName>ppt_y</p:attrName>
                                        </p:attrNameLst>
                                      </p:cBhvr>
                                      <p:tavLst>
                                        <p:tav tm="0">
                                          <p:val>
                                            <p:strVal val="1+#ppt_h/2"/>
                                          </p:val>
                                        </p:tav>
                                        <p:tav tm="100000">
                                          <p:val>
                                            <p:strVal val="#ppt_y"/>
                                          </p:val>
                                        </p:tav>
                                      </p:tavLst>
                                    </p:anim>
                                  </p:childTnLst>
                                </p:cTn>
                              </p:par>
                            </p:childTnLst>
                          </p:cTn>
                        </p:par>
                        <p:par>
                          <p:cTn id="17" fill="hold">
                            <p:stCondLst>
                              <p:cond delay="1500"/>
                            </p:stCondLst>
                            <p:childTnLst>
                              <p:par>
                                <p:cTn id="18" presetID="22" presetClass="entr" presetSubtype="4" fill="hold" grpId="0" nodeType="afterEffect">
                                  <p:stCondLst>
                                    <p:cond delay="0"/>
                                  </p:stCondLst>
                                  <p:childTnLst>
                                    <p:set>
                                      <p:cBhvr>
                                        <p:cTn id="19" dur="1" fill="hold">
                                          <p:stCondLst>
                                            <p:cond delay="0"/>
                                          </p:stCondLst>
                                        </p:cTn>
                                        <p:tgtEl>
                                          <p:spTgt spid="36"/>
                                        </p:tgtEl>
                                        <p:attrNameLst>
                                          <p:attrName>style.visibility</p:attrName>
                                        </p:attrNameLst>
                                      </p:cBhvr>
                                      <p:to>
                                        <p:strVal val="visible"/>
                                      </p:to>
                                    </p:set>
                                    <p:animEffect transition="in" filter="wipe(down)">
                                      <p:cBhvr>
                                        <p:cTn id="20"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p:bldP spid="19" grpId="0"/>
      <p:bldP spid="21" grpId="0" build="p">
        <p:tmplLst>
          <p:tmpl lvl="1">
            <p:tnLst>
              <p:par>
                <p:cTn presetID="10" presetClass="entr" presetSubtype="0" fill="hold" nodeType="afterEffect">
                  <p:stCondLst>
                    <p:cond delay="0"/>
                  </p:stCondLst>
                  <p:childTnLst>
                    <p:set>
                      <p:cBhvr>
                        <p:cTn dur="1" fill="hold">
                          <p:stCondLst>
                            <p:cond delay="0"/>
                          </p:stCondLst>
                        </p:cTn>
                        <p:tgtEl>
                          <p:spTgt spid="21"/>
                        </p:tgtEl>
                        <p:attrNameLst>
                          <p:attrName>style.visibility</p:attrName>
                        </p:attrNameLst>
                      </p:cBhvr>
                      <p:to>
                        <p:strVal val="visible"/>
                      </p:to>
                    </p:set>
                    <p:animEffect transition="in" filter="fade">
                      <p:cBhvr>
                        <p:cTn dur="500"/>
                        <p:tgtEl>
                          <p:spTgt spid="21"/>
                        </p:tgtEl>
                      </p:cBhvr>
                    </p:animEffect>
                  </p:childTnLst>
                </p:cTn>
              </p:par>
            </p:tnLst>
          </p:tmpl>
        </p:tmplLst>
      </p:bldP>
    </p:bld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4_Pic4">
    <p:spTree>
      <p:nvGrpSpPr>
        <p:cNvPr id="1" name=""/>
        <p:cNvGrpSpPr/>
        <p:nvPr/>
      </p:nvGrpSpPr>
      <p:grpSpPr>
        <a:xfrm>
          <a:off x="0" y="0"/>
          <a:ext cx="0" cy="0"/>
          <a:chOff x="0" y="0"/>
          <a:chExt cx="0" cy="0"/>
        </a:xfrm>
      </p:grpSpPr>
      <p:sp>
        <p:nvSpPr>
          <p:cNvPr id="20" name="Rectangle 19"/>
          <p:cNvSpPr/>
          <p:nvPr userDrawn="1"/>
        </p:nvSpPr>
        <p:spPr>
          <a:xfrm>
            <a:off x="4343401" y="1107791"/>
            <a:ext cx="4800600" cy="116878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030271"/>
            <a:endParaRPr lang="en-US" sz="1998">
              <a:solidFill>
                <a:srgbClr val="FFFFFF"/>
              </a:solidFill>
            </a:endParaRPr>
          </a:p>
        </p:txBody>
      </p:sp>
      <p:sp>
        <p:nvSpPr>
          <p:cNvPr id="6" name="Round Same Side Corner Rectangle 5"/>
          <p:cNvSpPr/>
          <p:nvPr userDrawn="1"/>
        </p:nvSpPr>
        <p:spPr>
          <a:xfrm rot="16200000" flipH="1">
            <a:off x="8798361" y="304345"/>
            <a:ext cx="288035" cy="403250"/>
          </a:xfrm>
          <a:prstGeom prst="round2Same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030271"/>
            <a:endParaRPr lang="en-US" sz="1998" dirty="0">
              <a:solidFill>
                <a:srgbClr val="262626">
                  <a:lumMod val="50000"/>
                  <a:lumOff val="50000"/>
                </a:srgbClr>
              </a:solidFill>
            </a:endParaRPr>
          </a:p>
        </p:txBody>
      </p:sp>
      <p:sp>
        <p:nvSpPr>
          <p:cNvPr id="7" name="Slide Number Placeholder 4"/>
          <p:cNvSpPr>
            <a:spLocks noGrp="1"/>
          </p:cNvSpPr>
          <p:nvPr>
            <p:ph type="sldNum" sz="quarter" idx="4"/>
          </p:nvPr>
        </p:nvSpPr>
        <p:spPr>
          <a:xfrm>
            <a:off x="8746835" y="361953"/>
            <a:ext cx="381001" cy="274637"/>
          </a:xfrm>
          <a:prstGeom prst="rect">
            <a:avLst/>
          </a:prstGeom>
        </p:spPr>
        <p:txBody>
          <a:bodyPr anchor="ctr"/>
          <a:lstStyle>
            <a:lvl1pPr algn="ctr">
              <a:defRPr sz="900" b="1">
                <a:solidFill>
                  <a:schemeClr val="tx1">
                    <a:lumMod val="50000"/>
                    <a:lumOff val="50000"/>
                  </a:schemeClr>
                </a:solidFill>
              </a:defRPr>
            </a:lvl1pPr>
          </a:lstStyle>
          <a:p>
            <a:pPr defTabSz="1030271"/>
            <a:fld id="{C136B7D2-B98C-44FD-8D04-7EC62A564975}" type="slidenum">
              <a:rPr lang="en-US" smtClean="0">
                <a:solidFill>
                  <a:srgbClr val="262626">
                    <a:lumMod val="50000"/>
                    <a:lumOff val="50000"/>
                  </a:srgbClr>
                </a:solidFill>
              </a:rPr>
              <a:pPr defTabSz="1030271"/>
              <a:t>‹#›</a:t>
            </a:fld>
            <a:endParaRPr lang="en-US" dirty="0">
              <a:solidFill>
                <a:srgbClr val="262626">
                  <a:lumMod val="50000"/>
                  <a:lumOff val="50000"/>
                </a:srgbClr>
              </a:solidFill>
            </a:endParaRPr>
          </a:p>
        </p:txBody>
      </p:sp>
      <p:sp>
        <p:nvSpPr>
          <p:cNvPr id="18" name="Picture Placeholder 7"/>
          <p:cNvSpPr>
            <a:spLocks noGrp="1"/>
          </p:cNvSpPr>
          <p:nvPr>
            <p:ph type="pic" sz="quarter" idx="10" hasCustomPrompt="1"/>
          </p:nvPr>
        </p:nvSpPr>
        <p:spPr>
          <a:xfrm>
            <a:off x="7141151" y="1164740"/>
            <a:ext cx="1676400" cy="1054887"/>
          </a:xfrm>
          <a:prstGeom prst="rect">
            <a:avLst/>
          </a:prstGeom>
          <a:solidFill>
            <a:schemeClr val="tx1">
              <a:lumMod val="10000"/>
              <a:lumOff val="90000"/>
            </a:schemeClr>
          </a:solidFill>
          <a:ln w="19050">
            <a:noFill/>
          </a:ln>
        </p:spPr>
        <p:txBody>
          <a:bodyPr tIns="0" bIns="182880" anchor="b"/>
          <a:lstStyle>
            <a:lvl1pPr algn="ctr">
              <a:buNone/>
              <a:defRPr sz="1050" baseline="0">
                <a:solidFill>
                  <a:schemeClr val="tx1">
                    <a:lumMod val="50000"/>
                    <a:lumOff val="50000"/>
                  </a:schemeClr>
                </a:solidFill>
              </a:defRPr>
            </a:lvl1pPr>
          </a:lstStyle>
          <a:p>
            <a:r>
              <a:rPr lang="en-US" dirty="0"/>
              <a:t>Click Icon To Add Image</a:t>
            </a:r>
          </a:p>
        </p:txBody>
      </p:sp>
      <p:sp>
        <p:nvSpPr>
          <p:cNvPr id="42" name="Title 1"/>
          <p:cNvSpPr>
            <a:spLocks noGrp="1"/>
          </p:cNvSpPr>
          <p:nvPr>
            <p:ph type="title" hasCustomPrompt="1"/>
          </p:nvPr>
        </p:nvSpPr>
        <p:spPr>
          <a:xfrm>
            <a:off x="609601" y="361951"/>
            <a:ext cx="5638800" cy="353525"/>
          </a:xfrm>
          <a:prstGeom prst="rect">
            <a:avLst/>
          </a:prstGeom>
        </p:spPr>
        <p:txBody>
          <a:bodyPr wrap="none" lIns="0" tIns="0" rIns="0" bIns="0" anchor="ctr">
            <a:noAutofit/>
          </a:bodyPr>
          <a:lstStyle>
            <a:lvl1pPr algn="l">
              <a:defRPr sz="2399" b="1" baseline="0">
                <a:solidFill>
                  <a:schemeClr val="tx1">
                    <a:lumMod val="50000"/>
                    <a:lumOff val="50000"/>
                  </a:schemeClr>
                </a:solidFill>
              </a:defRPr>
            </a:lvl1pPr>
          </a:lstStyle>
          <a:p>
            <a:r>
              <a:rPr lang="en-US" dirty="0"/>
              <a:t>Click To Edit Master Title Style</a:t>
            </a:r>
          </a:p>
        </p:txBody>
      </p:sp>
      <p:sp>
        <p:nvSpPr>
          <p:cNvPr id="43" name="Text Placeholder 3"/>
          <p:cNvSpPr>
            <a:spLocks noGrp="1"/>
          </p:cNvSpPr>
          <p:nvPr>
            <p:ph type="body" sz="half" idx="2" hasCustomPrompt="1"/>
          </p:nvPr>
        </p:nvSpPr>
        <p:spPr>
          <a:xfrm>
            <a:off x="609602" y="713943"/>
            <a:ext cx="4114801" cy="200746"/>
          </a:xfrm>
          <a:prstGeom prst="rect">
            <a:avLst/>
          </a:prstGeom>
        </p:spPr>
        <p:txBody>
          <a:bodyPr wrap="none" lIns="0" tIns="0" rIns="0" bIns="0" anchor="ctr">
            <a:noAutofit/>
          </a:bodyPr>
          <a:lstStyle>
            <a:lvl1pPr marL="0" indent="0" algn="l">
              <a:buNone/>
              <a:defRPr sz="1200" b="1" baseline="0">
                <a:solidFill>
                  <a:schemeClr val="bg1">
                    <a:lumMod val="75000"/>
                  </a:schemeClr>
                </a:solidFill>
              </a:defRPr>
            </a:lvl1pPr>
            <a:lvl2pPr marL="457052" indent="0">
              <a:buNone/>
              <a:defRPr sz="1200"/>
            </a:lvl2pPr>
            <a:lvl3pPr marL="914103" indent="0">
              <a:buNone/>
              <a:defRPr sz="1001"/>
            </a:lvl3pPr>
            <a:lvl4pPr marL="1370679" indent="0">
              <a:buNone/>
              <a:defRPr sz="900"/>
            </a:lvl4pPr>
            <a:lvl5pPr marL="1827731" indent="0">
              <a:buNone/>
              <a:defRPr sz="900"/>
            </a:lvl5pPr>
            <a:lvl6pPr marL="2284781" indent="0">
              <a:buNone/>
              <a:defRPr sz="900"/>
            </a:lvl6pPr>
            <a:lvl7pPr marL="2741833" indent="0">
              <a:buNone/>
              <a:defRPr sz="900"/>
            </a:lvl7pPr>
            <a:lvl8pPr marL="3198408" indent="0">
              <a:buNone/>
              <a:defRPr sz="900"/>
            </a:lvl8pPr>
            <a:lvl9pPr marL="3655460" indent="0">
              <a:buNone/>
              <a:defRPr sz="900"/>
            </a:lvl9pPr>
          </a:lstStyle>
          <a:p>
            <a:pPr lvl="0"/>
            <a:r>
              <a:rPr lang="en-US" dirty="0"/>
              <a:t>Subtext Goes Here</a:t>
            </a:r>
          </a:p>
        </p:txBody>
      </p:sp>
      <p:sp>
        <p:nvSpPr>
          <p:cNvPr id="21" name="Text Placeholder 3"/>
          <p:cNvSpPr>
            <a:spLocks noGrp="1"/>
          </p:cNvSpPr>
          <p:nvPr>
            <p:ph type="body" sz="half" idx="16" hasCustomPrompt="1"/>
          </p:nvPr>
        </p:nvSpPr>
        <p:spPr>
          <a:xfrm>
            <a:off x="4572003" y="1192302"/>
            <a:ext cx="2466475" cy="292988"/>
          </a:xfrm>
          <a:prstGeom prst="rect">
            <a:avLst/>
          </a:prstGeom>
        </p:spPr>
        <p:txBody>
          <a:bodyPr wrap="square" lIns="0" tIns="0" rIns="0" bIns="0" anchor="ctr">
            <a:noAutofit/>
          </a:bodyPr>
          <a:lstStyle>
            <a:lvl1pPr marL="0" indent="0" algn="l">
              <a:buNone/>
              <a:defRPr sz="1399" b="1" baseline="0">
                <a:solidFill>
                  <a:schemeClr val="bg1"/>
                </a:solidFill>
              </a:defRPr>
            </a:lvl1pPr>
            <a:lvl2pPr marL="457052" indent="0">
              <a:buNone/>
              <a:defRPr sz="1200"/>
            </a:lvl2pPr>
            <a:lvl3pPr marL="914103" indent="0">
              <a:buNone/>
              <a:defRPr sz="1001"/>
            </a:lvl3pPr>
            <a:lvl4pPr marL="1370679" indent="0">
              <a:buNone/>
              <a:defRPr sz="900"/>
            </a:lvl4pPr>
            <a:lvl5pPr marL="1827731" indent="0">
              <a:buNone/>
              <a:defRPr sz="900"/>
            </a:lvl5pPr>
            <a:lvl6pPr marL="2284781" indent="0">
              <a:buNone/>
              <a:defRPr sz="900"/>
            </a:lvl6pPr>
            <a:lvl7pPr marL="2741833" indent="0">
              <a:buNone/>
              <a:defRPr sz="900"/>
            </a:lvl7pPr>
            <a:lvl8pPr marL="3198408" indent="0">
              <a:buNone/>
              <a:defRPr sz="900"/>
            </a:lvl8pPr>
            <a:lvl9pPr marL="3655460" indent="0">
              <a:buNone/>
              <a:defRPr sz="900"/>
            </a:lvl9pPr>
          </a:lstStyle>
          <a:p>
            <a:pPr lvl="0"/>
            <a:r>
              <a:rPr lang="en-US" dirty="0"/>
              <a:t>Title Goes Here</a:t>
            </a:r>
          </a:p>
        </p:txBody>
      </p:sp>
      <p:sp>
        <p:nvSpPr>
          <p:cNvPr id="28" name="Text Placeholder 3"/>
          <p:cNvSpPr>
            <a:spLocks noGrp="1"/>
          </p:cNvSpPr>
          <p:nvPr>
            <p:ph type="body" sz="half" idx="17" hasCustomPrompt="1"/>
          </p:nvPr>
        </p:nvSpPr>
        <p:spPr>
          <a:xfrm>
            <a:off x="4572001" y="1490118"/>
            <a:ext cx="2452438" cy="719682"/>
          </a:xfrm>
          <a:prstGeom prst="rect">
            <a:avLst/>
          </a:prstGeom>
        </p:spPr>
        <p:txBody>
          <a:bodyPr wrap="square" lIns="0" tIns="0" rIns="0" bIns="0" anchor="t">
            <a:noAutofit/>
          </a:bodyPr>
          <a:lstStyle>
            <a:lvl1pPr marL="0" indent="0" algn="l">
              <a:buNone/>
              <a:defRPr sz="1099" b="0" baseline="0">
                <a:solidFill>
                  <a:schemeClr val="bg1"/>
                </a:solidFill>
              </a:defRPr>
            </a:lvl1pPr>
            <a:lvl2pPr marL="457052" indent="0">
              <a:buNone/>
              <a:defRPr sz="1200"/>
            </a:lvl2pPr>
            <a:lvl3pPr marL="914103" indent="0">
              <a:buNone/>
              <a:defRPr sz="1001"/>
            </a:lvl3pPr>
            <a:lvl4pPr marL="1370679" indent="0">
              <a:buNone/>
              <a:defRPr sz="900"/>
            </a:lvl4pPr>
            <a:lvl5pPr marL="1827731" indent="0">
              <a:buNone/>
              <a:defRPr sz="900"/>
            </a:lvl5pPr>
            <a:lvl6pPr marL="2284781" indent="0">
              <a:buNone/>
              <a:defRPr sz="900"/>
            </a:lvl6pPr>
            <a:lvl7pPr marL="2741833" indent="0">
              <a:buNone/>
              <a:defRPr sz="900"/>
            </a:lvl7pPr>
            <a:lvl8pPr marL="3198408" indent="0">
              <a:buNone/>
              <a:defRPr sz="900"/>
            </a:lvl8pPr>
            <a:lvl9pPr marL="3655460" indent="0">
              <a:buNone/>
              <a:defRPr sz="900"/>
            </a:lvl9pPr>
          </a:lstStyle>
          <a:p>
            <a:pPr algn="ctr"/>
            <a:r>
              <a:rPr lang="en-US" sz="1001" dirty="0">
                <a:solidFill>
                  <a:schemeClr val="tx1">
                    <a:lumMod val="50000"/>
                    <a:lumOff val="50000"/>
                  </a:schemeClr>
                </a:solidFill>
              </a:rPr>
              <a:t>Add your Description here</a:t>
            </a:r>
          </a:p>
        </p:txBody>
      </p:sp>
      <p:sp>
        <p:nvSpPr>
          <p:cNvPr id="22" name="Picture Placeholder 7"/>
          <p:cNvSpPr>
            <a:spLocks noGrp="1"/>
          </p:cNvSpPr>
          <p:nvPr>
            <p:ph type="pic" sz="quarter" idx="18" hasCustomPrompt="1"/>
          </p:nvPr>
        </p:nvSpPr>
        <p:spPr>
          <a:xfrm>
            <a:off x="0" y="1107789"/>
            <a:ext cx="4343400" cy="3521363"/>
          </a:xfrm>
          <a:prstGeom prst="rect">
            <a:avLst/>
          </a:prstGeom>
          <a:solidFill>
            <a:schemeClr val="tx1">
              <a:lumMod val="10000"/>
              <a:lumOff val="90000"/>
            </a:schemeClr>
          </a:solidFill>
          <a:ln w="19050">
            <a:noFill/>
          </a:ln>
        </p:spPr>
        <p:txBody>
          <a:bodyPr tIns="0" bIns="182880" anchor="b"/>
          <a:lstStyle>
            <a:lvl1pPr algn="ctr">
              <a:buNone/>
              <a:defRPr sz="1050" baseline="0">
                <a:solidFill>
                  <a:schemeClr val="tx1">
                    <a:lumMod val="50000"/>
                    <a:lumOff val="50000"/>
                  </a:schemeClr>
                </a:solidFill>
              </a:defRPr>
            </a:lvl1pPr>
          </a:lstStyle>
          <a:p>
            <a:r>
              <a:rPr lang="en-US" dirty="0"/>
              <a:t>Click Icon To Add Image</a:t>
            </a:r>
          </a:p>
        </p:txBody>
      </p:sp>
      <p:sp>
        <p:nvSpPr>
          <p:cNvPr id="39" name="Rectangle 38"/>
          <p:cNvSpPr/>
          <p:nvPr userDrawn="1"/>
        </p:nvSpPr>
        <p:spPr>
          <a:xfrm>
            <a:off x="4343401" y="2276578"/>
            <a:ext cx="4800600" cy="1168787"/>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030271"/>
            <a:endParaRPr lang="en-US" sz="1998">
              <a:solidFill>
                <a:srgbClr val="FFFFFF"/>
              </a:solidFill>
            </a:endParaRPr>
          </a:p>
        </p:txBody>
      </p:sp>
      <p:sp>
        <p:nvSpPr>
          <p:cNvPr id="44" name="Picture Placeholder 7"/>
          <p:cNvSpPr>
            <a:spLocks noGrp="1"/>
          </p:cNvSpPr>
          <p:nvPr>
            <p:ph type="pic" sz="quarter" idx="19" hasCustomPrompt="1"/>
          </p:nvPr>
        </p:nvSpPr>
        <p:spPr>
          <a:xfrm>
            <a:off x="7141151" y="2333527"/>
            <a:ext cx="1676400" cy="1054887"/>
          </a:xfrm>
          <a:prstGeom prst="rect">
            <a:avLst/>
          </a:prstGeom>
          <a:solidFill>
            <a:schemeClr val="tx1">
              <a:lumMod val="10000"/>
              <a:lumOff val="90000"/>
            </a:schemeClr>
          </a:solidFill>
          <a:ln w="19050">
            <a:noFill/>
          </a:ln>
        </p:spPr>
        <p:txBody>
          <a:bodyPr tIns="0" bIns="182880" anchor="b"/>
          <a:lstStyle>
            <a:lvl1pPr algn="ctr">
              <a:buNone/>
              <a:defRPr sz="1050" baseline="0">
                <a:solidFill>
                  <a:schemeClr val="tx1">
                    <a:lumMod val="50000"/>
                    <a:lumOff val="50000"/>
                  </a:schemeClr>
                </a:solidFill>
              </a:defRPr>
            </a:lvl1pPr>
          </a:lstStyle>
          <a:p>
            <a:r>
              <a:rPr lang="en-US" dirty="0"/>
              <a:t>Click Icon To Add Image</a:t>
            </a:r>
          </a:p>
        </p:txBody>
      </p:sp>
      <p:sp>
        <p:nvSpPr>
          <p:cNvPr id="45" name="Text Placeholder 3"/>
          <p:cNvSpPr>
            <a:spLocks noGrp="1"/>
          </p:cNvSpPr>
          <p:nvPr>
            <p:ph type="body" sz="half" idx="20" hasCustomPrompt="1"/>
          </p:nvPr>
        </p:nvSpPr>
        <p:spPr>
          <a:xfrm>
            <a:off x="4572003" y="2361088"/>
            <a:ext cx="2466475" cy="292988"/>
          </a:xfrm>
          <a:prstGeom prst="rect">
            <a:avLst/>
          </a:prstGeom>
        </p:spPr>
        <p:txBody>
          <a:bodyPr wrap="square" lIns="0" tIns="0" rIns="0" bIns="0" anchor="ctr">
            <a:noAutofit/>
          </a:bodyPr>
          <a:lstStyle>
            <a:lvl1pPr marL="0" indent="0" algn="l">
              <a:buNone/>
              <a:defRPr sz="1399" b="1" baseline="0">
                <a:solidFill>
                  <a:schemeClr val="bg1"/>
                </a:solidFill>
              </a:defRPr>
            </a:lvl1pPr>
            <a:lvl2pPr marL="457052" indent="0">
              <a:buNone/>
              <a:defRPr sz="1200"/>
            </a:lvl2pPr>
            <a:lvl3pPr marL="914103" indent="0">
              <a:buNone/>
              <a:defRPr sz="1001"/>
            </a:lvl3pPr>
            <a:lvl4pPr marL="1370679" indent="0">
              <a:buNone/>
              <a:defRPr sz="900"/>
            </a:lvl4pPr>
            <a:lvl5pPr marL="1827731" indent="0">
              <a:buNone/>
              <a:defRPr sz="900"/>
            </a:lvl5pPr>
            <a:lvl6pPr marL="2284781" indent="0">
              <a:buNone/>
              <a:defRPr sz="900"/>
            </a:lvl6pPr>
            <a:lvl7pPr marL="2741833" indent="0">
              <a:buNone/>
              <a:defRPr sz="900"/>
            </a:lvl7pPr>
            <a:lvl8pPr marL="3198408" indent="0">
              <a:buNone/>
              <a:defRPr sz="900"/>
            </a:lvl8pPr>
            <a:lvl9pPr marL="3655460" indent="0">
              <a:buNone/>
              <a:defRPr sz="900"/>
            </a:lvl9pPr>
          </a:lstStyle>
          <a:p>
            <a:pPr lvl="0"/>
            <a:r>
              <a:rPr lang="en-US" dirty="0"/>
              <a:t>Title Goes Here</a:t>
            </a:r>
          </a:p>
        </p:txBody>
      </p:sp>
      <p:sp>
        <p:nvSpPr>
          <p:cNvPr id="46" name="Text Placeholder 3"/>
          <p:cNvSpPr>
            <a:spLocks noGrp="1"/>
          </p:cNvSpPr>
          <p:nvPr>
            <p:ph type="body" sz="half" idx="21" hasCustomPrompt="1"/>
          </p:nvPr>
        </p:nvSpPr>
        <p:spPr>
          <a:xfrm>
            <a:off x="4572001" y="2658905"/>
            <a:ext cx="2452438" cy="719682"/>
          </a:xfrm>
          <a:prstGeom prst="rect">
            <a:avLst/>
          </a:prstGeom>
        </p:spPr>
        <p:txBody>
          <a:bodyPr wrap="square" lIns="0" tIns="0" rIns="0" bIns="0" anchor="t">
            <a:noAutofit/>
          </a:bodyPr>
          <a:lstStyle>
            <a:lvl1pPr marL="0" indent="0" algn="l">
              <a:buNone/>
              <a:defRPr sz="1099" b="0" baseline="0">
                <a:solidFill>
                  <a:schemeClr val="bg1"/>
                </a:solidFill>
              </a:defRPr>
            </a:lvl1pPr>
            <a:lvl2pPr marL="457052" indent="0">
              <a:buNone/>
              <a:defRPr sz="1200"/>
            </a:lvl2pPr>
            <a:lvl3pPr marL="914103" indent="0">
              <a:buNone/>
              <a:defRPr sz="1001"/>
            </a:lvl3pPr>
            <a:lvl4pPr marL="1370679" indent="0">
              <a:buNone/>
              <a:defRPr sz="900"/>
            </a:lvl4pPr>
            <a:lvl5pPr marL="1827731" indent="0">
              <a:buNone/>
              <a:defRPr sz="900"/>
            </a:lvl5pPr>
            <a:lvl6pPr marL="2284781" indent="0">
              <a:buNone/>
              <a:defRPr sz="900"/>
            </a:lvl6pPr>
            <a:lvl7pPr marL="2741833" indent="0">
              <a:buNone/>
              <a:defRPr sz="900"/>
            </a:lvl7pPr>
            <a:lvl8pPr marL="3198408" indent="0">
              <a:buNone/>
              <a:defRPr sz="900"/>
            </a:lvl8pPr>
            <a:lvl9pPr marL="3655460" indent="0">
              <a:buNone/>
              <a:defRPr sz="900"/>
            </a:lvl9pPr>
          </a:lstStyle>
          <a:p>
            <a:pPr algn="ctr"/>
            <a:r>
              <a:rPr lang="en-US" sz="1001" dirty="0">
                <a:solidFill>
                  <a:schemeClr val="tx1">
                    <a:lumMod val="50000"/>
                    <a:lumOff val="50000"/>
                  </a:schemeClr>
                </a:solidFill>
              </a:rPr>
              <a:t>Add your Description here</a:t>
            </a:r>
          </a:p>
        </p:txBody>
      </p:sp>
      <p:sp>
        <p:nvSpPr>
          <p:cNvPr id="47" name="Rectangle 46"/>
          <p:cNvSpPr/>
          <p:nvPr userDrawn="1"/>
        </p:nvSpPr>
        <p:spPr>
          <a:xfrm>
            <a:off x="4343401" y="3450741"/>
            <a:ext cx="4800600" cy="1168787"/>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030271"/>
            <a:endParaRPr lang="en-US" sz="1998">
              <a:solidFill>
                <a:srgbClr val="FFFFFF"/>
              </a:solidFill>
            </a:endParaRPr>
          </a:p>
        </p:txBody>
      </p:sp>
      <p:sp>
        <p:nvSpPr>
          <p:cNvPr id="48" name="Picture Placeholder 7"/>
          <p:cNvSpPr>
            <a:spLocks noGrp="1"/>
          </p:cNvSpPr>
          <p:nvPr>
            <p:ph type="pic" sz="quarter" idx="22" hasCustomPrompt="1"/>
          </p:nvPr>
        </p:nvSpPr>
        <p:spPr>
          <a:xfrm>
            <a:off x="7141151" y="3507689"/>
            <a:ext cx="1676400" cy="1054887"/>
          </a:xfrm>
          <a:prstGeom prst="rect">
            <a:avLst/>
          </a:prstGeom>
          <a:solidFill>
            <a:schemeClr val="tx1">
              <a:lumMod val="10000"/>
              <a:lumOff val="90000"/>
            </a:schemeClr>
          </a:solidFill>
          <a:ln w="19050">
            <a:noFill/>
          </a:ln>
        </p:spPr>
        <p:txBody>
          <a:bodyPr tIns="0" bIns="182880" anchor="b"/>
          <a:lstStyle>
            <a:lvl1pPr algn="ctr">
              <a:buNone/>
              <a:defRPr sz="1050" baseline="0">
                <a:solidFill>
                  <a:schemeClr val="tx1">
                    <a:lumMod val="50000"/>
                    <a:lumOff val="50000"/>
                  </a:schemeClr>
                </a:solidFill>
              </a:defRPr>
            </a:lvl1pPr>
          </a:lstStyle>
          <a:p>
            <a:r>
              <a:rPr lang="en-US" dirty="0"/>
              <a:t>Click Icon To Add Image</a:t>
            </a:r>
          </a:p>
        </p:txBody>
      </p:sp>
      <p:sp>
        <p:nvSpPr>
          <p:cNvPr id="49" name="Text Placeholder 3"/>
          <p:cNvSpPr>
            <a:spLocks noGrp="1"/>
          </p:cNvSpPr>
          <p:nvPr>
            <p:ph type="body" sz="half" idx="23" hasCustomPrompt="1"/>
          </p:nvPr>
        </p:nvSpPr>
        <p:spPr>
          <a:xfrm>
            <a:off x="4572003" y="3535251"/>
            <a:ext cx="2466475" cy="292988"/>
          </a:xfrm>
          <a:prstGeom prst="rect">
            <a:avLst/>
          </a:prstGeom>
        </p:spPr>
        <p:txBody>
          <a:bodyPr wrap="square" lIns="0" tIns="0" rIns="0" bIns="0" anchor="ctr">
            <a:noAutofit/>
          </a:bodyPr>
          <a:lstStyle>
            <a:lvl1pPr marL="0" indent="0" algn="l">
              <a:buNone/>
              <a:defRPr sz="1399" b="1" baseline="0">
                <a:solidFill>
                  <a:schemeClr val="bg1"/>
                </a:solidFill>
              </a:defRPr>
            </a:lvl1pPr>
            <a:lvl2pPr marL="457052" indent="0">
              <a:buNone/>
              <a:defRPr sz="1200"/>
            </a:lvl2pPr>
            <a:lvl3pPr marL="914103" indent="0">
              <a:buNone/>
              <a:defRPr sz="1001"/>
            </a:lvl3pPr>
            <a:lvl4pPr marL="1370679" indent="0">
              <a:buNone/>
              <a:defRPr sz="900"/>
            </a:lvl4pPr>
            <a:lvl5pPr marL="1827731" indent="0">
              <a:buNone/>
              <a:defRPr sz="900"/>
            </a:lvl5pPr>
            <a:lvl6pPr marL="2284781" indent="0">
              <a:buNone/>
              <a:defRPr sz="900"/>
            </a:lvl6pPr>
            <a:lvl7pPr marL="2741833" indent="0">
              <a:buNone/>
              <a:defRPr sz="900"/>
            </a:lvl7pPr>
            <a:lvl8pPr marL="3198408" indent="0">
              <a:buNone/>
              <a:defRPr sz="900"/>
            </a:lvl8pPr>
            <a:lvl9pPr marL="3655460" indent="0">
              <a:buNone/>
              <a:defRPr sz="900"/>
            </a:lvl9pPr>
          </a:lstStyle>
          <a:p>
            <a:pPr lvl="0"/>
            <a:r>
              <a:rPr lang="en-US" dirty="0"/>
              <a:t>Title Goes Here</a:t>
            </a:r>
          </a:p>
        </p:txBody>
      </p:sp>
      <p:sp>
        <p:nvSpPr>
          <p:cNvPr id="50" name="Text Placeholder 3"/>
          <p:cNvSpPr>
            <a:spLocks noGrp="1"/>
          </p:cNvSpPr>
          <p:nvPr>
            <p:ph type="body" sz="half" idx="24" hasCustomPrompt="1"/>
          </p:nvPr>
        </p:nvSpPr>
        <p:spPr>
          <a:xfrm>
            <a:off x="4572001" y="3833068"/>
            <a:ext cx="2452438" cy="719682"/>
          </a:xfrm>
          <a:prstGeom prst="rect">
            <a:avLst/>
          </a:prstGeom>
        </p:spPr>
        <p:txBody>
          <a:bodyPr wrap="square" lIns="0" tIns="0" rIns="0" bIns="0" anchor="t">
            <a:noAutofit/>
          </a:bodyPr>
          <a:lstStyle>
            <a:lvl1pPr marL="0" indent="0" algn="l">
              <a:buNone/>
              <a:defRPr sz="1099" b="0" baseline="0">
                <a:solidFill>
                  <a:schemeClr val="bg1"/>
                </a:solidFill>
              </a:defRPr>
            </a:lvl1pPr>
            <a:lvl2pPr marL="457052" indent="0">
              <a:buNone/>
              <a:defRPr sz="1200"/>
            </a:lvl2pPr>
            <a:lvl3pPr marL="914103" indent="0">
              <a:buNone/>
              <a:defRPr sz="1001"/>
            </a:lvl3pPr>
            <a:lvl4pPr marL="1370679" indent="0">
              <a:buNone/>
              <a:defRPr sz="900"/>
            </a:lvl4pPr>
            <a:lvl5pPr marL="1827731" indent="0">
              <a:buNone/>
              <a:defRPr sz="900"/>
            </a:lvl5pPr>
            <a:lvl6pPr marL="2284781" indent="0">
              <a:buNone/>
              <a:defRPr sz="900"/>
            </a:lvl6pPr>
            <a:lvl7pPr marL="2741833" indent="0">
              <a:buNone/>
              <a:defRPr sz="900"/>
            </a:lvl7pPr>
            <a:lvl8pPr marL="3198408" indent="0">
              <a:buNone/>
              <a:defRPr sz="900"/>
            </a:lvl8pPr>
            <a:lvl9pPr marL="3655460" indent="0">
              <a:buNone/>
              <a:defRPr sz="900"/>
            </a:lvl9pPr>
          </a:lstStyle>
          <a:p>
            <a:pPr algn="ctr"/>
            <a:r>
              <a:rPr lang="en-US" sz="1001" dirty="0">
                <a:solidFill>
                  <a:schemeClr val="tx1">
                    <a:lumMod val="50000"/>
                    <a:lumOff val="50000"/>
                  </a:schemeClr>
                </a:solidFill>
              </a:rPr>
              <a:t>Add your Description here</a:t>
            </a:r>
          </a:p>
        </p:txBody>
      </p:sp>
    </p:spTree>
    <p:extLst>
      <p:ext uri="{BB962C8B-B14F-4D97-AF65-F5344CB8AC3E}">
        <p14:creationId xmlns:p14="http://schemas.microsoft.com/office/powerpoint/2010/main" val="2700652008"/>
      </p:ext>
    </p:extLst>
  </p:cSld>
  <p:clrMapOvr>
    <a:masterClrMapping/>
  </p:clrMapOvr>
  <mc:AlternateContent xmlns:mc="http://schemas.openxmlformats.org/markup-compatibility/2006" xmlns:p14="http://schemas.microsoft.com/office/powerpoint/2010/main">
    <mc:Choice Requires="p14">
      <p:transition spd="slow" p14:dur="1500" advClick="0">
        <p:random/>
      </p:transition>
    </mc:Choice>
    <mc:Fallback xmlns="">
      <p:transition spd="slow" advClick="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2"/>
                                        </p:tgtEl>
                                        <p:attrNameLst>
                                          <p:attrName>style.visibility</p:attrName>
                                        </p:attrNameLst>
                                      </p:cBhvr>
                                      <p:to>
                                        <p:strVal val="visible"/>
                                      </p:to>
                                    </p:set>
                                    <p:animEffect transition="in" filter="fade">
                                      <p:cBhvr>
                                        <p:cTn id="7" dur="500"/>
                                        <p:tgtEl>
                                          <p:spTgt spid="42"/>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43">
                                            <p:txEl>
                                              <p:pRg st="0" end="0"/>
                                            </p:txEl>
                                          </p:spTgt>
                                        </p:tgtEl>
                                        <p:attrNameLst>
                                          <p:attrName>style.visibility</p:attrName>
                                        </p:attrNameLst>
                                      </p:cBhvr>
                                      <p:to>
                                        <p:strVal val="visible"/>
                                      </p:to>
                                    </p:set>
                                    <p:animEffect transition="in" filter="fade">
                                      <p:cBhvr>
                                        <p:cTn id="11" dur="500"/>
                                        <p:tgtEl>
                                          <p:spTgt spid="43">
                                            <p:txEl>
                                              <p:pRg st="0" end="0"/>
                                            </p:txEl>
                                          </p:spTgt>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22"/>
                                        </p:tgtEl>
                                        <p:attrNameLst>
                                          <p:attrName>style.visibility</p:attrName>
                                        </p:attrNameLst>
                                      </p:cBhvr>
                                      <p:to>
                                        <p:strVal val="visible"/>
                                      </p:to>
                                    </p:set>
                                    <p:animEffect transition="in" filter="wipe(left)">
                                      <p:cBhvr>
                                        <p:cTn id="15" dur="500"/>
                                        <p:tgtEl>
                                          <p:spTgt spid="22"/>
                                        </p:tgtEl>
                                      </p:cBhvr>
                                    </p:animEffect>
                                  </p:childTnLst>
                                </p:cTn>
                              </p:par>
                            </p:childTnLst>
                          </p:cTn>
                        </p:par>
                        <p:par>
                          <p:cTn id="16" fill="hold">
                            <p:stCondLst>
                              <p:cond delay="1500"/>
                            </p:stCondLst>
                            <p:childTnLst>
                              <p:par>
                                <p:cTn id="17" presetID="22" presetClass="entr" presetSubtype="2" fill="hold" grpId="0" nodeType="afterEffect">
                                  <p:stCondLst>
                                    <p:cond delay="0"/>
                                  </p:stCondLst>
                                  <p:childTnLst>
                                    <p:set>
                                      <p:cBhvr>
                                        <p:cTn id="18" dur="1" fill="hold">
                                          <p:stCondLst>
                                            <p:cond delay="0"/>
                                          </p:stCondLst>
                                        </p:cTn>
                                        <p:tgtEl>
                                          <p:spTgt spid="20"/>
                                        </p:tgtEl>
                                        <p:attrNameLst>
                                          <p:attrName>style.visibility</p:attrName>
                                        </p:attrNameLst>
                                      </p:cBhvr>
                                      <p:to>
                                        <p:strVal val="visible"/>
                                      </p:to>
                                    </p:set>
                                    <p:animEffect transition="in" filter="wipe(right)">
                                      <p:cBhvr>
                                        <p:cTn id="19" dur="500"/>
                                        <p:tgtEl>
                                          <p:spTgt spid="20"/>
                                        </p:tgtEl>
                                      </p:cBhvr>
                                    </p:animEffect>
                                  </p:childTnLst>
                                </p:cTn>
                              </p:par>
                            </p:childTnLst>
                          </p:cTn>
                        </p:par>
                        <p:par>
                          <p:cTn id="20" fill="hold">
                            <p:stCondLst>
                              <p:cond delay="2000"/>
                            </p:stCondLst>
                            <p:childTnLst>
                              <p:par>
                                <p:cTn id="21" presetID="22" presetClass="entr" presetSubtype="4" fill="hold" grpId="0" nodeType="afterEffect">
                                  <p:stCondLst>
                                    <p:cond delay="0"/>
                                  </p:stCondLst>
                                  <p:childTnLst>
                                    <p:set>
                                      <p:cBhvr>
                                        <p:cTn id="22" dur="1" fill="hold">
                                          <p:stCondLst>
                                            <p:cond delay="0"/>
                                          </p:stCondLst>
                                        </p:cTn>
                                        <p:tgtEl>
                                          <p:spTgt spid="18"/>
                                        </p:tgtEl>
                                        <p:attrNameLst>
                                          <p:attrName>style.visibility</p:attrName>
                                        </p:attrNameLst>
                                      </p:cBhvr>
                                      <p:to>
                                        <p:strVal val="visible"/>
                                      </p:to>
                                    </p:set>
                                    <p:animEffect transition="in" filter="wipe(down)">
                                      <p:cBhvr>
                                        <p:cTn id="23" dur="500"/>
                                        <p:tgtEl>
                                          <p:spTgt spid="18"/>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21">
                                            <p:txEl>
                                              <p:pRg st="0" end="0"/>
                                            </p:txEl>
                                          </p:spTgt>
                                        </p:tgtEl>
                                        <p:attrNameLst>
                                          <p:attrName>style.visibility</p:attrName>
                                        </p:attrNameLst>
                                      </p:cBhvr>
                                      <p:to>
                                        <p:strVal val="visible"/>
                                      </p:to>
                                    </p:set>
                                    <p:animEffect transition="in" filter="wipe(left)">
                                      <p:cBhvr>
                                        <p:cTn id="27" dur="500"/>
                                        <p:tgtEl>
                                          <p:spTgt spid="21">
                                            <p:txEl>
                                              <p:pRg st="0" end="0"/>
                                            </p:txEl>
                                          </p:spTgt>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28">
                                            <p:txEl>
                                              <p:pRg st="0" end="0"/>
                                            </p:txEl>
                                          </p:spTgt>
                                        </p:tgtEl>
                                        <p:attrNameLst>
                                          <p:attrName>style.visibility</p:attrName>
                                        </p:attrNameLst>
                                      </p:cBhvr>
                                      <p:to>
                                        <p:strVal val="visible"/>
                                      </p:to>
                                    </p:set>
                                    <p:animEffect transition="in" filter="wipe(left)">
                                      <p:cBhvr>
                                        <p:cTn id="31" dur="500"/>
                                        <p:tgtEl>
                                          <p:spTgt spid="28">
                                            <p:txEl>
                                              <p:pRg st="0" end="0"/>
                                            </p:txEl>
                                          </p:spTgt>
                                        </p:tgtEl>
                                      </p:cBhvr>
                                    </p:animEffect>
                                  </p:childTnLst>
                                </p:cTn>
                              </p:par>
                            </p:childTnLst>
                          </p:cTn>
                        </p:par>
                        <p:par>
                          <p:cTn id="32" fill="hold">
                            <p:stCondLst>
                              <p:cond delay="3500"/>
                            </p:stCondLst>
                            <p:childTnLst>
                              <p:par>
                                <p:cTn id="33" presetID="22" presetClass="entr" presetSubtype="2" fill="hold" grpId="0" nodeType="afterEffect">
                                  <p:stCondLst>
                                    <p:cond delay="0"/>
                                  </p:stCondLst>
                                  <p:childTnLst>
                                    <p:set>
                                      <p:cBhvr>
                                        <p:cTn id="34" dur="1" fill="hold">
                                          <p:stCondLst>
                                            <p:cond delay="0"/>
                                          </p:stCondLst>
                                        </p:cTn>
                                        <p:tgtEl>
                                          <p:spTgt spid="39"/>
                                        </p:tgtEl>
                                        <p:attrNameLst>
                                          <p:attrName>style.visibility</p:attrName>
                                        </p:attrNameLst>
                                      </p:cBhvr>
                                      <p:to>
                                        <p:strVal val="visible"/>
                                      </p:to>
                                    </p:set>
                                    <p:animEffect transition="in" filter="wipe(right)">
                                      <p:cBhvr>
                                        <p:cTn id="35" dur="500"/>
                                        <p:tgtEl>
                                          <p:spTgt spid="39"/>
                                        </p:tgtEl>
                                      </p:cBhvr>
                                    </p:animEffect>
                                  </p:childTnLst>
                                </p:cTn>
                              </p:par>
                            </p:childTnLst>
                          </p:cTn>
                        </p:par>
                        <p:par>
                          <p:cTn id="36" fill="hold">
                            <p:stCondLst>
                              <p:cond delay="4000"/>
                            </p:stCondLst>
                            <p:childTnLst>
                              <p:par>
                                <p:cTn id="37" presetID="22" presetClass="entr" presetSubtype="4" fill="hold" grpId="0" nodeType="afterEffect">
                                  <p:stCondLst>
                                    <p:cond delay="0"/>
                                  </p:stCondLst>
                                  <p:childTnLst>
                                    <p:set>
                                      <p:cBhvr>
                                        <p:cTn id="38" dur="1" fill="hold">
                                          <p:stCondLst>
                                            <p:cond delay="0"/>
                                          </p:stCondLst>
                                        </p:cTn>
                                        <p:tgtEl>
                                          <p:spTgt spid="44"/>
                                        </p:tgtEl>
                                        <p:attrNameLst>
                                          <p:attrName>style.visibility</p:attrName>
                                        </p:attrNameLst>
                                      </p:cBhvr>
                                      <p:to>
                                        <p:strVal val="visible"/>
                                      </p:to>
                                    </p:set>
                                    <p:animEffect transition="in" filter="wipe(down)">
                                      <p:cBhvr>
                                        <p:cTn id="39" dur="500"/>
                                        <p:tgtEl>
                                          <p:spTgt spid="44"/>
                                        </p:tgtEl>
                                      </p:cBhvr>
                                    </p:animEffect>
                                  </p:childTnLst>
                                </p:cTn>
                              </p:par>
                            </p:childTnLst>
                          </p:cTn>
                        </p:par>
                        <p:par>
                          <p:cTn id="40" fill="hold">
                            <p:stCondLst>
                              <p:cond delay="4500"/>
                            </p:stCondLst>
                            <p:childTnLst>
                              <p:par>
                                <p:cTn id="41" presetID="22" presetClass="entr" presetSubtype="8" fill="hold" grpId="0" nodeType="afterEffect">
                                  <p:stCondLst>
                                    <p:cond delay="0"/>
                                  </p:stCondLst>
                                  <p:childTnLst>
                                    <p:set>
                                      <p:cBhvr>
                                        <p:cTn id="42" dur="1" fill="hold">
                                          <p:stCondLst>
                                            <p:cond delay="0"/>
                                          </p:stCondLst>
                                        </p:cTn>
                                        <p:tgtEl>
                                          <p:spTgt spid="45">
                                            <p:txEl>
                                              <p:pRg st="0" end="0"/>
                                            </p:txEl>
                                          </p:spTgt>
                                        </p:tgtEl>
                                        <p:attrNameLst>
                                          <p:attrName>style.visibility</p:attrName>
                                        </p:attrNameLst>
                                      </p:cBhvr>
                                      <p:to>
                                        <p:strVal val="visible"/>
                                      </p:to>
                                    </p:set>
                                    <p:animEffect transition="in" filter="wipe(left)">
                                      <p:cBhvr>
                                        <p:cTn id="43" dur="500"/>
                                        <p:tgtEl>
                                          <p:spTgt spid="45">
                                            <p:txEl>
                                              <p:pRg st="0" end="0"/>
                                            </p:txEl>
                                          </p:spTgt>
                                        </p:tgtEl>
                                      </p:cBhvr>
                                    </p:animEffect>
                                  </p:childTnLst>
                                </p:cTn>
                              </p:par>
                            </p:childTnLst>
                          </p:cTn>
                        </p:par>
                        <p:par>
                          <p:cTn id="44" fill="hold">
                            <p:stCondLst>
                              <p:cond delay="5000"/>
                            </p:stCondLst>
                            <p:childTnLst>
                              <p:par>
                                <p:cTn id="45" presetID="22" presetClass="entr" presetSubtype="8" fill="hold" grpId="0" nodeType="afterEffect">
                                  <p:stCondLst>
                                    <p:cond delay="0"/>
                                  </p:stCondLst>
                                  <p:childTnLst>
                                    <p:set>
                                      <p:cBhvr>
                                        <p:cTn id="46" dur="1" fill="hold">
                                          <p:stCondLst>
                                            <p:cond delay="0"/>
                                          </p:stCondLst>
                                        </p:cTn>
                                        <p:tgtEl>
                                          <p:spTgt spid="46">
                                            <p:txEl>
                                              <p:pRg st="0" end="0"/>
                                            </p:txEl>
                                          </p:spTgt>
                                        </p:tgtEl>
                                        <p:attrNameLst>
                                          <p:attrName>style.visibility</p:attrName>
                                        </p:attrNameLst>
                                      </p:cBhvr>
                                      <p:to>
                                        <p:strVal val="visible"/>
                                      </p:to>
                                    </p:set>
                                    <p:animEffect transition="in" filter="wipe(left)">
                                      <p:cBhvr>
                                        <p:cTn id="47" dur="500"/>
                                        <p:tgtEl>
                                          <p:spTgt spid="46">
                                            <p:txEl>
                                              <p:pRg st="0" end="0"/>
                                            </p:txEl>
                                          </p:spTgt>
                                        </p:tgtEl>
                                      </p:cBhvr>
                                    </p:animEffect>
                                  </p:childTnLst>
                                </p:cTn>
                              </p:par>
                            </p:childTnLst>
                          </p:cTn>
                        </p:par>
                        <p:par>
                          <p:cTn id="48" fill="hold">
                            <p:stCondLst>
                              <p:cond delay="5500"/>
                            </p:stCondLst>
                            <p:childTnLst>
                              <p:par>
                                <p:cTn id="49" presetID="22" presetClass="entr" presetSubtype="2" fill="hold" grpId="0" nodeType="afterEffect">
                                  <p:stCondLst>
                                    <p:cond delay="0"/>
                                  </p:stCondLst>
                                  <p:childTnLst>
                                    <p:set>
                                      <p:cBhvr>
                                        <p:cTn id="50" dur="1" fill="hold">
                                          <p:stCondLst>
                                            <p:cond delay="0"/>
                                          </p:stCondLst>
                                        </p:cTn>
                                        <p:tgtEl>
                                          <p:spTgt spid="47"/>
                                        </p:tgtEl>
                                        <p:attrNameLst>
                                          <p:attrName>style.visibility</p:attrName>
                                        </p:attrNameLst>
                                      </p:cBhvr>
                                      <p:to>
                                        <p:strVal val="visible"/>
                                      </p:to>
                                    </p:set>
                                    <p:animEffect transition="in" filter="wipe(right)">
                                      <p:cBhvr>
                                        <p:cTn id="51" dur="500"/>
                                        <p:tgtEl>
                                          <p:spTgt spid="47"/>
                                        </p:tgtEl>
                                      </p:cBhvr>
                                    </p:animEffect>
                                  </p:childTnLst>
                                </p:cTn>
                              </p:par>
                            </p:childTnLst>
                          </p:cTn>
                        </p:par>
                        <p:par>
                          <p:cTn id="52" fill="hold">
                            <p:stCondLst>
                              <p:cond delay="6000"/>
                            </p:stCondLst>
                            <p:childTnLst>
                              <p:par>
                                <p:cTn id="53" presetID="22" presetClass="entr" presetSubtype="4" fill="hold" grpId="0" nodeType="afterEffect">
                                  <p:stCondLst>
                                    <p:cond delay="0"/>
                                  </p:stCondLst>
                                  <p:childTnLst>
                                    <p:set>
                                      <p:cBhvr>
                                        <p:cTn id="54" dur="1" fill="hold">
                                          <p:stCondLst>
                                            <p:cond delay="0"/>
                                          </p:stCondLst>
                                        </p:cTn>
                                        <p:tgtEl>
                                          <p:spTgt spid="48"/>
                                        </p:tgtEl>
                                        <p:attrNameLst>
                                          <p:attrName>style.visibility</p:attrName>
                                        </p:attrNameLst>
                                      </p:cBhvr>
                                      <p:to>
                                        <p:strVal val="visible"/>
                                      </p:to>
                                    </p:set>
                                    <p:animEffect transition="in" filter="wipe(down)">
                                      <p:cBhvr>
                                        <p:cTn id="55" dur="500"/>
                                        <p:tgtEl>
                                          <p:spTgt spid="48"/>
                                        </p:tgtEl>
                                      </p:cBhvr>
                                    </p:animEffect>
                                  </p:childTnLst>
                                </p:cTn>
                              </p:par>
                            </p:childTnLst>
                          </p:cTn>
                        </p:par>
                        <p:par>
                          <p:cTn id="56" fill="hold">
                            <p:stCondLst>
                              <p:cond delay="6500"/>
                            </p:stCondLst>
                            <p:childTnLst>
                              <p:par>
                                <p:cTn id="57" presetID="22" presetClass="entr" presetSubtype="8" fill="hold" grpId="0" nodeType="afterEffect">
                                  <p:stCondLst>
                                    <p:cond delay="0"/>
                                  </p:stCondLst>
                                  <p:childTnLst>
                                    <p:set>
                                      <p:cBhvr>
                                        <p:cTn id="58" dur="1" fill="hold">
                                          <p:stCondLst>
                                            <p:cond delay="0"/>
                                          </p:stCondLst>
                                        </p:cTn>
                                        <p:tgtEl>
                                          <p:spTgt spid="49">
                                            <p:txEl>
                                              <p:pRg st="0" end="0"/>
                                            </p:txEl>
                                          </p:spTgt>
                                        </p:tgtEl>
                                        <p:attrNameLst>
                                          <p:attrName>style.visibility</p:attrName>
                                        </p:attrNameLst>
                                      </p:cBhvr>
                                      <p:to>
                                        <p:strVal val="visible"/>
                                      </p:to>
                                    </p:set>
                                    <p:animEffect transition="in" filter="wipe(left)">
                                      <p:cBhvr>
                                        <p:cTn id="59" dur="500"/>
                                        <p:tgtEl>
                                          <p:spTgt spid="49">
                                            <p:txEl>
                                              <p:pRg st="0" end="0"/>
                                            </p:txEl>
                                          </p:spTgt>
                                        </p:tgtEl>
                                      </p:cBhvr>
                                    </p:animEffect>
                                  </p:childTnLst>
                                </p:cTn>
                              </p:par>
                            </p:childTnLst>
                          </p:cTn>
                        </p:par>
                        <p:par>
                          <p:cTn id="60" fill="hold">
                            <p:stCondLst>
                              <p:cond delay="7000"/>
                            </p:stCondLst>
                            <p:childTnLst>
                              <p:par>
                                <p:cTn id="61" presetID="22" presetClass="entr" presetSubtype="8" fill="hold" grpId="0" nodeType="afterEffect">
                                  <p:stCondLst>
                                    <p:cond delay="0"/>
                                  </p:stCondLst>
                                  <p:childTnLst>
                                    <p:set>
                                      <p:cBhvr>
                                        <p:cTn id="62" dur="1" fill="hold">
                                          <p:stCondLst>
                                            <p:cond delay="0"/>
                                          </p:stCondLst>
                                        </p:cTn>
                                        <p:tgtEl>
                                          <p:spTgt spid="50">
                                            <p:txEl>
                                              <p:pRg st="0" end="0"/>
                                            </p:txEl>
                                          </p:spTgt>
                                        </p:tgtEl>
                                        <p:attrNameLst>
                                          <p:attrName>style.visibility</p:attrName>
                                        </p:attrNameLst>
                                      </p:cBhvr>
                                      <p:to>
                                        <p:strVal val="visible"/>
                                      </p:to>
                                    </p:set>
                                    <p:animEffect transition="in" filter="wipe(left)">
                                      <p:cBhvr>
                                        <p:cTn id="63" dur="500"/>
                                        <p:tgtEl>
                                          <p:spTgt spid="5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bldLvl="0" animBg="1"/>
      <p:bldP spid="18" grpId="0" bldLvl="0" animBg="1"/>
      <p:bldP spid="42" grpId="0"/>
      <p:bldP spid="43" grpId="0" build="p">
        <p:tmplLst>
          <p:tmpl lvl="1">
            <p:tnLst>
              <p:par>
                <p:cTn presetID="10" presetClass="entr" presetSubtype="0" fill="hold" nodeType="afterEffect">
                  <p:stCondLst>
                    <p:cond delay="0"/>
                  </p:stCondLst>
                  <p:childTnLst>
                    <p:set>
                      <p:cBhvr>
                        <p:cTn dur="1" fill="hold">
                          <p:stCondLst>
                            <p:cond delay="0"/>
                          </p:stCondLst>
                        </p:cTn>
                        <p:tgtEl>
                          <p:spTgt spid="43"/>
                        </p:tgtEl>
                        <p:attrNameLst>
                          <p:attrName>style.visibility</p:attrName>
                        </p:attrNameLst>
                      </p:cBhvr>
                      <p:to>
                        <p:strVal val="visible"/>
                      </p:to>
                    </p:set>
                    <p:animEffect transition="in" filter="fade">
                      <p:cBhvr>
                        <p:cTn dur="500"/>
                        <p:tgtEl>
                          <p:spTgt spid="43"/>
                        </p:tgtEl>
                      </p:cBhvr>
                    </p:animEffect>
                  </p:childTnLst>
                </p:cTn>
              </p:par>
            </p:tnLst>
          </p:tmpl>
        </p:tmplLst>
      </p:bldP>
      <p:bldP spid="21" grpId="0" build="p">
        <p:tmplLst>
          <p:tmpl lvl="1">
            <p:tnLst>
              <p:par>
                <p:cTn presetID="22" presetClass="entr" presetSubtype="8" fill="hold" nodeType="afterEffect">
                  <p:stCondLst>
                    <p:cond delay="0"/>
                  </p:stCondLst>
                  <p:childTnLst>
                    <p:set>
                      <p:cBhvr>
                        <p:cTn dur="1" fill="hold">
                          <p:stCondLst>
                            <p:cond delay="0"/>
                          </p:stCondLst>
                        </p:cTn>
                        <p:tgtEl>
                          <p:spTgt spid="21"/>
                        </p:tgtEl>
                        <p:attrNameLst>
                          <p:attrName>style.visibility</p:attrName>
                        </p:attrNameLst>
                      </p:cBhvr>
                      <p:to>
                        <p:strVal val="visible"/>
                      </p:to>
                    </p:set>
                    <p:animEffect transition="in" filter="wipe(left)">
                      <p:cBhvr>
                        <p:cTn dur="500"/>
                        <p:tgtEl>
                          <p:spTgt spid="21"/>
                        </p:tgtEl>
                      </p:cBhvr>
                    </p:animEffect>
                  </p:childTnLst>
                </p:cTn>
              </p:par>
            </p:tnLst>
          </p:tmpl>
        </p:tmplLst>
      </p:bldP>
      <p:bldP spid="28" grpId="0" build="p">
        <p:tmplLst>
          <p:tmpl lvl="1">
            <p:tnLst>
              <p:par>
                <p:cTn presetID="22" presetClass="entr" presetSubtype="8" fill="hold" nodeType="afterEffect">
                  <p:stCondLst>
                    <p:cond delay="0"/>
                  </p:stCondLst>
                  <p:childTnLst>
                    <p:set>
                      <p:cBhvr>
                        <p:cTn dur="1" fill="hold">
                          <p:stCondLst>
                            <p:cond delay="0"/>
                          </p:stCondLst>
                        </p:cTn>
                        <p:tgtEl>
                          <p:spTgt spid="28"/>
                        </p:tgtEl>
                        <p:attrNameLst>
                          <p:attrName>style.visibility</p:attrName>
                        </p:attrNameLst>
                      </p:cBhvr>
                      <p:to>
                        <p:strVal val="visible"/>
                      </p:to>
                    </p:set>
                    <p:animEffect transition="in" filter="wipe(left)">
                      <p:cBhvr>
                        <p:cTn dur="500"/>
                        <p:tgtEl>
                          <p:spTgt spid="28"/>
                        </p:tgtEl>
                      </p:cBhvr>
                    </p:animEffect>
                  </p:childTnLst>
                </p:cTn>
              </p:par>
            </p:tnLst>
          </p:tmpl>
        </p:tmplLst>
      </p:bldP>
      <p:bldP spid="22" grpId="0" bldLvl="0" animBg="1"/>
      <p:bldP spid="39" grpId="0" bldLvl="0" animBg="1"/>
      <p:bldP spid="44" grpId="0" bldLvl="0" animBg="1"/>
      <p:bldP spid="45" grpId="0" build="p">
        <p:tmplLst>
          <p:tmpl lvl="1">
            <p:tnLst>
              <p:par>
                <p:cTn presetID="22" presetClass="entr" presetSubtype="8" fill="hold" nodeType="afterEffect">
                  <p:stCondLst>
                    <p:cond delay="0"/>
                  </p:stCondLst>
                  <p:childTnLst>
                    <p:set>
                      <p:cBhvr>
                        <p:cTn dur="1" fill="hold">
                          <p:stCondLst>
                            <p:cond delay="0"/>
                          </p:stCondLst>
                        </p:cTn>
                        <p:tgtEl>
                          <p:spTgt spid="45"/>
                        </p:tgtEl>
                        <p:attrNameLst>
                          <p:attrName>style.visibility</p:attrName>
                        </p:attrNameLst>
                      </p:cBhvr>
                      <p:to>
                        <p:strVal val="visible"/>
                      </p:to>
                    </p:set>
                    <p:animEffect transition="in" filter="wipe(left)">
                      <p:cBhvr>
                        <p:cTn dur="500"/>
                        <p:tgtEl>
                          <p:spTgt spid="45"/>
                        </p:tgtEl>
                      </p:cBhvr>
                    </p:animEffect>
                  </p:childTnLst>
                </p:cTn>
              </p:par>
            </p:tnLst>
          </p:tmpl>
        </p:tmplLst>
      </p:bldP>
      <p:bldP spid="46" grpId="0" build="p">
        <p:tmplLst>
          <p:tmpl lvl="1">
            <p:tnLst>
              <p:par>
                <p:cTn presetID="22" presetClass="entr" presetSubtype="8" fill="hold" nodeType="afterEffect">
                  <p:stCondLst>
                    <p:cond delay="0"/>
                  </p:stCondLst>
                  <p:childTnLst>
                    <p:set>
                      <p:cBhvr>
                        <p:cTn dur="1" fill="hold">
                          <p:stCondLst>
                            <p:cond delay="0"/>
                          </p:stCondLst>
                        </p:cTn>
                        <p:tgtEl>
                          <p:spTgt spid="46"/>
                        </p:tgtEl>
                        <p:attrNameLst>
                          <p:attrName>style.visibility</p:attrName>
                        </p:attrNameLst>
                      </p:cBhvr>
                      <p:to>
                        <p:strVal val="visible"/>
                      </p:to>
                    </p:set>
                    <p:animEffect transition="in" filter="wipe(left)">
                      <p:cBhvr>
                        <p:cTn dur="500"/>
                        <p:tgtEl>
                          <p:spTgt spid="46"/>
                        </p:tgtEl>
                      </p:cBhvr>
                    </p:animEffect>
                  </p:childTnLst>
                </p:cTn>
              </p:par>
            </p:tnLst>
          </p:tmpl>
        </p:tmplLst>
      </p:bldP>
      <p:bldP spid="47" grpId="0" bldLvl="0" animBg="1"/>
      <p:bldP spid="48" grpId="0" bldLvl="0" animBg="1"/>
      <p:bldP spid="49" grpId="0" build="p">
        <p:tmplLst>
          <p:tmpl lvl="1">
            <p:tnLst>
              <p:par>
                <p:cTn presetID="22" presetClass="entr" presetSubtype="8" fill="hold" nodeType="afterEffect">
                  <p:stCondLst>
                    <p:cond delay="0"/>
                  </p:stCondLst>
                  <p:childTnLst>
                    <p:set>
                      <p:cBhvr>
                        <p:cTn dur="1" fill="hold">
                          <p:stCondLst>
                            <p:cond delay="0"/>
                          </p:stCondLst>
                        </p:cTn>
                        <p:tgtEl>
                          <p:spTgt spid="49"/>
                        </p:tgtEl>
                        <p:attrNameLst>
                          <p:attrName>style.visibility</p:attrName>
                        </p:attrNameLst>
                      </p:cBhvr>
                      <p:to>
                        <p:strVal val="visible"/>
                      </p:to>
                    </p:set>
                    <p:animEffect transition="in" filter="wipe(left)">
                      <p:cBhvr>
                        <p:cTn dur="500"/>
                        <p:tgtEl>
                          <p:spTgt spid="49"/>
                        </p:tgtEl>
                      </p:cBhvr>
                    </p:animEffect>
                  </p:childTnLst>
                </p:cTn>
              </p:par>
            </p:tnLst>
          </p:tmpl>
        </p:tmplLst>
      </p:bldP>
      <p:bldP spid="50" grpId="0" build="p">
        <p:tmplLst>
          <p:tmpl lvl="1">
            <p:tnLst>
              <p:par>
                <p:cTn presetID="22" presetClass="entr" presetSubtype="8" fill="hold" nodeType="afterEffect">
                  <p:stCondLst>
                    <p:cond delay="0"/>
                  </p:stCondLst>
                  <p:childTnLst>
                    <p:set>
                      <p:cBhvr>
                        <p:cTn dur="1" fill="hold">
                          <p:stCondLst>
                            <p:cond delay="0"/>
                          </p:stCondLst>
                        </p:cTn>
                        <p:tgtEl>
                          <p:spTgt spid="50"/>
                        </p:tgtEl>
                        <p:attrNameLst>
                          <p:attrName>style.visibility</p:attrName>
                        </p:attrNameLst>
                      </p:cBhvr>
                      <p:to>
                        <p:strVal val="visible"/>
                      </p:to>
                    </p:set>
                    <p:animEffect transition="in" filter="wipe(left)">
                      <p:cBhvr>
                        <p:cTn dur="500"/>
                        <p:tgtEl>
                          <p:spTgt spid="50"/>
                        </p:tgtEl>
                      </p:cBhvr>
                    </p:animEffect>
                  </p:childTnLst>
                </p:cTn>
              </p:par>
            </p:tnLst>
          </p:tmpl>
        </p:tmplLst>
      </p:bldP>
    </p:bld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3_Free Blank With Footer">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slow" p14:dur="1500" advClick="0">
        <p:random/>
      </p:transition>
    </mc:Choice>
    <mc:Fallback xmlns="">
      <p:transition spd="slow" advClick="0">
        <p:random/>
      </p:transition>
    </mc:Fallback>
  </mc:AlternateContent>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1_Pic05">
    <p:spTree>
      <p:nvGrpSpPr>
        <p:cNvPr id="1" name=""/>
        <p:cNvGrpSpPr/>
        <p:nvPr/>
      </p:nvGrpSpPr>
      <p:grpSpPr>
        <a:xfrm>
          <a:off x="0" y="0"/>
          <a:ext cx="0" cy="0"/>
          <a:chOff x="0" y="0"/>
          <a:chExt cx="0" cy="0"/>
        </a:xfrm>
      </p:grpSpPr>
      <p:sp>
        <p:nvSpPr>
          <p:cNvPr id="20" name="Picture Placeholder 7"/>
          <p:cNvSpPr>
            <a:spLocks noGrp="1"/>
          </p:cNvSpPr>
          <p:nvPr>
            <p:ph type="pic" sz="quarter" idx="15" hasCustomPrompt="1"/>
          </p:nvPr>
        </p:nvSpPr>
        <p:spPr>
          <a:xfrm>
            <a:off x="1" y="1002844"/>
            <a:ext cx="9127832" cy="2788107"/>
          </a:xfrm>
          <a:prstGeom prst="rect">
            <a:avLst/>
          </a:prstGeom>
          <a:solidFill>
            <a:schemeClr val="tx2">
              <a:lumMod val="10000"/>
              <a:lumOff val="90000"/>
            </a:schemeClr>
          </a:solidFill>
          <a:ln>
            <a:noFill/>
          </a:ln>
        </p:spPr>
        <p:txBody>
          <a:bodyPr bIns="274320" anchor="b"/>
          <a:lstStyle>
            <a:lvl1pPr algn="ctr">
              <a:buNone/>
              <a:defRPr sz="1200">
                <a:solidFill>
                  <a:schemeClr val="tx1">
                    <a:lumMod val="50000"/>
                    <a:lumOff val="50000"/>
                  </a:schemeClr>
                </a:solidFill>
              </a:defRPr>
            </a:lvl1pPr>
          </a:lstStyle>
          <a:p>
            <a:r>
              <a:rPr lang="en-US" dirty="0"/>
              <a:t>Click Icon To Add Image</a:t>
            </a:r>
          </a:p>
        </p:txBody>
      </p:sp>
      <p:sp>
        <p:nvSpPr>
          <p:cNvPr id="7" name="Round Same Side Corner Rectangle 6"/>
          <p:cNvSpPr/>
          <p:nvPr userDrawn="1"/>
        </p:nvSpPr>
        <p:spPr>
          <a:xfrm rot="16200000" flipH="1">
            <a:off x="8798361" y="304345"/>
            <a:ext cx="288035" cy="403250"/>
          </a:xfrm>
          <a:prstGeom prst="round2Same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030271"/>
            <a:endParaRPr lang="en-US" sz="1998" dirty="0">
              <a:solidFill>
                <a:srgbClr val="262626">
                  <a:lumMod val="50000"/>
                  <a:lumOff val="50000"/>
                </a:srgbClr>
              </a:solidFill>
            </a:endParaRPr>
          </a:p>
        </p:txBody>
      </p:sp>
      <p:sp>
        <p:nvSpPr>
          <p:cNvPr id="8" name="Slide Number Placeholder 4"/>
          <p:cNvSpPr>
            <a:spLocks noGrp="1"/>
          </p:cNvSpPr>
          <p:nvPr>
            <p:ph type="sldNum" sz="quarter" idx="4"/>
          </p:nvPr>
        </p:nvSpPr>
        <p:spPr>
          <a:xfrm>
            <a:off x="8746835" y="361953"/>
            <a:ext cx="381001" cy="274637"/>
          </a:xfrm>
          <a:prstGeom prst="rect">
            <a:avLst/>
          </a:prstGeom>
        </p:spPr>
        <p:txBody>
          <a:bodyPr anchor="ctr"/>
          <a:lstStyle>
            <a:lvl1pPr algn="ctr">
              <a:defRPr sz="900" b="1">
                <a:solidFill>
                  <a:schemeClr val="tx1">
                    <a:lumMod val="50000"/>
                    <a:lumOff val="50000"/>
                  </a:schemeClr>
                </a:solidFill>
              </a:defRPr>
            </a:lvl1pPr>
          </a:lstStyle>
          <a:p>
            <a:pPr defTabSz="1030271"/>
            <a:fld id="{C136B7D2-B98C-44FD-8D04-7EC62A564975}" type="slidenum">
              <a:rPr lang="en-US" smtClean="0">
                <a:solidFill>
                  <a:srgbClr val="262626">
                    <a:lumMod val="50000"/>
                    <a:lumOff val="50000"/>
                  </a:srgbClr>
                </a:solidFill>
              </a:rPr>
              <a:pPr defTabSz="1030271"/>
              <a:t>‹#›</a:t>
            </a:fld>
            <a:endParaRPr lang="en-US" dirty="0">
              <a:solidFill>
                <a:srgbClr val="262626">
                  <a:lumMod val="50000"/>
                  <a:lumOff val="50000"/>
                </a:srgbClr>
              </a:solidFill>
            </a:endParaRPr>
          </a:p>
        </p:txBody>
      </p:sp>
      <p:sp>
        <p:nvSpPr>
          <p:cNvPr id="9" name="Title 1"/>
          <p:cNvSpPr>
            <a:spLocks noGrp="1"/>
          </p:cNvSpPr>
          <p:nvPr>
            <p:ph type="title" hasCustomPrompt="1"/>
          </p:nvPr>
        </p:nvSpPr>
        <p:spPr>
          <a:xfrm>
            <a:off x="609601" y="361951"/>
            <a:ext cx="5638800" cy="353525"/>
          </a:xfrm>
          <a:prstGeom prst="rect">
            <a:avLst/>
          </a:prstGeom>
        </p:spPr>
        <p:txBody>
          <a:bodyPr wrap="none" lIns="0" tIns="0" rIns="0" bIns="0" anchor="ctr">
            <a:noAutofit/>
          </a:bodyPr>
          <a:lstStyle>
            <a:lvl1pPr algn="l">
              <a:defRPr sz="2399" b="1" baseline="0">
                <a:solidFill>
                  <a:schemeClr val="tx1">
                    <a:lumMod val="50000"/>
                    <a:lumOff val="50000"/>
                  </a:schemeClr>
                </a:solidFill>
              </a:defRPr>
            </a:lvl1pPr>
          </a:lstStyle>
          <a:p>
            <a:r>
              <a:rPr lang="en-US" dirty="0"/>
              <a:t>Click To Edit Master Title Style</a:t>
            </a:r>
          </a:p>
        </p:txBody>
      </p:sp>
      <p:sp>
        <p:nvSpPr>
          <p:cNvPr id="10" name="Text Placeholder 3"/>
          <p:cNvSpPr>
            <a:spLocks noGrp="1"/>
          </p:cNvSpPr>
          <p:nvPr>
            <p:ph type="body" sz="half" idx="2" hasCustomPrompt="1"/>
          </p:nvPr>
        </p:nvSpPr>
        <p:spPr>
          <a:xfrm>
            <a:off x="609602" y="713943"/>
            <a:ext cx="4114801" cy="200746"/>
          </a:xfrm>
          <a:prstGeom prst="rect">
            <a:avLst/>
          </a:prstGeom>
        </p:spPr>
        <p:txBody>
          <a:bodyPr wrap="none" lIns="0" tIns="0" rIns="0" bIns="0" anchor="ctr">
            <a:noAutofit/>
          </a:bodyPr>
          <a:lstStyle>
            <a:lvl1pPr marL="0" indent="0" algn="l">
              <a:buNone/>
              <a:defRPr sz="1200" b="1" baseline="0">
                <a:solidFill>
                  <a:schemeClr val="bg1">
                    <a:lumMod val="75000"/>
                  </a:schemeClr>
                </a:solidFill>
              </a:defRPr>
            </a:lvl1pPr>
            <a:lvl2pPr marL="457052" indent="0">
              <a:buNone/>
              <a:defRPr sz="1200"/>
            </a:lvl2pPr>
            <a:lvl3pPr marL="914103" indent="0">
              <a:buNone/>
              <a:defRPr sz="1001"/>
            </a:lvl3pPr>
            <a:lvl4pPr marL="1370679" indent="0">
              <a:buNone/>
              <a:defRPr sz="900"/>
            </a:lvl4pPr>
            <a:lvl5pPr marL="1827731" indent="0">
              <a:buNone/>
              <a:defRPr sz="900"/>
            </a:lvl5pPr>
            <a:lvl6pPr marL="2284781" indent="0">
              <a:buNone/>
              <a:defRPr sz="900"/>
            </a:lvl6pPr>
            <a:lvl7pPr marL="2741833" indent="0">
              <a:buNone/>
              <a:defRPr sz="900"/>
            </a:lvl7pPr>
            <a:lvl8pPr marL="3198408" indent="0">
              <a:buNone/>
              <a:defRPr sz="900"/>
            </a:lvl8pPr>
            <a:lvl9pPr marL="3655460" indent="0">
              <a:buNone/>
              <a:defRPr sz="900"/>
            </a:lvl9pPr>
          </a:lstStyle>
          <a:p>
            <a:pPr lvl="0"/>
            <a:r>
              <a:rPr lang="en-US" dirty="0"/>
              <a:t>Subtext Goes Here</a:t>
            </a:r>
          </a:p>
        </p:txBody>
      </p:sp>
    </p:spTree>
    <p:extLst>
      <p:ext uri="{BB962C8B-B14F-4D97-AF65-F5344CB8AC3E}">
        <p14:creationId xmlns:p14="http://schemas.microsoft.com/office/powerpoint/2010/main" val="1410862684"/>
      </p:ext>
    </p:extLst>
  </p:cSld>
  <p:clrMapOvr>
    <a:masterClrMapping/>
  </p:clrMapOvr>
  <mc:AlternateContent xmlns:mc="http://schemas.openxmlformats.org/markup-compatibility/2006" xmlns:p14="http://schemas.microsoft.com/office/powerpoint/2010/main">
    <mc:Choice Requires="p14">
      <p:transition spd="slow" p14:dur="1500" advClick="0">
        <p:random/>
      </p:transition>
    </mc:Choice>
    <mc:Fallback xmlns="">
      <p:transition spd="slow" advClick="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0">
                                            <p:txEl>
                                              <p:pRg st="0" end="0"/>
                                            </p:txEl>
                                          </p:spTgt>
                                        </p:tgtEl>
                                        <p:attrNameLst>
                                          <p:attrName>style.visibility</p:attrName>
                                        </p:attrNameLst>
                                      </p:cBhvr>
                                      <p:to>
                                        <p:strVal val="visible"/>
                                      </p:to>
                                    </p:set>
                                    <p:animEffect transition="in" filter="fade">
                                      <p:cBhvr>
                                        <p:cTn id="11" dur="500"/>
                                        <p:tgtEl>
                                          <p:spTgt spid="10">
                                            <p:txEl>
                                              <p:pRg st="0" end="0"/>
                                            </p:txEl>
                                          </p:spTgt>
                                        </p:tgtEl>
                                      </p:cBhvr>
                                    </p:animEffect>
                                  </p:childTnLst>
                                </p:cTn>
                              </p:par>
                            </p:childTnLst>
                          </p:cTn>
                        </p:par>
                        <p:par>
                          <p:cTn id="12" fill="hold">
                            <p:stCondLst>
                              <p:cond delay="1000"/>
                            </p:stCondLst>
                            <p:childTnLst>
                              <p:par>
                                <p:cTn id="13" presetID="2" presetClass="entr" presetSubtype="4" accel="50000" decel="50000" fill="hold" grpId="0" nodeType="afterEffect">
                                  <p:stCondLst>
                                    <p:cond delay="0"/>
                                  </p:stCondLst>
                                  <p:childTnLst>
                                    <p:set>
                                      <p:cBhvr>
                                        <p:cTn id="14" dur="1" fill="hold">
                                          <p:stCondLst>
                                            <p:cond delay="0"/>
                                          </p:stCondLst>
                                        </p:cTn>
                                        <p:tgtEl>
                                          <p:spTgt spid="20"/>
                                        </p:tgtEl>
                                        <p:attrNameLst>
                                          <p:attrName>style.visibility</p:attrName>
                                        </p:attrNameLst>
                                      </p:cBhvr>
                                      <p:to>
                                        <p:strVal val="visible"/>
                                      </p:to>
                                    </p:set>
                                    <p:anim calcmode="lin" valueType="num">
                                      <p:cBhvr additive="base">
                                        <p:cTn id="15" dur="500" fill="hold"/>
                                        <p:tgtEl>
                                          <p:spTgt spid="20"/>
                                        </p:tgtEl>
                                        <p:attrNameLst>
                                          <p:attrName>ppt_x</p:attrName>
                                        </p:attrNameLst>
                                      </p:cBhvr>
                                      <p:tavLst>
                                        <p:tav tm="0">
                                          <p:val>
                                            <p:strVal val="#ppt_x"/>
                                          </p:val>
                                        </p:tav>
                                        <p:tav tm="100000">
                                          <p:val>
                                            <p:strVal val="#ppt_x"/>
                                          </p:val>
                                        </p:tav>
                                      </p:tavLst>
                                    </p:anim>
                                    <p:anim calcmode="lin" valueType="num">
                                      <p:cBhvr additive="base">
                                        <p:cTn id="16" dur="500" fill="hold"/>
                                        <p:tgtEl>
                                          <p:spTgt spid="2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bldLvl="0" animBg="1"/>
      <p:bldP spid="9" grpId="0"/>
      <p:bldP spid="10" grpId="0" build="p">
        <p:tmplLst>
          <p:tmpl lvl="1">
            <p:tnLst>
              <p:par>
                <p:cTn presetID="10" presetClass="entr" presetSubtype="0" fill="hold" nodeType="afterEffect">
                  <p:stCondLst>
                    <p:cond delay="0"/>
                  </p:stCondLst>
                  <p:childTnLst>
                    <p:set>
                      <p:cBhvr>
                        <p:cTn dur="1" fill="hold">
                          <p:stCondLst>
                            <p:cond delay="0"/>
                          </p:stCondLst>
                        </p:cTn>
                        <p:tgtEl>
                          <p:spTgt spid="10"/>
                        </p:tgtEl>
                        <p:attrNameLst>
                          <p:attrName>style.visibility</p:attrName>
                        </p:attrNameLst>
                      </p:cBhvr>
                      <p:to>
                        <p:strVal val="visible"/>
                      </p:to>
                    </p:set>
                    <p:animEffect transition="in" filter="fade">
                      <p:cBhvr>
                        <p:cTn dur="500"/>
                        <p:tgtEl>
                          <p:spTgt spid="10"/>
                        </p:tgtEl>
                      </p:cBhvr>
                    </p:animEffect>
                  </p:childTnLst>
                </p:cTn>
              </p:par>
            </p:tnLst>
          </p:tmpl>
        </p:tmplLst>
      </p:bldP>
    </p:bld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2_Pic05">
    <p:spTree>
      <p:nvGrpSpPr>
        <p:cNvPr id="1" name=""/>
        <p:cNvGrpSpPr/>
        <p:nvPr/>
      </p:nvGrpSpPr>
      <p:grpSpPr>
        <a:xfrm>
          <a:off x="0" y="0"/>
          <a:ext cx="0" cy="0"/>
          <a:chOff x="0" y="0"/>
          <a:chExt cx="0" cy="0"/>
        </a:xfrm>
      </p:grpSpPr>
      <p:sp>
        <p:nvSpPr>
          <p:cNvPr id="20" name="Picture Placeholder 7"/>
          <p:cNvSpPr>
            <a:spLocks noGrp="1"/>
          </p:cNvSpPr>
          <p:nvPr>
            <p:ph type="pic" sz="quarter" idx="15" hasCustomPrompt="1"/>
          </p:nvPr>
        </p:nvSpPr>
        <p:spPr>
          <a:xfrm>
            <a:off x="1" y="1002844"/>
            <a:ext cx="9144000" cy="2254709"/>
          </a:xfrm>
          <a:prstGeom prst="rect">
            <a:avLst/>
          </a:prstGeom>
          <a:solidFill>
            <a:schemeClr val="tx2">
              <a:lumMod val="10000"/>
              <a:lumOff val="90000"/>
            </a:schemeClr>
          </a:solidFill>
          <a:ln>
            <a:noFill/>
          </a:ln>
        </p:spPr>
        <p:txBody>
          <a:bodyPr bIns="274320" anchor="b"/>
          <a:lstStyle>
            <a:lvl1pPr algn="ctr">
              <a:buNone/>
              <a:defRPr sz="1200">
                <a:solidFill>
                  <a:schemeClr val="tx1">
                    <a:lumMod val="50000"/>
                    <a:lumOff val="50000"/>
                  </a:schemeClr>
                </a:solidFill>
              </a:defRPr>
            </a:lvl1pPr>
          </a:lstStyle>
          <a:p>
            <a:r>
              <a:rPr lang="en-US" dirty="0"/>
              <a:t>Click Icon To Add Image</a:t>
            </a:r>
          </a:p>
        </p:txBody>
      </p:sp>
      <p:sp>
        <p:nvSpPr>
          <p:cNvPr id="7" name="Picture Placeholder 7"/>
          <p:cNvSpPr>
            <a:spLocks noGrp="1"/>
          </p:cNvSpPr>
          <p:nvPr>
            <p:ph type="pic" sz="quarter" idx="10" hasCustomPrompt="1"/>
          </p:nvPr>
        </p:nvSpPr>
        <p:spPr>
          <a:xfrm>
            <a:off x="2" y="3257553"/>
            <a:ext cx="2286001" cy="1371600"/>
          </a:xfrm>
          <a:prstGeom prst="rect">
            <a:avLst/>
          </a:prstGeom>
          <a:solidFill>
            <a:schemeClr val="accent1">
              <a:lumMod val="40000"/>
              <a:lumOff val="60000"/>
            </a:schemeClr>
          </a:solidFill>
          <a:ln w="19050">
            <a:noFill/>
          </a:ln>
        </p:spPr>
        <p:txBody>
          <a:bodyPr tIns="0" bIns="182880" anchor="b"/>
          <a:lstStyle>
            <a:lvl1pPr algn="ctr">
              <a:buNone/>
              <a:defRPr sz="1050" baseline="0">
                <a:solidFill>
                  <a:schemeClr val="tx1">
                    <a:lumMod val="50000"/>
                    <a:lumOff val="50000"/>
                  </a:schemeClr>
                </a:solidFill>
              </a:defRPr>
            </a:lvl1pPr>
          </a:lstStyle>
          <a:p>
            <a:r>
              <a:rPr lang="en-US" dirty="0"/>
              <a:t>Click Icon To Add Image</a:t>
            </a:r>
          </a:p>
        </p:txBody>
      </p:sp>
      <p:sp>
        <p:nvSpPr>
          <p:cNvPr id="22" name="Picture Placeholder 7"/>
          <p:cNvSpPr>
            <a:spLocks noGrp="1"/>
          </p:cNvSpPr>
          <p:nvPr>
            <p:ph type="pic" sz="quarter" idx="16" hasCustomPrompt="1"/>
          </p:nvPr>
        </p:nvSpPr>
        <p:spPr>
          <a:xfrm>
            <a:off x="2286002" y="3257553"/>
            <a:ext cx="2286001" cy="1371600"/>
          </a:xfrm>
          <a:prstGeom prst="rect">
            <a:avLst/>
          </a:prstGeom>
          <a:solidFill>
            <a:schemeClr val="accent2">
              <a:lumMod val="40000"/>
              <a:lumOff val="60000"/>
            </a:schemeClr>
          </a:solidFill>
          <a:ln w="19050">
            <a:noFill/>
          </a:ln>
        </p:spPr>
        <p:txBody>
          <a:bodyPr tIns="0" bIns="182880" anchor="b"/>
          <a:lstStyle>
            <a:lvl1pPr algn="ctr">
              <a:buNone/>
              <a:defRPr sz="1050" baseline="0">
                <a:solidFill>
                  <a:schemeClr val="tx1">
                    <a:lumMod val="50000"/>
                    <a:lumOff val="50000"/>
                  </a:schemeClr>
                </a:solidFill>
              </a:defRPr>
            </a:lvl1pPr>
          </a:lstStyle>
          <a:p>
            <a:r>
              <a:rPr lang="en-US" dirty="0"/>
              <a:t>Click Icon To Add Image</a:t>
            </a:r>
          </a:p>
        </p:txBody>
      </p:sp>
      <p:sp>
        <p:nvSpPr>
          <p:cNvPr id="23" name="Picture Placeholder 7"/>
          <p:cNvSpPr>
            <a:spLocks noGrp="1"/>
          </p:cNvSpPr>
          <p:nvPr>
            <p:ph type="pic" sz="quarter" idx="17" hasCustomPrompt="1"/>
          </p:nvPr>
        </p:nvSpPr>
        <p:spPr>
          <a:xfrm>
            <a:off x="4572003" y="3257553"/>
            <a:ext cx="2286001" cy="1371600"/>
          </a:xfrm>
          <a:prstGeom prst="rect">
            <a:avLst/>
          </a:prstGeom>
          <a:solidFill>
            <a:schemeClr val="accent3">
              <a:lumMod val="40000"/>
              <a:lumOff val="60000"/>
            </a:schemeClr>
          </a:solidFill>
          <a:ln w="19050">
            <a:noFill/>
          </a:ln>
        </p:spPr>
        <p:txBody>
          <a:bodyPr tIns="0" bIns="182880" anchor="b"/>
          <a:lstStyle>
            <a:lvl1pPr algn="ctr">
              <a:buNone/>
              <a:defRPr sz="1050" baseline="0">
                <a:solidFill>
                  <a:schemeClr val="tx1">
                    <a:lumMod val="50000"/>
                    <a:lumOff val="50000"/>
                  </a:schemeClr>
                </a:solidFill>
              </a:defRPr>
            </a:lvl1pPr>
          </a:lstStyle>
          <a:p>
            <a:r>
              <a:rPr lang="en-US" dirty="0"/>
              <a:t>Click Icon To Add Image</a:t>
            </a:r>
          </a:p>
        </p:txBody>
      </p:sp>
      <p:sp>
        <p:nvSpPr>
          <p:cNvPr id="24" name="Picture Placeholder 7"/>
          <p:cNvSpPr>
            <a:spLocks noGrp="1"/>
          </p:cNvSpPr>
          <p:nvPr>
            <p:ph type="pic" sz="quarter" idx="18" hasCustomPrompt="1"/>
          </p:nvPr>
        </p:nvSpPr>
        <p:spPr>
          <a:xfrm>
            <a:off x="6858003" y="3257553"/>
            <a:ext cx="2286001" cy="1371600"/>
          </a:xfrm>
          <a:prstGeom prst="rect">
            <a:avLst/>
          </a:prstGeom>
          <a:solidFill>
            <a:schemeClr val="accent4">
              <a:lumMod val="40000"/>
              <a:lumOff val="60000"/>
            </a:schemeClr>
          </a:solidFill>
          <a:ln w="19050">
            <a:noFill/>
          </a:ln>
        </p:spPr>
        <p:txBody>
          <a:bodyPr tIns="0" bIns="182880" anchor="b"/>
          <a:lstStyle>
            <a:lvl1pPr algn="ctr">
              <a:buNone/>
              <a:defRPr sz="1050" baseline="0">
                <a:solidFill>
                  <a:schemeClr val="tx1">
                    <a:lumMod val="50000"/>
                    <a:lumOff val="50000"/>
                  </a:schemeClr>
                </a:solidFill>
              </a:defRPr>
            </a:lvl1pPr>
          </a:lstStyle>
          <a:p>
            <a:r>
              <a:rPr lang="en-US" dirty="0"/>
              <a:t>Click Icon To Add Image</a:t>
            </a:r>
          </a:p>
        </p:txBody>
      </p:sp>
      <p:sp>
        <p:nvSpPr>
          <p:cNvPr id="11" name="Round Same Side Corner Rectangle 10"/>
          <p:cNvSpPr/>
          <p:nvPr userDrawn="1"/>
        </p:nvSpPr>
        <p:spPr>
          <a:xfrm rot="16200000" flipH="1">
            <a:off x="8798361" y="304345"/>
            <a:ext cx="288035" cy="403250"/>
          </a:xfrm>
          <a:prstGeom prst="round2Same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030271"/>
            <a:endParaRPr lang="en-US" sz="1998" dirty="0">
              <a:solidFill>
                <a:srgbClr val="262626">
                  <a:lumMod val="50000"/>
                  <a:lumOff val="50000"/>
                </a:srgbClr>
              </a:solidFill>
            </a:endParaRPr>
          </a:p>
        </p:txBody>
      </p:sp>
      <p:sp>
        <p:nvSpPr>
          <p:cNvPr id="12" name="Slide Number Placeholder 4"/>
          <p:cNvSpPr>
            <a:spLocks noGrp="1"/>
          </p:cNvSpPr>
          <p:nvPr>
            <p:ph type="sldNum" sz="quarter" idx="4"/>
          </p:nvPr>
        </p:nvSpPr>
        <p:spPr>
          <a:xfrm>
            <a:off x="8746835" y="361953"/>
            <a:ext cx="381001" cy="274637"/>
          </a:xfrm>
          <a:prstGeom prst="rect">
            <a:avLst/>
          </a:prstGeom>
        </p:spPr>
        <p:txBody>
          <a:bodyPr anchor="ctr"/>
          <a:lstStyle>
            <a:lvl1pPr algn="ctr">
              <a:defRPr sz="900" b="1">
                <a:solidFill>
                  <a:schemeClr val="tx1">
                    <a:lumMod val="50000"/>
                    <a:lumOff val="50000"/>
                  </a:schemeClr>
                </a:solidFill>
              </a:defRPr>
            </a:lvl1pPr>
          </a:lstStyle>
          <a:p>
            <a:pPr defTabSz="1030271"/>
            <a:fld id="{C136B7D2-B98C-44FD-8D04-7EC62A564975}" type="slidenum">
              <a:rPr lang="en-US" smtClean="0">
                <a:solidFill>
                  <a:srgbClr val="262626">
                    <a:lumMod val="50000"/>
                    <a:lumOff val="50000"/>
                  </a:srgbClr>
                </a:solidFill>
              </a:rPr>
              <a:pPr defTabSz="1030271"/>
              <a:t>‹#›</a:t>
            </a:fld>
            <a:endParaRPr lang="en-US" dirty="0">
              <a:solidFill>
                <a:srgbClr val="262626">
                  <a:lumMod val="50000"/>
                  <a:lumOff val="50000"/>
                </a:srgbClr>
              </a:solidFill>
            </a:endParaRPr>
          </a:p>
        </p:txBody>
      </p:sp>
      <p:sp>
        <p:nvSpPr>
          <p:cNvPr id="13" name="Title 1"/>
          <p:cNvSpPr>
            <a:spLocks noGrp="1"/>
          </p:cNvSpPr>
          <p:nvPr>
            <p:ph type="title" hasCustomPrompt="1"/>
          </p:nvPr>
        </p:nvSpPr>
        <p:spPr>
          <a:xfrm>
            <a:off x="609601" y="361951"/>
            <a:ext cx="5638800" cy="353525"/>
          </a:xfrm>
          <a:prstGeom prst="rect">
            <a:avLst/>
          </a:prstGeom>
        </p:spPr>
        <p:txBody>
          <a:bodyPr wrap="none" lIns="0" tIns="0" rIns="0" bIns="0" anchor="ctr">
            <a:noAutofit/>
          </a:bodyPr>
          <a:lstStyle>
            <a:lvl1pPr algn="l">
              <a:defRPr sz="2399" b="1" baseline="0">
                <a:solidFill>
                  <a:schemeClr val="tx1">
                    <a:lumMod val="50000"/>
                    <a:lumOff val="50000"/>
                  </a:schemeClr>
                </a:solidFill>
              </a:defRPr>
            </a:lvl1pPr>
          </a:lstStyle>
          <a:p>
            <a:r>
              <a:rPr lang="en-US" dirty="0"/>
              <a:t>Click To Edit Master Title Style</a:t>
            </a:r>
          </a:p>
        </p:txBody>
      </p:sp>
      <p:sp>
        <p:nvSpPr>
          <p:cNvPr id="14" name="Text Placeholder 3"/>
          <p:cNvSpPr>
            <a:spLocks noGrp="1"/>
          </p:cNvSpPr>
          <p:nvPr>
            <p:ph type="body" sz="half" idx="2" hasCustomPrompt="1"/>
          </p:nvPr>
        </p:nvSpPr>
        <p:spPr>
          <a:xfrm>
            <a:off x="609602" y="713943"/>
            <a:ext cx="4114801" cy="200746"/>
          </a:xfrm>
          <a:prstGeom prst="rect">
            <a:avLst/>
          </a:prstGeom>
        </p:spPr>
        <p:txBody>
          <a:bodyPr wrap="none" lIns="0" tIns="0" rIns="0" bIns="0" anchor="ctr">
            <a:noAutofit/>
          </a:bodyPr>
          <a:lstStyle>
            <a:lvl1pPr marL="0" indent="0" algn="l">
              <a:buNone/>
              <a:defRPr sz="1200" b="1" baseline="0">
                <a:solidFill>
                  <a:schemeClr val="bg1">
                    <a:lumMod val="75000"/>
                  </a:schemeClr>
                </a:solidFill>
              </a:defRPr>
            </a:lvl1pPr>
            <a:lvl2pPr marL="457052" indent="0">
              <a:buNone/>
              <a:defRPr sz="1200"/>
            </a:lvl2pPr>
            <a:lvl3pPr marL="914103" indent="0">
              <a:buNone/>
              <a:defRPr sz="1001"/>
            </a:lvl3pPr>
            <a:lvl4pPr marL="1370679" indent="0">
              <a:buNone/>
              <a:defRPr sz="900"/>
            </a:lvl4pPr>
            <a:lvl5pPr marL="1827731" indent="0">
              <a:buNone/>
              <a:defRPr sz="900"/>
            </a:lvl5pPr>
            <a:lvl6pPr marL="2284781" indent="0">
              <a:buNone/>
              <a:defRPr sz="900"/>
            </a:lvl6pPr>
            <a:lvl7pPr marL="2741833" indent="0">
              <a:buNone/>
              <a:defRPr sz="900"/>
            </a:lvl7pPr>
            <a:lvl8pPr marL="3198408" indent="0">
              <a:buNone/>
              <a:defRPr sz="900"/>
            </a:lvl8pPr>
            <a:lvl9pPr marL="3655460" indent="0">
              <a:buNone/>
              <a:defRPr sz="900"/>
            </a:lvl9pPr>
          </a:lstStyle>
          <a:p>
            <a:pPr lvl="0"/>
            <a:r>
              <a:rPr lang="en-US" dirty="0"/>
              <a:t>Subtext Goes Here</a:t>
            </a:r>
          </a:p>
        </p:txBody>
      </p:sp>
    </p:spTree>
    <p:extLst>
      <p:ext uri="{BB962C8B-B14F-4D97-AF65-F5344CB8AC3E}">
        <p14:creationId xmlns:p14="http://schemas.microsoft.com/office/powerpoint/2010/main" val="3676652170"/>
      </p:ext>
    </p:extLst>
  </p:cSld>
  <p:clrMapOvr>
    <a:masterClrMapping/>
  </p:clrMapOvr>
  <mc:AlternateContent xmlns:mc="http://schemas.openxmlformats.org/markup-compatibility/2006" xmlns:p14="http://schemas.microsoft.com/office/powerpoint/2010/main">
    <mc:Choice Requires="p14">
      <p:transition spd="slow" p14:dur="1500" advClick="0">
        <p:random/>
      </p:transition>
    </mc:Choice>
    <mc:Fallback xmlns="">
      <p:transition spd="slow" advClick="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4">
                                            <p:txEl>
                                              <p:pRg st="0" end="0"/>
                                            </p:txEl>
                                          </p:spTgt>
                                        </p:tgtEl>
                                        <p:attrNameLst>
                                          <p:attrName>style.visibility</p:attrName>
                                        </p:attrNameLst>
                                      </p:cBhvr>
                                      <p:to>
                                        <p:strVal val="visible"/>
                                      </p:to>
                                    </p:set>
                                    <p:animEffect transition="in" filter="fade">
                                      <p:cBhvr>
                                        <p:cTn id="11" dur="500"/>
                                        <p:tgtEl>
                                          <p:spTgt spid="14">
                                            <p:txEl>
                                              <p:pRg st="0" end="0"/>
                                            </p:txEl>
                                          </p:spTgt>
                                        </p:tgtEl>
                                      </p:cBhvr>
                                    </p:animEffect>
                                  </p:childTnLst>
                                </p:cTn>
                              </p:par>
                            </p:childTnLst>
                          </p:cTn>
                        </p:par>
                        <p:par>
                          <p:cTn id="12" fill="hold">
                            <p:stCondLst>
                              <p:cond delay="1000"/>
                            </p:stCondLst>
                            <p:childTnLst>
                              <p:par>
                                <p:cTn id="13" presetID="2" presetClass="entr" presetSubtype="4" accel="50000" decel="50000" fill="hold" grpId="0" nodeType="afterEffect">
                                  <p:stCondLst>
                                    <p:cond delay="0"/>
                                  </p:stCondLst>
                                  <p:childTnLst>
                                    <p:set>
                                      <p:cBhvr>
                                        <p:cTn id="14" dur="1" fill="hold">
                                          <p:stCondLst>
                                            <p:cond delay="0"/>
                                          </p:stCondLst>
                                        </p:cTn>
                                        <p:tgtEl>
                                          <p:spTgt spid="20"/>
                                        </p:tgtEl>
                                        <p:attrNameLst>
                                          <p:attrName>style.visibility</p:attrName>
                                        </p:attrNameLst>
                                      </p:cBhvr>
                                      <p:to>
                                        <p:strVal val="visible"/>
                                      </p:to>
                                    </p:set>
                                    <p:anim calcmode="lin" valueType="num">
                                      <p:cBhvr additive="base">
                                        <p:cTn id="15" dur="500" fill="hold"/>
                                        <p:tgtEl>
                                          <p:spTgt spid="20"/>
                                        </p:tgtEl>
                                        <p:attrNameLst>
                                          <p:attrName>ppt_x</p:attrName>
                                        </p:attrNameLst>
                                      </p:cBhvr>
                                      <p:tavLst>
                                        <p:tav tm="0">
                                          <p:val>
                                            <p:strVal val="#ppt_x"/>
                                          </p:val>
                                        </p:tav>
                                        <p:tav tm="100000">
                                          <p:val>
                                            <p:strVal val="#ppt_x"/>
                                          </p:val>
                                        </p:tav>
                                      </p:tavLst>
                                    </p:anim>
                                    <p:anim calcmode="lin" valueType="num">
                                      <p:cBhvr additive="base">
                                        <p:cTn id="16" dur="500" fill="hold"/>
                                        <p:tgtEl>
                                          <p:spTgt spid="20"/>
                                        </p:tgtEl>
                                        <p:attrNameLst>
                                          <p:attrName>ppt_y</p:attrName>
                                        </p:attrNameLst>
                                      </p:cBhvr>
                                      <p:tavLst>
                                        <p:tav tm="0">
                                          <p:val>
                                            <p:strVal val="1+#ppt_h/2"/>
                                          </p:val>
                                        </p:tav>
                                        <p:tav tm="100000">
                                          <p:val>
                                            <p:strVal val="#ppt_y"/>
                                          </p:val>
                                        </p:tav>
                                      </p:tavLst>
                                    </p:anim>
                                  </p:childTnLst>
                                </p:cTn>
                              </p:par>
                            </p:childTnLst>
                          </p:cTn>
                        </p:par>
                        <p:par>
                          <p:cTn id="17" fill="hold">
                            <p:stCondLst>
                              <p:cond delay="1500"/>
                            </p:stCondLst>
                            <p:childTnLst>
                              <p:par>
                                <p:cTn id="18" presetID="22" presetClass="entr" presetSubtype="4" fill="hold" grpId="0" nodeType="afterEffect">
                                  <p:stCondLst>
                                    <p:cond delay="0"/>
                                  </p:stCondLst>
                                  <p:childTnLst>
                                    <p:set>
                                      <p:cBhvr>
                                        <p:cTn id="19" dur="1" fill="hold">
                                          <p:stCondLst>
                                            <p:cond delay="0"/>
                                          </p:stCondLst>
                                        </p:cTn>
                                        <p:tgtEl>
                                          <p:spTgt spid="7"/>
                                        </p:tgtEl>
                                        <p:attrNameLst>
                                          <p:attrName>style.visibility</p:attrName>
                                        </p:attrNameLst>
                                      </p:cBhvr>
                                      <p:to>
                                        <p:strVal val="visible"/>
                                      </p:to>
                                    </p:set>
                                    <p:animEffect transition="in" filter="wipe(down)">
                                      <p:cBhvr>
                                        <p:cTn id="20" dur="500"/>
                                        <p:tgtEl>
                                          <p:spTgt spid="7"/>
                                        </p:tgtEl>
                                      </p:cBhvr>
                                    </p:animEffect>
                                  </p:childTnLst>
                                </p:cTn>
                              </p:par>
                            </p:childTnLst>
                          </p:cTn>
                        </p:par>
                        <p:par>
                          <p:cTn id="21" fill="hold">
                            <p:stCondLst>
                              <p:cond delay="2000"/>
                            </p:stCondLst>
                            <p:childTnLst>
                              <p:par>
                                <p:cTn id="22" presetID="22" presetClass="entr" presetSubtype="4" fill="hold" grpId="0" nodeType="afterEffect">
                                  <p:stCondLst>
                                    <p:cond delay="0"/>
                                  </p:stCondLst>
                                  <p:childTnLst>
                                    <p:set>
                                      <p:cBhvr>
                                        <p:cTn id="23" dur="1" fill="hold">
                                          <p:stCondLst>
                                            <p:cond delay="0"/>
                                          </p:stCondLst>
                                        </p:cTn>
                                        <p:tgtEl>
                                          <p:spTgt spid="22"/>
                                        </p:tgtEl>
                                        <p:attrNameLst>
                                          <p:attrName>style.visibility</p:attrName>
                                        </p:attrNameLst>
                                      </p:cBhvr>
                                      <p:to>
                                        <p:strVal val="visible"/>
                                      </p:to>
                                    </p:set>
                                    <p:animEffect transition="in" filter="wipe(down)">
                                      <p:cBhvr>
                                        <p:cTn id="24" dur="500"/>
                                        <p:tgtEl>
                                          <p:spTgt spid="22"/>
                                        </p:tgtEl>
                                      </p:cBhvr>
                                    </p:animEffect>
                                  </p:childTnLst>
                                </p:cTn>
                              </p:par>
                            </p:childTnLst>
                          </p:cTn>
                        </p:par>
                        <p:par>
                          <p:cTn id="25" fill="hold">
                            <p:stCondLst>
                              <p:cond delay="2500"/>
                            </p:stCondLst>
                            <p:childTnLst>
                              <p:par>
                                <p:cTn id="26" presetID="22" presetClass="entr" presetSubtype="4" fill="hold" grpId="0" nodeType="afterEffect">
                                  <p:stCondLst>
                                    <p:cond delay="0"/>
                                  </p:stCondLst>
                                  <p:childTnLst>
                                    <p:set>
                                      <p:cBhvr>
                                        <p:cTn id="27" dur="1" fill="hold">
                                          <p:stCondLst>
                                            <p:cond delay="0"/>
                                          </p:stCondLst>
                                        </p:cTn>
                                        <p:tgtEl>
                                          <p:spTgt spid="23"/>
                                        </p:tgtEl>
                                        <p:attrNameLst>
                                          <p:attrName>style.visibility</p:attrName>
                                        </p:attrNameLst>
                                      </p:cBhvr>
                                      <p:to>
                                        <p:strVal val="visible"/>
                                      </p:to>
                                    </p:set>
                                    <p:animEffect transition="in" filter="wipe(down)">
                                      <p:cBhvr>
                                        <p:cTn id="28" dur="500"/>
                                        <p:tgtEl>
                                          <p:spTgt spid="23"/>
                                        </p:tgtEl>
                                      </p:cBhvr>
                                    </p:animEffect>
                                  </p:childTnLst>
                                </p:cTn>
                              </p:par>
                            </p:childTnLst>
                          </p:cTn>
                        </p:par>
                        <p:par>
                          <p:cTn id="29" fill="hold">
                            <p:stCondLst>
                              <p:cond delay="3000"/>
                            </p:stCondLst>
                            <p:childTnLst>
                              <p:par>
                                <p:cTn id="30" presetID="22" presetClass="entr" presetSubtype="4" fill="hold" grpId="0" nodeType="afterEffect">
                                  <p:stCondLst>
                                    <p:cond delay="0"/>
                                  </p:stCondLst>
                                  <p:childTnLst>
                                    <p:set>
                                      <p:cBhvr>
                                        <p:cTn id="31" dur="1" fill="hold">
                                          <p:stCondLst>
                                            <p:cond delay="0"/>
                                          </p:stCondLst>
                                        </p:cTn>
                                        <p:tgtEl>
                                          <p:spTgt spid="24"/>
                                        </p:tgtEl>
                                        <p:attrNameLst>
                                          <p:attrName>style.visibility</p:attrName>
                                        </p:attrNameLst>
                                      </p:cBhvr>
                                      <p:to>
                                        <p:strVal val="visible"/>
                                      </p:to>
                                    </p:set>
                                    <p:animEffect transition="in" filter="wipe(down)">
                                      <p:cBhvr>
                                        <p:cTn id="32"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bldLvl="0" animBg="1"/>
      <p:bldP spid="7" grpId="0" bldLvl="0" animBg="1"/>
      <p:bldP spid="22" grpId="0" bldLvl="0" animBg="1"/>
      <p:bldP spid="23" grpId="0" bldLvl="0" animBg="1"/>
      <p:bldP spid="24" grpId="0" bldLvl="0" animBg="1"/>
      <p:bldP spid="13" grpId="0"/>
      <p:bldP spid="14" grpId="0" build="p">
        <p:tmplLst>
          <p:tmpl lvl="1">
            <p:tnLst>
              <p:par>
                <p:cTn presetID="10" presetClass="entr" presetSubtype="0" fill="hold" nodeType="afterEffect">
                  <p:stCondLst>
                    <p:cond delay="0"/>
                  </p:stCondLst>
                  <p:childTnLst>
                    <p:set>
                      <p:cBhvr>
                        <p:cTn dur="1" fill="hold">
                          <p:stCondLst>
                            <p:cond delay="0"/>
                          </p:stCondLst>
                        </p:cTn>
                        <p:tgtEl>
                          <p:spTgt spid="14"/>
                        </p:tgtEl>
                        <p:attrNameLst>
                          <p:attrName>style.visibility</p:attrName>
                        </p:attrNameLst>
                      </p:cBhvr>
                      <p:to>
                        <p:strVal val="visible"/>
                      </p:to>
                    </p:set>
                    <p:animEffect transition="in" filter="fade">
                      <p:cBhvr>
                        <p:cTn dur="500"/>
                        <p:tgtEl>
                          <p:spTgt spid="14"/>
                        </p:tgtEl>
                      </p:cBhvr>
                    </p:animEffect>
                  </p:childTnLst>
                </p:cTn>
              </p:par>
            </p:tnLst>
          </p:tmpl>
        </p:tmplLst>
      </p:bldP>
    </p:bld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3_Pic05">
    <p:spTree>
      <p:nvGrpSpPr>
        <p:cNvPr id="1" name=""/>
        <p:cNvGrpSpPr/>
        <p:nvPr/>
      </p:nvGrpSpPr>
      <p:grpSpPr>
        <a:xfrm>
          <a:off x="0" y="0"/>
          <a:ext cx="0" cy="0"/>
          <a:chOff x="0" y="0"/>
          <a:chExt cx="0" cy="0"/>
        </a:xfrm>
      </p:grpSpPr>
      <p:sp>
        <p:nvSpPr>
          <p:cNvPr id="11" name="Picture Placeholder 7"/>
          <p:cNvSpPr>
            <a:spLocks noGrp="1"/>
          </p:cNvSpPr>
          <p:nvPr>
            <p:ph type="pic" sz="quarter" idx="10" hasCustomPrompt="1"/>
          </p:nvPr>
        </p:nvSpPr>
        <p:spPr>
          <a:xfrm>
            <a:off x="1" y="3"/>
            <a:ext cx="9144000" cy="5143499"/>
          </a:xfrm>
          <a:prstGeom prst="rect">
            <a:avLst/>
          </a:prstGeom>
          <a:ln>
            <a:noFill/>
          </a:ln>
        </p:spPr>
        <p:txBody>
          <a:bodyPr bIns="457200" anchor="b"/>
          <a:lstStyle>
            <a:lvl1pPr algn="ctr">
              <a:buNone/>
              <a:defRPr sz="1200">
                <a:solidFill>
                  <a:schemeClr val="tx1">
                    <a:lumMod val="50000"/>
                    <a:lumOff val="50000"/>
                  </a:schemeClr>
                </a:solidFill>
              </a:defRPr>
            </a:lvl1pPr>
          </a:lstStyle>
          <a:p>
            <a:r>
              <a:rPr lang="en-US" dirty="0"/>
              <a:t>Click Icon To Add Image</a:t>
            </a:r>
          </a:p>
        </p:txBody>
      </p:sp>
      <p:sp>
        <p:nvSpPr>
          <p:cNvPr id="16" name="Title 1"/>
          <p:cNvSpPr>
            <a:spLocks noGrp="1"/>
          </p:cNvSpPr>
          <p:nvPr>
            <p:ph type="title" hasCustomPrompt="1"/>
          </p:nvPr>
        </p:nvSpPr>
        <p:spPr>
          <a:xfrm>
            <a:off x="1752601" y="387351"/>
            <a:ext cx="5638800" cy="353525"/>
          </a:xfrm>
          <a:prstGeom prst="rect">
            <a:avLst/>
          </a:prstGeom>
        </p:spPr>
        <p:txBody>
          <a:bodyPr wrap="none" lIns="0" tIns="0" rIns="0" bIns="0" anchor="ctr">
            <a:noAutofit/>
          </a:bodyPr>
          <a:lstStyle>
            <a:lvl1pPr algn="ctr">
              <a:defRPr sz="1998" b="1" baseline="0">
                <a:solidFill>
                  <a:schemeClr val="bg1"/>
                </a:solidFill>
              </a:defRPr>
            </a:lvl1pPr>
          </a:lstStyle>
          <a:p>
            <a:r>
              <a:rPr lang="en-US" dirty="0"/>
              <a:t>Click To Edit Master Title Style</a:t>
            </a:r>
          </a:p>
        </p:txBody>
      </p:sp>
      <p:sp>
        <p:nvSpPr>
          <p:cNvPr id="17" name="Text Placeholder 3"/>
          <p:cNvSpPr>
            <a:spLocks noGrp="1"/>
          </p:cNvSpPr>
          <p:nvPr>
            <p:ph type="body" sz="half" idx="2" hasCustomPrompt="1"/>
          </p:nvPr>
        </p:nvSpPr>
        <p:spPr>
          <a:xfrm>
            <a:off x="2514602" y="739343"/>
            <a:ext cx="4114801" cy="200746"/>
          </a:xfrm>
          <a:prstGeom prst="rect">
            <a:avLst/>
          </a:prstGeom>
        </p:spPr>
        <p:txBody>
          <a:bodyPr wrap="none" lIns="0" tIns="0" rIns="0" bIns="0" anchor="ctr">
            <a:noAutofit/>
          </a:bodyPr>
          <a:lstStyle>
            <a:lvl1pPr marL="0" indent="0" algn="ctr">
              <a:buNone/>
              <a:defRPr sz="1099" b="1" baseline="0">
                <a:solidFill>
                  <a:schemeClr val="bg1"/>
                </a:solidFill>
              </a:defRPr>
            </a:lvl1pPr>
            <a:lvl2pPr marL="457052" indent="0">
              <a:buNone/>
              <a:defRPr sz="1200"/>
            </a:lvl2pPr>
            <a:lvl3pPr marL="914103" indent="0">
              <a:buNone/>
              <a:defRPr sz="1001"/>
            </a:lvl3pPr>
            <a:lvl4pPr marL="1370679" indent="0">
              <a:buNone/>
              <a:defRPr sz="900"/>
            </a:lvl4pPr>
            <a:lvl5pPr marL="1827731" indent="0">
              <a:buNone/>
              <a:defRPr sz="900"/>
            </a:lvl5pPr>
            <a:lvl6pPr marL="2284781" indent="0">
              <a:buNone/>
              <a:defRPr sz="900"/>
            </a:lvl6pPr>
            <a:lvl7pPr marL="2741833" indent="0">
              <a:buNone/>
              <a:defRPr sz="900"/>
            </a:lvl7pPr>
            <a:lvl8pPr marL="3198408" indent="0">
              <a:buNone/>
              <a:defRPr sz="900"/>
            </a:lvl8pPr>
            <a:lvl9pPr marL="3655460" indent="0">
              <a:buNone/>
              <a:defRPr sz="900"/>
            </a:lvl9pPr>
          </a:lstStyle>
          <a:p>
            <a:pPr lvl="0"/>
            <a:r>
              <a:rPr lang="en-US" dirty="0"/>
              <a:t>Subtext Goes Here</a:t>
            </a:r>
          </a:p>
        </p:txBody>
      </p:sp>
    </p:spTree>
    <p:extLst>
      <p:ext uri="{BB962C8B-B14F-4D97-AF65-F5344CB8AC3E}">
        <p14:creationId xmlns:p14="http://schemas.microsoft.com/office/powerpoint/2010/main" val="1278594257"/>
      </p:ext>
    </p:extLst>
  </p:cSld>
  <p:clrMapOvr>
    <a:masterClrMapping/>
  </p:clrMapOvr>
  <mc:AlternateContent xmlns:mc="http://schemas.openxmlformats.org/markup-compatibility/2006" xmlns:p14="http://schemas.microsoft.com/office/powerpoint/2010/main">
    <mc:Choice Requires="p14">
      <p:transition spd="slow" p14:dur="1500" advClick="0">
        <p:random/>
      </p:transition>
    </mc:Choice>
    <mc:Fallback xmlns="">
      <p:transition spd="slow" advClick="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500"/>
                                        <p:tgtEl>
                                          <p:spTgt spid="16"/>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17">
                                            <p:txEl>
                                              <p:pRg st="0" end="0"/>
                                            </p:txEl>
                                          </p:spTgt>
                                        </p:tgtEl>
                                        <p:attrNameLst>
                                          <p:attrName>style.visibility</p:attrName>
                                        </p:attrNameLst>
                                      </p:cBhvr>
                                      <p:to>
                                        <p:strVal val="visible"/>
                                      </p:to>
                                    </p:set>
                                    <p:animEffect transition="in" filter="wipe(down)">
                                      <p:cBhvr>
                                        <p:cTn id="11" dur="500"/>
                                        <p:tgtEl>
                                          <p:spTgt spid="17">
                                            <p:txEl>
                                              <p:pRg st="0" end="0"/>
                                            </p:txEl>
                                          </p:spTgt>
                                        </p:tgtEl>
                                      </p:cBhvr>
                                    </p:animEffect>
                                  </p:childTnLst>
                                </p:cTn>
                              </p:par>
                              <p:par>
                                <p:cTn id="12" presetID="10" presetClass="entr" presetSubtype="0" fill="hold" grpId="0" nodeType="withEffect">
                                  <p:stCondLst>
                                    <p:cond delay="0"/>
                                  </p:stCondLst>
                                  <p:childTnLst>
                                    <p:set>
                                      <p:cBhvr>
                                        <p:cTn id="13" dur="1" fill="hold">
                                          <p:stCondLst>
                                            <p:cond delay="0"/>
                                          </p:stCondLst>
                                        </p:cTn>
                                        <p:tgtEl>
                                          <p:spTgt spid="11"/>
                                        </p:tgtEl>
                                        <p:attrNameLst>
                                          <p:attrName>style.visibility</p:attrName>
                                        </p:attrNameLst>
                                      </p:cBhvr>
                                      <p:to>
                                        <p:strVal val="visible"/>
                                      </p:to>
                                    </p:set>
                                    <p:animEffect transition="in" filter="fade">
                                      <p:cBhvr>
                                        <p:cTn id="14" dur="1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6" grpId="0"/>
      <p:bldP spid="17" grpId="0" build="p">
        <p:tmplLst>
          <p:tmpl lvl="1">
            <p:tnLst>
              <p:par>
                <p:cTn presetID="22" presetClass="entr" presetSubtype="4" fill="hold" nodeType="afterEffect">
                  <p:stCondLst>
                    <p:cond delay="0"/>
                  </p:stCondLst>
                  <p:childTnLst>
                    <p:set>
                      <p:cBhvr>
                        <p:cTn dur="1" fill="hold">
                          <p:stCondLst>
                            <p:cond delay="0"/>
                          </p:stCondLst>
                        </p:cTn>
                        <p:tgtEl>
                          <p:spTgt spid="17"/>
                        </p:tgtEl>
                        <p:attrNameLst>
                          <p:attrName>style.visibility</p:attrName>
                        </p:attrNameLst>
                      </p:cBhvr>
                      <p:to>
                        <p:strVal val="visible"/>
                      </p:to>
                    </p:set>
                    <p:animEffect transition="in" filter="wipe(down)">
                      <p:cBhvr>
                        <p:cTn dur="500"/>
                        <p:tgtEl>
                          <p:spTgt spid="17"/>
                        </p:tgtEl>
                      </p:cBhvr>
                    </p:animEffect>
                  </p:childTnLst>
                </p:cTn>
              </p:par>
            </p:tnLst>
          </p:tmpl>
        </p:tmplLst>
      </p:bldP>
    </p:bldLst>
  </p:timing>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6_Pic05">
    <p:spTree>
      <p:nvGrpSpPr>
        <p:cNvPr id="1" name=""/>
        <p:cNvGrpSpPr/>
        <p:nvPr/>
      </p:nvGrpSpPr>
      <p:grpSpPr>
        <a:xfrm>
          <a:off x="0" y="0"/>
          <a:ext cx="0" cy="0"/>
          <a:chOff x="0" y="0"/>
          <a:chExt cx="0" cy="0"/>
        </a:xfrm>
      </p:grpSpPr>
      <p:sp>
        <p:nvSpPr>
          <p:cNvPr id="11" name="Picture Placeholder 7"/>
          <p:cNvSpPr>
            <a:spLocks noGrp="1"/>
          </p:cNvSpPr>
          <p:nvPr>
            <p:ph type="pic" sz="quarter" idx="10" hasCustomPrompt="1"/>
          </p:nvPr>
        </p:nvSpPr>
        <p:spPr>
          <a:xfrm>
            <a:off x="1" y="3"/>
            <a:ext cx="9144000" cy="5143499"/>
          </a:xfrm>
          <a:prstGeom prst="rect">
            <a:avLst/>
          </a:prstGeom>
          <a:ln>
            <a:noFill/>
          </a:ln>
        </p:spPr>
        <p:txBody>
          <a:bodyPr bIns="457200" anchor="b"/>
          <a:lstStyle>
            <a:lvl1pPr algn="ctr">
              <a:buNone/>
              <a:defRPr sz="1200">
                <a:solidFill>
                  <a:schemeClr val="tx1">
                    <a:lumMod val="50000"/>
                    <a:lumOff val="50000"/>
                  </a:schemeClr>
                </a:solidFill>
              </a:defRPr>
            </a:lvl1pPr>
          </a:lstStyle>
          <a:p>
            <a:r>
              <a:rPr lang="en-US" dirty="0"/>
              <a:t>Click Icon To Add Image</a:t>
            </a:r>
          </a:p>
        </p:txBody>
      </p:sp>
      <p:sp>
        <p:nvSpPr>
          <p:cNvPr id="16" name="Title 1"/>
          <p:cNvSpPr>
            <a:spLocks noGrp="1"/>
          </p:cNvSpPr>
          <p:nvPr>
            <p:ph type="title" hasCustomPrompt="1"/>
          </p:nvPr>
        </p:nvSpPr>
        <p:spPr>
          <a:xfrm>
            <a:off x="1752601" y="387351"/>
            <a:ext cx="5638800" cy="353525"/>
          </a:xfrm>
          <a:prstGeom prst="rect">
            <a:avLst/>
          </a:prstGeom>
        </p:spPr>
        <p:txBody>
          <a:bodyPr wrap="none" lIns="0" tIns="0" rIns="0" bIns="0" anchor="ctr">
            <a:noAutofit/>
          </a:bodyPr>
          <a:lstStyle>
            <a:lvl1pPr algn="ctr">
              <a:defRPr sz="1998" b="1" baseline="0">
                <a:solidFill>
                  <a:schemeClr val="bg1"/>
                </a:solidFill>
              </a:defRPr>
            </a:lvl1pPr>
          </a:lstStyle>
          <a:p>
            <a:r>
              <a:rPr lang="en-US" dirty="0"/>
              <a:t>Click To Edit Master Title Style</a:t>
            </a:r>
          </a:p>
        </p:txBody>
      </p:sp>
      <p:sp>
        <p:nvSpPr>
          <p:cNvPr id="17" name="Text Placeholder 3"/>
          <p:cNvSpPr>
            <a:spLocks noGrp="1"/>
          </p:cNvSpPr>
          <p:nvPr>
            <p:ph type="body" sz="half" idx="2" hasCustomPrompt="1"/>
          </p:nvPr>
        </p:nvSpPr>
        <p:spPr>
          <a:xfrm>
            <a:off x="2514602" y="739343"/>
            <a:ext cx="4114801" cy="200746"/>
          </a:xfrm>
          <a:prstGeom prst="rect">
            <a:avLst/>
          </a:prstGeom>
        </p:spPr>
        <p:txBody>
          <a:bodyPr wrap="none" lIns="0" tIns="0" rIns="0" bIns="0" anchor="ctr">
            <a:noAutofit/>
          </a:bodyPr>
          <a:lstStyle>
            <a:lvl1pPr marL="0" indent="0" algn="ctr">
              <a:buNone/>
              <a:defRPr sz="1099" b="1" baseline="0">
                <a:solidFill>
                  <a:schemeClr val="bg1"/>
                </a:solidFill>
              </a:defRPr>
            </a:lvl1pPr>
            <a:lvl2pPr marL="457052" indent="0">
              <a:buNone/>
              <a:defRPr sz="1200"/>
            </a:lvl2pPr>
            <a:lvl3pPr marL="914103" indent="0">
              <a:buNone/>
              <a:defRPr sz="1001"/>
            </a:lvl3pPr>
            <a:lvl4pPr marL="1370679" indent="0">
              <a:buNone/>
              <a:defRPr sz="900"/>
            </a:lvl4pPr>
            <a:lvl5pPr marL="1827731" indent="0">
              <a:buNone/>
              <a:defRPr sz="900"/>
            </a:lvl5pPr>
            <a:lvl6pPr marL="2284781" indent="0">
              <a:buNone/>
              <a:defRPr sz="900"/>
            </a:lvl6pPr>
            <a:lvl7pPr marL="2741833" indent="0">
              <a:buNone/>
              <a:defRPr sz="900"/>
            </a:lvl7pPr>
            <a:lvl8pPr marL="3198408" indent="0">
              <a:buNone/>
              <a:defRPr sz="900"/>
            </a:lvl8pPr>
            <a:lvl9pPr marL="3655460" indent="0">
              <a:buNone/>
              <a:defRPr sz="900"/>
            </a:lvl9pPr>
          </a:lstStyle>
          <a:p>
            <a:pPr lvl="0"/>
            <a:r>
              <a:rPr lang="en-US" dirty="0"/>
              <a:t>Subtext Goes Here</a:t>
            </a:r>
          </a:p>
        </p:txBody>
      </p:sp>
      <p:sp>
        <p:nvSpPr>
          <p:cNvPr id="6" name="Picture Placeholder 7"/>
          <p:cNvSpPr>
            <a:spLocks noGrp="1"/>
          </p:cNvSpPr>
          <p:nvPr>
            <p:ph type="pic" sz="quarter" idx="18" hasCustomPrompt="1"/>
          </p:nvPr>
        </p:nvSpPr>
        <p:spPr>
          <a:xfrm>
            <a:off x="4648202" y="1753430"/>
            <a:ext cx="4114801" cy="2647122"/>
          </a:xfrm>
          <a:prstGeom prst="rect">
            <a:avLst/>
          </a:prstGeom>
          <a:solidFill>
            <a:schemeClr val="tx1">
              <a:lumMod val="10000"/>
              <a:lumOff val="90000"/>
            </a:schemeClr>
          </a:solidFill>
          <a:ln w="19050">
            <a:noFill/>
          </a:ln>
        </p:spPr>
        <p:txBody>
          <a:bodyPr tIns="0" bIns="182880" anchor="b"/>
          <a:lstStyle>
            <a:lvl1pPr algn="ctr">
              <a:buNone/>
              <a:defRPr sz="1050" baseline="0">
                <a:solidFill>
                  <a:schemeClr val="tx1">
                    <a:lumMod val="50000"/>
                    <a:lumOff val="50000"/>
                  </a:schemeClr>
                </a:solidFill>
              </a:defRPr>
            </a:lvl1pPr>
          </a:lstStyle>
          <a:p>
            <a:r>
              <a:rPr lang="en-US" dirty="0"/>
              <a:t>Click Icon To Add Image</a:t>
            </a:r>
          </a:p>
        </p:txBody>
      </p:sp>
    </p:spTree>
    <p:extLst>
      <p:ext uri="{BB962C8B-B14F-4D97-AF65-F5344CB8AC3E}">
        <p14:creationId xmlns:p14="http://schemas.microsoft.com/office/powerpoint/2010/main" val="2081195955"/>
      </p:ext>
    </p:extLst>
  </p:cSld>
  <p:clrMapOvr>
    <a:masterClrMapping/>
  </p:clrMapOvr>
  <mc:AlternateContent xmlns:mc="http://schemas.openxmlformats.org/markup-compatibility/2006" xmlns:p14="http://schemas.microsoft.com/office/powerpoint/2010/main">
    <mc:Choice Requires="p14">
      <p:transition spd="slow" p14:dur="1500" advClick="0">
        <p:random/>
      </p:transition>
    </mc:Choice>
    <mc:Fallback xmlns="">
      <p:transition spd="slow" advClick="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1000"/>
                                        <p:tgtEl>
                                          <p:spTgt spid="11"/>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6"/>
                                        </p:tgtEl>
                                        <p:attrNameLst>
                                          <p:attrName>style.visibility</p:attrName>
                                        </p:attrNameLst>
                                      </p:cBhvr>
                                      <p:to>
                                        <p:strVal val="visible"/>
                                      </p:to>
                                    </p:set>
                                    <p:animEffect transition="in" filter="fade">
                                      <p:cBhvr>
                                        <p:cTn id="10" dur="500"/>
                                        <p:tgtEl>
                                          <p:spTgt spid="16"/>
                                        </p:tgtEl>
                                      </p:cBhvr>
                                    </p:animEffect>
                                  </p:childTnLst>
                                </p:cTn>
                              </p:par>
                            </p:childTnLst>
                          </p:cTn>
                        </p:par>
                        <p:par>
                          <p:cTn id="11" fill="hold">
                            <p:stCondLst>
                              <p:cond delay="1000"/>
                            </p:stCondLst>
                            <p:childTnLst>
                              <p:par>
                                <p:cTn id="12" presetID="22" presetClass="entr" presetSubtype="4" fill="hold" grpId="0" nodeType="afterEffect">
                                  <p:stCondLst>
                                    <p:cond delay="0"/>
                                  </p:stCondLst>
                                  <p:childTnLst>
                                    <p:set>
                                      <p:cBhvr>
                                        <p:cTn id="13" dur="1" fill="hold">
                                          <p:stCondLst>
                                            <p:cond delay="0"/>
                                          </p:stCondLst>
                                        </p:cTn>
                                        <p:tgtEl>
                                          <p:spTgt spid="17">
                                            <p:txEl>
                                              <p:pRg st="0" end="0"/>
                                            </p:txEl>
                                          </p:spTgt>
                                        </p:tgtEl>
                                        <p:attrNameLst>
                                          <p:attrName>style.visibility</p:attrName>
                                        </p:attrNameLst>
                                      </p:cBhvr>
                                      <p:to>
                                        <p:strVal val="visible"/>
                                      </p:to>
                                    </p:set>
                                    <p:animEffect transition="in" filter="wipe(down)">
                                      <p:cBhvr>
                                        <p:cTn id="14" dur="500"/>
                                        <p:tgtEl>
                                          <p:spTgt spid="17">
                                            <p:txEl>
                                              <p:pRg st="0" end="0"/>
                                            </p:txEl>
                                          </p:spTgt>
                                        </p:tgtEl>
                                      </p:cBhvr>
                                    </p:animEffect>
                                  </p:childTnLst>
                                </p:cTn>
                              </p:par>
                            </p:childTnLst>
                          </p:cTn>
                        </p:par>
                        <p:par>
                          <p:cTn id="15" fill="hold">
                            <p:stCondLst>
                              <p:cond delay="1500"/>
                            </p:stCondLst>
                            <p:childTnLst>
                              <p:par>
                                <p:cTn id="16" presetID="22" presetClass="entr" presetSubtype="4" fill="hold" grpId="0" nodeType="afterEffect">
                                  <p:stCondLst>
                                    <p:cond delay="0"/>
                                  </p:stCondLst>
                                  <p:childTnLst>
                                    <p:set>
                                      <p:cBhvr>
                                        <p:cTn id="17" dur="1" fill="hold">
                                          <p:stCondLst>
                                            <p:cond delay="0"/>
                                          </p:stCondLst>
                                        </p:cTn>
                                        <p:tgtEl>
                                          <p:spTgt spid="6"/>
                                        </p:tgtEl>
                                        <p:attrNameLst>
                                          <p:attrName>style.visibility</p:attrName>
                                        </p:attrNameLst>
                                      </p:cBhvr>
                                      <p:to>
                                        <p:strVal val="visible"/>
                                      </p:to>
                                    </p:set>
                                    <p:animEffect transition="in" filter="wipe(down)">
                                      <p:cBhvr>
                                        <p:cTn id="18"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6" grpId="0"/>
      <p:bldP spid="17" grpId="0" build="p">
        <p:tmplLst>
          <p:tmpl lvl="1">
            <p:tnLst>
              <p:par>
                <p:cTn presetID="22" presetClass="entr" presetSubtype="4" fill="hold" nodeType="afterEffect">
                  <p:stCondLst>
                    <p:cond delay="0"/>
                  </p:stCondLst>
                  <p:childTnLst>
                    <p:set>
                      <p:cBhvr>
                        <p:cTn dur="1" fill="hold">
                          <p:stCondLst>
                            <p:cond delay="0"/>
                          </p:stCondLst>
                        </p:cTn>
                        <p:tgtEl>
                          <p:spTgt spid="17"/>
                        </p:tgtEl>
                        <p:attrNameLst>
                          <p:attrName>style.visibility</p:attrName>
                        </p:attrNameLst>
                      </p:cBhvr>
                      <p:to>
                        <p:strVal val="visible"/>
                      </p:to>
                    </p:set>
                    <p:animEffect transition="in" filter="wipe(down)">
                      <p:cBhvr>
                        <p:cTn dur="500"/>
                        <p:tgtEl>
                          <p:spTgt spid="17"/>
                        </p:tgtEl>
                      </p:cBhvr>
                    </p:animEffect>
                  </p:childTnLst>
                </p:cTn>
              </p:par>
            </p:tnLst>
          </p:tmpl>
        </p:tmplLst>
      </p:bldP>
      <p:bldP spid="6" grpId="0" bldLvl="0" animBg="1"/>
    </p:bldLst>
  </p:timing>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5_Pic4">
    <p:spTree>
      <p:nvGrpSpPr>
        <p:cNvPr id="1" name=""/>
        <p:cNvGrpSpPr/>
        <p:nvPr/>
      </p:nvGrpSpPr>
      <p:grpSpPr>
        <a:xfrm>
          <a:off x="0" y="0"/>
          <a:ext cx="0" cy="0"/>
          <a:chOff x="0" y="0"/>
          <a:chExt cx="0" cy="0"/>
        </a:xfrm>
      </p:grpSpPr>
      <p:sp>
        <p:nvSpPr>
          <p:cNvPr id="6" name="Round Same Side Corner Rectangle 5"/>
          <p:cNvSpPr/>
          <p:nvPr userDrawn="1"/>
        </p:nvSpPr>
        <p:spPr>
          <a:xfrm rot="16200000" flipH="1">
            <a:off x="8798361" y="4748932"/>
            <a:ext cx="288035" cy="403250"/>
          </a:xfrm>
          <a:prstGeom prst="round2Same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030271"/>
            <a:endParaRPr lang="en-US" sz="1998" dirty="0">
              <a:solidFill>
                <a:srgbClr val="262626">
                  <a:lumMod val="50000"/>
                  <a:lumOff val="50000"/>
                </a:srgbClr>
              </a:solidFill>
            </a:endParaRPr>
          </a:p>
        </p:txBody>
      </p:sp>
      <p:sp>
        <p:nvSpPr>
          <p:cNvPr id="7" name="Slide Number Placeholder 4"/>
          <p:cNvSpPr>
            <a:spLocks noGrp="1"/>
          </p:cNvSpPr>
          <p:nvPr>
            <p:ph type="sldNum" sz="quarter" idx="4"/>
          </p:nvPr>
        </p:nvSpPr>
        <p:spPr>
          <a:xfrm>
            <a:off x="8746835" y="4806540"/>
            <a:ext cx="381001" cy="274637"/>
          </a:xfrm>
          <a:prstGeom prst="rect">
            <a:avLst/>
          </a:prstGeom>
        </p:spPr>
        <p:txBody>
          <a:bodyPr anchor="ctr"/>
          <a:lstStyle>
            <a:lvl1pPr algn="ctr">
              <a:defRPr sz="900" b="1">
                <a:solidFill>
                  <a:schemeClr val="tx1">
                    <a:lumMod val="50000"/>
                    <a:lumOff val="50000"/>
                  </a:schemeClr>
                </a:solidFill>
              </a:defRPr>
            </a:lvl1pPr>
          </a:lstStyle>
          <a:p>
            <a:pPr defTabSz="1030271"/>
            <a:fld id="{C136B7D2-B98C-44FD-8D04-7EC62A564975}" type="slidenum">
              <a:rPr lang="en-US" smtClean="0">
                <a:solidFill>
                  <a:srgbClr val="262626">
                    <a:lumMod val="50000"/>
                    <a:lumOff val="50000"/>
                  </a:srgbClr>
                </a:solidFill>
              </a:rPr>
              <a:pPr defTabSz="1030271"/>
              <a:t>‹#›</a:t>
            </a:fld>
            <a:endParaRPr lang="en-US" dirty="0">
              <a:solidFill>
                <a:srgbClr val="262626">
                  <a:lumMod val="50000"/>
                  <a:lumOff val="50000"/>
                </a:srgbClr>
              </a:solidFill>
            </a:endParaRPr>
          </a:p>
        </p:txBody>
      </p:sp>
      <p:sp>
        <p:nvSpPr>
          <p:cNvPr id="42" name="Title 1"/>
          <p:cNvSpPr>
            <a:spLocks noGrp="1"/>
          </p:cNvSpPr>
          <p:nvPr>
            <p:ph type="title" hasCustomPrompt="1"/>
          </p:nvPr>
        </p:nvSpPr>
        <p:spPr>
          <a:xfrm>
            <a:off x="1752601" y="387351"/>
            <a:ext cx="5638800" cy="353525"/>
          </a:xfrm>
          <a:prstGeom prst="rect">
            <a:avLst/>
          </a:prstGeom>
        </p:spPr>
        <p:txBody>
          <a:bodyPr wrap="none" lIns="0" tIns="0" rIns="0" bIns="0" anchor="ctr">
            <a:noAutofit/>
          </a:bodyPr>
          <a:lstStyle>
            <a:lvl1pPr algn="ctr">
              <a:defRPr sz="1998" b="1" baseline="0">
                <a:solidFill>
                  <a:schemeClr val="tx1">
                    <a:lumMod val="50000"/>
                    <a:lumOff val="50000"/>
                  </a:schemeClr>
                </a:solidFill>
              </a:defRPr>
            </a:lvl1pPr>
          </a:lstStyle>
          <a:p>
            <a:r>
              <a:rPr lang="en-US" dirty="0"/>
              <a:t>Click To Edit Master Title Style</a:t>
            </a:r>
          </a:p>
        </p:txBody>
      </p:sp>
      <p:sp>
        <p:nvSpPr>
          <p:cNvPr id="43" name="Text Placeholder 3"/>
          <p:cNvSpPr>
            <a:spLocks noGrp="1"/>
          </p:cNvSpPr>
          <p:nvPr>
            <p:ph type="body" sz="half" idx="2" hasCustomPrompt="1"/>
          </p:nvPr>
        </p:nvSpPr>
        <p:spPr>
          <a:xfrm>
            <a:off x="2514602" y="739343"/>
            <a:ext cx="4114801" cy="200746"/>
          </a:xfrm>
          <a:prstGeom prst="rect">
            <a:avLst/>
          </a:prstGeom>
        </p:spPr>
        <p:txBody>
          <a:bodyPr wrap="none" lIns="0" tIns="0" rIns="0" bIns="0" anchor="ctr">
            <a:noAutofit/>
          </a:bodyPr>
          <a:lstStyle>
            <a:lvl1pPr marL="0" indent="0" algn="ctr">
              <a:buNone/>
              <a:defRPr sz="1099" b="1" baseline="0">
                <a:solidFill>
                  <a:schemeClr val="bg1">
                    <a:lumMod val="75000"/>
                  </a:schemeClr>
                </a:solidFill>
              </a:defRPr>
            </a:lvl1pPr>
            <a:lvl2pPr marL="457052" indent="0">
              <a:buNone/>
              <a:defRPr sz="1200"/>
            </a:lvl2pPr>
            <a:lvl3pPr marL="914103" indent="0">
              <a:buNone/>
              <a:defRPr sz="1001"/>
            </a:lvl3pPr>
            <a:lvl4pPr marL="1370679" indent="0">
              <a:buNone/>
              <a:defRPr sz="900"/>
            </a:lvl4pPr>
            <a:lvl5pPr marL="1827731" indent="0">
              <a:buNone/>
              <a:defRPr sz="900"/>
            </a:lvl5pPr>
            <a:lvl6pPr marL="2284781" indent="0">
              <a:buNone/>
              <a:defRPr sz="900"/>
            </a:lvl6pPr>
            <a:lvl7pPr marL="2741833" indent="0">
              <a:buNone/>
              <a:defRPr sz="900"/>
            </a:lvl7pPr>
            <a:lvl8pPr marL="3198408" indent="0">
              <a:buNone/>
              <a:defRPr sz="900"/>
            </a:lvl8pPr>
            <a:lvl9pPr marL="3655460" indent="0">
              <a:buNone/>
              <a:defRPr sz="900"/>
            </a:lvl9pPr>
          </a:lstStyle>
          <a:p>
            <a:pPr lvl="0"/>
            <a:r>
              <a:rPr lang="en-US" dirty="0"/>
              <a:t>Subtext Goes Here</a:t>
            </a:r>
          </a:p>
        </p:txBody>
      </p:sp>
      <p:sp>
        <p:nvSpPr>
          <p:cNvPr id="19" name="Rounded Rectangle 18"/>
          <p:cNvSpPr/>
          <p:nvPr userDrawn="1"/>
        </p:nvSpPr>
        <p:spPr>
          <a:xfrm>
            <a:off x="647701" y="1107789"/>
            <a:ext cx="7848600" cy="1616363"/>
          </a:xfrm>
          <a:prstGeom prst="roundRect">
            <a:avLst>
              <a:gd name="adj" fmla="val 7608"/>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030271"/>
            <a:endParaRPr lang="en-US" sz="1998">
              <a:solidFill>
                <a:srgbClr val="FFFFFF"/>
              </a:solidFill>
            </a:endParaRPr>
          </a:p>
        </p:txBody>
      </p:sp>
      <p:sp>
        <p:nvSpPr>
          <p:cNvPr id="23" name="Picture Placeholder 7"/>
          <p:cNvSpPr>
            <a:spLocks noGrp="1"/>
          </p:cNvSpPr>
          <p:nvPr>
            <p:ph type="pic" sz="quarter" idx="10" hasCustomPrompt="1"/>
          </p:nvPr>
        </p:nvSpPr>
        <p:spPr>
          <a:xfrm>
            <a:off x="914401" y="1306369"/>
            <a:ext cx="1676400" cy="1219200"/>
          </a:xfrm>
          <a:prstGeom prst="roundRect">
            <a:avLst>
              <a:gd name="adj" fmla="val 6630"/>
            </a:avLst>
          </a:prstGeom>
          <a:solidFill>
            <a:schemeClr val="tx1">
              <a:lumMod val="10000"/>
              <a:lumOff val="90000"/>
            </a:schemeClr>
          </a:solidFill>
          <a:ln w="19050">
            <a:noFill/>
          </a:ln>
        </p:spPr>
        <p:txBody>
          <a:bodyPr tIns="0" bIns="182880" anchor="b"/>
          <a:lstStyle>
            <a:lvl1pPr algn="ctr">
              <a:buNone/>
              <a:defRPr sz="1050" baseline="0">
                <a:solidFill>
                  <a:schemeClr val="tx1">
                    <a:lumMod val="50000"/>
                    <a:lumOff val="50000"/>
                  </a:schemeClr>
                </a:solidFill>
              </a:defRPr>
            </a:lvl1pPr>
          </a:lstStyle>
          <a:p>
            <a:r>
              <a:rPr lang="en-US" dirty="0"/>
              <a:t>Click Icon To Add Image</a:t>
            </a:r>
          </a:p>
        </p:txBody>
      </p:sp>
      <p:sp>
        <p:nvSpPr>
          <p:cNvPr id="24" name="Text Placeholder 3"/>
          <p:cNvSpPr>
            <a:spLocks noGrp="1"/>
          </p:cNvSpPr>
          <p:nvPr>
            <p:ph type="body" sz="half" idx="16" hasCustomPrompt="1"/>
          </p:nvPr>
        </p:nvSpPr>
        <p:spPr>
          <a:xfrm>
            <a:off x="2743201" y="1343626"/>
            <a:ext cx="5486400" cy="292988"/>
          </a:xfrm>
          <a:prstGeom prst="rect">
            <a:avLst/>
          </a:prstGeom>
        </p:spPr>
        <p:txBody>
          <a:bodyPr wrap="square" lIns="0" tIns="0" rIns="0" bIns="0" anchor="ctr">
            <a:noAutofit/>
          </a:bodyPr>
          <a:lstStyle>
            <a:lvl1pPr marL="0" indent="0" algn="l">
              <a:buNone/>
              <a:defRPr sz="1399" b="1" baseline="0">
                <a:solidFill>
                  <a:schemeClr val="bg1"/>
                </a:solidFill>
              </a:defRPr>
            </a:lvl1pPr>
            <a:lvl2pPr marL="457052" indent="0">
              <a:buNone/>
              <a:defRPr sz="1200"/>
            </a:lvl2pPr>
            <a:lvl3pPr marL="914103" indent="0">
              <a:buNone/>
              <a:defRPr sz="1001"/>
            </a:lvl3pPr>
            <a:lvl4pPr marL="1370679" indent="0">
              <a:buNone/>
              <a:defRPr sz="900"/>
            </a:lvl4pPr>
            <a:lvl5pPr marL="1827731" indent="0">
              <a:buNone/>
              <a:defRPr sz="900"/>
            </a:lvl5pPr>
            <a:lvl6pPr marL="2284781" indent="0">
              <a:buNone/>
              <a:defRPr sz="900"/>
            </a:lvl6pPr>
            <a:lvl7pPr marL="2741833" indent="0">
              <a:buNone/>
              <a:defRPr sz="900"/>
            </a:lvl7pPr>
            <a:lvl8pPr marL="3198408" indent="0">
              <a:buNone/>
              <a:defRPr sz="900"/>
            </a:lvl8pPr>
            <a:lvl9pPr marL="3655460" indent="0">
              <a:buNone/>
              <a:defRPr sz="900"/>
            </a:lvl9pPr>
          </a:lstStyle>
          <a:p>
            <a:pPr lvl="0"/>
            <a:r>
              <a:rPr lang="en-US" dirty="0"/>
              <a:t>Title Goes Here</a:t>
            </a:r>
          </a:p>
        </p:txBody>
      </p:sp>
      <p:sp>
        <p:nvSpPr>
          <p:cNvPr id="25" name="Text Placeholder 3"/>
          <p:cNvSpPr>
            <a:spLocks noGrp="1"/>
          </p:cNvSpPr>
          <p:nvPr>
            <p:ph type="body" sz="half" idx="17" hasCustomPrompt="1"/>
          </p:nvPr>
        </p:nvSpPr>
        <p:spPr>
          <a:xfrm>
            <a:off x="2743201" y="1641443"/>
            <a:ext cx="5486400" cy="884127"/>
          </a:xfrm>
          <a:prstGeom prst="rect">
            <a:avLst/>
          </a:prstGeom>
        </p:spPr>
        <p:txBody>
          <a:bodyPr wrap="square" lIns="0" tIns="0" rIns="0" bIns="0" anchor="t">
            <a:noAutofit/>
          </a:bodyPr>
          <a:lstStyle>
            <a:lvl1pPr marL="0" indent="0" algn="l">
              <a:buNone/>
              <a:defRPr sz="1099" b="0" baseline="0">
                <a:solidFill>
                  <a:schemeClr val="bg1"/>
                </a:solidFill>
              </a:defRPr>
            </a:lvl1pPr>
            <a:lvl2pPr marL="457052" indent="0">
              <a:buNone/>
              <a:defRPr sz="1200"/>
            </a:lvl2pPr>
            <a:lvl3pPr marL="914103" indent="0">
              <a:buNone/>
              <a:defRPr sz="1001"/>
            </a:lvl3pPr>
            <a:lvl4pPr marL="1370679" indent="0">
              <a:buNone/>
              <a:defRPr sz="900"/>
            </a:lvl4pPr>
            <a:lvl5pPr marL="1827731" indent="0">
              <a:buNone/>
              <a:defRPr sz="900"/>
            </a:lvl5pPr>
            <a:lvl6pPr marL="2284781" indent="0">
              <a:buNone/>
              <a:defRPr sz="900"/>
            </a:lvl6pPr>
            <a:lvl7pPr marL="2741833" indent="0">
              <a:buNone/>
              <a:defRPr sz="900"/>
            </a:lvl7pPr>
            <a:lvl8pPr marL="3198408" indent="0">
              <a:buNone/>
              <a:defRPr sz="900"/>
            </a:lvl8pPr>
            <a:lvl9pPr marL="3655460" indent="0">
              <a:buNone/>
              <a:defRPr sz="900"/>
            </a:lvl9pPr>
          </a:lstStyle>
          <a:p>
            <a:pPr algn="ctr"/>
            <a:r>
              <a:rPr lang="en-US" sz="1001" dirty="0">
                <a:solidFill>
                  <a:schemeClr val="tx1">
                    <a:lumMod val="50000"/>
                    <a:lumOff val="50000"/>
                  </a:schemeClr>
                </a:solidFill>
              </a:rPr>
              <a:t>Add your Description here</a:t>
            </a:r>
          </a:p>
          <a:p>
            <a:pPr algn="ctr"/>
            <a:endParaRPr lang="en-US" sz="1001" dirty="0">
              <a:solidFill>
                <a:schemeClr val="tx1">
                  <a:lumMod val="50000"/>
                  <a:lumOff val="50000"/>
                </a:schemeClr>
              </a:solidFill>
            </a:endParaRPr>
          </a:p>
          <a:p>
            <a:pPr algn="ctr"/>
            <a:endParaRPr lang="en-US" sz="1001" dirty="0">
              <a:solidFill>
                <a:schemeClr val="tx1">
                  <a:lumMod val="50000"/>
                  <a:lumOff val="50000"/>
                </a:schemeClr>
              </a:solidFill>
            </a:endParaRPr>
          </a:p>
          <a:p>
            <a:pPr algn="ctr"/>
            <a:endParaRPr lang="en-US" sz="1001" dirty="0">
              <a:solidFill>
                <a:schemeClr val="tx1">
                  <a:lumMod val="50000"/>
                  <a:lumOff val="50000"/>
                </a:schemeClr>
              </a:solidFill>
            </a:endParaRPr>
          </a:p>
          <a:p>
            <a:pPr algn="ctr"/>
            <a:endParaRPr lang="en-US" sz="1001" dirty="0">
              <a:solidFill>
                <a:schemeClr val="tx1">
                  <a:lumMod val="50000"/>
                  <a:lumOff val="50000"/>
                </a:schemeClr>
              </a:solidFill>
            </a:endParaRPr>
          </a:p>
        </p:txBody>
      </p:sp>
      <p:sp>
        <p:nvSpPr>
          <p:cNvPr id="26" name="Rounded Rectangle 25"/>
          <p:cNvSpPr/>
          <p:nvPr userDrawn="1"/>
        </p:nvSpPr>
        <p:spPr>
          <a:xfrm>
            <a:off x="647701" y="2799552"/>
            <a:ext cx="7848600" cy="2006986"/>
          </a:xfrm>
          <a:prstGeom prst="roundRect">
            <a:avLst>
              <a:gd name="adj" fmla="val 7608"/>
            </a:avLst>
          </a:prstGeom>
          <a:solidFill>
            <a:schemeClr val="tx2">
              <a:lumMod val="10000"/>
              <a:lumOff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030271"/>
            <a:endParaRPr lang="en-US" sz="1998">
              <a:solidFill>
                <a:srgbClr val="FFFFFF"/>
              </a:solidFill>
            </a:endParaRPr>
          </a:p>
        </p:txBody>
      </p:sp>
      <p:sp>
        <p:nvSpPr>
          <p:cNvPr id="27" name="Picture Placeholder 7"/>
          <p:cNvSpPr>
            <a:spLocks noGrp="1"/>
          </p:cNvSpPr>
          <p:nvPr>
            <p:ph type="pic" sz="quarter" idx="18" hasCustomPrompt="1"/>
          </p:nvPr>
        </p:nvSpPr>
        <p:spPr>
          <a:xfrm>
            <a:off x="914403" y="2942326"/>
            <a:ext cx="2286001" cy="1371600"/>
          </a:xfrm>
          <a:prstGeom prst="roundRect">
            <a:avLst>
              <a:gd name="adj" fmla="val 6630"/>
            </a:avLst>
          </a:prstGeom>
          <a:solidFill>
            <a:schemeClr val="tx1">
              <a:lumMod val="10000"/>
              <a:lumOff val="90000"/>
            </a:schemeClr>
          </a:solidFill>
          <a:ln w="19050">
            <a:noFill/>
          </a:ln>
        </p:spPr>
        <p:txBody>
          <a:bodyPr tIns="0" bIns="182880" anchor="b"/>
          <a:lstStyle>
            <a:lvl1pPr algn="ctr">
              <a:buNone/>
              <a:defRPr sz="1050" baseline="0">
                <a:solidFill>
                  <a:schemeClr val="tx1">
                    <a:lumMod val="50000"/>
                    <a:lumOff val="50000"/>
                  </a:schemeClr>
                </a:solidFill>
              </a:defRPr>
            </a:lvl1pPr>
          </a:lstStyle>
          <a:p>
            <a:r>
              <a:rPr lang="en-US" dirty="0"/>
              <a:t>Click Icon To Add Image</a:t>
            </a:r>
          </a:p>
        </p:txBody>
      </p:sp>
      <p:sp>
        <p:nvSpPr>
          <p:cNvPr id="29" name="Text Placeholder 3"/>
          <p:cNvSpPr>
            <a:spLocks noGrp="1"/>
          </p:cNvSpPr>
          <p:nvPr>
            <p:ph type="body" sz="half" idx="19" hasCustomPrompt="1"/>
          </p:nvPr>
        </p:nvSpPr>
        <p:spPr>
          <a:xfrm>
            <a:off x="918815" y="4352425"/>
            <a:ext cx="2281587" cy="292988"/>
          </a:xfrm>
          <a:prstGeom prst="rect">
            <a:avLst/>
          </a:prstGeom>
        </p:spPr>
        <p:txBody>
          <a:bodyPr wrap="square" lIns="0" tIns="0" rIns="0" bIns="0" anchor="ctr">
            <a:noAutofit/>
          </a:bodyPr>
          <a:lstStyle>
            <a:lvl1pPr marL="0" indent="0" algn="ctr">
              <a:buNone/>
              <a:defRPr sz="1399" b="1" baseline="0">
                <a:solidFill>
                  <a:schemeClr val="tx1">
                    <a:lumMod val="50000"/>
                    <a:lumOff val="50000"/>
                  </a:schemeClr>
                </a:solidFill>
              </a:defRPr>
            </a:lvl1pPr>
            <a:lvl2pPr marL="457052" indent="0">
              <a:buNone/>
              <a:defRPr sz="1200"/>
            </a:lvl2pPr>
            <a:lvl3pPr marL="914103" indent="0">
              <a:buNone/>
              <a:defRPr sz="1001"/>
            </a:lvl3pPr>
            <a:lvl4pPr marL="1370679" indent="0">
              <a:buNone/>
              <a:defRPr sz="900"/>
            </a:lvl4pPr>
            <a:lvl5pPr marL="1827731" indent="0">
              <a:buNone/>
              <a:defRPr sz="900"/>
            </a:lvl5pPr>
            <a:lvl6pPr marL="2284781" indent="0">
              <a:buNone/>
              <a:defRPr sz="900"/>
            </a:lvl6pPr>
            <a:lvl7pPr marL="2741833" indent="0">
              <a:buNone/>
              <a:defRPr sz="900"/>
            </a:lvl7pPr>
            <a:lvl8pPr marL="3198408" indent="0">
              <a:buNone/>
              <a:defRPr sz="900"/>
            </a:lvl8pPr>
            <a:lvl9pPr marL="3655460" indent="0">
              <a:buNone/>
              <a:defRPr sz="900"/>
            </a:lvl9pPr>
          </a:lstStyle>
          <a:p>
            <a:pPr lvl="0"/>
            <a:r>
              <a:rPr lang="en-US" dirty="0"/>
              <a:t>Title Goes Here</a:t>
            </a:r>
          </a:p>
        </p:txBody>
      </p:sp>
      <p:sp>
        <p:nvSpPr>
          <p:cNvPr id="34" name="Picture Placeholder 7"/>
          <p:cNvSpPr>
            <a:spLocks noGrp="1"/>
          </p:cNvSpPr>
          <p:nvPr>
            <p:ph type="pic" sz="quarter" idx="20" hasCustomPrompt="1"/>
          </p:nvPr>
        </p:nvSpPr>
        <p:spPr>
          <a:xfrm>
            <a:off x="3476327" y="2942326"/>
            <a:ext cx="2286001" cy="1371600"/>
          </a:xfrm>
          <a:prstGeom prst="roundRect">
            <a:avLst>
              <a:gd name="adj" fmla="val 6630"/>
            </a:avLst>
          </a:prstGeom>
          <a:solidFill>
            <a:schemeClr val="tx1">
              <a:lumMod val="10000"/>
              <a:lumOff val="90000"/>
            </a:schemeClr>
          </a:solidFill>
          <a:ln w="19050">
            <a:noFill/>
          </a:ln>
        </p:spPr>
        <p:txBody>
          <a:bodyPr tIns="0" bIns="182880" anchor="b"/>
          <a:lstStyle>
            <a:lvl1pPr algn="ctr">
              <a:buNone/>
              <a:defRPr sz="1050" baseline="0">
                <a:solidFill>
                  <a:schemeClr val="tx1">
                    <a:lumMod val="50000"/>
                    <a:lumOff val="50000"/>
                  </a:schemeClr>
                </a:solidFill>
              </a:defRPr>
            </a:lvl1pPr>
          </a:lstStyle>
          <a:p>
            <a:r>
              <a:rPr lang="en-US" dirty="0"/>
              <a:t>Click Icon To Add Image</a:t>
            </a:r>
          </a:p>
        </p:txBody>
      </p:sp>
      <p:sp>
        <p:nvSpPr>
          <p:cNvPr id="35" name="Text Placeholder 3"/>
          <p:cNvSpPr>
            <a:spLocks noGrp="1"/>
          </p:cNvSpPr>
          <p:nvPr>
            <p:ph type="body" sz="half" idx="21" hasCustomPrompt="1"/>
          </p:nvPr>
        </p:nvSpPr>
        <p:spPr>
          <a:xfrm>
            <a:off x="3480740" y="4352425"/>
            <a:ext cx="2281587" cy="292988"/>
          </a:xfrm>
          <a:prstGeom prst="rect">
            <a:avLst/>
          </a:prstGeom>
        </p:spPr>
        <p:txBody>
          <a:bodyPr wrap="square" lIns="0" tIns="0" rIns="0" bIns="0" anchor="ctr">
            <a:noAutofit/>
          </a:bodyPr>
          <a:lstStyle>
            <a:lvl1pPr marL="0" indent="0" algn="ctr">
              <a:buNone/>
              <a:defRPr sz="1399" b="1" baseline="0">
                <a:solidFill>
                  <a:schemeClr val="tx1">
                    <a:lumMod val="50000"/>
                    <a:lumOff val="50000"/>
                  </a:schemeClr>
                </a:solidFill>
              </a:defRPr>
            </a:lvl1pPr>
            <a:lvl2pPr marL="457052" indent="0">
              <a:buNone/>
              <a:defRPr sz="1200"/>
            </a:lvl2pPr>
            <a:lvl3pPr marL="914103" indent="0">
              <a:buNone/>
              <a:defRPr sz="1001"/>
            </a:lvl3pPr>
            <a:lvl4pPr marL="1370679" indent="0">
              <a:buNone/>
              <a:defRPr sz="900"/>
            </a:lvl4pPr>
            <a:lvl5pPr marL="1827731" indent="0">
              <a:buNone/>
              <a:defRPr sz="900"/>
            </a:lvl5pPr>
            <a:lvl6pPr marL="2284781" indent="0">
              <a:buNone/>
              <a:defRPr sz="900"/>
            </a:lvl6pPr>
            <a:lvl7pPr marL="2741833" indent="0">
              <a:buNone/>
              <a:defRPr sz="900"/>
            </a:lvl7pPr>
            <a:lvl8pPr marL="3198408" indent="0">
              <a:buNone/>
              <a:defRPr sz="900"/>
            </a:lvl8pPr>
            <a:lvl9pPr marL="3655460" indent="0">
              <a:buNone/>
              <a:defRPr sz="900"/>
            </a:lvl9pPr>
          </a:lstStyle>
          <a:p>
            <a:pPr lvl="0"/>
            <a:r>
              <a:rPr lang="en-US" dirty="0"/>
              <a:t>Title Goes Here</a:t>
            </a:r>
          </a:p>
        </p:txBody>
      </p:sp>
      <p:sp>
        <p:nvSpPr>
          <p:cNvPr id="36" name="Picture Placeholder 7"/>
          <p:cNvSpPr>
            <a:spLocks noGrp="1"/>
          </p:cNvSpPr>
          <p:nvPr>
            <p:ph type="pic" sz="quarter" idx="22" hasCustomPrompt="1"/>
          </p:nvPr>
        </p:nvSpPr>
        <p:spPr>
          <a:xfrm>
            <a:off x="5943602" y="2942326"/>
            <a:ext cx="2286001" cy="1371600"/>
          </a:xfrm>
          <a:prstGeom prst="roundRect">
            <a:avLst>
              <a:gd name="adj" fmla="val 6630"/>
            </a:avLst>
          </a:prstGeom>
          <a:solidFill>
            <a:schemeClr val="tx1">
              <a:lumMod val="10000"/>
              <a:lumOff val="90000"/>
            </a:schemeClr>
          </a:solidFill>
          <a:ln w="19050">
            <a:noFill/>
          </a:ln>
        </p:spPr>
        <p:txBody>
          <a:bodyPr tIns="0" bIns="182880" anchor="b"/>
          <a:lstStyle>
            <a:lvl1pPr algn="ctr">
              <a:buNone/>
              <a:defRPr sz="1050" baseline="0">
                <a:solidFill>
                  <a:schemeClr val="tx1">
                    <a:lumMod val="50000"/>
                    <a:lumOff val="50000"/>
                  </a:schemeClr>
                </a:solidFill>
              </a:defRPr>
            </a:lvl1pPr>
          </a:lstStyle>
          <a:p>
            <a:r>
              <a:rPr lang="en-US" dirty="0"/>
              <a:t>Click Icon To Add Image</a:t>
            </a:r>
          </a:p>
        </p:txBody>
      </p:sp>
      <p:sp>
        <p:nvSpPr>
          <p:cNvPr id="37" name="Text Placeholder 3"/>
          <p:cNvSpPr>
            <a:spLocks noGrp="1"/>
          </p:cNvSpPr>
          <p:nvPr>
            <p:ph type="body" sz="half" idx="23" hasCustomPrompt="1"/>
          </p:nvPr>
        </p:nvSpPr>
        <p:spPr>
          <a:xfrm>
            <a:off x="5948015" y="4352425"/>
            <a:ext cx="2281587" cy="292988"/>
          </a:xfrm>
          <a:prstGeom prst="rect">
            <a:avLst/>
          </a:prstGeom>
        </p:spPr>
        <p:txBody>
          <a:bodyPr wrap="square" lIns="0" tIns="0" rIns="0" bIns="0" anchor="ctr">
            <a:noAutofit/>
          </a:bodyPr>
          <a:lstStyle>
            <a:lvl1pPr marL="0" indent="0" algn="ctr">
              <a:buNone/>
              <a:defRPr sz="1399" b="1" baseline="0">
                <a:solidFill>
                  <a:schemeClr val="tx1">
                    <a:lumMod val="50000"/>
                    <a:lumOff val="50000"/>
                  </a:schemeClr>
                </a:solidFill>
              </a:defRPr>
            </a:lvl1pPr>
            <a:lvl2pPr marL="457052" indent="0">
              <a:buNone/>
              <a:defRPr sz="1200"/>
            </a:lvl2pPr>
            <a:lvl3pPr marL="914103" indent="0">
              <a:buNone/>
              <a:defRPr sz="1001"/>
            </a:lvl3pPr>
            <a:lvl4pPr marL="1370679" indent="0">
              <a:buNone/>
              <a:defRPr sz="900"/>
            </a:lvl4pPr>
            <a:lvl5pPr marL="1827731" indent="0">
              <a:buNone/>
              <a:defRPr sz="900"/>
            </a:lvl5pPr>
            <a:lvl6pPr marL="2284781" indent="0">
              <a:buNone/>
              <a:defRPr sz="900"/>
            </a:lvl6pPr>
            <a:lvl7pPr marL="2741833" indent="0">
              <a:buNone/>
              <a:defRPr sz="900"/>
            </a:lvl7pPr>
            <a:lvl8pPr marL="3198408" indent="0">
              <a:buNone/>
              <a:defRPr sz="900"/>
            </a:lvl8pPr>
            <a:lvl9pPr marL="3655460" indent="0">
              <a:buNone/>
              <a:defRPr sz="900"/>
            </a:lvl9pPr>
          </a:lstStyle>
          <a:p>
            <a:pPr lvl="0"/>
            <a:r>
              <a:rPr lang="en-US" dirty="0"/>
              <a:t>Title Goes Here</a:t>
            </a:r>
          </a:p>
        </p:txBody>
      </p:sp>
    </p:spTree>
    <p:extLst>
      <p:ext uri="{BB962C8B-B14F-4D97-AF65-F5344CB8AC3E}">
        <p14:creationId xmlns:p14="http://schemas.microsoft.com/office/powerpoint/2010/main" val="2330949042"/>
      </p:ext>
    </p:extLst>
  </p:cSld>
  <p:clrMapOvr>
    <a:masterClrMapping/>
  </p:clrMapOvr>
  <mc:AlternateContent xmlns:mc="http://schemas.openxmlformats.org/markup-compatibility/2006" xmlns:p14="http://schemas.microsoft.com/office/powerpoint/2010/main">
    <mc:Choice Requires="p14">
      <p:transition spd="slow" p14:dur="1500" advClick="0">
        <p:random/>
      </p:transition>
    </mc:Choice>
    <mc:Fallback xmlns="">
      <p:transition spd="slow" advClick="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2"/>
                                        </p:tgtEl>
                                        <p:attrNameLst>
                                          <p:attrName>style.visibility</p:attrName>
                                        </p:attrNameLst>
                                      </p:cBhvr>
                                      <p:to>
                                        <p:strVal val="visible"/>
                                      </p:to>
                                    </p:set>
                                    <p:animEffect transition="in" filter="fade">
                                      <p:cBhvr>
                                        <p:cTn id="7" dur="500"/>
                                        <p:tgtEl>
                                          <p:spTgt spid="42"/>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43">
                                            <p:txEl>
                                              <p:pRg st="0" end="0"/>
                                            </p:txEl>
                                          </p:spTgt>
                                        </p:tgtEl>
                                        <p:attrNameLst>
                                          <p:attrName>style.visibility</p:attrName>
                                        </p:attrNameLst>
                                      </p:cBhvr>
                                      <p:to>
                                        <p:strVal val="visible"/>
                                      </p:to>
                                    </p:set>
                                    <p:animEffect transition="in" filter="fade">
                                      <p:cBhvr>
                                        <p:cTn id="11" dur="500"/>
                                        <p:tgtEl>
                                          <p:spTgt spid="43">
                                            <p:txEl>
                                              <p:pRg st="0" end="0"/>
                                            </p:txEl>
                                          </p:spTgt>
                                        </p:tgtEl>
                                      </p:cBhvr>
                                    </p:animEffect>
                                  </p:childTnLst>
                                </p:cTn>
                              </p:par>
                            </p:childTnLst>
                          </p:cTn>
                        </p:par>
                        <p:par>
                          <p:cTn id="12" fill="hold">
                            <p:stCondLst>
                              <p:cond delay="1000"/>
                            </p:stCondLst>
                            <p:childTnLst>
                              <p:par>
                                <p:cTn id="13" presetID="22" presetClass="entr" presetSubtype="4" fill="hold" grpId="0" nodeType="afterEffect">
                                  <p:stCondLst>
                                    <p:cond delay="0"/>
                                  </p:stCondLst>
                                  <p:childTnLst>
                                    <p:set>
                                      <p:cBhvr>
                                        <p:cTn id="14" dur="1" fill="hold">
                                          <p:stCondLst>
                                            <p:cond delay="0"/>
                                          </p:stCondLst>
                                        </p:cTn>
                                        <p:tgtEl>
                                          <p:spTgt spid="19"/>
                                        </p:tgtEl>
                                        <p:attrNameLst>
                                          <p:attrName>style.visibility</p:attrName>
                                        </p:attrNameLst>
                                      </p:cBhvr>
                                      <p:to>
                                        <p:strVal val="visible"/>
                                      </p:to>
                                    </p:set>
                                    <p:animEffect transition="in" filter="wipe(down)">
                                      <p:cBhvr>
                                        <p:cTn id="15" dur="500"/>
                                        <p:tgtEl>
                                          <p:spTgt spid="19"/>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23"/>
                                        </p:tgtEl>
                                        <p:attrNameLst>
                                          <p:attrName>style.visibility</p:attrName>
                                        </p:attrNameLst>
                                      </p:cBhvr>
                                      <p:to>
                                        <p:strVal val="visible"/>
                                      </p:to>
                                    </p:set>
                                    <p:animEffect transition="in" filter="wipe(left)">
                                      <p:cBhvr>
                                        <p:cTn id="19" dur="500"/>
                                        <p:tgtEl>
                                          <p:spTgt spid="23"/>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24">
                                            <p:txEl>
                                              <p:pRg st="0" end="0"/>
                                            </p:txEl>
                                          </p:spTgt>
                                        </p:tgtEl>
                                        <p:attrNameLst>
                                          <p:attrName>style.visibility</p:attrName>
                                        </p:attrNameLst>
                                      </p:cBhvr>
                                      <p:to>
                                        <p:strVal val="visible"/>
                                      </p:to>
                                    </p:set>
                                    <p:animEffect transition="in" filter="wipe(left)">
                                      <p:cBhvr>
                                        <p:cTn id="23" dur="500"/>
                                        <p:tgtEl>
                                          <p:spTgt spid="24">
                                            <p:txEl>
                                              <p:pRg st="0" end="0"/>
                                            </p:txEl>
                                          </p:spTgt>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25">
                                            <p:txEl>
                                              <p:pRg st="0" end="0"/>
                                            </p:txEl>
                                          </p:spTgt>
                                        </p:tgtEl>
                                        <p:attrNameLst>
                                          <p:attrName>style.visibility</p:attrName>
                                        </p:attrNameLst>
                                      </p:cBhvr>
                                      <p:to>
                                        <p:strVal val="visible"/>
                                      </p:to>
                                    </p:set>
                                    <p:animEffect transition="in" filter="wipe(left)">
                                      <p:cBhvr>
                                        <p:cTn id="27" dur="500"/>
                                        <p:tgtEl>
                                          <p:spTgt spid="25">
                                            <p:txEl>
                                              <p:pRg st="0" end="0"/>
                                            </p:txEl>
                                          </p:spTgt>
                                        </p:tgtEl>
                                      </p:cBhvr>
                                    </p:animEffect>
                                  </p:childTnLst>
                                </p:cTn>
                              </p:par>
                            </p:childTnLst>
                          </p:cTn>
                        </p:par>
                        <p:par>
                          <p:cTn id="28" fill="hold">
                            <p:stCondLst>
                              <p:cond delay="3000"/>
                            </p:stCondLst>
                            <p:childTnLst>
                              <p:par>
                                <p:cTn id="29" presetID="22" presetClass="entr" presetSubtype="4" fill="hold" grpId="0" nodeType="afterEffect">
                                  <p:stCondLst>
                                    <p:cond delay="0"/>
                                  </p:stCondLst>
                                  <p:childTnLst>
                                    <p:set>
                                      <p:cBhvr>
                                        <p:cTn id="30" dur="1" fill="hold">
                                          <p:stCondLst>
                                            <p:cond delay="0"/>
                                          </p:stCondLst>
                                        </p:cTn>
                                        <p:tgtEl>
                                          <p:spTgt spid="26"/>
                                        </p:tgtEl>
                                        <p:attrNameLst>
                                          <p:attrName>style.visibility</p:attrName>
                                        </p:attrNameLst>
                                      </p:cBhvr>
                                      <p:to>
                                        <p:strVal val="visible"/>
                                      </p:to>
                                    </p:set>
                                    <p:animEffect transition="in" filter="wipe(down)">
                                      <p:cBhvr>
                                        <p:cTn id="31" dur="500"/>
                                        <p:tgtEl>
                                          <p:spTgt spid="26"/>
                                        </p:tgtEl>
                                      </p:cBhvr>
                                    </p:animEffect>
                                  </p:childTnLst>
                                </p:cTn>
                              </p:par>
                            </p:childTnLst>
                          </p:cTn>
                        </p:par>
                        <p:par>
                          <p:cTn id="32" fill="hold">
                            <p:stCondLst>
                              <p:cond delay="3500"/>
                            </p:stCondLst>
                            <p:childTnLst>
                              <p:par>
                                <p:cTn id="33" presetID="22" presetClass="entr" presetSubtype="4" fill="hold" grpId="0" nodeType="afterEffect">
                                  <p:stCondLst>
                                    <p:cond delay="0"/>
                                  </p:stCondLst>
                                  <p:childTnLst>
                                    <p:set>
                                      <p:cBhvr>
                                        <p:cTn id="34" dur="1" fill="hold">
                                          <p:stCondLst>
                                            <p:cond delay="0"/>
                                          </p:stCondLst>
                                        </p:cTn>
                                        <p:tgtEl>
                                          <p:spTgt spid="27"/>
                                        </p:tgtEl>
                                        <p:attrNameLst>
                                          <p:attrName>style.visibility</p:attrName>
                                        </p:attrNameLst>
                                      </p:cBhvr>
                                      <p:to>
                                        <p:strVal val="visible"/>
                                      </p:to>
                                    </p:set>
                                    <p:animEffect transition="in" filter="wipe(down)">
                                      <p:cBhvr>
                                        <p:cTn id="35" dur="500"/>
                                        <p:tgtEl>
                                          <p:spTgt spid="27"/>
                                        </p:tgtEl>
                                      </p:cBhvr>
                                    </p:animEffect>
                                  </p:childTnLst>
                                </p:cTn>
                              </p:par>
                            </p:childTnLst>
                          </p:cTn>
                        </p:par>
                        <p:par>
                          <p:cTn id="36" fill="hold">
                            <p:stCondLst>
                              <p:cond delay="4000"/>
                            </p:stCondLst>
                            <p:childTnLst>
                              <p:par>
                                <p:cTn id="37" presetID="22" presetClass="entr" presetSubtype="4" fill="hold" grpId="0" nodeType="afterEffect">
                                  <p:stCondLst>
                                    <p:cond delay="0"/>
                                  </p:stCondLst>
                                  <p:childTnLst>
                                    <p:set>
                                      <p:cBhvr>
                                        <p:cTn id="38" dur="1" fill="hold">
                                          <p:stCondLst>
                                            <p:cond delay="0"/>
                                          </p:stCondLst>
                                        </p:cTn>
                                        <p:tgtEl>
                                          <p:spTgt spid="29">
                                            <p:txEl>
                                              <p:pRg st="0" end="0"/>
                                            </p:txEl>
                                          </p:spTgt>
                                        </p:tgtEl>
                                        <p:attrNameLst>
                                          <p:attrName>style.visibility</p:attrName>
                                        </p:attrNameLst>
                                      </p:cBhvr>
                                      <p:to>
                                        <p:strVal val="visible"/>
                                      </p:to>
                                    </p:set>
                                    <p:animEffect transition="in" filter="wipe(down)">
                                      <p:cBhvr>
                                        <p:cTn id="39" dur="500"/>
                                        <p:tgtEl>
                                          <p:spTgt spid="29">
                                            <p:txEl>
                                              <p:pRg st="0" end="0"/>
                                            </p:txEl>
                                          </p:spTgt>
                                        </p:tgtEl>
                                      </p:cBhvr>
                                    </p:animEffect>
                                  </p:childTnLst>
                                </p:cTn>
                              </p:par>
                            </p:childTnLst>
                          </p:cTn>
                        </p:par>
                        <p:par>
                          <p:cTn id="40" fill="hold">
                            <p:stCondLst>
                              <p:cond delay="4500"/>
                            </p:stCondLst>
                            <p:childTnLst>
                              <p:par>
                                <p:cTn id="41" presetID="22" presetClass="entr" presetSubtype="4" fill="hold" grpId="0" nodeType="afterEffect">
                                  <p:stCondLst>
                                    <p:cond delay="0"/>
                                  </p:stCondLst>
                                  <p:childTnLst>
                                    <p:set>
                                      <p:cBhvr>
                                        <p:cTn id="42" dur="1" fill="hold">
                                          <p:stCondLst>
                                            <p:cond delay="0"/>
                                          </p:stCondLst>
                                        </p:cTn>
                                        <p:tgtEl>
                                          <p:spTgt spid="34"/>
                                        </p:tgtEl>
                                        <p:attrNameLst>
                                          <p:attrName>style.visibility</p:attrName>
                                        </p:attrNameLst>
                                      </p:cBhvr>
                                      <p:to>
                                        <p:strVal val="visible"/>
                                      </p:to>
                                    </p:set>
                                    <p:animEffect transition="in" filter="wipe(down)">
                                      <p:cBhvr>
                                        <p:cTn id="43" dur="500"/>
                                        <p:tgtEl>
                                          <p:spTgt spid="34"/>
                                        </p:tgtEl>
                                      </p:cBhvr>
                                    </p:animEffect>
                                  </p:childTnLst>
                                </p:cTn>
                              </p:par>
                            </p:childTnLst>
                          </p:cTn>
                        </p:par>
                        <p:par>
                          <p:cTn id="44" fill="hold">
                            <p:stCondLst>
                              <p:cond delay="5000"/>
                            </p:stCondLst>
                            <p:childTnLst>
                              <p:par>
                                <p:cTn id="45" presetID="22" presetClass="entr" presetSubtype="4" fill="hold" grpId="0" nodeType="afterEffect">
                                  <p:stCondLst>
                                    <p:cond delay="0"/>
                                  </p:stCondLst>
                                  <p:childTnLst>
                                    <p:set>
                                      <p:cBhvr>
                                        <p:cTn id="46" dur="1" fill="hold">
                                          <p:stCondLst>
                                            <p:cond delay="0"/>
                                          </p:stCondLst>
                                        </p:cTn>
                                        <p:tgtEl>
                                          <p:spTgt spid="35">
                                            <p:txEl>
                                              <p:pRg st="0" end="0"/>
                                            </p:txEl>
                                          </p:spTgt>
                                        </p:tgtEl>
                                        <p:attrNameLst>
                                          <p:attrName>style.visibility</p:attrName>
                                        </p:attrNameLst>
                                      </p:cBhvr>
                                      <p:to>
                                        <p:strVal val="visible"/>
                                      </p:to>
                                    </p:set>
                                    <p:animEffect transition="in" filter="wipe(down)">
                                      <p:cBhvr>
                                        <p:cTn id="47" dur="500"/>
                                        <p:tgtEl>
                                          <p:spTgt spid="35">
                                            <p:txEl>
                                              <p:pRg st="0" end="0"/>
                                            </p:txEl>
                                          </p:spTgt>
                                        </p:tgtEl>
                                      </p:cBhvr>
                                    </p:animEffect>
                                  </p:childTnLst>
                                </p:cTn>
                              </p:par>
                            </p:childTnLst>
                          </p:cTn>
                        </p:par>
                        <p:par>
                          <p:cTn id="48" fill="hold">
                            <p:stCondLst>
                              <p:cond delay="5500"/>
                            </p:stCondLst>
                            <p:childTnLst>
                              <p:par>
                                <p:cTn id="49" presetID="22" presetClass="entr" presetSubtype="4" fill="hold" grpId="0" nodeType="afterEffect">
                                  <p:stCondLst>
                                    <p:cond delay="0"/>
                                  </p:stCondLst>
                                  <p:childTnLst>
                                    <p:set>
                                      <p:cBhvr>
                                        <p:cTn id="50" dur="1" fill="hold">
                                          <p:stCondLst>
                                            <p:cond delay="0"/>
                                          </p:stCondLst>
                                        </p:cTn>
                                        <p:tgtEl>
                                          <p:spTgt spid="36"/>
                                        </p:tgtEl>
                                        <p:attrNameLst>
                                          <p:attrName>style.visibility</p:attrName>
                                        </p:attrNameLst>
                                      </p:cBhvr>
                                      <p:to>
                                        <p:strVal val="visible"/>
                                      </p:to>
                                    </p:set>
                                    <p:animEffect transition="in" filter="wipe(down)">
                                      <p:cBhvr>
                                        <p:cTn id="51" dur="500"/>
                                        <p:tgtEl>
                                          <p:spTgt spid="36"/>
                                        </p:tgtEl>
                                      </p:cBhvr>
                                    </p:animEffect>
                                  </p:childTnLst>
                                </p:cTn>
                              </p:par>
                            </p:childTnLst>
                          </p:cTn>
                        </p:par>
                        <p:par>
                          <p:cTn id="52" fill="hold">
                            <p:stCondLst>
                              <p:cond delay="6000"/>
                            </p:stCondLst>
                            <p:childTnLst>
                              <p:par>
                                <p:cTn id="53" presetID="22" presetClass="entr" presetSubtype="4" fill="hold" grpId="0" nodeType="afterEffect">
                                  <p:stCondLst>
                                    <p:cond delay="0"/>
                                  </p:stCondLst>
                                  <p:childTnLst>
                                    <p:set>
                                      <p:cBhvr>
                                        <p:cTn id="54" dur="1" fill="hold">
                                          <p:stCondLst>
                                            <p:cond delay="0"/>
                                          </p:stCondLst>
                                        </p:cTn>
                                        <p:tgtEl>
                                          <p:spTgt spid="37">
                                            <p:txEl>
                                              <p:pRg st="0" end="0"/>
                                            </p:txEl>
                                          </p:spTgt>
                                        </p:tgtEl>
                                        <p:attrNameLst>
                                          <p:attrName>style.visibility</p:attrName>
                                        </p:attrNameLst>
                                      </p:cBhvr>
                                      <p:to>
                                        <p:strVal val="visible"/>
                                      </p:to>
                                    </p:set>
                                    <p:animEffect transition="in" filter="wipe(down)">
                                      <p:cBhvr>
                                        <p:cTn id="55" dur="500"/>
                                        <p:tgtEl>
                                          <p:spTgt spid="3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p:bldP spid="43" grpId="0" build="p">
        <p:tmplLst>
          <p:tmpl lvl="1">
            <p:tnLst>
              <p:par>
                <p:cTn presetID="10" presetClass="entr" presetSubtype="0" fill="hold" nodeType="afterEffect">
                  <p:stCondLst>
                    <p:cond delay="0"/>
                  </p:stCondLst>
                  <p:childTnLst>
                    <p:set>
                      <p:cBhvr>
                        <p:cTn dur="1" fill="hold">
                          <p:stCondLst>
                            <p:cond delay="0"/>
                          </p:stCondLst>
                        </p:cTn>
                        <p:tgtEl>
                          <p:spTgt spid="43"/>
                        </p:tgtEl>
                        <p:attrNameLst>
                          <p:attrName>style.visibility</p:attrName>
                        </p:attrNameLst>
                      </p:cBhvr>
                      <p:to>
                        <p:strVal val="visible"/>
                      </p:to>
                    </p:set>
                    <p:animEffect transition="in" filter="fade">
                      <p:cBhvr>
                        <p:cTn dur="500"/>
                        <p:tgtEl>
                          <p:spTgt spid="43"/>
                        </p:tgtEl>
                      </p:cBhvr>
                    </p:animEffect>
                  </p:childTnLst>
                </p:cTn>
              </p:par>
            </p:tnLst>
          </p:tmpl>
        </p:tmplLst>
      </p:bldP>
      <p:bldP spid="19" grpId="0" bldLvl="0" animBg="1"/>
      <p:bldP spid="23" grpId="0" bldLvl="0" animBg="1"/>
      <p:bldP spid="24" grpId="0" build="p">
        <p:tmplLst>
          <p:tmpl lvl="1">
            <p:tnLst>
              <p:par>
                <p:cTn presetID="22" presetClass="entr" presetSubtype="8" fill="hold" nodeType="afterEffect">
                  <p:stCondLst>
                    <p:cond delay="0"/>
                  </p:stCondLst>
                  <p:childTnLst>
                    <p:set>
                      <p:cBhvr>
                        <p:cTn dur="1" fill="hold">
                          <p:stCondLst>
                            <p:cond delay="0"/>
                          </p:stCondLst>
                        </p:cTn>
                        <p:tgtEl>
                          <p:spTgt spid="24"/>
                        </p:tgtEl>
                        <p:attrNameLst>
                          <p:attrName>style.visibility</p:attrName>
                        </p:attrNameLst>
                      </p:cBhvr>
                      <p:to>
                        <p:strVal val="visible"/>
                      </p:to>
                    </p:set>
                    <p:animEffect transition="in" filter="wipe(left)">
                      <p:cBhvr>
                        <p:cTn dur="500"/>
                        <p:tgtEl>
                          <p:spTgt spid="24"/>
                        </p:tgtEl>
                      </p:cBhvr>
                    </p:animEffect>
                  </p:childTnLst>
                </p:cTn>
              </p:par>
            </p:tnLst>
          </p:tmpl>
        </p:tmplLst>
      </p:bldP>
      <p:bldP spid="25" grpId="0" build="p">
        <p:tmplLst>
          <p:tmpl lvl="1">
            <p:tnLst>
              <p:par>
                <p:cTn presetID="22" presetClass="entr" presetSubtype="8" fill="hold" nodeType="afterEffect">
                  <p:stCondLst>
                    <p:cond delay="0"/>
                  </p:stCondLst>
                  <p:childTnLst>
                    <p:set>
                      <p:cBhvr>
                        <p:cTn dur="1" fill="hold">
                          <p:stCondLst>
                            <p:cond delay="0"/>
                          </p:stCondLst>
                        </p:cTn>
                        <p:tgtEl>
                          <p:spTgt spid="25"/>
                        </p:tgtEl>
                        <p:attrNameLst>
                          <p:attrName>style.visibility</p:attrName>
                        </p:attrNameLst>
                      </p:cBhvr>
                      <p:to>
                        <p:strVal val="visible"/>
                      </p:to>
                    </p:set>
                    <p:animEffect transition="in" filter="wipe(left)">
                      <p:cBhvr>
                        <p:cTn dur="500"/>
                        <p:tgtEl>
                          <p:spTgt spid="25"/>
                        </p:tgtEl>
                      </p:cBhvr>
                    </p:animEffect>
                  </p:childTnLst>
                </p:cTn>
              </p:par>
            </p:tnLst>
          </p:tmpl>
        </p:tmplLst>
      </p:bldP>
      <p:bldP spid="26" grpId="0" bldLvl="0" animBg="1"/>
      <p:bldP spid="27" grpId="0" bldLvl="0" animBg="1"/>
      <p:bldP spid="29" grpId="0" build="p">
        <p:tmplLst>
          <p:tmpl lvl="1">
            <p:tnLst>
              <p:par>
                <p:cTn presetID="22" presetClass="entr" presetSubtype="4" fill="hold" nodeType="afterEffect">
                  <p:stCondLst>
                    <p:cond delay="0"/>
                  </p:stCondLst>
                  <p:childTnLst>
                    <p:set>
                      <p:cBhvr>
                        <p:cTn dur="1" fill="hold">
                          <p:stCondLst>
                            <p:cond delay="0"/>
                          </p:stCondLst>
                        </p:cTn>
                        <p:tgtEl>
                          <p:spTgt spid="29"/>
                        </p:tgtEl>
                        <p:attrNameLst>
                          <p:attrName>style.visibility</p:attrName>
                        </p:attrNameLst>
                      </p:cBhvr>
                      <p:to>
                        <p:strVal val="visible"/>
                      </p:to>
                    </p:set>
                    <p:animEffect transition="in" filter="wipe(down)">
                      <p:cBhvr>
                        <p:cTn dur="500"/>
                        <p:tgtEl>
                          <p:spTgt spid="29"/>
                        </p:tgtEl>
                      </p:cBhvr>
                    </p:animEffect>
                  </p:childTnLst>
                </p:cTn>
              </p:par>
            </p:tnLst>
          </p:tmpl>
        </p:tmplLst>
      </p:bldP>
      <p:bldP spid="34" grpId="0" bldLvl="0" animBg="1"/>
      <p:bldP spid="35" grpId="0" build="p">
        <p:tmplLst>
          <p:tmpl lvl="1">
            <p:tnLst>
              <p:par>
                <p:cTn presetID="22" presetClass="entr" presetSubtype="4" fill="hold" nodeType="afterEffect">
                  <p:stCondLst>
                    <p:cond delay="0"/>
                  </p:stCondLst>
                  <p:childTnLst>
                    <p:set>
                      <p:cBhvr>
                        <p:cTn dur="1" fill="hold">
                          <p:stCondLst>
                            <p:cond delay="0"/>
                          </p:stCondLst>
                        </p:cTn>
                        <p:tgtEl>
                          <p:spTgt spid="35"/>
                        </p:tgtEl>
                        <p:attrNameLst>
                          <p:attrName>style.visibility</p:attrName>
                        </p:attrNameLst>
                      </p:cBhvr>
                      <p:to>
                        <p:strVal val="visible"/>
                      </p:to>
                    </p:set>
                    <p:animEffect transition="in" filter="wipe(down)">
                      <p:cBhvr>
                        <p:cTn dur="500"/>
                        <p:tgtEl>
                          <p:spTgt spid="35"/>
                        </p:tgtEl>
                      </p:cBhvr>
                    </p:animEffect>
                  </p:childTnLst>
                </p:cTn>
              </p:par>
            </p:tnLst>
          </p:tmpl>
        </p:tmplLst>
      </p:bldP>
      <p:bldP spid="36" grpId="0" bldLvl="0" animBg="1"/>
      <p:bldP spid="37" grpId="0" build="p">
        <p:tmplLst>
          <p:tmpl lvl="1">
            <p:tnLst>
              <p:par>
                <p:cTn presetID="22" presetClass="entr" presetSubtype="4" fill="hold" nodeType="afterEffect">
                  <p:stCondLst>
                    <p:cond delay="0"/>
                  </p:stCondLst>
                  <p:childTnLst>
                    <p:set>
                      <p:cBhvr>
                        <p:cTn dur="1" fill="hold">
                          <p:stCondLst>
                            <p:cond delay="0"/>
                          </p:stCondLst>
                        </p:cTn>
                        <p:tgtEl>
                          <p:spTgt spid="37"/>
                        </p:tgtEl>
                        <p:attrNameLst>
                          <p:attrName>style.visibility</p:attrName>
                        </p:attrNameLst>
                      </p:cBhvr>
                      <p:to>
                        <p:strVal val="visible"/>
                      </p:to>
                    </p:set>
                    <p:animEffect transition="in" filter="wipe(down)">
                      <p:cBhvr>
                        <p:cTn dur="500"/>
                        <p:tgtEl>
                          <p:spTgt spid="37"/>
                        </p:tgtEl>
                      </p:cBhvr>
                    </p:animEffect>
                  </p:childTnLst>
                </p:cTn>
              </p:par>
            </p:tnLst>
          </p:tmpl>
        </p:tmplLst>
      </p:bldP>
    </p:bldLst>
  </p:timing>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4_Pic05">
    <p:spTree>
      <p:nvGrpSpPr>
        <p:cNvPr id="1" name=""/>
        <p:cNvGrpSpPr/>
        <p:nvPr/>
      </p:nvGrpSpPr>
      <p:grpSpPr>
        <a:xfrm>
          <a:off x="0" y="0"/>
          <a:ext cx="0" cy="0"/>
          <a:chOff x="0" y="0"/>
          <a:chExt cx="0" cy="0"/>
        </a:xfrm>
      </p:grpSpPr>
      <p:sp>
        <p:nvSpPr>
          <p:cNvPr id="7" name="Picture Placeholder 7"/>
          <p:cNvSpPr>
            <a:spLocks noGrp="1"/>
          </p:cNvSpPr>
          <p:nvPr>
            <p:ph type="pic" sz="quarter" idx="10" hasCustomPrompt="1"/>
          </p:nvPr>
        </p:nvSpPr>
        <p:spPr>
          <a:xfrm>
            <a:off x="536577" y="1847850"/>
            <a:ext cx="1920241" cy="1143000"/>
          </a:xfrm>
          <a:prstGeom prst="rect">
            <a:avLst/>
          </a:prstGeom>
          <a:solidFill>
            <a:schemeClr val="accent1"/>
          </a:solidFill>
          <a:ln w="19050">
            <a:noFill/>
          </a:ln>
        </p:spPr>
        <p:txBody>
          <a:bodyPr tIns="0" bIns="182880" anchor="b"/>
          <a:lstStyle>
            <a:lvl1pPr algn="ctr">
              <a:buNone/>
              <a:defRPr sz="1050" baseline="0">
                <a:solidFill>
                  <a:schemeClr val="bg1"/>
                </a:solidFill>
              </a:defRPr>
            </a:lvl1pPr>
          </a:lstStyle>
          <a:p>
            <a:r>
              <a:rPr lang="en-US" dirty="0"/>
              <a:t>Click Icon To Add Image</a:t>
            </a:r>
          </a:p>
        </p:txBody>
      </p:sp>
      <p:grpSp>
        <p:nvGrpSpPr>
          <p:cNvPr id="13" name="Group 12"/>
          <p:cNvGrpSpPr/>
          <p:nvPr userDrawn="1"/>
        </p:nvGrpSpPr>
        <p:grpSpPr>
          <a:xfrm>
            <a:off x="542926" y="1436902"/>
            <a:ext cx="1905000" cy="403331"/>
            <a:chOff x="609600" y="1276350"/>
            <a:chExt cx="1905000" cy="403331"/>
          </a:xfrm>
        </p:grpSpPr>
        <p:sp>
          <p:nvSpPr>
            <p:cNvPr id="11" name="Rectangle 10"/>
            <p:cNvSpPr/>
            <p:nvPr userDrawn="1"/>
          </p:nvSpPr>
          <p:spPr>
            <a:xfrm>
              <a:off x="609600" y="1276350"/>
              <a:ext cx="1905000" cy="3048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030271"/>
              <a:r>
                <a:rPr lang="en-US" sz="1399" b="1" dirty="0">
                  <a:solidFill>
                    <a:srgbClr val="FFFFFF"/>
                  </a:solidFill>
                </a:rPr>
                <a:t>Title Goes Here</a:t>
              </a:r>
            </a:p>
          </p:txBody>
        </p:sp>
        <p:sp>
          <p:nvSpPr>
            <p:cNvPr id="12" name="Isosceles Triangle 11"/>
            <p:cNvSpPr/>
            <p:nvPr userDrawn="1"/>
          </p:nvSpPr>
          <p:spPr>
            <a:xfrm rot="10800000">
              <a:off x="1447801" y="1581150"/>
              <a:ext cx="228600" cy="98531"/>
            </a:xfrm>
            <a:prstGeom prst="triangl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030271"/>
              <a:endParaRPr lang="en-US" sz="1998">
                <a:solidFill>
                  <a:srgbClr val="FFFFFF"/>
                </a:solidFill>
              </a:endParaRPr>
            </a:p>
          </p:txBody>
        </p:sp>
      </p:grpSp>
      <p:sp>
        <p:nvSpPr>
          <p:cNvPr id="14" name="Rectangle 13"/>
          <p:cNvSpPr/>
          <p:nvPr userDrawn="1"/>
        </p:nvSpPr>
        <p:spPr>
          <a:xfrm>
            <a:off x="542926" y="2990850"/>
            <a:ext cx="1905000" cy="1524000"/>
          </a:xfrm>
          <a:prstGeom prst="rect">
            <a:avLst/>
          </a:prstGeom>
          <a:noFill/>
          <a:ln w="9525">
            <a:solidFill>
              <a:schemeClr val="tx1">
                <a:lumMod val="25000"/>
                <a:lumOff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030271"/>
            <a:endParaRPr lang="en-US" sz="1998">
              <a:solidFill>
                <a:srgbClr val="FFFFFF"/>
              </a:solidFill>
            </a:endParaRPr>
          </a:p>
        </p:txBody>
      </p:sp>
      <p:sp>
        <p:nvSpPr>
          <p:cNvPr id="15" name="Text Placeholder 3"/>
          <p:cNvSpPr>
            <a:spLocks noGrp="1"/>
          </p:cNvSpPr>
          <p:nvPr>
            <p:ph type="body" sz="half" idx="16" hasCustomPrompt="1"/>
          </p:nvPr>
        </p:nvSpPr>
        <p:spPr>
          <a:xfrm>
            <a:off x="638176" y="3067051"/>
            <a:ext cx="1714500" cy="292988"/>
          </a:xfrm>
          <a:prstGeom prst="rect">
            <a:avLst/>
          </a:prstGeom>
        </p:spPr>
        <p:txBody>
          <a:bodyPr wrap="square" lIns="0" tIns="0" rIns="0" bIns="0" anchor="ctr">
            <a:noAutofit/>
          </a:bodyPr>
          <a:lstStyle>
            <a:lvl1pPr marL="0" indent="0" algn="ctr">
              <a:buNone/>
              <a:defRPr sz="1200" b="1" baseline="0">
                <a:solidFill>
                  <a:schemeClr val="accent1"/>
                </a:solidFill>
              </a:defRPr>
            </a:lvl1pPr>
            <a:lvl2pPr marL="457052" indent="0">
              <a:buNone/>
              <a:defRPr sz="1200"/>
            </a:lvl2pPr>
            <a:lvl3pPr marL="914103" indent="0">
              <a:buNone/>
              <a:defRPr sz="1001"/>
            </a:lvl3pPr>
            <a:lvl4pPr marL="1370679" indent="0">
              <a:buNone/>
              <a:defRPr sz="900"/>
            </a:lvl4pPr>
            <a:lvl5pPr marL="1827731" indent="0">
              <a:buNone/>
              <a:defRPr sz="900"/>
            </a:lvl5pPr>
            <a:lvl6pPr marL="2284781" indent="0">
              <a:buNone/>
              <a:defRPr sz="900"/>
            </a:lvl6pPr>
            <a:lvl7pPr marL="2741833" indent="0">
              <a:buNone/>
              <a:defRPr sz="900"/>
            </a:lvl7pPr>
            <a:lvl8pPr marL="3198408" indent="0">
              <a:buNone/>
              <a:defRPr sz="900"/>
            </a:lvl8pPr>
            <a:lvl9pPr marL="3655460" indent="0">
              <a:buNone/>
              <a:defRPr sz="900"/>
            </a:lvl9pPr>
          </a:lstStyle>
          <a:p>
            <a:pPr lvl="0"/>
            <a:r>
              <a:rPr lang="en-US" dirty="0"/>
              <a:t>Title Goes Here</a:t>
            </a:r>
          </a:p>
        </p:txBody>
      </p:sp>
      <p:sp>
        <p:nvSpPr>
          <p:cNvPr id="18" name="Text Placeholder 3"/>
          <p:cNvSpPr>
            <a:spLocks noGrp="1"/>
          </p:cNvSpPr>
          <p:nvPr>
            <p:ph type="body" sz="half" idx="17" hasCustomPrompt="1"/>
          </p:nvPr>
        </p:nvSpPr>
        <p:spPr>
          <a:xfrm>
            <a:off x="638178" y="3364869"/>
            <a:ext cx="1714501" cy="1073782"/>
          </a:xfrm>
          <a:prstGeom prst="rect">
            <a:avLst/>
          </a:prstGeom>
        </p:spPr>
        <p:txBody>
          <a:bodyPr wrap="square" lIns="0" tIns="0" rIns="0" bIns="0" anchor="t">
            <a:noAutofit/>
          </a:bodyPr>
          <a:lstStyle>
            <a:lvl1pPr marL="0" indent="0" algn="ctr">
              <a:buNone/>
              <a:defRPr sz="1099" b="0" baseline="0">
                <a:solidFill>
                  <a:schemeClr val="tx1">
                    <a:lumMod val="50000"/>
                    <a:lumOff val="50000"/>
                  </a:schemeClr>
                </a:solidFill>
              </a:defRPr>
            </a:lvl1pPr>
            <a:lvl2pPr marL="457052" indent="0">
              <a:buNone/>
              <a:defRPr sz="1200"/>
            </a:lvl2pPr>
            <a:lvl3pPr marL="914103" indent="0">
              <a:buNone/>
              <a:defRPr sz="1001"/>
            </a:lvl3pPr>
            <a:lvl4pPr marL="1370679" indent="0">
              <a:buNone/>
              <a:defRPr sz="900"/>
            </a:lvl4pPr>
            <a:lvl5pPr marL="1827731" indent="0">
              <a:buNone/>
              <a:defRPr sz="900"/>
            </a:lvl5pPr>
            <a:lvl6pPr marL="2284781" indent="0">
              <a:buNone/>
              <a:defRPr sz="900"/>
            </a:lvl6pPr>
            <a:lvl7pPr marL="2741833" indent="0">
              <a:buNone/>
              <a:defRPr sz="900"/>
            </a:lvl7pPr>
            <a:lvl8pPr marL="3198408" indent="0">
              <a:buNone/>
              <a:defRPr sz="900"/>
            </a:lvl8pPr>
            <a:lvl9pPr marL="3655460" indent="0">
              <a:buNone/>
              <a:defRPr sz="900"/>
            </a:lvl9pPr>
          </a:lstStyle>
          <a:p>
            <a:pPr algn="ctr"/>
            <a:r>
              <a:rPr lang="en-US" sz="1001" dirty="0">
                <a:solidFill>
                  <a:schemeClr val="tx1">
                    <a:lumMod val="50000"/>
                    <a:lumOff val="50000"/>
                  </a:schemeClr>
                </a:solidFill>
              </a:rPr>
              <a:t>Add your Description here</a:t>
            </a:r>
          </a:p>
          <a:p>
            <a:pPr algn="ctr"/>
            <a:endParaRPr lang="en-US" sz="1001" dirty="0">
              <a:solidFill>
                <a:schemeClr val="tx1">
                  <a:lumMod val="50000"/>
                  <a:lumOff val="50000"/>
                </a:schemeClr>
              </a:solidFill>
            </a:endParaRPr>
          </a:p>
          <a:p>
            <a:pPr algn="ctr"/>
            <a:endParaRPr lang="en-US" sz="1001" dirty="0">
              <a:solidFill>
                <a:schemeClr val="tx1">
                  <a:lumMod val="50000"/>
                  <a:lumOff val="50000"/>
                </a:schemeClr>
              </a:solidFill>
            </a:endParaRPr>
          </a:p>
          <a:p>
            <a:pPr algn="ctr"/>
            <a:endParaRPr lang="en-US" sz="1001" dirty="0">
              <a:solidFill>
                <a:schemeClr val="tx1">
                  <a:lumMod val="50000"/>
                  <a:lumOff val="50000"/>
                </a:schemeClr>
              </a:solidFill>
            </a:endParaRPr>
          </a:p>
          <a:p>
            <a:pPr algn="ctr"/>
            <a:endParaRPr lang="en-US" sz="1001" dirty="0">
              <a:solidFill>
                <a:schemeClr val="tx1">
                  <a:lumMod val="50000"/>
                  <a:lumOff val="50000"/>
                </a:schemeClr>
              </a:solidFill>
            </a:endParaRPr>
          </a:p>
          <a:p>
            <a:pPr algn="ctr"/>
            <a:endParaRPr lang="en-US" sz="1001" dirty="0">
              <a:solidFill>
                <a:schemeClr val="tx1">
                  <a:lumMod val="50000"/>
                  <a:lumOff val="50000"/>
                </a:schemeClr>
              </a:solidFill>
            </a:endParaRPr>
          </a:p>
        </p:txBody>
      </p:sp>
      <p:sp>
        <p:nvSpPr>
          <p:cNvPr id="19" name="Picture Placeholder 7"/>
          <p:cNvSpPr>
            <a:spLocks noGrp="1"/>
          </p:cNvSpPr>
          <p:nvPr>
            <p:ph type="pic" sz="quarter" idx="18" hasCustomPrompt="1"/>
          </p:nvPr>
        </p:nvSpPr>
        <p:spPr>
          <a:xfrm>
            <a:off x="2584451" y="1847850"/>
            <a:ext cx="1920241" cy="1143000"/>
          </a:xfrm>
          <a:prstGeom prst="rect">
            <a:avLst/>
          </a:prstGeom>
          <a:solidFill>
            <a:schemeClr val="accent2"/>
          </a:solidFill>
          <a:ln w="19050">
            <a:noFill/>
          </a:ln>
        </p:spPr>
        <p:txBody>
          <a:bodyPr tIns="0" bIns="182880" anchor="b"/>
          <a:lstStyle>
            <a:lvl1pPr algn="ctr">
              <a:buNone/>
              <a:defRPr sz="1050" baseline="0">
                <a:solidFill>
                  <a:schemeClr val="bg1"/>
                </a:solidFill>
              </a:defRPr>
            </a:lvl1pPr>
          </a:lstStyle>
          <a:p>
            <a:r>
              <a:rPr lang="en-US" dirty="0"/>
              <a:t>Click Icon To Add Image</a:t>
            </a:r>
          </a:p>
        </p:txBody>
      </p:sp>
      <p:grpSp>
        <p:nvGrpSpPr>
          <p:cNvPr id="21" name="Group 20"/>
          <p:cNvGrpSpPr/>
          <p:nvPr userDrawn="1"/>
        </p:nvGrpSpPr>
        <p:grpSpPr>
          <a:xfrm>
            <a:off x="2590801" y="1436902"/>
            <a:ext cx="1905000" cy="403331"/>
            <a:chOff x="609600" y="1276350"/>
            <a:chExt cx="1905000" cy="403331"/>
          </a:xfrm>
        </p:grpSpPr>
        <p:sp>
          <p:nvSpPr>
            <p:cNvPr id="25" name="Rectangle 24"/>
            <p:cNvSpPr/>
            <p:nvPr userDrawn="1"/>
          </p:nvSpPr>
          <p:spPr>
            <a:xfrm>
              <a:off x="609600" y="1276350"/>
              <a:ext cx="1905000" cy="3048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030271"/>
              <a:r>
                <a:rPr lang="en-US" sz="1399" b="1" dirty="0">
                  <a:solidFill>
                    <a:srgbClr val="FFFFFF"/>
                  </a:solidFill>
                </a:rPr>
                <a:t>Title Goes Here</a:t>
              </a:r>
            </a:p>
          </p:txBody>
        </p:sp>
        <p:sp>
          <p:nvSpPr>
            <p:cNvPr id="26" name="Isosceles Triangle 25"/>
            <p:cNvSpPr/>
            <p:nvPr userDrawn="1"/>
          </p:nvSpPr>
          <p:spPr>
            <a:xfrm rot="10800000">
              <a:off x="1447801" y="1581150"/>
              <a:ext cx="228600" cy="98531"/>
            </a:xfrm>
            <a:prstGeom prs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030271"/>
              <a:endParaRPr lang="en-US" sz="1998">
                <a:solidFill>
                  <a:srgbClr val="FFFFFF"/>
                </a:solidFill>
              </a:endParaRPr>
            </a:p>
          </p:txBody>
        </p:sp>
      </p:grpSp>
      <p:sp>
        <p:nvSpPr>
          <p:cNvPr id="27" name="Rectangle 26"/>
          <p:cNvSpPr/>
          <p:nvPr userDrawn="1"/>
        </p:nvSpPr>
        <p:spPr>
          <a:xfrm>
            <a:off x="2590801" y="2990850"/>
            <a:ext cx="1905000" cy="1524000"/>
          </a:xfrm>
          <a:prstGeom prst="rect">
            <a:avLst/>
          </a:prstGeom>
          <a:noFill/>
          <a:ln w="9525">
            <a:solidFill>
              <a:schemeClr val="tx1">
                <a:lumMod val="25000"/>
                <a:lumOff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030271"/>
            <a:endParaRPr lang="en-US" sz="1998">
              <a:solidFill>
                <a:srgbClr val="FFFFFF"/>
              </a:solidFill>
            </a:endParaRPr>
          </a:p>
        </p:txBody>
      </p:sp>
      <p:sp>
        <p:nvSpPr>
          <p:cNvPr id="28" name="Text Placeholder 3"/>
          <p:cNvSpPr>
            <a:spLocks noGrp="1"/>
          </p:cNvSpPr>
          <p:nvPr>
            <p:ph type="body" sz="half" idx="19" hasCustomPrompt="1"/>
          </p:nvPr>
        </p:nvSpPr>
        <p:spPr>
          <a:xfrm>
            <a:off x="2686051" y="3067051"/>
            <a:ext cx="1714500" cy="292988"/>
          </a:xfrm>
          <a:prstGeom prst="rect">
            <a:avLst/>
          </a:prstGeom>
        </p:spPr>
        <p:txBody>
          <a:bodyPr wrap="square" lIns="0" tIns="0" rIns="0" bIns="0" anchor="ctr">
            <a:noAutofit/>
          </a:bodyPr>
          <a:lstStyle>
            <a:lvl1pPr marL="0" indent="0" algn="ctr">
              <a:buNone/>
              <a:defRPr sz="1200" b="1" baseline="0">
                <a:solidFill>
                  <a:schemeClr val="accent2"/>
                </a:solidFill>
              </a:defRPr>
            </a:lvl1pPr>
            <a:lvl2pPr marL="457052" indent="0">
              <a:buNone/>
              <a:defRPr sz="1200"/>
            </a:lvl2pPr>
            <a:lvl3pPr marL="914103" indent="0">
              <a:buNone/>
              <a:defRPr sz="1001"/>
            </a:lvl3pPr>
            <a:lvl4pPr marL="1370679" indent="0">
              <a:buNone/>
              <a:defRPr sz="900"/>
            </a:lvl4pPr>
            <a:lvl5pPr marL="1827731" indent="0">
              <a:buNone/>
              <a:defRPr sz="900"/>
            </a:lvl5pPr>
            <a:lvl6pPr marL="2284781" indent="0">
              <a:buNone/>
              <a:defRPr sz="900"/>
            </a:lvl6pPr>
            <a:lvl7pPr marL="2741833" indent="0">
              <a:buNone/>
              <a:defRPr sz="900"/>
            </a:lvl7pPr>
            <a:lvl8pPr marL="3198408" indent="0">
              <a:buNone/>
              <a:defRPr sz="900"/>
            </a:lvl8pPr>
            <a:lvl9pPr marL="3655460" indent="0">
              <a:buNone/>
              <a:defRPr sz="900"/>
            </a:lvl9pPr>
          </a:lstStyle>
          <a:p>
            <a:pPr lvl="0"/>
            <a:r>
              <a:rPr lang="en-US" dirty="0"/>
              <a:t>Title Goes Here</a:t>
            </a:r>
          </a:p>
        </p:txBody>
      </p:sp>
      <p:sp>
        <p:nvSpPr>
          <p:cNvPr id="31" name="Text Placeholder 3"/>
          <p:cNvSpPr>
            <a:spLocks noGrp="1"/>
          </p:cNvSpPr>
          <p:nvPr>
            <p:ph type="body" sz="half" idx="20" hasCustomPrompt="1"/>
          </p:nvPr>
        </p:nvSpPr>
        <p:spPr>
          <a:xfrm>
            <a:off x="2686053" y="3364869"/>
            <a:ext cx="1714501" cy="1073782"/>
          </a:xfrm>
          <a:prstGeom prst="rect">
            <a:avLst/>
          </a:prstGeom>
        </p:spPr>
        <p:txBody>
          <a:bodyPr wrap="square" lIns="0" tIns="0" rIns="0" bIns="0" anchor="t">
            <a:noAutofit/>
          </a:bodyPr>
          <a:lstStyle>
            <a:lvl1pPr marL="0" indent="0" algn="ctr">
              <a:buNone/>
              <a:defRPr sz="1099" b="0" baseline="0">
                <a:solidFill>
                  <a:schemeClr val="tx1">
                    <a:lumMod val="50000"/>
                    <a:lumOff val="50000"/>
                  </a:schemeClr>
                </a:solidFill>
              </a:defRPr>
            </a:lvl1pPr>
            <a:lvl2pPr marL="457052" indent="0">
              <a:buNone/>
              <a:defRPr sz="1200"/>
            </a:lvl2pPr>
            <a:lvl3pPr marL="914103" indent="0">
              <a:buNone/>
              <a:defRPr sz="1001"/>
            </a:lvl3pPr>
            <a:lvl4pPr marL="1370679" indent="0">
              <a:buNone/>
              <a:defRPr sz="900"/>
            </a:lvl4pPr>
            <a:lvl5pPr marL="1827731" indent="0">
              <a:buNone/>
              <a:defRPr sz="900"/>
            </a:lvl5pPr>
            <a:lvl6pPr marL="2284781" indent="0">
              <a:buNone/>
              <a:defRPr sz="900"/>
            </a:lvl6pPr>
            <a:lvl7pPr marL="2741833" indent="0">
              <a:buNone/>
              <a:defRPr sz="900"/>
            </a:lvl7pPr>
            <a:lvl8pPr marL="3198408" indent="0">
              <a:buNone/>
              <a:defRPr sz="900"/>
            </a:lvl8pPr>
            <a:lvl9pPr marL="3655460" indent="0">
              <a:buNone/>
              <a:defRPr sz="900"/>
            </a:lvl9pPr>
          </a:lstStyle>
          <a:p>
            <a:pPr algn="ctr"/>
            <a:r>
              <a:rPr lang="en-US" sz="1001" dirty="0">
                <a:solidFill>
                  <a:schemeClr val="tx1">
                    <a:lumMod val="50000"/>
                    <a:lumOff val="50000"/>
                  </a:schemeClr>
                </a:solidFill>
              </a:rPr>
              <a:t>Add your Description here</a:t>
            </a:r>
          </a:p>
          <a:p>
            <a:pPr algn="ctr"/>
            <a:endParaRPr lang="en-US" sz="1001" dirty="0">
              <a:solidFill>
                <a:schemeClr val="tx1">
                  <a:lumMod val="50000"/>
                  <a:lumOff val="50000"/>
                </a:schemeClr>
              </a:solidFill>
            </a:endParaRPr>
          </a:p>
          <a:p>
            <a:pPr algn="ctr"/>
            <a:endParaRPr lang="en-US" sz="1001" dirty="0">
              <a:solidFill>
                <a:schemeClr val="tx1">
                  <a:lumMod val="50000"/>
                  <a:lumOff val="50000"/>
                </a:schemeClr>
              </a:solidFill>
            </a:endParaRPr>
          </a:p>
          <a:p>
            <a:pPr algn="ctr"/>
            <a:endParaRPr lang="en-US" sz="1001" dirty="0">
              <a:solidFill>
                <a:schemeClr val="tx1">
                  <a:lumMod val="50000"/>
                  <a:lumOff val="50000"/>
                </a:schemeClr>
              </a:solidFill>
            </a:endParaRPr>
          </a:p>
          <a:p>
            <a:pPr algn="ctr"/>
            <a:endParaRPr lang="en-US" sz="1001" dirty="0">
              <a:solidFill>
                <a:schemeClr val="tx1">
                  <a:lumMod val="50000"/>
                  <a:lumOff val="50000"/>
                </a:schemeClr>
              </a:solidFill>
            </a:endParaRPr>
          </a:p>
          <a:p>
            <a:pPr algn="ctr"/>
            <a:endParaRPr lang="en-US" sz="1001" dirty="0">
              <a:solidFill>
                <a:schemeClr val="tx1">
                  <a:lumMod val="50000"/>
                  <a:lumOff val="50000"/>
                </a:schemeClr>
              </a:solidFill>
            </a:endParaRPr>
          </a:p>
        </p:txBody>
      </p:sp>
      <p:sp>
        <p:nvSpPr>
          <p:cNvPr id="32" name="Picture Placeholder 7"/>
          <p:cNvSpPr>
            <a:spLocks noGrp="1"/>
          </p:cNvSpPr>
          <p:nvPr>
            <p:ph type="pic" sz="quarter" idx="21" hasCustomPrompt="1"/>
          </p:nvPr>
        </p:nvSpPr>
        <p:spPr>
          <a:xfrm>
            <a:off x="4635502" y="1847850"/>
            <a:ext cx="1920241" cy="1143000"/>
          </a:xfrm>
          <a:prstGeom prst="rect">
            <a:avLst/>
          </a:prstGeom>
          <a:solidFill>
            <a:schemeClr val="accent3"/>
          </a:solidFill>
          <a:ln w="19050">
            <a:noFill/>
          </a:ln>
        </p:spPr>
        <p:txBody>
          <a:bodyPr tIns="0" bIns="182880" anchor="b"/>
          <a:lstStyle>
            <a:lvl1pPr algn="ctr">
              <a:buNone/>
              <a:defRPr sz="1050" baseline="0">
                <a:solidFill>
                  <a:schemeClr val="bg1"/>
                </a:solidFill>
              </a:defRPr>
            </a:lvl1pPr>
          </a:lstStyle>
          <a:p>
            <a:r>
              <a:rPr lang="en-US" dirty="0"/>
              <a:t>Click Icon To Add Image</a:t>
            </a:r>
          </a:p>
        </p:txBody>
      </p:sp>
      <p:grpSp>
        <p:nvGrpSpPr>
          <p:cNvPr id="33" name="Group 32"/>
          <p:cNvGrpSpPr/>
          <p:nvPr userDrawn="1"/>
        </p:nvGrpSpPr>
        <p:grpSpPr>
          <a:xfrm>
            <a:off x="4648201" y="1436902"/>
            <a:ext cx="1905000" cy="403331"/>
            <a:chOff x="609600" y="1276350"/>
            <a:chExt cx="1905000" cy="403331"/>
          </a:xfrm>
        </p:grpSpPr>
        <p:sp>
          <p:nvSpPr>
            <p:cNvPr id="34" name="Rectangle 33"/>
            <p:cNvSpPr/>
            <p:nvPr userDrawn="1"/>
          </p:nvSpPr>
          <p:spPr>
            <a:xfrm>
              <a:off x="609600" y="1276350"/>
              <a:ext cx="1905000" cy="3048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030271"/>
              <a:r>
                <a:rPr lang="en-US" sz="1399" b="1" dirty="0">
                  <a:solidFill>
                    <a:srgbClr val="FFFFFF"/>
                  </a:solidFill>
                </a:rPr>
                <a:t>Title Goes Here</a:t>
              </a:r>
            </a:p>
          </p:txBody>
        </p:sp>
        <p:sp>
          <p:nvSpPr>
            <p:cNvPr id="35" name="Isosceles Triangle 34"/>
            <p:cNvSpPr/>
            <p:nvPr userDrawn="1"/>
          </p:nvSpPr>
          <p:spPr>
            <a:xfrm rot="10800000">
              <a:off x="1447801" y="1581150"/>
              <a:ext cx="228600" cy="98531"/>
            </a:xfrm>
            <a:prstGeom prst="triangl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030271"/>
              <a:endParaRPr lang="en-US" sz="1998">
                <a:solidFill>
                  <a:srgbClr val="FFFFFF"/>
                </a:solidFill>
              </a:endParaRPr>
            </a:p>
          </p:txBody>
        </p:sp>
      </p:grpSp>
      <p:sp>
        <p:nvSpPr>
          <p:cNvPr id="36" name="Rectangle 35"/>
          <p:cNvSpPr/>
          <p:nvPr userDrawn="1"/>
        </p:nvSpPr>
        <p:spPr>
          <a:xfrm>
            <a:off x="4648201" y="2990850"/>
            <a:ext cx="1905000" cy="1524000"/>
          </a:xfrm>
          <a:prstGeom prst="rect">
            <a:avLst/>
          </a:prstGeom>
          <a:noFill/>
          <a:ln w="9525">
            <a:solidFill>
              <a:schemeClr val="tx1">
                <a:lumMod val="25000"/>
                <a:lumOff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030271"/>
            <a:endParaRPr lang="en-US" sz="1998">
              <a:solidFill>
                <a:srgbClr val="FFFFFF"/>
              </a:solidFill>
            </a:endParaRPr>
          </a:p>
        </p:txBody>
      </p:sp>
      <p:sp>
        <p:nvSpPr>
          <p:cNvPr id="37" name="Text Placeholder 3"/>
          <p:cNvSpPr>
            <a:spLocks noGrp="1"/>
          </p:cNvSpPr>
          <p:nvPr>
            <p:ph type="body" sz="half" idx="22" hasCustomPrompt="1"/>
          </p:nvPr>
        </p:nvSpPr>
        <p:spPr>
          <a:xfrm>
            <a:off x="4743451" y="3067051"/>
            <a:ext cx="1714500" cy="292988"/>
          </a:xfrm>
          <a:prstGeom prst="rect">
            <a:avLst/>
          </a:prstGeom>
        </p:spPr>
        <p:txBody>
          <a:bodyPr wrap="square" lIns="0" tIns="0" rIns="0" bIns="0" anchor="ctr">
            <a:noAutofit/>
          </a:bodyPr>
          <a:lstStyle>
            <a:lvl1pPr marL="0" indent="0" algn="ctr">
              <a:buNone/>
              <a:defRPr sz="1200" b="1" baseline="0">
                <a:solidFill>
                  <a:schemeClr val="accent3"/>
                </a:solidFill>
              </a:defRPr>
            </a:lvl1pPr>
            <a:lvl2pPr marL="457052" indent="0">
              <a:buNone/>
              <a:defRPr sz="1200"/>
            </a:lvl2pPr>
            <a:lvl3pPr marL="914103" indent="0">
              <a:buNone/>
              <a:defRPr sz="1001"/>
            </a:lvl3pPr>
            <a:lvl4pPr marL="1370679" indent="0">
              <a:buNone/>
              <a:defRPr sz="900"/>
            </a:lvl4pPr>
            <a:lvl5pPr marL="1827731" indent="0">
              <a:buNone/>
              <a:defRPr sz="900"/>
            </a:lvl5pPr>
            <a:lvl6pPr marL="2284781" indent="0">
              <a:buNone/>
              <a:defRPr sz="900"/>
            </a:lvl6pPr>
            <a:lvl7pPr marL="2741833" indent="0">
              <a:buNone/>
              <a:defRPr sz="900"/>
            </a:lvl7pPr>
            <a:lvl8pPr marL="3198408" indent="0">
              <a:buNone/>
              <a:defRPr sz="900"/>
            </a:lvl8pPr>
            <a:lvl9pPr marL="3655460" indent="0">
              <a:buNone/>
              <a:defRPr sz="900"/>
            </a:lvl9pPr>
          </a:lstStyle>
          <a:p>
            <a:pPr lvl="0"/>
            <a:r>
              <a:rPr lang="en-US" dirty="0"/>
              <a:t>Title Goes Here</a:t>
            </a:r>
          </a:p>
        </p:txBody>
      </p:sp>
      <p:sp>
        <p:nvSpPr>
          <p:cNvPr id="38" name="Text Placeholder 3"/>
          <p:cNvSpPr>
            <a:spLocks noGrp="1"/>
          </p:cNvSpPr>
          <p:nvPr>
            <p:ph type="body" sz="half" idx="23" hasCustomPrompt="1"/>
          </p:nvPr>
        </p:nvSpPr>
        <p:spPr>
          <a:xfrm>
            <a:off x="4743453" y="3364869"/>
            <a:ext cx="1714501" cy="1073782"/>
          </a:xfrm>
          <a:prstGeom prst="rect">
            <a:avLst/>
          </a:prstGeom>
        </p:spPr>
        <p:txBody>
          <a:bodyPr wrap="square" lIns="0" tIns="0" rIns="0" bIns="0" anchor="t">
            <a:noAutofit/>
          </a:bodyPr>
          <a:lstStyle>
            <a:lvl1pPr marL="0" indent="0" algn="ctr">
              <a:buNone/>
              <a:defRPr sz="1099" b="0" baseline="0">
                <a:solidFill>
                  <a:schemeClr val="tx1">
                    <a:lumMod val="50000"/>
                    <a:lumOff val="50000"/>
                  </a:schemeClr>
                </a:solidFill>
              </a:defRPr>
            </a:lvl1pPr>
            <a:lvl2pPr marL="457052" indent="0">
              <a:buNone/>
              <a:defRPr sz="1200"/>
            </a:lvl2pPr>
            <a:lvl3pPr marL="914103" indent="0">
              <a:buNone/>
              <a:defRPr sz="1001"/>
            </a:lvl3pPr>
            <a:lvl4pPr marL="1370679" indent="0">
              <a:buNone/>
              <a:defRPr sz="900"/>
            </a:lvl4pPr>
            <a:lvl5pPr marL="1827731" indent="0">
              <a:buNone/>
              <a:defRPr sz="900"/>
            </a:lvl5pPr>
            <a:lvl6pPr marL="2284781" indent="0">
              <a:buNone/>
              <a:defRPr sz="900"/>
            </a:lvl6pPr>
            <a:lvl7pPr marL="2741833" indent="0">
              <a:buNone/>
              <a:defRPr sz="900"/>
            </a:lvl7pPr>
            <a:lvl8pPr marL="3198408" indent="0">
              <a:buNone/>
              <a:defRPr sz="900"/>
            </a:lvl8pPr>
            <a:lvl9pPr marL="3655460" indent="0">
              <a:buNone/>
              <a:defRPr sz="900"/>
            </a:lvl9pPr>
          </a:lstStyle>
          <a:p>
            <a:pPr algn="ctr"/>
            <a:r>
              <a:rPr lang="en-US" sz="1001" dirty="0">
                <a:solidFill>
                  <a:schemeClr val="tx1">
                    <a:lumMod val="50000"/>
                    <a:lumOff val="50000"/>
                  </a:schemeClr>
                </a:solidFill>
              </a:rPr>
              <a:t>Add your Description here</a:t>
            </a:r>
          </a:p>
          <a:p>
            <a:pPr algn="ctr"/>
            <a:endParaRPr lang="en-US" sz="1001" dirty="0">
              <a:solidFill>
                <a:schemeClr val="tx1">
                  <a:lumMod val="50000"/>
                  <a:lumOff val="50000"/>
                </a:schemeClr>
              </a:solidFill>
            </a:endParaRPr>
          </a:p>
          <a:p>
            <a:pPr algn="ctr"/>
            <a:endParaRPr lang="en-US" sz="1001" dirty="0">
              <a:solidFill>
                <a:schemeClr val="tx1">
                  <a:lumMod val="50000"/>
                  <a:lumOff val="50000"/>
                </a:schemeClr>
              </a:solidFill>
            </a:endParaRPr>
          </a:p>
          <a:p>
            <a:pPr algn="ctr"/>
            <a:endParaRPr lang="en-US" sz="1001" dirty="0">
              <a:solidFill>
                <a:schemeClr val="tx1">
                  <a:lumMod val="50000"/>
                  <a:lumOff val="50000"/>
                </a:schemeClr>
              </a:solidFill>
            </a:endParaRPr>
          </a:p>
          <a:p>
            <a:pPr algn="ctr"/>
            <a:endParaRPr lang="en-US" sz="1001" dirty="0">
              <a:solidFill>
                <a:schemeClr val="tx1">
                  <a:lumMod val="50000"/>
                  <a:lumOff val="50000"/>
                </a:schemeClr>
              </a:solidFill>
            </a:endParaRPr>
          </a:p>
          <a:p>
            <a:pPr algn="ctr"/>
            <a:endParaRPr lang="en-US" sz="1001" dirty="0">
              <a:solidFill>
                <a:schemeClr val="tx1">
                  <a:lumMod val="50000"/>
                  <a:lumOff val="50000"/>
                </a:schemeClr>
              </a:solidFill>
            </a:endParaRPr>
          </a:p>
        </p:txBody>
      </p:sp>
      <p:sp>
        <p:nvSpPr>
          <p:cNvPr id="39" name="Picture Placeholder 7"/>
          <p:cNvSpPr>
            <a:spLocks noGrp="1"/>
          </p:cNvSpPr>
          <p:nvPr>
            <p:ph type="pic" sz="quarter" idx="24" hasCustomPrompt="1"/>
          </p:nvPr>
        </p:nvSpPr>
        <p:spPr>
          <a:xfrm>
            <a:off x="6705578" y="1847850"/>
            <a:ext cx="1920241" cy="1143000"/>
          </a:xfrm>
          <a:prstGeom prst="rect">
            <a:avLst/>
          </a:prstGeom>
          <a:solidFill>
            <a:schemeClr val="accent4"/>
          </a:solidFill>
          <a:ln w="19050">
            <a:noFill/>
          </a:ln>
        </p:spPr>
        <p:txBody>
          <a:bodyPr tIns="0" bIns="182880" anchor="b"/>
          <a:lstStyle>
            <a:lvl1pPr algn="ctr">
              <a:buNone/>
              <a:defRPr sz="1050" baseline="0">
                <a:solidFill>
                  <a:schemeClr val="bg1"/>
                </a:solidFill>
              </a:defRPr>
            </a:lvl1pPr>
          </a:lstStyle>
          <a:p>
            <a:r>
              <a:rPr lang="en-US" dirty="0"/>
              <a:t>Click Icon To Add Image</a:t>
            </a:r>
          </a:p>
        </p:txBody>
      </p:sp>
      <p:grpSp>
        <p:nvGrpSpPr>
          <p:cNvPr id="40" name="Group 39"/>
          <p:cNvGrpSpPr/>
          <p:nvPr userDrawn="1"/>
        </p:nvGrpSpPr>
        <p:grpSpPr>
          <a:xfrm>
            <a:off x="6711926" y="1436902"/>
            <a:ext cx="1905000" cy="403331"/>
            <a:chOff x="609600" y="1276350"/>
            <a:chExt cx="1905000" cy="403331"/>
          </a:xfrm>
        </p:grpSpPr>
        <p:sp>
          <p:nvSpPr>
            <p:cNvPr id="41" name="Rectangle 40"/>
            <p:cNvSpPr/>
            <p:nvPr userDrawn="1"/>
          </p:nvSpPr>
          <p:spPr>
            <a:xfrm>
              <a:off x="609600" y="1276350"/>
              <a:ext cx="1905000" cy="3048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030271"/>
              <a:r>
                <a:rPr lang="en-US" sz="1399" b="1" dirty="0">
                  <a:solidFill>
                    <a:srgbClr val="FFFFFF"/>
                  </a:solidFill>
                </a:rPr>
                <a:t>Title Goes Here</a:t>
              </a:r>
            </a:p>
          </p:txBody>
        </p:sp>
        <p:sp>
          <p:nvSpPr>
            <p:cNvPr id="42" name="Isosceles Triangle 41"/>
            <p:cNvSpPr/>
            <p:nvPr userDrawn="1"/>
          </p:nvSpPr>
          <p:spPr>
            <a:xfrm rot="10800000">
              <a:off x="1447801" y="1581150"/>
              <a:ext cx="228600" cy="98531"/>
            </a:xfrm>
            <a:prstGeom prs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030271"/>
              <a:endParaRPr lang="en-US" sz="1998">
                <a:solidFill>
                  <a:srgbClr val="FFFFFF"/>
                </a:solidFill>
              </a:endParaRPr>
            </a:p>
          </p:txBody>
        </p:sp>
      </p:grpSp>
      <p:sp>
        <p:nvSpPr>
          <p:cNvPr id="43" name="Rectangle 42"/>
          <p:cNvSpPr/>
          <p:nvPr userDrawn="1"/>
        </p:nvSpPr>
        <p:spPr>
          <a:xfrm>
            <a:off x="6711926" y="2990850"/>
            <a:ext cx="1905000" cy="1524000"/>
          </a:xfrm>
          <a:prstGeom prst="rect">
            <a:avLst/>
          </a:prstGeom>
          <a:noFill/>
          <a:ln w="9525">
            <a:solidFill>
              <a:schemeClr val="tx1">
                <a:lumMod val="25000"/>
                <a:lumOff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030271"/>
            <a:endParaRPr lang="en-US" sz="1998">
              <a:solidFill>
                <a:srgbClr val="FFFFFF"/>
              </a:solidFill>
            </a:endParaRPr>
          </a:p>
        </p:txBody>
      </p:sp>
      <p:sp>
        <p:nvSpPr>
          <p:cNvPr id="44" name="Text Placeholder 3"/>
          <p:cNvSpPr>
            <a:spLocks noGrp="1"/>
          </p:cNvSpPr>
          <p:nvPr>
            <p:ph type="body" sz="half" idx="25" hasCustomPrompt="1"/>
          </p:nvPr>
        </p:nvSpPr>
        <p:spPr>
          <a:xfrm>
            <a:off x="6807176" y="3067051"/>
            <a:ext cx="1714500" cy="292988"/>
          </a:xfrm>
          <a:prstGeom prst="rect">
            <a:avLst/>
          </a:prstGeom>
        </p:spPr>
        <p:txBody>
          <a:bodyPr wrap="square" lIns="0" tIns="0" rIns="0" bIns="0" anchor="ctr">
            <a:noAutofit/>
          </a:bodyPr>
          <a:lstStyle>
            <a:lvl1pPr marL="0" indent="0" algn="ctr">
              <a:buNone/>
              <a:defRPr sz="1200" b="1" baseline="0">
                <a:solidFill>
                  <a:schemeClr val="accent4"/>
                </a:solidFill>
              </a:defRPr>
            </a:lvl1pPr>
            <a:lvl2pPr marL="457052" indent="0">
              <a:buNone/>
              <a:defRPr sz="1200"/>
            </a:lvl2pPr>
            <a:lvl3pPr marL="914103" indent="0">
              <a:buNone/>
              <a:defRPr sz="1001"/>
            </a:lvl3pPr>
            <a:lvl4pPr marL="1370679" indent="0">
              <a:buNone/>
              <a:defRPr sz="900"/>
            </a:lvl4pPr>
            <a:lvl5pPr marL="1827731" indent="0">
              <a:buNone/>
              <a:defRPr sz="900"/>
            </a:lvl5pPr>
            <a:lvl6pPr marL="2284781" indent="0">
              <a:buNone/>
              <a:defRPr sz="900"/>
            </a:lvl6pPr>
            <a:lvl7pPr marL="2741833" indent="0">
              <a:buNone/>
              <a:defRPr sz="900"/>
            </a:lvl7pPr>
            <a:lvl8pPr marL="3198408" indent="0">
              <a:buNone/>
              <a:defRPr sz="900"/>
            </a:lvl8pPr>
            <a:lvl9pPr marL="3655460" indent="0">
              <a:buNone/>
              <a:defRPr sz="900"/>
            </a:lvl9pPr>
          </a:lstStyle>
          <a:p>
            <a:pPr lvl="0"/>
            <a:r>
              <a:rPr lang="en-US" dirty="0"/>
              <a:t>Title Goes Here</a:t>
            </a:r>
          </a:p>
        </p:txBody>
      </p:sp>
      <p:sp>
        <p:nvSpPr>
          <p:cNvPr id="45" name="Text Placeholder 3"/>
          <p:cNvSpPr>
            <a:spLocks noGrp="1"/>
          </p:cNvSpPr>
          <p:nvPr>
            <p:ph type="body" sz="half" idx="26" hasCustomPrompt="1"/>
          </p:nvPr>
        </p:nvSpPr>
        <p:spPr>
          <a:xfrm>
            <a:off x="6807179" y="3364869"/>
            <a:ext cx="1714501" cy="1073782"/>
          </a:xfrm>
          <a:prstGeom prst="rect">
            <a:avLst/>
          </a:prstGeom>
        </p:spPr>
        <p:txBody>
          <a:bodyPr wrap="square" lIns="0" tIns="0" rIns="0" bIns="0" anchor="t">
            <a:noAutofit/>
          </a:bodyPr>
          <a:lstStyle>
            <a:lvl1pPr marL="0" indent="0" algn="ctr">
              <a:buNone/>
              <a:defRPr sz="1099" b="0" baseline="0">
                <a:solidFill>
                  <a:schemeClr val="tx1">
                    <a:lumMod val="50000"/>
                    <a:lumOff val="50000"/>
                  </a:schemeClr>
                </a:solidFill>
              </a:defRPr>
            </a:lvl1pPr>
            <a:lvl2pPr marL="457052" indent="0">
              <a:buNone/>
              <a:defRPr sz="1200"/>
            </a:lvl2pPr>
            <a:lvl3pPr marL="914103" indent="0">
              <a:buNone/>
              <a:defRPr sz="1001"/>
            </a:lvl3pPr>
            <a:lvl4pPr marL="1370679" indent="0">
              <a:buNone/>
              <a:defRPr sz="900"/>
            </a:lvl4pPr>
            <a:lvl5pPr marL="1827731" indent="0">
              <a:buNone/>
              <a:defRPr sz="900"/>
            </a:lvl5pPr>
            <a:lvl6pPr marL="2284781" indent="0">
              <a:buNone/>
              <a:defRPr sz="900"/>
            </a:lvl6pPr>
            <a:lvl7pPr marL="2741833" indent="0">
              <a:buNone/>
              <a:defRPr sz="900"/>
            </a:lvl7pPr>
            <a:lvl8pPr marL="3198408" indent="0">
              <a:buNone/>
              <a:defRPr sz="900"/>
            </a:lvl8pPr>
            <a:lvl9pPr marL="3655460" indent="0">
              <a:buNone/>
              <a:defRPr sz="900"/>
            </a:lvl9pPr>
          </a:lstStyle>
          <a:p>
            <a:pPr algn="ctr"/>
            <a:r>
              <a:rPr lang="en-US" sz="1001" dirty="0">
                <a:solidFill>
                  <a:schemeClr val="tx1">
                    <a:lumMod val="50000"/>
                    <a:lumOff val="50000"/>
                  </a:schemeClr>
                </a:solidFill>
              </a:rPr>
              <a:t>Add your Description here</a:t>
            </a:r>
          </a:p>
          <a:p>
            <a:pPr algn="ctr"/>
            <a:endParaRPr lang="en-US" sz="1001" dirty="0">
              <a:solidFill>
                <a:schemeClr val="tx1">
                  <a:lumMod val="50000"/>
                  <a:lumOff val="50000"/>
                </a:schemeClr>
              </a:solidFill>
            </a:endParaRPr>
          </a:p>
          <a:p>
            <a:pPr algn="ctr"/>
            <a:endParaRPr lang="en-US" sz="1001" dirty="0">
              <a:solidFill>
                <a:schemeClr val="tx1">
                  <a:lumMod val="50000"/>
                  <a:lumOff val="50000"/>
                </a:schemeClr>
              </a:solidFill>
            </a:endParaRPr>
          </a:p>
          <a:p>
            <a:pPr algn="ctr"/>
            <a:endParaRPr lang="en-US" sz="1001" dirty="0">
              <a:solidFill>
                <a:schemeClr val="tx1">
                  <a:lumMod val="50000"/>
                  <a:lumOff val="50000"/>
                </a:schemeClr>
              </a:solidFill>
            </a:endParaRPr>
          </a:p>
          <a:p>
            <a:pPr algn="ctr"/>
            <a:endParaRPr lang="en-US" sz="1001" dirty="0">
              <a:solidFill>
                <a:schemeClr val="tx1">
                  <a:lumMod val="50000"/>
                  <a:lumOff val="50000"/>
                </a:schemeClr>
              </a:solidFill>
            </a:endParaRPr>
          </a:p>
          <a:p>
            <a:pPr algn="ctr"/>
            <a:endParaRPr lang="en-US" sz="1001" dirty="0">
              <a:solidFill>
                <a:schemeClr val="tx1">
                  <a:lumMod val="50000"/>
                  <a:lumOff val="50000"/>
                </a:schemeClr>
              </a:solidFill>
            </a:endParaRPr>
          </a:p>
        </p:txBody>
      </p:sp>
      <p:sp>
        <p:nvSpPr>
          <p:cNvPr id="46" name="Round Same Side Corner Rectangle 45"/>
          <p:cNvSpPr/>
          <p:nvPr userDrawn="1"/>
        </p:nvSpPr>
        <p:spPr>
          <a:xfrm rot="16200000" flipH="1">
            <a:off x="8798361" y="304345"/>
            <a:ext cx="288035" cy="403250"/>
          </a:xfrm>
          <a:prstGeom prst="round2Same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030271"/>
            <a:endParaRPr lang="en-US" sz="1998" dirty="0">
              <a:solidFill>
                <a:srgbClr val="262626">
                  <a:lumMod val="50000"/>
                  <a:lumOff val="50000"/>
                </a:srgbClr>
              </a:solidFill>
            </a:endParaRPr>
          </a:p>
        </p:txBody>
      </p:sp>
      <p:sp>
        <p:nvSpPr>
          <p:cNvPr id="47" name="Slide Number Placeholder 4"/>
          <p:cNvSpPr>
            <a:spLocks noGrp="1"/>
          </p:cNvSpPr>
          <p:nvPr>
            <p:ph type="sldNum" sz="quarter" idx="4"/>
          </p:nvPr>
        </p:nvSpPr>
        <p:spPr>
          <a:xfrm>
            <a:off x="8746835" y="361953"/>
            <a:ext cx="381001" cy="274637"/>
          </a:xfrm>
          <a:prstGeom prst="rect">
            <a:avLst/>
          </a:prstGeom>
        </p:spPr>
        <p:txBody>
          <a:bodyPr anchor="ctr"/>
          <a:lstStyle>
            <a:lvl1pPr algn="ctr">
              <a:defRPr sz="900" b="1">
                <a:solidFill>
                  <a:schemeClr val="tx1">
                    <a:lumMod val="50000"/>
                    <a:lumOff val="50000"/>
                  </a:schemeClr>
                </a:solidFill>
              </a:defRPr>
            </a:lvl1pPr>
          </a:lstStyle>
          <a:p>
            <a:pPr defTabSz="1030271"/>
            <a:fld id="{C136B7D2-B98C-44FD-8D04-7EC62A564975}" type="slidenum">
              <a:rPr lang="en-US" smtClean="0">
                <a:solidFill>
                  <a:srgbClr val="262626">
                    <a:lumMod val="50000"/>
                    <a:lumOff val="50000"/>
                  </a:srgbClr>
                </a:solidFill>
              </a:rPr>
              <a:pPr defTabSz="1030271"/>
              <a:t>‹#›</a:t>
            </a:fld>
            <a:endParaRPr lang="en-US" dirty="0">
              <a:solidFill>
                <a:srgbClr val="262626">
                  <a:lumMod val="50000"/>
                  <a:lumOff val="50000"/>
                </a:srgbClr>
              </a:solidFill>
            </a:endParaRPr>
          </a:p>
        </p:txBody>
      </p:sp>
      <p:sp>
        <p:nvSpPr>
          <p:cNvPr id="48" name="Title 1"/>
          <p:cNvSpPr>
            <a:spLocks noGrp="1"/>
          </p:cNvSpPr>
          <p:nvPr>
            <p:ph type="title" hasCustomPrompt="1"/>
          </p:nvPr>
        </p:nvSpPr>
        <p:spPr>
          <a:xfrm>
            <a:off x="609601" y="361951"/>
            <a:ext cx="5638800" cy="353525"/>
          </a:xfrm>
          <a:prstGeom prst="rect">
            <a:avLst/>
          </a:prstGeom>
        </p:spPr>
        <p:txBody>
          <a:bodyPr wrap="none" lIns="0" tIns="0" rIns="0" bIns="0" anchor="ctr">
            <a:noAutofit/>
          </a:bodyPr>
          <a:lstStyle>
            <a:lvl1pPr algn="l">
              <a:defRPr sz="2399" b="1" baseline="0">
                <a:solidFill>
                  <a:schemeClr val="tx1">
                    <a:lumMod val="50000"/>
                    <a:lumOff val="50000"/>
                  </a:schemeClr>
                </a:solidFill>
              </a:defRPr>
            </a:lvl1pPr>
          </a:lstStyle>
          <a:p>
            <a:r>
              <a:rPr lang="en-US" dirty="0"/>
              <a:t>Click To Edit Master Title Style</a:t>
            </a:r>
          </a:p>
        </p:txBody>
      </p:sp>
      <p:sp>
        <p:nvSpPr>
          <p:cNvPr id="49" name="Text Placeholder 3"/>
          <p:cNvSpPr>
            <a:spLocks noGrp="1"/>
          </p:cNvSpPr>
          <p:nvPr>
            <p:ph type="body" sz="half" idx="2" hasCustomPrompt="1"/>
          </p:nvPr>
        </p:nvSpPr>
        <p:spPr>
          <a:xfrm>
            <a:off x="609602" y="713943"/>
            <a:ext cx="4114801" cy="200746"/>
          </a:xfrm>
          <a:prstGeom prst="rect">
            <a:avLst/>
          </a:prstGeom>
        </p:spPr>
        <p:txBody>
          <a:bodyPr wrap="none" lIns="0" tIns="0" rIns="0" bIns="0" anchor="ctr">
            <a:noAutofit/>
          </a:bodyPr>
          <a:lstStyle>
            <a:lvl1pPr marL="0" indent="0" algn="l">
              <a:buNone/>
              <a:defRPr sz="1200" b="1" baseline="0">
                <a:solidFill>
                  <a:schemeClr val="bg1">
                    <a:lumMod val="75000"/>
                  </a:schemeClr>
                </a:solidFill>
              </a:defRPr>
            </a:lvl1pPr>
            <a:lvl2pPr marL="457052" indent="0">
              <a:buNone/>
              <a:defRPr sz="1200"/>
            </a:lvl2pPr>
            <a:lvl3pPr marL="914103" indent="0">
              <a:buNone/>
              <a:defRPr sz="1001"/>
            </a:lvl3pPr>
            <a:lvl4pPr marL="1370679" indent="0">
              <a:buNone/>
              <a:defRPr sz="900"/>
            </a:lvl4pPr>
            <a:lvl5pPr marL="1827731" indent="0">
              <a:buNone/>
              <a:defRPr sz="900"/>
            </a:lvl5pPr>
            <a:lvl6pPr marL="2284781" indent="0">
              <a:buNone/>
              <a:defRPr sz="900"/>
            </a:lvl6pPr>
            <a:lvl7pPr marL="2741833" indent="0">
              <a:buNone/>
              <a:defRPr sz="900"/>
            </a:lvl7pPr>
            <a:lvl8pPr marL="3198408" indent="0">
              <a:buNone/>
              <a:defRPr sz="900"/>
            </a:lvl8pPr>
            <a:lvl9pPr marL="3655460" indent="0">
              <a:buNone/>
              <a:defRPr sz="900"/>
            </a:lvl9pPr>
          </a:lstStyle>
          <a:p>
            <a:pPr lvl="0"/>
            <a:r>
              <a:rPr lang="en-US" dirty="0"/>
              <a:t>Subtext Goes Here</a:t>
            </a:r>
          </a:p>
        </p:txBody>
      </p:sp>
    </p:spTree>
    <p:extLst>
      <p:ext uri="{BB962C8B-B14F-4D97-AF65-F5344CB8AC3E}">
        <p14:creationId xmlns:p14="http://schemas.microsoft.com/office/powerpoint/2010/main" val="2588685237"/>
      </p:ext>
    </p:extLst>
  </p:cSld>
  <p:clrMapOvr>
    <a:masterClrMapping/>
  </p:clrMapOvr>
  <mc:AlternateContent xmlns:mc="http://schemas.openxmlformats.org/markup-compatibility/2006" xmlns:p14="http://schemas.microsoft.com/office/powerpoint/2010/main">
    <mc:Choice Requires="p14">
      <p:transition spd="slow" p14:dur="1500" advClick="0">
        <p:random/>
      </p:transition>
    </mc:Choice>
    <mc:Fallback xmlns="">
      <p:transition spd="slow" advClick="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8"/>
                                        </p:tgtEl>
                                        <p:attrNameLst>
                                          <p:attrName>style.visibility</p:attrName>
                                        </p:attrNameLst>
                                      </p:cBhvr>
                                      <p:to>
                                        <p:strVal val="visible"/>
                                      </p:to>
                                    </p:set>
                                    <p:animEffect transition="in" filter="fade">
                                      <p:cBhvr>
                                        <p:cTn id="7" dur="500"/>
                                        <p:tgtEl>
                                          <p:spTgt spid="48"/>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49">
                                            <p:txEl>
                                              <p:pRg st="0" end="0"/>
                                            </p:txEl>
                                          </p:spTgt>
                                        </p:tgtEl>
                                        <p:attrNameLst>
                                          <p:attrName>style.visibility</p:attrName>
                                        </p:attrNameLst>
                                      </p:cBhvr>
                                      <p:to>
                                        <p:strVal val="visible"/>
                                      </p:to>
                                    </p:set>
                                    <p:animEffect transition="in" filter="fade">
                                      <p:cBhvr>
                                        <p:cTn id="11" dur="500"/>
                                        <p:tgtEl>
                                          <p:spTgt spid="49">
                                            <p:txEl>
                                              <p:pRg st="0" end="0"/>
                                            </p:txEl>
                                          </p:spTgt>
                                        </p:tgtEl>
                                      </p:cBhvr>
                                    </p:animEffect>
                                  </p:childTnLst>
                                </p:cTn>
                              </p:par>
                            </p:childTnLst>
                          </p:cTn>
                        </p:par>
                        <p:par>
                          <p:cTn id="12" fill="hold">
                            <p:stCondLst>
                              <p:cond delay="1000"/>
                            </p:stCondLst>
                            <p:childTnLst>
                              <p:par>
                                <p:cTn id="13" presetID="22" presetClass="entr" presetSubtype="1" fill="hold" nodeType="after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wipe(up)">
                                      <p:cBhvr>
                                        <p:cTn id="15" dur="500"/>
                                        <p:tgtEl>
                                          <p:spTgt spid="13"/>
                                        </p:tgtEl>
                                      </p:cBhvr>
                                    </p:animEffect>
                                  </p:childTnLst>
                                </p:cTn>
                              </p:par>
                            </p:childTnLst>
                          </p:cTn>
                        </p:par>
                        <p:par>
                          <p:cTn id="16" fill="hold">
                            <p:stCondLst>
                              <p:cond delay="1500"/>
                            </p:stCondLst>
                            <p:childTnLst>
                              <p:par>
                                <p:cTn id="17" presetID="22" presetClass="entr" presetSubtype="4"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ipe(down)">
                                      <p:cBhvr>
                                        <p:cTn id="19" dur="500"/>
                                        <p:tgtEl>
                                          <p:spTgt spid="7"/>
                                        </p:tgtEl>
                                      </p:cBhvr>
                                    </p:animEffect>
                                  </p:childTnLst>
                                </p:cTn>
                              </p:par>
                            </p:childTnLst>
                          </p:cTn>
                        </p:par>
                        <p:par>
                          <p:cTn id="20" fill="hold">
                            <p:stCondLst>
                              <p:cond delay="2000"/>
                            </p:stCondLst>
                            <p:childTnLst>
                              <p:par>
                                <p:cTn id="21" presetID="22" presetClass="entr" presetSubtype="4" fill="hold" grpId="0" nodeType="afterEffect">
                                  <p:stCondLst>
                                    <p:cond delay="0"/>
                                  </p:stCondLst>
                                  <p:childTnLst>
                                    <p:set>
                                      <p:cBhvr>
                                        <p:cTn id="22" dur="1" fill="hold">
                                          <p:stCondLst>
                                            <p:cond delay="0"/>
                                          </p:stCondLst>
                                        </p:cTn>
                                        <p:tgtEl>
                                          <p:spTgt spid="14"/>
                                        </p:tgtEl>
                                        <p:attrNameLst>
                                          <p:attrName>style.visibility</p:attrName>
                                        </p:attrNameLst>
                                      </p:cBhvr>
                                      <p:to>
                                        <p:strVal val="visible"/>
                                      </p:to>
                                    </p:set>
                                    <p:animEffect transition="in" filter="wipe(down)">
                                      <p:cBhvr>
                                        <p:cTn id="23" dur="500"/>
                                        <p:tgtEl>
                                          <p:spTgt spid="14"/>
                                        </p:tgtEl>
                                      </p:cBhvr>
                                    </p:animEffect>
                                  </p:childTnLst>
                                </p:cTn>
                              </p:par>
                            </p:childTnLst>
                          </p:cTn>
                        </p:par>
                        <p:par>
                          <p:cTn id="24" fill="hold">
                            <p:stCondLst>
                              <p:cond delay="2500"/>
                            </p:stCondLst>
                            <p:childTnLst>
                              <p:par>
                                <p:cTn id="25" presetID="22" presetClass="entr" presetSubtype="1" fill="hold" grpId="0" nodeType="afterEffect">
                                  <p:stCondLst>
                                    <p:cond delay="0"/>
                                  </p:stCondLst>
                                  <p:childTnLst>
                                    <p:set>
                                      <p:cBhvr>
                                        <p:cTn id="26" dur="1" fill="hold">
                                          <p:stCondLst>
                                            <p:cond delay="0"/>
                                          </p:stCondLst>
                                        </p:cTn>
                                        <p:tgtEl>
                                          <p:spTgt spid="15">
                                            <p:txEl>
                                              <p:pRg st="0" end="0"/>
                                            </p:txEl>
                                          </p:spTgt>
                                        </p:tgtEl>
                                        <p:attrNameLst>
                                          <p:attrName>style.visibility</p:attrName>
                                        </p:attrNameLst>
                                      </p:cBhvr>
                                      <p:to>
                                        <p:strVal val="visible"/>
                                      </p:to>
                                    </p:set>
                                    <p:animEffect transition="in" filter="wipe(up)">
                                      <p:cBhvr>
                                        <p:cTn id="27" dur="500"/>
                                        <p:tgtEl>
                                          <p:spTgt spid="15">
                                            <p:txEl>
                                              <p:pRg st="0" end="0"/>
                                            </p:txEl>
                                          </p:spTgt>
                                        </p:tgtEl>
                                      </p:cBhvr>
                                    </p:animEffect>
                                  </p:childTnLst>
                                </p:cTn>
                              </p:par>
                            </p:childTnLst>
                          </p:cTn>
                        </p:par>
                        <p:par>
                          <p:cTn id="28" fill="hold">
                            <p:stCondLst>
                              <p:cond delay="3000"/>
                            </p:stCondLst>
                            <p:childTnLst>
                              <p:par>
                                <p:cTn id="29" presetID="22" presetClass="entr" presetSubtype="1" fill="hold" grpId="0" nodeType="afterEffect">
                                  <p:stCondLst>
                                    <p:cond delay="0"/>
                                  </p:stCondLst>
                                  <p:childTnLst>
                                    <p:set>
                                      <p:cBhvr>
                                        <p:cTn id="30" dur="1" fill="hold">
                                          <p:stCondLst>
                                            <p:cond delay="0"/>
                                          </p:stCondLst>
                                        </p:cTn>
                                        <p:tgtEl>
                                          <p:spTgt spid="18">
                                            <p:txEl>
                                              <p:pRg st="0" end="0"/>
                                            </p:txEl>
                                          </p:spTgt>
                                        </p:tgtEl>
                                        <p:attrNameLst>
                                          <p:attrName>style.visibility</p:attrName>
                                        </p:attrNameLst>
                                      </p:cBhvr>
                                      <p:to>
                                        <p:strVal val="visible"/>
                                      </p:to>
                                    </p:set>
                                    <p:animEffect transition="in" filter="wipe(up)">
                                      <p:cBhvr>
                                        <p:cTn id="31" dur="500"/>
                                        <p:tgtEl>
                                          <p:spTgt spid="18">
                                            <p:txEl>
                                              <p:pRg st="0" end="0"/>
                                            </p:txEl>
                                          </p:spTgt>
                                        </p:tgtEl>
                                      </p:cBhvr>
                                    </p:animEffect>
                                  </p:childTnLst>
                                </p:cTn>
                              </p:par>
                            </p:childTnLst>
                          </p:cTn>
                        </p:par>
                        <p:par>
                          <p:cTn id="32" fill="hold">
                            <p:stCondLst>
                              <p:cond delay="3500"/>
                            </p:stCondLst>
                            <p:childTnLst>
                              <p:par>
                                <p:cTn id="33" presetID="22" presetClass="entr" presetSubtype="1" fill="hold" nodeType="afterEffect">
                                  <p:stCondLst>
                                    <p:cond delay="0"/>
                                  </p:stCondLst>
                                  <p:childTnLst>
                                    <p:set>
                                      <p:cBhvr>
                                        <p:cTn id="34" dur="1" fill="hold">
                                          <p:stCondLst>
                                            <p:cond delay="0"/>
                                          </p:stCondLst>
                                        </p:cTn>
                                        <p:tgtEl>
                                          <p:spTgt spid="21"/>
                                        </p:tgtEl>
                                        <p:attrNameLst>
                                          <p:attrName>style.visibility</p:attrName>
                                        </p:attrNameLst>
                                      </p:cBhvr>
                                      <p:to>
                                        <p:strVal val="visible"/>
                                      </p:to>
                                    </p:set>
                                    <p:animEffect transition="in" filter="wipe(up)">
                                      <p:cBhvr>
                                        <p:cTn id="35" dur="500"/>
                                        <p:tgtEl>
                                          <p:spTgt spid="21"/>
                                        </p:tgtEl>
                                      </p:cBhvr>
                                    </p:animEffect>
                                  </p:childTnLst>
                                </p:cTn>
                              </p:par>
                            </p:childTnLst>
                          </p:cTn>
                        </p:par>
                        <p:par>
                          <p:cTn id="36" fill="hold">
                            <p:stCondLst>
                              <p:cond delay="4000"/>
                            </p:stCondLst>
                            <p:childTnLst>
                              <p:par>
                                <p:cTn id="37" presetID="22" presetClass="entr" presetSubtype="4" fill="hold" grpId="0" nodeType="afterEffect">
                                  <p:stCondLst>
                                    <p:cond delay="0"/>
                                  </p:stCondLst>
                                  <p:childTnLst>
                                    <p:set>
                                      <p:cBhvr>
                                        <p:cTn id="38" dur="1" fill="hold">
                                          <p:stCondLst>
                                            <p:cond delay="0"/>
                                          </p:stCondLst>
                                        </p:cTn>
                                        <p:tgtEl>
                                          <p:spTgt spid="19"/>
                                        </p:tgtEl>
                                        <p:attrNameLst>
                                          <p:attrName>style.visibility</p:attrName>
                                        </p:attrNameLst>
                                      </p:cBhvr>
                                      <p:to>
                                        <p:strVal val="visible"/>
                                      </p:to>
                                    </p:set>
                                    <p:animEffect transition="in" filter="wipe(down)">
                                      <p:cBhvr>
                                        <p:cTn id="39" dur="500"/>
                                        <p:tgtEl>
                                          <p:spTgt spid="19"/>
                                        </p:tgtEl>
                                      </p:cBhvr>
                                    </p:animEffect>
                                  </p:childTnLst>
                                </p:cTn>
                              </p:par>
                            </p:childTnLst>
                          </p:cTn>
                        </p:par>
                        <p:par>
                          <p:cTn id="40" fill="hold">
                            <p:stCondLst>
                              <p:cond delay="4500"/>
                            </p:stCondLst>
                            <p:childTnLst>
                              <p:par>
                                <p:cTn id="41" presetID="22" presetClass="entr" presetSubtype="4" fill="hold" grpId="0" nodeType="afterEffect">
                                  <p:stCondLst>
                                    <p:cond delay="0"/>
                                  </p:stCondLst>
                                  <p:childTnLst>
                                    <p:set>
                                      <p:cBhvr>
                                        <p:cTn id="42" dur="1" fill="hold">
                                          <p:stCondLst>
                                            <p:cond delay="0"/>
                                          </p:stCondLst>
                                        </p:cTn>
                                        <p:tgtEl>
                                          <p:spTgt spid="27"/>
                                        </p:tgtEl>
                                        <p:attrNameLst>
                                          <p:attrName>style.visibility</p:attrName>
                                        </p:attrNameLst>
                                      </p:cBhvr>
                                      <p:to>
                                        <p:strVal val="visible"/>
                                      </p:to>
                                    </p:set>
                                    <p:animEffect transition="in" filter="wipe(down)">
                                      <p:cBhvr>
                                        <p:cTn id="43" dur="500"/>
                                        <p:tgtEl>
                                          <p:spTgt spid="27"/>
                                        </p:tgtEl>
                                      </p:cBhvr>
                                    </p:animEffect>
                                  </p:childTnLst>
                                </p:cTn>
                              </p:par>
                            </p:childTnLst>
                          </p:cTn>
                        </p:par>
                        <p:par>
                          <p:cTn id="44" fill="hold">
                            <p:stCondLst>
                              <p:cond delay="5000"/>
                            </p:stCondLst>
                            <p:childTnLst>
                              <p:par>
                                <p:cTn id="45" presetID="22" presetClass="entr" presetSubtype="1" fill="hold" grpId="0" nodeType="afterEffect">
                                  <p:stCondLst>
                                    <p:cond delay="0"/>
                                  </p:stCondLst>
                                  <p:childTnLst>
                                    <p:set>
                                      <p:cBhvr>
                                        <p:cTn id="46" dur="1" fill="hold">
                                          <p:stCondLst>
                                            <p:cond delay="0"/>
                                          </p:stCondLst>
                                        </p:cTn>
                                        <p:tgtEl>
                                          <p:spTgt spid="28">
                                            <p:txEl>
                                              <p:pRg st="0" end="0"/>
                                            </p:txEl>
                                          </p:spTgt>
                                        </p:tgtEl>
                                        <p:attrNameLst>
                                          <p:attrName>style.visibility</p:attrName>
                                        </p:attrNameLst>
                                      </p:cBhvr>
                                      <p:to>
                                        <p:strVal val="visible"/>
                                      </p:to>
                                    </p:set>
                                    <p:animEffect transition="in" filter="wipe(up)">
                                      <p:cBhvr>
                                        <p:cTn id="47" dur="500"/>
                                        <p:tgtEl>
                                          <p:spTgt spid="28">
                                            <p:txEl>
                                              <p:pRg st="0" end="0"/>
                                            </p:txEl>
                                          </p:spTgt>
                                        </p:tgtEl>
                                      </p:cBhvr>
                                    </p:animEffect>
                                  </p:childTnLst>
                                </p:cTn>
                              </p:par>
                            </p:childTnLst>
                          </p:cTn>
                        </p:par>
                        <p:par>
                          <p:cTn id="48" fill="hold">
                            <p:stCondLst>
                              <p:cond delay="5500"/>
                            </p:stCondLst>
                            <p:childTnLst>
                              <p:par>
                                <p:cTn id="49" presetID="22" presetClass="entr" presetSubtype="1" fill="hold" grpId="0" nodeType="afterEffect">
                                  <p:stCondLst>
                                    <p:cond delay="0"/>
                                  </p:stCondLst>
                                  <p:childTnLst>
                                    <p:set>
                                      <p:cBhvr>
                                        <p:cTn id="50" dur="1" fill="hold">
                                          <p:stCondLst>
                                            <p:cond delay="0"/>
                                          </p:stCondLst>
                                        </p:cTn>
                                        <p:tgtEl>
                                          <p:spTgt spid="31">
                                            <p:txEl>
                                              <p:pRg st="0" end="0"/>
                                            </p:txEl>
                                          </p:spTgt>
                                        </p:tgtEl>
                                        <p:attrNameLst>
                                          <p:attrName>style.visibility</p:attrName>
                                        </p:attrNameLst>
                                      </p:cBhvr>
                                      <p:to>
                                        <p:strVal val="visible"/>
                                      </p:to>
                                    </p:set>
                                    <p:animEffect transition="in" filter="wipe(up)">
                                      <p:cBhvr>
                                        <p:cTn id="51" dur="500"/>
                                        <p:tgtEl>
                                          <p:spTgt spid="31">
                                            <p:txEl>
                                              <p:pRg st="0" end="0"/>
                                            </p:txEl>
                                          </p:spTgt>
                                        </p:tgtEl>
                                      </p:cBhvr>
                                    </p:animEffect>
                                  </p:childTnLst>
                                </p:cTn>
                              </p:par>
                            </p:childTnLst>
                          </p:cTn>
                        </p:par>
                        <p:par>
                          <p:cTn id="52" fill="hold">
                            <p:stCondLst>
                              <p:cond delay="6000"/>
                            </p:stCondLst>
                            <p:childTnLst>
                              <p:par>
                                <p:cTn id="53" presetID="22" presetClass="entr" presetSubtype="1" fill="hold" nodeType="afterEffect">
                                  <p:stCondLst>
                                    <p:cond delay="0"/>
                                  </p:stCondLst>
                                  <p:childTnLst>
                                    <p:set>
                                      <p:cBhvr>
                                        <p:cTn id="54" dur="1" fill="hold">
                                          <p:stCondLst>
                                            <p:cond delay="0"/>
                                          </p:stCondLst>
                                        </p:cTn>
                                        <p:tgtEl>
                                          <p:spTgt spid="33"/>
                                        </p:tgtEl>
                                        <p:attrNameLst>
                                          <p:attrName>style.visibility</p:attrName>
                                        </p:attrNameLst>
                                      </p:cBhvr>
                                      <p:to>
                                        <p:strVal val="visible"/>
                                      </p:to>
                                    </p:set>
                                    <p:animEffect transition="in" filter="wipe(up)">
                                      <p:cBhvr>
                                        <p:cTn id="55" dur="500"/>
                                        <p:tgtEl>
                                          <p:spTgt spid="33"/>
                                        </p:tgtEl>
                                      </p:cBhvr>
                                    </p:animEffect>
                                  </p:childTnLst>
                                </p:cTn>
                              </p:par>
                            </p:childTnLst>
                          </p:cTn>
                        </p:par>
                        <p:par>
                          <p:cTn id="56" fill="hold">
                            <p:stCondLst>
                              <p:cond delay="6500"/>
                            </p:stCondLst>
                            <p:childTnLst>
                              <p:par>
                                <p:cTn id="57" presetID="22" presetClass="entr" presetSubtype="4" fill="hold" grpId="0" nodeType="afterEffect">
                                  <p:stCondLst>
                                    <p:cond delay="0"/>
                                  </p:stCondLst>
                                  <p:childTnLst>
                                    <p:set>
                                      <p:cBhvr>
                                        <p:cTn id="58" dur="1" fill="hold">
                                          <p:stCondLst>
                                            <p:cond delay="0"/>
                                          </p:stCondLst>
                                        </p:cTn>
                                        <p:tgtEl>
                                          <p:spTgt spid="32"/>
                                        </p:tgtEl>
                                        <p:attrNameLst>
                                          <p:attrName>style.visibility</p:attrName>
                                        </p:attrNameLst>
                                      </p:cBhvr>
                                      <p:to>
                                        <p:strVal val="visible"/>
                                      </p:to>
                                    </p:set>
                                    <p:animEffect transition="in" filter="wipe(down)">
                                      <p:cBhvr>
                                        <p:cTn id="59" dur="500"/>
                                        <p:tgtEl>
                                          <p:spTgt spid="32"/>
                                        </p:tgtEl>
                                      </p:cBhvr>
                                    </p:animEffect>
                                  </p:childTnLst>
                                </p:cTn>
                              </p:par>
                            </p:childTnLst>
                          </p:cTn>
                        </p:par>
                        <p:par>
                          <p:cTn id="60" fill="hold">
                            <p:stCondLst>
                              <p:cond delay="7000"/>
                            </p:stCondLst>
                            <p:childTnLst>
                              <p:par>
                                <p:cTn id="61" presetID="22" presetClass="entr" presetSubtype="4" fill="hold" grpId="0" nodeType="afterEffect">
                                  <p:stCondLst>
                                    <p:cond delay="0"/>
                                  </p:stCondLst>
                                  <p:childTnLst>
                                    <p:set>
                                      <p:cBhvr>
                                        <p:cTn id="62" dur="1" fill="hold">
                                          <p:stCondLst>
                                            <p:cond delay="0"/>
                                          </p:stCondLst>
                                        </p:cTn>
                                        <p:tgtEl>
                                          <p:spTgt spid="36"/>
                                        </p:tgtEl>
                                        <p:attrNameLst>
                                          <p:attrName>style.visibility</p:attrName>
                                        </p:attrNameLst>
                                      </p:cBhvr>
                                      <p:to>
                                        <p:strVal val="visible"/>
                                      </p:to>
                                    </p:set>
                                    <p:animEffect transition="in" filter="wipe(down)">
                                      <p:cBhvr>
                                        <p:cTn id="63" dur="500"/>
                                        <p:tgtEl>
                                          <p:spTgt spid="36"/>
                                        </p:tgtEl>
                                      </p:cBhvr>
                                    </p:animEffect>
                                  </p:childTnLst>
                                </p:cTn>
                              </p:par>
                            </p:childTnLst>
                          </p:cTn>
                        </p:par>
                        <p:par>
                          <p:cTn id="64" fill="hold">
                            <p:stCondLst>
                              <p:cond delay="7500"/>
                            </p:stCondLst>
                            <p:childTnLst>
                              <p:par>
                                <p:cTn id="65" presetID="22" presetClass="entr" presetSubtype="1" fill="hold" grpId="0" nodeType="afterEffect">
                                  <p:stCondLst>
                                    <p:cond delay="0"/>
                                  </p:stCondLst>
                                  <p:childTnLst>
                                    <p:set>
                                      <p:cBhvr>
                                        <p:cTn id="66" dur="1" fill="hold">
                                          <p:stCondLst>
                                            <p:cond delay="0"/>
                                          </p:stCondLst>
                                        </p:cTn>
                                        <p:tgtEl>
                                          <p:spTgt spid="37">
                                            <p:txEl>
                                              <p:pRg st="0" end="0"/>
                                            </p:txEl>
                                          </p:spTgt>
                                        </p:tgtEl>
                                        <p:attrNameLst>
                                          <p:attrName>style.visibility</p:attrName>
                                        </p:attrNameLst>
                                      </p:cBhvr>
                                      <p:to>
                                        <p:strVal val="visible"/>
                                      </p:to>
                                    </p:set>
                                    <p:animEffect transition="in" filter="wipe(up)">
                                      <p:cBhvr>
                                        <p:cTn id="67" dur="500"/>
                                        <p:tgtEl>
                                          <p:spTgt spid="37">
                                            <p:txEl>
                                              <p:pRg st="0" end="0"/>
                                            </p:txEl>
                                          </p:spTgt>
                                        </p:tgtEl>
                                      </p:cBhvr>
                                    </p:animEffect>
                                  </p:childTnLst>
                                </p:cTn>
                              </p:par>
                            </p:childTnLst>
                          </p:cTn>
                        </p:par>
                        <p:par>
                          <p:cTn id="68" fill="hold">
                            <p:stCondLst>
                              <p:cond delay="8000"/>
                            </p:stCondLst>
                            <p:childTnLst>
                              <p:par>
                                <p:cTn id="69" presetID="22" presetClass="entr" presetSubtype="1" fill="hold" grpId="0" nodeType="afterEffect">
                                  <p:stCondLst>
                                    <p:cond delay="0"/>
                                  </p:stCondLst>
                                  <p:childTnLst>
                                    <p:set>
                                      <p:cBhvr>
                                        <p:cTn id="70" dur="1" fill="hold">
                                          <p:stCondLst>
                                            <p:cond delay="0"/>
                                          </p:stCondLst>
                                        </p:cTn>
                                        <p:tgtEl>
                                          <p:spTgt spid="38">
                                            <p:txEl>
                                              <p:pRg st="0" end="0"/>
                                            </p:txEl>
                                          </p:spTgt>
                                        </p:tgtEl>
                                        <p:attrNameLst>
                                          <p:attrName>style.visibility</p:attrName>
                                        </p:attrNameLst>
                                      </p:cBhvr>
                                      <p:to>
                                        <p:strVal val="visible"/>
                                      </p:to>
                                    </p:set>
                                    <p:animEffect transition="in" filter="wipe(up)">
                                      <p:cBhvr>
                                        <p:cTn id="71" dur="500"/>
                                        <p:tgtEl>
                                          <p:spTgt spid="38">
                                            <p:txEl>
                                              <p:pRg st="0" end="0"/>
                                            </p:txEl>
                                          </p:spTgt>
                                        </p:tgtEl>
                                      </p:cBhvr>
                                    </p:animEffect>
                                  </p:childTnLst>
                                </p:cTn>
                              </p:par>
                            </p:childTnLst>
                          </p:cTn>
                        </p:par>
                        <p:par>
                          <p:cTn id="72" fill="hold">
                            <p:stCondLst>
                              <p:cond delay="8500"/>
                            </p:stCondLst>
                            <p:childTnLst>
                              <p:par>
                                <p:cTn id="73" presetID="22" presetClass="entr" presetSubtype="1" fill="hold" nodeType="afterEffect">
                                  <p:stCondLst>
                                    <p:cond delay="0"/>
                                  </p:stCondLst>
                                  <p:childTnLst>
                                    <p:set>
                                      <p:cBhvr>
                                        <p:cTn id="74" dur="1" fill="hold">
                                          <p:stCondLst>
                                            <p:cond delay="0"/>
                                          </p:stCondLst>
                                        </p:cTn>
                                        <p:tgtEl>
                                          <p:spTgt spid="40"/>
                                        </p:tgtEl>
                                        <p:attrNameLst>
                                          <p:attrName>style.visibility</p:attrName>
                                        </p:attrNameLst>
                                      </p:cBhvr>
                                      <p:to>
                                        <p:strVal val="visible"/>
                                      </p:to>
                                    </p:set>
                                    <p:animEffect transition="in" filter="wipe(up)">
                                      <p:cBhvr>
                                        <p:cTn id="75" dur="500"/>
                                        <p:tgtEl>
                                          <p:spTgt spid="40"/>
                                        </p:tgtEl>
                                      </p:cBhvr>
                                    </p:animEffect>
                                  </p:childTnLst>
                                </p:cTn>
                              </p:par>
                            </p:childTnLst>
                          </p:cTn>
                        </p:par>
                        <p:par>
                          <p:cTn id="76" fill="hold">
                            <p:stCondLst>
                              <p:cond delay="9000"/>
                            </p:stCondLst>
                            <p:childTnLst>
                              <p:par>
                                <p:cTn id="77" presetID="22" presetClass="entr" presetSubtype="4" fill="hold" grpId="0" nodeType="afterEffect">
                                  <p:stCondLst>
                                    <p:cond delay="0"/>
                                  </p:stCondLst>
                                  <p:childTnLst>
                                    <p:set>
                                      <p:cBhvr>
                                        <p:cTn id="78" dur="1" fill="hold">
                                          <p:stCondLst>
                                            <p:cond delay="0"/>
                                          </p:stCondLst>
                                        </p:cTn>
                                        <p:tgtEl>
                                          <p:spTgt spid="39"/>
                                        </p:tgtEl>
                                        <p:attrNameLst>
                                          <p:attrName>style.visibility</p:attrName>
                                        </p:attrNameLst>
                                      </p:cBhvr>
                                      <p:to>
                                        <p:strVal val="visible"/>
                                      </p:to>
                                    </p:set>
                                    <p:animEffect transition="in" filter="wipe(down)">
                                      <p:cBhvr>
                                        <p:cTn id="79" dur="500"/>
                                        <p:tgtEl>
                                          <p:spTgt spid="39"/>
                                        </p:tgtEl>
                                      </p:cBhvr>
                                    </p:animEffect>
                                  </p:childTnLst>
                                </p:cTn>
                              </p:par>
                            </p:childTnLst>
                          </p:cTn>
                        </p:par>
                        <p:par>
                          <p:cTn id="80" fill="hold">
                            <p:stCondLst>
                              <p:cond delay="9500"/>
                            </p:stCondLst>
                            <p:childTnLst>
                              <p:par>
                                <p:cTn id="81" presetID="22" presetClass="entr" presetSubtype="4" fill="hold" grpId="0" nodeType="afterEffect">
                                  <p:stCondLst>
                                    <p:cond delay="0"/>
                                  </p:stCondLst>
                                  <p:childTnLst>
                                    <p:set>
                                      <p:cBhvr>
                                        <p:cTn id="82" dur="1" fill="hold">
                                          <p:stCondLst>
                                            <p:cond delay="0"/>
                                          </p:stCondLst>
                                        </p:cTn>
                                        <p:tgtEl>
                                          <p:spTgt spid="43"/>
                                        </p:tgtEl>
                                        <p:attrNameLst>
                                          <p:attrName>style.visibility</p:attrName>
                                        </p:attrNameLst>
                                      </p:cBhvr>
                                      <p:to>
                                        <p:strVal val="visible"/>
                                      </p:to>
                                    </p:set>
                                    <p:animEffect transition="in" filter="wipe(down)">
                                      <p:cBhvr>
                                        <p:cTn id="83" dur="500"/>
                                        <p:tgtEl>
                                          <p:spTgt spid="43"/>
                                        </p:tgtEl>
                                      </p:cBhvr>
                                    </p:animEffect>
                                  </p:childTnLst>
                                </p:cTn>
                              </p:par>
                            </p:childTnLst>
                          </p:cTn>
                        </p:par>
                        <p:par>
                          <p:cTn id="84" fill="hold">
                            <p:stCondLst>
                              <p:cond delay="10000"/>
                            </p:stCondLst>
                            <p:childTnLst>
                              <p:par>
                                <p:cTn id="85" presetID="22" presetClass="entr" presetSubtype="1" fill="hold" grpId="0" nodeType="afterEffect">
                                  <p:stCondLst>
                                    <p:cond delay="0"/>
                                  </p:stCondLst>
                                  <p:childTnLst>
                                    <p:set>
                                      <p:cBhvr>
                                        <p:cTn id="86" dur="1" fill="hold">
                                          <p:stCondLst>
                                            <p:cond delay="0"/>
                                          </p:stCondLst>
                                        </p:cTn>
                                        <p:tgtEl>
                                          <p:spTgt spid="44">
                                            <p:txEl>
                                              <p:pRg st="0" end="0"/>
                                            </p:txEl>
                                          </p:spTgt>
                                        </p:tgtEl>
                                        <p:attrNameLst>
                                          <p:attrName>style.visibility</p:attrName>
                                        </p:attrNameLst>
                                      </p:cBhvr>
                                      <p:to>
                                        <p:strVal val="visible"/>
                                      </p:to>
                                    </p:set>
                                    <p:animEffect transition="in" filter="wipe(up)">
                                      <p:cBhvr>
                                        <p:cTn id="87" dur="500"/>
                                        <p:tgtEl>
                                          <p:spTgt spid="44">
                                            <p:txEl>
                                              <p:pRg st="0" end="0"/>
                                            </p:txEl>
                                          </p:spTgt>
                                        </p:tgtEl>
                                      </p:cBhvr>
                                    </p:animEffect>
                                  </p:childTnLst>
                                </p:cTn>
                              </p:par>
                            </p:childTnLst>
                          </p:cTn>
                        </p:par>
                        <p:par>
                          <p:cTn id="88" fill="hold">
                            <p:stCondLst>
                              <p:cond delay="10500"/>
                            </p:stCondLst>
                            <p:childTnLst>
                              <p:par>
                                <p:cTn id="89" presetID="22" presetClass="entr" presetSubtype="1" fill="hold" grpId="0" nodeType="afterEffect">
                                  <p:stCondLst>
                                    <p:cond delay="0"/>
                                  </p:stCondLst>
                                  <p:childTnLst>
                                    <p:set>
                                      <p:cBhvr>
                                        <p:cTn id="90" dur="1" fill="hold">
                                          <p:stCondLst>
                                            <p:cond delay="0"/>
                                          </p:stCondLst>
                                        </p:cTn>
                                        <p:tgtEl>
                                          <p:spTgt spid="45">
                                            <p:txEl>
                                              <p:pRg st="0" end="0"/>
                                            </p:txEl>
                                          </p:spTgt>
                                        </p:tgtEl>
                                        <p:attrNameLst>
                                          <p:attrName>style.visibility</p:attrName>
                                        </p:attrNameLst>
                                      </p:cBhvr>
                                      <p:to>
                                        <p:strVal val="visible"/>
                                      </p:to>
                                    </p:set>
                                    <p:animEffect transition="in" filter="wipe(up)">
                                      <p:cBhvr>
                                        <p:cTn id="91" dur="500"/>
                                        <p:tgtEl>
                                          <p:spTgt spid="4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ldLvl="0" animBg="1"/>
      <p:bldP spid="14" grpId="0" bldLvl="0" animBg="1"/>
      <p:bldP spid="15" grpId="0" build="p">
        <p:tmplLst>
          <p:tmpl lvl="1">
            <p:tnLst>
              <p:par>
                <p:cTn presetID="22" presetClass="entr" presetSubtype="1" fill="hold" nodeType="afterEffect">
                  <p:stCondLst>
                    <p:cond delay="0"/>
                  </p:stCondLst>
                  <p:childTnLst>
                    <p:set>
                      <p:cBhvr>
                        <p:cTn dur="1" fill="hold">
                          <p:stCondLst>
                            <p:cond delay="0"/>
                          </p:stCondLst>
                        </p:cTn>
                        <p:tgtEl>
                          <p:spTgt spid="15"/>
                        </p:tgtEl>
                        <p:attrNameLst>
                          <p:attrName>style.visibility</p:attrName>
                        </p:attrNameLst>
                      </p:cBhvr>
                      <p:to>
                        <p:strVal val="visible"/>
                      </p:to>
                    </p:set>
                    <p:animEffect transition="in" filter="wipe(up)">
                      <p:cBhvr>
                        <p:cTn dur="500"/>
                        <p:tgtEl>
                          <p:spTgt spid="15"/>
                        </p:tgtEl>
                      </p:cBhvr>
                    </p:animEffect>
                  </p:childTnLst>
                </p:cTn>
              </p:par>
            </p:tnLst>
          </p:tmpl>
        </p:tmplLst>
      </p:bldP>
      <p:bldP spid="18" grpId="0" build="p">
        <p:tmplLst>
          <p:tmpl lvl="1">
            <p:tnLst>
              <p:par>
                <p:cTn presetID="22" presetClass="entr" presetSubtype="1" fill="hold" nodeType="afterEffect">
                  <p:stCondLst>
                    <p:cond delay="0"/>
                  </p:stCondLst>
                  <p:childTnLst>
                    <p:set>
                      <p:cBhvr>
                        <p:cTn dur="1" fill="hold">
                          <p:stCondLst>
                            <p:cond delay="0"/>
                          </p:stCondLst>
                        </p:cTn>
                        <p:tgtEl>
                          <p:spTgt spid="18"/>
                        </p:tgtEl>
                        <p:attrNameLst>
                          <p:attrName>style.visibility</p:attrName>
                        </p:attrNameLst>
                      </p:cBhvr>
                      <p:to>
                        <p:strVal val="visible"/>
                      </p:to>
                    </p:set>
                    <p:animEffect transition="in" filter="wipe(up)">
                      <p:cBhvr>
                        <p:cTn dur="500"/>
                        <p:tgtEl>
                          <p:spTgt spid="18"/>
                        </p:tgtEl>
                      </p:cBhvr>
                    </p:animEffect>
                  </p:childTnLst>
                </p:cTn>
              </p:par>
            </p:tnLst>
          </p:tmpl>
        </p:tmplLst>
      </p:bldP>
      <p:bldP spid="19" grpId="0" bldLvl="0" animBg="1"/>
      <p:bldP spid="27" grpId="0" bldLvl="0" animBg="1"/>
      <p:bldP spid="28" grpId="0" build="p">
        <p:tmplLst>
          <p:tmpl lvl="1">
            <p:tnLst>
              <p:par>
                <p:cTn presetID="22" presetClass="entr" presetSubtype="1" fill="hold" nodeType="afterEffect">
                  <p:stCondLst>
                    <p:cond delay="0"/>
                  </p:stCondLst>
                  <p:childTnLst>
                    <p:set>
                      <p:cBhvr>
                        <p:cTn dur="1" fill="hold">
                          <p:stCondLst>
                            <p:cond delay="0"/>
                          </p:stCondLst>
                        </p:cTn>
                        <p:tgtEl>
                          <p:spTgt spid="28"/>
                        </p:tgtEl>
                        <p:attrNameLst>
                          <p:attrName>style.visibility</p:attrName>
                        </p:attrNameLst>
                      </p:cBhvr>
                      <p:to>
                        <p:strVal val="visible"/>
                      </p:to>
                    </p:set>
                    <p:animEffect transition="in" filter="wipe(up)">
                      <p:cBhvr>
                        <p:cTn dur="500"/>
                        <p:tgtEl>
                          <p:spTgt spid="28"/>
                        </p:tgtEl>
                      </p:cBhvr>
                    </p:animEffect>
                  </p:childTnLst>
                </p:cTn>
              </p:par>
            </p:tnLst>
          </p:tmpl>
        </p:tmplLst>
      </p:bldP>
      <p:bldP spid="31" grpId="0" build="p">
        <p:tmplLst>
          <p:tmpl lvl="1">
            <p:tnLst>
              <p:par>
                <p:cTn presetID="22" presetClass="entr" presetSubtype="1" fill="hold" nodeType="afterEffect">
                  <p:stCondLst>
                    <p:cond delay="0"/>
                  </p:stCondLst>
                  <p:childTnLst>
                    <p:set>
                      <p:cBhvr>
                        <p:cTn dur="1" fill="hold">
                          <p:stCondLst>
                            <p:cond delay="0"/>
                          </p:stCondLst>
                        </p:cTn>
                        <p:tgtEl>
                          <p:spTgt spid="31"/>
                        </p:tgtEl>
                        <p:attrNameLst>
                          <p:attrName>style.visibility</p:attrName>
                        </p:attrNameLst>
                      </p:cBhvr>
                      <p:to>
                        <p:strVal val="visible"/>
                      </p:to>
                    </p:set>
                    <p:animEffect transition="in" filter="wipe(up)">
                      <p:cBhvr>
                        <p:cTn dur="500"/>
                        <p:tgtEl>
                          <p:spTgt spid="31"/>
                        </p:tgtEl>
                      </p:cBhvr>
                    </p:animEffect>
                  </p:childTnLst>
                </p:cTn>
              </p:par>
            </p:tnLst>
          </p:tmpl>
        </p:tmplLst>
      </p:bldP>
      <p:bldP spid="32" grpId="0" bldLvl="0" animBg="1"/>
      <p:bldP spid="36" grpId="0" bldLvl="0" animBg="1"/>
      <p:bldP spid="37" grpId="0" build="p">
        <p:tmplLst>
          <p:tmpl lvl="1">
            <p:tnLst>
              <p:par>
                <p:cTn presetID="22" presetClass="entr" presetSubtype="1" fill="hold" nodeType="afterEffect">
                  <p:stCondLst>
                    <p:cond delay="0"/>
                  </p:stCondLst>
                  <p:childTnLst>
                    <p:set>
                      <p:cBhvr>
                        <p:cTn dur="1" fill="hold">
                          <p:stCondLst>
                            <p:cond delay="0"/>
                          </p:stCondLst>
                        </p:cTn>
                        <p:tgtEl>
                          <p:spTgt spid="37"/>
                        </p:tgtEl>
                        <p:attrNameLst>
                          <p:attrName>style.visibility</p:attrName>
                        </p:attrNameLst>
                      </p:cBhvr>
                      <p:to>
                        <p:strVal val="visible"/>
                      </p:to>
                    </p:set>
                    <p:animEffect transition="in" filter="wipe(up)">
                      <p:cBhvr>
                        <p:cTn dur="500"/>
                        <p:tgtEl>
                          <p:spTgt spid="37"/>
                        </p:tgtEl>
                      </p:cBhvr>
                    </p:animEffect>
                  </p:childTnLst>
                </p:cTn>
              </p:par>
            </p:tnLst>
          </p:tmpl>
        </p:tmplLst>
      </p:bldP>
      <p:bldP spid="38" grpId="0" build="p">
        <p:tmplLst>
          <p:tmpl lvl="1">
            <p:tnLst>
              <p:par>
                <p:cTn presetID="22" presetClass="entr" presetSubtype="1" fill="hold" nodeType="afterEffect">
                  <p:stCondLst>
                    <p:cond delay="0"/>
                  </p:stCondLst>
                  <p:childTnLst>
                    <p:set>
                      <p:cBhvr>
                        <p:cTn dur="1" fill="hold">
                          <p:stCondLst>
                            <p:cond delay="0"/>
                          </p:stCondLst>
                        </p:cTn>
                        <p:tgtEl>
                          <p:spTgt spid="38"/>
                        </p:tgtEl>
                        <p:attrNameLst>
                          <p:attrName>style.visibility</p:attrName>
                        </p:attrNameLst>
                      </p:cBhvr>
                      <p:to>
                        <p:strVal val="visible"/>
                      </p:to>
                    </p:set>
                    <p:animEffect transition="in" filter="wipe(up)">
                      <p:cBhvr>
                        <p:cTn dur="500"/>
                        <p:tgtEl>
                          <p:spTgt spid="38"/>
                        </p:tgtEl>
                      </p:cBhvr>
                    </p:animEffect>
                  </p:childTnLst>
                </p:cTn>
              </p:par>
            </p:tnLst>
          </p:tmpl>
        </p:tmplLst>
      </p:bldP>
      <p:bldP spid="39" grpId="0" bldLvl="0" animBg="1"/>
      <p:bldP spid="43" grpId="0" bldLvl="0" animBg="1"/>
      <p:bldP spid="44" grpId="0" build="p">
        <p:tmplLst>
          <p:tmpl lvl="1">
            <p:tnLst>
              <p:par>
                <p:cTn presetID="22" presetClass="entr" presetSubtype="1" fill="hold" nodeType="afterEffect">
                  <p:stCondLst>
                    <p:cond delay="0"/>
                  </p:stCondLst>
                  <p:childTnLst>
                    <p:set>
                      <p:cBhvr>
                        <p:cTn dur="1" fill="hold">
                          <p:stCondLst>
                            <p:cond delay="0"/>
                          </p:stCondLst>
                        </p:cTn>
                        <p:tgtEl>
                          <p:spTgt spid="44"/>
                        </p:tgtEl>
                        <p:attrNameLst>
                          <p:attrName>style.visibility</p:attrName>
                        </p:attrNameLst>
                      </p:cBhvr>
                      <p:to>
                        <p:strVal val="visible"/>
                      </p:to>
                    </p:set>
                    <p:animEffect transition="in" filter="wipe(up)">
                      <p:cBhvr>
                        <p:cTn dur="500"/>
                        <p:tgtEl>
                          <p:spTgt spid="44"/>
                        </p:tgtEl>
                      </p:cBhvr>
                    </p:animEffect>
                  </p:childTnLst>
                </p:cTn>
              </p:par>
            </p:tnLst>
          </p:tmpl>
        </p:tmplLst>
      </p:bldP>
      <p:bldP spid="45" grpId="0" build="p">
        <p:tmplLst>
          <p:tmpl lvl="1">
            <p:tnLst>
              <p:par>
                <p:cTn presetID="22" presetClass="entr" presetSubtype="1" fill="hold" nodeType="afterEffect">
                  <p:stCondLst>
                    <p:cond delay="0"/>
                  </p:stCondLst>
                  <p:childTnLst>
                    <p:set>
                      <p:cBhvr>
                        <p:cTn dur="1" fill="hold">
                          <p:stCondLst>
                            <p:cond delay="0"/>
                          </p:stCondLst>
                        </p:cTn>
                        <p:tgtEl>
                          <p:spTgt spid="45"/>
                        </p:tgtEl>
                        <p:attrNameLst>
                          <p:attrName>style.visibility</p:attrName>
                        </p:attrNameLst>
                      </p:cBhvr>
                      <p:to>
                        <p:strVal val="visible"/>
                      </p:to>
                    </p:set>
                    <p:animEffect transition="in" filter="wipe(up)">
                      <p:cBhvr>
                        <p:cTn dur="500"/>
                        <p:tgtEl>
                          <p:spTgt spid="45"/>
                        </p:tgtEl>
                      </p:cBhvr>
                    </p:animEffect>
                  </p:childTnLst>
                </p:cTn>
              </p:par>
            </p:tnLst>
          </p:tmpl>
        </p:tmplLst>
      </p:bldP>
      <p:bldP spid="48" grpId="0"/>
      <p:bldP spid="49" grpId="0" build="p">
        <p:tmplLst>
          <p:tmpl lvl="1">
            <p:tnLst>
              <p:par>
                <p:cTn presetID="10" presetClass="entr" presetSubtype="0" fill="hold" nodeType="afterEffect">
                  <p:stCondLst>
                    <p:cond delay="0"/>
                  </p:stCondLst>
                  <p:childTnLst>
                    <p:set>
                      <p:cBhvr>
                        <p:cTn dur="1" fill="hold">
                          <p:stCondLst>
                            <p:cond delay="0"/>
                          </p:stCondLst>
                        </p:cTn>
                        <p:tgtEl>
                          <p:spTgt spid="49"/>
                        </p:tgtEl>
                        <p:attrNameLst>
                          <p:attrName>style.visibility</p:attrName>
                        </p:attrNameLst>
                      </p:cBhvr>
                      <p:to>
                        <p:strVal val="visible"/>
                      </p:to>
                    </p:set>
                    <p:animEffect transition="in" filter="fade">
                      <p:cBhvr>
                        <p:cTn dur="500"/>
                        <p:tgtEl>
                          <p:spTgt spid="49"/>
                        </p:tgtEl>
                      </p:cBhvr>
                    </p:animEffect>
                  </p:childTnLst>
                </p:cTn>
              </p:par>
            </p:tnLst>
          </p:tmpl>
        </p:tmplLst>
      </p:bldP>
    </p:bldLst>
  </p:timing>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5_Pic05">
    <p:spTree>
      <p:nvGrpSpPr>
        <p:cNvPr id="1" name=""/>
        <p:cNvGrpSpPr/>
        <p:nvPr/>
      </p:nvGrpSpPr>
      <p:grpSpPr>
        <a:xfrm>
          <a:off x="0" y="0"/>
          <a:ext cx="0" cy="0"/>
          <a:chOff x="0" y="0"/>
          <a:chExt cx="0" cy="0"/>
        </a:xfrm>
      </p:grpSpPr>
      <p:sp>
        <p:nvSpPr>
          <p:cNvPr id="7" name="Picture Placeholder 7"/>
          <p:cNvSpPr>
            <a:spLocks noGrp="1"/>
          </p:cNvSpPr>
          <p:nvPr>
            <p:ph type="pic" sz="quarter" idx="10" hasCustomPrompt="1"/>
          </p:nvPr>
        </p:nvSpPr>
        <p:spPr>
          <a:xfrm>
            <a:off x="0" y="1123952"/>
            <a:ext cx="5029200" cy="3682587"/>
          </a:xfrm>
          <a:prstGeom prst="rect">
            <a:avLst/>
          </a:prstGeom>
          <a:solidFill>
            <a:schemeClr val="tx2">
              <a:lumMod val="10000"/>
              <a:lumOff val="90000"/>
            </a:schemeClr>
          </a:solidFill>
          <a:ln w="19050">
            <a:noFill/>
          </a:ln>
        </p:spPr>
        <p:txBody>
          <a:bodyPr tIns="0" bIns="182880" anchor="b"/>
          <a:lstStyle>
            <a:lvl1pPr algn="ctr">
              <a:buNone/>
              <a:defRPr sz="1050" baseline="0">
                <a:solidFill>
                  <a:schemeClr val="tx1">
                    <a:lumMod val="75000"/>
                    <a:lumOff val="25000"/>
                  </a:schemeClr>
                </a:solidFill>
              </a:defRPr>
            </a:lvl1pPr>
          </a:lstStyle>
          <a:p>
            <a:r>
              <a:rPr lang="en-US" dirty="0"/>
              <a:t>Click Icon To Add Image</a:t>
            </a:r>
          </a:p>
        </p:txBody>
      </p:sp>
      <p:sp>
        <p:nvSpPr>
          <p:cNvPr id="11" name="Rectangle 10"/>
          <p:cNvSpPr/>
          <p:nvPr userDrawn="1"/>
        </p:nvSpPr>
        <p:spPr>
          <a:xfrm>
            <a:off x="5029200" y="1123948"/>
            <a:ext cx="1981200" cy="184129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030271"/>
            <a:endParaRPr lang="en-US" sz="1399" b="1" dirty="0">
              <a:solidFill>
                <a:srgbClr val="FFFFFF"/>
              </a:solidFill>
            </a:endParaRPr>
          </a:p>
        </p:txBody>
      </p:sp>
      <p:sp>
        <p:nvSpPr>
          <p:cNvPr id="40" name="Rectangle 39"/>
          <p:cNvSpPr/>
          <p:nvPr userDrawn="1"/>
        </p:nvSpPr>
        <p:spPr>
          <a:xfrm>
            <a:off x="5029200" y="2965244"/>
            <a:ext cx="1981200" cy="184129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030271"/>
            <a:endParaRPr lang="en-US" sz="1399" b="1" dirty="0">
              <a:solidFill>
                <a:srgbClr val="FFFFFF"/>
              </a:solidFill>
            </a:endParaRPr>
          </a:p>
        </p:txBody>
      </p:sp>
      <p:sp>
        <p:nvSpPr>
          <p:cNvPr id="47" name="Picture Placeholder 7"/>
          <p:cNvSpPr>
            <a:spLocks noGrp="1"/>
          </p:cNvSpPr>
          <p:nvPr userDrawn="1">
            <p:ph type="pic" sz="quarter" idx="15" hasCustomPrompt="1"/>
          </p:nvPr>
        </p:nvSpPr>
        <p:spPr>
          <a:xfrm>
            <a:off x="7010401" y="1123951"/>
            <a:ext cx="2133600" cy="3682587"/>
          </a:xfrm>
          <a:prstGeom prst="rect">
            <a:avLst/>
          </a:prstGeom>
          <a:solidFill>
            <a:schemeClr val="tx2">
              <a:lumMod val="10000"/>
              <a:lumOff val="90000"/>
            </a:schemeClr>
          </a:solidFill>
          <a:ln w="19050">
            <a:noFill/>
          </a:ln>
        </p:spPr>
        <p:txBody>
          <a:bodyPr tIns="0" bIns="182880" anchor="b"/>
          <a:lstStyle>
            <a:lvl1pPr algn="ctr">
              <a:buNone/>
              <a:defRPr sz="1050" baseline="0">
                <a:solidFill>
                  <a:schemeClr val="tx1">
                    <a:lumMod val="75000"/>
                    <a:lumOff val="25000"/>
                  </a:schemeClr>
                </a:solidFill>
              </a:defRPr>
            </a:lvl1pPr>
          </a:lstStyle>
          <a:p>
            <a:r>
              <a:rPr lang="en-US" dirty="0"/>
              <a:t>Click Icon To Add Image</a:t>
            </a:r>
          </a:p>
        </p:txBody>
      </p:sp>
      <p:sp>
        <p:nvSpPr>
          <p:cNvPr id="49" name="Text Placeholder 3"/>
          <p:cNvSpPr>
            <a:spLocks noGrp="1"/>
          </p:cNvSpPr>
          <p:nvPr>
            <p:ph type="body" sz="half" idx="16" hasCustomPrompt="1"/>
          </p:nvPr>
        </p:nvSpPr>
        <p:spPr>
          <a:xfrm>
            <a:off x="5162551" y="1352551"/>
            <a:ext cx="1714500" cy="292988"/>
          </a:xfrm>
          <a:prstGeom prst="rect">
            <a:avLst/>
          </a:prstGeom>
        </p:spPr>
        <p:txBody>
          <a:bodyPr wrap="square" lIns="0" tIns="0" rIns="0" bIns="0" anchor="ctr">
            <a:noAutofit/>
          </a:bodyPr>
          <a:lstStyle>
            <a:lvl1pPr marL="0" indent="0" algn="ctr">
              <a:buNone/>
              <a:defRPr sz="1200" b="1" baseline="0">
                <a:solidFill>
                  <a:schemeClr val="bg1"/>
                </a:solidFill>
              </a:defRPr>
            </a:lvl1pPr>
            <a:lvl2pPr marL="457052" indent="0">
              <a:buNone/>
              <a:defRPr sz="1200"/>
            </a:lvl2pPr>
            <a:lvl3pPr marL="914103" indent="0">
              <a:buNone/>
              <a:defRPr sz="1001"/>
            </a:lvl3pPr>
            <a:lvl4pPr marL="1370679" indent="0">
              <a:buNone/>
              <a:defRPr sz="900"/>
            </a:lvl4pPr>
            <a:lvl5pPr marL="1827731" indent="0">
              <a:buNone/>
              <a:defRPr sz="900"/>
            </a:lvl5pPr>
            <a:lvl6pPr marL="2284781" indent="0">
              <a:buNone/>
              <a:defRPr sz="900"/>
            </a:lvl6pPr>
            <a:lvl7pPr marL="2741833" indent="0">
              <a:buNone/>
              <a:defRPr sz="900"/>
            </a:lvl7pPr>
            <a:lvl8pPr marL="3198408" indent="0">
              <a:buNone/>
              <a:defRPr sz="900"/>
            </a:lvl8pPr>
            <a:lvl9pPr marL="3655460" indent="0">
              <a:buNone/>
              <a:defRPr sz="900"/>
            </a:lvl9pPr>
          </a:lstStyle>
          <a:p>
            <a:pPr lvl="0"/>
            <a:r>
              <a:rPr lang="en-US" dirty="0"/>
              <a:t>Title Goes Here</a:t>
            </a:r>
          </a:p>
        </p:txBody>
      </p:sp>
      <p:sp>
        <p:nvSpPr>
          <p:cNvPr id="50" name="Text Placeholder 3"/>
          <p:cNvSpPr>
            <a:spLocks noGrp="1"/>
          </p:cNvSpPr>
          <p:nvPr>
            <p:ph type="body" sz="half" idx="17" hasCustomPrompt="1"/>
          </p:nvPr>
        </p:nvSpPr>
        <p:spPr>
          <a:xfrm>
            <a:off x="5162553" y="1650369"/>
            <a:ext cx="1714501" cy="1073782"/>
          </a:xfrm>
          <a:prstGeom prst="rect">
            <a:avLst/>
          </a:prstGeom>
        </p:spPr>
        <p:txBody>
          <a:bodyPr wrap="square" lIns="0" tIns="0" rIns="0" bIns="0" anchor="t">
            <a:noAutofit/>
          </a:bodyPr>
          <a:lstStyle>
            <a:lvl1pPr marL="0" indent="0" algn="ctr">
              <a:buNone/>
              <a:defRPr sz="1099" b="0" baseline="0">
                <a:solidFill>
                  <a:schemeClr val="bg1"/>
                </a:solidFill>
              </a:defRPr>
            </a:lvl1pPr>
            <a:lvl2pPr marL="457052" indent="0">
              <a:buNone/>
              <a:defRPr sz="1200"/>
            </a:lvl2pPr>
            <a:lvl3pPr marL="914103" indent="0">
              <a:buNone/>
              <a:defRPr sz="1001"/>
            </a:lvl3pPr>
            <a:lvl4pPr marL="1370679" indent="0">
              <a:buNone/>
              <a:defRPr sz="900"/>
            </a:lvl4pPr>
            <a:lvl5pPr marL="1827731" indent="0">
              <a:buNone/>
              <a:defRPr sz="900"/>
            </a:lvl5pPr>
            <a:lvl6pPr marL="2284781" indent="0">
              <a:buNone/>
              <a:defRPr sz="900"/>
            </a:lvl6pPr>
            <a:lvl7pPr marL="2741833" indent="0">
              <a:buNone/>
              <a:defRPr sz="900"/>
            </a:lvl7pPr>
            <a:lvl8pPr marL="3198408" indent="0">
              <a:buNone/>
              <a:defRPr sz="900"/>
            </a:lvl8pPr>
            <a:lvl9pPr marL="3655460" indent="0">
              <a:buNone/>
              <a:defRPr sz="900"/>
            </a:lvl9pPr>
          </a:lstStyle>
          <a:p>
            <a:pPr algn="ctr"/>
            <a:r>
              <a:rPr lang="en-US" sz="1001" dirty="0">
                <a:solidFill>
                  <a:schemeClr val="tx1">
                    <a:lumMod val="50000"/>
                    <a:lumOff val="50000"/>
                  </a:schemeClr>
                </a:solidFill>
              </a:rPr>
              <a:t>Add your Description here</a:t>
            </a:r>
          </a:p>
          <a:p>
            <a:pPr algn="ctr"/>
            <a:endParaRPr lang="en-US" sz="1001" dirty="0">
              <a:solidFill>
                <a:schemeClr val="tx1">
                  <a:lumMod val="50000"/>
                  <a:lumOff val="50000"/>
                </a:schemeClr>
              </a:solidFill>
            </a:endParaRPr>
          </a:p>
          <a:p>
            <a:pPr algn="ctr"/>
            <a:endParaRPr lang="en-US" sz="1001" dirty="0">
              <a:solidFill>
                <a:schemeClr val="tx1">
                  <a:lumMod val="50000"/>
                  <a:lumOff val="50000"/>
                </a:schemeClr>
              </a:solidFill>
            </a:endParaRPr>
          </a:p>
          <a:p>
            <a:pPr algn="ctr"/>
            <a:endParaRPr lang="en-US" sz="1001" dirty="0">
              <a:solidFill>
                <a:schemeClr val="tx1">
                  <a:lumMod val="50000"/>
                  <a:lumOff val="50000"/>
                </a:schemeClr>
              </a:solidFill>
            </a:endParaRPr>
          </a:p>
          <a:p>
            <a:pPr algn="ctr"/>
            <a:endParaRPr lang="en-US" sz="1001" dirty="0">
              <a:solidFill>
                <a:schemeClr val="tx1">
                  <a:lumMod val="50000"/>
                  <a:lumOff val="50000"/>
                </a:schemeClr>
              </a:solidFill>
            </a:endParaRPr>
          </a:p>
          <a:p>
            <a:pPr algn="ctr"/>
            <a:endParaRPr lang="en-US" sz="1001" dirty="0">
              <a:solidFill>
                <a:schemeClr val="tx1">
                  <a:lumMod val="50000"/>
                  <a:lumOff val="50000"/>
                </a:schemeClr>
              </a:solidFill>
            </a:endParaRPr>
          </a:p>
        </p:txBody>
      </p:sp>
      <p:sp>
        <p:nvSpPr>
          <p:cNvPr id="51" name="Text Placeholder 3"/>
          <p:cNvSpPr>
            <a:spLocks noGrp="1"/>
          </p:cNvSpPr>
          <p:nvPr>
            <p:ph type="body" sz="half" idx="18" hasCustomPrompt="1"/>
          </p:nvPr>
        </p:nvSpPr>
        <p:spPr>
          <a:xfrm>
            <a:off x="5162551" y="3188332"/>
            <a:ext cx="1714500" cy="292988"/>
          </a:xfrm>
          <a:prstGeom prst="rect">
            <a:avLst/>
          </a:prstGeom>
        </p:spPr>
        <p:txBody>
          <a:bodyPr wrap="square" lIns="0" tIns="0" rIns="0" bIns="0" anchor="ctr">
            <a:noAutofit/>
          </a:bodyPr>
          <a:lstStyle>
            <a:lvl1pPr marL="0" indent="0" algn="ctr">
              <a:buNone/>
              <a:defRPr sz="1200" b="1" baseline="0">
                <a:solidFill>
                  <a:schemeClr val="bg1"/>
                </a:solidFill>
              </a:defRPr>
            </a:lvl1pPr>
            <a:lvl2pPr marL="457052" indent="0">
              <a:buNone/>
              <a:defRPr sz="1200"/>
            </a:lvl2pPr>
            <a:lvl3pPr marL="914103" indent="0">
              <a:buNone/>
              <a:defRPr sz="1001"/>
            </a:lvl3pPr>
            <a:lvl4pPr marL="1370679" indent="0">
              <a:buNone/>
              <a:defRPr sz="900"/>
            </a:lvl4pPr>
            <a:lvl5pPr marL="1827731" indent="0">
              <a:buNone/>
              <a:defRPr sz="900"/>
            </a:lvl5pPr>
            <a:lvl6pPr marL="2284781" indent="0">
              <a:buNone/>
              <a:defRPr sz="900"/>
            </a:lvl6pPr>
            <a:lvl7pPr marL="2741833" indent="0">
              <a:buNone/>
              <a:defRPr sz="900"/>
            </a:lvl7pPr>
            <a:lvl8pPr marL="3198408" indent="0">
              <a:buNone/>
              <a:defRPr sz="900"/>
            </a:lvl8pPr>
            <a:lvl9pPr marL="3655460" indent="0">
              <a:buNone/>
              <a:defRPr sz="900"/>
            </a:lvl9pPr>
          </a:lstStyle>
          <a:p>
            <a:pPr lvl="0"/>
            <a:r>
              <a:rPr lang="en-US" dirty="0"/>
              <a:t>Title Goes Here</a:t>
            </a:r>
          </a:p>
        </p:txBody>
      </p:sp>
      <p:sp>
        <p:nvSpPr>
          <p:cNvPr id="52" name="Text Placeholder 3"/>
          <p:cNvSpPr>
            <a:spLocks noGrp="1"/>
          </p:cNvSpPr>
          <p:nvPr>
            <p:ph type="body" sz="half" idx="19" hasCustomPrompt="1"/>
          </p:nvPr>
        </p:nvSpPr>
        <p:spPr>
          <a:xfrm>
            <a:off x="5162553" y="3486150"/>
            <a:ext cx="1714501" cy="1073782"/>
          </a:xfrm>
          <a:prstGeom prst="rect">
            <a:avLst/>
          </a:prstGeom>
        </p:spPr>
        <p:txBody>
          <a:bodyPr wrap="square" lIns="0" tIns="0" rIns="0" bIns="0" anchor="t">
            <a:noAutofit/>
          </a:bodyPr>
          <a:lstStyle>
            <a:lvl1pPr marL="0" indent="0" algn="ctr">
              <a:buNone/>
              <a:defRPr sz="1099" b="0" baseline="0">
                <a:solidFill>
                  <a:schemeClr val="bg1"/>
                </a:solidFill>
              </a:defRPr>
            </a:lvl1pPr>
            <a:lvl2pPr marL="457052" indent="0">
              <a:buNone/>
              <a:defRPr sz="1200"/>
            </a:lvl2pPr>
            <a:lvl3pPr marL="914103" indent="0">
              <a:buNone/>
              <a:defRPr sz="1001"/>
            </a:lvl3pPr>
            <a:lvl4pPr marL="1370679" indent="0">
              <a:buNone/>
              <a:defRPr sz="900"/>
            </a:lvl4pPr>
            <a:lvl5pPr marL="1827731" indent="0">
              <a:buNone/>
              <a:defRPr sz="900"/>
            </a:lvl5pPr>
            <a:lvl6pPr marL="2284781" indent="0">
              <a:buNone/>
              <a:defRPr sz="900"/>
            </a:lvl6pPr>
            <a:lvl7pPr marL="2741833" indent="0">
              <a:buNone/>
              <a:defRPr sz="900"/>
            </a:lvl7pPr>
            <a:lvl8pPr marL="3198408" indent="0">
              <a:buNone/>
              <a:defRPr sz="900"/>
            </a:lvl8pPr>
            <a:lvl9pPr marL="3655460" indent="0">
              <a:buNone/>
              <a:defRPr sz="900"/>
            </a:lvl9pPr>
          </a:lstStyle>
          <a:p>
            <a:pPr algn="ctr"/>
            <a:r>
              <a:rPr lang="en-US" sz="1001" dirty="0">
                <a:solidFill>
                  <a:schemeClr val="tx1">
                    <a:lumMod val="50000"/>
                    <a:lumOff val="50000"/>
                  </a:schemeClr>
                </a:solidFill>
              </a:rPr>
              <a:t>Add your Description here</a:t>
            </a:r>
          </a:p>
          <a:p>
            <a:pPr algn="ctr"/>
            <a:endParaRPr lang="en-US" sz="1001" dirty="0">
              <a:solidFill>
                <a:schemeClr val="tx1">
                  <a:lumMod val="50000"/>
                  <a:lumOff val="50000"/>
                </a:schemeClr>
              </a:solidFill>
            </a:endParaRPr>
          </a:p>
          <a:p>
            <a:pPr algn="ctr"/>
            <a:endParaRPr lang="en-US" sz="1001" dirty="0">
              <a:solidFill>
                <a:schemeClr val="tx1">
                  <a:lumMod val="50000"/>
                  <a:lumOff val="50000"/>
                </a:schemeClr>
              </a:solidFill>
            </a:endParaRPr>
          </a:p>
          <a:p>
            <a:pPr algn="ctr"/>
            <a:endParaRPr lang="en-US" sz="1001" dirty="0">
              <a:solidFill>
                <a:schemeClr val="tx1">
                  <a:lumMod val="50000"/>
                  <a:lumOff val="50000"/>
                </a:schemeClr>
              </a:solidFill>
            </a:endParaRPr>
          </a:p>
          <a:p>
            <a:pPr algn="ctr"/>
            <a:endParaRPr lang="en-US" sz="1001" dirty="0">
              <a:solidFill>
                <a:schemeClr val="tx1">
                  <a:lumMod val="50000"/>
                  <a:lumOff val="50000"/>
                </a:schemeClr>
              </a:solidFill>
            </a:endParaRPr>
          </a:p>
          <a:p>
            <a:pPr algn="ctr"/>
            <a:endParaRPr lang="en-US" sz="1001" dirty="0">
              <a:solidFill>
                <a:schemeClr val="tx1">
                  <a:lumMod val="50000"/>
                  <a:lumOff val="50000"/>
                </a:schemeClr>
              </a:solidFill>
            </a:endParaRPr>
          </a:p>
        </p:txBody>
      </p:sp>
      <p:sp>
        <p:nvSpPr>
          <p:cNvPr id="14" name="Round Same Side Corner Rectangle 13"/>
          <p:cNvSpPr/>
          <p:nvPr userDrawn="1"/>
        </p:nvSpPr>
        <p:spPr>
          <a:xfrm rot="16200000" flipH="1">
            <a:off x="8798361" y="304345"/>
            <a:ext cx="288035" cy="403250"/>
          </a:xfrm>
          <a:prstGeom prst="round2Same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030271"/>
            <a:endParaRPr lang="en-US" sz="1998" dirty="0">
              <a:solidFill>
                <a:srgbClr val="262626">
                  <a:lumMod val="50000"/>
                  <a:lumOff val="50000"/>
                </a:srgbClr>
              </a:solidFill>
            </a:endParaRPr>
          </a:p>
        </p:txBody>
      </p:sp>
      <p:sp>
        <p:nvSpPr>
          <p:cNvPr id="15" name="Slide Number Placeholder 4"/>
          <p:cNvSpPr>
            <a:spLocks noGrp="1"/>
          </p:cNvSpPr>
          <p:nvPr>
            <p:ph type="sldNum" sz="quarter" idx="4"/>
          </p:nvPr>
        </p:nvSpPr>
        <p:spPr>
          <a:xfrm>
            <a:off x="8746835" y="361953"/>
            <a:ext cx="381001" cy="274637"/>
          </a:xfrm>
          <a:prstGeom prst="rect">
            <a:avLst/>
          </a:prstGeom>
        </p:spPr>
        <p:txBody>
          <a:bodyPr anchor="ctr"/>
          <a:lstStyle>
            <a:lvl1pPr algn="ctr">
              <a:defRPr sz="900" b="1">
                <a:solidFill>
                  <a:schemeClr val="tx1">
                    <a:lumMod val="50000"/>
                    <a:lumOff val="50000"/>
                  </a:schemeClr>
                </a:solidFill>
              </a:defRPr>
            </a:lvl1pPr>
          </a:lstStyle>
          <a:p>
            <a:pPr defTabSz="1030271"/>
            <a:fld id="{C136B7D2-B98C-44FD-8D04-7EC62A564975}" type="slidenum">
              <a:rPr lang="en-US" smtClean="0">
                <a:solidFill>
                  <a:srgbClr val="262626">
                    <a:lumMod val="50000"/>
                    <a:lumOff val="50000"/>
                  </a:srgbClr>
                </a:solidFill>
              </a:rPr>
              <a:pPr defTabSz="1030271"/>
              <a:t>‹#›</a:t>
            </a:fld>
            <a:endParaRPr lang="en-US" dirty="0">
              <a:solidFill>
                <a:srgbClr val="262626">
                  <a:lumMod val="50000"/>
                  <a:lumOff val="50000"/>
                </a:srgbClr>
              </a:solidFill>
            </a:endParaRPr>
          </a:p>
        </p:txBody>
      </p:sp>
      <p:sp>
        <p:nvSpPr>
          <p:cNvPr id="18" name="Title 1"/>
          <p:cNvSpPr>
            <a:spLocks noGrp="1"/>
          </p:cNvSpPr>
          <p:nvPr>
            <p:ph type="title" hasCustomPrompt="1"/>
          </p:nvPr>
        </p:nvSpPr>
        <p:spPr>
          <a:xfrm>
            <a:off x="609601" y="361951"/>
            <a:ext cx="5638800" cy="353525"/>
          </a:xfrm>
          <a:prstGeom prst="rect">
            <a:avLst/>
          </a:prstGeom>
        </p:spPr>
        <p:txBody>
          <a:bodyPr wrap="none" lIns="0" tIns="0" rIns="0" bIns="0" anchor="ctr">
            <a:noAutofit/>
          </a:bodyPr>
          <a:lstStyle>
            <a:lvl1pPr algn="l">
              <a:defRPr sz="2399" b="1" baseline="0">
                <a:solidFill>
                  <a:schemeClr val="tx1">
                    <a:lumMod val="50000"/>
                    <a:lumOff val="50000"/>
                  </a:schemeClr>
                </a:solidFill>
              </a:defRPr>
            </a:lvl1pPr>
          </a:lstStyle>
          <a:p>
            <a:r>
              <a:rPr lang="en-US" dirty="0"/>
              <a:t>Click To Edit Master Title Style</a:t>
            </a:r>
          </a:p>
        </p:txBody>
      </p:sp>
      <p:sp>
        <p:nvSpPr>
          <p:cNvPr id="19" name="Text Placeholder 3"/>
          <p:cNvSpPr>
            <a:spLocks noGrp="1"/>
          </p:cNvSpPr>
          <p:nvPr>
            <p:ph type="body" sz="half" idx="2" hasCustomPrompt="1"/>
          </p:nvPr>
        </p:nvSpPr>
        <p:spPr>
          <a:xfrm>
            <a:off x="609602" y="713943"/>
            <a:ext cx="4114801" cy="200746"/>
          </a:xfrm>
          <a:prstGeom prst="rect">
            <a:avLst/>
          </a:prstGeom>
        </p:spPr>
        <p:txBody>
          <a:bodyPr wrap="none" lIns="0" tIns="0" rIns="0" bIns="0" anchor="ctr">
            <a:noAutofit/>
          </a:bodyPr>
          <a:lstStyle>
            <a:lvl1pPr marL="0" indent="0" algn="l">
              <a:buNone/>
              <a:defRPr sz="1200" b="1" baseline="0">
                <a:solidFill>
                  <a:schemeClr val="bg1">
                    <a:lumMod val="75000"/>
                  </a:schemeClr>
                </a:solidFill>
              </a:defRPr>
            </a:lvl1pPr>
            <a:lvl2pPr marL="457052" indent="0">
              <a:buNone/>
              <a:defRPr sz="1200"/>
            </a:lvl2pPr>
            <a:lvl3pPr marL="914103" indent="0">
              <a:buNone/>
              <a:defRPr sz="1001"/>
            </a:lvl3pPr>
            <a:lvl4pPr marL="1370679" indent="0">
              <a:buNone/>
              <a:defRPr sz="900"/>
            </a:lvl4pPr>
            <a:lvl5pPr marL="1827731" indent="0">
              <a:buNone/>
              <a:defRPr sz="900"/>
            </a:lvl5pPr>
            <a:lvl6pPr marL="2284781" indent="0">
              <a:buNone/>
              <a:defRPr sz="900"/>
            </a:lvl6pPr>
            <a:lvl7pPr marL="2741833" indent="0">
              <a:buNone/>
              <a:defRPr sz="900"/>
            </a:lvl7pPr>
            <a:lvl8pPr marL="3198408" indent="0">
              <a:buNone/>
              <a:defRPr sz="900"/>
            </a:lvl8pPr>
            <a:lvl9pPr marL="3655460" indent="0">
              <a:buNone/>
              <a:defRPr sz="900"/>
            </a:lvl9pPr>
          </a:lstStyle>
          <a:p>
            <a:pPr lvl="0"/>
            <a:r>
              <a:rPr lang="en-US" dirty="0"/>
              <a:t>Subtext Goes Here</a:t>
            </a:r>
          </a:p>
        </p:txBody>
      </p:sp>
    </p:spTree>
    <p:extLst>
      <p:ext uri="{BB962C8B-B14F-4D97-AF65-F5344CB8AC3E}">
        <p14:creationId xmlns:p14="http://schemas.microsoft.com/office/powerpoint/2010/main" val="162384135"/>
      </p:ext>
    </p:extLst>
  </p:cSld>
  <p:clrMapOvr>
    <a:masterClrMapping/>
  </p:clrMapOvr>
  <mc:AlternateContent xmlns:mc="http://schemas.openxmlformats.org/markup-compatibility/2006" xmlns:p14="http://schemas.microsoft.com/office/powerpoint/2010/main">
    <mc:Choice Requires="p14">
      <p:transition spd="slow" p14:dur="1500" advClick="0">
        <p:random/>
      </p:transition>
    </mc:Choice>
    <mc:Fallback xmlns="">
      <p:transition spd="slow" advClick="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500"/>
                                        <p:tgtEl>
                                          <p:spTgt spid="18"/>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9">
                                            <p:txEl>
                                              <p:pRg st="0" end="0"/>
                                            </p:txEl>
                                          </p:spTgt>
                                        </p:tgtEl>
                                        <p:attrNameLst>
                                          <p:attrName>style.visibility</p:attrName>
                                        </p:attrNameLst>
                                      </p:cBhvr>
                                      <p:to>
                                        <p:strVal val="visible"/>
                                      </p:to>
                                    </p:set>
                                    <p:animEffect transition="in" filter="fade">
                                      <p:cBhvr>
                                        <p:cTn id="11" dur="500"/>
                                        <p:tgtEl>
                                          <p:spTgt spid="19">
                                            <p:txEl>
                                              <p:pRg st="0" end="0"/>
                                            </p:txEl>
                                          </p:spTgt>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wipe(left)">
                                      <p:cBhvr>
                                        <p:cTn id="15" dur="500"/>
                                        <p:tgtEl>
                                          <p:spTgt spid="7"/>
                                        </p:tgtEl>
                                      </p:cBhvr>
                                    </p:animEffect>
                                  </p:childTnLst>
                                </p:cTn>
                              </p:par>
                            </p:childTnLst>
                          </p:cTn>
                        </p:par>
                        <p:par>
                          <p:cTn id="16" fill="hold">
                            <p:stCondLst>
                              <p:cond delay="1500"/>
                            </p:stCondLst>
                            <p:childTnLst>
                              <p:par>
                                <p:cTn id="17" presetID="12" presetClass="entr" presetSubtype="4" fill="hold" grpId="0" nodeType="after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slide(fromBottom)">
                                      <p:cBhvr>
                                        <p:cTn id="19" dur="500"/>
                                        <p:tgtEl>
                                          <p:spTgt spid="11"/>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49">
                                            <p:txEl>
                                              <p:pRg st="0" end="0"/>
                                            </p:txEl>
                                          </p:spTgt>
                                        </p:tgtEl>
                                        <p:attrNameLst>
                                          <p:attrName>style.visibility</p:attrName>
                                        </p:attrNameLst>
                                      </p:cBhvr>
                                      <p:to>
                                        <p:strVal val="visible"/>
                                      </p:to>
                                    </p:set>
                                    <p:animEffect transition="in" filter="wipe(up)">
                                      <p:cBhvr>
                                        <p:cTn id="23" dur="500"/>
                                        <p:tgtEl>
                                          <p:spTgt spid="49">
                                            <p:txEl>
                                              <p:pRg st="0" end="0"/>
                                            </p:txEl>
                                          </p:spTgt>
                                        </p:tgtEl>
                                      </p:cBhvr>
                                    </p:animEffect>
                                  </p:childTnLst>
                                </p:cTn>
                              </p:par>
                            </p:childTnLst>
                          </p:cTn>
                        </p:par>
                        <p:par>
                          <p:cTn id="24" fill="hold">
                            <p:stCondLst>
                              <p:cond delay="2500"/>
                            </p:stCondLst>
                            <p:childTnLst>
                              <p:par>
                                <p:cTn id="25" presetID="22" presetClass="entr" presetSubtype="1" fill="hold" grpId="0" nodeType="afterEffect">
                                  <p:stCondLst>
                                    <p:cond delay="0"/>
                                  </p:stCondLst>
                                  <p:childTnLst>
                                    <p:set>
                                      <p:cBhvr>
                                        <p:cTn id="26" dur="1" fill="hold">
                                          <p:stCondLst>
                                            <p:cond delay="0"/>
                                          </p:stCondLst>
                                        </p:cTn>
                                        <p:tgtEl>
                                          <p:spTgt spid="50">
                                            <p:txEl>
                                              <p:pRg st="0" end="0"/>
                                            </p:txEl>
                                          </p:spTgt>
                                        </p:tgtEl>
                                        <p:attrNameLst>
                                          <p:attrName>style.visibility</p:attrName>
                                        </p:attrNameLst>
                                      </p:cBhvr>
                                      <p:to>
                                        <p:strVal val="visible"/>
                                      </p:to>
                                    </p:set>
                                    <p:animEffect transition="in" filter="wipe(up)">
                                      <p:cBhvr>
                                        <p:cTn id="27" dur="500"/>
                                        <p:tgtEl>
                                          <p:spTgt spid="50">
                                            <p:txEl>
                                              <p:pRg st="0" end="0"/>
                                            </p:txEl>
                                          </p:spTgt>
                                        </p:tgtEl>
                                      </p:cBhvr>
                                    </p:animEffect>
                                  </p:childTnLst>
                                </p:cTn>
                              </p:par>
                            </p:childTnLst>
                          </p:cTn>
                        </p:par>
                        <p:par>
                          <p:cTn id="28" fill="hold">
                            <p:stCondLst>
                              <p:cond delay="3000"/>
                            </p:stCondLst>
                            <p:childTnLst>
                              <p:par>
                                <p:cTn id="29" presetID="12" presetClass="entr" presetSubtype="1" fill="hold" grpId="0" nodeType="afterEffect">
                                  <p:stCondLst>
                                    <p:cond delay="0"/>
                                  </p:stCondLst>
                                  <p:childTnLst>
                                    <p:set>
                                      <p:cBhvr>
                                        <p:cTn id="30" dur="1" fill="hold">
                                          <p:stCondLst>
                                            <p:cond delay="0"/>
                                          </p:stCondLst>
                                        </p:cTn>
                                        <p:tgtEl>
                                          <p:spTgt spid="40"/>
                                        </p:tgtEl>
                                        <p:attrNameLst>
                                          <p:attrName>style.visibility</p:attrName>
                                        </p:attrNameLst>
                                      </p:cBhvr>
                                      <p:to>
                                        <p:strVal val="visible"/>
                                      </p:to>
                                    </p:set>
                                    <p:animEffect transition="in" filter="slide(fromTop)">
                                      <p:cBhvr>
                                        <p:cTn id="31" dur="500"/>
                                        <p:tgtEl>
                                          <p:spTgt spid="40"/>
                                        </p:tgtEl>
                                      </p:cBhvr>
                                    </p:animEffect>
                                  </p:childTnLst>
                                </p:cTn>
                              </p:par>
                            </p:childTnLst>
                          </p:cTn>
                        </p:par>
                        <p:par>
                          <p:cTn id="32" fill="hold">
                            <p:stCondLst>
                              <p:cond delay="3500"/>
                            </p:stCondLst>
                            <p:childTnLst>
                              <p:par>
                                <p:cTn id="33" presetID="22" presetClass="entr" presetSubtype="1" fill="hold" grpId="0" nodeType="afterEffect">
                                  <p:stCondLst>
                                    <p:cond delay="0"/>
                                  </p:stCondLst>
                                  <p:childTnLst>
                                    <p:set>
                                      <p:cBhvr>
                                        <p:cTn id="34" dur="1" fill="hold">
                                          <p:stCondLst>
                                            <p:cond delay="0"/>
                                          </p:stCondLst>
                                        </p:cTn>
                                        <p:tgtEl>
                                          <p:spTgt spid="51">
                                            <p:txEl>
                                              <p:pRg st="0" end="0"/>
                                            </p:txEl>
                                          </p:spTgt>
                                        </p:tgtEl>
                                        <p:attrNameLst>
                                          <p:attrName>style.visibility</p:attrName>
                                        </p:attrNameLst>
                                      </p:cBhvr>
                                      <p:to>
                                        <p:strVal val="visible"/>
                                      </p:to>
                                    </p:set>
                                    <p:animEffect transition="in" filter="wipe(up)">
                                      <p:cBhvr>
                                        <p:cTn id="35" dur="500"/>
                                        <p:tgtEl>
                                          <p:spTgt spid="51">
                                            <p:txEl>
                                              <p:pRg st="0" end="0"/>
                                            </p:txEl>
                                          </p:spTgt>
                                        </p:tgtEl>
                                      </p:cBhvr>
                                    </p:animEffect>
                                  </p:childTnLst>
                                </p:cTn>
                              </p:par>
                            </p:childTnLst>
                          </p:cTn>
                        </p:par>
                        <p:par>
                          <p:cTn id="36" fill="hold">
                            <p:stCondLst>
                              <p:cond delay="4000"/>
                            </p:stCondLst>
                            <p:childTnLst>
                              <p:par>
                                <p:cTn id="37" presetID="22" presetClass="entr" presetSubtype="1" fill="hold" grpId="0" nodeType="afterEffect">
                                  <p:stCondLst>
                                    <p:cond delay="0"/>
                                  </p:stCondLst>
                                  <p:childTnLst>
                                    <p:set>
                                      <p:cBhvr>
                                        <p:cTn id="38" dur="1" fill="hold">
                                          <p:stCondLst>
                                            <p:cond delay="0"/>
                                          </p:stCondLst>
                                        </p:cTn>
                                        <p:tgtEl>
                                          <p:spTgt spid="52">
                                            <p:txEl>
                                              <p:pRg st="0" end="0"/>
                                            </p:txEl>
                                          </p:spTgt>
                                        </p:tgtEl>
                                        <p:attrNameLst>
                                          <p:attrName>style.visibility</p:attrName>
                                        </p:attrNameLst>
                                      </p:cBhvr>
                                      <p:to>
                                        <p:strVal val="visible"/>
                                      </p:to>
                                    </p:set>
                                    <p:animEffect transition="in" filter="wipe(up)">
                                      <p:cBhvr>
                                        <p:cTn id="39" dur="500"/>
                                        <p:tgtEl>
                                          <p:spTgt spid="52">
                                            <p:txEl>
                                              <p:pRg st="0" end="0"/>
                                            </p:txEl>
                                          </p:spTgt>
                                        </p:tgtEl>
                                      </p:cBhvr>
                                    </p:animEffect>
                                  </p:childTnLst>
                                </p:cTn>
                              </p:par>
                            </p:childTnLst>
                          </p:cTn>
                        </p:par>
                        <p:par>
                          <p:cTn id="40" fill="hold">
                            <p:stCondLst>
                              <p:cond delay="4500"/>
                            </p:stCondLst>
                            <p:childTnLst>
                              <p:par>
                                <p:cTn id="41" presetID="22" presetClass="entr" presetSubtype="4" fill="hold" grpId="0" nodeType="afterEffect">
                                  <p:stCondLst>
                                    <p:cond delay="0"/>
                                  </p:stCondLst>
                                  <p:childTnLst>
                                    <p:set>
                                      <p:cBhvr>
                                        <p:cTn id="42" dur="1" fill="hold">
                                          <p:stCondLst>
                                            <p:cond delay="0"/>
                                          </p:stCondLst>
                                        </p:cTn>
                                        <p:tgtEl>
                                          <p:spTgt spid="47"/>
                                        </p:tgtEl>
                                        <p:attrNameLst>
                                          <p:attrName>style.visibility</p:attrName>
                                        </p:attrNameLst>
                                      </p:cBhvr>
                                      <p:to>
                                        <p:strVal val="visible"/>
                                      </p:to>
                                    </p:set>
                                    <p:animEffect transition="in" filter="wipe(down)">
                                      <p:cBhvr>
                                        <p:cTn id="43" dur="500"/>
                                        <p:tgtEl>
                                          <p:spTgt spid="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ldLvl="0" animBg="1"/>
      <p:bldP spid="11" grpId="0" bldLvl="0" animBg="1"/>
      <p:bldP spid="40" grpId="0" bldLvl="0" animBg="1"/>
      <p:bldP spid="47" grpId="0" bldLvl="0" animBg="1"/>
      <p:bldP spid="49" grpId="0" build="p">
        <p:tmplLst>
          <p:tmpl lvl="1">
            <p:tnLst>
              <p:par>
                <p:cTn presetID="22" presetClass="entr" presetSubtype="1" fill="hold" nodeType="afterEffect">
                  <p:stCondLst>
                    <p:cond delay="0"/>
                  </p:stCondLst>
                  <p:childTnLst>
                    <p:set>
                      <p:cBhvr>
                        <p:cTn dur="1" fill="hold">
                          <p:stCondLst>
                            <p:cond delay="0"/>
                          </p:stCondLst>
                        </p:cTn>
                        <p:tgtEl>
                          <p:spTgt spid="49"/>
                        </p:tgtEl>
                        <p:attrNameLst>
                          <p:attrName>style.visibility</p:attrName>
                        </p:attrNameLst>
                      </p:cBhvr>
                      <p:to>
                        <p:strVal val="visible"/>
                      </p:to>
                    </p:set>
                    <p:animEffect transition="in" filter="wipe(up)">
                      <p:cBhvr>
                        <p:cTn dur="500"/>
                        <p:tgtEl>
                          <p:spTgt spid="49"/>
                        </p:tgtEl>
                      </p:cBhvr>
                    </p:animEffect>
                  </p:childTnLst>
                </p:cTn>
              </p:par>
            </p:tnLst>
          </p:tmpl>
        </p:tmplLst>
      </p:bldP>
      <p:bldP spid="50" grpId="0" build="p">
        <p:tmplLst>
          <p:tmpl lvl="1">
            <p:tnLst>
              <p:par>
                <p:cTn presetID="22" presetClass="entr" presetSubtype="1" fill="hold" nodeType="afterEffect">
                  <p:stCondLst>
                    <p:cond delay="0"/>
                  </p:stCondLst>
                  <p:childTnLst>
                    <p:set>
                      <p:cBhvr>
                        <p:cTn dur="1" fill="hold">
                          <p:stCondLst>
                            <p:cond delay="0"/>
                          </p:stCondLst>
                        </p:cTn>
                        <p:tgtEl>
                          <p:spTgt spid="50"/>
                        </p:tgtEl>
                        <p:attrNameLst>
                          <p:attrName>style.visibility</p:attrName>
                        </p:attrNameLst>
                      </p:cBhvr>
                      <p:to>
                        <p:strVal val="visible"/>
                      </p:to>
                    </p:set>
                    <p:animEffect transition="in" filter="wipe(up)">
                      <p:cBhvr>
                        <p:cTn dur="500"/>
                        <p:tgtEl>
                          <p:spTgt spid="50"/>
                        </p:tgtEl>
                      </p:cBhvr>
                    </p:animEffect>
                  </p:childTnLst>
                </p:cTn>
              </p:par>
            </p:tnLst>
          </p:tmpl>
        </p:tmplLst>
      </p:bldP>
      <p:bldP spid="51" grpId="0" build="p">
        <p:tmplLst>
          <p:tmpl lvl="1">
            <p:tnLst>
              <p:par>
                <p:cTn presetID="22" presetClass="entr" presetSubtype="1" fill="hold" nodeType="afterEffect">
                  <p:stCondLst>
                    <p:cond delay="0"/>
                  </p:stCondLst>
                  <p:childTnLst>
                    <p:set>
                      <p:cBhvr>
                        <p:cTn dur="1" fill="hold">
                          <p:stCondLst>
                            <p:cond delay="0"/>
                          </p:stCondLst>
                        </p:cTn>
                        <p:tgtEl>
                          <p:spTgt spid="51"/>
                        </p:tgtEl>
                        <p:attrNameLst>
                          <p:attrName>style.visibility</p:attrName>
                        </p:attrNameLst>
                      </p:cBhvr>
                      <p:to>
                        <p:strVal val="visible"/>
                      </p:to>
                    </p:set>
                    <p:animEffect transition="in" filter="wipe(up)">
                      <p:cBhvr>
                        <p:cTn dur="500"/>
                        <p:tgtEl>
                          <p:spTgt spid="51"/>
                        </p:tgtEl>
                      </p:cBhvr>
                    </p:animEffect>
                  </p:childTnLst>
                </p:cTn>
              </p:par>
            </p:tnLst>
          </p:tmpl>
        </p:tmplLst>
      </p:bldP>
      <p:bldP spid="52" grpId="0" build="p">
        <p:tmplLst>
          <p:tmpl lvl="1">
            <p:tnLst>
              <p:par>
                <p:cTn presetID="22" presetClass="entr" presetSubtype="1" fill="hold" nodeType="afterEffect">
                  <p:stCondLst>
                    <p:cond delay="0"/>
                  </p:stCondLst>
                  <p:childTnLst>
                    <p:set>
                      <p:cBhvr>
                        <p:cTn dur="1" fill="hold">
                          <p:stCondLst>
                            <p:cond delay="0"/>
                          </p:stCondLst>
                        </p:cTn>
                        <p:tgtEl>
                          <p:spTgt spid="52"/>
                        </p:tgtEl>
                        <p:attrNameLst>
                          <p:attrName>style.visibility</p:attrName>
                        </p:attrNameLst>
                      </p:cBhvr>
                      <p:to>
                        <p:strVal val="visible"/>
                      </p:to>
                    </p:set>
                    <p:animEffect transition="in" filter="wipe(up)">
                      <p:cBhvr>
                        <p:cTn dur="500"/>
                        <p:tgtEl>
                          <p:spTgt spid="52"/>
                        </p:tgtEl>
                      </p:cBhvr>
                    </p:animEffect>
                  </p:childTnLst>
                </p:cTn>
              </p:par>
            </p:tnLst>
          </p:tmpl>
        </p:tmplLst>
      </p:bldP>
      <p:bldP spid="18" grpId="0"/>
      <p:bldP spid="19" grpId="0" build="p">
        <p:tmplLst>
          <p:tmpl lvl="1">
            <p:tnLst>
              <p:par>
                <p:cTn presetID="10" presetClass="entr" presetSubtype="0" fill="hold" nodeType="afterEffect">
                  <p:stCondLst>
                    <p:cond delay="0"/>
                  </p:stCondLst>
                  <p:childTnLst>
                    <p:set>
                      <p:cBhvr>
                        <p:cTn dur="1" fill="hold">
                          <p:stCondLst>
                            <p:cond delay="0"/>
                          </p:stCondLst>
                        </p:cTn>
                        <p:tgtEl>
                          <p:spTgt spid="19"/>
                        </p:tgtEl>
                        <p:attrNameLst>
                          <p:attrName>style.visibility</p:attrName>
                        </p:attrNameLst>
                      </p:cBhvr>
                      <p:to>
                        <p:strVal val="visible"/>
                      </p:to>
                    </p:set>
                    <p:animEffect transition="in" filter="fade">
                      <p:cBhvr>
                        <p:cTn dur="500"/>
                        <p:tgtEl>
                          <p:spTgt spid="19"/>
                        </p:tgtEl>
                      </p:cBhvr>
                    </p:animEffect>
                  </p:childTnLst>
                </p:cTn>
              </p:par>
            </p:tnLst>
          </p:tmpl>
        </p:tmplLst>
      </p:bldP>
    </p:bldLst>
  </p:timing>
</p:sldLayout>
</file>

<file path=ppt/slideLayouts/slideLayout37.xml><?xml version="1.0" encoding="utf-8"?>
<p:sldLayout xmlns:a="http://schemas.openxmlformats.org/drawingml/2006/main" xmlns:r="http://schemas.openxmlformats.org/officeDocument/2006/relationships" xmlns:p="http://schemas.openxmlformats.org/presentationml/2006/main" userDrawn="1">
  <p:cSld name="Main Title+ SubTitle+Number">
    <p:spTree>
      <p:nvGrpSpPr>
        <p:cNvPr id="1" name=""/>
        <p:cNvGrpSpPr/>
        <p:nvPr/>
      </p:nvGrpSpPr>
      <p:grpSpPr>
        <a:xfrm>
          <a:off x="0" y="0"/>
          <a:ext cx="0" cy="0"/>
          <a:chOff x="0" y="0"/>
          <a:chExt cx="0" cy="0"/>
        </a:xfrm>
      </p:grpSpPr>
      <p:sp>
        <p:nvSpPr>
          <p:cNvPr id="6" name="Round Same Side Corner Rectangle 5"/>
          <p:cNvSpPr/>
          <p:nvPr userDrawn="1"/>
        </p:nvSpPr>
        <p:spPr>
          <a:xfrm rot="16200000" flipH="1">
            <a:off x="8798361" y="304345"/>
            <a:ext cx="288035" cy="403250"/>
          </a:xfrm>
          <a:prstGeom prst="round2Same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030271"/>
            <a:endParaRPr lang="en-US" sz="1998" dirty="0">
              <a:solidFill>
                <a:srgbClr val="262626">
                  <a:lumMod val="50000"/>
                  <a:lumOff val="50000"/>
                </a:srgbClr>
              </a:solidFill>
            </a:endParaRPr>
          </a:p>
        </p:txBody>
      </p:sp>
      <p:sp>
        <p:nvSpPr>
          <p:cNvPr id="7" name="Slide Number Placeholder 4"/>
          <p:cNvSpPr>
            <a:spLocks noGrp="1"/>
          </p:cNvSpPr>
          <p:nvPr>
            <p:ph type="sldNum" sz="quarter" idx="4"/>
          </p:nvPr>
        </p:nvSpPr>
        <p:spPr>
          <a:xfrm>
            <a:off x="8746835" y="361953"/>
            <a:ext cx="381001" cy="274637"/>
          </a:xfrm>
          <a:prstGeom prst="rect">
            <a:avLst/>
          </a:prstGeom>
        </p:spPr>
        <p:txBody>
          <a:bodyPr anchor="ctr"/>
          <a:lstStyle>
            <a:lvl1pPr algn="ctr">
              <a:defRPr sz="900" b="1">
                <a:solidFill>
                  <a:schemeClr val="tx1">
                    <a:lumMod val="50000"/>
                    <a:lumOff val="50000"/>
                  </a:schemeClr>
                </a:solidFill>
              </a:defRPr>
            </a:lvl1pPr>
          </a:lstStyle>
          <a:p>
            <a:pPr defTabSz="1030271"/>
            <a:fld id="{C136B7D2-B98C-44FD-8D04-7EC62A564975}" type="slidenum">
              <a:rPr lang="en-US" smtClean="0">
                <a:solidFill>
                  <a:srgbClr val="262626">
                    <a:lumMod val="50000"/>
                    <a:lumOff val="50000"/>
                  </a:srgbClr>
                </a:solidFill>
              </a:rPr>
              <a:pPr defTabSz="1030271"/>
              <a:t>‹#›</a:t>
            </a:fld>
            <a:endParaRPr lang="en-US" dirty="0">
              <a:solidFill>
                <a:srgbClr val="262626">
                  <a:lumMod val="50000"/>
                  <a:lumOff val="50000"/>
                </a:srgbClr>
              </a:solidFill>
            </a:endParaRPr>
          </a:p>
        </p:txBody>
      </p:sp>
      <p:sp>
        <p:nvSpPr>
          <p:cNvPr id="8" name="Title 1"/>
          <p:cNvSpPr>
            <a:spLocks noGrp="1"/>
          </p:cNvSpPr>
          <p:nvPr>
            <p:ph type="title" hasCustomPrompt="1"/>
          </p:nvPr>
        </p:nvSpPr>
        <p:spPr>
          <a:xfrm>
            <a:off x="609601" y="361951"/>
            <a:ext cx="5638800" cy="353525"/>
          </a:xfrm>
          <a:prstGeom prst="rect">
            <a:avLst/>
          </a:prstGeom>
        </p:spPr>
        <p:txBody>
          <a:bodyPr wrap="none" lIns="0" tIns="0" rIns="0" bIns="0" anchor="ctr">
            <a:noAutofit/>
          </a:bodyPr>
          <a:lstStyle>
            <a:lvl1pPr algn="l">
              <a:defRPr sz="2399" b="1" baseline="0">
                <a:solidFill>
                  <a:schemeClr val="tx1">
                    <a:lumMod val="50000"/>
                    <a:lumOff val="50000"/>
                  </a:schemeClr>
                </a:solidFill>
              </a:defRPr>
            </a:lvl1pPr>
          </a:lstStyle>
          <a:p>
            <a:r>
              <a:rPr lang="en-US" dirty="0"/>
              <a:t>Click To Edit Master Title Style</a:t>
            </a:r>
          </a:p>
        </p:txBody>
      </p:sp>
      <p:sp>
        <p:nvSpPr>
          <p:cNvPr id="9" name="Text Placeholder 3"/>
          <p:cNvSpPr>
            <a:spLocks noGrp="1"/>
          </p:cNvSpPr>
          <p:nvPr>
            <p:ph type="body" sz="half" idx="2" hasCustomPrompt="1"/>
          </p:nvPr>
        </p:nvSpPr>
        <p:spPr>
          <a:xfrm>
            <a:off x="609602" y="713943"/>
            <a:ext cx="4114801" cy="200746"/>
          </a:xfrm>
          <a:prstGeom prst="rect">
            <a:avLst/>
          </a:prstGeom>
        </p:spPr>
        <p:txBody>
          <a:bodyPr wrap="none" lIns="0" tIns="0" rIns="0" bIns="0" anchor="ctr">
            <a:noAutofit/>
          </a:bodyPr>
          <a:lstStyle>
            <a:lvl1pPr marL="0" indent="0" algn="l">
              <a:buNone/>
              <a:defRPr sz="1200" b="1" baseline="0">
                <a:solidFill>
                  <a:schemeClr val="bg1">
                    <a:lumMod val="75000"/>
                  </a:schemeClr>
                </a:solidFill>
              </a:defRPr>
            </a:lvl1pPr>
            <a:lvl2pPr marL="457052" indent="0">
              <a:buNone/>
              <a:defRPr sz="1200"/>
            </a:lvl2pPr>
            <a:lvl3pPr marL="914103" indent="0">
              <a:buNone/>
              <a:defRPr sz="1001"/>
            </a:lvl3pPr>
            <a:lvl4pPr marL="1370679" indent="0">
              <a:buNone/>
              <a:defRPr sz="900"/>
            </a:lvl4pPr>
            <a:lvl5pPr marL="1827731" indent="0">
              <a:buNone/>
              <a:defRPr sz="900"/>
            </a:lvl5pPr>
            <a:lvl6pPr marL="2284781" indent="0">
              <a:buNone/>
              <a:defRPr sz="900"/>
            </a:lvl6pPr>
            <a:lvl7pPr marL="2741833" indent="0">
              <a:buNone/>
              <a:defRPr sz="900"/>
            </a:lvl7pPr>
            <a:lvl8pPr marL="3198408" indent="0">
              <a:buNone/>
              <a:defRPr sz="900"/>
            </a:lvl8pPr>
            <a:lvl9pPr marL="3655460" indent="0">
              <a:buNone/>
              <a:defRPr sz="900"/>
            </a:lvl9pPr>
          </a:lstStyle>
          <a:p>
            <a:pPr lvl="0"/>
            <a:r>
              <a:rPr lang="en-US" dirty="0"/>
              <a:t>Subtext Goes Here</a:t>
            </a:r>
          </a:p>
        </p:txBody>
      </p:sp>
    </p:spTree>
    <p:extLst>
      <p:ext uri="{BB962C8B-B14F-4D97-AF65-F5344CB8AC3E}">
        <p14:creationId xmlns:p14="http://schemas.microsoft.com/office/powerpoint/2010/main" val="3980847392"/>
      </p:ext>
    </p:extLst>
  </p:cSld>
  <p:clrMapOvr>
    <a:masterClrMapping/>
  </p:clrMapOvr>
  <mc:AlternateContent xmlns:mc="http://schemas.openxmlformats.org/markup-compatibility/2006" xmlns:p14="http://schemas.microsoft.com/office/powerpoint/2010/main">
    <mc:Choice Requires="p14">
      <p:transition spd="slow" p14:dur="1500" advClick="0">
        <p:random/>
      </p:transition>
    </mc:Choice>
    <mc:Fallback xmlns="">
      <p:transition spd="slow" advClick="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9">
                                            <p:txEl>
                                              <p:pRg st="0" end="0"/>
                                            </p:txEl>
                                          </p:spTgt>
                                        </p:tgtEl>
                                        <p:attrNameLst>
                                          <p:attrName>style.visibility</p:attrName>
                                        </p:attrNameLst>
                                      </p:cBhvr>
                                      <p:to>
                                        <p:strVal val="visible"/>
                                      </p:to>
                                    </p:set>
                                    <p:animEffect transition="in" filter="fade">
                                      <p:cBhvr>
                                        <p:cTn id="11" dur="500"/>
                                        <p:tgtEl>
                                          <p:spTgt spid="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build="p">
        <p:tmplLst>
          <p:tmpl lvl="1">
            <p:tnLst>
              <p:par>
                <p:cTn presetID="10" presetClass="entr" presetSubtype="0" fill="hold" nodeType="afterEffect">
                  <p:stCondLst>
                    <p:cond delay="0"/>
                  </p:stCondLst>
                  <p:childTnLst>
                    <p:set>
                      <p:cBhvr>
                        <p:cTn dur="1" fill="hold">
                          <p:stCondLst>
                            <p:cond delay="0"/>
                          </p:stCondLst>
                        </p:cTn>
                        <p:tgtEl>
                          <p:spTgt spid="9"/>
                        </p:tgtEl>
                        <p:attrNameLst>
                          <p:attrName>style.visibility</p:attrName>
                        </p:attrNameLst>
                      </p:cBhvr>
                      <p:to>
                        <p:strVal val="visible"/>
                      </p:to>
                    </p:set>
                    <p:animEffect transition="in" filter="fade">
                      <p:cBhvr>
                        <p:cTn dur="500"/>
                        <p:tgtEl>
                          <p:spTgt spid="9"/>
                        </p:tgtEl>
                      </p:cBhvr>
                    </p:animEffect>
                  </p:childTnLst>
                </p:cTn>
              </p:par>
            </p:tnLst>
          </p:tmpl>
        </p:tmplLst>
      </p:bldP>
    </p:bldLst>
  </p:timing>
</p:sldLayout>
</file>

<file path=ppt/slideLayouts/slideLayout38.xml><?xml version="1.0" encoding="utf-8"?>
<p:sldLayout xmlns:a="http://schemas.openxmlformats.org/drawingml/2006/main" xmlns:r="http://schemas.openxmlformats.org/officeDocument/2006/relationships" xmlns:p="http://schemas.openxmlformats.org/presentationml/2006/main" type="blank">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1346262459"/>
      </p:ext>
    </p:extLst>
  </p:cSld>
  <p:clrMapOvr>
    <a:masterClrMapping/>
  </p:clrMapOvr>
  <mc:AlternateContent xmlns:mc="http://schemas.openxmlformats.org/markup-compatibility/2006" xmlns:p14="http://schemas.microsoft.com/office/powerpoint/2010/main">
    <mc:Choice Requires="p14">
      <p:transition spd="slow" p14:dur="1500" advClick="0">
        <p:random/>
      </p:transition>
    </mc:Choice>
    <mc:Fallback xmlns="">
      <p:transition spd="slow" advClick="0">
        <p:random/>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Free Blank With Footer">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slow" p14:dur="1500" advClick="0">
        <p:random/>
      </p:transition>
    </mc:Choice>
    <mc:Fallback xmlns="">
      <p:transition spd="slow" advClick="0">
        <p:random/>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ส่วนหัวของส่วน">
    <p:spTree>
      <p:nvGrpSpPr>
        <p:cNvPr id="1" name=""/>
        <p:cNvGrpSpPr/>
        <p:nvPr/>
      </p:nvGrpSpPr>
      <p:grpSpPr>
        <a:xfrm>
          <a:off x="0" y="0"/>
          <a:ext cx="0" cy="0"/>
          <a:chOff x="0" y="0"/>
          <a:chExt cx="0" cy="0"/>
        </a:xfrm>
      </p:grpSpPr>
    </p:spTree>
    <p:extLst>
      <p:ext uri="{BB962C8B-B14F-4D97-AF65-F5344CB8AC3E}">
        <p14:creationId xmlns:p14="http://schemas.microsoft.com/office/powerpoint/2010/main" val="2542347766"/>
      </p:ext>
    </p:extLst>
  </p:cSld>
  <p:clrMapOvr>
    <a:masterClrMapping/>
  </p:clrMapOvr>
  <mc:AlternateContent xmlns:mc="http://schemas.openxmlformats.org/markup-compatibility/2006" xmlns:p14="http://schemas.microsoft.com/office/powerpoint/2010/main">
    <mc:Choice Requires="p14">
      <p:transition spd="slow" p14:dur="1500" advClick="0">
        <p:random/>
      </p:transition>
    </mc:Choice>
    <mc:Fallback xmlns="">
      <p:transition spd="slow" advClick="0">
        <p:random/>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5_Free Blank With Footer">
    <p:spTree>
      <p:nvGrpSpPr>
        <p:cNvPr id="1" name=""/>
        <p:cNvGrpSpPr/>
        <p:nvPr/>
      </p:nvGrpSpPr>
      <p:grpSpPr>
        <a:xfrm>
          <a:off x="0" y="0"/>
          <a:ext cx="0" cy="0"/>
          <a:chOff x="0" y="0"/>
          <a:chExt cx="0" cy="0"/>
        </a:xfrm>
      </p:grpSpPr>
      <p:sp>
        <p:nvSpPr>
          <p:cNvPr id="6" name="Round Same Side Corner Rectangle 5"/>
          <p:cNvSpPr/>
          <p:nvPr userDrawn="1"/>
        </p:nvSpPr>
        <p:spPr>
          <a:xfrm rot="16200000" flipH="1">
            <a:off x="8798361" y="304345"/>
            <a:ext cx="288035" cy="403250"/>
          </a:xfrm>
          <a:prstGeom prst="round2Same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030271"/>
            <a:endParaRPr lang="en-US" sz="1998" dirty="0">
              <a:solidFill>
                <a:srgbClr val="262626">
                  <a:lumMod val="50000"/>
                  <a:lumOff val="50000"/>
                </a:srgbClr>
              </a:solidFill>
            </a:endParaRPr>
          </a:p>
        </p:txBody>
      </p:sp>
      <p:sp>
        <p:nvSpPr>
          <p:cNvPr id="7" name="Slide Number Placeholder 4"/>
          <p:cNvSpPr>
            <a:spLocks noGrp="1"/>
          </p:cNvSpPr>
          <p:nvPr>
            <p:ph type="sldNum" sz="quarter" idx="4"/>
          </p:nvPr>
        </p:nvSpPr>
        <p:spPr>
          <a:xfrm>
            <a:off x="8746835" y="361953"/>
            <a:ext cx="381001" cy="274637"/>
          </a:xfrm>
          <a:prstGeom prst="rect">
            <a:avLst/>
          </a:prstGeom>
        </p:spPr>
        <p:txBody>
          <a:bodyPr anchor="ctr"/>
          <a:lstStyle>
            <a:lvl1pPr algn="ctr">
              <a:defRPr sz="900" b="1">
                <a:solidFill>
                  <a:schemeClr val="tx1">
                    <a:lumMod val="50000"/>
                    <a:lumOff val="50000"/>
                  </a:schemeClr>
                </a:solidFill>
              </a:defRPr>
            </a:lvl1pPr>
          </a:lstStyle>
          <a:p>
            <a:pPr defTabSz="1030271"/>
            <a:fld id="{C136B7D2-B98C-44FD-8D04-7EC62A564975}" type="slidenum">
              <a:rPr lang="en-US" smtClean="0">
                <a:solidFill>
                  <a:srgbClr val="262626">
                    <a:lumMod val="50000"/>
                    <a:lumOff val="50000"/>
                  </a:srgbClr>
                </a:solidFill>
              </a:rPr>
              <a:pPr defTabSz="1030271"/>
              <a:t>‹#›</a:t>
            </a:fld>
            <a:endParaRPr lang="en-US" dirty="0">
              <a:solidFill>
                <a:srgbClr val="262626">
                  <a:lumMod val="50000"/>
                  <a:lumOff val="50000"/>
                </a:srgbClr>
              </a:solidFill>
            </a:endParaRPr>
          </a:p>
        </p:txBody>
      </p:sp>
    </p:spTree>
    <p:extLst>
      <p:ext uri="{BB962C8B-B14F-4D97-AF65-F5344CB8AC3E}">
        <p14:creationId xmlns:p14="http://schemas.microsoft.com/office/powerpoint/2010/main" val="577953336"/>
      </p:ext>
    </p:extLst>
  </p:cSld>
  <p:clrMapOvr>
    <a:masterClrMapping/>
  </p:clrMapOvr>
  <mc:AlternateContent xmlns:mc="http://schemas.openxmlformats.org/markup-compatibility/2006" xmlns:p14="http://schemas.microsoft.com/office/powerpoint/2010/main">
    <mc:Choice Requires="p14">
      <p:transition spd="slow" p14:dur="1500" advClick="0">
        <p:random/>
      </p:transition>
    </mc:Choice>
    <mc:Fallback xmlns="">
      <p:transition spd="slow" advClick="0">
        <p:random/>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2_Main Title+ SubTitle+Number">
    <p:spTree>
      <p:nvGrpSpPr>
        <p:cNvPr id="1" name=""/>
        <p:cNvGrpSpPr/>
        <p:nvPr/>
      </p:nvGrpSpPr>
      <p:grpSpPr>
        <a:xfrm>
          <a:off x="0" y="0"/>
          <a:ext cx="0" cy="0"/>
          <a:chOff x="0" y="0"/>
          <a:chExt cx="0" cy="0"/>
        </a:xfrm>
      </p:grpSpPr>
      <p:grpSp>
        <p:nvGrpSpPr>
          <p:cNvPr id="8" name="Group 7"/>
          <p:cNvGrpSpPr/>
          <p:nvPr userDrawn="1"/>
        </p:nvGrpSpPr>
        <p:grpSpPr>
          <a:xfrm rot="16200000">
            <a:off x="4202114" y="-236538"/>
            <a:ext cx="739776" cy="9144000"/>
            <a:chOff x="727075" y="1098550"/>
            <a:chExt cx="1177925" cy="3389313"/>
          </a:xfrm>
        </p:grpSpPr>
        <p:sp>
          <p:nvSpPr>
            <p:cNvPr id="9" name="Rectangle 7"/>
            <p:cNvSpPr>
              <a:spLocks noChangeArrowheads="1"/>
            </p:cNvSpPr>
            <p:nvPr/>
          </p:nvSpPr>
          <p:spPr bwMode="auto">
            <a:xfrm>
              <a:off x="727075" y="1098550"/>
              <a:ext cx="1177925" cy="563563"/>
            </a:xfrm>
            <a:prstGeom prst="rect">
              <a:avLst/>
            </a:prstGeom>
            <a:solidFill>
              <a:schemeClr val="accent1"/>
            </a:solidFill>
            <a:ln w="9525">
              <a:noFill/>
              <a:miter lim="800000"/>
            </a:ln>
          </p:spPr>
          <p:txBody>
            <a:bodyPr vert="horz" wrap="square" lIns="91440" tIns="45720" rIns="91440" bIns="45720" numCol="1" anchor="t" anchorCtr="0" compatLnSpc="1"/>
            <a:lstStyle/>
            <a:p>
              <a:pPr defTabSz="1030271"/>
              <a:endParaRPr lang="en-US" sz="1998" dirty="0">
                <a:solidFill>
                  <a:srgbClr val="262626"/>
                </a:solidFill>
              </a:endParaRPr>
            </a:p>
          </p:txBody>
        </p:sp>
        <p:sp>
          <p:nvSpPr>
            <p:cNvPr id="10" name="Rectangle 7"/>
            <p:cNvSpPr>
              <a:spLocks noChangeArrowheads="1"/>
            </p:cNvSpPr>
            <p:nvPr/>
          </p:nvSpPr>
          <p:spPr bwMode="auto">
            <a:xfrm>
              <a:off x="727075" y="1662113"/>
              <a:ext cx="1177925" cy="563563"/>
            </a:xfrm>
            <a:prstGeom prst="rect">
              <a:avLst/>
            </a:prstGeom>
            <a:solidFill>
              <a:schemeClr val="accent2"/>
            </a:solidFill>
            <a:ln w="9525">
              <a:noFill/>
              <a:miter lim="800000"/>
            </a:ln>
          </p:spPr>
          <p:txBody>
            <a:bodyPr vert="horz" wrap="square" lIns="91440" tIns="45720" rIns="91440" bIns="45720" numCol="1" anchor="t" anchorCtr="0" compatLnSpc="1"/>
            <a:lstStyle/>
            <a:p>
              <a:pPr defTabSz="1030271"/>
              <a:endParaRPr lang="en-US" sz="1998">
                <a:solidFill>
                  <a:srgbClr val="262626"/>
                </a:solidFill>
              </a:endParaRPr>
            </a:p>
          </p:txBody>
        </p:sp>
        <p:sp>
          <p:nvSpPr>
            <p:cNvPr id="11" name="Rectangle 8"/>
            <p:cNvSpPr>
              <a:spLocks noChangeArrowheads="1"/>
            </p:cNvSpPr>
            <p:nvPr/>
          </p:nvSpPr>
          <p:spPr bwMode="auto">
            <a:xfrm>
              <a:off x="727075" y="2225675"/>
              <a:ext cx="1177925" cy="565150"/>
            </a:xfrm>
            <a:prstGeom prst="rect">
              <a:avLst/>
            </a:prstGeom>
            <a:solidFill>
              <a:schemeClr val="accent3"/>
            </a:solidFill>
            <a:ln w="9525">
              <a:noFill/>
              <a:miter lim="800000"/>
            </a:ln>
          </p:spPr>
          <p:txBody>
            <a:bodyPr vert="horz" wrap="square" lIns="91440" tIns="45720" rIns="91440" bIns="45720" numCol="1" anchor="t" anchorCtr="0" compatLnSpc="1"/>
            <a:lstStyle/>
            <a:p>
              <a:pPr defTabSz="1030271"/>
              <a:endParaRPr lang="en-US" sz="1998">
                <a:solidFill>
                  <a:srgbClr val="262626"/>
                </a:solidFill>
              </a:endParaRPr>
            </a:p>
          </p:txBody>
        </p:sp>
        <p:sp>
          <p:nvSpPr>
            <p:cNvPr id="12" name="Rectangle 9"/>
            <p:cNvSpPr>
              <a:spLocks noChangeArrowheads="1"/>
            </p:cNvSpPr>
            <p:nvPr/>
          </p:nvSpPr>
          <p:spPr bwMode="auto">
            <a:xfrm>
              <a:off x="727075" y="2790825"/>
              <a:ext cx="1177925" cy="563563"/>
            </a:xfrm>
            <a:prstGeom prst="rect">
              <a:avLst/>
            </a:prstGeom>
            <a:solidFill>
              <a:schemeClr val="accent4"/>
            </a:solidFill>
            <a:ln w="9525">
              <a:noFill/>
              <a:miter lim="800000"/>
            </a:ln>
          </p:spPr>
          <p:txBody>
            <a:bodyPr vert="horz" wrap="square" lIns="91440" tIns="45720" rIns="91440" bIns="45720" numCol="1" anchor="t" anchorCtr="0" compatLnSpc="1"/>
            <a:lstStyle/>
            <a:p>
              <a:pPr defTabSz="1030271"/>
              <a:endParaRPr lang="en-US" sz="1998">
                <a:solidFill>
                  <a:srgbClr val="262626"/>
                </a:solidFill>
              </a:endParaRPr>
            </a:p>
          </p:txBody>
        </p:sp>
        <p:sp>
          <p:nvSpPr>
            <p:cNvPr id="13" name="Rectangle 10"/>
            <p:cNvSpPr>
              <a:spLocks noChangeArrowheads="1"/>
            </p:cNvSpPr>
            <p:nvPr/>
          </p:nvSpPr>
          <p:spPr bwMode="auto">
            <a:xfrm>
              <a:off x="727075" y="3354388"/>
              <a:ext cx="1177925" cy="566738"/>
            </a:xfrm>
            <a:prstGeom prst="rect">
              <a:avLst/>
            </a:prstGeom>
            <a:solidFill>
              <a:schemeClr val="accent5"/>
            </a:solidFill>
            <a:ln w="9525">
              <a:noFill/>
              <a:miter lim="800000"/>
            </a:ln>
          </p:spPr>
          <p:txBody>
            <a:bodyPr vert="horz" wrap="square" lIns="91440" tIns="45720" rIns="91440" bIns="45720" numCol="1" anchor="t" anchorCtr="0" compatLnSpc="1"/>
            <a:lstStyle/>
            <a:p>
              <a:pPr defTabSz="1030271"/>
              <a:endParaRPr lang="en-US" sz="1998">
                <a:solidFill>
                  <a:srgbClr val="262626"/>
                </a:solidFill>
              </a:endParaRPr>
            </a:p>
          </p:txBody>
        </p:sp>
        <p:sp>
          <p:nvSpPr>
            <p:cNvPr id="14" name="Rectangle 11"/>
            <p:cNvSpPr>
              <a:spLocks noChangeArrowheads="1"/>
            </p:cNvSpPr>
            <p:nvPr/>
          </p:nvSpPr>
          <p:spPr bwMode="auto">
            <a:xfrm>
              <a:off x="727075" y="3921125"/>
              <a:ext cx="1177925" cy="566738"/>
            </a:xfrm>
            <a:prstGeom prst="rect">
              <a:avLst/>
            </a:prstGeom>
            <a:solidFill>
              <a:schemeClr val="accent6"/>
            </a:solidFill>
            <a:ln w="9525">
              <a:noFill/>
              <a:miter lim="800000"/>
            </a:ln>
          </p:spPr>
          <p:txBody>
            <a:bodyPr vert="horz" wrap="square" lIns="91440" tIns="45720" rIns="91440" bIns="45720" numCol="1" anchor="t" anchorCtr="0" compatLnSpc="1"/>
            <a:lstStyle/>
            <a:p>
              <a:pPr defTabSz="1030271"/>
              <a:endParaRPr lang="en-US" sz="1998">
                <a:solidFill>
                  <a:srgbClr val="262626"/>
                </a:solidFill>
              </a:endParaRPr>
            </a:p>
          </p:txBody>
        </p:sp>
      </p:grpSp>
      <p:sp>
        <p:nvSpPr>
          <p:cNvPr id="17" name="Isosceles Triangle 16"/>
          <p:cNvSpPr/>
          <p:nvPr userDrawn="1"/>
        </p:nvSpPr>
        <p:spPr>
          <a:xfrm rot="10800000">
            <a:off x="4189218" y="1"/>
            <a:ext cx="765569" cy="533400"/>
          </a:xfrm>
          <a:prstGeom prst="triangle">
            <a:avLst/>
          </a:prstGeom>
          <a:solidFill>
            <a:schemeClr val="tx1">
              <a:lumMod val="10000"/>
              <a:lumOff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030271"/>
            <a:endParaRPr lang="en-US" sz="1998">
              <a:solidFill>
                <a:srgbClr val="FFFFFF"/>
              </a:solidFill>
            </a:endParaRPr>
          </a:p>
        </p:txBody>
      </p:sp>
      <p:sp>
        <p:nvSpPr>
          <p:cNvPr id="18" name="Title 1"/>
          <p:cNvSpPr>
            <a:spLocks noGrp="1"/>
          </p:cNvSpPr>
          <p:nvPr>
            <p:ph type="title" hasCustomPrompt="1"/>
          </p:nvPr>
        </p:nvSpPr>
        <p:spPr>
          <a:xfrm>
            <a:off x="2310175" y="1716071"/>
            <a:ext cx="4523654" cy="638988"/>
          </a:xfrm>
          <a:prstGeom prst="rect">
            <a:avLst/>
          </a:prstGeom>
        </p:spPr>
        <p:txBody>
          <a:bodyPr wrap="none" lIns="0" tIns="0" rIns="0" bIns="0" anchor="ctr">
            <a:noAutofit/>
          </a:bodyPr>
          <a:lstStyle>
            <a:lvl1pPr algn="ctr">
              <a:defRPr sz="2500" b="1" baseline="0">
                <a:solidFill>
                  <a:schemeClr val="tx1">
                    <a:lumMod val="50000"/>
                    <a:lumOff val="50000"/>
                  </a:schemeClr>
                </a:solidFill>
              </a:defRPr>
            </a:lvl1pPr>
          </a:lstStyle>
          <a:p>
            <a:r>
              <a:rPr lang="en-US" dirty="0"/>
              <a:t>Main Title Here</a:t>
            </a:r>
          </a:p>
        </p:txBody>
      </p:sp>
      <p:sp>
        <p:nvSpPr>
          <p:cNvPr id="19" name="Text Placeholder 3"/>
          <p:cNvSpPr>
            <a:spLocks noGrp="1"/>
          </p:cNvSpPr>
          <p:nvPr>
            <p:ph type="body" sz="half" idx="2" hasCustomPrompt="1"/>
          </p:nvPr>
        </p:nvSpPr>
        <p:spPr>
          <a:xfrm>
            <a:off x="2514602" y="2440655"/>
            <a:ext cx="4114801" cy="505547"/>
          </a:xfrm>
          <a:prstGeom prst="rect">
            <a:avLst/>
          </a:prstGeom>
        </p:spPr>
        <p:txBody>
          <a:bodyPr wrap="none" lIns="0" tIns="0" rIns="0" bIns="0" anchor="ctr">
            <a:noAutofit/>
          </a:bodyPr>
          <a:lstStyle>
            <a:lvl1pPr marL="0" indent="0" algn="ctr">
              <a:buNone/>
              <a:defRPr sz="1399" b="1" baseline="0">
                <a:solidFill>
                  <a:schemeClr val="bg1">
                    <a:lumMod val="65000"/>
                  </a:schemeClr>
                </a:solidFill>
              </a:defRPr>
            </a:lvl1pPr>
            <a:lvl2pPr marL="457052" indent="0">
              <a:buNone/>
              <a:defRPr sz="1200"/>
            </a:lvl2pPr>
            <a:lvl3pPr marL="914103" indent="0">
              <a:buNone/>
              <a:defRPr sz="1001"/>
            </a:lvl3pPr>
            <a:lvl4pPr marL="1370679" indent="0">
              <a:buNone/>
              <a:defRPr sz="900"/>
            </a:lvl4pPr>
            <a:lvl5pPr marL="1827731" indent="0">
              <a:buNone/>
              <a:defRPr sz="900"/>
            </a:lvl5pPr>
            <a:lvl6pPr marL="2284781" indent="0">
              <a:buNone/>
              <a:defRPr sz="900"/>
            </a:lvl6pPr>
            <a:lvl7pPr marL="2741833" indent="0">
              <a:buNone/>
              <a:defRPr sz="900"/>
            </a:lvl7pPr>
            <a:lvl8pPr marL="3198408" indent="0">
              <a:buNone/>
              <a:defRPr sz="900"/>
            </a:lvl8pPr>
            <a:lvl9pPr marL="3655460" indent="0">
              <a:buNone/>
              <a:defRPr sz="900"/>
            </a:lvl9pPr>
          </a:lstStyle>
          <a:p>
            <a:pPr algn="ctr"/>
            <a:r>
              <a:rPr lang="en-US" sz="1601" b="1" cap="all" dirty="0">
                <a:solidFill>
                  <a:schemeClr val="tx1">
                    <a:lumMod val="50000"/>
                    <a:lumOff val="50000"/>
                  </a:schemeClr>
                </a:solidFill>
              </a:rPr>
              <a:t>OFFERING IDEAS THAT RAISE YOUR BUSINESS </a:t>
            </a:r>
            <a:br>
              <a:rPr lang="en-US" sz="1601" b="1" dirty="0">
                <a:solidFill>
                  <a:schemeClr val="tx1">
                    <a:lumMod val="50000"/>
                    <a:lumOff val="50000"/>
                  </a:schemeClr>
                </a:solidFill>
              </a:rPr>
            </a:br>
            <a:r>
              <a:rPr lang="en-US" sz="1601" b="1" cap="all" dirty="0">
                <a:solidFill>
                  <a:schemeClr val="tx1">
                    <a:lumMod val="50000"/>
                    <a:lumOff val="50000"/>
                  </a:schemeClr>
                </a:solidFill>
              </a:rPr>
              <a:t>ABOVE THE EXPECTED</a:t>
            </a:r>
            <a:endParaRPr lang="en-US" sz="1601" b="1" dirty="0">
              <a:solidFill>
                <a:schemeClr val="tx1">
                  <a:lumMod val="50000"/>
                  <a:lumOff val="50000"/>
                </a:schemeClr>
              </a:solidFill>
            </a:endParaRPr>
          </a:p>
        </p:txBody>
      </p:sp>
      <p:grpSp>
        <p:nvGrpSpPr>
          <p:cNvPr id="20" name="Group 19"/>
          <p:cNvGrpSpPr/>
          <p:nvPr userDrawn="1"/>
        </p:nvGrpSpPr>
        <p:grpSpPr>
          <a:xfrm>
            <a:off x="1" y="1516959"/>
            <a:ext cx="9144000" cy="1677784"/>
            <a:chOff x="0" y="1732858"/>
            <a:chExt cx="9144000" cy="1677784"/>
          </a:xfrm>
        </p:grpSpPr>
        <p:grpSp>
          <p:nvGrpSpPr>
            <p:cNvPr id="21" name="Group 52"/>
            <p:cNvGrpSpPr/>
            <p:nvPr/>
          </p:nvGrpSpPr>
          <p:grpSpPr>
            <a:xfrm>
              <a:off x="2362200" y="1732858"/>
              <a:ext cx="4419600" cy="1677784"/>
              <a:chOff x="2362200" y="1657350"/>
              <a:chExt cx="4419600" cy="1677784"/>
            </a:xfrm>
          </p:grpSpPr>
          <p:grpSp>
            <p:nvGrpSpPr>
              <p:cNvPr id="30" name="Group 37"/>
              <p:cNvGrpSpPr/>
              <p:nvPr/>
            </p:nvGrpSpPr>
            <p:grpSpPr>
              <a:xfrm>
                <a:off x="2362200" y="1657350"/>
                <a:ext cx="4419600" cy="306184"/>
                <a:chOff x="2209006" y="1732960"/>
                <a:chExt cx="3658394" cy="306184"/>
              </a:xfrm>
            </p:grpSpPr>
            <p:cxnSp>
              <p:nvCxnSpPr>
                <p:cNvPr id="35" name="Straight Connector 34"/>
                <p:cNvCxnSpPr/>
                <p:nvPr/>
              </p:nvCxnSpPr>
              <p:spPr>
                <a:xfrm>
                  <a:off x="2209800" y="1732960"/>
                  <a:ext cx="3657600" cy="2178"/>
                </a:xfrm>
                <a:prstGeom prst="line">
                  <a:avLst/>
                </a:prstGeom>
                <a:ln w="12700">
                  <a:solidFill>
                    <a:schemeClr val="tx1">
                      <a:lumMod val="50000"/>
                      <a:lumOff val="5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p:nvCxnSpPr>
              <p:spPr>
                <a:xfrm rot="5400000">
                  <a:off x="2058194" y="1886744"/>
                  <a:ext cx="303212" cy="1588"/>
                </a:xfrm>
                <a:prstGeom prst="line">
                  <a:avLst/>
                </a:prstGeom>
                <a:ln w="12700">
                  <a:solidFill>
                    <a:schemeClr val="tx1">
                      <a:lumMod val="50000"/>
                      <a:lumOff val="5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37" name="Straight Connector 36"/>
                <p:cNvCxnSpPr/>
                <p:nvPr/>
              </p:nvCxnSpPr>
              <p:spPr>
                <a:xfrm rot="5400000">
                  <a:off x="5715000" y="1886744"/>
                  <a:ext cx="303212" cy="1588"/>
                </a:xfrm>
                <a:prstGeom prst="line">
                  <a:avLst/>
                </a:prstGeom>
                <a:ln w="12700">
                  <a:solidFill>
                    <a:schemeClr val="tx1">
                      <a:lumMod val="50000"/>
                      <a:lumOff val="50000"/>
                    </a:schemeClr>
                  </a:solidFill>
                  <a:prstDash val="sysDot"/>
                </a:ln>
              </p:spPr>
              <p:style>
                <a:lnRef idx="1">
                  <a:schemeClr val="accent1"/>
                </a:lnRef>
                <a:fillRef idx="0">
                  <a:schemeClr val="accent1"/>
                </a:fillRef>
                <a:effectRef idx="0">
                  <a:schemeClr val="accent1"/>
                </a:effectRef>
                <a:fontRef idx="minor">
                  <a:schemeClr val="tx1"/>
                </a:fontRef>
              </p:style>
            </p:cxnSp>
          </p:grpSp>
          <p:grpSp>
            <p:nvGrpSpPr>
              <p:cNvPr id="31" name="Group 38"/>
              <p:cNvGrpSpPr/>
              <p:nvPr/>
            </p:nvGrpSpPr>
            <p:grpSpPr>
              <a:xfrm flipV="1">
                <a:off x="2362200" y="3028950"/>
                <a:ext cx="4419600" cy="306184"/>
                <a:chOff x="2209006" y="1732960"/>
                <a:chExt cx="3658394" cy="306184"/>
              </a:xfrm>
            </p:grpSpPr>
            <p:cxnSp>
              <p:nvCxnSpPr>
                <p:cNvPr id="32" name="Straight Connector 31"/>
                <p:cNvCxnSpPr/>
                <p:nvPr/>
              </p:nvCxnSpPr>
              <p:spPr>
                <a:xfrm>
                  <a:off x="2209800" y="1732960"/>
                  <a:ext cx="3657600" cy="2178"/>
                </a:xfrm>
                <a:prstGeom prst="line">
                  <a:avLst/>
                </a:prstGeom>
                <a:ln w="12700">
                  <a:solidFill>
                    <a:schemeClr val="tx1">
                      <a:lumMod val="50000"/>
                      <a:lumOff val="5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p:nvCxnSpPr>
              <p:spPr>
                <a:xfrm rot="5400000">
                  <a:off x="2058194" y="1886744"/>
                  <a:ext cx="303212" cy="1588"/>
                </a:xfrm>
                <a:prstGeom prst="line">
                  <a:avLst/>
                </a:prstGeom>
                <a:ln w="12700">
                  <a:solidFill>
                    <a:schemeClr val="tx1">
                      <a:lumMod val="50000"/>
                      <a:lumOff val="5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p:nvCxnSpPr>
              <p:spPr>
                <a:xfrm rot="5400000">
                  <a:off x="5715000" y="1886744"/>
                  <a:ext cx="303212" cy="1588"/>
                </a:xfrm>
                <a:prstGeom prst="line">
                  <a:avLst/>
                </a:prstGeom>
                <a:ln w="12700">
                  <a:solidFill>
                    <a:schemeClr val="tx1">
                      <a:lumMod val="50000"/>
                      <a:lumOff val="50000"/>
                    </a:schemeClr>
                  </a:solidFill>
                  <a:prstDash val="sysDot"/>
                </a:ln>
              </p:spPr>
              <p:style>
                <a:lnRef idx="1">
                  <a:schemeClr val="accent1"/>
                </a:lnRef>
                <a:fillRef idx="0">
                  <a:schemeClr val="accent1"/>
                </a:fillRef>
                <a:effectRef idx="0">
                  <a:schemeClr val="accent1"/>
                </a:effectRef>
                <a:fontRef idx="minor">
                  <a:schemeClr val="tx1"/>
                </a:fontRef>
              </p:style>
            </p:cxnSp>
          </p:grpSp>
        </p:grpSp>
        <p:grpSp>
          <p:nvGrpSpPr>
            <p:cNvPr id="24" name="Group 48"/>
            <p:cNvGrpSpPr/>
            <p:nvPr/>
          </p:nvGrpSpPr>
          <p:grpSpPr>
            <a:xfrm>
              <a:off x="0" y="2443523"/>
              <a:ext cx="2438400" cy="256454"/>
              <a:chOff x="0" y="2343150"/>
              <a:chExt cx="2438400" cy="256454"/>
            </a:xfrm>
          </p:grpSpPr>
          <p:sp>
            <p:nvSpPr>
              <p:cNvPr id="28" name="Oval 27"/>
              <p:cNvSpPr/>
              <p:nvPr/>
            </p:nvSpPr>
            <p:spPr bwMode="auto">
              <a:xfrm>
                <a:off x="2181946" y="2343150"/>
                <a:ext cx="256454" cy="256454"/>
              </a:xfrm>
              <a:prstGeom prst="ellipse">
                <a:avLst/>
              </a:prstGeom>
              <a:solidFill>
                <a:schemeClr val="tx1">
                  <a:lumMod val="25000"/>
                  <a:lumOff val="75000"/>
                </a:schemeClr>
              </a:solidFill>
              <a:ln w="9525">
                <a:noFill/>
                <a:round/>
              </a:ln>
            </p:spPr>
            <p:txBody>
              <a:bodyPr vert="horz" wrap="square" lIns="91440" tIns="45720" rIns="91440" bIns="45720" numCol="1" rtlCol="0" anchor="t" anchorCtr="0" compatLnSpc="1"/>
              <a:lstStyle/>
              <a:p>
                <a:pPr algn="ctr" defTabSz="1030271"/>
                <a:endParaRPr lang="en-US" sz="1998" dirty="0">
                  <a:solidFill>
                    <a:srgbClr val="262626"/>
                  </a:solidFill>
                </a:endParaRPr>
              </a:p>
            </p:txBody>
          </p:sp>
          <p:cxnSp>
            <p:nvCxnSpPr>
              <p:cNvPr id="29" name="Straight Connector 28"/>
              <p:cNvCxnSpPr/>
              <p:nvPr/>
            </p:nvCxnSpPr>
            <p:spPr>
              <a:xfrm>
                <a:off x="0" y="2470583"/>
                <a:ext cx="2209800" cy="1588"/>
              </a:xfrm>
              <a:prstGeom prst="line">
                <a:avLst/>
              </a:prstGeom>
              <a:ln w="12700">
                <a:solidFill>
                  <a:schemeClr val="tx1">
                    <a:lumMod val="50000"/>
                    <a:lumOff val="50000"/>
                  </a:schemeClr>
                </a:solidFill>
                <a:prstDash val="sysDot"/>
              </a:ln>
            </p:spPr>
            <p:style>
              <a:lnRef idx="1">
                <a:schemeClr val="accent1"/>
              </a:lnRef>
              <a:fillRef idx="0">
                <a:schemeClr val="accent1"/>
              </a:fillRef>
              <a:effectRef idx="0">
                <a:schemeClr val="accent1"/>
              </a:effectRef>
              <a:fontRef idx="minor">
                <a:schemeClr val="tx1"/>
              </a:fontRef>
            </p:style>
          </p:cxnSp>
        </p:grpSp>
        <p:grpSp>
          <p:nvGrpSpPr>
            <p:cNvPr id="25" name="Group 49"/>
            <p:cNvGrpSpPr/>
            <p:nvPr/>
          </p:nvGrpSpPr>
          <p:grpSpPr>
            <a:xfrm flipH="1">
              <a:off x="6705600" y="2443523"/>
              <a:ext cx="2438400" cy="256454"/>
              <a:chOff x="0" y="2343150"/>
              <a:chExt cx="2438400" cy="256454"/>
            </a:xfrm>
          </p:grpSpPr>
          <p:sp>
            <p:nvSpPr>
              <p:cNvPr id="26" name="Oval 25"/>
              <p:cNvSpPr/>
              <p:nvPr/>
            </p:nvSpPr>
            <p:spPr bwMode="auto">
              <a:xfrm>
                <a:off x="2181946" y="2343150"/>
                <a:ext cx="256454" cy="256454"/>
              </a:xfrm>
              <a:prstGeom prst="ellipse">
                <a:avLst/>
              </a:prstGeom>
              <a:solidFill>
                <a:schemeClr val="tx1">
                  <a:lumMod val="25000"/>
                  <a:lumOff val="75000"/>
                </a:schemeClr>
              </a:solidFill>
              <a:ln w="9525">
                <a:noFill/>
                <a:round/>
              </a:ln>
            </p:spPr>
            <p:txBody>
              <a:bodyPr vert="horz" wrap="square" lIns="91440" tIns="45720" rIns="91440" bIns="45720" numCol="1" rtlCol="0" anchor="t" anchorCtr="0" compatLnSpc="1"/>
              <a:lstStyle/>
              <a:p>
                <a:pPr algn="ctr" defTabSz="1030271"/>
                <a:endParaRPr lang="en-US" sz="1998" dirty="0">
                  <a:solidFill>
                    <a:srgbClr val="262626"/>
                  </a:solidFill>
                </a:endParaRPr>
              </a:p>
            </p:txBody>
          </p:sp>
          <p:cxnSp>
            <p:nvCxnSpPr>
              <p:cNvPr id="27" name="Straight Connector 26"/>
              <p:cNvCxnSpPr/>
              <p:nvPr/>
            </p:nvCxnSpPr>
            <p:spPr>
              <a:xfrm>
                <a:off x="0" y="2470583"/>
                <a:ext cx="2209800" cy="1588"/>
              </a:xfrm>
              <a:prstGeom prst="line">
                <a:avLst/>
              </a:prstGeom>
              <a:ln w="12700">
                <a:solidFill>
                  <a:schemeClr val="tx1">
                    <a:lumMod val="50000"/>
                    <a:lumOff val="50000"/>
                  </a:schemeClr>
                </a:solidFill>
                <a:prstDash val="sysDot"/>
              </a:ln>
            </p:spPr>
            <p:style>
              <a:lnRef idx="1">
                <a:schemeClr val="accent1"/>
              </a:lnRef>
              <a:fillRef idx="0">
                <a:schemeClr val="accent1"/>
              </a:fillRef>
              <a:effectRef idx="0">
                <a:schemeClr val="accent1"/>
              </a:effectRef>
              <a:fontRef idx="minor">
                <a:schemeClr val="tx1"/>
              </a:fontRef>
            </p:style>
          </p:cxnSp>
        </p:grpSp>
      </p:grpSp>
    </p:spTree>
    <p:extLst>
      <p:ext uri="{BB962C8B-B14F-4D97-AF65-F5344CB8AC3E}">
        <p14:creationId xmlns:p14="http://schemas.microsoft.com/office/powerpoint/2010/main" val="2387071602"/>
      </p:ext>
    </p:extLst>
  </p:cSld>
  <p:clrMapOvr>
    <a:masterClrMapping/>
  </p:clrMapOvr>
  <mc:AlternateContent xmlns:mc="http://schemas.openxmlformats.org/markup-compatibility/2006" xmlns:p14="http://schemas.microsoft.com/office/powerpoint/2010/main">
    <mc:Choice Requires="p14">
      <p:transition spd="slow" p14:dur="1500" advClick="0">
        <p:random/>
      </p:transition>
    </mc:Choice>
    <mc:Fallback xmlns="">
      <p:transition spd="slow" advClick="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nodeType="after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barn(outVertical)">
                                      <p:cBhvr>
                                        <p:cTn id="7" dur="500"/>
                                        <p:tgtEl>
                                          <p:spTgt spid="20"/>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8"/>
                                        </p:tgtEl>
                                        <p:attrNameLst>
                                          <p:attrName>style.visibility</p:attrName>
                                        </p:attrNameLst>
                                      </p:cBhvr>
                                      <p:to>
                                        <p:strVal val="visible"/>
                                      </p:to>
                                    </p:set>
                                    <p:animEffect transition="in" filter="fade">
                                      <p:cBhvr>
                                        <p:cTn id="11" dur="500"/>
                                        <p:tgtEl>
                                          <p:spTgt spid="18"/>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19">
                                            <p:txEl>
                                              <p:pRg st="0" end="0"/>
                                            </p:txEl>
                                          </p:spTgt>
                                        </p:tgtEl>
                                        <p:attrNameLst>
                                          <p:attrName>style.visibility</p:attrName>
                                        </p:attrNameLst>
                                      </p:cBhvr>
                                      <p:to>
                                        <p:strVal val="visible"/>
                                      </p:to>
                                    </p:set>
                                    <p:animEffect transition="in" filter="fade">
                                      <p:cBhvr>
                                        <p:cTn id="15" dur="500"/>
                                        <p:tgtEl>
                                          <p:spTgt spid="1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Pic1">
    <p:spTree>
      <p:nvGrpSpPr>
        <p:cNvPr id="1" name=""/>
        <p:cNvGrpSpPr/>
        <p:nvPr/>
      </p:nvGrpSpPr>
      <p:grpSpPr>
        <a:xfrm>
          <a:off x="0" y="0"/>
          <a:ext cx="0" cy="0"/>
          <a:chOff x="0" y="0"/>
          <a:chExt cx="0" cy="0"/>
        </a:xfrm>
      </p:grpSpPr>
      <p:sp>
        <p:nvSpPr>
          <p:cNvPr id="24" name="Rectangle 23"/>
          <p:cNvSpPr/>
          <p:nvPr userDrawn="1"/>
        </p:nvSpPr>
        <p:spPr>
          <a:xfrm>
            <a:off x="647700" y="1160209"/>
            <a:ext cx="3962400" cy="112579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030271"/>
            <a:endParaRPr lang="en-US" sz="1998">
              <a:solidFill>
                <a:srgbClr val="FFFFFF"/>
              </a:solidFill>
            </a:endParaRPr>
          </a:p>
        </p:txBody>
      </p:sp>
      <p:sp>
        <p:nvSpPr>
          <p:cNvPr id="8" name="Picture Placeholder 7"/>
          <p:cNvSpPr>
            <a:spLocks noGrp="1"/>
          </p:cNvSpPr>
          <p:nvPr>
            <p:ph type="pic" sz="quarter" idx="10" hasCustomPrompt="1"/>
          </p:nvPr>
        </p:nvSpPr>
        <p:spPr>
          <a:xfrm>
            <a:off x="4723085" y="1180606"/>
            <a:ext cx="3773217" cy="1105395"/>
          </a:xfrm>
          <a:prstGeom prst="rect">
            <a:avLst/>
          </a:prstGeom>
          <a:ln w="19050">
            <a:solidFill>
              <a:schemeClr val="accent1"/>
            </a:solidFill>
          </a:ln>
        </p:spPr>
        <p:txBody>
          <a:bodyPr tIns="0" bIns="182880" anchor="b"/>
          <a:lstStyle>
            <a:lvl1pPr algn="ctr">
              <a:buNone/>
              <a:defRPr sz="1200">
                <a:solidFill>
                  <a:schemeClr val="tx1">
                    <a:lumMod val="50000"/>
                    <a:lumOff val="50000"/>
                  </a:schemeClr>
                </a:solidFill>
              </a:defRPr>
            </a:lvl1pPr>
          </a:lstStyle>
          <a:p>
            <a:r>
              <a:rPr lang="en-US" dirty="0"/>
              <a:t>Image Holder</a:t>
            </a:r>
          </a:p>
        </p:txBody>
      </p:sp>
      <p:sp>
        <p:nvSpPr>
          <p:cNvPr id="9" name="Text Placeholder 3"/>
          <p:cNvSpPr>
            <a:spLocks noGrp="1"/>
          </p:cNvSpPr>
          <p:nvPr>
            <p:ph type="body" sz="half" idx="15"/>
          </p:nvPr>
        </p:nvSpPr>
        <p:spPr>
          <a:xfrm>
            <a:off x="755181" y="1444572"/>
            <a:ext cx="3762683" cy="774816"/>
          </a:xfrm>
          <a:prstGeom prst="rect">
            <a:avLst/>
          </a:prstGeom>
        </p:spPr>
        <p:txBody>
          <a:bodyPr wrap="square" lIns="0" tIns="0" rIns="0" bIns="0" anchor="t">
            <a:noAutofit/>
          </a:bodyPr>
          <a:lstStyle>
            <a:lvl1pPr marL="0" indent="0" algn="l">
              <a:buNone/>
              <a:defRPr sz="1099" b="0" baseline="0">
                <a:solidFill>
                  <a:schemeClr val="bg1"/>
                </a:solidFill>
              </a:defRPr>
            </a:lvl1pPr>
            <a:lvl2pPr marL="457052" indent="0">
              <a:buNone/>
              <a:defRPr sz="1200"/>
            </a:lvl2pPr>
            <a:lvl3pPr marL="914103" indent="0">
              <a:buNone/>
              <a:defRPr sz="1001"/>
            </a:lvl3pPr>
            <a:lvl4pPr marL="1370679" indent="0">
              <a:buNone/>
              <a:defRPr sz="900"/>
            </a:lvl4pPr>
            <a:lvl5pPr marL="1827731" indent="0">
              <a:buNone/>
              <a:defRPr sz="900"/>
            </a:lvl5pPr>
            <a:lvl6pPr marL="2284781" indent="0">
              <a:buNone/>
              <a:defRPr sz="900"/>
            </a:lvl6pPr>
            <a:lvl7pPr marL="2741833" indent="0">
              <a:buNone/>
              <a:defRPr sz="900"/>
            </a:lvl7pPr>
            <a:lvl8pPr marL="3198408" indent="0">
              <a:buNone/>
              <a:defRPr sz="900"/>
            </a:lvl8pPr>
            <a:lvl9pPr marL="3655460" indent="0">
              <a:buNone/>
              <a:defRPr sz="900"/>
            </a:lvl9pPr>
          </a:lstStyle>
          <a:p>
            <a:pPr algn="ctr"/>
            <a:endParaRPr lang="en-US" sz="1001" dirty="0">
              <a:solidFill>
                <a:schemeClr val="tx1">
                  <a:lumMod val="50000"/>
                  <a:lumOff val="50000"/>
                </a:schemeClr>
              </a:solidFill>
            </a:endParaRPr>
          </a:p>
        </p:txBody>
      </p:sp>
      <p:sp>
        <p:nvSpPr>
          <p:cNvPr id="10" name="Text Placeholder 3"/>
          <p:cNvSpPr>
            <a:spLocks noGrp="1"/>
          </p:cNvSpPr>
          <p:nvPr>
            <p:ph type="body" sz="half" idx="17"/>
          </p:nvPr>
        </p:nvSpPr>
        <p:spPr>
          <a:xfrm>
            <a:off x="749913" y="1238621"/>
            <a:ext cx="3773218" cy="192780"/>
          </a:xfrm>
          <a:prstGeom prst="rect">
            <a:avLst/>
          </a:prstGeom>
        </p:spPr>
        <p:txBody>
          <a:bodyPr wrap="none" lIns="0" tIns="0" rIns="0" bIns="0" anchor="ctr">
            <a:noAutofit/>
          </a:bodyPr>
          <a:lstStyle>
            <a:lvl1pPr marL="0" indent="0" algn="l">
              <a:buNone/>
              <a:defRPr sz="1399" b="1" baseline="0">
                <a:solidFill>
                  <a:schemeClr val="bg1"/>
                </a:solidFill>
              </a:defRPr>
            </a:lvl1pPr>
            <a:lvl2pPr marL="457052" indent="0">
              <a:buNone/>
              <a:defRPr sz="1200"/>
            </a:lvl2pPr>
            <a:lvl3pPr marL="914103" indent="0">
              <a:buNone/>
              <a:defRPr sz="1001"/>
            </a:lvl3pPr>
            <a:lvl4pPr marL="1370679" indent="0">
              <a:buNone/>
              <a:defRPr sz="900"/>
            </a:lvl4pPr>
            <a:lvl5pPr marL="1827731" indent="0">
              <a:buNone/>
              <a:defRPr sz="900"/>
            </a:lvl5pPr>
            <a:lvl6pPr marL="2284781" indent="0">
              <a:buNone/>
              <a:defRPr sz="900"/>
            </a:lvl6pPr>
            <a:lvl7pPr marL="2741833" indent="0">
              <a:buNone/>
              <a:defRPr sz="900"/>
            </a:lvl7pPr>
            <a:lvl8pPr marL="3198408" indent="0">
              <a:buNone/>
              <a:defRPr sz="900"/>
            </a:lvl8pPr>
            <a:lvl9pPr marL="3655460" indent="0">
              <a:buNone/>
              <a:defRPr sz="900"/>
            </a:lvl9pPr>
          </a:lstStyle>
          <a:p>
            <a:pPr lvl="0"/>
            <a:endParaRPr lang="en-US" dirty="0"/>
          </a:p>
        </p:txBody>
      </p:sp>
      <p:sp>
        <p:nvSpPr>
          <p:cNvPr id="25" name="Rectangle 24"/>
          <p:cNvSpPr/>
          <p:nvPr userDrawn="1"/>
        </p:nvSpPr>
        <p:spPr>
          <a:xfrm>
            <a:off x="647700" y="2397112"/>
            <a:ext cx="3962400" cy="112579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030271"/>
            <a:endParaRPr lang="en-US" sz="1998">
              <a:solidFill>
                <a:srgbClr val="FFFFFF"/>
              </a:solidFill>
            </a:endParaRPr>
          </a:p>
        </p:txBody>
      </p:sp>
      <p:sp>
        <p:nvSpPr>
          <p:cNvPr id="26" name="Picture Placeholder 7"/>
          <p:cNvSpPr>
            <a:spLocks noGrp="1"/>
          </p:cNvSpPr>
          <p:nvPr>
            <p:ph type="pic" sz="quarter" idx="18" hasCustomPrompt="1"/>
          </p:nvPr>
        </p:nvSpPr>
        <p:spPr>
          <a:xfrm>
            <a:off x="4723085" y="2417509"/>
            <a:ext cx="3773217" cy="1105395"/>
          </a:xfrm>
          <a:prstGeom prst="rect">
            <a:avLst/>
          </a:prstGeom>
          <a:ln w="19050">
            <a:solidFill>
              <a:schemeClr val="accent2"/>
            </a:solidFill>
          </a:ln>
        </p:spPr>
        <p:txBody>
          <a:bodyPr tIns="0" bIns="182880" anchor="b"/>
          <a:lstStyle>
            <a:lvl1pPr algn="ctr">
              <a:buNone/>
              <a:defRPr sz="1200">
                <a:solidFill>
                  <a:schemeClr val="tx1">
                    <a:lumMod val="50000"/>
                    <a:lumOff val="50000"/>
                  </a:schemeClr>
                </a:solidFill>
              </a:defRPr>
            </a:lvl1pPr>
          </a:lstStyle>
          <a:p>
            <a:r>
              <a:rPr lang="en-US" dirty="0"/>
              <a:t>Image Holder</a:t>
            </a:r>
          </a:p>
        </p:txBody>
      </p:sp>
      <p:sp>
        <p:nvSpPr>
          <p:cNvPr id="27" name="Text Placeholder 3"/>
          <p:cNvSpPr>
            <a:spLocks noGrp="1"/>
          </p:cNvSpPr>
          <p:nvPr>
            <p:ph type="body" sz="half" idx="19"/>
          </p:nvPr>
        </p:nvSpPr>
        <p:spPr>
          <a:xfrm>
            <a:off x="755181" y="2681476"/>
            <a:ext cx="3762683" cy="774816"/>
          </a:xfrm>
          <a:prstGeom prst="rect">
            <a:avLst/>
          </a:prstGeom>
        </p:spPr>
        <p:txBody>
          <a:bodyPr wrap="square" lIns="0" tIns="0" rIns="0" bIns="0" anchor="t">
            <a:noAutofit/>
          </a:bodyPr>
          <a:lstStyle>
            <a:lvl1pPr marL="0" indent="0" algn="l">
              <a:buNone/>
              <a:defRPr sz="1099" b="0" baseline="0">
                <a:solidFill>
                  <a:schemeClr val="bg1"/>
                </a:solidFill>
              </a:defRPr>
            </a:lvl1pPr>
            <a:lvl2pPr marL="457052" indent="0">
              <a:buNone/>
              <a:defRPr sz="1200"/>
            </a:lvl2pPr>
            <a:lvl3pPr marL="914103" indent="0">
              <a:buNone/>
              <a:defRPr sz="1001"/>
            </a:lvl3pPr>
            <a:lvl4pPr marL="1370679" indent="0">
              <a:buNone/>
              <a:defRPr sz="900"/>
            </a:lvl4pPr>
            <a:lvl5pPr marL="1827731" indent="0">
              <a:buNone/>
              <a:defRPr sz="900"/>
            </a:lvl5pPr>
            <a:lvl6pPr marL="2284781" indent="0">
              <a:buNone/>
              <a:defRPr sz="900"/>
            </a:lvl6pPr>
            <a:lvl7pPr marL="2741833" indent="0">
              <a:buNone/>
              <a:defRPr sz="900"/>
            </a:lvl7pPr>
            <a:lvl8pPr marL="3198408" indent="0">
              <a:buNone/>
              <a:defRPr sz="900"/>
            </a:lvl8pPr>
            <a:lvl9pPr marL="3655460" indent="0">
              <a:buNone/>
              <a:defRPr sz="900"/>
            </a:lvl9pPr>
          </a:lstStyle>
          <a:p>
            <a:pPr algn="ctr"/>
            <a:endParaRPr lang="en-US" sz="1001" dirty="0">
              <a:solidFill>
                <a:schemeClr val="tx1">
                  <a:lumMod val="50000"/>
                  <a:lumOff val="50000"/>
                </a:schemeClr>
              </a:solidFill>
            </a:endParaRPr>
          </a:p>
        </p:txBody>
      </p:sp>
      <p:sp>
        <p:nvSpPr>
          <p:cNvPr id="28" name="Text Placeholder 3"/>
          <p:cNvSpPr>
            <a:spLocks noGrp="1"/>
          </p:cNvSpPr>
          <p:nvPr>
            <p:ph type="body" sz="half" idx="20"/>
          </p:nvPr>
        </p:nvSpPr>
        <p:spPr>
          <a:xfrm>
            <a:off x="749913" y="2475524"/>
            <a:ext cx="3773218" cy="192780"/>
          </a:xfrm>
          <a:prstGeom prst="rect">
            <a:avLst/>
          </a:prstGeom>
        </p:spPr>
        <p:txBody>
          <a:bodyPr wrap="none" lIns="0" tIns="0" rIns="0" bIns="0" anchor="ctr">
            <a:noAutofit/>
          </a:bodyPr>
          <a:lstStyle>
            <a:lvl1pPr marL="0" indent="0" algn="l">
              <a:buNone/>
              <a:defRPr sz="1399" b="1" baseline="0">
                <a:solidFill>
                  <a:schemeClr val="bg1"/>
                </a:solidFill>
              </a:defRPr>
            </a:lvl1pPr>
            <a:lvl2pPr marL="457052" indent="0">
              <a:buNone/>
              <a:defRPr sz="1200"/>
            </a:lvl2pPr>
            <a:lvl3pPr marL="914103" indent="0">
              <a:buNone/>
              <a:defRPr sz="1001"/>
            </a:lvl3pPr>
            <a:lvl4pPr marL="1370679" indent="0">
              <a:buNone/>
              <a:defRPr sz="900"/>
            </a:lvl4pPr>
            <a:lvl5pPr marL="1827731" indent="0">
              <a:buNone/>
              <a:defRPr sz="900"/>
            </a:lvl5pPr>
            <a:lvl6pPr marL="2284781" indent="0">
              <a:buNone/>
              <a:defRPr sz="900"/>
            </a:lvl6pPr>
            <a:lvl7pPr marL="2741833" indent="0">
              <a:buNone/>
              <a:defRPr sz="900"/>
            </a:lvl7pPr>
            <a:lvl8pPr marL="3198408" indent="0">
              <a:buNone/>
              <a:defRPr sz="900"/>
            </a:lvl8pPr>
            <a:lvl9pPr marL="3655460" indent="0">
              <a:buNone/>
              <a:defRPr sz="900"/>
            </a:lvl9pPr>
          </a:lstStyle>
          <a:p>
            <a:pPr lvl="0"/>
            <a:endParaRPr lang="en-US" dirty="0"/>
          </a:p>
        </p:txBody>
      </p:sp>
      <p:sp>
        <p:nvSpPr>
          <p:cNvPr id="29" name="Rectangle 28"/>
          <p:cNvSpPr/>
          <p:nvPr userDrawn="1"/>
        </p:nvSpPr>
        <p:spPr>
          <a:xfrm>
            <a:off x="647700" y="3655758"/>
            <a:ext cx="3962400" cy="112579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030271"/>
            <a:endParaRPr lang="en-US" sz="1998">
              <a:solidFill>
                <a:srgbClr val="FFFFFF"/>
              </a:solidFill>
            </a:endParaRPr>
          </a:p>
        </p:txBody>
      </p:sp>
      <p:sp>
        <p:nvSpPr>
          <p:cNvPr id="30" name="Picture Placeholder 7"/>
          <p:cNvSpPr>
            <a:spLocks noGrp="1"/>
          </p:cNvSpPr>
          <p:nvPr>
            <p:ph type="pic" sz="quarter" idx="21" hasCustomPrompt="1"/>
          </p:nvPr>
        </p:nvSpPr>
        <p:spPr>
          <a:xfrm>
            <a:off x="4723085" y="3676156"/>
            <a:ext cx="3773217" cy="1105395"/>
          </a:xfrm>
          <a:prstGeom prst="rect">
            <a:avLst/>
          </a:prstGeom>
          <a:ln w="19050">
            <a:solidFill>
              <a:schemeClr val="accent3"/>
            </a:solidFill>
          </a:ln>
        </p:spPr>
        <p:txBody>
          <a:bodyPr tIns="0" bIns="182880" anchor="b"/>
          <a:lstStyle>
            <a:lvl1pPr algn="ctr">
              <a:buNone/>
              <a:defRPr sz="1200">
                <a:solidFill>
                  <a:schemeClr val="tx1">
                    <a:lumMod val="50000"/>
                    <a:lumOff val="50000"/>
                  </a:schemeClr>
                </a:solidFill>
              </a:defRPr>
            </a:lvl1pPr>
          </a:lstStyle>
          <a:p>
            <a:r>
              <a:rPr lang="en-US" dirty="0"/>
              <a:t>Image Holder</a:t>
            </a:r>
          </a:p>
        </p:txBody>
      </p:sp>
      <p:sp>
        <p:nvSpPr>
          <p:cNvPr id="31" name="Text Placeholder 3"/>
          <p:cNvSpPr>
            <a:spLocks noGrp="1"/>
          </p:cNvSpPr>
          <p:nvPr>
            <p:ph type="body" sz="half" idx="22"/>
          </p:nvPr>
        </p:nvSpPr>
        <p:spPr>
          <a:xfrm>
            <a:off x="755181" y="3940122"/>
            <a:ext cx="3762683" cy="774816"/>
          </a:xfrm>
          <a:prstGeom prst="rect">
            <a:avLst/>
          </a:prstGeom>
        </p:spPr>
        <p:txBody>
          <a:bodyPr wrap="square" lIns="0" tIns="0" rIns="0" bIns="0" anchor="t">
            <a:noAutofit/>
          </a:bodyPr>
          <a:lstStyle>
            <a:lvl1pPr marL="0" indent="0" algn="l">
              <a:buNone/>
              <a:defRPr sz="1099" b="0" baseline="0">
                <a:solidFill>
                  <a:schemeClr val="bg1"/>
                </a:solidFill>
              </a:defRPr>
            </a:lvl1pPr>
            <a:lvl2pPr marL="457052" indent="0">
              <a:buNone/>
              <a:defRPr sz="1200"/>
            </a:lvl2pPr>
            <a:lvl3pPr marL="914103" indent="0">
              <a:buNone/>
              <a:defRPr sz="1001"/>
            </a:lvl3pPr>
            <a:lvl4pPr marL="1370679" indent="0">
              <a:buNone/>
              <a:defRPr sz="900"/>
            </a:lvl4pPr>
            <a:lvl5pPr marL="1827731" indent="0">
              <a:buNone/>
              <a:defRPr sz="900"/>
            </a:lvl5pPr>
            <a:lvl6pPr marL="2284781" indent="0">
              <a:buNone/>
              <a:defRPr sz="900"/>
            </a:lvl6pPr>
            <a:lvl7pPr marL="2741833" indent="0">
              <a:buNone/>
              <a:defRPr sz="900"/>
            </a:lvl7pPr>
            <a:lvl8pPr marL="3198408" indent="0">
              <a:buNone/>
              <a:defRPr sz="900"/>
            </a:lvl8pPr>
            <a:lvl9pPr marL="3655460" indent="0">
              <a:buNone/>
              <a:defRPr sz="900"/>
            </a:lvl9pPr>
          </a:lstStyle>
          <a:p>
            <a:pPr algn="ctr"/>
            <a:endParaRPr lang="en-US" sz="1001" dirty="0">
              <a:solidFill>
                <a:schemeClr val="tx1">
                  <a:lumMod val="50000"/>
                  <a:lumOff val="50000"/>
                </a:schemeClr>
              </a:solidFill>
            </a:endParaRPr>
          </a:p>
        </p:txBody>
      </p:sp>
      <p:sp>
        <p:nvSpPr>
          <p:cNvPr id="32" name="Text Placeholder 3"/>
          <p:cNvSpPr>
            <a:spLocks noGrp="1"/>
          </p:cNvSpPr>
          <p:nvPr>
            <p:ph type="body" sz="half" idx="23"/>
          </p:nvPr>
        </p:nvSpPr>
        <p:spPr>
          <a:xfrm>
            <a:off x="749913" y="3734169"/>
            <a:ext cx="3773218" cy="192780"/>
          </a:xfrm>
          <a:prstGeom prst="rect">
            <a:avLst/>
          </a:prstGeom>
        </p:spPr>
        <p:txBody>
          <a:bodyPr wrap="none" lIns="0" tIns="0" rIns="0" bIns="0" anchor="ctr">
            <a:noAutofit/>
          </a:bodyPr>
          <a:lstStyle>
            <a:lvl1pPr marL="0" indent="0" algn="l">
              <a:buNone/>
              <a:defRPr sz="1399" b="1" baseline="0">
                <a:solidFill>
                  <a:schemeClr val="bg1"/>
                </a:solidFill>
              </a:defRPr>
            </a:lvl1pPr>
            <a:lvl2pPr marL="457052" indent="0">
              <a:buNone/>
              <a:defRPr sz="1200"/>
            </a:lvl2pPr>
            <a:lvl3pPr marL="914103" indent="0">
              <a:buNone/>
              <a:defRPr sz="1001"/>
            </a:lvl3pPr>
            <a:lvl4pPr marL="1370679" indent="0">
              <a:buNone/>
              <a:defRPr sz="900"/>
            </a:lvl4pPr>
            <a:lvl5pPr marL="1827731" indent="0">
              <a:buNone/>
              <a:defRPr sz="900"/>
            </a:lvl5pPr>
            <a:lvl6pPr marL="2284781" indent="0">
              <a:buNone/>
              <a:defRPr sz="900"/>
            </a:lvl6pPr>
            <a:lvl7pPr marL="2741833" indent="0">
              <a:buNone/>
              <a:defRPr sz="900"/>
            </a:lvl7pPr>
            <a:lvl8pPr marL="3198408" indent="0">
              <a:buNone/>
              <a:defRPr sz="900"/>
            </a:lvl8pPr>
            <a:lvl9pPr marL="3655460" indent="0">
              <a:buNone/>
              <a:defRPr sz="900"/>
            </a:lvl9pPr>
          </a:lstStyle>
          <a:p>
            <a:pPr lvl="0"/>
            <a:endParaRPr lang="en-US" dirty="0"/>
          </a:p>
        </p:txBody>
      </p:sp>
      <p:sp>
        <p:nvSpPr>
          <p:cNvPr id="18" name="Round Same Side Corner Rectangle 17"/>
          <p:cNvSpPr/>
          <p:nvPr userDrawn="1"/>
        </p:nvSpPr>
        <p:spPr>
          <a:xfrm rot="16200000" flipH="1">
            <a:off x="8798361" y="304345"/>
            <a:ext cx="288035" cy="403250"/>
          </a:xfrm>
          <a:prstGeom prst="round2Same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030271"/>
            <a:endParaRPr lang="en-US" sz="1998" dirty="0">
              <a:solidFill>
                <a:srgbClr val="262626">
                  <a:lumMod val="50000"/>
                  <a:lumOff val="50000"/>
                </a:srgbClr>
              </a:solidFill>
            </a:endParaRPr>
          </a:p>
        </p:txBody>
      </p:sp>
      <p:sp>
        <p:nvSpPr>
          <p:cNvPr id="19" name="Slide Number Placeholder 4"/>
          <p:cNvSpPr>
            <a:spLocks noGrp="1"/>
          </p:cNvSpPr>
          <p:nvPr>
            <p:ph type="sldNum" sz="quarter" idx="4"/>
          </p:nvPr>
        </p:nvSpPr>
        <p:spPr>
          <a:xfrm>
            <a:off x="8746835" y="361953"/>
            <a:ext cx="381001" cy="274637"/>
          </a:xfrm>
          <a:prstGeom prst="rect">
            <a:avLst/>
          </a:prstGeom>
        </p:spPr>
        <p:txBody>
          <a:bodyPr anchor="ctr"/>
          <a:lstStyle>
            <a:lvl1pPr algn="ctr">
              <a:defRPr sz="900" b="1">
                <a:solidFill>
                  <a:schemeClr val="tx1">
                    <a:lumMod val="50000"/>
                    <a:lumOff val="50000"/>
                  </a:schemeClr>
                </a:solidFill>
              </a:defRPr>
            </a:lvl1pPr>
          </a:lstStyle>
          <a:p>
            <a:pPr defTabSz="1030271"/>
            <a:fld id="{C136B7D2-B98C-44FD-8D04-7EC62A564975}" type="slidenum">
              <a:rPr lang="en-US" smtClean="0">
                <a:solidFill>
                  <a:srgbClr val="262626">
                    <a:lumMod val="50000"/>
                    <a:lumOff val="50000"/>
                  </a:srgbClr>
                </a:solidFill>
              </a:rPr>
              <a:pPr defTabSz="1030271"/>
              <a:t>‹#›</a:t>
            </a:fld>
            <a:endParaRPr lang="en-US" dirty="0">
              <a:solidFill>
                <a:srgbClr val="262626">
                  <a:lumMod val="50000"/>
                  <a:lumOff val="50000"/>
                </a:srgbClr>
              </a:solidFill>
            </a:endParaRPr>
          </a:p>
        </p:txBody>
      </p:sp>
      <p:sp>
        <p:nvSpPr>
          <p:cNvPr id="20" name="Title 1"/>
          <p:cNvSpPr>
            <a:spLocks noGrp="1"/>
          </p:cNvSpPr>
          <p:nvPr>
            <p:ph type="title" hasCustomPrompt="1"/>
          </p:nvPr>
        </p:nvSpPr>
        <p:spPr>
          <a:xfrm>
            <a:off x="609601" y="361951"/>
            <a:ext cx="5638800" cy="353525"/>
          </a:xfrm>
          <a:prstGeom prst="rect">
            <a:avLst/>
          </a:prstGeom>
        </p:spPr>
        <p:txBody>
          <a:bodyPr wrap="none" lIns="0" tIns="0" rIns="0" bIns="0" anchor="ctr">
            <a:noAutofit/>
          </a:bodyPr>
          <a:lstStyle>
            <a:lvl1pPr algn="l">
              <a:defRPr sz="2399" b="1" baseline="0">
                <a:solidFill>
                  <a:schemeClr val="tx1">
                    <a:lumMod val="50000"/>
                    <a:lumOff val="50000"/>
                  </a:schemeClr>
                </a:solidFill>
              </a:defRPr>
            </a:lvl1pPr>
          </a:lstStyle>
          <a:p>
            <a:r>
              <a:rPr lang="en-US" dirty="0"/>
              <a:t>Click To Edit Master Title Style</a:t>
            </a:r>
          </a:p>
        </p:txBody>
      </p:sp>
      <p:sp>
        <p:nvSpPr>
          <p:cNvPr id="21" name="Text Placeholder 3"/>
          <p:cNvSpPr>
            <a:spLocks noGrp="1"/>
          </p:cNvSpPr>
          <p:nvPr>
            <p:ph type="body" sz="half" idx="2" hasCustomPrompt="1"/>
          </p:nvPr>
        </p:nvSpPr>
        <p:spPr>
          <a:xfrm>
            <a:off x="609602" y="713943"/>
            <a:ext cx="4114801" cy="200746"/>
          </a:xfrm>
          <a:prstGeom prst="rect">
            <a:avLst/>
          </a:prstGeom>
        </p:spPr>
        <p:txBody>
          <a:bodyPr wrap="none" lIns="0" tIns="0" rIns="0" bIns="0" anchor="ctr">
            <a:noAutofit/>
          </a:bodyPr>
          <a:lstStyle>
            <a:lvl1pPr marL="0" indent="0" algn="l">
              <a:buNone/>
              <a:defRPr sz="1200" b="1" baseline="0">
                <a:solidFill>
                  <a:schemeClr val="bg1">
                    <a:lumMod val="75000"/>
                  </a:schemeClr>
                </a:solidFill>
              </a:defRPr>
            </a:lvl1pPr>
            <a:lvl2pPr marL="457052" indent="0">
              <a:buNone/>
              <a:defRPr sz="1200"/>
            </a:lvl2pPr>
            <a:lvl3pPr marL="914103" indent="0">
              <a:buNone/>
              <a:defRPr sz="1001"/>
            </a:lvl3pPr>
            <a:lvl4pPr marL="1370679" indent="0">
              <a:buNone/>
              <a:defRPr sz="900"/>
            </a:lvl4pPr>
            <a:lvl5pPr marL="1827731" indent="0">
              <a:buNone/>
              <a:defRPr sz="900"/>
            </a:lvl5pPr>
            <a:lvl6pPr marL="2284781" indent="0">
              <a:buNone/>
              <a:defRPr sz="900"/>
            </a:lvl6pPr>
            <a:lvl7pPr marL="2741833" indent="0">
              <a:buNone/>
              <a:defRPr sz="900"/>
            </a:lvl7pPr>
            <a:lvl8pPr marL="3198408" indent="0">
              <a:buNone/>
              <a:defRPr sz="900"/>
            </a:lvl8pPr>
            <a:lvl9pPr marL="3655460" indent="0">
              <a:buNone/>
              <a:defRPr sz="900"/>
            </a:lvl9pPr>
          </a:lstStyle>
          <a:p>
            <a:pPr lvl="0"/>
            <a:r>
              <a:rPr lang="en-US" dirty="0"/>
              <a:t>Subtext Goes Here</a:t>
            </a:r>
          </a:p>
        </p:txBody>
      </p:sp>
    </p:spTree>
    <p:extLst>
      <p:ext uri="{BB962C8B-B14F-4D97-AF65-F5344CB8AC3E}">
        <p14:creationId xmlns:p14="http://schemas.microsoft.com/office/powerpoint/2010/main" val="1609821673"/>
      </p:ext>
    </p:extLst>
  </p:cSld>
  <p:clrMapOvr>
    <a:masterClrMapping/>
  </p:clrMapOvr>
  <mc:AlternateContent xmlns:mc="http://schemas.openxmlformats.org/markup-compatibility/2006" xmlns:p14="http://schemas.microsoft.com/office/powerpoint/2010/main">
    <mc:Choice Requires="p14">
      <p:transition spd="slow" p14:dur="1500" advClick="0">
        <p:random/>
      </p:transition>
    </mc:Choice>
    <mc:Fallback xmlns="">
      <p:transition spd="slow" advClick="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accel="50000" decel="5000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1000" fill="hold"/>
                                        <p:tgtEl>
                                          <p:spTgt spid="8"/>
                                        </p:tgtEl>
                                        <p:attrNameLst>
                                          <p:attrName>ppt_x</p:attrName>
                                        </p:attrNameLst>
                                      </p:cBhvr>
                                      <p:tavLst>
                                        <p:tav tm="0">
                                          <p:val>
                                            <p:strVal val="#ppt_x"/>
                                          </p:val>
                                        </p:tav>
                                        <p:tav tm="100000">
                                          <p:val>
                                            <p:strVal val="#ppt_x"/>
                                          </p:val>
                                        </p:tav>
                                      </p:tavLst>
                                    </p:anim>
                                    <p:anim calcmode="lin" valueType="num">
                                      <p:cBhvr additive="base">
                                        <p:cTn id="8" dur="1000" fill="hold"/>
                                        <p:tgtEl>
                                          <p:spTgt spid="8"/>
                                        </p:tgtEl>
                                        <p:attrNameLst>
                                          <p:attrName>ppt_y</p:attrName>
                                        </p:attrNameLst>
                                      </p:cBhvr>
                                      <p:tavLst>
                                        <p:tav tm="0">
                                          <p:val>
                                            <p:strVal val="1+#ppt_h/2"/>
                                          </p:val>
                                        </p:tav>
                                        <p:tav tm="100000">
                                          <p:val>
                                            <p:strVal val="#ppt_y"/>
                                          </p:val>
                                        </p:tav>
                                      </p:tavLst>
                                    </p:anim>
                                  </p:childTnLst>
                                </p:cTn>
                              </p:par>
                            </p:childTnLst>
                          </p:cTn>
                        </p:par>
                        <p:par>
                          <p:cTn id="9" fill="hold">
                            <p:stCondLst>
                              <p:cond delay="1000"/>
                            </p:stCondLst>
                            <p:childTnLst>
                              <p:par>
                                <p:cTn id="10" presetID="22" presetClass="entr" presetSubtype="8" fill="hold" grpId="0" nodeType="afterEffect" nodePh="1">
                                  <p:stCondLst>
                                    <p:cond delay="0"/>
                                  </p:stCondLst>
                                  <p:endCondLst>
                                    <p:cond evt="begin" delay="0">
                                      <p:tn val="10"/>
                                    </p:cond>
                                  </p:endCondLst>
                                  <p:childTnLst>
                                    <p:set>
                                      <p:cBhvr>
                                        <p:cTn id="11" dur="1" fill="hold">
                                          <p:stCondLst>
                                            <p:cond delay="0"/>
                                          </p:stCondLst>
                                        </p:cTn>
                                        <p:tgtEl>
                                          <p:spTgt spid="10">
                                            <p:txEl>
                                              <p:pRg st="0" end="0"/>
                                            </p:txEl>
                                          </p:spTgt>
                                        </p:tgtEl>
                                        <p:attrNameLst>
                                          <p:attrName>style.visibility</p:attrName>
                                        </p:attrNameLst>
                                      </p:cBhvr>
                                      <p:to>
                                        <p:strVal val="visible"/>
                                      </p:to>
                                    </p:set>
                                    <p:animEffect transition="in" filter="wipe(left)">
                                      <p:cBhvr>
                                        <p:cTn id="12" dur="500"/>
                                        <p:tgtEl>
                                          <p:spTgt spid="10">
                                            <p:txEl>
                                              <p:pRg st="0" end="0"/>
                                            </p:txEl>
                                          </p:spTgt>
                                        </p:tgtEl>
                                      </p:cBhvr>
                                    </p:animEffect>
                                  </p:childTnLst>
                                </p:cTn>
                              </p:par>
                            </p:childTnLst>
                          </p:cTn>
                        </p:par>
                        <p:par>
                          <p:cTn id="13" fill="hold">
                            <p:stCondLst>
                              <p:cond delay="1500"/>
                            </p:stCondLst>
                            <p:childTnLst>
                              <p:par>
                                <p:cTn id="14" presetID="22" presetClass="entr" presetSubtype="8" fill="hold" grpId="0" nodeType="afterEffect" nodePh="1">
                                  <p:stCondLst>
                                    <p:cond delay="0"/>
                                  </p:stCondLst>
                                  <p:endCondLst>
                                    <p:cond evt="begin" delay="0">
                                      <p:tn val="14"/>
                                    </p:cond>
                                  </p:endCondLst>
                                  <p:childTnLst>
                                    <p:set>
                                      <p:cBhvr>
                                        <p:cTn id="15" dur="1" fill="hold">
                                          <p:stCondLst>
                                            <p:cond delay="0"/>
                                          </p:stCondLst>
                                        </p:cTn>
                                        <p:tgtEl>
                                          <p:spTgt spid="9">
                                            <p:txEl>
                                              <p:pRg st="0" end="0"/>
                                            </p:txEl>
                                          </p:spTgt>
                                        </p:tgtEl>
                                        <p:attrNameLst>
                                          <p:attrName>style.visibility</p:attrName>
                                        </p:attrNameLst>
                                      </p:cBhvr>
                                      <p:to>
                                        <p:strVal val="visible"/>
                                      </p:to>
                                    </p:set>
                                    <p:animEffect transition="in" filter="wipe(left)">
                                      <p:cBhvr>
                                        <p:cTn id="16" dur="500"/>
                                        <p:tgtEl>
                                          <p:spTgt spid="9">
                                            <p:txEl>
                                              <p:pRg st="0" end="0"/>
                                            </p:txEl>
                                          </p:spTgt>
                                        </p:tgtEl>
                                      </p:cBhvr>
                                    </p:animEffect>
                                  </p:childTnLst>
                                </p:cTn>
                              </p:par>
                            </p:childTnLst>
                          </p:cTn>
                        </p:par>
                        <p:par>
                          <p:cTn id="17" fill="hold">
                            <p:stCondLst>
                              <p:cond delay="2000"/>
                            </p:stCondLst>
                            <p:childTnLst>
                              <p:par>
                                <p:cTn id="18" presetID="22" presetClass="entr" presetSubtype="8" fill="hold" grpId="0" nodeType="afterEffect">
                                  <p:stCondLst>
                                    <p:cond delay="0"/>
                                  </p:stCondLst>
                                  <p:childTnLst>
                                    <p:set>
                                      <p:cBhvr>
                                        <p:cTn id="19" dur="1" fill="hold">
                                          <p:stCondLst>
                                            <p:cond delay="0"/>
                                          </p:stCondLst>
                                        </p:cTn>
                                        <p:tgtEl>
                                          <p:spTgt spid="24"/>
                                        </p:tgtEl>
                                        <p:attrNameLst>
                                          <p:attrName>style.visibility</p:attrName>
                                        </p:attrNameLst>
                                      </p:cBhvr>
                                      <p:to>
                                        <p:strVal val="visible"/>
                                      </p:to>
                                    </p:set>
                                    <p:animEffect transition="in" filter="wipe(left)">
                                      <p:cBhvr>
                                        <p:cTn id="20" dur="500"/>
                                        <p:tgtEl>
                                          <p:spTgt spid="24"/>
                                        </p:tgtEl>
                                      </p:cBhvr>
                                    </p:animEffect>
                                  </p:childTnLst>
                                </p:cTn>
                              </p:par>
                            </p:childTnLst>
                          </p:cTn>
                        </p:par>
                        <p:par>
                          <p:cTn id="21" fill="hold">
                            <p:stCondLst>
                              <p:cond delay="2500"/>
                            </p:stCondLst>
                            <p:childTnLst>
                              <p:par>
                                <p:cTn id="22" presetID="2" presetClass="entr" presetSubtype="4" accel="50000" decel="50000" fill="hold" grpId="0" nodeType="afterEffect">
                                  <p:stCondLst>
                                    <p:cond delay="0"/>
                                  </p:stCondLst>
                                  <p:childTnLst>
                                    <p:set>
                                      <p:cBhvr>
                                        <p:cTn id="23" dur="1" fill="hold">
                                          <p:stCondLst>
                                            <p:cond delay="0"/>
                                          </p:stCondLst>
                                        </p:cTn>
                                        <p:tgtEl>
                                          <p:spTgt spid="26"/>
                                        </p:tgtEl>
                                        <p:attrNameLst>
                                          <p:attrName>style.visibility</p:attrName>
                                        </p:attrNameLst>
                                      </p:cBhvr>
                                      <p:to>
                                        <p:strVal val="visible"/>
                                      </p:to>
                                    </p:set>
                                    <p:anim calcmode="lin" valueType="num">
                                      <p:cBhvr additive="base">
                                        <p:cTn id="24" dur="1000" fill="hold"/>
                                        <p:tgtEl>
                                          <p:spTgt spid="26"/>
                                        </p:tgtEl>
                                        <p:attrNameLst>
                                          <p:attrName>ppt_x</p:attrName>
                                        </p:attrNameLst>
                                      </p:cBhvr>
                                      <p:tavLst>
                                        <p:tav tm="0">
                                          <p:val>
                                            <p:strVal val="#ppt_x"/>
                                          </p:val>
                                        </p:tav>
                                        <p:tav tm="100000">
                                          <p:val>
                                            <p:strVal val="#ppt_x"/>
                                          </p:val>
                                        </p:tav>
                                      </p:tavLst>
                                    </p:anim>
                                    <p:anim calcmode="lin" valueType="num">
                                      <p:cBhvr additive="base">
                                        <p:cTn id="25" dur="1000" fill="hold"/>
                                        <p:tgtEl>
                                          <p:spTgt spid="26"/>
                                        </p:tgtEl>
                                        <p:attrNameLst>
                                          <p:attrName>ppt_y</p:attrName>
                                        </p:attrNameLst>
                                      </p:cBhvr>
                                      <p:tavLst>
                                        <p:tav tm="0">
                                          <p:val>
                                            <p:strVal val="1+#ppt_h/2"/>
                                          </p:val>
                                        </p:tav>
                                        <p:tav tm="100000">
                                          <p:val>
                                            <p:strVal val="#ppt_y"/>
                                          </p:val>
                                        </p:tav>
                                      </p:tavLst>
                                    </p:anim>
                                  </p:childTnLst>
                                </p:cTn>
                              </p:par>
                            </p:childTnLst>
                          </p:cTn>
                        </p:par>
                        <p:par>
                          <p:cTn id="26" fill="hold">
                            <p:stCondLst>
                              <p:cond delay="3500"/>
                            </p:stCondLst>
                            <p:childTnLst>
                              <p:par>
                                <p:cTn id="27" presetID="22" presetClass="entr" presetSubtype="8" fill="hold" grpId="0" nodeType="afterEffect" nodePh="1">
                                  <p:stCondLst>
                                    <p:cond delay="0"/>
                                  </p:stCondLst>
                                  <p:endCondLst>
                                    <p:cond evt="begin" delay="0">
                                      <p:tn val="27"/>
                                    </p:cond>
                                  </p:endCondLst>
                                  <p:childTnLst>
                                    <p:set>
                                      <p:cBhvr>
                                        <p:cTn id="28" dur="1" fill="hold">
                                          <p:stCondLst>
                                            <p:cond delay="0"/>
                                          </p:stCondLst>
                                        </p:cTn>
                                        <p:tgtEl>
                                          <p:spTgt spid="28">
                                            <p:txEl>
                                              <p:pRg st="0" end="0"/>
                                            </p:txEl>
                                          </p:spTgt>
                                        </p:tgtEl>
                                        <p:attrNameLst>
                                          <p:attrName>style.visibility</p:attrName>
                                        </p:attrNameLst>
                                      </p:cBhvr>
                                      <p:to>
                                        <p:strVal val="visible"/>
                                      </p:to>
                                    </p:set>
                                    <p:animEffect transition="in" filter="wipe(left)">
                                      <p:cBhvr>
                                        <p:cTn id="29" dur="500"/>
                                        <p:tgtEl>
                                          <p:spTgt spid="28">
                                            <p:txEl>
                                              <p:pRg st="0" end="0"/>
                                            </p:txEl>
                                          </p:spTgt>
                                        </p:tgtEl>
                                      </p:cBhvr>
                                    </p:animEffect>
                                  </p:childTnLst>
                                </p:cTn>
                              </p:par>
                            </p:childTnLst>
                          </p:cTn>
                        </p:par>
                        <p:par>
                          <p:cTn id="30" fill="hold">
                            <p:stCondLst>
                              <p:cond delay="4000"/>
                            </p:stCondLst>
                            <p:childTnLst>
                              <p:par>
                                <p:cTn id="31" presetID="22" presetClass="entr" presetSubtype="8" fill="hold" grpId="0" nodeType="afterEffect" nodePh="1">
                                  <p:stCondLst>
                                    <p:cond delay="0"/>
                                  </p:stCondLst>
                                  <p:endCondLst>
                                    <p:cond evt="begin" delay="0">
                                      <p:tn val="31"/>
                                    </p:cond>
                                  </p:endCondLst>
                                  <p:childTnLst>
                                    <p:set>
                                      <p:cBhvr>
                                        <p:cTn id="32" dur="1" fill="hold">
                                          <p:stCondLst>
                                            <p:cond delay="0"/>
                                          </p:stCondLst>
                                        </p:cTn>
                                        <p:tgtEl>
                                          <p:spTgt spid="27">
                                            <p:txEl>
                                              <p:pRg st="0" end="0"/>
                                            </p:txEl>
                                          </p:spTgt>
                                        </p:tgtEl>
                                        <p:attrNameLst>
                                          <p:attrName>style.visibility</p:attrName>
                                        </p:attrNameLst>
                                      </p:cBhvr>
                                      <p:to>
                                        <p:strVal val="visible"/>
                                      </p:to>
                                    </p:set>
                                    <p:animEffect transition="in" filter="wipe(left)">
                                      <p:cBhvr>
                                        <p:cTn id="33" dur="500"/>
                                        <p:tgtEl>
                                          <p:spTgt spid="27">
                                            <p:txEl>
                                              <p:pRg st="0" end="0"/>
                                            </p:txEl>
                                          </p:spTgt>
                                        </p:tgtEl>
                                      </p:cBhvr>
                                    </p:animEffect>
                                  </p:childTnLst>
                                </p:cTn>
                              </p:par>
                            </p:childTnLst>
                          </p:cTn>
                        </p:par>
                        <p:par>
                          <p:cTn id="34" fill="hold">
                            <p:stCondLst>
                              <p:cond delay="4500"/>
                            </p:stCondLst>
                            <p:childTnLst>
                              <p:par>
                                <p:cTn id="35" presetID="22" presetClass="entr" presetSubtype="8" fill="hold" grpId="0" nodeType="afterEffect">
                                  <p:stCondLst>
                                    <p:cond delay="0"/>
                                  </p:stCondLst>
                                  <p:childTnLst>
                                    <p:set>
                                      <p:cBhvr>
                                        <p:cTn id="36" dur="1" fill="hold">
                                          <p:stCondLst>
                                            <p:cond delay="0"/>
                                          </p:stCondLst>
                                        </p:cTn>
                                        <p:tgtEl>
                                          <p:spTgt spid="25"/>
                                        </p:tgtEl>
                                        <p:attrNameLst>
                                          <p:attrName>style.visibility</p:attrName>
                                        </p:attrNameLst>
                                      </p:cBhvr>
                                      <p:to>
                                        <p:strVal val="visible"/>
                                      </p:to>
                                    </p:set>
                                    <p:animEffect transition="in" filter="wipe(left)">
                                      <p:cBhvr>
                                        <p:cTn id="37" dur="500"/>
                                        <p:tgtEl>
                                          <p:spTgt spid="25"/>
                                        </p:tgtEl>
                                      </p:cBhvr>
                                    </p:animEffect>
                                  </p:childTnLst>
                                </p:cTn>
                              </p:par>
                            </p:childTnLst>
                          </p:cTn>
                        </p:par>
                        <p:par>
                          <p:cTn id="38" fill="hold">
                            <p:stCondLst>
                              <p:cond delay="5000"/>
                            </p:stCondLst>
                            <p:childTnLst>
                              <p:par>
                                <p:cTn id="39" presetID="2" presetClass="entr" presetSubtype="4" accel="50000" decel="50000" fill="hold" grpId="0" nodeType="afterEffect">
                                  <p:stCondLst>
                                    <p:cond delay="0"/>
                                  </p:stCondLst>
                                  <p:childTnLst>
                                    <p:set>
                                      <p:cBhvr>
                                        <p:cTn id="40" dur="1" fill="hold">
                                          <p:stCondLst>
                                            <p:cond delay="0"/>
                                          </p:stCondLst>
                                        </p:cTn>
                                        <p:tgtEl>
                                          <p:spTgt spid="30"/>
                                        </p:tgtEl>
                                        <p:attrNameLst>
                                          <p:attrName>style.visibility</p:attrName>
                                        </p:attrNameLst>
                                      </p:cBhvr>
                                      <p:to>
                                        <p:strVal val="visible"/>
                                      </p:to>
                                    </p:set>
                                    <p:anim calcmode="lin" valueType="num">
                                      <p:cBhvr additive="base">
                                        <p:cTn id="41" dur="1000" fill="hold"/>
                                        <p:tgtEl>
                                          <p:spTgt spid="30"/>
                                        </p:tgtEl>
                                        <p:attrNameLst>
                                          <p:attrName>ppt_x</p:attrName>
                                        </p:attrNameLst>
                                      </p:cBhvr>
                                      <p:tavLst>
                                        <p:tav tm="0">
                                          <p:val>
                                            <p:strVal val="#ppt_x"/>
                                          </p:val>
                                        </p:tav>
                                        <p:tav tm="100000">
                                          <p:val>
                                            <p:strVal val="#ppt_x"/>
                                          </p:val>
                                        </p:tav>
                                      </p:tavLst>
                                    </p:anim>
                                    <p:anim calcmode="lin" valueType="num">
                                      <p:cBhvr additive="base">
                                        <p:cTn id="42" dur="1000" fill="hold"/>
                                        <p:tgtEl>
                                          <p:spTgt spid="30"/>
                                        </p:tgtEl>
                                        <p:attrNameLst>
                                          <p:attrName>ppt_y</p:attrName>
                                        </p:attrNameLst>
                                      </p:cBhvr>
                                      <p:tavLst>
                                        <p:tav tm="0">
                                          <p:val>
                                            <p:strVal val="1+#ppt_h/2"/>
                                          </p:val>
                                        </p:tav>
                                        <p:tav tm="100000">
                                          <p:val>
                                            <p:strVal val="#ppt_y"/>
                                          </p:val>
                                        </p:tav>
                                      </p:tavLst>
                                    </p:anim>
                                  </p:childTnLst>
                                </p:cTn>
                              </p:par>
                            </p:childTnLst>
                          </p:cTn>
                        </p:par>
                        <p:par>
                          <p:cTn id="43" fill="hold">
                            <p:stCondLst>
                              <p:cond delay="6000"/>
                            </p:stCondLst>
                            <p:childTnLst>
                              <p:par>
                                <p:cTn id="44" presetID="22" presetClass="entr" presetSubtype="8" fill="hold" grpId="0" nodeType="afterEffect" nodePh="1">
                                  <p:stCondLst>
                                    <p:cond delay="0"/>
                                  </p:stCondLst>
                                  <p:endCondLst>
                                    <p:cond evt="begin" delay="0">
                                      <p:tn val="44"/>
                                    </p:cond>
                                  </p:endCondLst>
                                  <p:childTnLst>
                                    <p:set>
                                      <p:cBhvr>
                                        <p:cTn id="45" dur="1" fill="hold">
                                          <p:stCondLst>
                                            <p:cond delay="0"/>
                                          </p:stCondLst>
                                        </p:cTn>
                                        <p:tgtEl>
                                          <p:spTgt spid="32">
                                            <p:txEl>
                                              <p:pRg st="0" end="0"/>
                                            </p:txEl>
                                          </p:spTgt>
                                        </p:tgtEl>
                                        <p:attrNameLst>
                                          <p:attrName>style.visibility</p:attrName>
                                        </p:attrNameLst>
                                      </p:cBhvr>
                                      <p:to>
                                        <p:strVal val="visible"/>
                                      </p:to>
                                    </p:set>
                                    <p:animEffect transition="in" filter="wipe(left)">
                                      <p:cBhvr>
                                        <p:cTn id="46" dur="500"/>
                                        <p:tgtEl>
                                          <p:spTgt spid="32">
                                            <p:txEl>
                                              <p:pRg st="0" end="0"/>
                                            </p:txEl>
                                          </p:spTgt>
                                        </p:tgtEl>
                                      </p:cBhvr>
                                    </p:animEffect>
                                  </p:childTnLst>
                                </p:cTn>
                              </p:par>
                            </p:childTnLst>
                          </p:cTn>
                        </p:par>
                        <p:par>
                          <p:cTn id="47" fill="hold">
                            <p:stCondLst>
                              <p:cond delay="6500"/>
                            </p:stCondLst>
                            <p:childTnLst>
                              <p:par>
                                <p:cTn id="48" presetID="22" presetClass="entr" presetSubtype="8" fill="hold" grpId="0" nodeType="afterEffect" nodePh="1">
                                  <p:stCondLst>
                                    <p:cond delay="0"/>
                                  </p:stCondLst>
                                  <p:endCondLst>
                                    <p:cond evt="begin" delay="0">
                                      <p:tn val="48"/>
                                    </p:cond>
                                  </p:endCondLst>
                                  <p:childTnLst>
                                    <p:set>
                                      <p:cBhvr>
                                        <p:cTn id="49" dur="1" fill="hold">
                                          <p:stCondLst>
                                            <p:cond delay="0"/>
                                          </p:stCondLst>
                                        </p:cTn>
                                        <p:tgtEl>
                                          <p:spTgt spid="31">
                                            <p:txEl>
                                              <p:pRg st="0" end="0"/>
                                            </p:txEl>
                                          </p:spTgt>
                                        </p:tgtEl>
                                        <p:attrNameLst>
                                          <p:attrName>style.visibility</p:attrName>
                                        </p:attrNameLst>
                                      </p:cBhvr>
                                      <p:to>
                                        <p:strVal val="visible"/>
                                      </p:to>
                                    </p:set>
                                    <p:animEffect transition="in" filter="wipe(left)">
                                      <p:cBhvr>
                                        <p:cTn id="50" dur="500"/>
                                        <p:tgtEl>
                                          <p:spTgt spid="31">
                                            <p:txEl>
                                              <p:pRg st="0" end="0"/>
                                            </p:txEl>
                                          </p:spTgt>
                                        </p:tgtEl>
                                      </p:cBhvr>
                                    </p:animEffect>
                                  </p:childTnLst>
                                </p:cTn>
                              </p:par>
                            </p:childTnLst>
                          </p:cTn>
                        </p:par>
                        <p:par>
                          <p:cTn id="51" fill="hold">
                            <p:stCondLst>
                              <p:cond delay="7000"/>
                            </p:stCondLst>
                            <p:childTnLst>
                              <p:par>
                                <p:cTn id="52" presetID="22" presetClass="entr" presetSubtype="8" fill="hold" grpId="0" nodeType="afterEffect">
                                  <p:stCondLst>
                                    <p:cond delay="0"/>
                                  </p:stCondLst>
                                  <p:childTnLst>
                                    <p:set>
                                      <p:cBhvr>
                                        <p:cTn id="53" dur="1" fill="hold">
                                          <p:stCondLst>
                                            <p:cond delay="0"/>
                                          </p:stCondLst>
                                        </p:cTn>
                                        <p:tgtEl>
                                          <p:spTgt spid="29"/>
                                        </p:tgtEl>
                                        <p:attrNameLst>
                                          <p:attrName>style.visibility</p:attrName>
                                        </p:attrNameLst>
                                      </p:cBhvr>
                                      <p:to>
                                        <p:strVal val="visible"/>
                                      </p:to>
                                    </p:set>
                                    <p:animEffect transition="in" filter="wipe(left)">
                                      <p:cBhvr>
                                        <p:cTn id="54" dur="500"/>
                                        <p:tgtEl>
                                          <p:spTgt spid="29"/>
                                        </p:tgtEl>
                                      </p:cBhvr>
                                    </p:animEffect>
                                  </p:childTnLst>
                                </p:cTn>
                              </p:par>
                              <p:par>
                                <p:cTn id="55" presetID="10" presetClass="entr" presetSubtype="0" fill="hold" grpId="0" nodeType="withEffect">
                                  <p:stCondLst>
                                    <p:cond delay="0"/>
                                  </p:stCondLst>
                                  <p:childTnLst>
                                    <p:set>
                                      <p:cBhvr>
                                        <p:cTn id="56" dur="1" fill="hold">
                                          <p:stCondLst>
                                            <p:cond delay="0"/>
                                          </p:stCondLst>
                                        </p:cTn>
                                        <p:tgtEl>
                                          <p:spTgt spid="20"/>
                                        </p:tgtEl>
                                        <p:attrNameLst>
                                          <p:attrName>style.visibility</p:attrName>
                                        </p:attrNameLst>
                                      </p:cBhvr>
                                      <p:to>
                                        <p:strVal val="visible"/>
                                      </p:to>
                                    </p:set>
                                    <p:animEffect transition="in" filter="fade">
                                      <p:cBhvr>
                                        <p:cTn id="57" dur="500"/>
                                        <p:tgtEl>
                                          <p:spTgt spid="20"/>
                                        </p:tgtEl>
                                      </p:cBhvr>
                                    </p:animEffect>
                                  </p:childTnLst>
                                </p:cTn>
                              </p:par>
                            </p:childTnLst>
                          </p:cTn>
                        </p:par>
                        <p:par>
                          <p:cTn id="58" fill="hold">
                            <p:stCondLst>
                              <p:cond delay="7500"/>
                            </p:stCondLst>
                            <p:childTnLst>
                              <p:par>
                                <p:cTn id="59" presetID="10" presetClass="entr" presetSubtype="0" fill="hold" grpId="0" nodeType="afterEffect">
                                  <p:stCondLst>
                                    <p:cond delay="0"/>
                                  </p:stCondLst>
                                  <p:childTnLst>
                                    <p:set>
                                      <p:cBhvr>
                                        <p:cTn id="60" dur="1" fill="hold">
                                          <p:stCondLst>
                                            <p:cond delay="0"/>
                                          </p:stCondLst>
                                        </p:cTn>
                                        <p:tgtEl>
                                          <p:spTgt spid="21">
                                            <p:txEl>
                                              <p:pRg st="0" end="0"/>
                                            </p:txEl>
                                          </p:spTgt>
                                        </p:tgtEl>
                                        <p:attrNameLst>
                                          <p:attrName>style.visibility</p:attrName>
                                        </p:attrNameLst>
                                      </p:cBhvr>
                                      <p:to>
                                        <p:strVal val="visible"/>
                                      </p:to>
                                    </p:set>
                                    <p:animEffect transition="in" filter="fade">
                                      <p:cBhvr>
                                        <p:cTn id="61" dur="500"/>
                                        <p:tgtEl>
                                          <p:spTgt spid="2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bldLvl="0" animBg="1"/>
      <p:bldP spid="8" grpId="0" bldLvl="0" animBg="1"/>
      <p:bldP spid="9" grpId="0" build="p">
        <p:tmplLst>
          <p:tmpl lvl="1">
            <p:tnLst>
              <p:par>
                <p:cTn presetID="22" presetClass="entr" presetSubtype="8" fill="hold" nodeType="afterEffect" nodePh="1">
                  <p:stCondLst>
                    <p:cond delay="0"/>
                  </p:stCondLst>
                  <p:endCondLst>
                    <p:cond evt="begin" delay="0"/>
                  </p:endCondLst>
                  <p:childTnLst>
                    <p:set>
                      <p:cBhvr>
                        <p:cTn dur="1" fill="hold">
                          <p:stCondLst>
                            <p:cond delay="0"/>
                          </p:stCondLst>
                        </p:cTn>
                        <p:tgtEl>
                          <p:spTgt spid="9"/>
                        </p:tgtEl>
                        <p:attrNameLst>
                          <p:attrName>style.visibility</p:attrName>
                        </p:attrNameLst>
                      </p:cBhvr>
                      <p:to>
                        <p:strVal val="visible"/>
                      </p:to>
                    </p:set>
                    <p:animEffect transition="in" filter="wipe(left)">
                      <p:cBhvr>
                        <p:cTn dur="500"/>
                        <p:tgtEl>
                          <p:spTgt spid="9"/>
                        </p:tgtEl>
                      </p:cBhvr>
                    </p:animEffect>
                  </p:childTnLst>
                </p:cTn>
              </p:par>
            </p:tnLst>
          </p:tmpl>
        </p:tmplLst>
      </p:bldP>
      <p:bldP spid="10" grpId="0" build="p">
        <p:tmplLst>
          <p:tmpl lvl="1">
            <p:tnLst>
              <p:par>
                <p:cTn presetID="22" presetClass="entr" presetSubtype="8" fill="hold" nodeType="afterEffect" nodePh="1">
                  <p:stCondLst>
                    <p:cond delay="0"/>
                  </p:stCondLst>
                  <p:endCondLst>
                    <p:cond evt="begin" delay="0"/>
                  </p:endCondLst>
                  <p:childTnLst>
                    <p:set>
                      <p:cBhvr>
                        <p:cTn dur="1" fill="hold">
                          <p:stCondLst>
                            <p:cond delay="0"/>
                          </p:stCondLst>
                        </p:cTn>
                        <p:tgtEl>
                          <p:spTgt spid="10"/>
                        </p:tgtEl>
                        <p:attrNameLst>
                          <p:attrName>style.visibility</p:attrName>
                        </p:attrNameLst>
                      </p:cBhvr>
                      <p:to>
                        <p:strVal val="visible"/>
                      </p:to>
                    </p:set>
                    <p:animEffect transition="in" filter="wipe(left)">
                      <p:cBhvr>
                        <p:cTn dur="500"/>
                        <p:tgtEl>
                          <p:spTgt spid="10"/>
                        </p:tgtEl>
                      </p:cBhvr>
                    </p:animEffect>
                  </p:childTnLst>
                </p:cTn>
              </p:par>
            </p:tnLst>
          </p:tmpl>
        </p:tmplLst>
      </p:bldP>
      <p:bldP spid="25" grpId="0" bldLvl="0" animBg="1"/>
      <p:bldP spid="26" grpId="0" bldLvl="0" animBg="1"/>
      <p:bldP spid="27" grpId="0" build="p">
        <p:tmplLst>
          <p:tmpl lvl="1">
            <p:tnLst>
              <p:par>
                <p:cTn presetID="22" presetClass="entr" presetSubtype="8" fill="hold" nodeType="afterEffect" nodePh="1">
                  <p:stCondLst>
                    <p:cond delay="0"/>
                  </p:stCondLst>
                  <p:endCondLst>
                    <p:cond evt="begin" delay="0"/>
                  </p:endCondLst>
                  <p:childTnLst>
                    <p:set>
                      <p:cBhvr>
                        <p:cTn dur="1" fill="hold">
                          <p:stCondLst>
                            <p:cond delay="0"/>
                          </p:stCondLst>
                        </p:cTn>
                        <p:tgtEl>
                          <p:spTgt spid="27"/>
                        </p:tgtEl>
                        <p:attrNameLst>
                          <p:attrName>style.visibility</p:attrName>
                        </p:attrNameLst>
                      </p:cBhvr>
                      <p:to>
                        <p:strVal val="visible"/>
                      </p:to>
                    </p:set>
                    <p:animEffect transition="in" filter="wipe(left)">
                      <p:cBhvr>
                        <p:cTn dur="500"/>
                        <p:tgtEl>
                          <p:spTgt spid="27"/>
                        </p:tgtEl>
                      </p:cBhvr>
                    </p:animEffect>
                  </p:childTnLst>
                </p:cTn>
              </p:par>
            </p:tnLst>
          </p:tmpl>
        </p:tmplLst>
      </p:bldP>
      <p:bldP spid="28" grpId="0" build="p">
        <p:tmplLst>
          <p:tmpl lvl="1">
            <p:tnLst>
              <p:par>
                <p:cTn presetID="22" presetClass="entr" presetSubtype="8" fill="hold" nodeType="afterEffect" nodePh="1">
                  <p:stCondLst>
                    <p:cond delay="0"/>
                  </p:stCondLst>
                  <p:endCondLst>
                    <p:cond evt="begin" delay="0"/>
                  </p:endCondLst>
                  <p:childTnLst>
                    <p:set>
                      <p:cBhvr>
                        <p:cTn dur="1" fill="hold">
                          <p:stCondLst>
                            <p:cond delay="0"/>
                          </p:stCondLst>
                        </p:cTn>
                        <p:tgtEl>
                          <p:spTgt spid="28"/>
                        </p:tgtEl>
                        <p:attrNameLst>
                          <p:attrName>style.visibility</p:attrName>
                        </p:attrNameLst>
                      </p:cBhvr>
                      <p:to>
                        <p:strVal val="visible"/>
                      </p:to>
                    </p:set>
                    <p:animEffect transition="in" filter="wipe(left)">
                      <p:cBhvr>
                        <p:cTn dur="500"/>
                        <p:tgtEl>
                          <p:spTgt spid="28"/>
                        </p:tgtEl>
                      </p:cBhvr>
                    </p:animEffect>
                  </p:childTnLst>
                </p:cTn>
              </p:par>
            </p:tnLst>
          </p:tmpl>
        </p:tmplLst>
      </p:bldP>
      <p:bldP spid="29" grpId="0" bldLvl="0" animBg="1"/>
      <p:bldP spid="30" grpId="0" bldLvl="0" animBg="1"/>
      <p:bldP spid="31" grpId="0" build="p">
        <p:tmplLst>
          <p:tmpl lvl="1">
            <p:tnLst>
              <p:par>
                <p:cTn presetID="22" presetClass="entr" presetSubtype="8" fill="hold" nodeType="afterEffect" nodePh="1">
                  <p:stCondLst>
                    <p:cond delay="0"/>
                  </p:stCondLst>
                  <p:endCondLst>
                    <p:cond evt="begin" delay="0"/>
                  </p:endCondLst>
                  <p:childTnLst>
                    <p:set>
                      <p:cBhvr>
                        <p:cTn dur="1" fill="hold">
                          <p:stCondLst>
                            <p:cond delay="0"/>
                          </p:stCondLst>
                        </p:cTn>
                        <p:tgtEl>
                          <p:spTgt spid="31"/>
                        </p:tgtEl>
                        <p:attrNameLst>
                          <p:attrName>style.visibility</p:attrName>
                        </p:attrNameLst>
                      </p:cBhvr>
                      <p:to>
                        <p:strVal val="visible"/>
                      </p:to>
                    </p:set>
                    <p:animEffect transition="in" filter="wipe(left)">
                      <p:cBhvr>
                        <p:cTn dur="500"/>
                        <p:tgtEl>
                          <p:spTgt spid="31"/>
                        </p:tgtEl>
                      </p:cBhvr>
                    </p:animEffect>
                  </p:childTnLst>
                </p:cTn>
              </p:par>
            </p:tnLst>
          </p:tmpl>
        </p:tmplLst>
      </p:bldP>
      <p:bldP spid="32" grpId="0" build="p">
        <p:tmplLst>
          <p:tmpl lvl="1">
            <p:tnLst>
              <p:par>
                <p:cTn presetID="22" presetClass="entr" presetSubtype="8" fill="hold" nodeType="afterEffect" nodePh="1">
                  <p:stCondLst>
                    <p:cond delay="0"/>
                  </p:stCondLst>
                  <p:endCondLst>
                    <p:cond evt="begin" delay="0"/>
                  </p:endCondLst>
                  <p:childTnLst>
                    <p:set>
                      <p:cBhvr>
                        <p:cTn dur="1" fill="hold">
                          <p:stCondLst>
                            <p:cond delay="0"/>
                          </p:stCondLst>
                        </p:cTn>
                        <p:tgtEl>
                          <p:spTgt spid="32"/>
                        </p:tgtEl>
                        <p:attrNameLst>
                          <p:attrName>style.visibility</p:attrName>
                        </p:attrNameLst>
                      </p:cBhvr>
                      <p:to>
                        <p:strVal val="visible"/>
                      </p:to>
                    </p:set>
                    <p:animEffect transition="in" filter="wipe(left)">
                      <p:cBhvr>
                        <p:cTn dur="500"/>
                        <p:tgtEl>
                          <p:spTgt spid="32"/>
                        </p:tgtEl>
                      </p:cBhvr>
                    </p:animEffect>
                  </p:childTnLst>
                </p:cTn>
              </p:par>
            </p:tnLst>
          </p:tmpl>
        </p:tmplLst>
      </p:bldP>
      <p:bldP spid="20" grpId="0"/>
      <p:bldP spid="21" grpId="0" build="p">
        <p:tmplLst>
          <p:tmpl lvl="1">
            <p:tnLst>
              <p:par>
                <p:cTn presetID="10" presetClass="entr" presetSubtype="0" fill="hold" nodeType="afterEffect">
                  <p:stCondLst>
                    <p:cond delay="0"/>
                  </p:stCondLst>
                  <p:childTnLst>
                    <p:set>
                      <p:cBhvr>
                        <p:cTn dur="1" fill="hold">
                          <p:stCondLst>
                            <p:cond delay="0"/>
                          </p:stCondLst>
                        </p:cTn>
                        <p:tgtEl>
                          <p:spTgt spid="21"/>
                        </p:tgtEl>
                        <p:attrNameLst>
                          <p:attrName>style.visibility</p:attrName>
                        </p:attrNameLst>
                      </p:cBhvr>
                      <p:to>
                        <p:strVal val="visible"/>
                      </p:to>
                    </p:set>
                    <p:animEffect transition="in" filter="fade">
                      <p:cBhvr>
                        <p:cTn dur="500"/>
                        <p:tgtEl>
                          <p:spTgt spid="21"/>
                        </p:tgtEl>
                      </p:cBhvr>
                    </p:animEffect>
                  </p:childTnLst>
                </p:cTn>
              </p:par>
            </p:tnLst>
          </p:tmpl>
        </p:tmplLst>
      </p:bldP>
    </p:bld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Pic2">
    <p:spTree>
      <p:nvGrpSpPr>
        <p:cNvPr id="1" name=""/>
        <p:cNvGrpSpPr/>
        <p:nvPr/>
      </p:nvGrpSpPr>
      <p:grpSpPr>
        <a:xfrm>
          <a:off x="0" y="0"/>
          <a:ext cx="0" cy="0"/>
          <a:chOff x="0" y="0"/>
          <a:chExt cx="0" cy="0"/>
        </a:xfrm>
      </p:grpSpPr>
      <p:sp>
        <p:nvSpPr>
          <p:cNvPr id="8" name="Picture Placeholder 7"/>
          <p:cNvSpPr>
            <a:spLocks noGrp="1"/>
          </p:cNvSpPr>
          <p:nvPr>
            <p:ph type="pic" sz="quarter" idx="10" hasCustomPrompt="1"/>
          </p:nvPr>
        </p:nvSpPr>
        <p:spPr>
          <a:xfrm>
            <a:off x="4684985" y="1185731"/>
            <a:ext cx="3773217" cy="1732203"/>
          </a:xfrm>
          <a:prstGeom prst="rect">
            <a:avLst/>
          </a:prstGeom>
          <a:ln w="19050">
            <a:solidFill>
              <a:schemeClr val="accent1"/>
            </a:solidFill>
          </a:ln>
        </p:spPr>
        <p:txBody>
          <a:bodyPr tIns="0" bIns="182880" anchor="b"/>
          <a:lstStyle>
            <a:lvl1pPr algn="ctr">
              <a:buNone/>
              <a:defRPr sz="1200">
                <a:solidFill>
                  <a:schemeClr val="tx1">
                    <a:lumMod val="50000"/>
                    <a:lumOff val="50000"/>
                  </a:schemeClr>
                </a:solidFill>
              </a:defRPr>
            </a:lvl1pPr>
          </a:lstStyle>
          <a:p>
            <a:r>
              <a:rPr lang="en-US" dirty="0"/>
              <a:t>Image Holder</a:t>
            </a:r>
          </a:p>
        </p:txBody>
      </p:sp>
      <p:sp>
        <p:nvSpPr>
          <p:cNvPr id="15" name="Picture Placeholder 7"/>
          <p:cNvSpPr>
            <a:spLocks noGrp="1"/>
          </p:cNvSpPr>
          <p:nvPr>
            <p:ph type="pic" sz="quarter" idx="11" hasCustomPrompt="1"/>
          </p:nvPr>
        </p:nvSpPr>
        <p:spPr>
          <a:xfrm>
            <a:off x="666139" y="3115717"/>
            <a:ext cx="3773217" cy="1732203"/>
          </a:xfrm>
          <a:prstGeom prst="rect">
            <a:avLst/>
          </a:prstGeom>
          <a:ln w="19050">
            <a:solidFill>
              <a:schemeClr val="accent3"/>
            </a:solidFill>
          </a:ln>
        </p:spPr>
        <p:txBody>
          <a:bodyPr tIns="0" bIns="182880" anchor="b"/>
          <a:lstStyle>
            <a:lvl1pPr algn="ctr">
              <a:buNone/>
              <a:defRPr sz="1200">
                <a:solidFill>
                  <a:schemeClr val="tx1">
                    <a:lumMod val="50000"/>
                    <a:lumOff val="50000"/>
                  </a:schemeClr>
                </a:solidFill>
              </a:defRPr>
            </a:lvl1pPr>
          </a:lstStyle>
          <a:p>
            <a:r>
              <a:rPr lang="en-US" dirty="0"/>
              <a:t>Image Holder</a:t>
            </a:r>
          </a:p>
        </p:txBody>
      </p:sp>
      <p:sp>
        <p:nvSpPr>
          <p:cNvPr id="16" name="Rectangle 15"/>
          <p:cNvSpPr/>
          <p:nvPr userDrawn="1"/>
        </p:nvSpPr>
        <p:spPr>
          <a:xfrm>
            <a:off x="657726" y="1185730"/>
            <a:ext cx="3781628" cy="173220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030271"/>
            <a:endParaRPr lang="en-US" sz="1998">
              <a:solidFill>
                <a:srgbClr val="FFFFFF"/>
              </a:solidFill>
            </a:endParaRPr>
          </a:p>
        </p:txBody>
      </p:sp>
      <p:sp>
        <p:nvSpPr>
          <p:cNvPr id="23" name="Rectangle 22"/>
          <p:cNvSpPr/>
          <p:nvPr userDrawn="1"/>
        </p:nvSpPr>
        <p:spPr>
          <a:xfrm>
            <a:off x="4676574" y="3115717"/>
            <a:ext cx="3781628" cy="173220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030271"/>
            <a:endParaRPr lang="en-US" sz="1998">
              <a:solidFill>
                <a:srgbClr val="FFFFFF"/>
              </a:solidFill>
            </a:endParaRPr>
          </a:p>
        </p:txBody>
      </p:sp>
      <p:sp>
        <p:nvSpPr>
          <p:cNvPr id="24" name="Freeform 45"/>
          <p:cNvSpPr>
            <a:spLocks noEditPoints="1"/>
          </p:cNvSpPr>
          <p:nvPr userDrawn="1"/>
        </p:nvSpPr>
        <p:spPr bwMode="auto">
          <a:xfrm>
            <a:off x="816793" y="1632132"/>
            <a:ext cx="310968" cy="310968"/>
          </a:xfrm>
          <a:custGeom>
            <a:avLst/>
            <a:gdLst/>
            <a:ahLst/>
            <a:cxnLst>
              <a:cxn ang="0">
                <a:pos x="27" y="55"/>
              </a:cxn>
              <a:cxn ang="0">
                <a:pos x="0" y="27"/>
              </a:cxn>
              <a:cxn ang="0">
                <a:pos x="27" y="0"/>
              </a:cxn>
              <a:cxn ang="0">
                <a:pos x="55" y="27"/>
              </a:cxn>
              <a:cxn ang="0">
                <a:pos x="27" y="55"/>
              </a:cxn>
              <a:cxn ang="0">
                <a:pos x="45" y="20"/>
              </a:cxn>
              <a:cxn ang="0">
                <a:pos x="42" y="17"/>
              </a:cxn>
              <a:cxn ang="0">
                <a:pos x="40" y="16"/>
              </a:cxn>
              <a:cxn ang="0">
                <a:pos x="38" y="17"/>
              </a:cxn>
              <a:cxn ang="0">
                <a:pos x="24" y="31"/>
              </a:cxn>
              <a:cxn ang="0">
                <a:pos x="16" y="23"/>
              </a:cxn>
              <a:cxn ang="0">
                <a:pos x="14" y="22"/>
              </a:cxn>
              <a:cxn ang="0">
                <a:pos x="13" y="23"/>
              </a:cxn>
              <a:cxn ang="0">
                <a:pos x="9" y="26"/>
              </a:cxn>
              <a:cxn ang="0">
                <a:pos x="9" y="28"/>
              </a:cxn>
              <a:cxn ang="0">
                <a:pos x="9" y="30"/>
              </a:cxn>
              <a:cxn ang="0">
                <a:pos x="22" y="43"/>
              </a:cxn>
              <a:cxn ang="0">
                <a:pos x="24" y="43"/>
              </a:cxn>
              <a:cxn ang="0">
                <a:pos x="26" y="43"/>
              </a:cxn>
              <a:cxn ang="0">
                <a:pos x="45" y="23"/>
              </a:cxn>
              <a:cxn ang="0">
                <a:pos x="46" y="22"/>
              </a:cxn>
              <a:cxn ang="0">
                <a:pos x="45" y="20"/>
              </a:cxn>
            </a:cxnLst>
            <a:rect l="0" t="0" r="r" b="b"/>
            <a:pathLst>
              <a:path w="55" h="55">
                <a:moveTo>
                  <a:pt x="27" y="55"/>
                </a:moveTo>
                <a:cubicBezTo>
                  <a:pt x="12" y="55"/>
                  <a:pt x="0" y="42"/>
                  <a:pt x="0" y="27"/>
                </a:cubicBezTo>
                <a:cubicBezTo>
                  <a:pt x="0" y="12"/>
                  <a:pt x="12" y="0"/>
                  <a:pt x="27" y="0"/>
                </a:cubicBezTo>
                <a:cubicBezTo>
                  <a:pt x="42" y="0"/>
                  <a:pt x="55" y="12"/>
                  <a:pt x="55" y="27"/>
                </a:cubicBezTo>
                <a:cubicBezTo>
                  <a:pt x="55" y="42"/>
                  <a:pt x="42" y="55"/>
                  <a:pt x="27" y="55"/>
                </a:cubicBezTo>
                <a:close/>
                <a:moveTo>
                  <a:pt x="45" y="20"/>
                </a:moveTo>
                <a:cubicBezTo>
                  <a:pt x="42" y="17"/>
                  <a:pt x="42" y="17"/>
                  <a:pt x="42" y="17"/>
                </a:cubicBezTo>
                <a:cubicBezTo>
                  <a:pt x="41" y="16"/>
                  <a:pt x="41" y="16"/>
                  <a:pt x="40" y="16"/>
                </a:cubicBezTo>
                <a:cubicBezTo>
                  <a:pt x="39" y="16"/>
                  <a:pt x="39" y="16"/>
                  <a:pt x="38" y="17"/>
                </a:cubicBezTo>
                <a:cubicBezTo>
                  <a:pt x="24" y="31"/>
                  <a:pt x="24" y="31"/>
                  <a:pt x="24" y="31"/>
                </a:cubicBezTo>
                <a:cubicBezTo>
                  <a:pt x="16" y="23"/>
                  <a:pt x="16" y="23"/>
                  <a:pt x="16" y="23"/>
                </a:cubicBezTo>
                <a:cubicBezTo>
                  <a:pt x="15" y="23"/>
                  <a:pt x="15" y="22"/>
                  <a:pt x="14" y="22"/>
                </a:cubicBezTo>
                <a:cubicBezTo>
                  <a:pt x="14" y="22"/>
                  <a:pt x="13" y="23"/>
                  <a:pt x="13" y="23"/>
                </a:cubicBezTo>
                <a:cubicBezTo>
                  <a:pt x="9" y="26"/>
                  <a:pt x="9" y="26"/>
                  <a:pt x="9" y="26"/>
                </a:cubicBezTo>
                <a:cubicBezTo>
                  <a:pt x="9" y="27"/>
                  <a:pt x="9" y="27"/>
                  <a:pt x="9" y="28"/>
                </a:cubicBezTo>
                <a:cubicBezTo>
                  <a:pt x="9" y="29"/>
                  <a:pt x="9" y="29"/>
                  <a:pt x="9" y="30"/>
                </a:cubicBezTo>
                <a:cubicBezTo>
                  <a:pt x="22" y="43"/>
                  <a:pt x="22" y="43"/>
                  <a:pt x="22" y="43"/>
                </a:cubicBezTo>
                <a:cubicBezTo>
                  <a:pt x="23" y="43"/>
                  <a:pt x="23" y="43"/>
                  <a:pt x="24" y="43"/>
                </a:cubicBezTo>
                <a:cubicBezTo>
                  <a:pt x="25" y="43"/>
                  <a:pt x="25" y="43"/>
                  <a:pt x="26" y="43"/>
                </a:cubicBezTo>
                <a:cubicBezTo>
                  <a:pt x="45" y="23"/>
                  <a:pt x="45" y="23"/>
                  <a:pt x="45" y="23"/>
                </a:cubicBezTo>
                <a:cubicBezTo>
                  <a:pt x="45" y="23"/>
                  <a:pt x="46" y="22"/>
                  <a:pt x="46" y="22"/>
                </a:cubicBezTo>
                <a:cubicBezTo>
                  <a:pt x="46" y="21"/>
                  <a:pt x="45" y="20"/>
                  <a:pt x="45" y="20"/>
                </a:cubicBezTo>
                <a:close/>
              </a:path>
            </a:pathLst>
          </a:custGeom>
          <a:solidFill>
            <a:schemeClr val="bg1"/>
          </a:solidFill>
          <a:ln w="9525">
            <a:noFill/>
            <a:round/>
          </a:ln>
        </p:spPr>
        <p:txBody>
          <a:bodyPr vert="horz" wrap="square" lIns="91389" tIns="45694" rIns="91389" bIns="45694" numCol="1" anchor="t" anchorCtr="0" compatLnSpc="1"/>
          <a:lstStyle/>
          <a:p>
            <a:pPr defTabSz="1030271"/>
            <a:endParaRPr lang="en-US" sz="1998" dirty="0">
              <a:solidFill>
                <a:srgbClr val="FFFFFF"/>
              </a:solidFill>
            </a:endParaRPr>
          </a:p>
        </p:txBody>
      </p:sp>
      <p:sp>
        <p:nvSpPr>
          <p:cNvPr id="25" name="Text Placeholder 3"/>
          <p:cNvSpPr>
            <a:spLocks noGrp="1"/>
          </p:cNvSpPr>
          <p:nvPr>
            <p:ph type="body" sz="half" idx="15"/>
          </p:nvPr>
        </p:nvSpPr>
        <p:spPr>
          <a:xfrm>
            <a:off x="1203962" y="1616947"/>
            <a:ext cx="3124200" cy="326156"/>
          </a:xfrm>
          <a:prstGeom prst="rect">
            <a:avLst/>
          </a:prstGeom>
        </p:spPr>
        <p:txBody>
          <a:bodyPr wrap="square" lIns="0" tIns="0" rIns="0" bIns="0" anchor="t">
            <a:noAutofit/>
          </a:bodyPr>
          <a:lstStyle>
            <a:lvl1pPr marL="0" indent="0" algn="l">
              <a:buNone/>
              <a:defRPr sz="1099" b="0" baseline="0">
                <a:solidFill>
                  <a:schemeClr val="bg1"/>
                </a:solidFill>
              </a:defRPr>
            </a:lvl1pPr>
            <a:lvl2pPr marL="457052" indent="0">
              <a:buNone/>
              <a:defRPr sz="1200"/>
            </a:lvl2pPr>
            <a:lvl3pPr marL="914103" indent="0">
              <a:buNone/>
              <a:defRPr sz="1001"/>
            </a:lvl3pPr>
            <a:lvl4pPr marL="1370679" indent="0">
              <a:buNone/>
              <a:defRPr sz="900"/>
            </a:lvl4pPr>
            <a:lvl5pPr marL="1827731" indent="0">
              <a:buNone/>
              <a:defRPr sz="900"/>
            </a:lvl5pPr>
            <a:lvl6pPr marL="2284781" indent="0">
              <a:buNone/>
              <a:defRPr sz="900"/>
            </a:lvl6pPr>
            <a:lvl7pPr marL="2741833" indent="0">
              <a:buNone/>
              <a:defRPr sz="900"/>
            </a:lvl7pPr>
            <a:lvl8pPr marL="3198408" indent="0">
              <a:buNone/>
              <a:defRPr sz="900"/>
            </a:lvl8pPr>
            <a:lvl9pPr marL="3655460" indent="0">
              <a:buNone/>
              <a:defRPr sz="900"/>
            </a:lvl9pPr>
          </a:lstStyle>
          <a:p>
            <a:pPr algn="ctr"/>
            <a:endParaRPr lang="en-US" sz="1001" dirty="0">
              <a:solidFill>
                <a:schemeClr val="tx1">
                  <a:lumMod val="50000"/>
                  <a:lumOff val="50000"/>
                </a:schemeClr>
              </a:solidFill>
            </a:endParaRPr>
          </a:p>
        </p:txBody>
      </p:sp>
      <p:sp>
        <p:nvSpPr>
          <p:cNvPr id="26" name="Freeform 45"/>
          <p:cNvSpPr>
            <a:spLocks noEditPoints="1"/>
          </p:cNvSpPr>
          <p:nvPr userDrawn="1"/>
        </p:nvSpPr>
        <p:spPr bwMode="auto">
          <a:xfrm>
            <a:off x="816793" y="2041707"/>
            <a:ext cx="310968" cy="310968"/>
          </a:xfrm>
          <a:custGeom>
            <a:avLst/>
            <a:gdLst/>
            <a:ahLst/>
            <a:cxnLst>
              <a:cxn ang="0">
                <a:pos x="27" y="55"/>
              </a:cxn>
              <a:cxn ang="0">
                <a:pos x="0" y="27"/>
              </a:cxn>
              <a:cxn ang="0">
                <a:pos x="27" y="0"/>
              </a:cxn>
              <a:cxn ang="0">
                <a:pos x="55" y="27"/>
              </a:cxn>
              <a:cxn ang="0">
                <a:pos x="27" y="55"/>
              </a:cxn>
              <a:cxn ang="0">
                <a:pos x="45" y="20"/>
              </a:cxn>
              <a:cxn ang="0">
                <a:pos x="42" y="17"/>
              </a:cxn>
              <a:cxn ang="0">
                <a:pos x="40" y="16"/>
              </a:cxn>
              <a:cxn ang="0">
                <a:pos x="38" y="17"/>
              </a:cxn>
              <a:cxn ang="0">
                <a:pos x="24" y="31"/>
              </a:cxn>
              <a:cxn ang="0">
                <a:pos x="16" y="23"/>
              </a:cxn>
              <a:cxn ang="0">
                <a:pos x="14" y="22"/>
              </a:cxn>
              <a:cxn ang="0">
                <a:pos x="13" y="23"/>
              </a:cxn>
              <a:cxn ang="0">
                <a:pos x="9" y="26"/>
              </a:cxn>
              <a:cxn ang="0">
                <a:pos x="9" y="28"/>
              </a:cxn>
              <a:cxn ang="0">
                <a:pos x="9" y="30"/>
              </a:cxn>
              <a:cxn ang="0">
                <a:pos x="22" y="43"/>
              </a:cxn>
              <a:cxn ang="0">
                <a:pos x="24" y="43"/>
              </a:cxn>
              <a:cxn ang="0">
                <a:pos x="26" y="43"/>
              </a:cxn>
              <a:cxn ang="0">
                <a:pos x="45" y="23"/>
              </a:cxn>
              <a:cxn ang="0">
                <a:pos x="46" y="22"/>
              </a:cxn>
              <a:cxn ang="0">
                <a:pos x="45" y="20"/>
              </a:cxn>
            </a:cxnLst>
            <a:rect l="0" t="0" r="r" b="b"/>
            <a:pathLst>
              <a:path w="55" h="55">
                <a:moveTo>
                  <a:pt x="27" y="55"/>
                </a:moveTo>
                <a:cubicBezTo>
                  <a:pt x="12" y="55"/>
                  <a:pt x="0" y="42"/>
                  <a:pt x="0" y="27"/>
                </a:cubicBezTo>
                <a:cubicBezTo>
                  <a:pt x="0" y="12"/>
                  <a:pt x="12" y="0"/>
                  <a:pt x="27" y="0"/>
                </a:cubicBezTo>
                <a:cubicBezTo>
                  <a:pt x="42" y="0"/>
                  <a:pt x="55" y="12"/>
                  <a:pt x="55" y="27"/>
                </a:cubicBezTo>
                <a:cubicBezTo>
                  <a:pt x="55" y="42"/>
                  <a:pt x="42" y="55"/>
                  <a:pt x="27" y="55"/>
                </a:cubicBezTo>
                <a:close/>
                <a:moveTo>
                  <a:pt x="45" y="20"/>
                </a:moveTo>
                <a:cubicBezTo>
                  <a:pt x="42" y="17"/>
                  <a:pt x="42" y="17"/>
                  <a:pt x="42" y="17"/>
                </a:cubicBezTo>
                <a:cubicBezTo>
                  <a:pt x="41" y="16"/>
                  <a:pt x="41" y="16"/>
                  <a:pt x="40" y="16"/>
                </a:cubicBezTo>
                <a:cubicBezTo>
                  <a:pt x="39" y="16"/>
                  <a:pt x="39" y="16"/>
                  <a:pt x="38" y="17"/>
                </a:cubicBezTo>
                <a:cubicBezTo>
                  <a:pt x="24" y="31"/>
                  <a:pt x="24" y="31"/>
                  <a:pt x="24" y="31"/>
                </a:cubicBezTo>
                <a:cubicBezTo>
                  <a:pt x="16" y="23"/>
                  <a:pt x="16" y="23"/>
                  <a:pt x="16" y="23"/>
                </a:cubicBezTo>
                <a:cubicBezTo>
                  <a:pt x="15" y="23"/>
                  <a:pt x="15" y="22"/>
                  <a:pt x="14" y="22"/>
                </a:cubicBezTo>
                <a:cubicBezTo>
                  <a:pt x="14" y="22"/>
                  <a:pt x="13" y="23"/>
                  <a:pt x="13" y="23"/>
                </a:cubicBezTo>
                <a:cubicBezTo>
                  <a:pt x="9" y="26"/>
                  <a:pt x="9" y="26"/>
                  <a:pt x="9" y="26"/>
                </a:cubicBezTo>
                <a:cubicBezTo>
                  <a:pt x="9" y="27"/>
                  <a:pt x="9" y="27"/>
                  <a:pt x="9" y="28"/>
                </a:cubicBezTo>
                <a:cubicBezTo>
                  <a:pt x="9" y="29"/>
                  <a:pt x="9" y="29"/>
                  <a:pt x="9" y="30"/>
                </a:cubicBezTo>
                <a:cubicBezTo>
                  <a:pt x="22" y="43"/>
                  <a:pt x="22" y="43"/>
                  <a:pt x="22" y="43"/>
                </a:cubicBezTo>
                <a:cubicBezTo>
                  <a:pt x="23" y="43"/>
                  <a:pt x="23" y="43"/>
                  <a:pt x="24" y="43"/>
                </a:cubicBezTo>
                <a:cubicBezTo>
                  <a:pt x="25" y="43"/>
                  <a:pt x="25" y="43"/>
                  <a:pt x="26" y="43"/>
                </a:cubicBezTo>
                <a:cubicBezTo>
                  <a:pt x="45" y="23"/>
                  <a:pt x="45" y="23"/>
                  <a:pt x="45" y="23"/>
                </a:cubicBezTo>
                <a:cubicBezTo>
                  <a:pt x="45" y="23"/>
                  <a:pt x="46" y="22"/>
                  <a:pt x="46" y="22"/>
                </a:cubicBezTo>
                <a:cubicBezTo>
                  <a:pt x="46" y="21"/>
                  <a:pt x="45" y="20"/>
                  <a:pt x="45" y="20"/>
                </a:cubicBezTo>
                <a:close/>
              </a:path>
            </a:pathLst>
          </a:custGeom>
          <a:solidFill>
            <a:schemeClr val="bg1"/>
          </a:solidFill>
          <a:ln w="9525">
            <a:noFill/>
            <a:round/>
          </a:ln>
        </p:spPr>
        <p:txBody>
          <a:bodyPr vert="horz" wrap="square" lIns="91389" tIns="45694" rIns="91389" bIns="45694" numCol="1" anchor="t" anchorCtr="0" compatLnSpc="1"/>
          <a:lstStyle/>
          <a:p>
            <a:pPr defTabSz="1030271"/>
            <a:endParaRPr lang="en-US" sz="1998" dirty="0">
              <a:solidFill>
                <a:srgbClr val="FFFFFF"/>
              </a:solidFill>
            </a:endParaRPr>
          </a:p>
        </p:txBody>
      </p:sp>
      <p:sp>
        <p:nvSpPr>
          <p:cNvPr id="27" name="Text Placeholder 3"/>
          <p:cNvSpPr>
            <a:spLocks noGrp="1"/>
          </p:cNvSpPr>
          <p:nvPr>
            <p:ph type="body" sz="half" idx="16"/>
          </p:nvPr>
        </p:nvSpPr>
        <p:spPr>
          <a:xfrm>
            <a:off x="1203962" y="2026522"/>
            <a:ext cx="3124200" cy="326156"/>
          </a:xfrm>
          <a:prstGeom prst="rect">
            <a:avLst/>
          </a:prstGeom>
        </p:spPr>
        <p:txBody>
          <a:bodyPr wrap="square" lIns="0" tIns="0" rIns="0" bIns="0" anchor="t">
            <a:noAutofit/>
          </a:bodyPr>
          <a:lstStyle>
            <a:lvl1pPr marL="0" indent="0" algn="l">
              <a:buNone/>
              <a:defRPr sz="1099" b="0" baseline="0">
                <a:solidFill>
                  <a:schemeClr val="bg1"/>
                </a:solidFill>
              </a:defRPr>
            </a:lvl1pPr>
            <a:lvl2pPr marL="457052" indent="0">
              <a:buNone/>
              <a:defRPr sz="1200"/>
            </a:lvl2pPr>
            <a:lvl3pPr marL="914103" indent="0">
              <a:buNone/>
              <a:defRPr sz="1001"/>
            </a:lvl3pPr>
            <a:lvl4pPr marL="1370679" indent="0">
              <a:buNone/>
              <a:defRPr sz="900"/>
            </a:lvl4pPr>
            <a:lvl5pPr marL="1827731" indent="0">
              <a:buNone/>
              <a:defRPr sz="900"/>
            </a:lvl5pPr>
            <a:lvl6pPr marL="2284781" indent="0">
              <a:buNone/>
              <a:defRPr sz="900"/>
            </a:lvl6pPr>
            <a:lvl7pPr marL="2741833" indent="0">
              <a:buNone/>
              <a:defRPr sz="900"/>
            </a:lvl7pPr>
            <a:lvl8pPr marL="3198408" indent="0">
              <a:buNone/>
              <a:defRPr sz="900"/>
            </a:lvl8pPr>
            <a:lvl9pPr marL="3655460" indent="0">
              <a:buNone/>
              <a:defRPr sz="900"/>
            </a:lvl9pPr>
          </a:lstStyle>
          <a:p>
            <a:pPr algn="ctr"/>
            <a:endParaRPr lang="en-US" sz="1001" dirty="0">
              <a:solidFill>
                <a:schemeClr val="tx1">
                  <a:lumMod val="50000"/>
                  <a:lumOff val="50000"/>
                </a:schemeClr>
              </a:solidFill>
            </a:endParaRPr>
          </a:p>
        </p:txBody>
      </p:sp>
      <p:sp>
        <p:nvSpPr>
          <p:cNvPr id="28" name="Freeform 45"/>
          <p:cNvSpPr>
            <a:spLocks noEditPoints="1"/>
          </p:cNvSpPr>
          <p:nvPr userDrawn="1"/>
        </p:nvSpPr>
        <p:spPr bwMode="auto">
          <a:xfrm>
            <a:off x="816793" y="2451282"/>
            <a:ext cx="310968" cy="310968"/>
          </a:xfrm>
          <a:custGeom>
            <a:avLst/>
            <a:gdLst/>
            <a:ahLst/>
            <a:cxnLst>
              <a:cxn ang="0">
                <a:pos x="27" y="55"/>
              </a:cxn>
              <a:cxn ang="0">
                <a:pos x="0" y="27"/>
              </a:cxn>
              <a:cxn ang="0">
                <a:pos x="27" y="0"/>
              </a:cxn>
              <a:cxn ang="0">
                <a:pos x="55" y="27"/>
              </a:cxn>
              <a:cxn ang="0">
                <a:pos x="27" y="55"/>
              </a:cxn>
              <a:cxn ang="0">
                <a:pos x="45" y="20"/>
              </a:cxn>
              <a:cxn ang="0">
                <a:pos x="42" y="17"/>
              </a:cxn>
              <a:cxn ang="0">
                <a:pos x="40" y="16"/>
              </a:cxn>
              <a:cxn ang="0">
                <a:pos x="38" y="17"/>
              </a:cxn>
              <a:cxn ang="0">
                <a:pos x="24" y="31"/>
              </a:cxn>
              <a:cxn ang="0">
                <a:pos x="16" y="23"/>
              </a:cxn>
              <a:cxn ang="0">
                <a:pos x="14" y="22"/>
              </a:cxn>
              <a:cxn ang="0">
                <a:pos x="13" y="23"/>
              </a:cxn>
              <a:cxn ang="0">
                <a:pos x="9" y="26"/>
              </a:cxn>
              <a:cxn ang="0">
                <a:pos x="9" y="28"/>
              </a:cxn>
              <a:cxn ang="0">
                <a:pos x="9" y="30"/>
              </a:cxn>
              <a:cxn ang="0">
                <a:pos x="22" y="43"/>
              </a:cxn>
              <a:cxn ang="0">
                <a:pos x="24" y="43"/>
              </a:cxn>
              <a:cxn ang="0">
                <a:pos x="26" y="43"/>
              </a:cxn>
              <a:cxn ang="0">
                <a:pos x="45" y="23"/>
              </a:cxn>
              <a:cxn ang="0">
                <a:pos x="46" y="22"/>
              </a:cxn>
              <a:cxn ang="0">
                <a:pos x="45" y="20"/>
              </a:cxn>
            </a:cxnLst>
            <a:rect l="0" t="0" r="r" b="b"/>
            <a:pathLst>
              <a:path w="55" h="55">
                <a:moveTo>
                  <a:pt x="27" y="55"/>
                </a:moveTo>
                <a:cubicBezTo>
                  <a:pt x="12" y="55"/>
                  <a:pt x="0" y="42"/>
                  <a:pt x="0" y="27"/>
                </a:cubicBezTo>
                <a:cubicBezTo>
                  <a:pt x="0" y="12"/>
                  <a:pt x="12" y="0"/>
                  <a:pt x="27" y="0"/>
                </a:cubicBezTo>
                <a:cubicBezTo>
                  <a:pt x="42" y="0"/>
                  <a:pt x="55" y="12"/>
                  <a:pt x="55" y="27"/>
                </a:cubicBezTo>
                <a:cubicBezTo>
                  <a:pt x="55" y="42"/>
                  <a:pt x="42" y="55"/>
                  <a:pt x="27" y="55"/>
                </a:cubicBezTo>
                <a:close/>
                <a:moveTo>
                  <a:pt x="45" y="20"/>
                </a:moveTo>
                <a:cubicBezTo>
                  <a:pt x="42" y="17"/>
                  <a:pt x="42" y="17"/>
                  <a:pt x="42" y="17"/>
                </a:cubicBezTo>
                <a:cubicBezTo>
                  <a:pt x="41" y="16"/>
                  <a:pt x="41" y="16"/>
                  <a:pt x="40" y="16"/>
                </a:cubicBezTo>
                <a:cubicBezTo>
                  <a:pt x="39" y="16"/>
                  <a:pt x="39" y="16"/>
                  <a:pt x="38" y="17"/>
                </a:cubicBezTo>
                <a:cubicBezTo>
                  <a:pt x="24" y="31"/>
                  <a:pt x="24" y="31"/>
                  <a:pt x="24" y="31"/>
                </a:cubicBezTo>
                <a:cubicBezTo>
                  <a:pt x="16" y="23"/>
                  <a:pt x="16" y="23"/>
                  <a:pt x="16" y="23"/>
                </a:cubicBezTo>
                <a:cubicBezTo>
                  <a:pt x="15" y="23"/>
                  <a:pt x="15" y="22"/>
                  <a:pt x="14" y="22"/>
                </a:cubicBezTo>
                <a:cubicBezTo>
                  <a:pt x="14" y="22"/>
                  <a:pt x="13" y="23"/>
                  <a:pt x="13" y="23"/>
                </a:cubicBezTo>
                <a:cubicBezTo>
                  <a:pt x="9" y="26"/>
                  <a:pt x="9" y="26"/>
                  <a:pt x="9" y="26"/>
                </a:cubicBezTo>
                <a:cubicBezTo>
                  <a:pt x="9" y="27"/>
                  <a:pt x="9" y="27"/>
                  <a:pt x="9" y="28"/>
                </a:cubicBezTo>
                <a:cubicBezTo>
                  <a:pt x="9" y="29"/>
                  <a:pt x="9" y="29"/>
                  <a:pt x="9" y="30"/>
                </a:cubicBezTo>
                <a:cubicBezTo>
                  <a:pt x="22" y="43"/>
                  <a:pt x="22" y="43"/>
                  <a:pt x="22" y="43"/>
                </a:cubicBezTo>
                <a:cubicBezTo>
                  <a:pt x="23" y="43"/>
                  <a:pt x="23" y="43"/>
                  <a:pt x="24" y="43"/>
                </a:cubicBezTo>
                <a:cubicBezTo>
                  <a:pt x="25" y="43"/>
                  <a:pt x="25" y="43"/>
                  <a:pt x="26" y="43"/>
                </a:cubicBezTo>
                <a:cubicBezTo>
                  <a:pt x="45" y="23"/>
                  <a:pt x="45" y="23"/>
                  <a:pt x="45" y="23"/>
                </a:cubicBezTo>
                <a:cubicBezTo>
                  <a:pt x="45" y="23"/>
                  <a:pt x="46" y="22"/>
                  <a:pt x="46" y="22"/>
                </a:cubicBezTo>
                <a:cubicBezTo>
                  <a:pt x="46" y="21"/>
                  <a:pt x="45" y="20"/>
                  <a:pt x="45" y="20"/>
                </a:cubicBezTo>
                <a:close/>
              </a:path>
            </a:pathLst>
          </a:custGeom>
          <a:solidFill>
            <a:schemeClr val="bg1"/>
          </a:solidFill>
          <a:ln w="9525">
            <a:noFill/>
            <a:round/>
          </a:ln>
        </p:spPr>
        <p:txBody>
          <a:bodyPr vert="horz" wrap="square" lIns="91389" tIns="45694" rIns="91389" bIns="45694" numCol="1" anchor="t" anchorCtr="0" compatLnSpc="1"/>
          <a:lstStyle/>
          <a:p>
            <a:pPr defTabSz="1030271"/>
            <a:endParaRPr lang="en-US" sz="1998" dirty="0">
              <a:solidFill>
                <a:srgbClr val="FFFFFF"/>
              </a:solidFill>
            </a:endParaRPr>
          </a:p>
        </p:txBody>
      </p:sp>
      <p:sp>
        <p:nvSpPr>
          <p:cNvPr id="29" name="Text Placeholder 3"/>
          <p:cNvSpPr>
            <a:spLocks noGrp="1"/>
          </p:cNvSpPr>
          <p:nvPr>
            <p:ph type="body" sz="half" idx="17"/>
          </p:nvPr>
        </p:nvSpPr>
        <p:spPr>
          <a:xfrm>
            <a:off x="1203962" y="2436097"/>
            <a:ext cx="3124200" cy="326156"/>
          </a:xfrm>
          <a:prstGeom prst="rect">
            <a:avLst/>
          </a:prstGeom>
        </p:spPr>
        <p:txBody>
          <a:bodyPr wrap="square" lIns="0" tIns="0" rIns="0" bIns="0" anchor="t">
            <a:noAutofit/>
          </a:bodyPr>
          <a:lstStyle>
            <a:lvl1pPr marL="0" indent="0" algn="l">
              <a:buNone/>
              <a:defRPr sz="1099" b="0" baseline="0">
                <a:solidFill>
                  <a:schemeClr val="bg1"/>
                </a:solidFill>
              </a:defRPr>
            </a:lvl1pPr>
            <a:lvl2pPr marL="457052" indent="0">
              <a:buNone/>
              <a:defRPr sz="1200"/>
            </a:lvl2pPr>
            <a:lvl3pPr marL="914103" indent="0">
              <a:buNone/>
              <a:defRPr sz="1001"/>
            </a:lvl3pPr>
            <a:lvl4pPr marL="1370679" indent="0">
              <a:buNone/>
              <a:defRPr sz="900"/>
            </a:lvl4pPr>
            <a:lvl5pPr marL="1827731" indent="0">
              <a:buNone/>
              <a:defRPr sz="900"/>
            </a:lvl5pPr>
            <a:lvl6pPr marL="2284781" indent="0">
              <a:buNone/>
              <a:defRPr sz="900"/>
            </a:lvl6pPr>
            <a:lvl7pPr marL="2741833" indent="0">
              <a:buNone/>
              <a:defRPr sz="900"/>
            </a:lvl7pPr>
            <a:lvl8pPr marL="3198408" indent="0">
              <a:buNone/>
              <a:defRPr sz="900"/>
            </a:lvl8pPr>
            <a:lvl9pPr marL="3655460" indent="0">
              <a:buNone/>
              <a:defRPr sz="900"/>
            </a:lvl9pPr>
          </a:lstStyle>
          <a:p>
            <a:pPr algn="ctr"/>
            <a:endParaRPr lang="en-US" sz="1001" dirty="0">
              <a:solidFill>
                <a:schemeClr val="tx1">
                  <a:lumMod val="50000"/>
                  <a:lumOff val="50000"/>
                </a:schemeClr>
              </a:solidFill>
            </a:endParaRPr>
          </a:p>
        </p:txBody>
      </p:sp>
      <p:sp>
        <p:nvSpPr>
          <p:cNvPr id="30" name="Freeform 45"/>
          <p:cNvSpPr>
            <a:spLocks noEditPoints="1"/>
          </p:cNvSpPr>
          <p:nvPr userDrawn="1"/>
        </p:nvSpPr>
        <p:spPr bwMode="auto">
          <a:xfrm>
            <a:off x="4851581" y="3562416"/>
            <a:ext cx="310968" cy="310968"/>
          </a:xfrm>
          <a:custGeom>
            <a:avLst/>
            <a:gdLst/>
            <a:ahLst/>
            <a:cxnLst>
              <a:cxn ang="0">
                <a:pos x="27" y="55"/>
              </a:cxn>
              <a:cxn ang="0">
                <a:pos x="0" y="27"/>
              </a:cxn>
              <a:cxn ang="0">
                <a:pos x="27" y="0"/>
              </a:cxn>
              <a:cxn ang="0">
                <a:pos x="55" y="27"/>
              </a:cxn>
              <a:cxn ang="0">
                <a:pos x="27" y="55"/>
              </a:cxn>
              <a:cxn ang="0">
                <a:pos x="45" y="20"/>
              </a:cxn>
              <a:cxn ang="0">
                <a:pos x="42" y="17"/>
              </a:cxn>
              <a:cxn ang="0">
                <a:pos x="40" y="16"/>
              </a:cxn>
              <a:cxn ang="0">
                <a:pos x="38" y="17"/>
              </a:cxn>
              <a:cxn ang="0">
                <a:pos x="24" y="31"/>
              </a:cxn>
              <a:cxn ang="0">
                <a:pos x="16" y="23"/>
              </a:cxn>
              <a:cxn ang="0">
                <a:pos x="14" y="22"/>
              </a:cxn>
              <a:cxn ang="0">
                <a:pos x="13" y="23"/>
              </a:cxn>
              <a:cxn ang="0">
                <a:pos x="9" y="26"/>
              </a:cxn>
              <a:cxn ang="0">
                <a:pos x="9" y="28"/>
              </a:cxn>
              <a:cxn ang="0">
                <a:pos x="9" y="30"/>
              </a:cxn>
              <a:cxn ang="0">
                <a:pos x="22" y="43"/>
              </a:cxn>
              <a:cxn ang="0">
                <a:pos x="24" y="43"/>
              </a:cxn>
              <a:cxn ang="0">
                <a:pos x="26" y="43"/>
              </a:cxn>
              <a:cxn ang="0">
                <a:pos x="45" y="23"/>
              </a:cxn>
              <a:cxn ang="0">
                <a:pos x="46" y="22"/>
              </a:cxn>
              <a:cxn ang="0">
                <a:pos x="45" y="20"/>
              </a:cxn>
            </a:cxnLst>
            <a:rect l="0" t="0" r="r" b="b"/>
            <a:pathLst>
              <a:path w="55" h="55">
                <a:moveTo>
                  <a:pt x="27" y="55"/>
                </a:moveTo>
                <a:cubicBezTo>
                  <a:pt x="12" y="55"/>
                  <a:pt x="0" y="42"/>
                  <a:pt x="0" y="27"/>
                </a:cubicBezTo>
                <a:cubicBezTo>
                  <a:pt x="0" y="12"/>
                  <a:pt x="12" y="0"/>
                  <a:pt x="27" y="0"/>
                </a:cubicBezTo>
                <a:cubicBezTo>
                  <a:pt x="42" y="0"/>
                  <a:pt x="55" y="12"/>
                  <a:pt x="55" y="27"/>
                </a:cubicBezTo>
                <a:cubicBezTo>
                  <a:pt x="55" y="42"/>
                  <a:pt x="42" y="55"/>
                  <a:pt x="27" y="55"/>
                </a:cubicBezTo>
                <a:close/>
                <a:moveTo>
                  <a:pt x="45" y="20"/>
                </a:moveTo>
                <a:cubicBezTo>
                  <a:pt x="42" y="17"/>
                  <a:pt x="42" y="17"/>
                  <a:pt x="42" y="17"/>
                </a:cubicBezTo>
                <a:cubicBezTo>
                  <a:pt x="41" y="16"/>
                  <a:pt x="41" y="16"/>
                  <a:pt x="40" y="16"/>
                </a:cubicBezTo>
                <a:cubicBezTo>
                  <a:pt x="39" y="16"/>
                  <a:pt x="39" y="16"/>
                  <a:pt x="38" y="17"/>
                </a:cubicBezTo>
                <a:cubicBezTo>
                  <a:pt x="24" y="31"/>
                  <a:pt x="24" y="31"/>
                  <a:pt x="24" y="31"/>
                </a:cubicBezTo>
                <a:cubicBezTo>
                  <a:pt x="16" y="23"/>
                  <a:pt x="16" y="23"/>
                  <a:pt x="16" y="23"/>
                </a:cubicBezTo>
                <a:cubicBezTo>
                  <a:pt x="15" y="23"/>
                  <a:pt x="15" y="22"/>
                  <a:pt x="14" y="22"/>
                </a:cubicBezTo>
                <a:cubicBezTo>
                  <a:pt x="14" y="22"/>
                  <a:pt x="13" y="23"/>
                  <a:pt x="13" y="23"/>
                </a:cubicBezTo>
                <a:cubicBezTo>
                  <a:pt x="9" y="26"/>
                  <a:pt x="9" y="26"/>
                  <a:pt x="9" y="26"/>
                </a:cubicBezTo>
                <a:cubicBezTo>
                  <a:pt x="9" y="27"/>
                  <a:pt x="9" y="27"/>
                  <a:pt x="9" y="28"/>
                </a:cubicBezTo>
                <a:cubicBezTo>
                  <a:pt x="9" y="29"/>
                  <a:pt x="9" y="29"/>
                  <a:pt x="9" y="30"/>
                </a:cubicBezTo>
                <a:cubicBezTo>
                  <a:pt x="22" y="43"/>
                  <a:pt x="22" y="43"/>
                  <a:pt x="22" y="43"/>
                </a:cubicBezTo>
                <a:cubicBezTo>
                  <a:pt x="23" y="43"/>
                  <a:pt x="23" y="43"/>
                  <a:pt x="24" y="43"/>
                </a:cubicBezTo>
                <a:cubicBezTo>
                  <a:pt x="25" y="43"/>
                  <a:pt x="25" y="43"/>
                  <a:pt x="26" y="43"/>
                </a:cubicBezTo>
                <a:cubicBezTo>
                  <a:pt x="45" y="23"/>
                  <a:pt x="45" y="23"/>
                  <a:pt x="45" y="23"/>
                </a:cubicBezTo>
                <a:cubicBezTo>
                  <a:pt x="45" y="23"/>
                  <a:pt x="46" y="22"/>
                  <a:pt x="46" y="22"/>
                </a:cubicBezTo>
                <a:cubicBezTo>
                  <a:pt x="46" y="21"/>
                  <a:pt x="45" y="20"/>
                  <a:pt x="45" y="20"/>
                </a:cubicBezTo>
                <a:close/>
              </a:path>
            </a:pathLst>
          </a:custGeom>
          <a:solidFill>
            <a:schemeClr val="bg1"/>
          </a:solidFill>
          <a:ln w="9525">
            <a:noFill/>
            <a:round/>
          </a:ln>
        </p:spPr>
        <p:txBody>
          <a:bodyPr vert="horz" wrap="square" lIns="91389" tIns="45694" rIns="91389" bIns="45694" numCol="1" anchor="t" anchorCtr="0" compatLnSpc="1"/>
          <a:lstStyle/>
          <a:p>
            <a:pPr defTabSz="1030271"/>
            <a:endParaRPr lang="en-US" sz="1998" dirty="0">
              <a:solidFill>
                <a:srgbClr val="FFFFFF"/>
              </a:solidFill>
            </a:endParaRPr>
          </a:p>
        </p:txBody>
      </p:sp>
      <p:sp>
        <p:nvSpPr>
          <p:cNvPr id="31" name="Text Placeholder 3"/>
          <p:cNvSpPr>
            <a:spLocks noGrp="1"/>
          </p:cNvSpPr>
          <p:nvPr>
            <p:ph type="body" sz="half" idx="18"/>
          </p:nvPr>
        </p:nvSpPr>
        <p:spPr>
          <a:xfrm>
            <a:off x="5238750" y="3547231"/>
            <a:ext cx="3124200" cy="326156"/>
          </a:xfrm>
          <a:prstGeom prst="rect">
            <a:avLst/>
          </a:prstGeom>
        </p:spPr>
        <p:txBody>
          <a:bodyPr wrap="square" lIns="0" tIns="0" rIns="0" bIns="0" anchor="t">
            <a:noAutofit/>
          </a:bodyPr>
          <a:lstStyle>
            <a:lvl1pPr marL="0" indent="0" algn="l">
              <a:buNone/>
              <a:defRPr sz="1099" b="0" baseline="0">
                <a:solidFill>
                  <a:schemeClr val="bg1"/>
                </a:solidFill>
              </a:defRPr>
            </a:lvl1pPr>
            <a:lvl2pPr marL="457052" indent="0">
              <a:buNone/>
              <a:defRPr sz="1200"/>
            </a:lvl2pPr>
            <a:lvl3pPr marL="914103" indent="0">
              <a:buNone/>
              <a:defRPr sz="1001"/>
            </a:lvl3pPr>
            <a:lvl4pPr marL="1370679" indent="0">
              <a:buNone/>
              <a:defRPr sz="900"/>
            </a:lvl4pPr>
            <a:lvl5pPr marL="1827731" indent="0">
              <a:buNone/>
              <a:defRPr sz="900"/>
            </a:lvl5pPr>
            <a:lvl6pPr marL="2284781" indent="0">
              <a:buNone/>
              <a:defRPr sz="900"/>
            </a:lvl6pPr>
            <a:lvl7pPr marL="2741833" indent="0">
              <a:buNone/>
              <a:defRPr sz="900"/>
            </a:lvl7pPr>
            <a:lvl8pPr marL="3198408" indent="0">
              <a:buNone/>
              <a:defRPr sz="900"/>
            </a:lvl8pPr>
            <a:lvl9pPr marL="3655460" indent="0">
              <a:buNone/>
              <a:defRPr sz="900"/>
            </a:lvl9pPr>
          </a:lstStyle>
          <a:p>
            <a:pPr algn="ctr"/>
            <a:endParaRPr lang="en-US" sz="1001" dirty="0">
              <a:solidFill>
                <a:schemeClr val="tx1">
                  <a:lumMod val="50000"/>
                  <a:lumOff val="50000"/>
                </a:schemeClr>
              </a:solidFill>
            </a:endParaRPr>
          </a:p>
        </p:txBody>
      </p:sp>
      <p:sp>
        <p:nvSpPr>
          <p:cNvPr id="32" name="Freeform 45"/>
          <p:cNvSpPr>
            <a:spLocks noEditPoints="1"/>
          </p:cNvSpPr>
          <p:nvPr userDrawn="1"/>
        </p:nvSpPr>
        <p:spPr bwMode="auto">
          <a:xfrm>
            <a:off x="4851581" y="3983161"/>
            <a:ext cx="310968" cy="310968"/>
          </a:xfrm>
          <a:custGeom>
            <a:avLst/>
            <a:gdLst/>
            <a:ahLst/>
            <a:cxnLst>
              <a:cxn ang="0">
                <a:pos x="27" y="55"/>
              </a:cxn>
              <a:cxn ang="0">
                <a:pos x="0" y="27"/>
              </a:cxn>
              <a:cxn ang="0">
                <a:pos x="27" y="0"/>
              </a:cxn>
              <a:cxn ang="0">
                <a:pos x="55" y="27"/>
              </a:cxn>
              <a:cxn ang="0">
                <a:pos x="27" y="55"/>
              </a:cxn>
              <a:cxn ang="0">
                <a:pos x="45" y="20"/>
              </a:cxn>
              <a:cxn ang="0">
                <a:pos x="42" y="17"/>
              </a:cxn>
              <a:cxn ang="0">
                <a:pos x="40" y="16"/>
              </a:cxn>
              <a:cxn ang="0">
                <a:pos x="38" y="17"/>
              </a:cxn>
              <a:cxn ang="0">
                <a:pos x="24" y="31"/>
              </a:cxn>
              <a:cxn ang="0">
                <a:pos x="16" y="23"/>
              </a:cxn>
              <a:cxn ang="0">
                <a:pos x="14" y="22"/>
              </a:cxn>
              <a:cxn ang="0">
                <a:pos x="13" y="23"/>
              </a:cxn>
              <a:cxn ang="0">
                <a:pos x="9" y="26"/>
              </a:cxn>
              <a:cxn ang="0">
                <a:pos x="9" y="28"/>
              </a:cxn>
              <a:cxn ang="0">
                <a:pos x="9" y="30"/>
              </a:cxn>
              <a:cxn ang="0">
                <a:pos x="22" y="43"/>
              </a:cxn>
              <a:cxn ang="0">
                <a:pos x="24" y="43"/>
              </a:cxn>
              <a:cxn ang="0">
                <a:pos x="26" y="43"/>
              </a:cxn>
              <a:cxn ang="0">
                <a:pos x="45" y="23"/>
              </a:cxn>
              <a:cxn ang="0">
                <a:pos x="46" y="22"/>
              </a:cxn>
              <a:cxn ang="0">
                <a:pos x="45" y="20"/>
              </a:cxn>
            </a:cxnLst>
            <a:rect l="0" t="0" r="r" b="b"/>
            <a:pathLst>
              <a:path w="55" h="55">
                <a:moveTo>
                  <a:pt x="27" y="55"/>
                </a:moveTo>
                <a:cubicBezTo>
                  <a:pt x="12" y="55"/>
                  <a:pt x="0" y="42"/>
                  <a:pt x="0" y="27"/>
                </a:cubicBezTo>
                <a:cubicBezTo>
                  <a:pt x="0" y="12"/>
                  <a:pt x="12" y="0"/>
                  <a:pt x="27" y="0"/>
                </a:cubicBezTo>
                <a:cubicBezTo>
                  <a:pt x="42" y="0"/>
                  <a:pt x="55" y="12"/>
                  <a:pt x="55" y="27"/>
                </a:cubicBezTo>
                <a:cubicBezTo>
                  <a:pt x="55" y="42"/>
                  <a:pt x="42" y="55"/>
                  <a:pt x="27" y="55"/>
                </a:cubicBezTo>
                <a:close/>
                <a:moveTo>
                  <a:pt x="45" y="20"/>
                </a:moveTo>
                <a:cubicBezTo>
                  <a:pt x="42" y="17"/>
                  <a:pt x="42" y="17"/>
                  <a:pt x="42" y="17"/>
                </a:cubicBezTo>
                <a:cubicBezTo>
                  <a:pt x="41" y="16"/>
                  <a:pt x="41" y="16"/>
                  <a:pt x="40" y="16"/>
                </a:cubicBezTo>
                <a:cubicBezTo>
                  <a:pt x="39" y="16"/>
                  <a:pt x="39" y="16"/>
                  <a:pt x="38" y="17"/>
                </a:cubicBezTo>
                <a:cubicBezTo>
                  <a:pt x="24" y="31"/>
                  <a:pt x="24" y="31"/>
                  <a:pt x="24" y="31"/>
                </a:cubicBezTo>
                <a:cubicBezTo>
                  <a:pt x="16" y="23"/>
                  <a:pt x="16" y="23"/>
                  <a:pt x="16" y="23"/>
                </a:cubicBezTo>
                <a:cubicBezTo>
                  <a:pt x="15" y="23"/>
                  <a:pt x="15" y="22"/>
                  <a:pt x="14" y="22"/>
                </a:cubicBezTo>
                <a:cubicBezTo>
                  <a:pt x="14" y="22"/>
                  <a:pt x="13" y="23"/>
                  <a:pt x="13" y="23"/>
                </a:cubicBezTo>
                <a:cubicBezTo>
                  <a:pt x="9" y="26"/>
                  <a:pt x="9" y="26"/>
                  <a:pt x="9" y="26"/>
                </a:cubicBezTo>
                <a:cubicBezTo>
                  <a:pt x="9" y="27"/>
                  <a:pt x="9" y="27"/>
                  <a:pt x="9" y="28"/>
                </a:cubicBezTo>
                <a:cubicBezTo>
                  <a:pt x="9" y="29"/>
                  <a:pt x="9" y="29"/>
                  <a:pt x="9" y="30"/>
                </a:cubicBezTo>
                <a:cubicBezTo>
                  <a:pt x="22" y="43"/>
                  <a:pt x="22" y="43"/>
                  <a:pt x="22" y="43"/>
                </a:cubicBezTo>
                <a:cubicBezTo>
                  <a:pt x="23" y="43"/>
                  <a:pt x="23" y="43"/>
                  <a:pt x="24" y="43"/>
                </a:cubicBezTo>
                <a:cubicBezTo>
                  <a:pt x="25" y="43"/>
                  <a:pt x="25" y="43"/>
                  <a:pt x="26" y="43"/>
                </a:cubicBezTo>
                <a:cubicBezTo>
                  <a:pt x="45" y="23"/>
                  <a:pt x="45" y="23"/>
                  <a:pt x="45" y="23"/>
                </a:cubicBezTo>
                <a:cubicBezTo>
                  <a:pt x="45" y="23"/>
                  <a:pt x="46" y="22"/>
                  <a:pt x="46" y="22"/>
                </a:cubicBezTo>
                <a:cubicBezTo>
                  <a:pt x="46" y="21"/>
                  <a:pt x="45" y="20"/>
                  <a:pt x="45" y="20"/>
                </a:cubicBezTo>
                <a:close/>
              </a:path>
            </a:pathLst>
          </a:custGeom>
          <a:solidFill>
            <a:schemeClr val="bg1"/>
          </a:solidFill>
          <a:ln w="9525">
            <a:noFill/>
            <a:round/>
          </a:ln>
        </p:spPr>
        <p:txBody>
          <a:bodyPr vert="horz" wrap="square" lIns="91389" tIns="45694" rIns="91389" bIns="45694" numCol="1" anchor="t" anchorCtr="0" compatLnSpc="1"/>
          <a:lstStyle/>
          <a:p>
            <a:pPr defTabSz="1030271"/>
            <a:endParaRPr lang="en-US" sz="1998" dirty="0">
              <a:solidFill>
                <a:srgbClr val="FFFFFF"/>
              </a:solidFill>
            </a:endParaRPr>
          </a:p>
        </p:txBody>
      </p:sp>
      <p:sp>
        <p:nvSpPr>
          <p:cNvPr id="33" name="Text Placeholder 3"/>
          <p:cNvSpPr>
            <a:spLocks noGrp="1"/>
          </p:cNvSpPr>
          <p:nvPr>
            <p:ph type="body" sz="half" idx="19"/>
          </p:nvPr>
        </p:nvSpPr>
        <p:spPr>
          <a:xfrm>
            <a:off x="5238750" y="3967975"/>
            <a:ext cx="3124200" cy="326156"/>
          </a:xfrm>
          <a:prstGeom prst="rect">
            <a:avLst/>
          </a:prstGeom>
        </p:spPr>
        <p:txBody>
          <a:bodyPr wrap="square" lIns="0" tIns="0" rIns="0" bIns="0" anchor="t">
            <a:noAutofit/>
          </a:bodyPr>
          <a:lstStyle>
            <a:lvl1pPr marL="0" indent="0" algn="l">
              <a:buNone/>
              <a:defRPr sz="1099" b="0" baseline="0">
                <a:solidFill>
                  <a:schemeClr val="bg1"/>
                </a:solidFill>
              </a:defRPr>
            </a:lvl1pPr>
            <a:lvl2pPr marL="457052" indent="0">
              <a:buNone/>
              <a:defRPr sz="1200"/>
            </a:lvl2pPr>
            <a:lvl3pPr marL="914103" indent="0">
              <a:buNone/>
              <a:defRPr sz="1001"/>
            </a:lvl3pPr>
            <a:lvl4pPr marL="1370679" indent="0">
              <a:buNone/>
              <a:defRPr sz="900"/>
            </a:lvl4pPr>
            <a:lvl5pPr marL="1827731" indent="0">
              <a:buNone/>
              <a:defRPr sz="900"/>
            </a:lvl5pPr>
            <a:lvl6pPr marL="2284781" indent="0">
              <a:buNone/>
              <a:defRPr sz="900"/>
            </a:lvl6pPr>
            <a:lvl7pPr marL="2741833" indent="0">
              <a:buNone/>
              <a:defRPr sz="900"/>
            </a:lvl7pPr>
            <a:lvl8pPr marL="3198408" indent="0">
              <a:buNone/>
              <a:defRPr sz="900"/>
            </a:lvl8pPr>
            <a:lvl9pPr marL="3655460" indent="0">
              <a:buNone/>
              <a:defRPr sz="900"/>
            </a:lvl9pPr>
          </a:lstStyle>
          <a:p>
            <a:pPr algn="ctr"/>
            <a:endParaRPr lang="en-US" sz="1001" dirty="0">
              <a:solidFill>
                <a:schemeClr val="tx1">
                  <a:lumMod val="50000"/>
                  <a:lumOff val="50000"/>
                </a:schemeClr>
              </a:solidFill>
            </a:endParaRPr>
          </a:p>
        </p:txBody>
      </p:sp>
      <p:sp>
        <p:nvSpPr>
          <p:cNvPr id="34" name="Freeform 45"/>
          <p:cNvSpPr>
            <a:spLocks noEditPoints="1"/>
          </p:cNvSpPr>
          <p:nvPr userDrawn="1"/>
        </p:nvSpPr>
        <p:spPr bwMode="auto">
          <a:xfrm>
            <a:off x="4851581" y="4403907"/>
            <a:ext cx="310968" cy="310968"/>
          </a:xfrm>
          <a:custGeom>
            <a:avLst/>
            <a:gdLst/>
            <a:ahLst/>
            <a:cxnLst>
              <a:cxn ang="0">
                <a:pos x="27" y="55"/>
              </a:cxn>
              <a:cxn ang="0">
                <a:pos x="0" y="27"/>
              </a:cxn>
              <a:cxn ang="0">
                <a:pos x="27" y="0"/>
              </a:cxn>
              <a:cxn ang="0">
                <a:pos x="55" y="27"/>
              </a:cxn>
              <a:cxn ang="0">
                <a:pos x="27" y="55"/>
              </a:cxn>
              <a:cxn ang="0">
                <a:pos x="45" y="20"/>
              </a:cxn>
              <a:cxn ang="0">
                <a:pos x="42" y="17"/>
              </a:cxn>
              <a:cxn ang="0">
                <a:pos x="40" y="16"/>
              </a:cxn>
              <a:cxn ang="0">
                <a:pos x="38" y="17"/>
              </a:cxn>
              <a:cxn ang="0">
                <a:pos x="24" y="31"/>
              </a:cxn>
              <a:cxn ang="0">
                <a:pos x="16" y="23"/>
              </a:cxn>
              <a:cxn ang="0">
                <a:pos x="14" y="22"/>
              </a:cxn>
              <a:cxn ang="0">
                <a:pos x="13" y="23"/>
              </a:cxn>
              <a:cxn ang="0">
                <a:pos x="9" y="26"/>
              </a:cxn>
              <a:cxn ang="0">
                <a:pos x="9" y="28"/>
              </a:cxn>
              <a:cxn ang="0">
                <a:pos x="9" y="30"/>
              </a:cxn>
              <a:cxn ang="0">
                <a:pos x="22" y="43"/>
              </a:cxn>
              <a:cxn ang="0">
                <a:pos x="24" y="43"/>
              </a:cxn>
              <a:cxn ang="0">
                <a:pos x="26" y="43"/>
              </a:cxn>
              <a:cxn ang="0">
                <a:pos x="45" y="23"/>
              </a:cxn>
              <a:cxn ang="0">
                <a:pos x="46" y="22"/>
              </a:cxn>
              <a:cxn ang="0">
                <a:pos x="45" y="20"/>
              </a:cxn>
            </a:cxnLst>
            <a:rect l="0" t="0" r="r" b="b"/>
            <a:pathLst>
              <a:path w="55" h="55">
                <a:moveTo>
                  <a:pt x="27" y="55"/>
                </a:moveTo>
                <a:cubicBezTo>
                  <a:pt x="12" y="55"/>
                  <a:pt x="0" y="42"/>
                  <a:pt x="0" y="27"/>
                </a:cubicBezTo>
                <a:cubicBezTo>
                  <a:pt x="0" y="12"/>
                  <a:pt x="12" y="0"/>
                  <a:pt x="27" y="0"/>
                </a:cubicBezTo>
                <a:cubicBezTo>
                  <a:pt x="42" y="0"/>
                  <a:pt x="55" y="12"/>
                  <a:pt x="55" y="27"/>
                </a:cubicBezTo>
                <a:cubicBezTo>
                  <a:pt x="55" y="42"/>
                  <a:pt x="42" y="55"/>
                  <a:pt x="27" y="55"/>
                </a:cubicBezTo>
                <a:close/>
                <a:moveTo>
                  <a:pt x="45" y="20"/>
                </a:moveTo>
                <a:cubicBezTo>
                  <a:pt x="42" y="17"/>
                  <a:pt x="42" y="17"/>
                  <a:pt x="42" y="17"/>
                </a:cubicBezTo>
                <a:cubicBezTo>
                  <a:pt x="41" y="16"/>
                  <a:pt x="41" y="16"/>
                  <a:pt x="40" y="16"/>
                </a:cubicBezTo>
                <a:cubicBezTo>
                  <a:pt x="39" y="16"/>
                  <a:pt x="39" y="16"/>
                  <a:pt x="38" y="17"/>
                </a:cubicBezTo>
                <a:cubicBezTo>
                  <a:pt x="24" y="31"/>
                  <a:pt x="24" y="31"/>
                  <a:pt x="24" y="31"/>
                </a:cubicBezTo>
                <a:cubicBezTo>
                  <a:pt x="16" y="23"/>
                  <a:pt x="16" y="23"/>
                  <a:pt x="16" y="23"/>
                </a:cubicBezTo>
                <a:cubicBezTo>
                  <a:pt x="15" y="23"/>
                  <a:pt x="15" y="22"/>
                  <a:pt x="14" y="22"/>
                </a:cubicBezTo>
                <a:cubicBezTo>
                  <a:pt x="14" y="22"/>
                  <a:pt x="13" y="23"/>
                  <a:pt x="13" y="23"/>
                </a:cubicBezTo>
                <a:cubicBezTo>
                  <a:pt x="9" y="26"/>
                  <a:pt x="9" y="26"/>
                  <a:pt x="9" y="26"/>
                </a:cubicBezTo>
                <a:cubicBezTo>
                  <a:pt x="9" y="27"/>
                  <a:pt x="9" y="27"/>
                  <a:pt x="9" y="28"/>
                </a:cubicBezTo>
                <a:cubicBezTo>
                  <a:pt x="9" y="29"/>
                  <a:pt x="9" y="29"/>
                  <a:pt x="9" y="30"/>
                </a:cubicBezTo>
                <a:cubicBezTo>
                  <a:pt x="22" y="43"/>
                  <a:pt x="22" y="43"/>
                  <a:pt x="22" y="43"/>
                </a:cubicBezTo>
                <a:cubicBezTo>
                  <a:pt x="23" y="43"/>
                  <a:pt x="23" y="43"/>
                  <a:pt x="24" y="43"/>
                </a:cubicBezTo>
                <a:cubicBezTo>
                  <a:pt x="25" y="43"/>
                  <a:pt x="25" y="43"/>
                  <a:pt x="26" y="43"/>
                </a:cubicBezTo>
                <a:cubicBezTo>
                  <a:pt x="45" y="23"/>
                  <a:pt x="45" y="23"/>
                  <a:pt x="45" y="23"/>
                </a:cubicBezTo>
                <a:cubicBezTo>
                  <a:pt x="45" y="23"/>
                  <a:pt x="46" y="22"/>
                  <a:pt x="46" y="22"/>
                </a:cubicBezTo>
                <a:cubicBezTo>
                  <a:pt x="46" y="21"/>
                  <a:pt x="45" y="20"/>
                  <a:pt x="45" y="20"/>
                </a:cubicBezTo>
                <a:close/>
              </a:path>
            </a:pathLst>
          </a:custGeom>
          <a:solidFill>
            <a:schemeClr val="bg1"/>
          </a:solidFill>
          <a:ln w="9525">
            <a:noFill/>
            <a:round/>
          </a:ln>
        </p:spPr>
        <p:txBody>
          <a:bodyPr vert="horz" wrap="square" lIns="91389" tIns="45694" rIns="91389" bIns="45694" numCol="1" anchor="t" anchorCtr="0" compatLnSpc="1"/>
          <a:lstStyle/>
          <a:p>
            <a:pPr defTabSz="1030271"/>
            <a:endParaRPr lang="en-US" sz="1998" dirty="0">
              <a:solidFill>
                <a:srgbClr val="FFFFFF"/>
              </a:solidFill>
            </a:endParaRPr>
          </a:p>
        </p:txBody>
      </p:sp>
      <p:sp>
        <p:nvSpPr>
          <p:cNvPr id="35" name="Text Placeholder 3"/>
          <p:cNvSpPr>
            <a:spLocks noGrp="1"/>
          </p:cNvSpPr>
          <p:nvPr>
            <p:ph type="body" sz="half" idx="20"/>
          </p:nvPr>
        </p:nvSpPr>
        <p:spPr>
          <a:xfrm>
            <a:off x="5238750" y="4388722"/>
            <a:ext cx="3124200" cy="326156"/>
          </a:xfrm>
          <a:prstGeom prst="rect">
            <a:avLst/>
          </a:prstGeom>
        </p:spPr>
        <p:txBody>
          <a:bodyPr wrap="square" lIns="0" tIns="0" rIns="0" bIns="0" anchor="t">
            <a:noAutofit/>
          </a:bodyPr>
          <a:lstStyle>
            <a:lvl1pPr marL="0" indent="0" algn="l">
              <a:buNone/>
              <a:defRPr sz="1099" b="0" baseline="0">
                <a:solidFill>
                  <a:schemeClr val="bg1"/>
                </a:solidFill>
              </a:defRPr>
            </a:lvl1pPr>
            <a:lvl2pPr marL="457052" indent="0">
              <a:buNone/>
              <a:defRPr sz="1200"/>
            </a:lvl2pPr>
            <a:lvl3pPr marL="914103" indent="0">
              <a:buNone/>
              <a:defRPr sz="1001"/>
            </a:lvl3pPr>
            <a:lvl4pPr marL="1370679" indent="0">
              <a:buNone/>
              <a:defRPr sz="900"/>
            </a:lvl4pPr>
            <a:lvl5pPr marL="1827731" indent="0">
              <a:buNone/>
              <a:defRPr sz="900"/>
            </a:lvl5pPr>
            <a:lvl6pPr marL="2284781" indent="0">
              <a:buNone/>
              <a:defRPr sz="900"/>
            </a:lvl6pPr>
            <a:lvl7pPr marL="2741833" indent="0">
              <a:buNone/>
              <a:defRPr sz="900"/>
            </a:lvl7pPr>
            <a:lvl8pPr marL="3198408" indent="0">
              <a:buNone/>
              <a:defRPr sz="900"/>
            </a:lvl8pPr>
            <a:lvl9pPr marL="3655460" indent="0">
              <a:buNone/>
              <a:defRPr sz="900"/>
            </a:lvl9pPr>
          </a:lstStyle>
          <a:p>
            <a:pPr algn="ctr"/>
            <a:endParaRPr lang="en-US" sz="1001" dirty="0">
              <a:solidFill>
                <a:schemeClr val="tx1">
                  <a:lumMod val="50000"/>
                  <a:lumOff val="50000"/>
                </a:schemeClr>
              </a:solidFill>
            </a:endParaRPr>
          </a:p>
        </p:txBody>
      </p:sp>
      <p:sp>
        <p:nvSpPr>
          <p:cNvPr id="36" name="Text Placeholder 3"/>
          <p:cNvSpPr>
            <a:spLocks noGrp="1"/>
          </p:cNvSpPr>
          <p:nvPr>
            <p:ph type="body" sz="half" idx="21"/>
          </p:nvPr>
        </p:nvSpPr>
        <p:spPr>
          <a:xfrm>
            <a:off x="874986" y="1321695"/>
            <a:ext cx="3453179" cy="192780"/>
          </a:xfrm>
          <a:prstGeom prst="rect">
            <a:avLst/>
          </a:prstGeom>
        </p:spPr>
        <p:txBody>
          <a:bodyPr wrap="none" lIns="0" tIns="0" rIns="0" bIns="0" anchor="ctr">
            <a:noAutofit/>
          </a:bodyPr>
          <a:lstStyle>
            <a:lvl1pPr marL="0" indent="0" algn="l">
              <a:buNone/>
              <a:defRPr sz="1399" b="1" baseline="0">
                <a:solidFill>
                  <a:schemeClr val="bg1"/>
                </a:solidFill>
              </a:defRPr>
            </a:lvl1pPr>
            <a:lvl2pPr marL="457052" indent="0">
              <a:buNone/>
              <a:defRPr sz="1200"/>
            </a:lvl2pPr>
            <a:lvl3pPr marL="914103" indent="0">
              <a:buNone/>
              <a:defRPr sz="1001"/>
            </a:lvl3pPr>
            <a:lvl4pPr marL="1370679" indent="0">
              <a:buNone/>
              <a:defRPr sz="900"/>
            </a:lvl4pPr>
            <a:lvl5pPr marL="1827731" indent="0">
              <a:buNone/>
              <a:defRPr sz="900"/>
            </a:lvl5pPr>
            <a:lvl6pPr marL="2284781" indent="0">
              <a:buNone/>
              <a:defRPr sz="900"/>
            </a:lvl6pPr>
            <a:lvl7pPr marL="2741833" indent="0">
              <a:buNone/>
              <a:defRPr sz="900"/>
            </a:lvl7pPr>
            <a:lvl8pPr marL="3198408" indent="0">
              <a:buNone/>
              <a:defRPr sz="900"/>
            </a:lvl8pPr>
            <a:lvl9pPr marL="3655460" indent="0">
              <a:buNone/>
              <a:defRPr sz="900"/>
            </a:lvl9pPr>
          </a:lstStyle>
          <a:p>
            <a:pPr lvl="0"/>
            <a:endParaRPr lang="en-US" dirty="0"/>
          </a:p>
        </p:txBody>
      </p:sp>
      <p:sp>
        <p:nvSpPr>
          <p:cNvPr id="38" name="Text Placeholder 3"/>
          <p:cNvSpPr>
            <a:spLocks noGrp="1"/>
          </p:cNvSpPr>
          <p:nvPr>
            <p:ph type="body" sz="half" idx="23"/>
          </p:nvPr>
        </p:nvSpPr>
        <p:spPr>
          <a:xfrm>
            <a:off x="4851585" y="3239540"/>
            <a:ext cx="3453179" cy="192780"/>
          </a:xfrm>
          <a:prstGeom prst="rect">
            <a:avLst/>
          </a:prstGeom>
        </p:spPr>
        <p:txBody>
          <a:bodyPr wrap="none" lIns="0" tIns="0" rIns="0" bIns="0" anchor="ctr">
            <a:noAutofit/>
          </a:bodyPr>
          <a:lstStyle>
            <a:lvl1pPr marL="0" indent="0" algn="l">
              <a:buNone/>
              <a:defRPr sz="1399" b="1" baseline="0">
                <a:solidFill>
                  <a:schemeClr val="bg1"/>
                </a:solidFill>
              </a:defRPr>
            </a:lvl1pPr>
            <a:lvl2pPr marL="457052" indent="0">
              <a:buNone/>
              <a:defRPr sz="1200"/>
            </a:lvl2pPr>
            <a:lvl3pPr marL="914103" indent="0">
              <a:buNone/>
              <a:defRPr sz="1001"/>
            </a:lvl3pPr>
            <a:lvl4pPr marL="1370679" indent="0">
              <a:buNone/>
              <a:defRPr sz="900"/>
            </a:lvl4pPr>
            <a:lvl5pPr marL="1827731" indent="0">
              <a:buNone/>
              <a:defRPr sz="900"/>
            </a:lvl5pPr>
            <a:lvl6pPr marL="2284781" indent="0">
              <a:buNone/>
              <a:defRPr sz="900"/>
            </a:lvl6pPr>
            <a:lvl7pPr marL="2741833" indent="0">
              <a:buNone/>
              <a:defRPr sz="900"/>
            </a:lvl7pPr>
            <a:lvl8pPr marL="3198408" indent="0">
              <a:buNone/>
              <a:defRPr sz="900"/>
            </a:lvl8pPr>
            <a:lvl9pPr marL="3655460" indent="0">
              <a:buNone/>
              <a:defRPr sz="900"/>
            </a:lvl9pPr>
          </a:lstStyle>
          <a:p>
            <a:pPr lvl="0"/>
            <a:endParaRPr lang="en-US" dirty="0"/>
          </a:p>
        </p:txBody>
      </p:sp>
      <p:sp>
        <p:nvSpPr>
          <p:cNvPr id="37" name="Round Same Side Corner Rectangle 36"/>
          <p:cNvSpPr/>
          <p:nvPr userDrawn="1"/>
        </p:nvSpPr>
        <p:spPr>
          <a:xfrm rot="16200000" flipH="1">
            <a:off x="8798361" y="304345"/>
            <a:ext cx="288035" cy="403250"/>
          </a:xfrm>
          <a:prstGeom prst="round2Same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030271"/>
            <a:endParaRPr lang="en-US" sz="1998" dirty="0">
              <a:solidFill>
                <a:srgbClr val="262626">
                  <a:lumMod val="50000"/>
                  <a:lumOff val="50000"/>
                </a:srgbClr>
              </a:solidFill>
            </a:endParaRPr>
          </a:p>
        </p:txBody>
      </p:sp>
      <p:sp>
        <p:nvSpPr>
          <p:cNvPr id="41" name="Slide Number Placeholder 4"/>
          <p:cNvSpPr>
            <a:spLocks noGrp="1"/>
          </p:cNvSpPr>
          <p:nvPr>
            <p:ph type="sldNum" sz="quarter" idx="4"/>
          </p:nvPr>
        </p:nvSpPr>
        <p:spPr>
          <a:xfrm>
            <a:off x="8746835" y="361953"/>
            <a:ext cx="381001" cy="274637"/>
          </a:xfrm>
          <a:prstGeom prst="rect">
            <a:avLst/>
          </a:prstGeom>
        </p:spPr>
        <p:txBody>
          <a:bodyPr anchor="ctr"/>
          <a:lstStyle>
            <a:lvl1pPr algn="ctr">
              <a:defRPr sz="900" b="1">
                <a:solidFill>
                  <a:schemeClr val="tx1">
                    <a:lumMod val="50000"/>
                    <a:lumOff val="50000"/>
                  </a:schemeClr>
                </a:solidFill>
              </a:defRPr>
            </a:lvl1pPr>
          </a:lstStyle>
          <a:p>
            <a:pPr defTabSz="1030271"/>
            <a:fld id="{C136B7D2-B98C-44FD-8D04-7EC62A564975}" type="slidenum">
              <a:rPr lang="en-US" smtClean="0">
                <a:solidFill>
                  <a:srgbClr val="262626">
                    <a:lumMod val="50000"/>
                    <a:lumOff val="50000"/>
                  </a:srgbClr>
                </a:solidFill>
              </a:rPr>
              <a:pPr defTabSz="1030271"/>
              <a:t>‹#›</a:t>
            </a:fld>
            <a:endParaRPr lang="en-US" dirty="0">
              <a:solidFill>
                <a:srgbClr val="262626">
                  <a:lumMod val="50000"/>
                  <a:lumOff val="50000"/>
                </a:srgbClr>
              </a:solidFill>
            </a:endParaRPr>
          </a:p>
        </p:txBody>
      </p:sp>
      <p:sp>
        <p:nvSpPr>
          <p:cNvPr id="42" name="Title 1"/>
          <p:cNvSpPr>
            <a:spLocks noGrp="1"/>
          </p:cNvSpPr>
          <p:nvPr>
            <p:ph type="title" hasCustomPrompt="1"/>
          </p:nvPr>
        </p:nvSpPr>
        <p:spPr>
          <a:xfrm>
            <a:off x="609601" y="361951"/>
            <a:ext cx="5638800" cy="353525"/>
          </a:xfrm>
          <a:prstGeom prst="rect">
            <a:avLst/>
          </a:prstGeom>
        </p:spPr>
        <p:txBody>
          <a:bodyPr wrap="none" lIns="0" tIns="0" rIns="0" bIns="0" anchor="ctr">
            <a:noAutofit/>
          </a:bodyPr>
          <a:lstStyle>
            <a:lvl1pPr algn="l">
              <a:defRPr sz="2399" b="1" baseline="0">
                <a:solidFill>
                  <a:schemeClr val="tx1">
                    <a:lumMod val="50000"/>
                    <a:lumOff val="50000"/>
                  </a:schemeClr>
                </a:solidFill>
              </a:defRPr>
            </a:lvl1pPr>
          </a:lstStyle>
          <a:p>
            <a:r>
              <a:rPr lang="en-US" dirty="0"/>
              <a:t>Click To Edit Master Title Style</a:t>
            </a:r>
          </a:p>
        </p:txBody>
      </p:sp>
      <p:sp>
        <p:nvSpPr>
          <p:cNvPr id="43" name="Text Placeholder 3"/>
          <p:cNvSpPr>
            <a:spLocks noGrp="1"/>
          </p:cNvSpPr>
          <p:nvPr>
            <p:ph type="body" sz="half" idx="2" hasCustomPrompt="1"/>
          </p:nvPr>
        </p:nvSpPr>
        <p:spPr>
          <a:xfrm>
            <a:off x="609602" y="713943"/>
            <a:ext cx="4114801" cy="200746"/>
          </a:xfrm>
          <a:prstGeom prst="rect">
            <a:avLst/>
          </a:prstGeom>
        </p:spPr>
        <p:txBody>
          <a:bodyPr wrap="none" lIns="0" tIns="0" rIns="0" bIns="0" anchor="ctr">
            <a:noAutofit/>
          </a:bodyPr>
          <a:lstStyle>
            <a:lvl1pPr marL="0" indent="0" algn="l">
              <a:buNone/>
              <a:defRPr sz="1200" b="1" baseline="0">
                <a:solidFill>
                  <a:schemeClr val="bg1">
                    <a:lumMod val="75000"/>
                  </a:schemeClr>
                </a:solidFill>
              </a:defRPr>
            </a:lvl1pPr>
            <a:lvl2pPr marL="457052" indent="0">
              <a:buNone/>
              <a:defRPr sz="1200"/>
            </a:lvl2pPr>
            <a:lvl3pPr marL="914103" indent="0">
              <a:buNone/>
              <a:defRPr sz="1001"/>
            </a:lvl3pPr>
            <a:lvl4pPr marL="1370679" indent="0">
              <a:buNone/>
              <a:defRPr sz="900"/>
            </a:lvl4pPr>
            <a:lvl5pPr marL="1827731" indent="0">
              <a:buNone/>
              <a:defRPr sz="900"/>
            </a:lvl5pPr>
            <a:lvl6pPr marL="2284781" indent="0">
              <a:buNone/>
              <a:defRPr sz="900"/>
            </a:lvl6pPr>
            <a:lvl7pPr marL="2741833" indent="0">
              <a:buNone/>
              <a:defRPr sz="900"/>
            </a:lvl7pPr>
            <a:lvl8pPr marL="3198408" indent="0">
              <a:buNone/>
              <a:defRPr sz="900"/>
            </a:lvl8pPr>
            <a:lvl9pPr marL="3655460" indent="0">
              <a:buNone/>
              <a:defRPr sz="900"/>
            </a:lvl9pPr>
          </a:lstStyle>
          <a:p>
            <a:pPr lvl="0"/>
            <a:r>
              <a:rPr lang="en-US" dirty="0"/>
              <a:t>Subtext Goes Here</a:t>
            </a:r>
          </a:p>
        </p:txBody>
      </p:sp>
    </p:spTree>
    <p:extLst>
      <p:ext uri="{BB962C8B-B14F-4D97-AF65-F5344CB8AC3E}">
        <p14:creationId xmlns:p14="http://schemas.microsoft.com/office/powerpoint/2010/main" val="1262917386"/>
      </p:ext>
    </p:extLst>
  </p:cSld>
  <p:clrMapOvr>
    <a:masterClrMapping/>
  </p:clrMapOvr>
  <mc:AlternateContent xmlns:mc="http://schemas.openxmlformats.org/markup-compatibility/2006" xmlns:p14="http://schemas.microsoft.com/office/powerpoint/2010/main">
    <mc:Choice Requires="p14">
      <p:transition spd="slow" p14:dur="1500" advClick="0">
        <p:random/>
      </p:transition>
    </mc:Choice>
    <mc:Fallback xmlns="">
      <p:transition spd="slow" advClick="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nodePh="1">
                                  <p:stCondLst>
                                    <p:cond delay="0"/>
                                  </p:stCondLst>
                                  <p:endCondLst>
                                    <p:cond evt="begin" delay="0">
                                      <p:tn val="5"/>
                                    </p:cond>
                                  </p:endCondLst>
                                  <p:childTnLst>
                                    <p:set>
                                      <p:cBhvr>
                                        <p:cTn id="6" dur="1" fill="hold">
                                          <p:stCondLst>
                                            <p:cond delay="0"/>
                                          </p:stCondLst>
                                        </p:cTn>
                                        <p:tgtEl>
                                          <p:spTgt spid="35">
                                            <p:txEl>
                                              <p:pRg st="0" end="0"/>
                                            </p:txEl>
                                          </p:spTgt>
                                        </p:tgtEl>
                                        <p:attrNameLst>
                                          <p:attrName>style.visibility</p:attrName>
                                        </p:attrNameLst>
                                      </p:cBhvr>
                                      <p:to>
                                        <p:strVal val="visible"/>
                                      </p:to>
                                    </p:set>
                                    <p:animEffect transition="in" filter="wipe(left)">
                                      <p:cBhvr>
                                        <p:cTn id="7" dur="500"/>
                                        <p:tgtEl>
                                          <p:spTgt spid="35">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2"/>
                                        </p:tgtEl>
                                        <p:attrNameLst>
                                          <p:attrName>style.visibility</p:attrName>
                                        </p:attrNameLst>
                                      </p:cBhvr>
                                      <p:to>
                                        <p:strVal val="visible"/>
                                      </p:to>
                                    </p:set>
                                    <p:animEffect transition="in" filter="fade">
                                      <p:cBhvr>
                                        <p:cTn id="10" dur="500"/>
                                        <p:tgtEl>
                                          <p:spTgt spid="42"/>
                                        </p:tgtEl>
                                      </p:cBhvr>
                                    </p:animEffect>
                                  </p:childTnLst>
                                </p:cTn>
                              </p:par>
                            </p:childTnLst>
                          </p:cTn>
                        </p:par>
                        <p:par>
                          <p:cTn id="11" fill="hold">
                            <p:stCondLst>
                              <p:cond delay="500"/>
                            </p:stCondLst>
                            <p:childTnLst>
                              <p:par>
                                <p:cTn id="12" presetID="53" presetClass="entr" presetSubtype="16" fill="hold" grpId="0" nodeType="afterEffect">
                                  <p:stCondLst>
                                    <p:cond delay="0"/>
                                  </p:stCondLst>
                                  <p:childTnLst>
                                    <p:set>
                                      <p:cBhvr>
                                        <p:cTn id="13" dur="1" fill="hold">
                                          <p:stCondLst>
                                            <p:cond delay="0"/>
                                          </p:stCondLst>
                                        </p:cTn>
                                        <p:tgtEl>
                                          <p:spTgt spid="30"/>
                                        </p:tgtEl>
                                        <p:attrNameLst>
                                          <p:attrName>style.visibility</p:attrName>
                                        </p:attrNameLst>
                                      </p:cBhvr>
                                      <p:to>
                                        <p:strVal val="visible"/>
                                      </p:to>
                                    </p:set>
                                    <p:anim calcmode="lin" valueType="num">
                                      <p:cBhvr>
                                        <p:cTn id="14" dur="500" fill="hold"/>
                                        <p:tgtEl>
                                          <p:spTgt spid="30"/>
                                        </p:tgtEl>
                                        <p:attrNameLst>
                                          <p:attrName>ppt_w</p:attrName>
                                        </p:attrNameLst>
                                      </p:cBhvr>
                                      <p:tavLst>
                                        <p:tav tm="0">
                                          <p:val>
                                            <p:fltVal val="0"/>
                                          </p:val>
                                        </p:tav>
                                        <p:tav tm="100000">
                                          <p:val>
                                            <p:strVal val="#ppt_w"/>
                                          </p:val>
                                        </p:tav>
                                      </p:tavLst>
                                    </p:anim>
                                    <p:anim calcmode="lin" valueType="num">
                                      <p:cBhvr>
                                        <p:cTn id="15" dur="500" fill="hold"/>
                                        <p:tgtEl>
                                          <p:spTgt spid="30"/>
                                        </p:tgtEl>
                                        <p:attrNameLst>
                                          <p:attrName>ppt_h</p:attrName>
                                        </p:attrNameLst>
                                      </p:cBhvr>
                                      <p:tavLst>
                                        <p:tav tm="0">
                                          <p:val>
                                            <p:fltVal val="0"/>
                                          </p:val>
                                        </p:tav>
                                        <p:tav tm="100000">
                                          <p:val>
                                            <p:strVal val="#ppt_h"/>
                                          </p:val>
                                        </p:tav>
                                      </p:tavLst>
                                    </p:anim>
                                    <p:animEffect transition="in" filter="fade">
                                      <p:cBhvr>
                                        <p:cTn id="16" dur="500"/>
                                        <p:tgtEl>
                                          <p:spTgt spid="30"/>
                                        </p:tgtEl>
                                      </p:cBhvr>
                                    </p:animEffect>
                                  </p:childTnLst>
                                </p:cTn>
                              </p:par>
                              <p:par>
                                <p:cTn id="17" presetID="22" presetClass="entr" presetSubtype="8" fill="hold" grpId="0" nodeType="withEffect" nodePh="1">
                                  <p:stCondLst>
                                    <p:cond delay="0"/>
                                  </p:stCondLst>
                                  <p:endCondLst>
                                    <p:cond evt="begin" delay="0">
                                      <p:tn val="17"/>
                                    </p:cond>
                                  </p:endCondLst>
                                  <p:childTnLst>
                                    <p:set>
                                      <p:cBhvr>
                                        <p:cTn id="18" dur="1" fill="hold">
                                          <p:stCondLst>
                                            <p:cond delay="0"/>
                                          </p:stCondLst>
                                        </p:cTn>
                                        <p:tgtEl>
                                          <p:spTgt spid="31">
                                            <p:txEl>
                                              <p:pRg st="0" end="0"/>
                                            </p:txEl>
                                          </p:spTgt>
                                        </p:tgtEl>
                                        <p:attrNameLst>
                                          <p:attrName>style.visibility</p:attrName>
                                        </p:attrNameLst>
                                      </p:cBhvr>
                                      <p:to>
                                        <p:strVal val="visible"/>
                                      </p:to>
                                    </p:set>
                                    <p:animEffect transition="in" filter="wipe(left)">
                                      <p:cBhvr>
                                        <p:cTn id="19" dur="500"/>
                                        <p:tgtEl>
                                          <p:spTgt spid="31">
                                            <p:txEl>
                                              <p:pRg st="0" end="0"/>
                                            </p:txEl>
                                          </p:spTgt>
                                        </p:tgtEl>
                                      </p:cBhvr>
                                    </p:animEffect>
                                  </p:childTnLst>
                                </p:cTn>
                              </p:par>
                            </p:childTnLst>
                          </p:cTn>
                        </p:par>
                        <p:par>
                          <p:cTn id="20" fill="hold">
                            <p:stCondLst>
                              <p:cond delay="1000"/>
                            </p:stCondLst>
                            <p:childTnLst>
                              <p:par>
                                <p:cTn id="21" presetID="22" presetClass="entr" presetSubtype="2" fill="hold" grpId="0"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wipe(right)">
                                      <p:cBhvr>
                                        <p:cTn id="23" dur="500"/>
                                        <p:tgtEl>
                                          <p:spTgt spid="8"/>
                                        </p:tgtEl>
                                      </p:cBhvr>
                                    </p:animEffect>
                                  </p:childTnLst>
                                </p:cTn>
                              </p:par>
                            </p:childTnLst>
                          </p:cTn>
                        </p:par>
                        <p:par>
                          <p:cTn id="24" fill="hold">
                            <p:stCondLst>
                              <p:cond delay="1500"/>
                            </p:stCondLst>
                            <p:childTnLst>
                              <p:par>
                                <p:cTn id="25" presetID="22" presetClass="entr" presetSubtype="8" fill="hold" grpId="0" nodeType="afterEffect">
                                  <p:stCondLst>
                                    <p:cond delay="0"/>
                                  </p:stCondLst>
                                  <p:childTnLst>
                                    <p:set>
                                      <p:cBhvr>
                                        <p:cTn id="26" dur="1" fill="hold">
                                          <p:stCondLst>
                                            <p:cond delay="0"/>
                                          </p:stCondLst>
                                        </p:cTn>
                                        <p:tgtEl>
                                          <p:spTgt spid="16"/>
                                        </p:tgtEl>
                                        <p:attrNameLst>
                                          <p:attrName>style.visibility</p:attrName>
                                        </p:attrNameLst>
                                      </p:cBhvr>
                                      <p:to>
                                        <p:strVal val="visible"/>
                                      </p:to>
                                    </p:set>
                                    <p:animEffect transition="in" filter="wipe(left)">
                                      <p:cBhvr>
                                        <p:cTn id="27" dur="500"/>
                                        <p:tgtEl>
                                          <p:spTgt spid="16"/>
                                        </p:tgtEl>
                                      </p:cBhvr>
                                    </p:animEffect>
                                  </p:childTnLst>
                                </p:cTn>
                              </p:par>
                            </p:childTnLst>
                          </p:cTn>
                        </p:par>
                        <p:par>
                          <p:cTn id="28" fill="hold">
                            <p:stCondLst>
                              <p:cond delay="2000"/>
                            </p:stCondLst>
                            <p:childTnLst>
                              <p:par>
                                <p:cTn id="29" presetID="22" presetClass="entr" presetSubtype="8" fill="hold" grpId="0" nodeType="afterEffect" nodePh="1">
                                  <p:stCondLst>
                                    <p:cond delay="0"/>
                                  </p:stCondLst>
                                  <p:endCondLst>
                                    <p:cond evt="begin" delay="0">
                                      <p:tn val="29"/>
                                    </p:cond>
                                  </p:endCondLst>
                                  <p:childTnLst>
                                    <p:set>
                                      <p:cBhvr>
                                        <p:cTn id="30" dur="1" fill="hold">
                                          <p:stCondLst>
                                            <p:cond delay="0"/>
                                          </p:stCondLst>
                                        </p:cTn>
                                        <p:tgtEl>
                                          <p:spTgt spid="36">
                                            <p:txEl>
                                              <p:pRg st="0" end="0"/>
                                            </p:txEl>
                                          </p:spTgt>
                                        </p:tgtEl>
                                        <p:attrNameLst>
                                          <p:attrName>style.visibility</p:attrName>
                                        </p:attrNameLst>
                                      </p:cBhvr>
                                      <p:to>
                                        <p:strVal val="visible"/>
                                      </p:to>
                                    </p:set>
                                    <p:animEffect transition="in" filter="wipe(left)">
                                      <p:cBhvr>
                                        <p:cTn id="31" dur="500"/>
                                        <p:tgtEl>
                                          <p:spTgt spid="36">
                                            <p:txEl>
                                              <p:pRg st="0" end="0"/>
                                            </p:txEl>
                                          </p:spTgt>
                                        </p:tgtEl>
                                      </p:cBhvr>
                                    </p:animEffect>
                                  </p:childTnLst>
                                </p:cTn>
                              </p:par>
                            </p:childTnLst>
                          </p:cTn>
                        </p:par>
                        <p:par>
                          <p:cTn id="32" fill="hold">
                            <p:stCondLst>
                              <p:cond delay="2500"/>
                            </p:stCondLst>
                            <p:childTnLst>
                              <p:par>
                                <p:cTn id="33" presetID="53" presetClass="entr" presetSubtype="16" fill="hold" grpId="0" nodeType="afterEffect">
                                  <p:stCondLst>
                                    <p:cond delay="0"/>
                                  </p:stCondLst>
                                  <p:childTnLst>
                                    <p:set>
                                      <p:cBhvr>
                                        <p:cTn id="34" dur="1" fill="hold">
                                          <p:stCondLst>
                                            <p:cond delay="0"/>
                                          </p:stCondLst>
                                        </p:cTn>
                                        <p:tgtEl>
                                          <p:spTgt spid="24"/>
                                        </p:tgtEl>
                                        <p:attrNameLst>
                                          <p:attrName>style.visibility</p:attrName>
                                        </p:attrNameLst>
                                      </p:cBhvr>
                                      <p:to>
                                        <p:strVal val="visible"/>
                                      </p:to>
                                    </p:set>
                                    <p:anim calcmode="lin" valueType="num">
                                      <p:cBhvr>
                                        <p:cTn id="35" dur="500" fill="hold"/>
                                        <p:tgtEl>
                                          <p:spTgt spid="24"/>
                                        </p:tgtEl>
                                        <p:attrNameLst>
                                          <p:attrName>ppt_w</p:attrName>
                                        </p:attrNameLst>
                                      </p:cBhvr>
                                      <p:tavLst>
                                        <p:tav tm="0">
                                          <p:val>
                                            <p:fltVal val="0"/>
                                          </p:val>
                                        </p:tav>
                                        <p:tav tm="100000">
                                          <p:val>
                                            <p:strVal val="#ppt_w"/>
                                          </p:val>
                                        </p:tav>
                                      </p:tavLst>
                                    </p:anim>
                                    <p:anim calcmode="lin" valueType="num">
                                      <p:cBhvr>
                                        <p:cTn id="36" dur="500" fill="hold"/>
                                        <p:tgtEl>
                                          <p:spTgt spid="24"/>
                                        </p:tgtEl>
                                        <p:attrNameLst>
                                          <p:attrName>ppt_h</p:attrName>
                                        </p:attrNameLst>
                                      </p:cBhvr>
                                      <p:tavLst>
                                        <p:tav tm="0">
                                          <p:val>
                                            <p:fltVal val="0"/>
                                          </p:val>
                                        </p:tav>
                                        <p:tav tm="100000">
                                          <p:val>
                                            <p:strVal val="#ppt_h"/>
                                          </p:val>
                                        </p:tav>
                                      </p:tavLst>
                                    </p:anim>
                                    <p:animEffect transition="in" filter="fade">
                                      <p:cBhvr>
                                        <p:cTn id="37" dur="500"/>
                                        <p:tgtEl>
                                          <p:spTgt spid="24"/>
                                        </p:tgtEl>
                                      </p:cBhvr>
                                    </p:animEffect>
                                  </p:childTnLst>
                                </p:cTn>
                              </p:par>
                              <p:par>
                                <p:cTn id="38" presetID="22" presetClass="entr" presetSubtype="8" fill="hold" grpId="0" nodeType="withEffect" nodePh="1">
                                  <p:stCondLst>
                                    <p:cond delay="0"/>
                                  </p:stCondLst>
                                  <p:endCondLst>
                                    <p:cond evt="begin" delay="0">
                                      <p:tn val="38"/>
                                    </p:cond>
                                  </p:endCondLst>
                                  <p:childTnLst>
                                    <p:set>
                                      <p:cBhvr>
                                        <p:cTn id="39" dur="1" fill="hold">
                                          <p:stCondLst>
                                            <p:cond delay="0"/>
                                          </p:stCondLst>
                                        </p:cTn>
                                        <p:tgtEl>
                                          <p:spTgt spid="25">
                                            <p:txEl>
                                              <p:pRg st="0" end="0"/>
                                            </p:txEl>
                                          </p:spTgt>
                                        </p:tgtEl>
                                        <p:attrNameLst>
                                          <p:attrName>style.visibility</p:attrName>
                                        </p:attrNameLst>
                                      </p:cBhvr>
                                      <p:to>
                                        <p:strVal val="visible"/>
                                      </p:to>
                                    </p:set>
                                    <p:animEffect transition="in" filter="wipe(left)">
                                      <p:cBhvr>
                                        <p:cTn id="40" dur="500"/>
                                        <p:tgtEl>
                                          <p:spTgt spid="25">
                                            <p:txEl>
                                              <p:pRg st="0" end="0"/>
                                            </p:txEl>
                                          </p:spTgt>
                                        </p:tgtEl>
                                      </p:cBhvr>
                                    </p:animEffect>
                                  </p:childTnLst>
                                </p:cTn>
                              </p:par>
                            </p:childTnLst>
                          </p:cTn>
                        </p:par>
                        <p:par>
                          <p:cTn id="41" fill="hold">
                            <p:stCondLst>
                              <p:cond delay="3000"/>
                            </p:stCondLst>
                            <p:childTnLst>
                              <p:par>
                                <p:cTn id="42" presetID="53" presetClass="entr" presetSubtype="16" fill="hold" grpId="0" nodeType="afterEffect">
                                  <p:stCondLst>
                                    <p:cond delay="0"/>
                                  </p:stCondLst>
                                  <p:childTnLst>
                                    <p:set>
                                      <p:cBhvr>
                                        <p:cTn id="43" dur="1" fill="hold">
                                          <p:stCondLst>
                                            <p:cond delay="0"/>
                                          </p:stCondLst>
                                        </p:cTn>
                                        <p:tgtEl>
                                          <p:spTgt spid="26"/>
                                        </p:tgtEl>
                                        <p:attrNameLst>
                                          <p:attrName>style.visibility</p:attrName>
                                        </p:attrNameLst>
                                      </p:cBhvr>
                                      <p:to>
                                        <p:strVal val="visible"/>
                                      </p:to>
                                    </p:set>
                                    <p:anim calcmode="lin" valueType="num">
                                      <p:cBhvr>
                                        <p:cTn id="44" dur="500" fill="hold"/>
                                        <p:tgtEl>
                                          <p:spTgt spid="26"/>
                                        </p:tgtEl>
                                        <p:attrNameLst>
                                          <p:attrName>ppt_w</p:attrName>
                                        </p:attrNameLst>
                                      </p:cBhvr>
                                      <p:tavLst>
                                        <p:tav tm="0">
                                          <p:val>
                                            <p:fltVal val="0"/>
                                          </p:val>
                                        </p:tav>
                                        <p:tav tm="100000">
                                          <p:val>
                                            <p:strVal val="#ppt_w"/>
                                          </p:val>
                                        </p:tav>
                                      </p:tavLst>
                                    </p:anim>
                                    <p:anim calcmode="lin" valueType="num">
                                      <p:cBhvr>
                                        <p:cTn id="45" dur="500" fill="hold"/>
                                        <p:tgtEl>
                                          <p:spTgt spid="26"/>
                                        </p:tgtEl>
                                        <p:attrNameLst>
                                          <p:attrName>ppt_h</p:attrName>
                                        </p:attrNameLst>
                                      </p:cBhvr>
                                      <p:tavLst>
                                        <p:tav tm="0">
                                          <p:val>
                                            <p:fltVal val="0"/>
                                          </p:val>
                                        </p:tav>
                                        <p:tav tm="100000">
                                          <p:val>
                                            <p:strVal val="#ppt_h"/>
                                          </p:val>
                                        </p:tav>
                                      </p:tavLst>
                                    </p:anim>
                                    <p:animEffect transition="in" filter="fade">
                                      <p:cBhvr>
                                        <p:cTn id="46" dur="500"/>
                                        <p:tgtEl>
                                          <p:spTgt spid="26"/>
                                        </p:tgtEl>
                                      </p:cBhvr>
                                    </p:animEffect>
                                  </p:childTnLst>
                                </p:cTn>
                              </p:par>
                              <p:par>
                                <p:cTn id="47" presetID="22" presetClass="entr" presetSubtype="8" fill="hold" grpId="0" nodeType="withEffect" nodePh="1">
                                  <p:stCondLst>
                                    <p:cond delay="0"/>
                                  </p:stCondLst>
                                  <p:endCondLst>
                                    <p:cond evt="begin" delay="0">
                                      <p:tn val="47"/>
                                    </p:cond>
                                  </p:endCondLst>
                                  <p:childTnLst>
                                    <p:set>
                                      <p:cBhvr>
                                        <p:cTn id="48" dur="1" fill="hold">
                                          <p:stCondLst>
                                            <p:cond delay="0"/>
                                          </p:stCondLst>
                                        </p:cTn>
                                        <p:tgtEl>
                                          <p:spTgt spid="27">
                                            <p:txEl>
                                              <p:pRg st="0" end="0"/>
                                            </p:txEl>
                                          </p:spTgt>
                                        </p:tgtEl>
                                        <p:attrNameLst>
                                          <p:attrName>style.visibility</p:attrName>
                                        </p:attrNameLst>
                                      </p:cBhvr>
                                      <p:to>
                                        <p:strVal val="visible"/>
                                      </p:to>
                                    </p:set>
                                    <p:animEffect transition="in" filter="wipe(left)">
                                      <p:cBhvr>
                                        <p:cTn id="49" dur="500"/>
                                        <p:tgtEl>
                                          <p:spTgt spid="27">
                                            <p:txEl>
                                              <p:pRg st="0" end="0"/>
                                            </p:txEl>
                                          </p:spTgt>
                                        </p:tgtEl>
                                      </p:cBhvr>
                                    </p:animEffect>
                                  </p:childTnLst>
                                </p:cTn>
                              </p:par>
                            </p:childTnLst>
                          </p:cTn>
                        </p:par>
                        <p:par>
                          <p:cTn id="50" fill="hold">
                            <p:stCondLst>
                              <p:cond delay="3500"/>
                            </p:stCondLst>
                            <p:childTnLst>
                              <p:par>
                                <p:cTn id="51" presetID="53" presetClass="entr" presetSubtype="16" fill="hold" grpId="0" nodeType="afterEffect">
                                  <p:stCondLst>
                                    <p:cond delay="0"/>
                                  </p:stCondLst>
                                  <p:childTnLst>
                                    <p:set>
                                      <p:cBhvr>
                                        <p:cTn id="52" dur="1" fill="hold">
                                          <p:stCondLst>
                                            <p:cond delay="0"/>
                                          </p:stCondLst>
                                        </p:cTn>
                                        <p:tgtEl>
                                          <p:spTgt spid="28"/>
                                        </p:tgtEl>
                                        <p:attrNameLst>
                                          <p:attrName>style.visibility</p:attrName>
                                        </p:attrNameLst>
                                      </p:cBhvr>
                                      <p:to>
                                        <p:strVal val="visible"/>
                                      </p:to>
                                    </p:set>
                                    <p:anim calcmode="lin" valueType="num">
                                      <p:cBhvr>
                                        <p:cTn id="53" dur="500" fill="hold"/>
                                        <p:tgtEl>
                                          <p:spTgt spid="28"/>
                                        </p:tgtEl>
                                        <p:attrNameLst>
                                          <p:attrName>ppt_w</p:attrName>
                                        </p:attrNameLst>
                                      </p:cBhvr>
                                      <p:tavLst>
                                        <p:tav tm="0">
                                          <p:val>
                                            <p:fltVal val="0"/>
                                          </p:val>
                                        </p:tav>
                                        <p:tav tm="100000">
                                          <p:val>
                                            <p:strVal val="#ppt_w"/>
                                          </p:val>
                                        </p:tav>
                                      </p:tavLst>
                                    </p:anim>
                                    <p:anim calcmode="lin" valueType="num">
                                      <p:cBhvr>
                                        <p:cTn id="54" dur="500" fill="hold"/>
                                        <p:tgtEl>
                                          <p:spTgt spid="28"/>
                                        </p:tgtEl>
                                        <p:attrNameLst>
                                          <p:attrName>ppt_h</p:attrName>
                                        </p:attrNameLst>
                                      </p:cBhvr>
                                      <p:tavLst>
                                        <p:tav tm="0">
                                          <p:val>
                                            <p:fltVal val="0"/>
                                          </p:val>
                                        </p:tav>
                                        <p:tav tm="100000">
                                          <p:val>
                                            <p:strVal val="#ppt_h"/>
                                          </p:val>
                                        </p:tav>
                                      </p:tavLst>
                                    </p:anim>
                                    <p:animEffect transition="in" filter="fade">
                                      <p:cBhvr>
                                        <p:cTn id="55" dur="500"/>
                                        <p:tgtEl>
                                          <p:spTgt spid="28"/>
                                        </p:tgtEl>
                                      </p:cBhvr>
                                    </p:animEffect>
                                  </p:childTnLst>
                                </p:cTn>
                              </p:par>
                              <p:par>
                                <p:cTn id="56" presetID="22" presetClass="entr" presetSubtype="8" fill="hold" grpId="0" nodeType="withEffect" nodePh="1">
                                  <p:stCondLst>
                                    <p:cond delay="0"/>
                                  </p:stCondLst>
                                  <p:endCondLst>
                                    <p:cond evt="begin" delay="0">
                                      <p:tn val="56"/>
                                    </p:cond>
                                  </p:endCondLst>
                                  <p:childTnLst>
                                    <p:set>
                                      <p:cBhvr>
                                        <p:cTn id="57" dur="1" fill="hold">
                                          <p:stCondLst>
                                            <p:cond delay="0"/>
                                          </p:stCondLst>
                                        </p:cTn>
                                        <p:tgtEl>
                                          <p:spTgt spid="29">
                                            <p:txEl>
                                              <p:pRg st="0" end="0"/>
                                            </p:txEl>
                                          </p:spTgt>
                                        </p:tgtEl>
                                        <p:attrNameLst>
                                          <p:attrName>style.visibility</p:attrName>
                                        </p:attrNameLst>
                                      </p:cBhvr>
                                      <p:to>
                                        <p:strVal val="visible"/>
                                      </p:to>
                                    </p:set>
                                    <p:animEffect transition="in" filter="wipe(left)">
                                      <p:cBhvr>
                                        <p:cTn id="58" dur="500"/>
                                        <p:tgtEl>
                                          <p:spTgt spid="29">
                                            <p:txEl>
                                              <p:pRg st="0" end="0"/>
                                            </p:txEl>
                                          </p:spTgt>
                                        </p:tgtEl>
                                      </p:cBhvr>
                                    </p:animEffect>
                                  </p:childTnLst>
                                </p:cTn>
                              </p:par>
                            </p:childTnLst>
                          </p:cTn>
                        </p:par>
                        <p:par>
                          <p:cTn id="59" fill="hold">
                            <p:stCondLst>
                              <p:cond delay="4000"/>
                            </p:stCondLst>
                            <p:childTnLst>
                              <p:par>
                                <p:cTn id="60" presetID="22" presetClass="entr" presetSubtype="8" fill="hold" grpId="0" nodeType="afterEffect">
                                  <p:stCondLst>
                                    <p:cond delay="0"/>
                                  </p:stCondLst>
                                  <p:childTnLst>
                                    <p:set>
                                      <p:cBhvr>
                                        <p:cTn id="61" dur="1" fill="hold">
                                          <p:stCondLst>
                                            <p:cond delay="0"/>
                                          </p:stCondLst>
                                        </p:cTn>
                                        <p:tgtEl>
                                          <p:spTgt spid="15"/>
                                        </p:tgtEl>
                                        <p:attrNameLst>
                                          <p:attrName>style.visibility</p:attrName>
                                        </p:attrNameLst>
                                      </p:cBhvr>
                                      <p:to>
                                        <p:strVal val="visible"/>
                                      </p:to>
                                    </p:set>
                                    <p:animEffect transition="in" filter="wipe(left)">
                                      <p:cBhvr>
                                        <p:cTn id="62" dur="500"/>
                                        <p:tgtEl>
                                          <p:spTgt spid="15"/>
                                        </p:tgtEl>
                                      </p:cBhvr>
                                    </p:animEffect>
                                  </p:childTnLst>
                                </p:cTn>
                              </p:par>
                            </p:childTnLst>
                          </p:cTn>
                        </p:par>
                        <p:par>
                          <p:cTn id="63" fill="hold">
                            <p:stCondLst>
                              <p:cond delay="4500"/>
                            </p:stCondLst>
                            <p:childTnLst>
                              <p:par>
                                <p:cTn id="64" presetID="22" presetClass="entr" presetSubtype="8" fill="hold" grpId="0" nodeType="afterEffect">
                                  <p:stCondLst>
                                    <p:cond delay="0"/>
                                  </p:stCondLst>
                                  <p:childTnLst>
                                    <p:set>
                                      <p:cBhvr>
                                        <p:cTn id="65" dur="1" fill="hold">
                                          <p:stCondLst>
                                            <p:cond delay="0"/>
                                          </p:stCondLst>
                                        </p:cTn>
                                        <p:tgtEl>
                                          <p:spTgt spid="23"/>
                                        </p:tgtEl>
                                        <p:attrNameLst>
                                          <p:attrName>style.visibility</p:attrName>
                                        </p:attrNameLst>
                                      </p:cBhvr>
                                      <p:to>
                                        <p:strVal val="visible"/>
                                      </p:to>
                                    </p:set>
                                    <p:animEffect transition="in" filter="wipe(left)">
                                      <p:cBhvr>
                                        <p:cTn id="66" dur="500"/>
                                        <p:tgtEl>
                                          <p:spTgt spid="23"/>
                                        </p:tgtEl>
                                      </p:cBhvr>
                                    </p:animEffect>
                                  </p:childTnLst>
                                </p:cTn>
                              </p:par>
                            </p:childTnLst>
                          </p:cTn>
                        </p:par>
                        <p:par>
                          <p:cTn id="67" fill="hold">
                            <p:stCondLst>
                              <p:cond delay="5000"/>
                            </p:stCondLst>
                            <p:childTnLst>
                              <p:par>
                                <p:cTn id="68" presetID="22" presetClass="entr" presetSubtype="8" fill="hold" grpId="0" nodeType="afterEffect" nodePh="1">
                                  <p:stCondLst>
                                    <p:cond delay="0"/>
                                  </p:stCondLst>
                                  <p:endCondLst>
                                    <p:cond evt="begin" delay="0">
                                      <p:tn val="68"/>
                                    </p:cond>
                                  </p:endCondLst>
                                  <p:childTnLst>
                                    <p:set>
                                      <p:cBhvr>
                                        <p:cTn id="69" dur="1" fill="hold">
                                          <p:stCondLst>
                                            <p:cond delay="0"/>
                                          </p:stCondLst>
                                        </p:cTn>
                                        <p:tgtEl>
                                          <p:spTgt spid="38">
                                            <p:txEl>
                                              <p:pRg st="0" end="0"/>
                                            </p:txEl>
                                          </p:spTgt>
                                        </p:tgtEl>
                                        <p:attrNameLst>
                                          <p:attrName>style.visibility</p:attrName>
                                        </p:attrNameLst>
                                      </p:cBhvr>
                                      <p:to>
                                        <p:strVal val="visible"/>
                                      </p:to>
                                    </p:set>
                                    <p:animEffect transition="in" filter="wipe(left)">
                                      <p:cBhvr>
                                        <p:cTn id="70" dur="500"/>
                                        <p:tgtEl>
                                          <p:spTgt spid="38">
                                            <p:txEl>
                                              <p:pRg st="0" end="0"/>
                                            </p:txEl>
                                          </p:spTgt>
                                        </p:tgtEl>
                                      </p:cBhvr>
                                    </p:animEffect>
                                  </p:childTnLst>
                                </p:cTn>
                              </p:par>
                            </p:childTnLst>
                          </p:cTn>
                        </p:par>
                        <p:par>
                          <p:cTn id="71" fill="hold">
                            <p:stCondLst>
                              <p:cond delay="5500"/>
                            </p:stCondLst>
                            <p:childTnLst>
                              <p:par>
                                <p:cTn id="72" presetID="53" presetClass="entr" presetSubtype="16" fill="hold" grpId="0" nodeType="afterEffect">
                                  <p:stCondLst>
                                    <p:cond delay="0"/>
                                  </p:stCondLst>
                                  <p:childTnLst>
                                    <p:set>
                                      <p:cBhvr>
                                        <p:cTn id="73" dur="1" fill="hold">
                                          <p:stCondLst>
                                            <p:cond delay="0"/>
                                          </p:stCondLst>
                                        </p:cTn>
                                        <p:tgtEl>
                                          <p:spTgt spid="32"/>
                                        </p:tgtEl>
                                        <p:attrNameLst>
                                          <p:attrName>style.visibility</p:attrName>
                                        </p:attrNameLst>
                                      </p:cBhvr>
                                      <p:to>
                                        <p:strVal val="visible"/>
                                      </p:to>
                                    </p:set>
                                    <p:anim calcmode="lin" valueType="num">
                                      <p:cBhvr>
                                        <p:cTn id="74" dur="500" fill="hold"/>
                                        <p:tgtEl>
                                          <p:spTgt spid="32"/>
                                        </p:tgtEl>
                                        <p:attrNameLst>
                                          <p:attrName>ppt_w</p:attrName>
                                        </p:attrNameLst>
                                      </p:cBhvr>
                                      <p:tavLst>
                                        <p:tav tm="0">
                                          <p:val>
                                            <p:fltVal val="0"/>
                                          </p:val>
                                        </p:tav>
                                        <p:tav tm="100000">
                                          <p:val>
                                            <p:strVal val="#ppt_w"/>
                                          </p:val>
                                        </p:tav>
                                      </p:tavLst>
                                    </p:anim>
                                    <p:anim calcmode="lin" valueType="num">
                                      <p:cBhvr>
                                        <p:cTn id="75" dur="500" fill="hold"/>
                                        <p:tgtEl>
                                          <p:spTgt spid="32"/>
                                        </p:tgtEl>
                                        <p:attrNameLst>
                                          <p:attrName>ppt_h</p:attrName>
                                        </p:attrNameLst>
                                      </p:cBhvr>
                                      <p:tavLst>
                                        <p:tav tm="0">
                                          <p:val>
                                            <p:fltVal val="0"/>
                                          </p:val>
                                        </p:tav>
                                        <p:tav tm="100000">
                                          <p:val>
                                            <p:strVal val="#ppt_h"/>
                                          </p:val>
                                        </p:tav>
                                      </p:tavLst>
                                    </p:anim>
                                    <p:animEffect transition="in" filter="fade">
                                      <p:cBhvr>
                                        <p:cTn id="76" dur="500"/>
                                        <p:tgtEl>
                                          <p:spTgt spid="32"/>
                                        </p:tgtEl>
                                      </p:cBhvr>
                                    </p:animEffect>
                                  </p:childTnLst>
                                </p:cTn>
                              </p:par>
                              <p:par>
                                <p:cTn id="77" presetID="22" presetClass="entr" presetSubtype="8" fill="hold" grpId="0" nodeType="withEffect" nodePh="1">
                                  <p:stCondLst>
                                    <p:cond delay="0"/>
                                  </p:stCondLst>
                                  <p:endCondLst>
                                    <p:cond evt="begin" delay="0">
                                      <p:tn val="77"/>
                                    </p:cond>
                                  </p:endCondLst>
                                  <p:childTnLst>
                                    <p:set>
                                      <p:cBhvr>
                                        <p:cTn id="78" dur="1" fill="hold">
                                          <p:stCondLst>
                                            <p:cond delay="0"/>
                                          </p:stCondLst>
                                        </p:cTn>
                                        <p:tgtEl>
                                          <p:spTgt spid="33">
                                            <p:txEl>
                                              <p:pRg st="0" end="0"/>
                                            </p:txEl>
                                          </p:spTgt>
                                        </p:tgtEl>
                                        <p:attrNameLst>
                                          <p:attrName>style.visibility</p:attrName>
                                        </p:attrNameLst>
                                      </p:cBhvr>
                                      <p:to>
                                        <p:strVal val="visible"/>
                                      </p:to>
                                    </p:set>
                                    <p:animEffect transition="in" filter="wipe(left)">
                                      <p:cBhvr>
                                        <p:cTn id="79" dur="500"/>
                                        <p:tgtEl>
                                          <p:spTgt spid="33">
                                            <p:txEl>
                                              <p:pRg st="0" end="0"/>
                                            </p:txEl>
                                          </p:spTgt>
                                        </p:tgtEl>
                                      </p:cBhvr>
                                    </p:animEffect>
                                  </p:childTnLst>
                                </p:cTn>
                              </p:par>
                            </p:childTnLst>
                          </p:cTn>
                        </p:par>
                        <p:par>
                          <p:cTn id="80" fill="hold">
                            <p:stCondLst>
                              <p:cond delay="6000"/>
                            </p:stCondLst>
                            <p:childTnLst>
                              <p:par>
                                <p:cTn id="81" presetID="53" presetClass="entr" presetSubtype="16" fill="hold" grpId="0" nodeType="afterEffect">
                                  <p:stCondLst>
                                    <p:cond delay="0"/>
                                  </p:stCondLst>
                                  <p:childTnLst>
                                    <p:set>
                                      <p:cBhvr>
                                        <p:cTn id="82" dur="1" fill="hold">
                                          <p:stCondLst>
                                            <p:cond delay="0"/>
                                          </p:stCondLst>
                                        </p:cTn>
                                        <p:tgtEl>
                                          <p:spTgt spid="34"/>
                                        </p:tgtEl>
                                        <p:attrNameLst>
                                          <p:attrName>style.visibility</p:attrName>
                                        </p:attrNameLst>
                                      </p:cBhvr>
                                      <p:to>
                                        <p:strVal val="visible"/>
                                      </p:to>
                                    </p:set>
                                    <p:anim calcmode="lin" valueType="num">
                                      <p:cBhvr>
                                        <p:cTn id="83" dur="500" fill="hold"/>
                                        <p:tgtEl>
                                          <p:spTgt spid="34"/>
                                        </p:tgtEl>
                                        <p:attrNameLst>
                                          <p:attrName>ppt_w</p:attrName>
                                        </p:attrNameLst>
                                      </p:cBhvr>
                                      <p:tavLst>
                                        <p:tav tm="0">
                                          <p:val>
                                            <p:fltVal val="0"/>
                                          </p:val>
                                        </p:tav>
                                        <p:tav tm="100000">
                                          <p:val>
                                            <p:strVal val="#ppt_w"/>
                                          </p:val>
                                        </p:tav>
                                      </p:tavLst>
                                    </p:anim>
                                    <p:anim calcmode="lin" valueType="num">
                                      <p:cBhvr>
                                        <p:cTn id="84" dur="500" fill="hold"/>
                                        <p:tgtEl>
                                          <p:spTgt spid="34"/>
                                        </p:tgtEl>
                                        <p:attrNameLst>
                                          <p:attrName>ppt_h</p:attrName>
                                        </p:attrNameLst>
                                      </p:cBhvr>
                                      <p:tavLst>
                                        <p:tav tm="0">
                                          <p:val>
                                            <p:fltVal val="0"/>
                                          </p:val>
                                        </p:tav>
                                        <p:tav tm="100000">
                                          <p:val>
                                            <p:strVal val="#ppt_h"/>
                                          </p:val>
                                        </p:tav>
                                      </p:tavLst>
                                    </p:anim>
                                    <p:animEffect transition="in" filter="fade">
                                      <p:cBhvr>
                                        <p:cTn id="85" dur="500"/>
                                        <p:tgtEl>
                                          <p:spTgt spid="34"/>
                                        </p:tgtEl>
                                      </p:cBhvr>
                                    </p:animEffect>
                                  </p:childTnLst>
                                </p:cTn>
                              </p:par>
                            </p:childTnLst>
                          </p:cTn>
                        </p:par>
                        <p:par>
                          <p:cTn id="86" fill="hold">
                            <p:stCondLst>
                              <p:cond delay="6500"/>
                            </p:stCondLst>
                            <p:childTnLst>
                              <p:par>
                                <p:cTn id="87" presetID="10" presetClass="entr" presetSubtype="0" fill="hold" grpId="0" nodeType="afterEffect">
                                  <p:stCondLst>
                                    <p:cond delay="0"/>
                                  </p:stCondLst>
                                  <p:childTnLst>
                                    <p:set>
                                      <p:cBhvr>
                                        <p:cTn id="88" dur="1" fill="hold">
                                          <p:stCondLst>
                                            <p:cond delay="0"/>
                                          </p:stCondLst>
                                        </p:cTn>
                                        <p:tgtEl>
                                          <p:spTgt spid="43">
                                            <p:txEl>
                                              <p:pRg st="0" end="0"/>
                                            </p:txEl>
                                          </p:spTgt>
                                        </p:tgtEl>
                                        <p:attrNameLst>
                                          <p:attrName>style.visibility</p:attrName>
                                        </p:attrNameLst>
                                      </p:cBhvr>
                                      <p:to>
                                        <p:strVal val="visible"/>
                                      </p:to>
                                    </p:set>
                                    <p:animEffect transition="in" filter="fade">
                                      <p:cBhvr>
                                        <p:cTn id="89" dur="500"/>
                                        <p:tgtEl>
                                          <p:spTgt spid="4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ldLvl="0" animBg="1"/>
      <p:bldP spid="15" grpId="0" bldLvl="0" animBg="1"/>
      <p:bldP spid="16" grpId="0" bldLvl="0" animBg="1"/>
      <p:bldP spid="23" grpId="0" bldLvl="0" animBg="1"/>
      <p:bldP spid="24" grpId="0" bldLvl="0" animBg="1"/>
      <p:bldP spid="25" grpId="0" build="p">
        <p:tmplLst>
          <p:tmpl lvl="1">
            <p:tnLst>
              <p:par>
                <p:cTn presetID="22" presetClass="entr" presetSubtype="8" fill="hold" nodeType="withEffect" nodePh="1">
                  <p:stCondLst>
                    <p:cond delay="0"/>
                  </p:stCondLst>
                  <p:endCondLst>
                    <p:cond evt="begin" delay="0"/>
                  </p:endCondLst>
                  <p:childTnLst>
                    <p:set>
                      <p:cBhvr>
                        <p:cTn dur="1" fill="hold">
                          <p:stCondLst>
                            <p:cond delay="0"/>
                          </p:stCondLst>
                        </p:cTn>
                        <p:tgtEl>
                          <p:spTgt spid="25"/>
                        </p:tgtEl>
                        <p:attrNameLst>
                          <p:attrName>style.visibility</p:attrName>
                        </p:attrNameLst>
                      </p:cBhvr>
                      <p:to>
                        <p:strVal val="visible"/>
                      </p:to>
                    </p:set>
                    <p:animEffect transition="in" filter="wipe(left)">
                      <p:cBhvr>
                        <p:cTn dur="500"/>
                        <p:tgtEl>
                          <p:spTgt spid="25"/>
                        </p:tgtEl>
                      </p:cBhvr>
                    </p:animEffect>
                  </p:childTnLst>
                </p:cTn>
              </p:par>
            </p:tnLst>
          </p:tmpl>
        </p:tmplLst>
      </p:bldP>
      <p:bldP spid="26" grpId="0" bldLvl="0" animBg="1"/>
      <p:bldP spid="27" grpId="0" build="p">
        <p:tmplLst>
          <p:tmpl lvl="1">
            <p:tnLst>
              <p:par>
                <p:cTn presetID="22" presetClass="entr" presetSubtype="8" fill="hold" nodeType="withEffect" nodePh="1">
                  <p:stCondLst>
                    <p:cond delay="0"/>
                  </p:stCondLst>
                  <p:endCondLst>
                    <p:cond evt="begin" delay="0"/>
                  </p:endCondLst>
                  <p:childTnLst>
                    <p:set>
                      <p:cBhvr>
                        <p:cTn dur="1" fill="hold">
                          <p:stCondLst>
                            <p:cond delay="0"/>
                          </p:stCondLst>
                        </p:cTn>
                        <p:tgtEl>
                          <p:spTgt spid="27"/>
                        </p:tgtEl>
                        <p:attrNameLst>
                          <p:attrName>style.visibility</p:attrName>
                        </p:attrNameLst>
                      </p:cBhvr>
                      <p:to>
                        <p:strVal val="visible"/>
                      </p:to>
                    </p:set>
                    <p:animEffect transition="in" filter="wipe(left)">
                      <p:cBhvr>
                        <p:cTn dur="500"/>
                        <p:tgtEl>
                          <p:spTgt spid="27"/>
                        </p:tgtEl>
                      </p:cBhvr>
                    </p:animEffect>
                  </p:childTnLst>
                </p:cTn>
              </p:par>
            </p:tnLst>
          </p:tmpl>
        </p:tmplLst>
      </p:bldP>
      <p:bldP spid="28" grpId="0" bldLvl="0" animBg="1"/>
      <p:bldP spid="29" grpId="0" build="p">
        <p:tmplLst>
          <p:tmpl lvl="1">
            <p:tnLst>
              <p:par>
                <p:cTn presetID="22" presetClass="entr" presetSubtype="8" fill="hold" nodeType="withEffect" nodePh="1">
                  <p:stCondLst>
                    <p:cond delay="0"/>
                  </p:stCondLst>
                  <p:endCondLst>
                    <p:cond evt="begin" delay="0"/>
                  </p:endCondLst>
                  <p:childTnLst>
                    <p:set>
                      <p:cBhvr>
                        <p:cTn dur="1" fill="hold">
                          <p:stCondLst>
                            <p:cond delay="0"/>
                          </p:stCondLst>
                        </p:cTn>
                        <p:tgtEl>
                          <p:spTgt spid="29"/>
                        </p:tgtEl>
                        <p:attrNameLst>
                          <p:attrName>style.visibility</p:attrName>
                        </p:attrNameLst>
                      </p:cBhvr>
                      <p:to>
                        <p:strVal val="visible"/>
                      </p:to>
                    </p:set>
                    <p:animEffect transition="in" filter="wipe(left)">
                      <p:cBhvr>
                        <p:cTn dur="500"/>
                        <p:tgtEl>
                          <p:spTgt spid="29"/>
                        </p:tgtEl>
                      </p:cBhvr>
                    </p:animEffect>
                  </p:childTnLst>
                </p:cTn>
              </p:par>
            </p:tnLst>
          </p:tmpl>
        </p:tmplLst>
      </p:bldP>
      <p:bldP spid="30" grpId="0" bldLvl="0" animBg="1"/>
      <p:bldP spid="31" grpId="0" build="p">
        <p:tmplLst>
          <p:tmpl lvl="1">
            <p:tnLst>
              <p:par>
                <p:cTn presetID="22" presetClass="entr" presetSubtype="8" fill="hold" nodeType="withEffect" nodePh="1">
                  <p:stCondLst>
                    <p:cond delay="0"/>
                  </p:stCondLst>
                  <p:endCondLst>
                    <p:cond evt="begin" delay="0"/>
                  </p:endCondLst>
                  <p:childTnLst>
                    <p:set>
                      <p:cBhvr>
                        <p:cTn dur="1" fill="hold">
                          <p:stCondLst>
                            <p:cond delay="0"/>
                          </p:stCondLst>
                        </p:cTn>
                        <p:tgtEl>
                          <p:spTgt spid="31"/>
                        </p:tgtEl>
                        <p:attrNameLst>
                          <p:attrName>style.visibility</p:attrName>
                        </p:attrNameLst>
                      </p:cBhvr>
                      <p:to>
                        <p:strVal val="visible"/>
                      </p:to>
                    </p:set>
                    <p:animEffect transition="in" filter="wipe(left)">
                      <p:cBhvr>
                        <p:cTn dur="500"/>
                        <p:tgtEl>
                          <p:spTgt spid="31"/>
                        </p:tgtEl>
                      </p:cBhvr>
                    </p:animEffect>
                  </p:childTnLst>
                </p:cTn>
              </p:par>
            </p:tnLst>
          </p:tmpl>
        </p:tmplLst>
      </p:bldP>
      <p:bldP spid="32" grpId="0" bldLvl="0" animBg="1"/>
      <p:bldP spid="33" grpId="0" build="p">
        <p:tmplLst>
          <p:tmpl lvl="1">
            <p:tnLst>
              <p:par>
                <p:cTn presetID="22" presetClass="entr" presetSubtype="8" fill="hold" nodeType="withEffect" nodePh="1">
                  <p:stCondLst>
                    <p:cond delay="0"/>
                  </p:stCondLst>
                  <p:endCondLst>
                    <p:cond evt="begin" delay="0"/>
                  </p:endCondLst>
                  <p:childTnLst>
                    <p:set>
                      <p:cBhvr>
                        <p:cTn dur="1" fill="hold">
                          <p:stCondLst>
                            <p:cond delay="0"/>
                          </p:stCondLst>
                        </p:cTn>
                        <p:tgtEl>
                          <p:spTgt spid="33"/>
                        </p:tgtEl>
                        <p:attrNameLst>
                          <p:attrName>style.visibility</p:attrName>
                        </p:attrNameLst>
                      </p:cBhvr>
                      <p:to>
                        <p:strVal val="visible"/>
                      </p:to>
                    </p:set>
                    <p:animEffect transition="in" filter="wipe(left)">
                      <p:cBhvr>
                        <p:cTn dur="500"/>
                        <p:tgtEl>
                          <p:spTgt spid="33"/>
                        </p:tgtEl>
                      </p:cBhvr>
                    </p:animEffect>
                  </p:childTnLst>
                </p:cTn>
              </p:par>
            </p:tnLst>
          </p:tmpl>
        </p:tmplLst>
      </p:bldP>
      <p:bldP spid="34" grpId="0" bldLvl="0" animBg="1"/>
      <p:bldP spid="35" grpId="0" build="p">
        <p:tmplLst>
          <p:tmpl lvl="1">
            <p:tnLst>
              <p:par>
                <p:cTn presetID="22" presetClass="entr" presetSubtype="8" fill="hold" nodeType="withEffect" nodePh="1">
                  <p:stCondLst>
                    <p:cond delay="0"/>
                  </p:stCondLst>
                  <p:endCondLst>
                    <p:cond evt="begin" delay="0"/>
                  </p:endCondLst>
                  <p:childTnLst>
                    <p:set>
                      <p:cBhvr>
                        <p:cTn dur="1" fill="hold">
                          <p:stCondLst>
                            <p:cond delay="0"/>
                          </p:stCondLst>
                        </p:cTn>
                        <p:tgtEl>
                          <p:spTgt spid="35"/>
                        </p:tgtEl>
                        <p:attrNameLst>
                          <p:attrName>style.visibility</p:attrName>
                        </p:attrNameLst>
                      </p:cBhvr>
                      <p:to>
                        <p:strVal val="visible"/>
                      </p:to>
                    </p:set>
                    <p:animEffect transition="in" filter="wipe(left)">
                      <p:cBhvr>
                        <p:cTn dur="500"/>
                        <p:tgtEl>
                          <p:spTgt spid="35"/>
                        </p:tgtEl>
                      </p:cBhvr>
                    </p:animEffect>
                  </p:childTnLst>
                </p:cTn>
              </p:par>
            </p:tnLst>
          </p:tmpl>
        </p:tmplLst>
      </p:bldP>
      <p:bldP spid="36" grpId="0" build="p">
        <p:tmplLst>
          <p:tmpl lvl="1">
            <p:tnLst>
              <p:par>
                <p:cTn presetID="22" presetClass="entr" presetSubtype="8" fill="hold" nodeType="afterEffect" nodePh="1">
                  <p:stCondLst>
                    <p:cond delay="0"/>
                  </p:stCondLst>
                  <p:endCondLst>
                    <p:cond evt="begin" delay="0"/>
                  </p:endCondLst>
                  <p:childTnLst>
                    <p:set>
                      <p:cBhvr>
                        <p:cTn dur="1" fill="hold">
                          <p:stCondLst>
                            <p:cond delay="0"/>
                          </p:stCondLst>
                        </p:cTn>
                        <p:tgtEl>
                          <p:spTgt spid="36"/>
                        </p:tgtEl>
                        <p:attrNameLst>
                          <p:attrName>style.visibility</p:attrName>
                        </p:attrNameLst>
                      </p:cBhvr>
                      <p:to>
                        <p:strVal val="visible"/>
                      </p:to>
                    </p:set>
                    <p:animEffect transition="in" filter="wipe(left)">
                      <p:cBhvr>
                        <p:cTn dur="500"/>
                        <p:tgtEl>
                          <p:spTgt spid="36"/>
                        </p:tgtEl>
                      </p:cBhvr>
                    </p:animEffect>
                  </p:childTnLst>
                </p:cTn>
              </p:par>
            </p:tnLst>
          </p:tmpl>
        </p:tmplLst>
      </p:bldP>
      <p:bldP spid="38" grpId="0" build="p">
        <p:tmplLst>
          <p:tmpl lvl="1">
            <p:tnLst>
              <p:par>
                <p:cTn presetID="22" presetClass="entr" presetSubtype="8" fill="hold" nodeType="afterEffect" nodePh="1">
                  <p:stCondLst>
                    <p:cond delay="0"/>
                  </p:stCondLst>
                  <p:endCondLst>
                    <p:cond evt="begin" delay="0"/>
                  </p:endCondLst>
                  <p:childTnLst>
                    <p:set>
                      <p:cBhvr>
                        <p:cTn dur="1" fill="hold">
                          <p:stCondLst>
                            <p:cond delay="0"/>
                          </p:stCondLst>
                        </p:cTn>
                        <p:tgtEl>
                          <p:spTgt spid="38"/>
                        </p:tgtEl>
                        <p:attrNameLst>
                          <p:attrName>style.visibility</p:attrName>
                        </p:attrNameLst>
                      </p:cBhvr>
                      <p:to>
                        <p:strVal val="visible"/>
                      </p:to>
                    </p:set>
                    <p:animEffect transition="in" filter="wipe(left)">
                      <p:cBhvr>
                        <p:cTn dur="500"/>
                        <p:tgtEl>
                          <p:spTgt spid="38"/>
                        </p:tgtEl>
                      </p:cBhvr>
                    </p:animEffect>
                  </p:childTnLst>
                </p:cTn>
              </p:par>
            </p:tnLst>
          </p:tmpl>
        </p:tmplLst>
      </p:bldP>
      <p:bldP spid="42" grpId="0"/>
      <p:bldP spid="43" grpId="0" build="p">
        <p:tmplLst>
          <p:tmpl lvl="1">
            <p:tnLst>
              <p:par>
                <p:cTn presetID="10" presetClass="entr" presetSubtype="0" fill="hold" nodeType="afterEffect">
                  <p:stCondLst>
                    <p:cond delay="0"/>
                  </p:stCondLst>
                  <p:childTnLst>
                    <p:set>
                      <p:cBhvr>
                        <p:cTn dur="1" fill="hold">
                          <p:stCondLst>
                            <p:cond delay="0"/>
                          </p:stCondLst>
                        </p:cTn>
                        <p:tgtEl>
                          <p:spTgt spid="43"/>
                        </p:tgtEl>
                        <p:attrNameLst>
                          <p:attrName>style.visibility</p:attrName>
                        </p:attrNameLst>
                      </p:cBhvr>
                      <p:to>
                        <p:strVal val="visible"/>
                      </p:to>
                    </p:set>
                    <p:animEffect transition="in" filter="fade">
                      <p:cBhvr>
                        <p:cTn dur="500"/>
                        <p:tgtEl>
                          <p:spTgt spid="43"/>
                        </p:tgtEl>
                      </p:cBhvr>
                    </p:animEffect>
                  </p:childTnLst>
                </p:cTn>
              </p:par>
            </p:tnLst>
          </p:tmpl>
        </p:tmplLst>
      </p:bldP>
    </p:bldLst>
  </p:timing>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13" Type="http://schemas.openxmlformats.org/officeDocument/2006/relationships/slideLayout" Target="../slideLayouts/slideLayout18.xml"/><Relationship Id="rId18" Type="http://schemas.openxmlformats.org/officeDocument/2006/relationships/slideLayout" Target="../slideLayouts/slideLayout23.xml"/><Relationship Id="rId26" Type="http://schemas.openxmlformats.org/officeDocument/2006/relationships/slideLayout" Target="../slideLayouts/slideLayout31.xml"/><Relationship Id="rId3" Type="http://schemas.openxmlformats.org/officeDocument/2006/relationships/slideLayout" Target="../slideLayouts/slideLayout8.xml"/><Relationship Id="rId21" Type="http://schemas.openxmlformats.org/officeDocument/2006/relationships/slideLayout" Target="../slideLayouts/slideLayout26.xml"/><Relationship Id="rId34" Type="http://schemas.openxmlformats.org/officeDocument/2006/relationships/theme" Target="../theme/theme2.xml"/><Relationship Id="rId7" Type="http://schemas.openxmlformats.org/officeDocument/2006/relationships/slideLayout" Target="../slideLayouts/slideLayout12.xml"/><Relationship Id="rId12" Type="http://schemas.openxmlformats.org/officeDocument/2006/relationships/slideLayout" Target="../slideLayouts/slideLayout17.xml"/><Relationship Id="rId17" Type="http://schemas.openxmlformats.org/officeDocument/2006/relationships/slideLayout" Target="../slideLayouts/slideLayout22.xml"/><Relationship Id="rId25" Type="http://schemas.openxmlformats.org/officeDocument/2006/relationships/slideLayout" Target="../slideLayouts/slideLayout30.xml"/><Relationship Id="rId33" Type="http://schemas.openxmlformats.org/officeDocument/2006/relationships/slideLayout" Target="../slideLayouts/slideLayout38.xml"/><Relationship Id="rId2" Type="http://schemas.openxmlformats.org/officeDocument/2006/relationships/slideLayout" Target="../slideLayouts/slideLayout7.xml"/><Relationship Id="rId16" Type="http://schemas.openxmlformats.org/officeDocument/2006/relationships/slideLayout" Target="../slideLayouts/slideLayout21.xml"/><Relationship Id="rId20" Type="http://schemas.openxmlformats.org/officeDocument/2006/relationships/slideLayout" Target="../slideLayouts/slideLayout25.xml"/><Relationship Id="rId29" Type="http://schemas.openxmlformats.org/officeDocument/2006/relationships/slideLayout" Target="../slideLayouts/slideLayout34.xml"/><Relationship Id="rId1" Type="http://schemas.openxmlformats.org/officeDocument/2006/relationships/slideLayout" Target="../slideLayouts/slideLayout6.xml"/><Relationship Id="rId6" Type="http://schemas.openxmlformats.org/officeDocument/2006/relationships/slideLayout" Target="../slideLayouts/slideLayout11.xml"/><Relationship Id="rId11" Type="http://schemas.openxmlformats.org/officeDocument/2006/relationships/slideLayout" Target="../slideLayouts/slideLayout16.xml"/><Relationship Id="rId24" Type="http://schemas.openxmlformats.org/officeDocument/2006/relationships/slideLayout" Target="../slideLayouts/slideLayout29.xml"/><Relationship Id="rId32" Type="http://schemas.openxmlformats.org/officeDocument/2006/relationships/slideLayout" Target="../slideLayouts/slideLayout37.xml"/><Relationship Id="rId5" Type="http://schemas.openxmlformats.org/officeDocument/2006/relationships/slideLayout" Target="../slideLayouts/slideLayout10.xml"/><Relationship Id="rId15" Type="http://schemas.openxmlformats.org/officeDocument/2006/relationships/slideLayout" Target="../slideLayouts/slideLayout20.xml"/><Relationship Id="rId23" Type="http://schemas.openxmlformats.org/officeDocument/2006/relationships/slideLayout" Target="../slideLayouts/slideLayout28.xml"/><Relationship Id="rId28" Type="http://schemas.openxmlformats.org/officeDocument/2006/relationships/slideLayout" Target="../slideLayouts/slideLayout33.xml"/><Relationship Id="rId10" Type="http://schemas.openxmlformats.org/officeDocument/2006/relationships/slideLayout" Target="../slideLayouts/slideLayout15.xml"/><Relationship Id="rId19" Type="http://schemas.openxmlformats.org/officeDocument/2006/relationships/slideLayout" Target="../slideLayouts/slideLayout24.xml"/><Relationship Id="rId31" Type="http://schemas.openxmlformats.org/officeDocument/2006/relationships/slideLayout" Target="../slideLayouts/slideLayout36.xml"/><Relationship Id="rId4" Type="http://schemas.openxmlformats.org/officeDocument/2006/relationships/slideLayout" Target="../slideLayouts/slideLayout9.xml"/><Relationship Id="rId9" Type="http://schemas.openxmlformats.org/officeDocument/2006/relationships/slideLayout" Target="../slideLayouts/slideLayout14.xml"/><Relationship Id="rId14" Type="http://schemas.openxmlformats.org/officeDocument/2006/relationships/slideLayout" Target="../slideLayouts/slideLayout19.xml"/><Relationship Id="rId22" Type="http://schemas.openxmlformats.org/officeDocument/2006/relationships/slideLayout" Target="../slideLayouts/slideLayout27.xml"/><Relationship Id="rId27" Type="http://schemas.openxmlformats.org/officeDocument/2006/relationships/slideLayout" Target="../slideLayouts/slideLayout32.xml"/><Relationship Id="rId30" Type="http://schemas.openxmlformats.org/officeDocument/2006/relationships/slideLayout" Target="../slideLayouts/slideLayout35.xml"/><Relationship Id="rId8" Type="http://schemas.openxmlformats.org/officeDocument/2006/relationships/slideLayout" Target="../slideLayouts/slideLayout13.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77" r:id="rId1"/>
    <p:sldLayoutId id="2147483678" r:id="rId2"/>
    <p:sldLayoutId id="2147483679" r:id="rId3"/>
    <p:sldLayoutId id="2147483680" r:id="rId4"/>
    <p:sldLayoutId id="2147483729" r:id="rId5"/>
  </p:sldLayoutIdLst>
  <mc:AlternateContent xmlns:mc="http://schemas.openxmlformats.org/markup-compatibility/2006" xmlns:p14="http://schemas.microsoft.com/office/powerpoint/2010/main">
    <mc:Choice Requires="p14">
      <p:transition spd="slow" p14:dur="1500" advClick="0">
        <p:random/>
      </p:transition>
    </mc:Choice>
    <mc:Fallback xmlns="">
      <p:transition spd="slow" advClick="0">
        <p:random/>
      </p:transition>
    </mc:Fallback>
  </mc:AlternateConten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6079698"/>
      </p:ext>
    </p:extLst>
  </p:cSld>
  <p:clrMap bg1="lt1" tx1="dk1" bg2="lt2" tx2="dk2" accent1="accent1" accent2="accent2" accent3="accent3" accent4="accent4" accent5="accent5" accent6="accent6" hlink="hlink" folHlink="folHlink"/>
  <p:sldLayoutIdLst>
    <p:sldLayoutId id="2147483695" r:id="rId1"/>
    <p:sldLayoutId id="2147483696" r:id="rId2"/>
    <p:sldLayoutId id="2147483697" r:id="rId3"/>
    <p:sldLayoutId id="2147483698" r:id="rId4"/>
    <p:sldLayoutId id="2147483699" r:id="rId5"/>
    <p:sldLayoutId id="2147483700" r:id="rId6"/>
    <p:sldLayoutId id="2147483701" r:id="rId7"/>
    <p:sldLayoutId id="2147483702" r:id="rId8"/>
    <p:sldLayoutId id="2147483703" r:id="rId9"/>
    <p:sldLayoutId id="2147483704" r:id="rId10"/>
    <p:sldLayoutId id="2147483705" r:id="rId11"/>
    <p:sldLayoutId id="2147483706" r:id="rId12"/>
    <p:sldLayoutId id="2147483707" r:id="rId13"/>
    <p:sldLayoutId id="2147483708" r:id="rId14"/>
    <p:sldLayoutId id="2147483709" r:id="rId15"/>
    <p:sldLayoutId id="2147483710" r:id="rId16"/>
    <p:sldLayoutId id="2147483711" r:id="rId17"/>
    <p:sldLayoutId id="2147483712" r:id="rId18"/>
    <p:sldLayoutId id="2147483713" r:id="rId19"/>
    <p:sldLayoutId id="2147483714" r:id="rId20"/>
    <p:sldLayoutId id="2147483715" r:id="rId21"/>
    <p:sldLayoutId id="2147483716" r:id="rId22"/>
    <p:sldLayoutId id="2147483717" r:id="rId23"/>
    <p:sldLayoutId id="2147483718" r:id="rId24"/>
    <p:sldLayoutId id="2147483719" r:id="rId25"/>
    <p:sldLayoutId id="2147483720" r:id="rId26"/>
    <p:sldLayoutId id="2147483721" r:id="rId27"/>
    <p:sldLayoutId id="2147483722" r:id="rId28"/>
    <p:sldLayoutId id="2147483723" r:id="rId29"/>
    <p:sldLayoutId id="2147483724" r:id="rId30"/>
    <p:sldLayoutId id="2147483725" r:id="rId31"/>
    <p:sldLayoutId id="2147483726" r:id="rId32"/>
    <p:sldLayoutId id="2147483728" r:id="rId33"/>
  </p:sldLayoutIdLst>
  <mc:AlternateContent xmlns:mc="http://schemas.openxmlformats.org/markup-compatibility/2006" xmlns:p14="http://schemas.microsoft.com/office/powerpoint/2010/main">
    <mc:Choice Requires="p14">
      <p:transition spd="slow" p14:dur="1500" advClick="0">
        <p:random/>
      </p:transition>
    </mc:Choice>
    <mc:Fallback xmlns="">
      <p:transition spd="slow" advClick="0">
        <p:random/>
      </p:transition>
    </mc:Fallback>
  </mc:AlternateContent>
  <p:hf hdr="0" ftr="0" dt="0"/>
  <p:txStyles>
    <p:titleStyle>
      <a:lvl1pPr algn="ctr" defTabSz="913628" rtl="0" eaLnBrk="1" latinLnBrk="0" hangingPunct="1">
        <a:spcBef>
          <a:spcPct val="0"/>
        </a:spcBef>
        <a:buNone/>
        <a:defRPr sz="4398" kern="1200">
          <a:solidFill>
            <a:schemeClr val="tx1"/>
          </a:solidFill>
          <a:latin typeface="+mj-lt"/>
          <a:ea typeface="+mj-ea"/>
          <a:cs typeface="+mj-cs"/>
        </a:defRPr>
      </a:lvl1pPr>
    </p:titleStyle>
    <p:bodyStyle>
      <a:lvl1pPr marL="342788" indent="-342788" algn="l" defTabSz="913628" rtl="0" eaLnBrk="1" latinLnBrk="0" hangingPunct="1">
        <a:spcBef>
          <a:spcPct val="20000"/>
        </a:spcBef>
        <a:buFont typeface="Arial" panose="020B0604020202020204" pitchFamily="34" charset="0"/>
        <a:buChar char="•"/>
        <a:defRPr sz="3198" kern="1200">
          <a:solidFill>
            <a:schemeClr val="tx1"/>
          </a:solidFill>
          <a:latin typeface="+mn-lt"/>
          <a:ea typeface="+mn-ea"/>
          <a:cs typeface="+mn-cs"/>
        </a:defRPr>
      </a:lvl1pPr>
      <a:lvl2pPr marL="742709" indent="-285657" algn="l" defTabSz="913628"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2153" indent="-228525" algn="l" defTabSz="913628" rtl="0" eaLnBrk="1" latinLnBrk="0" hangingPunct="1">
        <a:spcBef>
          <a:spcPct val="20000"/>
        </a:spcBef>
        <a:buFont typeface="Arial" panose="020B0604020202020204" pitchFamily="34" charset="0"/>
        <a:buChar char="•"/>
        <a:defRPr sz="2399" kern="1200">
          <a:solidFill>
            <a:schemeClr val="tx1"/>
          </a:solidFill>
          <a:latin typeface="+mn-lt"/>
          <a:ea typeface="+mn-ea"/>
          <a:cs typeface="+mn-cs"/>
        </a:defRPr>
      </a:lvl3pPr>
      <a:lvl4pPr marL="1599204" indent="-228525" algn="l" defTabSz="913628" rtl="0" eaLnBrk="1" latinLnBrk="0" hangingPunct="1">
        <a:spcBef>
          <a:spcPct val="20000"/>
        </a:spcBef>
        <a:buFont typeface="Arial" panose="020B0604020202020204" pitchFamily="34" charset="0"/>
        <a:buChar char="–"/>
        <a:defRPr sz="1998" kern="1200">
          <a:solidFill>
            <a:schemeClr val="tx1"/>
          </a:solidFill>
          <a:latin typeface="+mn-lt"/>
          <a:ea typeface="+mn-ea"/>
          <a:cs typeface="+mn-cs"/>
        </a:defRPr>
      </a:lvl4pPr>
      <a:lvl5pPr marL="2056256" indent="-228525" algn="l" defTabSz="913628" rtl="0" eaLnBrk="1" latinLnBrk="0" hangingPunct="1">
        <a:spcBef>
          <a:spcPct val="20000"/>
        </a:spcBef>
        <a:buFont typeface="Arial" panose="020B0604020202020204" pitchFamily="34" charset="0"/>
        <a:buChar char="»"/>
        <a:defRPr sz="1998" kern="1200">
          <a:solidFill>
            <a:schemeClr val="tx1"/>
          </a:solidFill>
          <a:latin typeface="+mn-lt"/>
          <a:ea typeface="+mn-ea"/>
          <a:cs typeface="+mn-cs"/>
        </a:defRPr>
      </a:lvl5pPr>
      <a:lvl6pPr marL="2513307" indent="-228525" algn="l" defTabSz="913628" rtl="0" eaLnBrk="1" latinLnBrk="0" hangingPunct="1">
        <a:spcBef>
          <a:spcPct val="20000"/>
        </a:spcBef>
        <a:buFont typeface="Arial" panose="020B0604020202020204" pitchFamily="34" charset="0"/>
        <a:buChar char="•"/>
        <a:defRPr sz="1998" kern="1200">
          <a:solidFill>
            <a:schemeClr val="tx1"/>
          </a:solidFill>
          <a:latin typeface="+mn-lt"/>
          <a:ea typeface="+mn-ea"/>
          <a:cs typeface="+mn-cs"/>
        </a:defRPr>
      </a:lvl6pPr>
      <a:lvl7pPr marL="2969883" indent="-228525" algn="l" defTabSz="913628" rtl="0" eaLnBrk="1" latinLnBrk="0" hangingPunct="1">
        <a:spcBef>
          <a:spcPct val="20000"/>
        </a:spcBef>
        <a:buFont typeface="Arial" panose="020B0604020202020204" pitchFamily="34" charset="0"/>
        <a:buChar char="•"/>
        <a:defRPr sz="1998" kern="1200">
          <a:solidFill>
            <a:schemeClr val="tx1"/>
          </a:solidFill>
          <a:latin typeface="+mn-lt"/>
          <a:ea typeface="+mn-ea"/>
          <a:cs typeface="+mn-cs"/>
        </a:defRPr>
      </a:lvl7pPr>
      <a:lvl8pPr marL="3426935" indent="-228525" algn="l" defTabSz="913628" rtl="0" eaLnBrk="1" latinLnBrk="0" hangingPunct="1">
        <a:spcBef>
          <a:spcPct val="20000"/>
        </a:spcBef>
        <a:buFont typeface="Arial" panose="020B0604020202020204" pitchFamily="34" charset="0"/>
        <a:buChar char="•"/>
        <a:defRPr sz="1998" kern="1200">
          <a:solidFill>
            <a:schemeClr val="tx1"/>
          </a:solidFill>
          <a:latin typeface="+mn-lt"/>
          <a:ea typeface="+mn-ea"/>
          <a:cs typeface="+mn-cs"/>
        </a:defRPr>
      </a:lvl8pPr>
      <a:lvl9pPr marL="3883985" indent="-228525" algn="l" defTabSz="913628" rtl="0" eaLnBrk="1" latinLnBrk="0" hangingPunct="1">
        <a:spcBef>
          <a:spcPct val="20000"/>
        </a:spcBef>
        <a:buFont typeface="Arial" panose="020B0604020202020204" pitchFamily="34" charset="0"/>
        <a:buChar char="•"/>
        <a:defRPr sz="1998" kern="1200">
          <a:solidFill>
            <a:schemeClr val="tx1"/>
          </a:solidFill>
          <a:latin typeface="+mn-lt"/>
          <a:ea typeface="+mn-ea"/>
          <a:cs typeface="+mn-cs"/>
        </a:defRPr>
      </a:lvl9pPr>
    </p:bodyStyle>
    <p:otherStyle>
      <a:defPPr>
        <a:defRPr lang="en-US"/>
      </a:defPPr>
      <a:lvl1pPr marL="0" algn="l" defTabSz="913628" rtl="0" eaLnBrk="1" latinLnBrk="0" hangingPunct="1">
        <a:defRPr sz="1799" kern="1200">
          <a:solidFill>
            <a:schemeClr val="tx1"/>
          </a:solidFill>
          <a:latin typeface="+mn-lt"/>
          <a:ea typeface="+mn-ea"/>
          <a:cs typeface="+mn-cs"/>
        </a:defRPr>
      </a:lvl1pPr>
      <a:lvl2pPr marL="457052" algn="l" defTabSz="913628" rtl="0" eaLnBrk="1" latinLnBrk="0" hangingPunct="1">
        <a:defRPr sz="1799" kern="1200">
          <a:solidFill>
            <a:schemeClr val="tx1"/>
          </a:solidFill>
          <a:latin typeface="+mn-lt"/>
          <a:ea typeface="+mn-ea"/>
          <a:cs typeface="+mn-cs"/>
        </a:defRPr>
      </a:lvl2pPr>
      <a:lvl3pPr marL="914103" algn="l" defTabSz="913628" rtl="0" eaLnBrk="1" latinLnBrk="0" hangingPunct="1">
        <a:defRPr sz="1799" kern="1200">
          <a:solidFill>
            <a:schemeClr val="tx1"/>
          </a:solidFill>
          <a:latin typeface="+mn-lt"/>
          <a:ea typeface="+mn-ea"/>
          <a:cs typeface="+mn-cs"/>
        </a:defRPr>
      </a:lvl3pPr>
      <a:lvl4pPr marL="1370679" algn="l" defTabSz="913628" rtl="0" eaLnBrk="1" latinLnBrk="0" hangingPunct="1">
        <a:defRPr sz="1799" kern="1200">
          <a:solidFill>
            <a:schemeClr val="tx1"/>
          </a:solidFill>
          <a:latin typeface="+mn-lt"/>
          <a:ea typeface="+mn-ea"/>
          <a:cs typeface="+mn-cs"/>
        </a:defRPr>
      </a:lvl4pPr>
      <a:lvl5pPr marL="1827731" algn="l" defTabSz="913628" rtl="0" eaLnBrk="1" latinLnBrk="0" hangingPunct="1">
        <a:defRPr sz="1799" kern="1200">
          <a:solidFill>
            <a:schemeClr val="tx1"/>
          </a:solidFill>
          <a:latin typeface="+mn-lt"/>
          <a:ea typeface="+mn-ea"/>
          <a:cs typeface="+mn-cs"/>
        </a:defRPr>
      </a:lvl5pPr>
      <a:lvl6pPr marL="2284781" algn="l" defTabSz="913628" rtl="0" eaLnBrk="1" latinLnBrk="0" hangingPunct="1">
        <a:defRPr sz="1799" kern="1200">
          <a:solidFill>
            <a:schemeClr val="tx1"/>
          </a:solidFill>
          <a:latin typeface="+mn-lt"/>
          <a:ea typeface="+mn-ea"/>
          <a:cs typeface="+mn-cs"/>
        </a:defRPr>
      </a:lvl6pPr>
      <a:lvl7pPr marL="2741833" algn="l" defTabSz="913628" rtl="0" eaLnBrk="1" latinLnBrk="0" hangingPunct="1">
        <a:defRPr sz="1799" kern="1200">
          <a:solidFill>
            <a:schemeClr val="tx1"/>
          </a:solidFill>
          <a:latin typeface="+mn-lt"/>
          <a:ea typeface="+mn-ea"/>
          <a:cs typeface="+mn-cs"/>
        </a:defRPr>
      </a:lvl7pPr>
      <a:lvl8pPr marL="3198408" algn="l" defTabSz="913628" rtl="0" eaLnBrk="1" latinLnBrk="0" hangingPunct="1">
        <a:defRPr sz="1799" kern="1200">
          <a:solidFill>
            <a:schemeClr val="tx1"/>
          </a:solidFill>
          <a:latin typeface="+mn-lt"/>
          <a:ea typeface="+mn-ea"/>
          <a:cs typeface="+mn-cs"/>
        </a:defRPr>
      </a:lvl8pPr>
      <a:lvl9pPr marL="3655460" algn="l" defTabSz="913628" rtl="0" eaLnBrk="1" latinLnBrk="0" hangingPunct="1">
        <a:defRPr sz="1799"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38.xml"/><Relationship Id="rId2" Type="http://schemas.openxmlformats.org/officeDocument/2006/relationships/audio" Target="../media/media1.mp3"/><Relationship Id="rId1" Type="http://schemas.microsoft.com/office/2007/relationships/media" Target="../media/media1.mp3"/><Relationship Id="rId5" Type="http://schemas.openxmlformats.org/officeDocument/2006/relationships/image" Target="../media/image2.png"/><Relationship Id="rId4" Type="http://schemas.openxmlformats.org/officeDocument/2006/relationships/image" Target="../media/image1.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
        <p:nvSpPr>
          <p:cNvPr id="19" name="矩形 18"/>
          <p:cNvSpPr/>
          <p:nvPr/>
        </p:nvSpPr>
        <p:spPr>
          <a:xfrm>
            <a:off x="1839685" y="1038225"/>
            <a:ext cx="5475515" cy="3086101"/>
          </a:xfrm>
          <a:prstGeom prst="rect">
            <a:avLst/>
          </a:prstGeom>
          <a:solidFill>
            <a:schemeClr val="bg1"/>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00">
              <a:latin typeface="思源黑体 CN Regular" panose="020B0500000000000000" pitchFamily="34" charset="-122"/>
              <a:ea typeface="思源黑体 CN Regular" panose="020B0500000000000000" pitchFamily="34" charset="-122"/>
              <a:cs typeface="+mn-ea"/>
              <a:sym typeface="思源黑体 CN Regular" panose="020B0500000000000000" pitchFamily="34" charset="-122"/>
            </a:endParaRPr>
          </a:p>
        </p:txBody>
      </p:sp>
      <p:grpSp>
        <p:nvGrpSpPr>
          <p:cNvPr id="22" name="组合 21"/>
          <p:cNvGrpSpPr/>
          <p:nvPr/>
        </p:nvGrpSpPr>
        <p:grpSpPr>
          <a:xfrm>
            <a:off x="3129656" y="1441485"/>
            <a:ext cx="2884689" cy="465506"/>
            <a:chOff x="4088231" y="4421881"/>
            <a:chExt cx="3846252" cy="613675"/>
          </a:xfrm>
        </p:grpSpPr>
        <p:sp>
          <p:nvSpPr>
            <p:cNvPr id="20" name="圆角矩形 13"/>
            <p:cNvSpPr/>
            <p:nvPr/>
          </p:nvSpPr>
          <p:spPr>
            <a:xfrm>
              <a:off x="4154676" y="4498066"/>
              <a:ext cx="3713360" cy="457081"/>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zh-CN" altLang="en-US" sz="1999" dirty="0">
                  <a:solidFill>
                    <a:srgbClr val="FFFFFF"/>
                  </a:solidFill>
                  <a:latin typeface="思源黑体 CN Regular" panose="020B0500000000000000" pitchFamily="34" charset="-122"/>
                  <a:ea typeface="思源黑体 CN Regular" panose="020B0500000000000000" pitchFamily="34" charset="-122"/>
                  <a:cs typeface="+mn-ea"/>
                  <a:sym typeface="思源黑体 CN Regular" panose="020B0500000000000000" pitchFamily="34" charset="-122"/>
                </a:rPr>
                <a:t>可视化</a:t>
              </a:r>
              <a:r>
                <a:rPr lang="en-US" altLang="zh-CN" sz="1999" dirty="0">
                  <a:solidFill>
                    <a:srgbClr val="FFFFFF"/>
                  </a:solidFill>
                  <a:latin typeface="思源黑体 CN Regular" panose="020B0500000000000000" pitchFamily="34" charset="-122"/>
                  <a:ea typeface="思源黑体 CN Regular" panose="020B0500000000000000" pitchFamily="34" charset="-122"/>
                  <a:cs typeface="+mn-ea"/>
                  <a:sym typeface="思源黑体 CN Regular" panose="020B0500000000000000" pitchFamily="34" charset="-122"/>
                </a:rPr>
                <a:t>/</a:t>
              </a:r>
              <a:r>
                <a:rPr lang="zh-CN" altLang="en-US" sz="1999" dirty="0">
                  <a:solidFill>
                    <a:srgbClr val="FFFFFF"/>
                  </a:solidFill>
                  <a:latin typeface="思源黑体 CN Regular" panose="020B0500000000000000" pitchFamily="34" charset="-122"/>
                  <a:ea typeface="思源黑体 CN Regular" panose="020B0500000000000000" pitchFamily="34" charset="-122"/>
                  <a:cs typeface="+mn-ea"/>
                  <a:sym typeface="思源黑体 CN Regular" panose="020B0500000000000000" pitchFamily="34" charset="-122"/>
                </a:rPr>
                <a:t>实用图表</a:t>
              </a:r>
            </a:p>
          </p:txBody>
        </p:sp>
        <p:sp>
          <p:nvSpPr>
            <p:cNvPr id="21" name="圆角矩形 14"/>
            <p:cNvSpPr/>
            <p:nvPr/>
          </p:nvSpPr>
          <p:spPr>
            <a:xfrm>
              <a:off x="4088231" y="4421881"/>
              <a:ext cx="3846252" cy="613675"/>
            </a:xfrm>
            <a:prstGeom prst="roundRect">
              <a:avLst>
                <a:gd name="adj" fmla="val 50000"/>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rgbClr val="FFFFFF"/>
                </a:solidFill>
                <a:latin typeface="思源黑体 CN Regular" panose="020B0500000000000000" pitchFamily="34" charset="-122"/>
                <a:ea typeface="思源黑体 CN Regular" panose="020B0500000000000000" pitchFamily="34" charset="-122"/>
                <a:cs typeface="+mn-ea"/>
                <a:sym typeface="思源黑体 CN Regular" panose="020B0500000000000000" pitchFamily="34" charset="-122"/>
              </a:endParaRPr>
            </a:p>
          </p:txBody>
        </p:sp>
      </p:grpSp>
      <p:sp>
        <p:nvSpPr>
          <p:cNvPr id="9" name="文本框 8">
            <a:extLst>
              <a:ext uri="{FF2B5EF4-FFF2-40B4-BE49-F238E27FC236}">
                <a16:creationId xmlns:a16="http://schemas.microsoft.com/office/drawing/2014/main" id="{6B296F95-FCA0-4CAB-9CD7-D7F3FE4D9964}"/>
              </a:ext>
            </a:extLst>
          </p:cNvPr>
          <p:cNvSpPr txBox="1"/>
          <p:nvPr/>
        </p:nvSpPr>
        <p:spPr>
          <a:xfrm>
            <a:off x="2916307" y="2085407"/>
            <a:ext cx="3277667" cy="1107996"/>
          </a:xfrm>
          <a:prstGeom prst="rect">
            <a:avLst/>
          </a:prstGeom>
          <a:noFill/>
        </p:spPr>
        <p:txBody>
          <a:bodyPr wrap="square" rtlCol="0">
            <a:spAutoFit/>
          </a:bodyPr>
          <a:lstStyle/>
          <a:p>
            <a:pPr lvl="0" algn="ctr">
              <a:defRPr/>
            </a:pPr>
            <a:r>
              <a:rPr lang="zh-CN" altLang="en-US" sz="3300">
                <a:solidFill>
                  <a:srgbClr val="0476BF"/>
                </a:solidFill>
                <a:latin typeface="思源黑体 CN Regular" panose="020B0500000000000000" pitchFamily="34" charset="-122"/>
                <a:ea typeface="思源黑体 CN Regular" panose="020B0500000000000000" pitchFamily="34" charset="-122"/>
                <a:sym typeface="思源黑体 CN Regular" panose="020B0500000000000000" pitchFamily="34" charset="-122"/>
              </a:rPr>
              <a:t>能源行业</a:t>
            </a:r>
            <a:endParaRPr lang="en-US" altLang="zh-CN" sz="3300">
              <a:solidFill>
                <a:srgbClr val="0476BF"/>
              </a:solidFill>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a:p>
            <a:pPr lvl="0" algn="ctr">
              <a:defRPr/>
            </a:pPr>
            <a:r>
              <a:rPr lang="en-US" altLang="zh-CN" sz="3300">
                <a:solidFill>
                  <a:schemeClr val="tx1">
                    <a:lumMod val="85000"/>
                    <a:lumOff val="15000"/>
                  </a:schemeClr>
                </a:solidFill>
                <a:latin typeface="思源黑体 CN Regular" panose="020B0500000000000000" pitchFamily="34" charset="-122"/>
                <a:ea typeface="思源黑体 CN Regular" panose="020B0500000000000000" pitchFamily="34" charset="-122"/>
                <a:sym typeface="思源黑体 CN Regular" panose="020B0500000000000000" pitchFamily="34" charset="-122"/>
              </a:rPr>
              <a:t>PPT</a:t>
            </a:r>
            <a:r>
              <a:rPr lang="zh-CN" altLang="en-US" sz="3300" dirty="0">
                <a:solidFill>
                  <a:schemeClr val="tx1">
                    <a:lumMod val="85000"/>
                    <a:lumOff val="15000"/>
                  </a:schemeClr>
                </a:solidFill>
                <a:latin typeface="思源黑体 CN Regular" panose="020B0500000000000000" pitchFamily="34" charset="-122"/>
                <a:ea typeface="思源黑体 CN Regular" panose="020B0500000000000000" pitchFamily="34" charset="-122"/>
                <a:sym typeface="思源黑体 CN Regular" panose="020B0500000000000000" pitchFamily="34" charset="-122"/>
              </a:rPr>
              <a:t>图表合集</a:t>
            </a:r>
            <a:endParaRPr lang="en-US" altLang="zh-CN" sz="2100" dirty="0">
              <a:solidFill>
                <a:schemeClr val="tx1">
                  <a:lumMod val="85000"/>
                  <a:lumOff val="15000"/>
                </a:schemeClr>
              </a:solidFill>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grpSp>
        <p:nvGrpSpPr>
          <p:cNvPr id="2" name="组合 1"/>
          <p:cNvGrpSpPr/>
          <p:nvPr/>
        </p:nvGrpSpPr>
        <p:grpSpPr>
          <a:xfrm>
            <a:off x="3876293" y="3419992"/>
            <a:ext cx="1357696" cy="553998"/>
            <a:chOff x="5181341" y="4540689"/>
            <a:chExt cx="1810261" cy="730334"/>
          </a:xfrm>
        </p:grpSpPr>
        <p:sp>
          <p:nvSpPr>
            <p:cNvPr id="12" name="圆角矩形 11"/>
            <p:cNvSpPr/>
            <p:nvPr/>
          </p:nvSpPr>
          <p:spPr>
            <a:xfrm>
              <a:off x="5181341" y="4550214"/>
              <a:ext cx="1810261" cy="331769"/>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00">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13" name="文本框 12">
              <a:extLst>
                <a:ext uri="{FF2B5EF4-FFF2-40B4-BE49-F238E27FC236}">
                  <a16:creationId xmlns:a16="http://schemas.microsoft.com/office/drawing/2014/main" id="{7F22EC70-238E-473D-8567-176E44A8AB51}"/>
                </a:ext>
              </a:extLst>
            </p:cNvPr>
            <p:cNvSpPr txBox="1"/>
            <p:nvPr/>
          </p:nvSpPr>
          <p:spPr>
            <a:xfrm>
              <a:off x="5563372" y="4540689"/>
              <a:ext cx="1193486" cy="730334"/>
            </a:xfrm>
            <a:prstGeom prst="rect">
              <a:avLst/>
            </a:prstGeom>
            <a:noFill/>
          </p:spPr>
          <p:txBody>
            <a:bodyPr wrap="square" rtlCol="0">
              <a:spAutoFit/>
            </a:bodyPr>
            <a:lstStyle/>
            <a:p>
              <a:pPr algn="ctr"/>
              <a:r>
                <a:rPr lang="zh-CN" altLang="en-US" sz="1500">
                  <a:solidFill>
                    <a:schemeClr val="bg1"/>
                  </a:solidFill>
                  <a:latin typeface="思源黑体 CN Regular" panose="020B0500000000000000" pitchFamily="34" charset="-122"/>
                  <a:ea typeface="思源黑体 CN Regular" panose="020B0500000000000000" pitchFamily="34" charset="-122"/>
                  <a:sym typeface="思源黑体 CN Regular" panose="020B0500000000000000" pitchFamily="34" charset="-122"/>
                </a:rPr>
                <a:t>荔枝办公</a:t>
              </a:r>
              <a:endParaRPr lang="zh-CN" altLang="en-US" sz="1500" dirty="0">
                <a:solidFill>
                  <a:schemeClr val="bg1"/>
                </a:solidFill>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grpSp>
      <p:pic>
        <p:nvPicPr>
          <p:cNvPr id="10" name="03 在雨中说再见_钢琴_(Saying Goodbye In T">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92881" y="-692944"/>
            <a:ext cx="457200" cy="457200"/>
          </a:xfrm>
          <a:prstGeom prst="rect">
            <a:avLst/>
          </a:prstGeom>
        </p:spPr>
      </p:pic>
    </p:spTree>
    <p:extLst>
      <p:ext uri="{BB962C8B-B14F-4D97-AF65-F5344CB8AC3E}">
        <p14:creationId xmlns:p14="http://schemas.microsoft.com/office/powerpoint/2010/main" val="2537332169"/>
      </p:ext>
    </p:extLst>
  </p:cSld>
  <p:clrMapOvr>
    <a:masterClrMapping/>
  </p:clrMapOvr>
  <mc:AlternateContent xmlns:mc="http://schemas.openxmlformats.org/markup-compatibility/2006" xmlns:p14="http://schemas.microsoft.com/office/powerpoint/2010/main">
    <mc:Choice Requires="p14">
      <p:transition spd="slow" p14:dur="1500" advClick="0">
        <p:random/>
      </p:transition>
    </mc:Choice>
    <mc:Fallback xmlns="">
      <p:transition spd="slow" advClick="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0"/>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numSld="999" showWhenStopped="0">
                <p:cTn id="7" repeatCount="indefinite" fill="remove" display="0">
                  <p:stCondLst>
                    <p:cond delay="indefinite"/>
                  </p:stCondLst>
                  <p:endCondLst>
                    <p:cond evt="onStopAudio" delay="0">
                      <p:tgtEl>
                        <p:sldTgt/>
                      </p:tgtEl>
                    </p:cond>
                  </p:endCondLst>
                </p:cTn>
                <p:tgtEl>
                  <p:spTgt spid="10"/>
                </p:tgtEl>
              </p:cMediaNode>
            </p:audio>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33"/>
          <p:cNvGrpSpPr/>
          <p:nvPr/>
        </p:nvGrpSpPr>
        <p:grpSpPr>
          <a:xfrm>
            <a:off x="644450" y="1760073"/>
            <a:ext cx="1813499" cy="2136638"/>
            <a:chOff x="1208671" y="1659213"/>
            <a:chExt cx="2151201" cy="2534514"/>
          </a:xfrm>
          <a:solidFill>
            <a:srgbClr val="0476BF"/>
          </a:solidFill>
        </p:grpSpPr>
        <p:sp>
          <p:nvSpPr>
            <p:cNvPr id="25" name="Flowchart: Alternate Process 24"/>
            <p:cNvSpPr/>
            <p:nvPr/>
          </p:nvSpPr>
          <p:spPr>
            <a:xfrm>
              <a:off x="1208671" y="1659213"/>
              <a:ext cx="2151201" cy="2151201"/>
            </a:xfrm>
            <a:prstGeom prst="flowChartAlternateProcess">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32" name="Isosceles Triangle 31"/>
            <p:cNvSpPr/>
            <p:nvPr/>
          </p:nvSpPr>
          <p:spPr>
            <a:xfrm rot="10800000">
              <a:off x="2007871" y="3790478"/>
              <a:ext cx="552799" cy="403249"/>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grpSp>
      <p:grpSp>
        <p:nvGrpSpPr>
          <p:cNvPr id="33" name="Group 33"/>
          <p:cNvGrpSpPr/>
          <p:nvPr/>
        </p:nvGrpSpPr>
        <p:grpSpPr>
          <a:xfrm>
            <a:off x="2668018" y="1760073"/>
            <a:ext cx="1813499" cy="2136638"/>
            <a:chOff x="1208671" y="1659213"/>
            <a:chExt cx="2151201" cy="2534514"/>
          </a:xfrm>
          <a:solidFill>
            <a:schemeClr val="accent2"/>
          </a:solidFill>
        </p:grpSpPr>
        <p:sp>
          <p:nvSpPr>
            <p:cNvPr id="34" name="Flowchart: Alternate Process 33"/>
            <p:cNvSpPr/>
            <p:nvPr/>
          </p:nvSpPr>
          <p:spPr>
            <a:xfrm>
              <a:off x="1208671" y="1659213"/>
              <a:ext cx="2151201" cy="2151201"/>
            </a:xfrm>
            <a:prstGeom prst="flowChartAlternateProcess">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35" name="Isosceles Triangle 34"/>
            <p:cNvSpPr/>
            <p:nvPr/>
          </p:nvSpPr>
          <p:spPr>
            <a:xfrm rot="10800000">
              <a:off x="2007871" y="3790478"/>
              <a:ext cx="552799" cy="403249"/>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grpSp>
      <p:grpSp>
        <p:nvGrpSpPr>
          <p:cNvPr id="37" name="Group 33"/>
          <p:cNvGrpSpPr/>
          <p:nvPr/>
        </p:nvGrpSpPr>
        <p:grpSpPr>
          <a:xfrm>
            <a:off x="4691586" y="1760073"/>
            <a:ext cx="1813499" cy="2136638"/>
            <a:chOff x="1208671" y="1659213"/>
            <a:chExt cx="2151201" cy="2534514"/>
          </a:xfrm>
          <a:solidFill>
            <a:schemeClr val="accent3"/>
          </a:solidFill>
        </p:grpSpPr>
        <p:sp>
          <p:nvSpPr>
            <p:cNvPr id="44" name="Flowchart: Alternate Process 43"/>
            <p:cNvSpPr/>
            <p:nvPr/>
          </p:nvSpPr>
          <p:spPr>
            <a:xfrm>
              <a:off x="1208671" y="1659213"/>
              <a:ext cx="2151201" cy="2151201"/>
            </a:xfrm>
            <a:prstGeom prst="flowChartAlternateProcess">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49" name="Isosceles Triangle 48"/>
            <p:cNvSpPr/>
            <p:nvPr/>
          </p:nvSpPr>
          <p:spPr>
            <a:xfrm rot="10800000">
              <a:off x="2007871" y="3790478"/>
              <a:ext cx="552799" cy="403249"/>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grpSp>
      <p:grpSp>
        <p:nvGrpSpPr>
          <p:cNvPr id="52" name="Group 33"/>
          <p:cNvGrpSpPr/>
          <p:nvPr/>
        </p:nvGrpSpPr>
        <p:grpSpPr>
          <a:xfrm>
            <a:off x="6715153" y="1760073"/>
            <a:ext cx="1813499" cy="2136638"/>
            <a:chOff x="1208671" y="1659213"/>
            <a:chExt cx="2151201" cy="2534514"/>
          </a:xfrm>
          <a:solidFill>
            <a:schemeClr val="accent4"/>
          </a:solidFill>
        </p:grpSpPr>
        <p:sp>
          <p:nvSpPr>
            <p:cNvPr id="53" name="Flowchart: Alternate Process 52"/>
            <p:cNvSpPr/>
            <p:nvPr/>
          </p:nvSpPr>
          <p:spPr>
            <a:xfrm>
              <a:off x="1208671" y="1659213"/>
              <a:ext cx="2151201" cy="2151201"/>
            </a:xfrm>
            <a:prstGeom prst="flowChartAlternateProcess">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54" name="Isosceles Triangle 53"/>
            <p:cNvSpPr/>
            <p:nvPr/>
          </p:nvSpPr>
          <p:spPr>
            <a:xfrm rot="10800000">
              <a:off x="2007871" y="3790478"/>
              <a:ext cx="552799" cy="403249"/>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grpSp>
      <p:sp>
        <p:nvSpPr>
          <p:cNvPr id="55" name="TextBox 54"/>
          <p:cNvSpPr txBox="1"/>
          <p:nvPr/>
        </p:nvSpPr>
        <p:spPr>
          <a:xfrm>
            <a:off x="893773" y="2925592"/>
            <a:ext cx="1314852" cy="461665"/>
          </a:xfrm>
          <a:prstGeom prst="rect">
            <a:avLst/>
          </a:prstGeom>
          <a:noFill/>
        </p:spPr>
        <p:txBody>
          <a:bodyPr wrap="square" lIns="0" tIns="0" rIns="0" bIns="0" rtlCol="0">
            <a:spAutoFit/>
          </a:bodyPr>
          <a:lstStyle/>
          <a:p>
            <a:pPr lvl="0" algn="ctr" defTabSz="914400">
              <a:spcBef>
                <a:spcPct val="20000"/>
              </a:spcBef>
              <a:defRPr/>
            </a:pPr>
            <a:r>
              <a:rPr lang="en-US" sz="1000" dirty="0">
                <a:solidFill>
                  <a:schemeClr val="bg1"/>
                </a:solidFill>
                <a:latin typeface="思源黑体 CN Regular" panose="020B0500000000000000" pitchFamily="34" charset="-122"/>
                <a:ea typeface="思源黑体 CN Regular" panose="020B0500000000000000" pitchFamily="34" charset="-122"/>
                <a:sym typeface="思源黑体 CN Regular" panose="020B0500000000000000" pitchFamily="34" charset="-122"/>
              </a:rPr>
              <a:t>There are many variations passages of lorem ipsum</a:t>
            </a:r>
          </a:p>
        </p:txBody>
      </p:sp>
      <p:sp>
        <p:nvSpPr>
          <p:cNvPr id="56" name="Rectangle 55"/>
          <p:cNvSpPr/>
          <p:nvPr/>
        </p:nvSpPr>
        <p:spPr>
          <a:xfrm>
            <a:off x="1148044" y="2677789"/>
            <a:ext cx="806311" cy="215444"/>
          </a:xfrm>
          <a:prstGeom prst="rect">
            <a:avLst/>
          </a:prstGeom>
        </p:spPr>
        <p:txBody>
          <a:bodyPr wrap="none" lIns="0" tIns="0" rIns="0" bIns="0">
            <a:spAutoFit/>
          </a:bodyPr>
          <a:lstStyle/>
          <a:p>
            <a:pPr algn="ctr"/>
            <a:r>
              <a:rPr lang="en-US" sz="1400" b="1" dirty="0">
                <a:solidFill>
                  <a:schemeClr val="bg1"/>
                </a:solidFill>
                <a:latin typeface="思源黑体 CN Regular" panose="020B0500000000000000" pitchFamily="34" charset="-122"/>
                <a:ea typeface="思源黑体 CN Regular" panose="020B0500000000000000" pitchFamily="34" charset="-122"/>
                <a:sym typeface="思源黑体 CN Regular" panose="020B0500000000000000" pitchFamily="34" charset="-122"/>
              </a:rPr>
              <a:t>Oil &amp; Gas</a:t>
            </a:r>
          </a:p>
        </p:txBody>
      </p:sp>
      <p:sp>
        <p:nvSpPr>
          <p:cNvPr id="27" name="TextBox 26"/>
          <p:cNvSpPr txBox="1"/>
          <p:nvPr/>
        </p:nvSpPr>
        <p:spPr>
          <a:xfrm>
            <a:off x="2917341" y="2940190"/>
            <a:ext cx="1314852" cy="461665"/>
          </a:xfrm>
          <a:prstGeom prst="rect">
            <a:avLst/>
          </a:prstGeom>
          <a:noFill/>
        </p:spPr>
        <p:txBody>
          <a:bodyPr wrap="square" lIns="0" tIns="0" rIns="0" bIns="0" rtlCol="0">
            <a:spAutoFit/>
          </a:bodyPr>
          <a:lstStyle/>
          <a:p>
            <a:pPr lvl="0" algn="ctr" defTabSz="914400">
              <a:spcBef>
                <a:spcPct val="20000"/>
              </a:spcBef>
              <a:defRPr/>
            </a:pPr>
            <a:r>
              <a:rPr lang="en-US" sz="1000" dirty="0">
                <a:solidFill>
                  <a:schemeClr val="bg1"/>
                </a:solidFill>
                <a:latin typeface="思源黑体 CN Regular" panose="020B0500000000000000" pitchFamily="34" charset="-122"/>
                <a:ea typeface="思源黑体 CN Regular" panose="020B0500000000000000" pitchFamily="34" charset="-122"/>
                <a:sym typeface="思源黑体 CN Regular" panose="020B0500000000000000" pitchFamily="34" charset="-122"/>
              </a:rPr>
              <a:t>There are many variations passages of lorem ipsum</a:t>
            </a:r>
          </a:p>
        </p:txBody>
      </p:sp>
      <p:sp>
        <p:nvSpPr>
          <p:cNvPr id="28" name="Rectangle 27"/>
          <p:cNvSpPr/>
          <p:nvPr/>
        </p:nvSpPr>
        <p:spPr>
          <a:xfrm>
            <a:off x="3064436" y="2692387"/>
            <a:ext cx="1020664" cy="215444"/>
          </a:xfrm>
          <a:prstGeom prst="rect">
            <a:avLst/>
          </a:prstGeom>
        </p:spPr>
        <p:txBody>
          <a:bodyPr wrap="none" lIns="0" tIns="0" rIns="0" bIns="0">
            <a:spAutoFit/>
          </a:bodyPr>
          <a:lstStyle/>
          <a:p>
            <a:pPr algn="ctr"/>
            <a:r>
              <a:rPr lang="en-US" sz="1400" b="1" dirty="0">
                <a:solidFill>
                  <a:schemeClr val="bg1"/>
                </a:solidFill>
                <a:latin typeface="思源黑体 CN Regular" panose="020B0500000000000000" pitchFamily="34" charset="-122"/>
                <a:ea typeface="思源黑体 CN Regular" panose="020B0500000000000000" pitchFamily="34" charset="-122"/>
                <a:sym typeface="思源黑体 CN Regular" panose="020B0500000000000000" pitchFamily="34" charset="-122"/>
              </a:rPr>
              <a:t>Coal &amp; Heat</a:t>
            </a:r>
          </a:p>
        </p:txBody>
      </p:sp>
      <p:sp>
        <p:nvSpPr>
          <p:cNvPr id="30" name="TextBox 29"/>
          <p:cNvSpPr txBox="1"/>
          <p:nvPr/>
        </p:nvSpPr>
        <p:spPr>
          <a:xfrm>
            <a:off x="4940909" y="2890774"/>
            <a:ext cx="1314852" cy="461665"/>
          </a:xfrm>
          <a:prstGeom prst="rect">
            <a:avLst/>
          </a:prstGeom>
          <a:noFill/>
        </p:spPr>
        <p:txBody>
          <a:bodyPr wrap="square" lIns="0" tIns="0" rIns="0" bIns="0" rtlCol="0">
            <a:spAutoFit/>
          </a:bodyPr>
          <a:lstStyle/>
          <a:p>
            <a:pPr lvl="0" algn="ctr" defTabSz="914400">
              <a:spcBef>
                <a:spcPct val="20000"/>
              </a:spcBef>
              <a:defRPr/>
            </a:pPr>
            <a:r>
              <a:rPr lang="en-US" sz="1000" dirty="0">
                <a:solidFill>
                  <a:schemeClr val="bg1"/>
                </a:solidFill>
                <a:latin typeface="思源黑体 CN Regular" panose="020B0500000000000000" pitchFamily="34" charset="-122"/>
                <a:ea typeface="思源黑体 CN Regular" panose="020B0500000000000000" pitchFamily="34" charset="-122"/>
                <a:sym typeface="思源黑体 CN Regular" panose="020B0500000000000000" pitchFamily="34" charset="-122"/>
              </a:rPr>
              <a:t>There are many variations passages of lorem ipsum</a:t>
            </a:r>
          </a:p>
        </p:txBody>
      </p:sp>
      <p:sp>
        <p:nvSpPr>
          <p:cNvPr id="31" name="Rectangle 30"/>
          <p:cNvSpPr/>
          <p:nvPr/>
        </p:nvSpPr>
        <p:spPr>
          <a:xfrm>
            <a:off x="5257537" y="2642971"/>
            <a:ext cx="681597" cy="215444"/>
          </a:xfrm>
          <a:prstGeom prst="rect">
            <a:avLst/>
          </a:prstGeom>
        </p:spPr>
        <p:txBody>
          <a:bodyPr wrap="none" lIns="0" tIns="0" rIns="0" bIns="0">
            <a:spAutoFit/>
          </a:bodyPr>
          <a:lstStyle/>
          <a:p>
            <a:pPr algn="ctr"/>
            <a:r>
              <a:rPr lang="en-US" sz="1400" b="1" dirty="0">
                <a:solidFill>
                  <a:schemeClr val="bg1"/>
                </a:solidFill>
                <a:latin typeface="思源黑体 CN Regular" panose="020B0500000000000000" pitchFamily="34" charset="-122"/>
                <a:ea typeface="思源黑体 CN Regular" panose="020B0500000000000000" pitchFamily="34" charset="-122"/>
                <a:sym typeface="思源黑体 CN Regular" panose="020B0500000000000000" pitchFamily="34" charset="-122"/>
              </a:rPr>
              <a:t>Nuclear</a:t>
            </a:r>
          </a:p>
        </p:txBody>
      </p:sp>
      <p:sp>
        <p:nvSpPr>
          <p:cNvPr id="39" name="TextBox 38"/>
          <p:cNvSpPr txBox="1"/>
          <p:nvPr/>
        </p:nvSpPr>
        <p:spPr>
          <a:xfrm>
            <a:off x="6964476" y="2877160"/>
            <a:ext cx="1314852" cy="461665"/>
          </a:xfrm>
          <a:prstGeom prst="rect">
            <a:avLst/>
          </a:prstGeom>
          <a:noFill/>
        </p:spPr>
        <p:txBody>
          <a:bodyPr wrap="square" lIns="0" tIns="0" rIns="0" bIns="0" rtlCol="0">
            <a:spAutoFit/>
          </a:bodyPr>
          <a:lstStyle/>
          <a:p>
            <a:pPr lvl="0" algn="ctr" defTabSz="914400">
              <a:spcBef>
                <a:spcPct val="20000"/>
              </a:spcBef>
              <a:defRPr/>
            </a:pPr>
            <a:r>
              <a:rPr lang="en-US" sz="1000" dirty="0">
                <a:solidFill>
                  <a:schemeClr val="bg1"/>
                </a:solidFill>
                <a:latin typeface="思源黑体 CN Regular" panose="020B0500000000000000" pitchFamily="34" charset="-122"/>
                <a:ea typeface="思源黑体 CN Regular" panose="020B0500000000000000" pitchFamily="34" charset="-122"/>
                <a:sym typeface="思源黑体 CN Regular" panose="020B0500000000000000" pitchFamily="34" charset="-122"/>
              </a:rPr>
              <a:t>There are many variations passages of lorem ipsum</a:t>
            </a:r>
          </a:p>
        </p:txBody>
      </p:sp>
      <p:sp>
        <p:nvSpPr>
          <p:cNvPr id="40" name="Rectangle 39"/>
          <p:cNvSpPr/>
          <p:nvPr/>
        </p:nvSpPr>
        <p:spPr>
          <a:xfrm>
            <a:off x="7391069" y="2629357"/>
            <a:ext cx="461666" cy="215444"/>
          </a:xfrm>
          <a:prstGeom prst="rect">
            <a:avLst/>
          </a:prstGeom>
        </p:spPr>
        <p:txBody>
          <a:bodyPr wrap="none" lIns="0" tIns="0" rIns="0" bIns="0">
            <a:spAutoFit/>
          </a:bodyPr>
          <a:lstStyle/>
          <a:p>
            <a:pPr algn="ctr"/>
            <a:r>
              <a:rPr lang="en-US" sz="1400" b="1" dirty="0">
                <a:solidFill>
                  <a:schemeClr val="bg1"/>
                </a:solidFill>
                <a:latin typeface="思源黑体 CN Regular" panose="020B0500000000000000" pitchFamily="34" charset="-122"/>
                <a:ea typeface="思源黑体 CN Regular" panose="020B0500000000000000" pitchFamily="34" charset="-122"/>
                <a:sym typeface="思源黑体 CN Regular" panose="020B0500000000000000" pitchFamily="34" charset="-122"/>
              </a:rPr>
              <a:t>Solar</a:t>
            </a:r>
          </a:p>
        </p:txBody>
      </p:sp>
      <p:grpSp>
        <p:nvGrpSpPr>
          <p:cNvPr id="59" name="Group 57"/>
          <p:cNvGrpSpPr/>
          <p:nvPr/>
        </p:nvGrpSpPr>
        <p:grpSpPr>
          <a:xfrm>
            <a:off x="1216648" y="1935489"/>
            <a:ext cx="669102" cy="677162"/>
            <a:chOff x="1817688" y="3025776"/>
            <a:chExt cx="658813" cy="666750"/>
          </a:xfrm>
          <a:solidFill>
            <a:schemeClr val="bg1"/>
          </a:solidFill>
        </p:grpSpPr>
        <p:sp>
          <p:nvSpPr>
            <p:cNvPr id="60" name="Freeform 101"/>
            <p:cNvSpPr/>
            <p:nvPr/>
          </p:nvSpPr>
          <p:spPr bwMode="auto">
            <a:xfrm>
              <a:off x="1833563" y="3025776"/>
              <a:ext cx="642938" cy="422275"/>
            </a:xfrm>
            <a:custGeom>
              <a:avLst/>
              <a:gdLst/>
              <a:ahLst/>
              <a:cxnLst>
                <a:cxn ang="0">
                  <a:pos x="13" y="253"/>
                </a:cxn>
                <a:cxn ang="0">
                  <a:pos x="277" y="135"/>
                </a:cxn>
                <a:cxn ang="0">
                  <a:pos x="323" y="227"/>
                </a:cxn>
                <a:cxn ang="0">
                  <a:pos x="343" y="227"/>
                </a:cxn>
                <a:cxn ang="0">
                  <a:pos x="286" y="0"/>
                </a:cxn>
                <a:cxn ang="0">
                  <a:pos x="255" y="63"/>
                </a:cxn>
                <a:cxn ang="0">
                  <a:pos x="267" y="103"/>
                </a:cxn>
                <a:cxn ang="0">
                  <a:pos x="0" y="226"/>
                </a:cxn>
                <a:cxn ang="0">
                  <a:pos x="13" y="253"/>
                </a:cxn>
              </a:cxnLst>
              <a:rect l="0" t="0" r="r" b="b"/>
              <a:pathLst>
                <a:path w="386" h="253">
                  <a:moveTo>
                    <a:pt x="13" y="253"/>
                  </a:moveTo>
                  <a:cubicBezTo>
                    <a:pt x="277" y="135"/>
                    <a:pt x="277" y="135"/>
                    <a:pt x="277" y="135"/>
                  </a:cubicBezTo>
                  <a:cubicBezTo>
                    <a:pt x="323" y="227"/>
                    <a:pt x="323" y="227"/>
                    <a:pt x="323" y="227"/>
                  </a:cubicBezTo>
                  <a:cubicBezTo>
                    <a:pt x="323" y="227"/>
                    <a:pt x="329" y="243"/>
                    <a:pt x="343" y="227"/>
                  </a:cubicBezTo>
                  <a:cubicBezTo>
                    <a:pt x="343" y="227"/>
                    <a:pt x="386" y="45"/>
                    <a:pt x="286" y="0"/>
                  </a:cubicBezTo>
                  <a:cubicBezTo>
                    <a:pt x="255" y="63"/>
                    <a:pt x="255" y="63"/>
                    <a:pt x="255" y="63"/>
                  </a:cubicBezTo>
                  <a:cubicBezTo>
                    <a:pt x="267" y="103"/>
                    <a:pt x="267" y="103"/>
                    <a:pt x="267" y="103"/>
                  </a:cubicBezTo>
                  <a:cubicBezTo>
                    <a:pt x="0" y="226"/>
                    <a:pt x="0" y="226"/>
                    <a:pt x="0" y="226"/>
                  </a:cubicBezTo>
                  <a:lnTo>
                    <a:pt x="13" y="253"/>
                  </a:lnTo>
                  <a:close/>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61" name="Freeform 102"/>
            <p:cNvSpPr/>
            <p:nvPr/>
          </p:nvSpPr>
          <p:spPr bwMode="auto">
            <a:xfrm>
              <a:off x="2384425" y="3405189"/>
              <a:ext cx="1588" cy="250825"/>
            </a:xfrm>
            <a:custGeom>
              <a:avLst/>
              <a:gdLst/>
              <a:ahLst/>
              <a:cxnLst>
                <a:cxn ang="0">
                  <a:pos x="0" y="0"/>
                </a:cxn>
                <a:cxn ang="0">
                  <a:pos x="0" y="158"/>
                </a:cxn>
                <a:cxn ang="0">
                  <a:pos x="0" y="0"/>
                </a:cxn>
              </a:cxnLst>
              <a:rect l="0" t="0" r="r" b="b"/>
              <a:pathLst>
                <a:path h="158">
                  <a:moveTo>
                    <a:pt x="0" y="0"/>
                  </a:moveTo>
                  <a:lnTo>
                    <a:pt x="0" y="158"/>
                  </a:lnTo>
                  <a:lnTo>
                    <a:pt x="0" y="0"/>
                  </a:lnTo>
                  <a:close/>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62" name="Line 103"/>
            <p:cNvSpPr>
              <a:spLocks noChangeShapeType="1"/>
            </p:cNvSpPr>
            <p:nvPr/>
          </p:nvSpPr>
          <p:spPr bwMode="auto">
            <a:xfrm>
              <a:off x="2384425" y="3405189"/>
              <a:ext cx="1588" cy="250825"/>
            </a:xfrm>
            <a:prstGeom prst="line">
              <a:avLst/>
            </a:pr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63" name="Rectangle 104"/>
            <p:cNvSpPr>
              <a:spLocks noChangeArrowheads="1"/>
            </p:cNvSpPr>
            <p:nvPr/>
          </p:nvSpPr>
          <p:spPr bwMode="auto">
            <a:xfrm>
              <a:off x="2376488" y="3405189"/>
              <a:ext cx="15875" cy="250825"/>
            </a:xfrm>
            <a:prstGeom prst="rect">
              <a:avLst/>
            </a:prstGeom>
            <a:grpFill/>
            <a:ln w="9525">
              <a:noFill/>
              <a:miter lim="800000"/>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64" name="Freeform 105"/>
            <p:cNvSpPr/>
            <p:nvPr/>
          </p:nvSpPr>
          <p:spPr bwMode="auto">
            <a:xfrm>
              <a:off x="2003425" y="3173414"/>
              <a:ext cx="119063" cy="490538"/>
            </a:xfrm>
            <a:custGeom>
              <a:avLst/>
              <a:gdLst/>
              <a:ahLst/>
              <a:cxnLst>
                <a:cxn ang="0">
                  <a:pos x="5" y="294"/>
                </a:cxn>
                <a:cxn ang="0">
                  <a:pos x="4" y="294"/>
                </a:cxn>
                <a:cxn ang="0">
                  <a:pos x="0" y="288"/>
                </a:cxn>
                <a:cxn ang="0">
                  <a:pos x="61" y="4"/>
                </a:cxn>
                <a:cxn ang="0">
                  <a:pos x="67" y="0"/>
                </a:cxn>
                <a:cxn ang="0">
                  <a:pos x="71" y="6"/>
                </a:cxn>
                <a:cxn ang="0">
                  <a:pos x="10" y="291"/>
                </a:cxn>
                <a:cxn ang="0">
                  <a:pos x="5" y="294"/>
                </a:cxn>
              </a:cxnLst>
              <a:rect l="0" t="0" r="r" b="b"/>
              <a:pathLst>
                <a:path w="71" h="294">
                  <a:moveTo>
                    <a:pt x="5" y="294"/>
                  </a:moveTo>
                  <a:cubicBezTo>
                    <a:pt x="4" y="294"/>
                    <a:pt x="4" y="294"/>
                    <a:pt x="4" y="294"/>
                  </a:cubicBezTo>
                  <a:cubicBezTo>
                    <a:pt x="1" y="294"/>
                    <a:pt x="0" y="291"/>
                    <a:pt x="0" y="288"/>
                  </a:cubicBezTo>
                  <a:cubicBezTo>
                    <a:pt x="61" y="4"/>
                    <a:pt x="61" y="4"/>
                    <a:pt x="61" y="4"/>
                  </a:cubicBezTo>
                  <a:cubicBezTo>
                    <a:pt x="62" y="1"/>
                    <a:pt x="64" y="0"/>
                    <a:pt x="67" y="0"/>
                  </a:cubicBezTo>
                  <a:cubicBezTo>
                    <a:pt x="70" y="1"/>
                    <a:pt x="71" y="4"/>
                    <a:pt x="71" y="6"/>
                  </a:cubicBezTo>
                  <a:cubicBezTo>
                    <a:pt x="10" y="291"/>
                    <a:pt x="10" y="291"/>
                    <a:pt x="10" y="291"/>
                  </a:cubicBezTo>
                  <a:cubicBezTo>
                    <a:pt x="9" y="293"/>
                    <a:pt x="7" y="294"/>
                    <a:pt x="5" y="294"/>
                  </a:cubicBezTo>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65" name="Freeform 106"/>
            <p:cNvSpPr/>
            <p:nvPr/>
          </p:nvSpPr>
          <p:spPr bwMode="auto">
            <a:xfrm>
              <a:off x="2106613" y="3176589"/>
              <a:ext cx="133350" cy="490538"/>
            </a:xfrm>
            <a:custGeom>
              <a:avLst/>
              <a:gdLst/>
              <a:ahLst/>
              <a:cxnLst>
                <a:cxn ang="0">
                  <a:pos x="75" y="294"/>
                </a:cxn>
                <a:cxn ang="0">
                  <a:pos x="70" y="290"/>
                </a:cxn>
                <a:cxn ang="0">
                  <a:pos x="0" y="7"/>
                </a:cxn>
                <a:cxn ang="0">
                  <a:pos x="4" y="1"/>
                </a:cxn>
                <a:cxn ang="0">
                  <a:pos x="10" y="4"/>
                </a:cxn>
                <a:cxn ang="0">
                  <a:pos x="79" y="288"/>
                </a:cxn>
                <a:cxn ang="0">
                  <a:pos x="76" y="294"/>
                </a:cxn>
                <a:cxn ang="0">
                  <a:pos x="75" y="294"/>
                </a:cxn>
              </a:cxnLst>
              <a:rect l="0" t="0" r="r" b="b"/>
              <a:pathLst>
                <a:path w="80" h="294">
                  <a:moveTo>
                    <a:pt x="75" y="294"/>
                  </a:moveTo>
                  <a:cubicBezTo>
                    <a:pt x="72" y="294"/>
                    <a:pt x="70" y="292"/>
                    <a:pt x="70" y="290"/>
                  </a:cubicBezTo>
                  <a:cubicBezTo>
                    <a:pt x="0" y="7"/>
                    <a:pt x="0" y="7"/>
                    <a:pt x="0" y="7"/>
                  </a:cubicBezTo>
                  <a:cubicBezTo>
                    <a:pt x="0" y="4"/>
                    <a:pt x="1" y="1"/>
                    <a:pt x="4" y="1"/>
                  </a:cubicBezTo>
                  <a:cubicBezTo>
                    <a:pt x="7" y="0"/>
                    <a:pt x="9" y="2"/>
                    <a:pt x="10" y="4"/>
                  </a:cubicBezTo>
                  <a:cubicBezTo>
                    <a:pt x="79" y="288"/>
                    <a:pt x="79" y="288"/>
                    <a:pt x="79" y="288"/>
                  </a:cubicBezTo>
                  <a:cubicBezTo>
                    <a:pt x="80" y="290"/>
                    <a:pt x="78" y="293"/>
                    <a:pt x="76" y="294"/>
                  </a:cubicBezTo>
                  <a:cubicBezTo>
                    <a:pt x="75" y="294"/>
                    <a:pt x="75" y="294"/>
                    <a:pt x="75" y="294"/>
                  </a:cubicBezTo>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66" name="Rectangle 107"/>
            <p:cNvSpPr>
              <a:spLocks noChangeArrowheads="1"/>
            </p:cNvSpPr>
            <p:nvPr/>
          </p:nvSpPr>
          <p:spPr bwMode="auto">
            <a:xfrm>
              <a:off x="1885950" y="3408364"/>
              <a:ext cx="15875" cy="141288"/>
            </a:xfrm>
            <a:prstGeom prst="rect">
              <a:avLst/>
            </a:prstGeom>
            <a:grpFill/>
            <a:ln w="9525">
              <a:noFill/>
              <a:miter lim="800000"/>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67" name="Freeform 108"/>
            <p:cNvSpPr/>
            <p:nvPr/>
          </p:nvSpPr>
          <p:spPr bwMode="auto">
            <a:xfrm>
              <a:off x="2017713" y="3432176"/>
              <a:ext cx="169863" cy="238125"/>
            </a:xfrm>
            <a:custGeom>
              <a:avLst/>
              <a:gdLst/>
              <a:ahLst/>
              <a:cxnLst>
                <a:cxn ang="0">
                  <a:pos x="6" y="143"/>
                </a:cxn>
                <a:cxn ang="0">
                  <a:pos x="3" y="142"/>
                </a:cxn>
                <a:cxn ang="0">
                  <a:pos x="2" y="135"/>
                </a:cxn>
                <a:cxn ang="0">
                  <a:pos x="92" y="3"/>
                </a:cxn>
                <a:cxn ang="0">
                  <a:pos x="99" y="1"/>
                </a:cxn>
                <a:cxn ang="0">
                  <a:pos x="100" y="8"/>
                </a:cxn>
                <a:cxn ang="0">
                  <a:pos x="10" y="141"/>
                </a:cxn>
                <a:cxn ang="0">
                  <a:pos x="6" y="143"/>
                </a:cxn>
              </a:cxnLst>
              <a:rect l="0" t="0" r="r" b="b"/>
              <a:pathLst>
                <a:path w="102" h="143">
                  <a:moveTo>
                    <a:pt x="6" y="143"/>
                  </a:moveTo>
                  <a:cubicBezTo>
                    <a:pt x="5" y="143"/>
                    <a:pt x="4" y="143"/>
                    <a:pt x="3" y="142"/>
                  </a:cubicBezTo>
                  <a:cubicBezTo>
                    <a:pt x="1" y="141"/>
                    <a:pt x="0" y="138"/>
                    <a:pt x="2" y="135"/>
                  </a:cubicBezTo>
                  <a:cubicBezTo>
                    <a:pt x="92" y="3"/>
                    <a:pt x="92" y="3"/>
                    <a:pt x="92" y="3"/>
                  </a:cubicBezTo>
                  <a:cubicBezTo>
                    <a:pt x="93" y="0"/>
                    <a:pt x="96" y="0"/>
                    <a:pt x="99" y="1"/>
                  </a:cubicBezTo>
                  <a:cubicBezTo>
                    <a:pt x="101" y="3"/>
                    <a:pt x="102" y="6"/>
                    <a:pt x="100" y="8"/>
                  </a:cubicBezTo>
                  <a:cubicBezTo>
                    <a:pt x="10" y="141"/>
                    <a:pt x="10" y="141"/>
                    <a:pt x="10" y="141"/>
                  </a:cubicBezTo>
                  <a:cubicBezTo>
                    <a:pt x="9" y="142"/>
                    <a:pt x="8" y="143"/>
                    <a:pt x="6" y="143"/>
                  </a:cubicBezTo>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68" name="Freeform 109"/>
            <p:cNvSpPr/>
            <p:nvPr/>
          </p:nvSpPr>
          <p:spPr bwMode="auto">
            <a:xfrm>
              <a:off x="2051050" y="3440114"/>
              <a:ext cx="185738" cy="228600"/>
            </a:xfrm>
            <a:custGeom>
              <a:avLst/>
              <a:gdLst/>
              <a:ahLst/>
              <a:cxnLst>
                <a:cxn ang="0">
                  <a:pos x="106" y="137"/>
                </a:cxn>
                <a:cxn ang="0">
                  <a:pos x="102" y="136"/>
                </a:cxn>
                <a:cxn ang="0">
                  <a:pos x="2" y="9"/>
                </a:cxn>
                <a:cxn ang="0">
                  <a:pos x="3" y="2"/>
                </a:cxn>
                <a:cxn ang="0">
                  <a:pos x="10" y="3"/>
                </a:cxn>
                <a:cxn ang="0">
                  <a:pos x="110" y="129"/>
                </a:cxn>
                <a:cxn ang="0">
                  <a:pos x="109" y="136"/>
                </a:cxn>
                <a:cxn ang="0">
                  <a:pos x="106" y="137"/>
                </a:cxn>
              </a:cxnLst>
              <a:rect l="0" t="0" r="r" b="b"/>
              <a:pathLst>
                <a:path w="112" h="137">
                  <a:moveTo>
                    <a:pt x="106" y="137"/>
                  </a:moveTo>
                  <a:cubicBezTo>
                    <a:pt x="105" y="137"/>
                    <a:pt x="103" y="137"/>
                    <a:pt x="102" y="136"/>
                  </a:cubicBezTo>
                  <a:cubicBezTo>
                    <a:pt x="2" y="9"/>
                    <a:pt x="2" y="9"/>
                    <a:pt x="2" y="9"/>
                  </a:cubicBezTo>
                  <a:cubicBezTo>
                    <a:pt x="0" y="7"/>
                    <a:pt x="0" y="4"/>
                    <a:pt x="3" y="2"/>
                  </a:cubicBezTo>
                  <a:cubicBezTo>
                    <a:pt x="5" y="0"/>
                    <a:pt x="8" y="1"/>
                    <a:pt x="10" y="3"/>
                  </a:cubicBezTo>
                  <a:cubicBezTo>
                    <a:pt x="110" y="129"/>
                    <a:pt x="110" y="129"/>
                    <a:pt x="110" y="129"/>
                  </a:cubicBezTo>
                  <a:cubicBezTo>
                    <a:pt x="112" y="132"/>
                    <a:pt x="111" y="135"/>
                    <a:pt x="109" y="136"/>
                  </a:cubicBezTo>
                  <a:cubicBezTo>
                    <a:pt x="108" y="137"/>
                    <a:pt x="107" y="137"/>
                    <a:pt x="106" y="137"/>
                  </a:cubicBezTo>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69" name="Freeform 110"/>
            <p:cNvSpPr/>
            <p:nvPr/>
          </p:nvSpPr>
          <p:spPr bwMode="auto">
            <a:xfrm>
              <a:off x="2052638" y="3308351"/>
              <a:ext cx="107950" cy="141288"/>
            </a:xfrm>
            <a:custGeom>
              <a:avLst/>
              <a:gdLst/>
              <a:ahLst/>
              <a:cxnLst>
                <a:cxn ang="0">
                  <a:pos x="6" y="84"/>
                </a:cxn>
                <a:cxn ang="0">
                  <a:pos x="3" y="83"/>
                </a:cxn>
                <a:cxn ang="0">
                  <a:pos x="2" y="76"/>
                </a:cxn>
                <a:cxn ang="0">
                  <a:pos x="55" y="3"/>
                </a:cxn>
                <a:cxn ang="0">
                  <a:pos x="62" y="2"/>
                </a:cxn>
                <a:cxn ang="0">
                  <a:pos x="63" y="9"/>
                </a:cxn>
                <a:cxn ang="0">
                  <a:pos x="10" y="82"/>
                </a:cxn>
                <a:cxn ang="0">
                  <a:pos x="6" y="84"/>
                </a:cxn>
              </a:cxnLst>
              <a:rect l="0" t="0" r="r" b="b"/>
              <a:pathLst>
                <a:path w="65" h="84">
                  <a:moveTo>
                    <a:pt x="6" y="84"/>
                  </a:moveTo>
                  <a:cubicBezTo>
                    <a:pt x="5" y="84"/>
                    <a:pt x="4" y="84"/>
                    <a:pt x="3" y="83"/>
                  </a:cubicBezTo>
                  <a:cubicBezTo>
                    <a:pt x="1" y="82"/>
                    <a:pt x="0" y="79"/>
                    <a:pt x="2" y="76"/>
                  </a:cubicBezTo>
                  <a:cubicBezTo>
                    <a:pt x="55" y="3"/>
                    <a:pt x="55" y="3"/>
                    <a:pt x="55" y="3"/>
                  </a:cubicBezTo>
                  <a:cubicBezTo>
                    <a:pt x="57" y="1"/>
                    <a:pt x="60" y="0"/>
                    <a:pt x="62" y="2"/>
                  </a:cubicBezTo>
                  <a:cubicBezTo>
                    <a:pt x="64" y="4"/>
                    <a:pt x="65" y="7"/>
                    <a:pt x="63" y="9"/>
                  </a:cubicBezTo>
                  <a:cubicBezTo>
                    <a:pt x="10" y="82"/>
                    <a:pt x="10" y="82"/>
                    <a:pt x="10" y="82"/>
                  </a:cubicBezTo>
                  <a:cubicBezTo>
                    <a:pt x="9" y="84"/>
                    <a:pt x="7" y="84"/>
                    <a:pt x="6" y="84"/>
                  </a:cubicBezTo>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70" name="Freeform 111"/>
            <p:cNvSpPr/>
            <p:nvPr/>
          </p:nvSpPr>
          <p:spPr bwMode="auto">
            <a:xfrm>
              <a:off x="2065338" y="3324226"/>
              <a:ext cx="122238" cy="119063"/>
            </a:xfrm>
            <a:custGeom>
              <a:avLst/>
              <a:gdLst/>
              <a:ahLst/>
              <a:cxnLst>
                <a:cxn ang="0">
                  <a:pos x="67" y="72"/>
                </a:cxn>
                <a:cxn ang="0">
                  <a:pos x="64" y="70"/>
                </a:cxn>
                <a:cxn ang="0">
                  <a:pos x="2" y="9"/>
                </a:cxn>
                <a:cxn ang="0">
                  <a:pos x="2" y="2"/>
                </a:cxn>
                <a:cxn ang="0">
                  <a:pos x="9" y="2"/>
                </a:cxn>
                <a:cxn ang="0">
                  <a:pos x="71" y="63"/>
                </a:cxn>
                <a:cxn ang="0">
                  <a:pos x="71" y="70"/>
                </a:cxn>
                <a:cxn ang="0">
                  <a:pos x="67" y="72"/>
                </a:cxn>
              </a:cxnLst>
              <a:rect l="0" t="0" r="r" b="b"/>
              <a:pathLst>
                <a:path w="73" h="72">
                  <a:moveTo>
                    <a:pt x="67" y="72"/>
                  </a:moveTo>
                  <a:cubicBezTo>
                    <a:pt x="66" y="72"/>
                    <a:pt x="65" y="71"/>
                    <a:pt x="64" y="70"/>
                  </a:cubicBezTo>
                  <a:cubicBezTo>
                    <a:pt x="2" y="9"/>
                    <a:pt x="2" y="9"/>
                    <a:pt x="2" y="9"/>
                  </a:cubicBezTo>
                  <a:cubicBezTo>
                    <a:pt x="0" y="7"/>
                    <a:pt x="0" y="4"/>
                    <a:pt x="2" y="2"/>
                  </a:cubicBezTo>
                  <a:cubicBezTo>
                    <a:pt x="4" y="0"/>
                    <a:pt x="7" y="0"/>
                    <a:pt x="9" y="2"/>
                  </a:cubicBezTo>
                  <a:cubicBezTo>
                    <a:pt x="71" y="63"/>
                    <a:pt x="71" y="63"/>
                    <a:pt x="71" y="63"/>
                  </a:cubicBezTo>
                  <a:cubicBezTo>
                    <a:pt x="73" y="65"/>
                    <a:pt x="73" y="68"/>
                    <a:pt x="71" y="70"/>
                  </a:cubicBezTo>
                  <a:cubicBezTo>
                    <a:pt x="70" y="71"/>
                    <a:pt x="69" y="72"/>
                    <a:pt x="67" y="72"/>
                  </a:cubicBezTo>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71" name="Rectangle 112"/>
            <p:cNvSpPr>
              <a:spLocks noChangeArrowheads="1"/>
            </p:cNvSpPr>
            <p:nvPr/>
          </p:nvSpPr>
          <p:spPr bwMode="auto">
            <a:xfrm>
              <a:off x="1817688" y="3651251"/>
              <a:ext cx="619125" cy="41275"/>
            </a:xfrm>
            <a:prstGeom prst="rect">
              <a:avLst/>
            </a:prstGeom>
            <a:grpFill/>
            <a:ln w="9525">
              <a:noFill/>
              <a:miter lim="800000"/>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72" name="Rectangle 113"/>
            <p:cNvSpPr>
              <a:spLocks noChangeArrowheads="1"/>
            </p:cNvSpPr>
            <p:nvPr/>
          </p:nvSpPr>
          <p:spPr bwMode="auto">
            <a:xfrm>
              <a:off x="1852613" y="3530601"/>
              <a:ext cx="84138" cy="128588"/>
            </a:xfrm>
            <a:prstGeom prst="rect">
              <a:avLst/>
            </a:prstGeom>
            <a:grpFill/>
            <a:ln w="9525">
              <a:noFill/>
              <a:miter lim="800000"/>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grpSp>
      <p:grpSp>
        <p:nvGrpSpPr>
          <p:cNvPr id="74" name="Group 45"/>
          <p:cNvGrpSpPr/>
          <p:nvPr/>
        </p:nvGrpSpPr>
        <p:grpSpPr>
          <a:xfrm>
            <a:off x="3275029" y="1951236"/>
            <a:ext cx="599477" cy="678121"/>
            <a:chOff x="2684463" y="3948114"/>
            <a:chExt cx="641350" cy="725487"/>
          </a:xfrm>
          <a:solidFill>
            <a:schemeClr val="bg1"/>
          </a:solidFill>
        </p:grpSpPr>
        <p:sp>
          <p:nvSpPr>
            <p:cNvPr id="76" name="Freeform 90"/>
            <p:cNvSpPr/>
            <p:nvPr/>
          </p:nvSpPr>
          <p:spPr bwMode="auto">
            <a:xfrm>
              <a:off x="2684463" y="4194176"/>
              <a:ext cx="520700" cy="479425"/>
            </a:xfrm>
            <a:custGeom>
              <a:avLst/>
              <a:gdLst/>
              <a:ahLst/>
              <a:cxnLst>
                <a:cxn ang="0">
                  <a:pos x="309" y="281"/>
                </a:cxn>
                <a:cxn ang="0">
                  <a:pos x="309" y="125"/>
                </a:cxn>
                <a:cxn ang="0">
                  <a:pos x="172" y="125"/>
                </a:cxn>
                <a:cxn ang="0">
                  <a:pos x="172" y="22"/>
                </a:cxn>
                <a:cxn ang="0">
                  <a:pos x="117" y="22"/>
                </a:cxn>
                <a:cxn ang="0">
                  <a:pos x="117" y="125"/>
                </a:cxn>
                <a:cxn ang="0">
                  <a:pos x="87" y="125"/>
                </a:cxn>
                <a:cxn ang="0">
                  <a:pos x="87" y="0"/>
                </a:cxn>
                <a:cxn ang="0">
                  <a:pos x="32" y="0"/>
                </a:cxn>
                <a:cxn ang="0">
                  <a:pos x="32" y="125"/>
                </a:cxn>
                <a:cxn ang="0">
                  <a:pos x="21" y="125"/>
                </a:cxn>
                <a:cxn ang="0">
                  <a:pos x="21" y="281"/>
                </a:cxn>
                <a:cxn ang="0">
                  <a:pos x="0" y="281"/>
                </a:cxn>
                <a:cxn ang="0">
                  <a:pos x="0" y="302"/>
                </a:cxn>
                <a:cxn ang="0">
                  <a:pos x="328" y="302"/>
                </a:cxn>
                <a:cxn ang="0">
                  <a:pos x="328" y="281"/>
                </a:cxn>
                <a:cxn ang="0">
                  <a:pos x="309" y="281"/>
                </a:cxn>
              </a:cxnLst>
              <a:rect l="0" t="0" r="r" b="b"/>
              <a:pathLst>
                <a:path w="328" h="302">
                  <a:moveTo>
                    <a:pt x="309" y="281"/>
                  </a:moveTo>
                  <a:lnTo>
                    <a:pt x="309" y="125"/>
                  </a:lnTo>
                  <a:lnTo>
                    <a:pt x="172" y="125"/>
                  </a:lnTo>
                  <a:lnTo>
                    <a:pt x="172" y="22"/>
                  </a:lnTo>
                  <a:lnTo>
                    <a:pt x="117" y="22"/>
                  </a:lnTo>
                  <a:lnTo>
                    <a:pt x="117" y="125"/>
                  </a:lnTo>
                  <a:lnTo>
                    <a:pt x="87" y="125"/>
                  </a:lnTo>
                  <a:lnTo>
                    <a:pt x="87" y="0"/>
                  </a:lnTo>
                  <a:lnTo>
                    <a:pt x="32" y="0"/>
                  </a:lnTo>
                  <a:lnTo>
                    <a:pt x="32" y="125"/>
                  </a:lnTo>
                  <a:lnTo>
                    <a:pt x="21" y="125"/>
                  </a:lnTo>
                  <a:lnTo>
                    <a:pt x="21" y="281"/>
                  </a:lnTo>
                  <a:lnTo>
                    <a:pt x="0" y="281"/>
                  </a:lnTo>
                  <a:lnTo>
                    <a:pt x="0" y="302"/>
                  </a:lnTo>
                  <a:lnTo>
                    <a:pt x="328" y="302"/>
                  </a:lnTo>
                  <a:lnTo>
                    <a:pt x="328" y="281"/>
                  </a:lnTo>
                  <a:lnTo>
                    <a:pt x="309" y="281"/>
                  </a:lnTo>
                  <a:close/>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77" name="Rectangle 91"/>
            <p:cNvSpPr>
              <a:spLocks noChangeArrowheads="1"/>
            </p:cNvSpPr>
            <p:nvPr/>
          </p:nvSpPr>
          <p:spPr bwMode="auto">
            <a:xfrm>
              <a:off x="2752725" y="4435476"/>
              <a:ext cx="58738" cy="60325"/>
            </a:xfrm>
            <a:prstGeom prst="rect">
              <a:avLst/>
            </a:prstGeom>
            <a:grpFill/>
            <a:ln w="9525">
              <a:noFill/>
              <a:miter lim="800000"/>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78" name="Rectangle 92"/>
            <p:cNvSpPr>
              <a:spLocks noChangeArrowheads="1"/>
            </p:cNvSpPr>
            <p:nvPr/>
          </p:nvSpPr>
          <p:spPr bwMode="auto">
            <a:xfrm>
              <a:off x="2865438" y="4435476"/>
              <a:ext cx="60325" cy="60325"/>
            </a:xfrm>
            <a:prstGeom prst="rect">
              <a:avLst/>
            </a:prstGeom>
            <a:grpFill/>
            <a:ln w="9525">
              <a:noFill/>
              <a:miter lim="800000"/>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79" name="Rectangle 93"/>
            <p:cNvSpPr>
              <a:spLocks noChangeArrowheads="1"/>
            </p:cNvSpPr>
            <p:nvPr/>
          </p:nvSpPr>
          <p:spPr bwMode="auto">
            <a:xfrm>
              <a:off x="2978150" y="4435476"/>
              <a:ext cx="60325" cy="60325"/>
            </a:xfrm>
            <a:prstGeom prst="rect">
              <a:avLst/>
            </a:prstGeom>
            <a:grpFill/>
            <a:ln w="9525">
              <a:noFill/>
              <a:miter lim="800000"/>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80" name="Rectangle 94"/>
            <p:cNvSpPr>
              <a:spLocks noChangeArrowheads="1"/>
            </p:cNvSpPr>
            <p:nvPr/>
          </p:nvSpPr>
          <p:spPr bwMode="auto">
            <a:xfrm>
              <a:off x="3090863" y="4435476"/>
              <a:ext cx="58738" cy="60325"/>
            </a:xfrm>
            <a:prstGeom prst="rect">
              <a:avLst/>
            </a:prstGeom>
            <a:grpFill/>
            <a:ln w="9525">
              <a:noFill/>
              <a:miter lim="800000"/>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81" name="Rectangle 95"/>
            <p:cNvSpPr>
              <a:spLocks noChangeArrowheads="1"/>
            </p:cNvSpPr>
            <p:nvPr/>
          </p:nvSpPr>
          <p:spPr bwMode="auto">
            <a:xfrm>
              <a:off x="2752725" y="4545014"/>
              <a:ext cx="58738" cy="60325"/>
            </a:xfrm>
            <a:prstGeom prst="rect">
              <a:avLst/>
            </a:prstGeom>
            <a:grpFill/>
            <a:ln w="9525">
              <a:noFill/>
              <a:miter lim="800000"/>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82" name="Rectangle 96"/>
            <p:cNvSpPr>
              <a:spLocks noChangeArrowheads="1"/>
            </p:cNvSpPr>
            <p:nvPr/>
          </p:nvSpPr>
          <p:spPr bwMode="auto">
            <a:xfrm>
              <a:off x="2865438" y="4545014"/>
              <a:ext cx="60325" cy="60325"/>
            </a:xfrm>
            <a:prstGeom prst="rect">
              <a:avLst/>
            </a:prstGeom>
            <a:grpFill/>
            <a:ln w="9525">
              <a:noFill/>
              <a:miter lim="800000"/>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83" name="Rectangle 97"/>
            <p:cNvSpPr>
              <a:spLocks noChangeArrowheads="1"/>
            </p:cNvSpPr>
            <p:nvPr/>
          </p:nvSpPr>
          <p:spPr bwMode="auto">
            <a:xfrm>
              <a:off x="2978150" y="4545014"/>
              <a:ext cx="60325" cy="60325"/>
            </a:xfrm>
            <a:prstGeom prst="rect">
              <a:avLst/>
            </a:prstGeom>
            <a:grpFill/>
            <a:ln w="9525">
              <a:noFill/>
              <a:miter lim="800000"/>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84" name="Rectangle 98"/>
            <p:cNvSpPr>
              <a:spLocks noChangeArrowheads="1"/>
            </p:cNvSpPr>
            <p:nvPr/>
          </p:nvSpPr>
          <p:spPr bwMode="auto">
            <a:xfrm>
              <a:off x="3090863" y="4545014"/>
              <a:ext cx="58738" cy="60325"/>
            </a:xfrm>
            <a:prstGeom prst="rect">
              <a:avLst/>
            </a:prstGeom>
            <a:grpFill/>
            <a:ln w="9525">
              <a:noFill/>
              <a:miter lim="800000"/>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85" name="Freeform 99"/>
            <p:cNvSpPr/>
            <p:nvPr/>
          </p:nvSpPr>
          <p:spPr bwMode="auto">
            <a:xfrm>
              <a:off x="2838450" y="3976689"/>
              <a:ext cx="487363" cy="223838"/>
            </a:xfrm>
            <a:custGeom>
              <a:avLst/>
              <a:gdLst/>
              <a:ahLst/>
              <a:cxnLst>
                <a:cxn ang="0">
                  <a:pos x="6" y="109"/>
                </a:cxn>
                <a:cxn ang="0">
                  <a:pos x="27" y="86"/>
                </a:cxn>
                <a:cxn ang="0">
                  <a:pos x="47" y="72"/>
                </a:cxn>
                <a:cxn ang="0">
                  <a:pos x="52" y="62"/>
                </a:cxn>
                <a:cxn ang="0">
                  <a:pos x="68" y="61"/>
                </a:cxn>
                <a:cxn ang="0">
                  <a:pos x="74" y="27"/>
                </a:cxn>
                <a:cxn ang="0">
                  <a:pos x="99" y="11"/>
                </a:cxn>
                <a:cxn ang="0">
                  <a:pos x="117" y="15"/>
                </a:cxn>
                <a:cxn ang="0">
                  <a:pos x="143" y="1"/>
                </a:cxn>
                <a:cxn ang="0">
                  <a:pos x="171" y="18"/>
                </a:cxn>
                <a:cxn ang="0">
                  <a:pos x="218" y="30"/>
                </a:cxn>
                <a:cxn ang="0">
                  <a:pos x="258" y="34"/>
                </a:cxn>
                <a:cxn ang="0">
                  <a:pos x="274" y="48"/>
                </a:cxn>
                <a:cxn ang="0">
                  <a:pos x="272" y="67"/>
                </a:cxn>
                <a:cxn ang="0">
                  <a:pos x="287" y="113"/>
                </a:cxn>
                <a:cxn ang="0">
                  <a:pos x="275" y="124"/>
                </a:cxn>
                <a:cxn ang="0">
                  <a:pos x="228" y="111"/>
                </a:cxn>
                <a:cxn ang="0">
                  <a:pos x="215" y="130"/>
                </a:cxn>
                <a:cxn ang="0">
                  <a:pos x="194" y="120"/>
                </a:cxn>
                <a:cxn ang="0">
                  <a:pos x="153" y="103"/>
                </a:cxn>
                <a:cxn ang="0">
                  <a:pos x="139" y="124"/>
                </a:cxn>
                <a:cxn ang="0">
                  <a:pos x="118" y="117"/>
                </a:cxn>
                <a:cxn ang="0">
                  <a:pos x="109" y="124"/>
                </a:cxn>
                <a:cxn ang="0">
                  <a:pos x="83" y="134"/>
                </a:cxn>
                <a:cxn ang="0">
                  <a:pos x="72" y="125"/>
                </a:cxn>
                <a:cxn ang="0">
                  <a:pos x="92" y="123"/>
                </a:cxn>
                <a:cxn ang="0">
                  <a:pos x="107" y="121"/>
                </a:cxn>
                <a:cxn ang="0">
                  <a:pos x="116" y="108"/>
                </a:cxn>
                <a:cxn ang="0">
                  <a:pos x="135" y="119"/>
                </a:cxn>
                <a:cxn ang="0">
                  <a:pos x="157" y="98"/>
                </a:cxn>
                <a:cxn ang="0">
                  <a:pos x="172" y="116"/>
                </a:cxn>
                <a:cxn ang="0">
                  <a:pos x="196" y="114"/>
                </a:cxn>
                <a:cxn ang="0">
                  <a:pos x="223" y="117"/>
                </a:cxn>
                <a:cxn ang="0">
                  <a:pos x="254" y="119"/>
                </a:cxn>
                <a:cxn ang="0">
                  <a:pos x="278" y="112"/>
                </a:cxn>
                <a:cxn ang="0">
                  <a:pos x="283" y="92"/>
                </a:cxn>
                <a:cxn ang="0">
                  <a:pos x="267" y="68"/>
                </a:cxn>
                <a:cxn ang="0">
                  <a:pos x="267" y="46"/>
                </a:cxn>
                <a:cxn ang="0">
                  <a:pos x="237" y="35"/>
                </a:cxn>
                <a:cxn ang="0">
                  <a:pos x="216" y="38"/>
                </a:cxn>
                <a:cxn ang="0">
                  <a:pos x="172" y="20"/>
                </a:cxn>
                <a:cxn ang="0">
                  <a:pos x="168" y="11"/>
                </a:cxn>
                <a:cxn ang="0">
                  <a:pos x="118" y="26"/>
                </a:cxn>
                <a:cxn ang="0">
                  <a:pos x="107" y="20"/>
                </a:cxn>
                <a:cxn ang="0">
                  <a:pos x="80" y="30"/>
                </a:cxn>
                <a:cxn ang="0">
                  <a:pos x="69" y="65"/>
                </a:cxn>
                <a:cxn ang="0">
                  <a:pos x="59" y="64"/>
                </a:cxn>
                <a:cxn ang="0">
                  <a:pos x="53" y="77"/>
                </a:cxn>
                <a:cxn ang="0">
                  <a:pos x="38" y="79"/>
                </a:cxn>
                <a:cxn ang="0">
                  <a:pos x="25" y="115"/>
                </a:cxn>
                <a:cxn ang="0">
                  <a:pos x="2" y="118"/>
                </a:cxn>
              </a:cxnLst>
              <a:rect l="0" t="0" r="r" b="b"/>
              <a:pathLst>
                <a:path w="292" h="134">
                  <a:moveTo>
                    <a:pt x="2" y="127"/>
                  </a:moveTo>
                  <a:cubicBezTo>
                    <a:pt x="1" y="125"/>
                    <a:pt x="0" y="121"/>
                    <a:pt x="0" y="118"/>
                  </a:cubicBezTo>
                  <a:cubicBezTo>
                    <a:pt x="0" y="116"/>
                    <a:pt x="1" y="114"/>
                    <a:pt x="2" y="113"/>
                  </a:cubicBezTo>
                  <a:cubicBezTo>
                    <a:pt x="3" y="111"/>
                    <a:pt x="4" y="110"/>
                    <a:pt x="6" y="109"/>
                  </a:cubicBezTo>
                  <a:cubicBezTo>
                    <a:pt x="9" y="108"/>
                    <a:pt x="13" y="108"/>
                    <a:pt x="16" y="108"/>
                  </a:cubicBezTo>
                  <a:cubicBezTo>
                    <a:pt x="20" y="109"/>
                    <a:pt x="23" y="110"/>
                    <a:pt x="26" y="112"/>
                  </a:cubicBezTo>
                  <a:cubicBezTo>
                    <a:pt x="23" y="113"/>
                    <a:pt x="23" y="113"/>
                    <a:pt x="23" y="113"/>
                  </a:cubicBezTo>
                  <a:cubicBezTo>
                    <a:pt x="23" y="104"/>
                    <a:pt x="24" y="95"/>
                    <a:pt x="27" y="86"/>
                  </a:cubicBezTo>
                  <a:cubicBezTo>
                    <a:pt x="29" y="82"/>
                    <a:pt x="31" y="77"/>
                    <a:pt x="35" y="74"/>
                  </a:cubicBezTo>
                  <a:cubicBezTo>
                    <a:pt x="37" y="73"/>
                    <a:pt x="38" y="73"/>
                    <a:pt x="39" y="72"/>
                  </a:cubicBezTo>
                  <a:cubicBezTo>
                    <a:pt x="41" y="72"/>
                    <a:pt x="42" y="72"/>
                    <a:pt x="43" y="72"/>
                  </a:cubicBezTo>
                  <a:cubicBezTo>
                    <a:pt x="45" y="72"/>
                    <a:pt x="46" y="72"/>
                    <a:pt x="47" y="72"/>
                  </a:cubicBezTo>
                  <a:cubicBezTo>
                    <a:pt x="49" y="73"/>
                    <a:pt x="50" y="73"/>
                    <a:pt x="51" y="74"/>
                  </a:cubicBezTo>
                  <a:cubicBezTo>
                    <a:pt x="47" y="75"/>
                    <a:pt x="47" y="75"/>
                    <a:pt x="47" y="75"/>
                  </a:cubicBezTo>
                  <a:cubicBezTo>
                    <a:pt x="47" y="73"/>
                    <a:pt x="48" y="71"/>
                    <a:pt x="49" y="69"/>
                  </a:cubicBezTo>
                  <a:cubicBezTo>
                    <a:pt x="49" y="67"/>
                    <a:pt x="50" y="65"/>
                    <a:pt x="52" y="62"/>
                  </a:cubicBezTo>
                  <a:cubicBezTo>
                    <a:pt x="53" y="61"/>
                    <a:pt x="53" y="60"/>
                    <a:pt x="55" y="59"/>
                  </a:cubicBezTo>
                  <a:cubicBezTo>
                    <a:pt x="56" y="58"/>
                    <a:pt x="58" y="57"/>
                    <a:pt x="60" y="57"/>
                  </a:cubicBezTo>
                  <a:cubicBezTo>
                    <a:pt x="62" y="58"/>
                    <a:pt x="63" y="58"/>
                    <a:pt x="65" y="59"/>
                  </a:cubicBezTo>
                  <a:cubicBezTo>
                    <a:pt x="66" y="60"/>
                    <a:pt x="67" y="61"/>
                    <a:pt x="68" y="61"/>
                  </a:cubicBezTo>
                  <a:cubicBezTo>
                    <a:pt x="62" y="63"/>
                    <a:pt x="62" y="63"/>
                    <a:pt x="62" y="63"/>
                  </a:cubicBezTo>
                  <a:cubicBezTo>
                    <a:pt x="64" y="56"/>
                    <a:pt x="65" y="49"/>
                    <a:pt x="67" y="42"/>
                  </a:cubicBezTo>
                  <a:cubicBezTo>
                    <a:pt x="68" y="38"/>
                    <a:pt x="70" y="35"/>
                    <a:pt x="71" y="31"/>
                  </a:cubicBezTo>
                  <a:cubicBezTo>
                    <a:pt x="72" y="30"/>
                    <a:pt x="73" y="28"/>
                    <a:pt x="74" y="27"/>
                  </a:cubicBezTo>
                  <a:cubicBezTo>
                    <a:pt x="76" y="24"/>
                    <a:pt x="76" y="24"/>
                    <a:pt x="76" y="24"/>
                  </a:cubicBezTo>
                  <a:cubicBezTo>
                    <a:pt x="76" y="23"/>
                    <a:pt x="77" y="23"/>
                    <a:pt x="78" y="22"/>
                  </a:cubicBezTo>
                  <a:cubicBezTo>
                    <a:pt x="80" y="19"/>
                    <a:pt x="83" y="16"/>
                    <a:pt x="87" y="14"/>
                  </a:cubicBezTo>
                  <a:cubicBezTo>
                    <a:pt x="90" y="12"/>
                    <a:pt x="94" y="11"/>
                    <a:pt x="99" y="11"/>
                  </a:cubicBezTo>
                  <a:cubicBezTo>
                    <a:pt x="103" y="11"/>
                    <a:pt x="107" y="12"/>
                    <a:pt x="111" y="15"/>
                  </a:cubicBezTo>
                  <a:cubicBezTo>
                    <a:pt x="114" y="17"/>
                    <a:pt x="116" y="21"/>
                    <a:pt x="118" y="24"/>
                  </a:cubicBezTo>
                  <a:cubicBezTo>
                    <a:pt x="113" y="25"/>
                    <a:pt x="113" y="25"/>
                    <a:pt x="113" y="25"/>
                  </a:cubicBezTo>
                  <a:cubicBezTo>
                    <a:pt x="114" y="21"/>
                    <a:pt x="115" y="18"/>
                    <a:pt x="117" y="15"/>
                  </a:cubicBezTo>
                  <a:cubicBezTo>
                    <a:pt x="119" y="12"/>
                    <a:pt x="121" y="10"/>
                    <a:pt x="124" y="8"/>
                  </a:cubicBezTo>
                  <a:cubicBezTo>
                    <a:pt x="125" y="6"/>
                    <a:pt x="126" y="5"/>
                    <a:pt x="128" y="5"/>
                  </a:cubicBezTo>
                  <a:cubicBezTo>
                    <a:pt x="130" y="4"/>
                    <a:pt x="131" y="3"/>
                    <a:pt x="133" y="3"/>
                  </a:cubicBezTo>
                  <a:cubicBezTo>
                    <a:pt x="136" y="2"/>
                    <a:pt x="139" y="1"/>
                    <a:pt x="143" y="1"/>
                  </a:cubicBezTo>
                  <a:cubicBezTo>
                    <a:pt x="149" y="0"/>
                    <a:pt x="156" y="1"/>
                    <a:pt x="162" y="3"/>
                  </a:cubicBezTo>
                  <a:cubicBezTo>
                    <a:pt x="165" y="4"/>
                    <a:pt x="168" y="6"/>
                    <a:pt x="170" y="9"/>
                  </a:cubicBezTo>
                  <a:cubicBezTo>
                    <a:pt x="172" y="12"/>
                    <a:pt x="173" y="16"/>
                    <a:pt x="173" y="19"/>
                  </a:cubicBezTo>
                  <a:cubicBezTo>
                    <a:pt x="171" y="18"/>
                    <a:pt x="171" y="18"/>
                    <a:pt x="171" y="18"/>
                  </a:cubicBezTo>
                  <a:cubicBezTo>
                    <a:pt x="175" y="15"/>
                    <a:pt x="180" y="13"/>
                    <a:pt x="185" y="12"/>
                  </a:cubicBezTo>
                  <a:cubicBezTo>
                    <a:pt x="191" y="11"/>
                    <a:pt x="196" y="11"/>
                    <a:pt x="201" y="13"/>
                  </a:cubicBezTo>
                  <a:cubicBezTo>
                    <a:pt x="207" y="15"/>
                    <a:pt x="211" y="18"/>
                    <a:pt x="215" y="22"/>
                  </a:cubicBezTo>
                  <a:cubicBezTo>
                    <a:pt x="216" y="24"/>
                    <a:pt x="217" y="27"/>
                    <a:pt x="218" y="30"/>
                  </a:cubicBezTo>
                  <a:cubicBezTo>
                    <a:pt x="219" y="32"/>
                    <a:pt x="219" y="35"/>
                    <a:pt x="219" y="38"/>
                  </a:cubicBezTo>
                  <a:cubicBezTo>
                    <a:pt x="217" y="36"/>
                    <a:pt x="217" y="36"/>
                    <a:pt x="217" y="36"/>
                  </a:cubicBezTo>
                  <a:cubicBezTo>
                    <a:pt x="223" y="33"/>
                    <a:pt x="230" y="32"/>
                    <a:pt x="237" y="31"/>
                  </a:cubicBezTo>
                  <a:cubicBezTo>
                    <a:pt x="244" y="31"/>
                    <a:pt x="251" y="32"/>
                    <a:pt x="258" y="34"/>
                  </a:cubicBezTo>
                  <a:cubicBezTo>
                    <a:pt x="260" y="35"/>
                    <a:pt x="261" y="35"/>
                    <a:pt x="263" y="36"/>
                  </a:cubicBezTo>
                  <a:cubicBezTo>
                    <a:pt x="265" y="37"/>
                    <a:pt x="266" y="38"/>
                    <a:pt x="268" y="39"/>
                  </a:cubicBezTo>
                  <a:cubicBezTo>
                    <a:pt x="269" y="40"/>
                    <a:pt x="270" y="42"/>
                    <a:pt x="272" y="43"/>
                  </a:cubicBezTo>
                  <a:cubicBezTo>
                    <a:pt x="273" y="45"/>
                    <a:pt x="274" y="47"/>
                    <a:pt x="274" y="48"/>
                  </a:cubicBezTo>
                  <a:cubicBezTo>
                    <a:pt x="276" y="52"/>
                    <a:pt x="276" y="56"/>
                    <a:pt x="276" y="60"/>
                  </a:cubicBezTo>
                  <a:cubicBezTo>
                    <a:pt x="275" y="62"/>
                    <a:pt x="275" y="63"/>
                    <a:pt x="275" y="65"/>
                  </a:cubicBezTo>
                  <a:cubicBezTo>
                    <a:pt x="274" y="67"/>
                    <a:pt x="273" y="69"/>
                    <a:pt x="273" y="70"/>
                  </a:cubicBezTo>
                  <a:cubicBezTo>
                    <a:pt x="272" y="67"/>
                    <a:pt x="272" y="67"/>
                    <a:pt x="272" y="67"/>
                  </a:cubicBezTo>
                  <a:cubicBezTo>
                    <a:pt x="276" y="70"/>
                    <a:pt x="279" y="73"/>
                    <a:pt x="282" y="77"/>
                  </a:cubicBezTo>
                  <a:cubicBezTo>
                    <a:pt x="285" y="81"/>
                    <a:pt x="288" y="85"/>
                    <a:pt x="290" y="90"/>
                  </a:cubicBezTo>
                  <a:cubicBezTo>
                    <a:pt x="292" y="95"/>
                    <a:pt x="292" y="101"/>
                    <a:pt x="290" y="106"/>
                  </a:cubicBezTo>
                  <a:cubicBezTo>
                    <a:pt x="290" y="109"/>
                    <a:pt x="288" y="111"/>
                    <a:pt x="287" y="113"/>
                  </a:cubicBezTo>
                  <a:cubicBezTo>
                    <a:pt x="286" y="114"/>
                    <a:pt x="285" y="115"/>
                    <a:pt x="284" y="116"/>
                  </a:cubicBezTo>
                  <a:cubicBezTo>
                    <a:pt x="284" y="117"/>
                    <a:pt x="283" y="117"/>
                    <a:pt x="283" y="118"/>
                  </a:cubicBezTo>
                  <a:cubicBezTo>
                    <a:pt x="282" y="119"/>
                    <a:pt x="282" y="119"/>
                    <a:pt x="282" y="119"/>
                  </a:cubicBezTo>
                  <a:cubicBezTo>
                    <a:pt x="280" y="121"/>
                    <a:pt x="278" y="122"/>
                    <a:pt x="275" y="124"/>
                  </a:cubicBezTo>
                  <a:cubicBezTo>
                    <a:pt x="273" y="125"/>
                    <a:pt x="271" y="126"/>
                    <a:pt x="268" y="127"/>
                  </a:cubicBezTo>
                  <a:cubicBezTo>
                    <a:pt x="263" y="128"/>
                    <a:pt x="258" y="129"/>
                    <a:pt x="252" y="127"/>
                  </a:cubicBezTo>
                  <a:cubicBezTo>
                    <a:pt x="247" y="126"/>
                    <a:pt x="242" y="124"/>
                    <a:pt x="238" y="121"/>
                  </a:cubicBezTo>
                  <a:cubicBezTo>
                    <a:pt x="234" y="118"/>
                    <a:pt x="231" y="114"/>
                    <a:pt x="228" y="111"/>
                  </a:cubicBezTo>
                  <a:cubicBezTo>
                    <a:pt x="235" y="108"/>
                    <a:pt x="235" y="108"/>
                    <a:pt x="235" y="108"/>
                  </a:cubicBezTo>
                  <a:cubicBezTo>
                    <a:pt x="235" y="111"/>
                    <a:pt x="234" y="113"/>
                    <a:pt x="233" y="116"/>
                  </a:cubicBezTo>
                  <a:cubicBezTo>
                    <a:pt x="232" y="118"/>
                    <a:pt x="231" y="121"/>
                    <a:pt x="229" y="123"/>
                  </a:cubicBezTo>
                  <a:cubicBezTo>
                    <a:pt x="225" y="127"/>
                    <a:pt x="220" y="129"/>
                    <a:pt x="215" y="130"/>
                  </a:cubicBezTo>
                  <a:cubicBezTo>
                    <a:pt x="210" y="131"/>
                    <a:pt x="205" y="131"/>
                    <a:pt x="200" y="129"/>
                  </a:cubicBezTo>
                  <a:cubicBezTo>
                    <a:pt x="198" y="128"/>
                    <a:pt x="195" y="126"/>
                    <a:pt x="193" y="124"/>
                  </a:cubicBezTo>
                  <a:cubicBezTo>
                    <a:pt x="191" y="123"/>
                    <a:pt x="190" y="121"/>
                    <a:pt x="189" y="118"/>
                  </a:cubicBezTo>
                  <a:cubicBezTo>
                    <a:pt x="194" y="120"/>
                    <a:pt x="194" y="120"/>
                    <a:pt x="194" y="120"/>
                  </a:cubicBezTo>
                  <a:cubicBezTo>
                    <a:pt x="191" y="122"/>
                    <a:pt x="187" y="124"/>
                    <a:pt x="182" y="125"/>
                  </a:cubicBezTo>
                  <a:cubicBezTo>
                    <a:pt x="178" y="126"/>
                    <a:pt x="173" y="125"/>
                    <a:pt x="169" y="123"/>
                  </a:cubicBezTo>
                  <a:cubicBezTo>
                    <a:pt x="164" y="121"/>
                    <a:pt x="161" y="117"/>
                    <a:pt x="159" y="114"/>
                  </a:cubicBezTo>
                  <a:cubicBezTo>
                    <a:pt x="157" y="110"/>
                    <a:pt x="155" y="107"/>
                    <a:pt x="153" y="103"/>
                  </a:cubicBezTo>
                  <a:cubicBezTo>
                    <a:pt x="160" y="102"/>
                    <a:pt x="160" y="102"/>
                    <a:pt x="160" y="102"/>
                  </a:cubicBezTo>
                  <a:cubicBezTo>
                    <a:pt x="159" y="107"/>
                    <a:pt x="157" y="113"/>
                    <a:pt x="154" y="117"/>
                  </a:cubicBezTo>
                  <a:cubicBezTo>
                    <a:pt x="152" y="119"/>
                    <a:pt x="149" y="121"/>
                    <a:pt x="147" y="122"/>
                  </a:cubicBezTo>
                  <a:cubicBezTo>
                    <a:pt x="145" y="123"/>
                    <a:pt x="142" y="124"/>
                    <a:pt x="139" y="124"/>
                  </a:cubicBezTo>
                  <a:cubicBezTo>
                    <a:pt x="138" y="125"/>
                    <a:pt x="137" y="125"/>
                    <a:pt x="136" y="125"/>
                  </a:cubicBezTo>
                  <a:cubicBezTo>
                    <a:pt x="134" y="125"/>
                    <a:pt x="133" y="125"/>
                    <a:pt x="132" y="125"/>
                  </a:cubicBezTo>
                  <a:cubicBezTo>
                    <a:pt x="129" y="124"/>
                    <a:pt x="126" y="123"/>
                    <a:pt x="124" y="122"/>
                  </a:cubicBezTo>
                  <a:cubicBezTo>
                    <a:pt x="121" y="120"/>
                    <a:pt x="120" y="118"/>
                    <a:pt x="118" y="117"/>
                  </a:cubicBezTo>
                  <a:cubicBezTo>
                    <a:pt x="116" y="115"/>
                    <a:pt x="115" y="113"/>
                    <a:pt x="113" y="112"/>
                  </a:cubicBezTo>
                  <a:cubicBezTo>
                    <a:pt x="117" y="110"/>
                    <a:pt x="117" y="110"/>
                    <a:pt x="117" y="110"/>
                  </a:cubicBezTo>
                  <a:cubicBezTo>
                    <a:pt x="117" y="113"/>
                    <a:pt x="117" y="116"/>
                    <a:pt x="115" y="118"/>
                  </a:cubicBezTo>
                  <a:cubicBezTo>
                    <a:pt x="114" y="121"/>
                    <a:pt x="111" y="123"/>
                    <a:pt x="109" y="124"/>
                  </a:cubicBezTo>
                  <a:cubicBezTo>
                    <a:pt x="104" y="126"/>
                    <a:pt x="98" y="127"/>
                    <a:pt x="93" y="125"/>
                  </a:cubicBezTo>
                  <a:cubicBezTo>
                    <a:pt x="95" y="124"/>
                    <a:pt x="95" y="124"/>
                    <a:pt x="95" y="124"/>
                  </a:cubicBezTo>
                  <a:cubicBezTo>
                    <a:pt x="94" y="127"/>
                    <a:pt x="92" y="129"/>
                    <a:pt x="90" y="131"/>
                  </a:cubicBezTo>
                  <a:cubicBezTo>
                    <a:pt x="88" y="132"/>
                    <a:pt x="86" y="133"/>
                    <a:pt x="83" y="134"/>
                  </a:cubicBezTo>
                  <a:cubicBezTo>
                    <a:pt x="80" y="134"/>
                    <a:pt x="78" y="133"/>
                    <a:pt x="76" y="131"/>
                  </a:cubicBezTo>
                  <a:cubicBezTo>
                    <a:pt x="73" y="130"/>
                    <a:pt x="72" y="127"/>
                    <a:pt x="72" y="125"/>
                  </a:cubicBezTo>
                  <a:cubicBezTo>
                    <a:pt x="72" y="124"/>
                    <a:pt x="72" y="124"/>
                    <a:pt x="72" y="124"/>
                  </a:cubicBezTo>
                  <a:cubicBezTo>
                    <a:pt x="72" y="125"/>
                    <a:pt x="72" y="125"/>
                    <a:pt x="72" y="125"/>
                  </a:cubicBezTo>
                  <a:cubicBezTo>
                    <a:pt x="73" y="127"/>
                    <a:pt x="74" y="129"/>
                    <a:pt x="76" y="130"/>
                  </a:cubicBezTo>
                  <a:cubicBezTo>
                    <a:pt x="78" y="131"/>
                    <a:pt x="81" y="132"/>
                    <a:pt x="83" y="132"/>
                  </a:cubicBezTo>
                  <a:cubicBezTo>
                    <a:pt x="85" y="131"/>
                    <a:pt x="87" y="130"/>
                    <a:pt x="89" y="129"/>
                  </a:cubicBezTo>
                  <a:cubicBezTo>
                    <a:pt x="90" y="127"/>
                    <a:pt x="91" y="125"/>
                    <a:pt x="92" y="123"/>
                  </a:cubicBezTo>
                  <a:cubicBezTo>
                    <a:pt x="92" y="123"/>
                    <a:pt x="93" y="122"/>
                    <a:pt x="94" y="122"/>
                  </a:cubicBezTo>
                  <a:cubicBezTo>
                    <a:pt x="94" y="122"/>
                    <a:pt x="94" y="122"/>
                    <a:pt x="94" y="122"/>
                  </a:cubicBezTo>
                  <a:cubicBezTo>
                    <a:pt x="94" y="122"/>
                    <a:pt x="94" y="122"/>
                    <a:pt x="94" y="122"/>
                  </a:cubicBezTo>
                  <a:cubicBezTo>
                    <a:pt x="98" y="123"/>
                    <a:pt x="103" y="123"/>
                    <a:pt x="107" y="121"/>
                  </a:cubicBezTo>
                  <a:cubicBezTo>
                    <a:pt x="109" y="120"/>
                    <a:pt x="111" y="118"/>
                    <a:pt x="111" y="116"/>
                  </a:cubicBezTo>
                  <a:cubicBezTo>
                    <a:pt x="112" y="115"/>
                    <a:pt x="113" y="112"/>
                    <a:pt x="112" y="110"/>
                  </a:cubicBezTo>
                  <a:cubicBezTo>
                    <a:pt x="112" y="109"/>
                    <a:pt x="113" y="108"/>
                    <a:pt x="114" y="108"/>
                  </a:cubicBezTo>
                  <a:cubicBezTo>
                    <a:pt x="115" y="108"/>
                    <a:pt x="115" y="108"/>
                    <a:pt x="116" y="108"/>
                  </a:cubicBezTo>
                  <a:cubicBezTo>
                    <a:pt x="116" y="108"/>
                    <a:pt x="116" y="108"/>
                    <a:pt x="116" y="108"/>
                  </a:cubicBezTo>
                  <a:cubicBezTo>
                    <a:pt x="120" y="111"/>
                    <a:pt x="123" y="115"/>
                    <a:pt x="127" y="117"/>
                  </a:cubicBezTo>
                  <a:cubicBezTo>
                    <a:pt x="128" y="118"/>
                    <a:pt x="130" y="119"/>
                    <a:pt x="132" y="119"/>
                  </a:cubicBezTo>
                  <a:cubicBezTo>
                    <a:pt x="133" y="119"/>
                    <a:pt x="134" y="119"/>
                    <a:pt x="135" y="119"/>
                  </a:cubicBezTo>
                  <a:cubicBezTo>
                    <a:pt x="136" y="119"/>
                    <a:pt x="138" y="118"/>
                    <a:pt x="138" y="118"/>
                  </a:cubicBezTo>
                  <a:cubicBezTo>
                    <a:pt x="142" y="117"/>
                    <a:pt x="146" y="116"/>
                    <a:pt x="149" y="112"/>
                  </a:cubicBezTo>
                  <a:cubicBezTo>
                    <a:pt x="151" y="109"/>
                    <a:pt x="152" y="105"/>
                    <a:pt x="153" y="101"/>
                  </a:cubicBezTo>
                  <a:cubicBezTo>
                    <a:pt x="153" y="99"/>
                    <a:pt x="155" y="98"/>
                    <a:pt x="157" y="98"/>
                  </a:cubicBezTo>
                  <a:cubicBezTo>
                    <a:pt x="158" y="98"/>
                    <a:pt x="159" y="99"/>
                    <a:pt x="160" y="100"/>
                  </a:cubicBezTo>
                  <a:cubicBezTo>
                    <a:pt x="160" y="100"/>
                    <a:pt x="160" y="100"/>
                    <a:pt x="160" y="100"/>
                  </a:cubicBezTo>
                  <a:cubicBezTo>
                    <a:pt x="161" y="104"/>
                    <a:pt x="163" y="107"/>
                    <a:pt x="165" y="110"/>
                  </a:cubicBezTo>
                  <a:cubicBezTo>
                    <a:pt x="167" y="113"/>
                    <a:pt x="169" y="115"/>
                    <a:pt x="172" y="116"/>
                  </a:cubicBezTo>
                  <a:cubicBezTo>
                    <a:pt x="175" y="118"/>
                    <a:pt x="178" y="118"/>
                    <a:pt x="181" y="117"/>
                  </a:cubicBezTo>
                  <a:cubicBezTo>
                    <a:pt x="184" y="116"/>
                    <a:pt x="187" y="115"/>
                    <a:pt x="190" y="113"/>
                  </a:cubicBezTo>
                  <a:cubicBezTo>
                    <a:pt x="192" y="112"/>
                    <a:pt x="194" y="112"/>
                    <a:pt x="196" y="114"/>
                  </a:cubicBezTo>
                  <a:cubicBezTo>
                    <a:pt x="196" y="114"/>
                    <a:pt x="196" y="114"/>
                    <a:pt x="196" y="114"/>
                  </a:cubicBezTo>
                  <a:cubicBezTo>
                    <a:pt x="196" y="114"/>
                    <a:pt x="196" y="114"/>
                    <a:pt x="196" y="114"/>
                  </a:cubicBezTo>
                  <a:cubicBezTo>
                    <a:pt x="197" y="117"/>
                    <a:pt x="200" y="120"/>
                    <a:pt x="203" y="121"/>
                  </a:cubicBezTo>
                  <a:cubicBezTo>
                    <a:pt x="207" y="122"/>
                    <a:pt x="210" y="122"/>
                    <a:pt x="214" y="122"/>
                  </a:cubicBezTo>
                  <a:cubicBezTo>
                    <a:pt x="217" y="121"/>
                    <a:pt x="220" y="119"/>
                    <a:pt x="223" y="117"/>
                  </a:cubicBezTo>
                  <a:cubicBezTo>
                    <a:pt x="225" y="114"/>
                    <a:pt x="226" y="111"/>
                    <a:pt x="227" y="108"/>
                  </a:cubicBezTo>
                  <a:cubicBezTo>
                    <a:pt x="227" y="105"/>
                    <a:pt x="229" y="104"/>
                    <a:pt x="231" y="104"/>
                  </a:cubicBezTo>
                  <a:cubicBezTo>
                    <a:pt x="232" y="104"/>
                    <a:pt x="233" y="104"/>
                    <a:pt x="234" y="105"/>
                  </a:cubicBezTo>
                  <a:cubicBezTo>
                    <a:pt x="240" y="112"/>
                    <a:pt x="246" y="118"/>
                    <a:pt x="254" y="119"/>
                  </a:cubicBezTo>
                  <a:cubicBezTo>
                    <a:pt x="258" y="120"/>
                    <a:pt x="262" y="120"/>
                    <a:pt x="266" y="119"/>
                  </a:cubicBezTo>
                  <a:cubicBezTo>
                    <a:pt x="268" y="119"/>
                    <a:pt x="270" y="118"/>
                    <a:pt x="271" y="117"/>
                  </a:cubicBezTo>
                  <a:cubicBezTo>
                    <a:pt x="273" y="116"/>
                    <a:pt x="275" y="115"/>
                    <a:pt x="276" y="113"/>
                  </a:cubicBezTo>
                  <a:cubicBezTo>
                    <a:pt x="278" y="112"/>
                    <a:pt x="278" y="112"/>
                    <a:pt x="278" y="112"/>
                  </a:cubicBezTo>
                  <a:cubicBezTo>
                    <a:pt x="279" y="111"/>
                    <a:pt x="279" y="111"/>
                    <a:pt x="279" y="111"/>
                  </a:cubicBezTo>
                  <a:cubicBezTo>
                    <a:pt x="279" y="110"/>
                    <a:pt x="280" y="110"/>
                    <a:pt x="281" y="109"/>
                  </a:cubicBezTo>
                  <a:cubicBezTo>
                    <a:pt x="282" y="107"/>
                    <a:pt x="283" y="105"/>
                    <a:pt x="283" y="104"/>
                  </a:cubicBezTo>
                  <a:cubicBezTo>
                    <a:pt x="284" y="100"/>
                    <a:pt x="284" y="96"/>
                    <a:pt x="283" y="92"/>
                  </a:cubicBezTo>
                  <a:cubicBezTo>
                    <a:pt x="282" y="88"/>
                    <a:pt x="280" y="85"/>
                    <a:pt x="277" y="81"/>
                  </a:cubicBezTo>
                  <a:cubicBezTo>
                    <a:pt x="274" y="78"/>
                    <a:pt x="271" y="74"/>
                    <a:pt x="268" y="71"/>
                  </a:cubicBezTo>
                  <a:cubicBezTo>
                    <a:pt x="267" y="71"/>
                    <a:pt x="266" y="69"/>
                    <a:pt x="267" y="68"/>
                  </a:cubicBezTo>
                  <a:cubicBezTo>
                    <a:pt x="267" y="68"/>
                    <a:pt x="267" y="68"/>
                    <a:pt x="267" y="68"/>
                  </a:cubicBezTo>
                  <a:cubicBezTo>
                    <a:pt x="268" y="66"/>
                    <a:pt x="268" y="65"/>
                    <a:pt x="269" y="63"/>
                  </a:cubicBezTo>
                  <a:cubicBezTo>
                    <a:pt x="269" y="62"/>
                    <a:pt x="269" y="60"/>
                    <a:pt x="270" y="59"/>
                  </a:cubicBezTo>
                  <a:cubicBezTo>
                    <a:pt x="270" y="56"/>
                    <a:pt x="270" y="53"/>
                    <a:pt x="269" y="50"/>
                  </a:cubicBezTo>
                  <a:cubicBezTo>
                    <a:pt x="269" y="49"/>
                    <a:pt x="268" y="48"/>
                    <a:pt x="267" y="46"/>
                  </a:cubicBezTo>
                  <a:cubicBezTo>
                    <a:pt x="266" y="45"/>
                    <a:pt x="265" y="44"/>
                    <a:pt x="264" y="43"/>
                  </a:cubicBezTo>
                  <a:cubicBezTo>
                    <a:pt x="263" y="42"/>
                    <a:pt x="262" y="41"/>
                    <a:pt x="261" y="40"/>
                  </a:cubicBezTo>
                  <a:cubicBezTo>
                    <a:pt x="259" y="40"/>
                    <a:pt x="258" y="39"/>
                    <a:pt x="256" y="38"/>
                  </a:cubicBezTo>
                  <a:cubicBezTo>
                    <a:pt x="250" y="36"/>
                    <a:pt x="244" y="35"/>
                    <a:pt x="237" y="35"/>
                  </a:cubicBezTo>
                  <a:cubicBezTo>
                    <a:pt x="231" y="35"/>
                    <a:pt x="224" y="37"/>
                    <a:pt x="218" y="39"/>
                  </a:cubicBezTo>
                  <a:cubicBezTo>
                    <a:pt x="218" y="39"/>
                    <a:pt x="218" y="39"/>
                    <a:pt x="218" y="39"/>
                  </a:cubicBezTo>
                  <a:cubicBezTo>
                    <a:pt x="217" y="40"/>
                    <a:pt x="216" y="39"/>
                    <a:pt x="216" y="38"/>
                  </a:cubicBezTo>
                  <a:cubicBezTo>
                    <a:pt x="216" y="38"/>
                    <a:pt x="216" y="38"/>
                    <a:pt x="216" y="38"/>
                  </a:cubicBezTo>
                  <a:cubicBezTo>
                    <a:pt x="216" y="35"/>
                    <a:pt x="216" y="33"/>
                    <a:pt x="215" y="30"/>
                  </a:cubicBezTo>
                  <a:cubicBezTo>
                    <a:pt x="215" y="28"/>
                    <a:pt x="214" y="26"/>
                    <a:pt x="212" y="24"/>
                  </a:cubicBezTo>
                  <a:cubicBezTo>
                    <a:pt x="210" y="20"/>
                    <a:pt x="205" y="17"/>
                    <a:pt x="201" y="15"/>
                  </a:cubicBezTo>
                  <a:cubicBezTo>
                    <a:pt x="191" y="12"/>
                    <a:pt x="180" y="14"/>
                    <a:pt x="172" y="20"/>
                  </a:cubicBezTo>
                  <a:cubicBezTo>
                    <a:pt x="172" y="21"/>
                    <a:pt x="171" y="21"/>
                    <a:pt x="171" y="20"/>
                  </a:cubicBezTo>
                  <a:cubicBezTo>
                    <a:pt x="170" y="19"/>
                    <a:pt x="170" y="19"/>
                    <a:pt x="170" y="19"/>
                  </a:cubicBezTo>
                  <a:cubicBezTo>
                    <a:pt x="170" y="19"/>
                    <a:pt x="170" y="19"/>
                    <a:pt x="170" y="19"/>
                  </a:cubicBezTo>
                  <a:cubicBezTo>
                    <a:pt x="170" y="16"/>
                    <a:pt x="169" y="13"/>
                    <a:pt x="168" y="11"/>
                  </a:cubicBezTo>
                  <a:cubicBezTo>
                    <a:pt x="166" y="9"/>
                    <a:pt x="164" y="7"/>
                    <a:pt x="161" y="6"/>
                  </a:cubicBezTo>
                  <a:cubicBezTo>
                    <a:pt x="155" y="4"/>
                    <a:pt x="149" y="4"/>
                    <a:pt x="143" y="5"/>
                  </a:cubicBezTo>
                  <a:cubicBezTo>
                    <a:pt x="137" y="6"/>
                    <a:pt x="131" y="8"/>
                    <a:pt x="127" y="11"/>
                  </a:cubicBezTo>
                  <a:cubicBezTo>
                    <a:pt x="123" y="15"/>
                    <a:pt x="120" y="21"/>
                    <a:pt x="118" y="26"/>
                  </a:cubicBezTo>
                  <a:cubicBezTo>
                    <a:pt x="118" y="28"/>
                    <a:pt x="116" y="29"/>
                    <a:pt x="115" y="28"/>
                  </a:cubicBezTo>
                  <a:cubicBezTo>
                    <a:pt x="114" y="28"/>
                    <a:pt x="113" y="28"/>
                    <a:pt x="113" y="27"/>
                  </a:cubicBezTo>
                  <a:cubicBezTo>
                    <a:pt x="113" y="27"/>
                    <a:pt x="113" y="27"/>
                    <a:pt x="113" y="27"/>
                  </a:cubicBezTo>
                  <a:cubicBezTo>
                    <a:pt x="111" y="24"/>
                    <a:pt x="109" y="21"/>
                    <a:pt x="107" y="20"/>
                  </a:cubicBezTo>
                  <a:cubicBezTo>
                    <a:pt x="105" y="18"/>
                    <a:pt x="102" y="17"/>
                    <a:pt x="99" y="18"/>
                  </a:cubicBezTo>
                  <a:cubicBezTo>
                    <a:pt x="93" y="18"/>
                    <a:pt x="87" y="22"/>
                    <a:pt x="83" y="27"/>
                  </a:cubicBezTo>
                  <a:cubicBezTo>
                    <a:pt x="83" y="27"/>
                    <a:pt x="82" y="28"/>
                    <a:pt x="82" y="28"/>
                  </a:cubicBezTo>
                  <a:cubicBezTo>
                    <a:pt x="80" y="30"/>
                    <a:pt x="80" y="30"/>
                    <a:pt x="80" y="30"/>
                  </a:cubicBezTo>
                  <a:cubicBezTo>
                    <a:pt x="79" y="32"/>
                    <a:pt x="78" y="33"/>
                    <a:pt x="78" y="35"/>
                  </a:cubicBezTo>
                  <a:cubicBezTo>
                    <a:pt x="76" y="38"/>
                    <a:pt x="75" y="41"/>
                    <a:pt x="74" y="44"/>
                  </a:cubicBezTo>
                  <a:cubicBezTo>
                    <a:pt x="72" y="51"/>
                    <a:pt x="71" y="58"/>
                    <a:pt x="69" y="65"/>
                  </a:cubicBezTo>
                  <a:cubicBezTo>
                    <a:pt x="69" y="65"/>
                    <a:pt x="69" y="65"/>
                    <a:pt x="69" y="65"/>
                  </a:cubicBezTo>
                  <a:cubicBezTo>
                    <a:pt x="68" y="67"/>
                    <a:pt x="67" y="68"/>
                    <a:pt x="65" y="67"/>
                  </a:cubicBezTo>
                  <a:cubicBezTo>
                    <a:pt x="64" y="67"/>
                    <a:pt x="64" y="67"/>
                    <a:pt x="63" y="66"/>
                  </a:cubicBezTo>
                  <a:cubicBezTo>
                    <a:pt x="62" y="65"/>
                    <a:pt x="60" y="64"/>
                    <a:pt x="60" y="64"/>
                  </a:cubicBezTo>
                  <a:cubicBezTo>
                    <a:pt x="59" y="64"/>
                    <a:pt x="59" y="64"/>
                    <a:pt x="59" y="64"/>
                  </a:cubicBezTo>
                  <a:cubicBezTo>
                    <a:pt x="58" y="65"/>
                    <a:pt x="58" y="65"/>
                    <a:pt x="57" y="66"/>
                  </a:cubicBezTo>
                  <a:cubicBezTo>
                    <a:pt x="56" y="67"/>
                    <a:pt x="55" y="69"/>
                    <a:pt x="55" y="71"/>
                  </a:cubicBezTo>
                  <a:cubicBezTo>
                    <a:pt x="54" y="73"/>
                    <a:pt x="53" y="75"/>
                    <a:pt x="53" y="77"/>
                  </a:cubicBezTo>
                  <a:cubicBezTo>
                    <a:pt x="53" y="77"/>
                    <a:pt x="53" y="77"/>
                    <a:pt x="53" y="77"/>
                  </a:cubicBezTo>
                  <a:cubicBezTo>
                    <a:pt x="52" y="79"/>
                    <a:pt x="50" y="80"/>
                    <a:pt x="49" y="79"/>
                  </a:cubicBezTo>
                  <a:cubicBezTo>
                    <a:pt x="49" y="79"/>
                    <a:pt x="49" y="79"/>
                    <a:pt x="49" y="79"/>
                  </a:cubicBezTo>
                  <a:cubicBezTo>
                    <a:pt x="47" y="78"/>
                    <a:pt x="45" y="78"/>
                    <a:pt x="43" y="78"/>
                  </a:cubicBezTo>
                  <a:cubicBezTo>
                    <a:pt x="42" y="78"/>
                    <a:pt x="40" y="78"/>
                    <a:pt x="38" y="79"/>
                  </a:cubicBezTo>
                  <a:cubicBezTo>
                    <a:pt x="35" y="81"/>
                    <a:pt x="33" y="84"/>
                    <a:pt x="32" y="88"/>
                  </a:cubicBezTo>
                  <a:cubicBezTo>
                    <a:pt x="28" y="96"/>
                    <a:pt x="27" y="105"/>
                    <a:pt x="27" y="114"/>
                  </a:cubicBezTo>
                  <a:cubicBezTo>
                    <a:pt x="27" y="114"/>
                    <a:pt x="27" y="114"/>
                    <a:pt x="27" y="114"/>
                  </a:cubicBezTo>
                  <a:cubicBezTo>
                    <a:pt x="26" y="115"/>
                    <a:pt x="26" y="116"/>
                    <a:pt x="25" y="115"/>
                  </a:cubicBezTo>
                  <a:cubicBezTo>
                    <a:pt x="24" y="115"/>
                    <a:pt x="24" y="115"/>
                    <a:pt x="24" y="115"/>
                  </a:cubicBezTo>
                  <a:cubicBezTo>
                    <a:pt x="21" y="113"/>
                    <a:pt x="19" y="112"/>
                    <a:pt x="16" y="111"/>
                  </a:cubicBezTo>
                  <a:cubicBezTo>
                    <a:pt x="13" y="110"/>
                    <a:pt x="10" y="111"/>
                    <a:pt x="7" y="112"/>
                  </a:cubicBezTo>
                  <a:cubicBezTo>
                    <a:pt x="4" y="113"/>
                    <a:pt x="2" y="115"/>
                    <a:pt x="2" y="118"/>
                  </a:cubicBezTo>
                  <a:cubicBezTo>
                    <a:pt x="1" y="121"/>
                    <a:pt x="2" y="124"/>
                    <a:pt x="3" y="127"/>
                  </a:cubicBezTo>
                  <a:cubicBezTo>
                    <a:pt x="3" y="128"/>
                    <a:pt x="3" y="128"/>
                    <a:pt x="3" y="128"/>
                  </a:cubicBezTo>
                  <a:cubicBezTo>
                    <a:pt x="2" y="127"/>
                    <a:pt x="2" y="127"/>
                    <a:pt x="2" y="127"/>
                  </a:cubicBezTo>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86" name="Freeform 100"/>
            <p:cNvSpPr/>
            <p:nvPr/>
          </p:nvSpPr>
          <p:spPr bwMode="auto">
            <a:xfrm>
              <a:off x="2724150" y="3948114"/>
              <a:ext cx="276225" cy="231775"/>
            </a:xfrm>
            <a:custGeom>
              <a:avLst/>
              <a:gdLst/>
              <a:ahLst/>
              <a:cxnLst>
                <a:cxn ang="0">
                  <a:pos x="1" y="127"/>
                </a:cxn>
                <a:cxn ang="0">
                  <a:pos x="4" y="102"/>
                </a:cxn>
                <a:cxn ang="0">
                  <a:pos x="21" y="97"/>
                </a:cxn>
                <a:cxn ang="0">
                  <a:pos x="22" y="102"/>
                </a:cxn>
                <a:cxn ang="0">
                  <a:pos x="21" y="92"/>
                </a:cxn>
                <a:cxn ang="0">
                  <a:pos x="29" y="82"/>
                </a:cxn>
                <a:cxn ang="0">
                  <a:pos x="40" y="84"/>
                </a:cxn>
                <a:cxn ang="0">
                  <a:pos x="34" y="80"/>
                </a:cxn>
                <a:cxn ang="0">
                  <a:pos x="48" y="47"/>
                </a:cxn>
                <a:cxn ang="0">
                  <a:pos x="66" y="50"/>
                </a:cxn>
                <a:cxn ang="0">
                  <a:pos x="68" y="55"/>
                </a:cxn>
                <a:cxn ang="0">
                  <a:pos x="79" y="40"/>
                </a:cxn>
                <a:cxn ang="0">
                  <a:pos x="89" y="45"/>
                </a:cxn>
                <a:cxn ang="0">
                  <a:pos x="83" y="28"/>
                </a:cxn>
                <a:cxn ang="0">
                  <a:pos x="90" y="11"/>
                </a:cxn>
                <a:cxn ang="0">
                  <a:pos x="95" y="6"/>
                </a:cxn>
                <a:cxn ang="0">
                  <a:pos x="111" y="0"/>
                </a:cxn>
                <a:cxn ang="0">
                  <a:pos x="125" y="17"/>
                </a:cxn>
                <a:cxn ang="0">
                  <a:pos x="126" y="8"/>
                </a:cxn>
                <a:cxn ang="0">
                  <a:pos x="138" y="5"/>
                </a:cxn>
                <a:cxn ang="0">
                  <a:pos x="146" y="14"/>
                </a:cxn>
                <a:cxn ang="0">
                  <a:pos x="145" y="16"/>
                </a:cxn>
                <a:cxn ang="0">
                  <a:pos x="155" y="12"/>
                </a:cxn>
                <a:cxn ang="0">
                  <a:pos x="164" y="19"/>
                </a:cxn>
                <a:cxn ang="0">
                  <a:pos x="166" y="30"/>
                </a:cxn>
                <a:cxn ang="0">
                  <a:pos x="165" y="28"/>
                </a:cxn>
                <a:cxn ang="0">
                  <a:pos x="160" y="19"/>
                </a:cxn>
                <a:cxn ang="0">
                  <a:pos x="152" y="16"/>
                </a:cxn>
                <a:cxn ang="0">
                  <a:pos x="148" y="20"/>
                </a:cxn>
                <a:cxn ang="0">
                  <a:pos x="142" y="22"/>
                </a:cxn>
                <a:cxn ang="0">
                  <a:pos x="138" y="12"/>
                </a:cxn>
                <a:cxn ang="0">
                  <a:pos x="129" y="14"/>
                </a:cxn>
                <a:cxn ang="0">
                  <a:pos x="119" y="19"/>
                </a:cxn>
                <a:cxn ang="0">
                  <a:pos x="116" y="10"/>
                </a:cxn>
                <a:cxn ang="0">
                  <a:pos x="104" y="11"/>
                </a:cxn>
                <a:cxn ang="0">
                  <a:pos x="99" y="14"/>
                </a:cxn>
                <a:cxn ang="0">
                  <a:pos x="93" y="21"/>
                </a:cxn>
                <a:cxn ang="0">
                  <a:pos x="90" y="38"/>
                </a:cxn>
                <a:cxn ang="0">
                  <a:pos x="84" y="49"/>
                </a:cxn>
                <a:cxn ang="0">
                  <a:pos x="80" y="46"/>
                </a:cxn>
                <a:cxn ang="0">
                  <a:pos x="72" y="55"/>
                </a:cxn>
                <a:cxn ang="0">
                  <a:pos x="68" y="59"/>
                </a:cxn>
                <a:cxn ang="0">
                  <a:pos x="57" y="48"/>
                </a:cxn>
                <a:cxn ang="0">
                  <a:pos x="37" y="71"/>
                </a:cxn>
                <a:cxn ang="0">
                  <a:pos x="41" y="90"/>
                </a:cxn>
                <a:cxn ang="0">
                  <a:pos x="35" y="88"/>
                </a:cxn>
                <a:cxn ang="0">
                  <a:pos x="30" y="89"/>
                </a:cxn>
                <a:cxn ang="0">
                  <a:pos x="28" y="95"/>
                </a:cxn>
                <a:cxn ang="0">
                  <a:pos x="29" y="100"/>
                </a:cxn>
                <a:cxn ang="0">
                  <a:pos x="26" y="106"/>
                </a:cxn>
                <a:cxn ang="0">
                  <a:pos x="11" y="104"/>
                </a:cxn>
                <a:cxn ang="0">
                  <a:pos x="5" y="126"/>
                </a:cxn>
                <a:cxn ang="0">
                  <a:pos x="12" y="138"/>
                </a:cxn>
              </a:cxnLst>
              <a:rect l="0" t="0" r="r" b="b"/>
              <a:pathLst>
                <a:path w="166" h="139">
                  <a:moveTo>
                    <a:pt x="12" y="139"/>
                  </a:moveTo>
                  <a:cubicBezTo>
                    <a:pt x="11" y="139"/>
                    <a:pt x="9" y="139"/>
                    <a:pt x="8" y="138"/>
                  </a:cubicBezTo>
                  <a:cubicBezTo>
                    <a:pt x="6" y="137"/>
                    <a:pt x="6" y="136"/>
                    <a:pt x="5" y="135"/>
                  </a:cubicBezTo>
                  <a:cubicBezTo>
                    <a:pt x="3" y="132"/>
                    <a:pt x="2" y="130"/>
                    <a:pt x="1" y="127"/>
                  </a:cubicBezTo>
                  <a:cubicBezTo>
                    <a:pt x="1" y="125"/>
                    <a:pt x="0" y="122"/>
                    <a:pt x="0" y="119"/>
                  </a:cubicBezTo>
                  <a:cubicBezTo>
                    <a:pt x="0" y="116"/>
                    <a:pt x="0" y="113"/>
                    <a:pt x="1" y="111"/>
                  </a:cubicBezTo>
                  <a:cubicBezTo>
                    <a:pt x="1" y="109"/>
                    <a:pt x="1" y="108"/>
                    <a:pt x="2" y="106"/>
                  </a:cubicBezTo>
                  <a:cubicBezTo>
                    <a:pt x="2" y="105"/>
                    <a:pt x="3" y="104"/>
                    <a:pt x="4" y="102"/>
                  </a:cubicBezTo>
                  <a:cubicBezTo>
                    <a:pt x="5" y="101"/>
                    <a:pt x="6" y="100"/>
                    <a:pt x="7" y="99"/>
                  </a:cubicBezTo>
                  <a:cubicBezTo>
                    <a:pt x="9" y="98"/>
                    <a:pt x="10" y="97"/>
                    <a:pt x="12" y="97"/>
                  </a:cubicBezTo>
                  <a:cubicBezTo>
                    <a:pt x="14" y="96"/>
                    <a:pt x="15" y="96"/>
                    <a:pt x="17" y="96"/>
                  </a:cubicBezTo>
                  <a:cubicBezTo>
                    <a:pt x="18" y="96"/>
                    <a:pt x="20" y="96"/>
                    <a:pt x="21" y="97"/>
                  </a:cubicBezTo>
                  <a:cubicBezTo>
                    <a:pt x="24" y="98"/>
                    <a:pt x="27" y="99"/>
                    <a:pt x="29" y="100"/>
                  </a:cubicBezTo>
                  <a:cubicBezTo>
                    <a:pt x="25" y="106"/>
                    <a:pt x="25" y="106"/>
                    <a:pt x="25" y="106"/>
                  </a:cubicBezTo>
                  <a:cubicBezTo>
                    <a:pt x="23" y="104"/>
                    <a:pt x="23" y="104"/>
                    <a:pt x="23" y="104"/>
                  </a:cubicBezTo>
                  <a:cubicBezTo>
                    <a:pt x="23" y="103"/>
                    <a:pt x="22" y="103"/>
                    <a:pt x="22" y="102"/>
                  </a:cubicBezTo>
                  <a:cubicBezTo>
                    <a:pt x="22" y="101"/>
                    <a:pt x="21" y="100"/>
                    <a:pt x="21" y="99"/>
                  </a:cubicBezTo>
                  <a:cubicBezTo>
                    <a:pt x="21" y="99"/>
                    <a:pt x="21" y="98"/>
                    <a:pt x="21" y="97"/>
                  </a:cubicBezTo>
                  <a:cubicBezTo>
                    <a:pt x="20" y="96"/>
                    <a:pt x="20" y="95"/>
                    <a:pt x="20" y="94"/>
                  </a:cubicBezTo>
                  <a:cubicBezTo>
                    <a:pt x="20" y="93"/>
                    <a:pt x="21" y="93"/>
                    <a:pt x="21" y="92"/>
                  </a:cubicBezTo>
                  <a:cubicBezTo>
                    <a:pt x="21" y="91"/>
                    <a:pt x="21" y="90"/>
                    <a:pt x="22" y="89"/>
                  </a:cubicBezTo>
                  <a:cubicBezTo>
                    <a:pt x="22" y="88"/>
                    <a:pt x="22" y="88"/>
                    <a:pt x="23" y="87"/>
                  </a:cubicBezTo>
                  <a:cubicBezTo>
                    <a:pt x="24" y="85"/>
                    <a:pt x="25" y="84"/>
                    <a:pt x="27" y="83"/>
                  </a:cubicBezTo>
                  <a:cubicBezTo>
                    <a:pt x="28" y="83"/>
                    <a:pt x="28" y="82"/>
                    <a:pt x="29" y="82"/>
                  </a:cubicBezTo>
                  <a:cubicBezTo>
                    <a:pt x="30" y="82"/>
                    <a:pt x="31" y="81"/>
                    <a:pt x="32" y="81"/>
                  </a:cubicBezTo>
                  <a:cubicBezTo>
                    <a:pt x="33" y="81"/>
                    <a:pt x="34" y="81"/>
                    <a:pt x="35" y="82"/>
                  </a:cubicBezTo>
                  <a:cubicBezTo>
                    <a:pt x="36" y="82"/>
                    <a:pt x="37" y="82"/>
                    <a:pt x="38" y="83"/>
                  </a:cubicBezTo>
                  <a:cubicBezTo>
                    <a:pt x="38" y="83"/>
                    <a:pt x="39" y="84"/>
                    <a:pt x="40" y="84"/>
                  </a:cubicBezTo>
                  <a:cubicBezTo>
                    <a:pt x="41" y="86"/>
                    <a:pt x="41" y="86"/>
                    <a:pt x="41" y="86"/>
                  </a:cubicBezTo>
                  <a:cubicBezTo>
                    <a:pt x="37" y="90"/>
                    <a:pt x="37" y="90"/>
                    <a:pt x="37" y="90"/>
                  </a:cubicBezTo>
                  <a:cubicBezTo>
                    <a:pt x="36" y="88"/>
                    <a:pt x="35" y="87"/>
                    <a:pt x="35" y="85"/>
                  </a:cubicBezTo>
                  <a:cubicBezTo>
                    <a:pt x="34" y="83"/>
                    <a:pt x="34" y="82"/>
                    <a:pt x="34" y="80"/>
                  </a:cubicBezTo>
                  <a:cubicBezTo>
                    <a:pt x="33" y="77"/>
                    <a:pt x="33" y="74"/>
                    <a:pt x="33" y="71"/>
                  </a:cubicBezTo>
                  <a:cubicBezTo>
                    <a:pt x="34" y="64"/>
                    <a:pt x="36" y="58"/>
                    <a:pt x="40" y="53"/>
                  </a:cubicBezTo>
                  <a:cubicBezTo>
                    <a:pt x="41" y="52"/>
                    <a:pt x="43" y="51"/>
                    <a:pt x="44" y="50"/>
                  </a:cubicBezTo>
                  <a:cubicBezTo>
                    <a:pt x="45" y="49"/>
                    <a:pt x="46" y="48"/>
                    <a:pt x="48" y="47"/>
                  </a:cubicBezTo>
                  <a:cubicBezTo>
                    <a:pt x="49" y="46"/>
                    <a:pt x="51" y="46"/>
                    <a:pt x="52" y="45"/>
                  </a:cubicBezTo>
                  <a:cubicBezTo>
                    <a:pt x="54" y="45"/>
                    <a:pt x="56" y="45"/>
                    <a:pt x="57" y="45"/>
                  </a:cubicBezTo>
                  <a:cubicBezTo>
                    <a:pt x="59" y="46"/>
                    <a:pt x="61" y="46"/>
                    <a:pt x="62" y="47"/>
                  </a:cubicBezTo>
                  <a:cubicBezTo>
                    <a:pt x="64" y="48"/>
                    <a:pt x="65" y="49"/>
                    <a:pt x="66" y="50"/>
                  </a:cubicBezTo>
                  <a:cubicBezTo>
                    <a:pt x="67" y="51"/>
                    <a:pt x="69" y="52"/>
                    <a:pt x="69" y="53"/>
                  </a:cubicBezTo>
                  <a:cubicBezTo>
                    <a:pt x="71" y="55"/>
                    <a:pt x="71" y="56"/>
                    <a:pt x="72" y="57"/>
                  </a:cubicBezTo>
                  <a:cubicBezTo>
                    <a:pt x="68" y="59"/>
                    <a:pt x="68" y="59"/>
                    <a:pt x="68" y="59"/>
                  </a:cubicBezTo>
                  <a:cubicBezTo>
                    <a:pt x="68" y="57"/>
                    <a:pt x="68" y="56"/>
                    <a:pt x="68" y="55"/>
                  </a:cubicBezTo>
                  <a:cubicBezTo>
                    <a:pt x="68" y="53"/>
                    <a:pt x="68" y="52"/>
                    <a:pt x="69" y="51"/>
                  </a:cubicBezTo>
                  <a:cubicBezTo>
                    <a:pt x="69" y="48"/>
                    <a:pt x="71" y="46"/>
                    <a:pt x="73" y="44"/>
                  </a:cubicBezTo>
                  <a:cubicBezTo>
                    <a:pt x="74" y="42"/>
                    <a:pt x="75" y="42"/>
                    <a:pt x="76" y="41"/>
                  </a:cubicBezTo>
                  <a:cubicBezTo>
                    <a:pt x="77" y="41"/>
                    <a:pt x="78" y="40"/>
                    <a:pt x="79" y="40"/>
                  </a:cubicBezTo>
                  <a:cubicBezTo>
                    <a:pt x="80" y="40"/>
                    <a:pt x="81" y="40"/>
                    <a:pt x="81" y="40"/>
                  </a:cubicBezTo>
                  <a:cubicBezTo>
                    <a:pt x="83" y="40"/>
                    <a:pt x="85" y="41"/>
                    <a:pt x="86" y="42"/>
                  </a:cubicBezTo>
                  <a:cubicBezTo>
                    <a:pt x="87" y="42"/>
                    <a:pt x="87" y="43"/>
                    <a:pt x="88" y="43"/>
                  </a:cubicBezTo>
                  <a:cubicBezTo>
                    <a:pt x="89" y="45"/>
                    <a:pt x="89" y="45"/>
                    <a:pt x="89" y="45"/>
                  </a:cubicBezTo>
                  <a:cubicBezTo>
                    <a:pt x="83" y="47"/>
                    <a:pt x="83" y="47"/>
                    <a:pt x="83" y="47"/>
                  </a:cubicBezTo>
                  <a:cubicBezTo>
                    <a:pt x="83" y="38"/>
                    <a:pt x="83" y="38"/>
                    <a:pt x="83" y="38"/>
                  </a:cubicBezTo>
                  <a:cubicBezTo>
                    <a:pt x="83" y="36"/>
                    <a:pt x="83" y="35"/>
                    <a:pt x="83" y="33"/>
                  </a:cubicBezTo>
                  <a:cubicBezTo>
                    <a:pt x="83" y="31"/>
                    <a:pt x="83" y="30"/>
                    <a:pt x="83" y="28"/>
                  </a:cubicBezTo>
                  <a:cubicBezTo>
                    <a:pt x="83" y="26"/>
                    <a:pt x="83" y="25"/>
                    <a:pt x="84" y="23"/>
                  </a:cubicBezTo>
                  <a:cubicBezTo>
                    <a:pt x="84" y="21"/>
                    <a:pt x="85" y="20"/>
                    <a:pt x="85" y="18"/>
                  </a:cubicBezTo>
                  <a:cubicBezTo>
                    <a:pt x="86" y="16"/>
                    <a:pt x="87" y="15"/>
                    <a:pt x="88" y="13"/>
                  </a:cubicBezTo>
                  <a:cubicBezTo>
                    <a:pt x="89" y="13"/>
                    <a:pt x="89" y="12"/>
                    <a:pt x="90" y="11"/>
                  </a:cubicBezTo>
                  <a:cubicBezTo>
                    <a:pt x="92" y="9"/>
                    <a:pt x="92" y="9"/>
                    <a:pt x="92" y="9"/>
                  </a:cubicBezTo>
                  <a:cubicBezTo>
                    <a:pt x="93" y="7"/>
                    <a:pt x="93" y="7"/>
                    <a:pt x="93" y="7"/>
                  </a:cubicBezTo>
                  <a:cubicBezTo>
                    <a:pt x="94" y="7"/>
                    <a:pt x="94" y="7"/>
                    <a:pt x="94" y="7"/>
                  </a:cubicBezTo>
                  <a:cubicBezTo>
                    <a:pt x="95" y="6"/>
                    <a:pt x="95" y="6"/>
                    <a:pt x="95" y="6"/>
                  </a:cubicBezTo>
                  <a:cubicBezTo>
                    <a:pt x="95" y="6"/>
                    <a:pt x="95" y="6"/>
                    <a:pt x="95" y="6"/>
                  </a:cubicBezTo>
                  <a:cubicBezTo>
                    <a:pt x="97" y="5"/>
                    <a:pt x="99" y="4"/>
                    <a:pt x="100" y="3"/>
                  </a:cubicBezTo>
                  <a:cubicBezTo>
                    <a:pt x="102" y="2"/>
                    <a:pt x="103" y="2"/>
                    <a:pt x="105" y="1"/>
                  </a:cubicBezTo>
                  <a:cubicBezTo>
                    <a:pt x="107" y="1"/>
                    <a:pt x="109" y="0"/>
                    <a:pt x="111" y="0"/>
                  </a:cubicBezTo>
                  <a:cubicBezTo>
                    <a:pt x="113" y="0"/>
                    <a:pt x="115" y="0"/>
                    <a:pt x="117" y="1"/>
                  </a:cubicBezTo>
                  <a:cubicBezTo>
                    <a:pt x="119" y="2"/>
                    <a:pt x="121" y="3"/>
                    <a:pt x="122" y="5"/>
                  </a:cubicBezTo>
                  <a:cubicBezTo>
                    <a:pt x="124" y="7"/>
                    <a:pt x="125" y="9"/>
                    <a:pt x="125" y="11"/>
                  </a:cubicBezTo>
                  <a:cubicBezTo>
                    <a:pt x="126" y="13"/>
                    <a:pt x="125" y="15"/>
                    <a:pt x="125" y="17"/>
                  </a:cubicBezTo>
                  <a:cubicBezTo>
                    <a:pt x="118" y="14"/>
                    <a:pt x="118" y="14"/>
                    <a:pt x="118" y="14"/>
                  </a:cubicBezTo>
                  <a:cubicBezTo>
                    <a:pt x="120" y="12"/>
                    <a:pt x="120" y="12"/>
                    <a:pt x="120" y="12"/>
                  </a:cubicBezTo>
                  <a:cubicBezTo>
                    <a:pt x="121" y="11"/>
                    <a:pt x="122" y="10"/>
                    <a:pt x="123" y="10"/>
                  </a:cubicBezTo>
                  <a:cubicBezTo>
                    <a:pt x="124" y="9"/>
                    <a:pt x="125" y="8"/>
                    <a:pt x="126" y="8"/>
                  </a:cubicBezTo>
                  <a:cubicBezTo>
                    <a:pt x="127" y="7"/>
                    <a:pt x="128" y="7"/>
                    <a:pt x="129" y="6"/>
                  </a:cubicBezTo>
                  <a:cubicBezTo>
                    <a:pt x="130" y="6"/>
                    <a:pt x="131" y="6"/>
                    <a:pt x="132" y="6"/>
                  </a:cubicBezTo>
                  <a:cubicBezTo>
                    <a:pt x="133" y="6"/>
                    <a:pt x="134" y="5"/>
                    <a:pt x="135" y="5"/>
                  </a:cubicBezTo>
                  <a:cubicBezTo>
                    <a:pt x="136" y="5"/>
                    <a:pt x="137" y="5"/>
                    <a:pt x="138" y="5"/>
                  </a:cubicBezTo>
                  <a:cubicBezTo>
                    <a:pt x="141" y="6"/>
                    <a:pt x="141" y="6"/>
                    <a:pt x="141" y="6"/>
                  </a:cubicBezTo>
                  <a:cubicBezTo>
                    <a:pt x="142" y="6"/>
                    <a:pt x="142" y="6"/>
                    <a:pt x="142" y="6"/>
                  </a:cubicBezTo>
                  <a:cubicBezTo>
                    <a:pt x="143" y="6"/>
                    <a:pt x="144" y="7"/>
                    <a:pt x="144" y="8"/>
                  </a:cubicBezTo>
                  <a:cubicBezTo>
                    <a:pt x="146" y="14"/>
                    <a:pt x="146" y="14"/>
                    <a:pt x="146" y="14"/>
                  </a:cubicBezTo>
                  <a:cubicBezTo>
                    <a:pt x="147" y="16"/>
                    <a:pt x="147" y="18"/>
                    <a:pt x="148" y="20"/>
                  </a:cubicBezTo>
                  <a:cubicBezTo>
                    <a:pt x="142" y="20"/>
                    <a:pt x="142" y="20"/>
                    <a:pt x="142" y="20"/>
                  </a:cubicBezTo>
                  <a:cubicBezTo>
                    <a:pt x="143" y="18"/>
                    <a:pt x="143" y="18"/>
                    <a:pt x="143" y="18"/>
                  </a:cubicBezTo>
                  <a:cubicBezTo>
                    <a:pt x="144" y="17"/>
                    <a:pt x="144" y="16"/>
                    <a:pt x="145" y="16"/>
                  </a:cubicBezTo>
                  <a:cubicBezTo>
                    <a:pt x="145" y="15"/>
                    <a:pt x="146" y="14"/>
                    <a:pt x="147" y="14"/>
                  </a:cubicBezTo>
                  <a:cubicBezTo>
                    <a:pt x="147" y="13"/>
                    <a:pt x="148" y="13"/>
                    <a:pt x="149" y="12"/>
                  </a:cubicBezTo>
                  <a:cubicBezTo>
                    <a:pt x="150" y="12"/>
                    <a:pt x="151" y="12"/>
                    <a:pt x="152" y="11"/>
                  </a:cubicBezTo>
                  <a:cubicBezTo>
                    <a:pt x="153" y="11"/>
                    <a:pt x="154" y="11"/>
                    <a:pt x="155" y="12"/>
                  </a:cubicBezTo>
                  <a:cubicBezTo>
                    <a:pt x="155" y="12"/>
                    <a:pt x="156" y="12"/>
                    <a:pt x="157" y="13"/>
                  </a:cubicBezTo>
                  <a:cubicBezTo>
                    <a:pt x="158" y="13"/>
                    <a:pt x="159" y="13"/>
                    <a:pt x="159" y="14"/>
                  </a:cubicBezTo>
                  <a:cubicBezTo>
                    <a:pt x="160" y="15"/>
                    <a:pt x="162" y="16"/>
                    <a:pt x="163" y="17"/>
                  </a:cubicBezTo>
                  <a:cubicBezTo>
                    <a:pt x="163" y="18"/>
                    <a:pt x="163" y="18"/>
                    <a:pt x="164" y="19"/>
                  </a:cubicBezTo>
                  <a:cubicBezTo>
                    <a:pt x="164" y="20"/>
                    <a:pt x="165" y="20"/>
                    <a:pt x="165" y="21"/>
                  </a:cubicBezTo>
                  <a:cubicBezTo>
                    <a:pt x="166" y="23"/>
                    <a:pt x="166" y="24"/>
                    <a:pt x="166" y="26"/>
                  </a:cubicBezTo>
                  <a:cubicBezTo>
                    <a:pt x="166" y="26"/>
                    <a:pt x="166" y="27"/>
                    <a:pt x="166" y="28"/>
                  </a:cubicBezTo>
                  <a:cubicBezTo>
                    <a:pt x="166" y="30"/>
                    <a:pt x="166" y="30"/>
                    <a:pt x="166" y="30"/>
                  </a:cubicBezTo>
                  <a:cubicBezTo>
                    <a:pt x="166" y="31"/>
                    <a:pt x="166" y="31"/>
                    <a:pt x="166" y="31"/>
                  </a:cubicBezTo>
                  <a:cubicBezTo>
                    <a:pt x="165" y="30"/>
                    <a:pt x="165" y="30"/>
                    <a:pt x="165" y="30"/>
                  </a:cubicBezTo>
                  <a:cubicBezTo>
                    <a:pt x="165" y="30"/>
                    <a:pt x="165" y="30"/>
                    <a:pt x="165" y="30"/>
                  </a:cubicBezTo>
                  <a:cubicBezTo>
                    <a:pt x="165" y="28"/>
                    <a:pt x="165" y="28"/>
                    <a:pt x="165" y="28"/>
                  </a:cubicBezTo>
                  <a:cubicBezTo>
                    <a:pt x="165" y="27"/>
                    <a:pt x="165" y="27"/>
                    <a:pt x="165" y="26"/>
                  </a:cubicBezTo>
                  <a:cubicBezTo>
                    <a:pt x="164" y="25"/>
                    <a:pt x="164" y="23"/>
                    <a:pt x="163" y="22"/>
                  </a:cubicBezTo>
                  <a:cubicBezTo>
                    <a:pt x="163" y="22"/>
                    <a:pt x="162" y="21"/>
                    <a:pt x="162" y="21"/>
                  </a:cubicBezTo>
                  <a:cubicBezTo>
                    <a:pt x="161" y="20"/>
                    <a:pt x="161" y="20"/>
                    <a:pt x="160" y="19"/>
                  </a:cubicBezTo>
                  <a:cubicBezTo>
                    <a:pt x="159" y="18"/>
                    <a:pt x="158" y="17"/>
                    <a:pt x="157" y="17"/>
                  </a:cubicBezTo>
                  <a:cubicBezTo>
                    <a:pt x="157" y="16"/>
                    <a:pt x="156" y="16"/>
                    <a:pt x="155" y="16"/>
                  </a:cubicBezTo>
                  <a:cubicBezTo>
                    <a:pt x="155" y="16"/>
                    <a:pt x="154" y="16"/>
                    <a:pt x="154" y="16"/>
                  </a:cubicBezTo>
                  <a:cubicBezTo>
                    <a:pt x="153" y="16"/>
                    <a:pt x="153" y="16"/>
                    <a:pt x="152" y="16"/>
                  </a:cubicBezTo>
                  <a:cubicBezTo>
                    <a:pt x="152" y="16"/>
                    <a:pt x="151" y="16"/>
                    <a:pt x="151" y="16"/>
                  </a:cubicBezTo>
                  <a:cubicBezTo>
                    <a:pt x="151" y="17"/>
                    <a:pt x="150" y="17"/>
                    <a:pt x="150" y="17"/>
                  </a:cubicBezTo>
                  <a:cubicBezTo>
                    <a:pt x="149" y="18"/>
                    <a:pt x="149" y="18"/>
                    <a:pt x="149" y="18"/>
                  </a:cubicBezTo>
                  <a:cubicBezTo>
                    <a:pt x="149" y="19"/>
                    <a:pt x="148" y="19"/>
                    <a:pt x="148" y="20"/>
                  </a:cubicBezTo>
                  <a:cubicBezTo>
                    <a:pt x="148" y="22"/>
                    <a:pt x="148" y="22"/>
                    <a:pt x="148" y="22"/>
                  </a:cubicBezTo>
                  <a:cubicBezTo>
                    <a:pt x="147" y="23"/>
                    <a:pt x="146" y="24"/>
                    <a:pt x="144" y="24"/>
                  </a:cubicBezTo>
                  <a:cubicBezTo>
                    <a:pt x="143" y="23"/>
                    <a:pt x="143" y="23"/>
                    <a:pt x="142" y="22"/>
                  </a:cubicBezTo>
                  <a:cubicBezTo>
                    <a:pt x="142" y="22"/>
                    <a:pt x="142" y="22"/>
                    <a:pt x="142" y="22"/>
                  </a:cubicBezTo>
                  <a:cubicBezTo>
                    <a:pt x="140" y="16"/>
                    <a:pt x="140" y="16"/>
                    <a:pt x="140" y="16"/>
                  </a:cubicBezTo>
                  <a:cubicBezTo>
                    <a:pt x="138" y="11"/>
                    <a:pt x="138" y="11"/>
                    <a:pt x="138" y="11"/>
                  </a:cubicBezTo>
                  <a:cubicBezTo>
                    <a:pt x="140" y="13"/>
                    <a:pt x="140" y="13"/>
                    <a:pt x="140" y="13"/>
                  </a:cubicBezTo>
                  <a:cubicBezTo>
                    <a:pt x="138" y="12"/>
                    <a:pt x="138" y="12"/>
                    <a:pt x="138" y="12"/>
                  </a:cubicBezTo>
                  <a:cubicBezTo>
                    <a:pt x="137" y="12"/>
                    <a:pt x="136" y="12"/>
                    <a:pt x="136" y="12"/>
                  </a:cubicBezTo>
                  <a:cubicBezTo>
                    <a:pt x="135" y="12"/>
                    <a:pt x="134" y="13"/>
                    <a:pt x="133" y="13"/>
                  </a:cubicBezTo>
                  <a:cubicBezTo>
                    <a:pt x="133" y="13"/>
                    <a:pt x="132" y="13"/>
                    <a:pt x="131" y="13"/>
                  </a:cubicBezTo>
                  <a:cubicBezTo>
                    <a:pt x="131" y="14"/>
                    <a:pt x="130" y="14"/>
                    <a:pt x="129" y="14"/>
                  </a:cubicBezTo>
                  <a:cubicBezTo>
                    <a:pt x="128" y="16"/>
                    <a:pt x="128" y="16"/>
                    <a:pt x="128" y="16"/>
                  </a:cubicBezTo>
                  <a:cubicBezTo>
                    <a:pt x="126" y="17"/>
                    <a:pt x="126" y="17"/>
                    <a:pt x="126" y="17"/>
                  </a:cubicBezTo>
                  <a:cubicBezTo>
                    <a:pt x="124" y="19"/>
                    <a:pt x="124" y="19"/>
                    <a:pt x="124" y="19"/>
                  </a:cubicBezTo>
                  <a:cubicBezTo>
                    <a:pt x="123" y="21"/>
                    <a:pt x="120" y="21"/>
                    <a:pt x="119" y="19"/>
                  </a:cubicBezTo>
                  <a:cubicBezTo>
                    <a:pt x="118" y="19"/>
                    <a:pt x="117" y="17"/>
                    <a:pt x="117" y="16"/>
                  </a:cubicBezTo>
                  <a:cubicBezTo>
                    <a:pt x="117" y="16"/>
                    <a:pt x="117" y="16"/>
                    <a:pt x="117" y="16"/>
                  </a:cubicBezTo>
                  <a:cubicBezTo>
                    <a:pt x="117" y="15"/>
                    <a:pt x="117" y="14"/>
                    <a:pt x="117" y="13"/>
                  </a:cubicBezTo>
                  <a:cubicBezTo>
                    <a:pt x="117" y="12"/>
                    <a:pt x="117" y="11"/>
                    <a:pt x="116" y="10"/>
                  </a:cubicBezTo>
                  <a:cubicBezTo>
                    <a:pt x="116" y="10"/>
                    <a:pt x="115" y="9"/>
                    <a:pt x="114" y="9"/>
                  </a:cubicBezTo>
                  <a:cubicBezTo>
                    <a:pt x="113" y="9"/>
                    <a:pt x="112" y="9"/>
                    <a:pt x="111" y="9"/>
                  </a:cubicBezTo>
                  <a:cubicBezTo>
                    <a:pt x="110" y="9"/>
                    <a:pt x="109" y="9"/>
                    <a:pt x="107" y="10"/>
                  </a:cubicBezTo>
                  <a:cubicBezTo>
                    <a:pt x="106" y="10"/>
                    <a:pt x="105" y="10"/>
                    <a:pt x="104" y="11"/>
                  </a:cubicBezTo>
                  <a:cubicBezTo>
                    <a:pt x="102" y="11"/>
                    <a:pt x="102" y="12"/>
                    <a:pt x="100" y="13"/>
                  </a:cubicBezTo>
                  <a:cubicBezTo>
                    <a:pt x="99" y="13"/>
                    <a:pt x="99" y="13"/>
                    <a:pt x="99" y="13"/>
                  </a:cubicBezTo>
                  <a:cubicBezTo>
                    <a:pt x="99" y="14"/>
                    <a:pt x="99" y="14"/>
                    <a:pt x="99" y="14"/>
                  </a:cubicBezTo>
                  <a:cubicBezTo>
                    <a:pt x="99" y="14"/>
                    <a:pt x="99" y="14"/>
                    <a:pt x="99" y="14"/>
                  </a:cubicBezTo>
                  <a:cubicBezTo>
                    <a:pt x="97" y="15"/>
                    <a:pt x="97" y="15"/>
                    <a:pt x="97" y="15"/>
                  </a:cubicBezTo>
                  <a:cubicBezTo>
                    <a:pt x="96" y="17"/>
                    <a:pt x="96" y="17"/>
                    <a:pt x="96" y="17"/>
                  </a:cubicBezTo>
                  <a:cubicBezTo>
                    <a:pt x="95" y="18"/>
                    <a:pt x="95" y="18"/>
                    <a:pt x="95" y="18"/>
                  </a:cubicBezTo>
                  <a:cubicBezTo>
                    <a:pt x="94" y="19"/>
                    <a:pt x="93" y="20"/>
                    <a:pt x="93" y="21"/>
                  </a:cubicBezTo>
                  <a:cubicBezTo>
                    <a:pt x="92" y="23"/>
                    <a:pt x="92" y="24"/>
                    <a:pt x="91" y="25"/>
                  </a:cubicBezTo>
                  <a:cubicBezTo>
                    <a:pt x="91" y="26"/>
                    <a:pt x="91" y="28"/>
                    <a:pt x="90" y="29"/>
                  </a:cubicBezTo>
                  <a:cubicBezTo>
                    <a:pt x="90" y="31"/>
                    <a:pt x="90" y="32"/>
                    <a:pt x="90" y="33"/>
                  </a:cubicBezTo>
                  <a:cubicBezTo>
                    <a:pt x="90" y="35"/>
                    <a:pt x="90" y="36"/>
                    <a:pt x="90" y="38"/>
                  </a:cubicBezTo>
                  <a:cubicBezTo>
                    <a:pt x="90" y="47"/>
                    <a:pt x="90" y="47"/>
                    <a:pt x="90" y="47"/>
                  </a:cubicBezTo>
                  <a:cubicBezTo>
                    <a:pt x="90" y="49"/>
                    <a:pt x="88" y="50"/>
                    <a:pt x="86" y="50"/>
                  </a:cubicBezTo>
                  <a:cubicBezTo>
                    <a:pt x="85" y="50"/>
                    <a:pt x="84" y="50"/>
                    <a:pt x="84" y="49"/>
                  </a:cubicBezTo>
                  <a:cubicBezTo>
                    <a:pt x="84" y="49"/>
                    <a:pt x="84" y="49"/>
                    <a:pt x="84" y="49"/>
                  </a:cubicBezTo>
                  <a:cubicBezTo>
                    <a:pt x="83" y="48"/>
                    <a:pt x="83" y="48"/>
                    <a:pt x="83" y="48"/>
                  </a:cubicBezTo>
                  <a:cubicBezTo>
                    <a:pt x="83" y="48"/>
                    <a:pt x="82" y="48"/>
                    <a:pt x="82" y="47"/>
                  </a:cubicBezTo>
                  <a:cubicBezTo>
                    <a:pt x="82" y="47"/>
                    <a:pt x="81" y="47"/>
                    <a:pt x="80" y="46"/>
                  </a:cubicBezTo>
                  <a:cubicBezTo>
                    <a:pt x="80" y="46"/>
                    <a:pt x="80" y="46"/>
                    <a:pt x="80" y="46"/>
                  </a:cubicBezTo>
                  <a:cubicBezTo>
                    <a:pt x="79" y="46"/>
                    <a:pt x="79" y="46"/>
                    <a:pt x="79" y="46"/>
                  </a:cubicBezTo>
                  <a:cubicBezTo>
                    <a:pt x="78" y="47"/>
                    <a:pt x="77" y="47"/>
                    <a:pt x="76" y="48"/>
                  </a:cubicBezTo>
                  <a:cubicBezTo>
                    <a:pt x="75" y="49"/>
                    <a:pt x="74" y="50"/>
                    <a:pt x="73" y="52"/>
                  </a:cubicBezTo>
                  <a:cubicBezTo>
                    <a:pt x="73" y="53"/>
                    <a:pt x="73" y="54"/>
                    <a:pt x="72" y="55"/>
                  </a:cubicBezTo>
                  <a:cubicBezTo>
                    <a:pt x="72" y="56"/>
                    <a:pt x="72" y="57"/>
                    <a:pt x="72" y="58"/>
                  </a:cubicBezTo>
                  <a:cubicBezTo>
                    <a:pt x="72" y="58"/>
                    <a:pt x="72" y="58"/>
                    <a:pt x="72" y="58"/>
                  </a:cubicBezTo>
                  <a:cubicBezTo>
                    <a:pt x="73" y="59"/>
                    <a:pt x="72" y="60"/>
                    <a:pt x="71" y="60"/>
                  </a:cubicBezTo>
                  <a:cubicBezTo>
                    <a:pt x="70" y="60"/>
                    <a:pt x="69" y="60"/>
                    <a:pt x="68" y="59"/>
                  </a:cubicBezTo>
                  <a:cubicBezTo>
                    <a:pt x="68" y="58"/>
                    <a:pt x="67" y="57"/>
                    <a:pt x="66" y="56"/>
                  </a:cubicBezTo>
                  <a:cubicBezTo>
                    <a:pt x="66" y="54"/>
                    <a:pt x="65" y="53"/>
                    <a:pt x="64" y="52"/>
                  </a:cubicBezTo>
                  <a:cubicBezTo>
                    <a:pt x="63" y="51"/>
                    <a:pt x="62" y="50"/>
                    <a:pt x="61" y="50"/>
                  </a:cubicBezTo>
                  <a:cubicBezTo>
                    <a:pt x="59" y="49"/>
                    <a:pt x="58" y="48"/>
                    <a:pt x="57" y="48"/>
                  </a:cubicBezTo>
                  <a:cubicBezTo>
                    <a:pt x="54" y="48"/>
                    <a:pt x="51" y="48"/>
                    <a:pt x="49" y="49"/>
                  </a:cubicBezTo>
                  <a:cubicBezTo>
                    <a:pt x="48" y="50"/>
                    <a:pt x="46" y="51"/>
                    <a:pt x="45" y="52"/>
                  </a:cubicBezTo>
                  <a:cubicBezTo>
                    <a:pt x="44" y="53"/>
                    <a:pt x="43" y="54"/>
                    <a:pt x="42" y="55"/>
                  </a:cubicBezTo>
                  <a:cubicBezTo>
                    <a:pt x="39" y="59"/>
                    <a:pt x="37" y="65"/>
                    <a:pt x="37" y="71"/>
                  </a:cubicBezTo>
                  <a:cubicBezTo>
                    <a:pt x="37" y="74"/>
                    <a:pt x="37" y="76"/>
                    <a:pt x="38" y="79"/>
                  </a:cubicBezTo>
                  <a:cubicBezTo>
                    <a:pt x="39" y="80"/>
                    <a:pt x="39" y="82"/>
                    <a:pt x="40" y="83"/>
                  </a:cubicBezTo>
                  <a:cubicBezTo>
                    <a:pt x="40" y="84"/>
                    <a:pt x="41" y="85"/>
                    <a:pt x="42" y="87"/>
                  </a:cubicBezTo>
                  <a:cubicBezTo>
                    <a:pt x="43" y="88"/>
                    <a:pt x="42" y="90"/>
                    <a:pt x="41" y="90"/>
                  </a:cubicBezTo>
                  <a:cubicBezTo>
                    <a:pt x="40" y="91"/>
                    <a:pt x="39" y="91"/>
                    <a:pt x="38" y="90"/>
                  </a:cubicBezTo>
                  <a:cubicBezTo>
                    <a:pt x="37" y="90"/>
                    <a:pt x="37" y="90"/>
                    <a:pt x="37" y="90"/>
                  </a:cubicBezTo>
                  <a:cubicBezTo>
                    <a:pt x="36" y="89"/>
                    <a:pt x="36" y="89"/>
                    <a:pt x="36" y="89"/>
                  </a:cubicBezTo>
                  <a:cubicBezTo>
                    <a:pt x="36" y="89"/>
                    <a:pt x="35" y="89"/>
                    <a:pt x="35" y="88"/>
                  </a:cubicBezTo>
                  <a:cubicBezTo>
                    <a:pt x="34" y="88"/>
                    <a:pt x="34" y="88"/>
                    <a:pt x="34" y="88"/>
                  </a:cubicBezTo>
                  <a:cubicBezTo>
                    <a:pt x="33" y="88"/>
                    <a:pt x="33" y="88"/>
                    <a:pt x="32" y="88"/>
                  </a:cubicBezTo>
                  <a:cubicBezTo>
                    <a:pt x="32" y="88"/>
                    <a:pt x="32" y="88"/>
                    <a:pt x="31" y="88"/>
                  </a:cubicBezTo>
                  <a:cubicBezTo>
                    <a:pt x="30" y="89"/>
                    <a:pt x="30" y="89"/>
                    <a:pt x="30" y="89"/>
                  </a:cubicBezTo>
                  <a:cubicBezTo>
                    <a:pt x="30" y="89"/>
                    <a:pt x="29" y="90"/>
                    <a:pt x="29" y="91"/>
                  </a:cubicBezTo>
                  <a:cubicBezTo>
                    <a:pt x="29" y="91"/>
                    <a:pt x="28" y="91"/>
                    <a:pt x="28" y="92"/>
                  </a:cubicBezTo>
                  <a:cubicBezTo>
                    <a:pt x="28" y="92"/>
                    <a:pt x="28" y="93"/>
                    <a:pt x="28" y="93"/>
                  </a:cubicBezTo>
                  <a:cubicBezTo>
                    <a:pt x="28" y="94"/>
                    <a:pt x="28" y="94"/>
                    <a:pt x="28" y="95"/>
                  </a:cubicBezTo>
                  <a:cubicBezTo>
                    <a:pt x="28" y="95"/>
                    <a:pt x="27" y="96"/>
                    <a:pt x="28" y="96"/>
                  </a:cubicBezTo>
                  <a:cubicBezTo>
                    <a:pt x="28" y="96"/>
                    <a:pt x="28" y="97"/>
                    <a:pt x="28" y="97"/>
                  </a:cubicBezTo>
                  <a:cubicBezTo>
                    <a:pt x="28" y="98"/>
                    <a:pt x="28" y="98"/>
                    <a:pt x="28" y="99"/>
                  </a:cubicBezTo>
                  <a:cubicBezTo>
                    <a:pt x="29" y="99"/>
                    <a:pt x="29" y="99"/>
                    <a:pt x="29" y="100"/>
                  </a:cubicBezTo>
                  <a:cubicBezTo>
                    <a:pt x="29" y="100"/>
                    <a:pt x="30" y="100"/>
                    <a:pt x="30" y="101"/>
                  </a:cubicBezTo>
                  <a:cubicBezTo>
                    <a:pt x="30" y="101"/>
                    <a:pt x="30" y="101"/>
                    <a:pt x="30" y="101"/>
                  </a:cubicBezTo>
                  <a:cubicBezTo>
                    <a:pt x="32" y="103"/>
                    <a:pt x="31" y="105"/>
                    <a:pt x="30" y="106"/>
                  </a:cubicBezTo>
                  <a:cubicBezTo>
                    <a:pt x="29" y="107"/>
                    <a:pt x="27" y="107"/>
                    <a:pt x="26" y="106"/>
                  </a:cubicBezTo>
                  <a:cubicBezTo>
                    <a:pt x="24" y="105"/>
                    <a:pt x="22" y="104"/>
                    <a:pt x="20" y="103"/>
                  </a:cubicBezTo>
                  <a:cubicBezTo>
                    <a:pt x="18" y="103"/>
                    <a:pt x="17" y="103"/>
                    <a:pt x="16" y="103"/>
                  </a:cubicBezTo>
                  <a:cubicBezTo>
                    <a:pt x="15" y="103"/>
                    <a:pt x="14" y="103"/>
                    <a:pt x="14" y="103"/>
                  </a:cubicBezTo>
                  <a:cubicBezTo>
                    <a:pt x="13" y="103"/>
                    <a:pt x="12" y="103"/>
                    <a:pt x="11" y="104"/>
                  </a:cubicBezTo>
                  <a:cubicBezTo>
                    <a:pt x="10" y="104"/>
                    <a:pt x="10" y="105"/>
                    <a:pt x="9" y="106"/>
                  </a:cubicBezTo>
                  <a:cubicBezTo>
                    <a:pt x="8" y="107"/>
                    <a:pt x="8" y="108"/>
                    <a:pt x="7" y="109"/>
                  </a:cubicBezTo>
                  <a:cubicBezTo>
                    <a:pt x="7" y="110"/>
                    <a:pt x="6" y="111"/>
                    <a:pt x="6" y="112"/>
                  </a:cubicBezTo>
                  <a:cubicBezTo>
                    <a:pt x="5" y="116"/>
                    <a:pt x="4" y="122"/>
                    <a:pt x="5" y="126"/>
                  </a:cubicBezTo>
                  <a:cubicBezTo>
                    <a:pt x="5" y="129"/>
                    <a:pt x="6" y="131"/>
                    <a:pt x="7" y="134"/>
                  </a:cubicBezTo>
                  <a:cubicBezTo>
                    <a:pt x="7" y="135"/>
                    <a:pt x="8" y="136"/>
                    <a:pt x="9" y="137"/>
                  </a:cubicBezTo>
                  <a:cubicBezTo>
                    <a:pt x="10" y="137"/>
                    <a:pt x="10" y="138"/>
                    <a:pt x="12" y="138"/>
                  </a:cubicBezTo>
                  <a:cubicBezTo>
                    <a:pt x="12" y="138"/>
                    <a:pt x="12" y="138"/>
                    <a:pt x="12" y="138"/>
                  </a:cubicBezTo>
                  <a:cubicBezTo>
                    <a:pt x="12" y="138"/>
                    <a:pt x="12" y="138"/>
                    <a:pt x="12" y="138"/>
                  </a:cubicBezTo>
                  <a:lnTo>
                    <a:pt x="12" y="139"/>
                  </a:lnTo>
                  <a:close/>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grpSp>
      <p:grpSp>
        <p:nvGrpSpPr>
          <p:cNvPr id="88" name="Group 71"/>
          <p:cNvGrpSpPr/>
          <p:nvPr/>
        </p:nvGrpSpPr>
        <p:grpSpPr>
          <a:xfrm>
            <a:off x="5218398" y="1935489"/>
            <a:ext cx="759874" cy="667672"/>
            <a:chOff x="4338638" y="4006851"/>
            <a:chExt cx="758825" cy="666750"/>
          </a:xfrm>
          <a:solidFill>
            <a:schemeClr val="bg1"/>
          </a:solidFill>
        </p:grpSpPr>
        <p:sp>
          <p:nvSpPr>
            <p:cNvPr id="90" name="Rectangle 114"/>
            <p:cNvSpPr>
              <a:spLocks noChangeArrowheads="1"/>
            </p:cNvSpPr>
            <p:nvPr/>
          </p:nvSpPr>
          <p:spPr bwMode="auto">
            <a:xfrm>
              <a:off x="4338638" y="4638676"/>
              <a:ext cx="665163" cy="34925"/>
            </a:xfrm>
            <a:prstGeom prst="rect">
              <a:avLst/>
            </a:prstGeom>
            <a:grpFill/>
            <a:ln w="9525">
              <a:noFill/>
              <a:miter lim="800000"/>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91" name="Freeform 115"/>
            <p:cNvSpPr/>
            <p:nvPr/>
          </p:nvSpPr>
          <p:spPr bwMode="auto">
            <a:xfrm>
              <a:off x="4376738" y="4275139"/>
              <a:ext cx="327025" cy="377825"/>
            </a:xfrm>
            <a:custGeom>
              <a:avLst/>
              <a:gdLst/>
              <a:ahLst/>
              <a:cxnLst>
                <a:cxn ang="0">
                  <a:pos x="0" y="227"/>
                </a:cxn>
                <a:cxn ang="0">
                  <a:pos x="35" y="0"/>
                </a:cxn>
                <a:cxn ang="0">
                  <a:pos x="156" y="0"/>
                </a:cxn>
                <a:cxn ang="0">
                  <a:pos x="197" y="226"/>
                </a:cxn>
                <a:cxn ang="0">
                  <a:pos x="0" y="226"/>
                </a:cxn>
              </a:cxnLst>
              <a:rect l="0" t="0" r="r" b="b"/>
              <a:pathLst>
                <a:path w="197" h="227">
                  <a:moveTo>
                    <a:pt x="0" y="227"/>
                  </a:moveTo>
                  <a:cubicBezTo>
                    <a:pt x="0" y="227"/>
                    <a:pt x="87" y="121"/>
                    <a:pt x="35" y="0"/>
                  </a:cubicBezTo>
                  <a:cubicBezTo>
                    <a:pt x="156" y="0"/>
                    <a:pt x="156" y="0"/>
                    <a:pt x="156" y="0"/>
                  </a:cubicBezTo>
                  <a:cubicBezTo>
                    <a:pt x="156" y="0"/>
                    <a:pt x="111" y="150"/>
                    <a:pt x="197" y="226"/>
                  </a:cubicBezTo>
                  <a:cubicBezTo>
                    <a:pt x="0" y="226"/>
                    <a:pt x="0" y="226"/>
                    <a:pt x="0" y="226"/>
                  </a:cubicBezTo>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92" name="Freeform 116"/>
            <p:cNvSpPr/>
            <p:nvPr/>
          </p:nvSpPr>
          <p:spPr bwMode="auto">
            <a:xfrm>
              <a:off x="4665663" y="4273551"/>
              <a:ext cx="300038" cy="374650"/>
            </a:xfrm>
            <a:custGeom>
              <a:avLst/>
              <a:gdLst/>
              <a:ahLst/>
              <a:cxnLst>
                <a:cxn ang="0">
                  <a:pos x="180" y="225"/>
                </a:cxn>
                <a:cxn ang="0">
                  <a:pos x="139" y="0"/>
                </a:cxn>
                <a:cxn ang="0">
                  <a:pos x="18" y="0"/>
                </a:cxn>
                <a:cxn ang="0">
                  <a:pos x="0" y="178"/>
                </a:cxn>
                <a:cxn ang="0">
                  <a:pos x="26" y="225"/>
                </a:cxn>
                <a:cxn ang="0">
                  <a:pos x="180" y="225"/>
                </a:cxn>
              </a:cxnLst>
              <a:rect l="0" t="0" r="r" b="b"/>
              <a:pathLst>
                <a:path w="180" h="225">
                  <a:moveTo>
                    <a:pt x="180" y="225"/>
                  </a:moveTo>
                  <a:cubicBezTo>
                    <a:pt x="100" y="153"/>
                    <a:pt x="139" y="0"/>
                    <a:pt x="139" y="0"/>
                  </a:cubicBezTo>
                  <a:cubicBezTo>
                    <a:pt x="18" y="0"/>
                    <a:pt x="18" y="0"/>
                    <a:pt x="18" y="0"/>
                  </a:cubicBezTo>
                  <a:cubicBezTo>
                    <a:pt x="35" y="64"/>
                    <a:pt x="38" y="140"/>
                    <a:pt x="0" y="178"/>
                  </a:cubicBezTo>
                  <a:cubicBezTo>
                    <a:pt x="8" y="189"/>
                    <a:pt x="23" y="194"/>
                    <a:pt x="26" y="225"/>
                  </a:cubicBezTo>
                  <a:lnTo>
                    <a:pt x="180" y="225"/>
                  </a:lnTo>
                  <a:close/>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93" name="Freeform 117"/>
            <p:cNvSpPr/>
            <p:nvPr/>
          </p:nvSpPr>
          <p:spPr bwMode="auto">
            <a:xfrm>
              <a:off x="4659313" y="4068764"/>
              <a:ext cx="438150" cy="201613"/>
            </a:xfrm>
            <a:custGeom>
              <a:avLst/>
              <a:gdLst/>
              <a:ahLst/>
              <a:cxnLst>
                <a:cxn ang="0">
                  <a:pos x="1" y="98"/>
                </a:cxn>
                <a:cxn ang="0">
                  <a:pos x="5" y="79"/>
                </a:cxn>
                <a:cxn ang="0">
                  <a:pos x="32" y="79"/>
                </a:cxn>
                <a:cxn ang="0">
                  <a:pos x="47" y="59"/>
                </a:cxn>
                <a:cxn ang="0">
                  <a:pos x="50" y="37"/>
                </a:cxn>
                <a:cxn ang="0">
                  <a:pos x="56" y="29"/>
                </a:cxn>
                <a:cxn ang="0">
                  <a:pos x="77" y="24"/>
                </a:cxn>
                <a:cxn ang="0">
                  <a:pos x="90" y="23"/>
                </a:cxn>
                <a:cxn ang="0">
                  <a:pos x="99" y="18"/>
                </a:cxn>
                <a:cxn ang="0">
                  <a:pos x="114" y="13"/>
                </a:cxn>
                <a:cxn ang="0">
                  <a:pos x="139" y="0"/>
                </a:cxn>
                <a:cxn ang="0">
                  <a:pos x="154" y="14"/>
                </a:cxn>
                <a:cxn ang="0">
                  <a:pos x="173" y="6"/>
                </a:cxn>
                <a:cxn ang="0">
                  <a:pos x="189" y="19"/>
                </a:cxn>
                <a:cxn ang="0">
                  <a:pos x="207" y="19"/>
                </a:cxn>
                <a:cxn ang="0">
                  <a:pos x="222" y="37"/>
                </a:cxn>
                <a:cxn ang="0">
                  <a:pos x="240" y="39"/>
                </a:cxn>
                <a:cxn ang="0">
                  <a:pos x="248" y="42"/>
                </a:cxn>
                <a:cxn ang="0">
                  <a:pos x="261" y="60"/>
                </a:cxn>
                <a:cxn ang="0">
                  <a:pos x="263" y="73"/>
                </a:cxn>
                <a:cxn ang="0">
                  <a:pos x="255" y="89"/>
                </a:cxn>
                <a:cxn ang="0">
                  <a:pos x="243" y="96"/>
                </a:cxn>
                <a:cxn ang="0">
                  <a:pos x="220" y="92"/>
                </a:cxn>
                <a:cxn ang="0">
                  <a:pos x="219" y="109"/>
                </a:cxn>
                <a:cxn ang="0">
                  <a:pos x="213" y="113"/>
                </a:cxn>
                <a:cxn ang="0">
                  <a:pos x="197" y="107"/>
                </a:cxn>
                <a:cxn ang="0">
                  <a:pos x="181" y="120"/>
                </a:cxn>
                <a:cxn ang="0">
                  <a:pos x="157" y="108"/>
                </a:cxn>
                <a:cxn ang="0">
                  <a:pos x="178" y="117"/>
                </a:cxn>
                <a:cxn ang="0">
                  <a:pos x="192" y="109"/>
                </a:cxn>
                <a:cxn ang="0">
                  <a:pos x="207" y="108"/>
                </a:cxn>
                <a:cxn ang="0">
                  <a:pos x="211" y="107"/>
                </a:cxn>
                <a:cxn ang="0">
                  <a:pos x="216" y="101"/>
                </a:cxn>
                <a:cxn ang="0">
                  <a:pos x="223" y="85"/>
                </a:cxn>
                <a:cxn ang="0">
                  <a:pos x="241" y="88"/>
                </a:cxn>
                <a:cxn ang="0">
                  <a:pos x="245" y="87"/>
                </a:cxn>
                <a:cxn ang="0">
                  <a:pos x="255" y="74"/>
                </a:cxn>
                <a:cxn ang="0">
                  <a:pos x="255" y="72"/>
                </a:cxn>
                <a:cxn ang="0">
                  <a:pos x="248" y="52"/>
                </a:cxn>
                <a:cxn ang="0">
                  <a:pos x="244" y="49"/>
                </a:cxn>
                <a:cxn ang="0">
                  <a:pos x="226" y="47"/>
                </a:cxn>
                <a:cxn ang="0">
                  <a:pos x="214" y="33"/>
                </a:cxn>
                <a:cxn ang="0">
                  <a:pos x="198" y="25"/>
                </a:cxn>
                <a:cxn ang="0">
                  <a:pos x="184" y="20"/>
                </a:cxn>
                <a:cxn ang="0">
                  <a:pos x="172" y="11"/>
                </a:cxn>
                <a:cxn ang="0">
                  <a:pos x="156" y="16"/>
                </a:cxn>
                <a:cxn ang="0">
                  <a:pos x="146" y="4"/>
                </a:cxn>
                <a:cxn ang="0">
                  <a:pos x="121" y="9"/>
                </a:cxn>
                <a:cxn ang="0">
                  <a:pos x="108" y="25"/>
                </a:cxn>
                <a:cxn ang="0">
                  <a:pos x="96" y="23"/>
                </a:cxn>
                <a:cxn ang="0">
                  <a:pos x="90" y="33"/>
                </a:cxn>
                <a:cxn ang="0">
                  <a:pos x="69" y="30"/>
                </a:cxn>
                <a:cxn ang="0">
                  <a:pos x="54" y="47"/>
                </a:cxn>
                <a:cxn ang="0">
                  <a:pos x="46" y="66"/>
                </a:cxn>
                <a:cxn ang="0">
                  <a:pos x="38" y="72"/>
                </a:cxn>
                <a:cxn ang="0">
                  <a:pos x="12" y="79"/>
                </a:cxn>
                <a:cxn ang="0">
                  <a:pos x="3" y="98"/>
                </a:cxn>
                <a:cxn ang="0">
                  <a:pos x="10" y="110"/>
                </a:cxn>
              </a:cxnLst>
              <a:rect l="0" t="0" r="r" b="b"/>
              <a:pathLst>
                <a:path w="263" h="121">
                  <a:moveTo>
                    <a:pt x="10" y="111"/>
                  </a:moveTo>
                  <a:cubicBezTo>
                    <a:pt x="9" y="111"/>
                    <a:pt x="8" y="111"/>
                    <a:pt x="8" y="111"/>
                  </a:cubicBezTo>
                  <a:cubicBezTo>
                    <a:pt x="7" y="110"/>
                    <a:pt x="6" y="110"/>
                    <a:pt x="6" y="110"/>
                  </a:cubicBezTo>
                  <a:cubicBezTo>
                    <a:pt x="5" y="109"/>
                    <a:pt x="4" y="109"/>
                    <a:pt x="4" y="108"/>
                  </a:cubicBezTo>
                  <a:cubicBezTo>
                    <a:pt x="3" y="107"/>
                    <a:pt x="3" y="107"/>
                    <a:pt x="3" y="106"/>
                  </a:cubicBezTo>
                  <a:cubicBezTo>
                    <a:pt x="2" y="105"/>
                    <a:pt x="2" y="103"/>
                    <a:pt x="1" y="102"/>
                  </a:cubicBezTo>
                  <a:cubicBezTo>
                    <a:pt x="1" y="101"/>
                    <a:pt x="1" y="99"/>
                    <a:pt x="1" y="98"/>
                  </a:cubicBezTo>
                  <a:cubicBezTo>
                    <a:pt x="0" y="95"/>
                    <a:pt x="0" y="92"/>
                    <a:pt x="1" y="89"/>
                  </a:cubicBezTo>
                  <a:cubicBezTo>
                    <a:pt x="1" y="88"/>
                    <a:pt x="1" y="87"/>
                    <a:pt x="2" y="85"/>
                  </a:cubicBezTo>
                  <a:cubicBezTo>
                    <a:pt x="2" y="84"/>
                    <a:pt x="2" y="84"/>
                    <a:pt x="2" y="83"/>
                  </a:cubicBezTo>
                  <a:cubicBezTo>
                    <a:pt x="3" y="82"/>
                    <a:pt x="3" y="82"/>
                    <a:pt x="3" y="82"/>
                  </a:cubicBezTo>
                  <a:cubicBezTo>
                    <a:pt x="3" y="81"/>
                    <a:pt x="3" y="81"/>
                    <a:pt x="3" y="81"/>
                  </a:cubicBezTo>
                  <a:cubicBezTo>
                    <a:pt x="4" y="81"/>
                    <a:pt x="4" y="81"/>
                    <a:pt x="4" y="81"/>
                  </a:cubicBezTo>
                  <a:cubicBezTo>
                    <a:pt x="4" y="80"/>
                    <a:pt x="4" y="80"/>
                    <a:pt x="5" y="79"/>
                  </a:cubicBezTo>
                  <a:cubicBezTo>
                    <a:pt x="7" y="77"/>
                    <a:pt x="7" y="77"/>
                    <a:pt x="7" y="77"/>
                  </a:cubicBezTo>
                  <a:cubicBezTo>
                    <a:pt x="8" y="76"/>
                    <a:pt x="8" y="76"/>
                    <a:pt x="8" y="76"/>
                  </a:cubicBezTo>
                  <a:cubicBezTo>
                    <a:pt x="10" y="75"/>
                    <a:pt x="10" y="75"/>
                    <a:pt x="10" y="75"/>
                  </a:cubicBezTo>
                  <a:cubicBezTo>
                    <a:pt x="12" y="74"/>
                    <a:pt x="13" y="73"/>
                    <a:pt x="15" y="73"/>
                  </a:cubicBezTo>
                  <a:cubicBezTo>
                    <a:pt x="16" y="73"/>
                    <a:pt x="18" y="72"/>
                    <a:pt x="19" y="72"/>
                  </a:cubicBezTo>
                  <a:cubicBezTo>
                    <a:pt x="25" y="72"/>
                    <a:pt x="31" y="74"/>
                    <a:pt x="36" y="76"/>
                  </a:cubicBezTo>
                  <a:cubicBezTo>
                    <a:pt x="32" y="79"/>
                    <a:pt x="32" y="79"/>
                    <a:pt x="32" y="79"/>
                  </a:cubicBezTo>
                  <a:cubicBezTo>
                    <a:pt x="32" y="77"/>
                    <a:pt x="31" y="74"/>
                    <a:pt x="32" y="71"/>
                  </a:cubicBezTo>
                  <a:cubicBezTo>
                    <a:pt x="32" y="69"/>
                    <a:pt x="32" y="66"/>
                    <a:pt x="34" y="63"/>
                  </a:cubicBezTo>
                  <a:cubicBezTo>
                    <a:pt x="35" y="63"/>
                    <a:pt x="35" y="62"/>
                    <a:pt x="36" y="61"/>
                  </a:cubicBezTo>
                  <a:cubicBezTo>
                    <a:pt x="37" y="61"/>
                    <a:pt x="37" y="60"/>
                    <a:pt x="38" y="60"/>
                  </a:cubicBezTo>
                  <a:cubicBezTo>
                    <a:pt x="40" y="59"/>
                    <a:pt x="41" y="59"/>
                    <a:pt x="43" y="59"/>
                  </a:cubicBezTo>
                  <a:cubicBezTo>
                    <a:pt x="43" y="59"/>
                    <a:pt x="44" y="59"/>
                    <a:pt x="45" y="59"/>
                  </a:cubicBezTo>
                  <a:cubicBezTo>
                    <a:pt x="46" y="59"/>
                    <a:pt x="46" y="59"/>
                    <a:pt x="47" y="59"/>
                  </a:cubicBezTo>
                  <a:cubicBezTo>
                    <a:pt x="48" y="59"/>
                    <a:pt x="50" y="59"/>
                    <a:pt x="51" y="60"/>
                  </a:cubicBezTo>
                  <a:cubicBezTo>
                    <a:pt x="46" y="63"/>
                    <a:pt x="46" y="63"/>
                    <a:pt x="46" y="63"/>
                  </a:cubicBezTo>
                  <a:cubicBezTo>
                    <a:pt x="46" y="60"/>
                    <a:pt x="46" y="58"/>
                    <a:pt x="46" y="55"/>
                  </a:cubicBezTo>
                  <a:cubicBezTo>
                    <a:pt x="47" y="51"/>
                    <a:pt x="47" y="51"/>
                    <a:pt x="47" y="51"/>
                  </a:cubicBezTo>
                  <a:cubicBezTo>
                    <a:pt x="47" y="49"/>
                    <a:pt x="47" y="48"/>
                    <a:pt x="47" y="46"/>
                  </a:cubicBezTo>
                  <a:cubicBezTo>
                    <a:pt x="47" y="45"/>
                    <a:pt x="48" y="43"/>
                    <a:pt x="48" y="42"/>
                  </a:cubicBezTo>
                  <a:cubicBezTo>
                    <a:pt x="48" y="40"/>
                    <a:pt x="49" y="39"/>
                    <a:pt x="50" y="37"/>
                  </a:cubicBezTo>
                  <a:cubicBezTo>
                    <a:pt x="50" y="36"/>
                    <a:pt x="51" y="35"/>
                    <a:pt x="52" y="33"/>
                  </a:cubicBezTo>
                  <a:cubicBezTo>
                    <a:pt x="55" y="30"/>
                    <a:pt x="55" y="30"/>
                    <a:pt x="55" y="30"/>
                  </a:cubicBezTo>
                  <a:cubicBezTo>
                    <a:pt x="55" y="30"/>
                    <a:pt x="55" y="30"/>
                    <a:pt x="55" y="30"/>
                  </a:cubicBezTo>
                  <a:cubicBezTo>
                    <a:pt x="55" y="30"/>
                    <a:pt x="55" y="30"/>
                    <a:pt x="55" y="30"/>
                  </a:cubicBezTo>
                  <a:cubicBezTo>
                    <a:pt x="55" y="30"/>
                    <a:pt x="55" y="30"/>
                    <a:pt x="55" y="30"/>
                  </a:cubicBezTo>
                  <a:cubicBezTo>
                    <a:pt x="56" y="30"/>
                    <a:pt x="56" y="30"/>
                    <a:pt x="56" y="30"/>
                  </a:cubicBezTo>
                  <a:cubicBezTo>
                    <a:pt x="56" y="29"/>
                    <a:pt x="56" y="29"/>
                    <a:pt x="56" y="29"/>
                  </a:cubicBezTo>
                  <a:cubicBezTo>
                    <a:pt x="56" y="29"/>
                    <a:pt x="56" y="29"/>
                    <a:pt x="56" y="29"/>
                  </a:cubicBezTo>
                  <a:cubicBezTo>
                    <a:pt x="57" y="28"/>
                    <a:pt x="57" y="28"/>
                    <a:pt x="57" y="28"/>
                  </a:cubicBezTo>
                  <a:cubicBezTo>
                    <a:pt x="59" y="27"/>
                    <a:pt x="59" y="27"/>
                    <a:pt x="59" y="27"/>
                  </a:cubicBezTo>
                  <a:cubicBezTo>
                    <a:pt x="60" y="26"/>
                    <a:pt x="62" y="26"/>
                    <a:pt x="63" y="25"/>
                  </a:cubicBezTo>
                  <a:cubicBezTo>
                    <a:pt x="65" y="24"/>
                    <a:pt x="66" y="24"/>
                    <a:pt x="68" y="24"/>
                  </a:cubicBezTo>
                  <a:cubicBezTo>
                    <a:pt x="69" y="24"/>
                    <a:pt x="71" y="24"/>
                    <a:pt x="72" y="24"/>
                  </a:cubicBezTo>
                  <a:cubicBezTo>
                    <a:pt x="77" y="24"/>
                    <a:pt x="77" y="24"/>
                    <a:pt x="77" y="24"/>
                  </a:cubicBezTo>
                  <a:cubicBezTo>
                    <a:pt x="81" y="26"/>
                    <a:pt x="81" y="26"/>
                    <a:pt x="81" y="26"/>
                  </a:cubicBezTo>
                  <a:cubicBezTo>
                    <a:pt x="85" y="27"/>
                    <a:pt x="85" y="27"/>
                    <a:pt x="85" y="27"/>
                  </a:cubicBezTo>
                  <a:cubicBezTo>
                    <a:pt x="89" y="29"/>
                    <a:pt x="89" y="29"/>
                    <a:pt x="89" y="29"/>
                  </a:cubicBezTo>
                  <a:cubicBezTo>
                    <a:pt x="86" y="30"/>
                    <a:pt x="86" y="30"/>
                    <a:pt x="86" y="30"/>
                  </a:cubicBezTo>
                  <a:cubicBezTo>
                    <a:pt x="86" y="29"/>
                    <a:pt x="87" y="29"/>
                    <a:pt x="87" y="28"/>
                  </a:cubicBezTo>
                  <a:cubicBezTo>
                    <a:pt x="88" y="27"/>
                    <a:pt x="88" y="25"/>
                    <a:pt x="89" y="24"/>
                  </a:cubicBezTo>
                  <a:cubicBezTo>
                    <a:pt x="89" y="24"/>
                    <a:pt x="90" y="23"/>
                    <a:pt x="90" y="23"/>
                  </a:cubicBezTo>
                  <a:cubicBezTo>
                    <a:pt x="90" y="22"/>
                    <a:pt x="91" y="21"/>
                    <a:pt x="91" y="21"/>
                  </a:cubicBezTo>
                  <a:cubicBezTo>
                    <a:pt x="92" y="20"/>
                    <a:pt x="92" y="20"/>
                    <a:pt x="93" y="20"/>
                  </a:cubicBezTo>
                  <a:cubicBezTo>
                    <a:pt x="94" y="19"/>
                    <a:pt x="94" y="19"/>
                    <a:pt x="94" y="19"/>
                  </a:cubicBezTo>
                  <a:cubicBezTo>
                    <a:pt x="94" y="19"/>
                    <a:pt x="94" y="19"/>
                    <a:pt x="95" y="19"/>
                  </a:cubicBezTo>
                  <a:cubicBezTo>
                    <a:pt x="95" y="19"/>
                    <a:pt x="95" y="19"/>
                    <a:pt x="95" y="19"/>
                  </a:cubicBezTo>
                  <a:cubicBezTo>
                    <a:pt x="96" y="18"/>
                    <a:pt x="96" y="18"/>
                    <a:pt x="97" y="18"/>
                  </a:cubicBezTo>
                  <a:cubicBezTo>
                    <a:pt x="98" y="18"/>
                    <a:pt x="99" y="18"/>
                    <a:pt x="99" y="18"/>
                  </a:cubicBezTo>
                  <a:cubicBezTo>
                    <a:pt x="101" y="18"/>
                    <a:pt x="102" y="19"/>
                    <a:pt x="103" y="19"/>
                  </a:cubicBezTo>
                  <a:cubicBezTo>
                    <a:pt x="105" y="19"/>
                    <a:pt x="106" y="20"/>
                    <a:pt x="107" y="20"/>
                  </a:cubicBezTo>
                  <a:cubicBezTo>
                    <a:pt x="108" y="21"/>
                    <a:pt x="109" y="22"/>
                    <a:pt x="110" y="23"/>
                  </a:cubicBezTo>
                  <a:cubicBezTo>
                    <a:pt x="108" y="23"/>
                    <a:pt x="108" y="23"/>
                    <a:pt x="108" y="23"/>
                  </a:cubicBezTo>
                  <a:cubicBezTo>
                    <a:pt x="108" y="22"/>
                    <a:pt x="109" y="21"/>
                    <a:pt x="109" y="19"/>
                  </a:cubicBezTo>
                  <a:cubicBezTo>
                    <a:pt x="111" y="16"/>
                    <a:pt x="111" y="16"/>
                    <a:pt x="111" y="16"/>
                  </a:cubicBezTo>
                  <a:cubicBezTo>
                    <a:pt x="114" y="13"/>
                    <a:pt x="114" y="13"/>
                    <a:pt x="114" y="13"/>
                  </a:cubicBezTo>
                  <a:cubicBezTo>
                    <a:pt x="117" y="10"/>
                    <a:pt x="117" y="10"/>
                    <a:pt x="117" y="10"/>
                  </a:cubicBezTo>
                  <a:cubicBezTo>
                    <a:pt x="120" y="7"/>
                    <a:pt x="120" y="7"/>
                    <a:pt x="120" y="7"/>
                  </a:cubicBezTo>
                  <a:cubicBezTo>
                    <a:pt x="121" y="7"/>
                    <a:pt x="122" y="6"/>
                    <a:pt x="123" y="5"/>
                  </a:cubicBezTo>
                  <a:cubicBezTo>
                    <a:pt x="124" y="4"/>
                    <a:pt x="126" y="4"/>
                    <a:pt x="127" y="3"/>
                  </a:cubicBezTo>
                  <a:cubicBezTo>
                    <a:pt x="128" y="3"/>
                    <a:pt x="129" y="2"/>
                    <a:pt x="131" y="2"/>
                  </a:cubicBezTo>
                  <a:cubicBezTo>
                    <a:pt x="132" y="1"/>
                    <a:pt x="133" y="1"/>
                    <a:pt x="134" y="1"/>
                  </a:cubicBezTo>
                  <a:cubicBezTo>
                    <a:pt x="136" y="1"/>
                    <a:pt x="137" y="1"/>
                    <a:pt x="139" y="0"/>
                  </a:cubicBezTo>
                  <a:cubicBezTo>
                    <a:pt x="140" y="0"/>
                    <a:pt x="141" y="1"/>
                    <a:pt x="143" y="1"/>
                  </a:cubicBezTo>
                  <a:cubicBezTo>
                    <a:pt x="144" y="1"/>
                    <a:pt x="145" y="1"/>
                    <a:pt x="147" y="2"/>
                  </a:cubicBezTo>
                  <a:cubicBezTo>
                    <a:pt x="148" y="3"/>
                    <a:pt x="149" y="3"/>
                    <a:pt x="150" y="4"/>
                  </a:cubicBezTo>
                  <a:cubicBezTo>
                    <a:pt x="151" y="5"/>
                    <a:pt x="152" y="6"/>
                    <a:pt x="153" y="7"/>
                  </a:cubicBezTo>
                  <a:cubicBezTo>
                    <a:pt x="154" y="9"/>
                    <a:pt x="155" y="10"/>
                    <a:pt x="155" y="11"/>
                  </a:cubicBezTo>
                  <a:cubicBezTo>
                    <a:pt x="157" y="15"/>
                    <a:pt x="157" y="15"/>
                    <a:pt x="157" y="15"/>
                  </a:cubicBezTo>
                  <a:cubicBezTo>
                    <a:pt x="154" y="14"/>
                    <a:pt x="154" y="14"/>
                    <a:pt x="154" y="14"/>
                  </a:cubicBezTo>
                  <a:cubicBezTo>
                    <a:pt x="156" y="12"/>
                    <a:pt x="156" y="12"/>
                    <a:pt x="156" y="12"/>
                  </a:cubicBezTo>
                  <a:cubicBezTo>
                    <a:pt x="157" y="11"/>
                    <a:pt x="157" y="11"/>
                    <a:pt x="158" y="10"/>
                  </a:cubicBezTo>
                  <a:cubicBezTo>
                    <a:pt x="159" y="9"/>
                    <a:pt x="160" y="9"/>
                    <a:pt x="161" y="8"/>
                  </a:cubicBezTo>
                  <a:cubicBezTo>
                    <a:pt x="162" y="8"/>
                    <a:pt x="163" y="8"/>
                    <a:pt x="164" y="7"/>
                  </a:cubicBezTo>
                  <a:cubicBezTo>
                    <a:pt x="164" y="7"/>
                    <a:pt x="165" y="7"/>
                    <a:pt x="166" y="7"/>
                  </a:cubicBezTo>
                  <a:cubicBezTo>
                    <a:pt x="167" y="6"/>
                    <a:pt x="168" y="6"/>
                    <a:pt x="169" y="6"/>
                  </a:cubicBezTo>
                  <a:cubicBezTo>
                    <a:pt x="173" y="6"/>
                    <a:pt x="173" y="6"/>
                    <a:pt x="173" y="6"/>
                  </a:cubicBezTo>
                  <a:cubicBezTo>
                    <a:pt x="176" y="7"/>
                    <a:pt x="176" y="7"/>
                    <a:pt x="176" y="7"/>
                  </a:cubicBezTo>
                  <a:cubicBezTo>
                    <a:pt x="177" y="7"/>
                    <a:pt x="178" y="7"/>
                    <a:pt x="179" y="8"/>
                  </a:cubicBezTo>
                  <a:cubicBezTo>
                    <a:pt x="179" y="8"/>
                    <a:pt x="180" y="8"/>
                    <a:pt x="181" y="9"/>
                  </a:cubicBezTo>
                  <a:cubicBezTo>
                    <a:pt x="182" y="10"/>
                    <a:pt x="183" y="10"/>
                    <a:pt x="184" y="11"/>
                  </a:cubicBezTo>
                  <a:cubicBezTo>
                    <a:pt x="185" y="12"/>
                    <a:pt x="186" y="12"/>
                    <a:pt x="186" y="13"/>
                  </a:cubicBezTo>
                  <a:cubicBezTo>
                    <a:pt x="187" y="14"/>
                    <a:pt x="187" y="15"/>
                    <a:pt x="188" y="16"/>
                  </a:cubicBezTo>
                  <a:cubicBezTo>
                    <a:pt x="188" y="17"/>
                    <a:pt x="189" y="18"/>
                    <a:pt x="189" y="19"/>
                  </a:cubicBezTo>
                  <a:cubicBezTo>
                    <a:pt x="189" y="20"/>
                    <a:pt x="190" y="21"/>
                    <a:pt x="190" y="22"/>
                  </a:cubicBezTo>
                  <a:cubicBezTo>
                    <a:pt x="190" y="25"/>
                    <a:pt x="190" y="25"/>
                    <a:pt x="190" y="25"/>
                  </a:cubicBezTo>
                  <a:cubicBezTo>
                    <a:pt x="185" y="23"/>
                    <a:pt x="185" y="23"/>
                    <a:pt x="185" y="23"/>
                  </a:cubicBezTo>
                  <a:cubicBezTo>
                    <a:pt x="187" y="22"/>
                    <a:pt x="189" y="21"/>
                    <a:pt x="191" y="20"/>
                  </a:cubicBezTo>
                  <a:cubicBezTo>
                    <a:pt x="193" y="20"/>
                    <a:pt x="195" y="19"/>
                    <a:pt x="197" y="19"/>
                  </a:cubicBezTo>
                  <a:cubicBezTo>
                    <a:pt x="200" y="19"/>
                    <a:pt x="202" y="19"/>
                    <a:pt x="204" y="19"/>
                  </a:cubicBezTo>
                  <a:cubicBezTo>
                    <a:pt x="205" y="19"/>
                    <a:pt x="206" y="19"/>
                    <a:pt x="207" y="19"/>
                  </a:cubicBezTo>
                  <a:cubicBezTo>
                    <a:pt x="208" y="20"/>
                    <a:pt x="209" y="20"/>
                    <a:pt x="211" y="21"/>
                  </a:cubicBezTo>
                  <a:cubicBezTo>
                    <a:pt x="212" y="21"/>
                    <a:pt x="213" y="22"/>
                    <a:pt x="214" y="22"/>
                  </a:cubicBezTo>
                  <a:cubicBezTo>
                    <a:pt x="215" y="23"/>
                    <a:pt x="216" y="24"/>
                    <a:pt x="216" y="24"/>
                  </a:cubicBezTo>
                  <a:cubicBezTo>
                    <a:pt x="217" y="25"/>
                    <a:pt x="218" y="26"/>
                    <a:pt x="219" y="27"/>
                  </a:cubicBezTo>
                  <a:cubicBezTo>
                    <a:pt x="219" y="28"/>
                    <a:pt x="220" y="29"/>
                    <a:pt x="220" y="30"/>
                  </a:cubicBezTo>
                  <a:cubicBezTo>
                    <a:pt x="221" y="31"/>
                    <a:pt x="221" y="32"/>
                    <a:pt x="222" y="33"/>
                  </a:cubicBezTo>
                  <a:cubicBezTo>
                    <a:pt x="222" y="34"/>
                    <a:pt x="222" y="36"/>
                    <a:pt x="222" y="37"/>
                  </a:cubicBezTo>
                  <a:cubicBezTo>
                    <a:pt x="223" y="38"/>
                    <a:pt x="223" y="39"/>
                    <a:pt x="223" y="40"/>
                  </a:cubicBezTo>
                  <a:cubicBezTo>
                    <a:pt x="223" y="43"/>
                    <a:pt x="223" y="43"/>
                    <a:pt x="223" y="43"/>
                  </a:cubicBezTo>
                  <a:cubicBezTo>
                    <a:pt x="219" y="39"/>
                    <a:pt x="219" y="39"/>
                    <a:pt x="219" y="39"/>
                  </a:cubicBezTo>
                  <a:cubicBezTo>
                    <a:pt x="221" y="39"/>
                    <a:pt x="223" y="39"/>
                    <a:pt x="226" y="39"/>
                  </a:cubicBezTo>
                  <a:cubicBezTo>
                    <a:pt x="228" y="39"/>
                    <a:pt x="230" y="38"/>
                    <a:pt x="232" y="38"/>
                  </a:cubicBezTo>
                  <a:cubicBezTo>
                    <a:pt x="236" y="38"/>
                    <a:pt x="236" y="38"/>
                    <a:pt x="236" y="38"/>
                  </a:cubicBezTo>
                  <a:cubicBezTo>
                    <a:pt x="238" y="38"/>
                    <a:pt x="239" y="39"/>
                    <a:pt x="240" y="39"/>
                  </a:cubicBezTo>
                  <a:cubicBezTo>
                    <a:pt x="244" y="40"/>
                    <a:pt x="244" y="40"/>
                    <a:pt x="244" y="40"/>
                  </a:cubicBezTo>
                  <a:cubicBezTo>
                    <a:pt x="248" y="42"/>
                    <a:pt x="248" y="42"/>
                    <a:pt x="248" y="42"/>
                  </a:cubicBezTo>
                  <a:cubicBezTo>
                    <a:pt x="248" y="42"/>
                    <a:pt x="248" y="42"/>
                    <a:pt x="248" y="42"/>
                  </a:cubicBezTo>
                  <a:cubicBezTo>
                    <a:pt x="248" y="42"/>
                    <a:pt x="248" y="42"/>
                    <a:pt x="248" y="42"/>
                  </a:cubicBezTo>
                  <a:cubicBezTo>
                    <a:pt x="248" y="42"/>
                    <a:pt x="248" y="42"/>
                    <a:pt x="248" y="42"/>
                  </a:cubicBezTo>
                  <a:cubicBezTo>
                    <a:pt x="248" y="42"/>
                    <a:pt x="248" y="42"/>
                    <a:pt x="248" y="42"/>
                  </a:cubicBezTo>
                  <a:cubicBezTo>
                    <a:pt x="248" y="42"/>
                    <a:pt x="248" y="42"/>
                    <a:pt x="248" y="42"/>
                  </a:cubicBezTo>
                  <a:cubicBezTo>
                    <a:pt x="249" y="42"/>
                    <a:pt x="249" y="42"/>
                    <a:pt x="249" y="42"/>
                  </a:cubicBezTo>
                  <a:cubicBezTo>
                    <a:pt x="249" y="43"/>
                    <a:pt x="249" y="43"/>
                    <a:pt x="249" y="43"/>
                  </a:cubicBezTo>
                  <a:cubicBezTo>
                    <a:pt x="251" y="44"/>
                    <a:pt x="251" y="44"/>
                    <a:pt x="251" y="44"/>
                  </a:cubicBezTo>
                  <a:cubicBezTo>
                    <a:pt x="252" y="44"/>
                    <a:pt x="253" y="46"/>
                    <a:pt x="254" y="47"/>
                  </a:cubicBezTo>
                  <a:cubicBezTo>
                    <a:pt x="255" y="48"/>
                    <a:pt x="255" y="49"/>
                    <a:pt x="256" y="50"/>
                  </a:cubicBezTo>
                  <a:cubicBezTo>
                    <a:pt x="257" y="51"/>
                    <a:pt x="258" y="52"/>
                    <a:pt x="258" y="53"/>
                  </a:cubicBezTo>
                  <a:cubicBezTo>
                    <a:pt x="260" y="55"/>
                    <a:pt x="261" y="57"/>
                    <a:pt x="261" y="60"/>
                  </a:cubicBezTo>
                  <a:cubicBezTo>
                    <a:pt x="263" y="63"/>
                    <a:pt x="263" y="63"/>
                    <a:pt x="263" y="63"/>
                  </a:cubicBezTo>
                  <a:cubicBezTo>
                    <a:pt x="263" y="67"/>
                    <a:pt x="263" y="67"/>
                    <a:pt x="263" y="67"/>
                  </a:cubicBezTo>
                  <a:cubicBezTo>
                    <a:pt x="263" y="68"/>
                    <a:pt x="263" y="70"/>
                    <a:pt x="263" y="71"/>
                  </a:cubicBezTo>
                  <a:cubicBezTo>
                    <a:pt x="263" y="72"/>
                    <a:pt x="263" y="72"/>
                    <a:pt x="263" y="72"/>
                  </a:cubicBezTo>
                  <a:cubicBezTo>
                    <a:pt x="263" y="72"/>
                    <a:pt x="263" y="72"/>
                    <a:pt x="263" y="72"/>
                  </a:cubicBezTo>
                  <a:cubicBezTo>
                    <a:pt x="263" y="73"/>
                    <a:pt x="263" y="73"/>
                    <a:pt x="263" y="73"/>
                  </a:cubicBezTo>
                  <a:cubicBezTo>
                    <a:pt x="263" y="73"/>
                    <a:pt x="263" y="73"/>
                    <a:pt x="263" y="73"/>
                  </a:cubicBezTo>
                  <a:cubicBezTo>
                    <a:pt x="263" y="73"/>
                    <a:pt x="263" y="73"/>
                    <a:pt x="263" y="73"/>
                  </a:cubicBezTo>
                  <a:cubicBezTo>
                    <a:pt x="263" y="73"/>
                    <a:pt x="263" y="73"/>
                    <a:pt x="263" y="73"/>
                  </a:cubicBezTo>
                  <a:cubicBezTo>
                    <a:pt x="263" y="75"/>
                    <a:pt x="263" y="75"/>
                    <a:pt x="263" y="75"/>
                  </a:cubicBezTo>
                  <a:cubicBezTo>
                    <a:pt x="263" y="76"/>
                    <a:pt x="262" y="78"/>
                    <a:pt x="262" y="79"/>
                  </a:cubicBezTo>
                  <a:cubicBezTo>
                    <a:pt x="261" y="80"/>
                    <a:pt x="261" y="81"/>
                    <a:pt x="260" y="83"/>
                  </a:cubicBezTo>
                  <a:cubicBezTo>
                    <a:pt x="260" y="84"/>
                    <a:pt x="259" y="85"/>
                    <a:pt x="258" y="86"/>
                  </a:cubicBezTo>
                  <a:cubicBezTo>
                    <a:pt x="257" y="87"/>
                    <a:pt x="256" y="88"/>
                    <a:pt x="255" y="89"/>
                  </a:cubicBezTo>
                  <a:cubicBezTo>
                    <a:pt x="254" y="90"/>
                    <a:pt x="253" y="91"/>
                    <a:pt x="252" y="91"/>
                  </a:cubicBezTo>
                  <a:cubicBezTo>
                    <a:pt x="251" y="92"/>
                    <a:pt x="250" y="93"/>
                    <a:pt x="249" y="94"/>
                  </a:cubicBezTo>
                  <a:cubicBezTo>
                    <a:pt x="248" y="94"/>
                    <a:pt x="247" y="95"/>
                    <a:pt x="246" y="95"/>
                  </a:cubicBezTo>
                  <a:cubicBezTo>
                    <a:pt x="244" y="96"/>
                    <a:pt x="244" y="96"/>
                    <a:pt x="244" y="96"/>
                  </a:cubicBezTo>
                  <a:cubicBezTo>
                    <a:pt x="244" y="96"/>
                    <a:pt x="244" y="96"/>
                    <a:pt x="244" y="96"/>
                  </a:cubicBezTo>
                  <a:cubicBezTo>
                    <a:pt x="243" y="96"/>
                    <a:pt x="243" y="96"/>
                    <a:pt x="243" y="96"/>
                  </a:cubicBezTo>
                  <a:cubicBezTo>
                    <a:pt x="243" y="96"/>
                    <a:pt x="243" y="96"/>
                    <a:pt x="243" y="96"/>
                  </a:cubicBezTo>
                  <a:cubicBezTo>
                    <a:pt x="243" y="96"/>
                    <a:pt x="243" y="96"/>
                    <a:pt x="243" y="96"/>
                  </a:cubicBezTo>
                  <a:cubicBezTo>
                    <a:pt x="242" y="97"/>
                    <a:pt x="242" y="97"/>
                    <a:pt x="242" y="97"/>
                  </a:cubicBezTo>
                  <a:cubicBezTo>
                    <a:pt x="240" y="97"/>
                    <a:pt x="240" y="97"/>
                    <a:pt x="240" y="97"/>
                  </a:cubicBezTo>
                  <a:cubicBezTo>
                    <a:pt x="239" y="97"/>
                    <a:pt x="239" y="97"/>
                    <a:pt x="238" y="97"/>
                  </a:cubicBezTo>
                  <a:cubicBezTo>
                    <a:pt x="236" y="97"/>
                    <a:pt x="235" y="97"/>
                    <a:pt x="234" y="97"/>
                  </a:cubicBezTo>
                  <a:cubicBezTo>
                    <a:pt x="231" y="96"/>
                    <a:pt x="228" y="96"/>
                    <a:pt x="226" y="95"/>
                  </a:cubicBezTo>
                  <a:cubicBezTo>
                    <a:pt x="224" y="94"/>
                    <a:pt x="222" y="93"/>
                    <a:pt x="220" y="92"/>
                  </a:cubicBezTo>
                  <a:cubicBezTo>
                    <a:pt x="225" y="89"/>
                    <a:pt x="225" y="89"/>
                    <a:pt x="225" y="89"/>
                  </a:cubicBezTo>
                  <a:cubicBezTo>
                    <a:pt x="225" y="94"/>
                    <a:pt x="225" y="94"/>
                    <a:pt x="225" y="94"/>
                  </a:cubicBezTo>
                  <a:cubicBezTo>
                    <a:pt x="225" y="95"/>
                    <a:pt x="225" y="96"/>
                    <a:pt x="224" y="97"/>
                  </a:cubicBezTo>
                  <a:cubicBezTo>
                    <a:pt x="224" y="98"/>
                    <a:pt x="224" y="99"/>
                    <a:pt x="224" y="100"/>
                  </a:cubicBezTo>
                  <a:cubicBezTo>
                    <a:pt x="224" y="101"/>
                    <a:pt x="223" y="103"/>
                    <a:pt x="223" y="104"/>
                  </a:cubicBezTo>
                  <a:cubicBezTo>
                    <a:pt x="222" y="105"/>
                    <a:pt x="222" y="106"/>
                    <a:pt x="221" y="106"/>
                  </a:cubicBezTo>
                  <a:cubicBezTo>
                    <a:pt x="220" y="107"/>
                    <a:pt x="220" y="108"/>
                    <a:pt x="219" y="109"/>
                  </a:cubicBezTo>
                  <a:cubicBezTo>
                    <a:pt x="218" y="110"/>
                    <a:pt x="217" y="110"/>
                    <a:pt x="216" y="111"/>
                  </a:cubicBezTo>
                  <a:cubicBezTo>
                    <a:pt x="215" y="112"/>
                    <a:pt x="215" y="112"/>
                    <a:pt x="215" y="112"/>
                  </a:cubicBezTo>
                  <a:cubicBezTo>
                    <a:pt x="214" y="112"/>
                    <a:pt x="214" y="112"/>
                    <a:pt x="214" y="112"/>
                  </a:cubicBezTo>
                  <a:cubicBezTo>
                    <a:pt x="214" y="112"/>
                    <a:pt x="214" y="112"/>
                    <a:pt x="214" y="112"/>
                  </a:cubicBezTo>
                  <a:cubicBezTo>
                    <a:pt x="214" y="112"/>
                    <a:pt x="214" y="112"/>
                    <a:pt x="214" y="112"/>
                  </a:cubicBezTo>
                  <a:cubicBezTo>
                    <a:pt x="214" y="112"/>
                    <a:pt x="214" y="112"/>
                    <a:pt x="214" y="112"/>
                  </a:cubicBezTo>
                  <a:cubicBezTo>
                    <a:pt x="213" y="113"/>
                    <a:pt x="213" y="113"/>
                    <a:pt x="213" y="113"/>
                  </a:cubicBezTo>
                  <a:cubicBezTo>
                    <a:pt x="212" y="113"/>
                    <a:pt x="212" y="113"/>
                    <a:pt x="210" y="114"/>
                  </a:cubicBezTo>
                  <a:cubicBezTo>
                    <a:pt x="209" y="114"/>
                    <a:pt x="208" y="114"/>
                    <a:pt x="207" y="114"/>
                  </a:cubicBezTo>
                  <a:cubicBezTo>
                    <a:pt x="206" y="114"/>
                    <a:pt x="205" y="114"/>
                    <a:pt x="204" y="114"/>
                  </a:cubicBezTo>
                  <a:cubicBezTo>
                    <a:pt x="203" y="114"/>
                    <a:pt x="202" y="114"/>
                    <a:pt x="201" y="113"/>
                  </a:cubicBezTo>
                  <a:cubicBezTo>
                    <a:pt x="200" y="113"/>
                    <a:pt x="199" y="113"/>
                    <a:pt x="198" y="112"/>
                  </a:cubicBezTo>
                  <a:cubicBezTo>
                    <a:pt x="196" y="111"/>
                    <a:pt x="194" y="110"/>
                    <a:pt x="193" y="109"/>
                  </a:cubicBezTo>
                  <a:cubicBezTo>
                    <a:pt x="197" y="107"/>
                    <a:pt x="197" y="107"/>
                    <a:pt x="197" y="107"/>
                  </a:cubicBezTo>
                  <a:cubicBezTo>
                    <a:pt x="196" y="110"/>
                    <a:pt x="196" y="110"/>
                    <a:pt x="196" y="110"/>
                  </a:cubicBezTo>
                  <a:cubicBezTo>
                    <a:pt x="196" y="111"/>
                    <a:pt x="196" y="112"/>
                    <a:pt x="195" y="113"/>
                  </a:cubicBezTo>
                  <a:cubicBezTo>
                    <a:pt x="195" y="114"/>
                    <a:pt x="194" y="115"/>
                    <a:pt x="193" y="116"/>
                  </a:cubicBezTo>
                  <a:cubicBezTo>
                    <a:pt x="192" y="117"/>
                    <a:pt x="191" y="118"/>
                    <a:pt x="190" y="119"/>
                  </a:cubicBezTo>
                  <a:cubicBezTo>
                    <a:pt x="189" y="119"/>
                    <a:pt x="188" y="120"/>
                    <a:pt x="187" y="120"/>
                  </a:cubicBezTo>
                  <a:cubicBezTo>
                    <a:pt x="186" y="120"/>
                    <a:pt x="185" y="120"/>
                    <a:pt x="184" y="120"/>
                  </a:cubicBezTo>
                  <a:cubicBezTo>
                    <a:pt x="183" y="120"/>
                    <a:pt x="182" y="121"/>
                    <a:pt x="181" y="120"/>
                  </a:cubicBezTo>
                  <a:cubicBezTo>
                    <a:pt x="180" y="120"/>
                    <a:pt x="179" y="120"/>
                    <a:pt x="178" y="120"/>
                  </a:cubicBezTo>
                  <a:cubicBezTo>
                    <a:pt x="177" y="120"/>
                    <a:pt x="176" y="120"/>
                    <a:pt x="175" y="119"/>
                  </a:cubicBezTo>
                  <a:cubicBezTo>
                    <a:pt x="174" y="119"/>
                    <a:pt x="173" y="119"/>
                    <a:pt x="172" y="119"/>
                  </a:cubicBezTo>
                  <a:cubicBezTo>
                    <a:pt x="170" y="118"/>
                    <a:pt x="168" y="117"/>
                    <a:pt x="166" y="116"/>
                  </a:cubicBezTo>
                  <a:cubicBezTo>
                    <a:pt x="164" y="115"/>
                    <a:pt x="163" y="114"/>
                    <a:pt x="161" y="113"/>
                  </a:cubicBezTo>
                  <a:cubicBezTo>
                    <a:pt x="159" y="111"/>
                    <a:pt x="158" y="110"/>
                    <a:pt x="157" y="108"/>
                  </a:cubicBezTo>
                  <a:cubicBezTo>
                    <a:pt x="157" y="108"/>
                    <a:pt x="157" y="108"/>
                    <a:pt x="157" y="108"/>
                  </a:cubicBezTo>
                  <a:cubicBezTo>
                    <a:pt x="158" y="108"/>
                    <a:pt x="158" y="108"/>
                    <a:pt x="158" y="108"/>
                  </a:cubicBezTo>
                  <a:cubicBezTo>
                    <a:pt x="158" y="108"/>
                    <a:pt x="158" y="108"/>
                    <a:pt x="158" y="108"/>
                  </a:cubicBezTo>
                  <a:cubicBezTo>
                    <a:pt x="159" y="109"/>
                    <a:pt x="160" y="110"/>
                    <a:pt x="162" y="111"/>
                  </a:cubicBezTo>
                  <a:cubicBezTo>
                    <a:pt x="164" y="113"/>
                    <a:pt x="165" y="113"/>
                    <a:pt x="167" y="114"/>
                  </a:cubicBezTo>
                  <a:cubicBezTo>
                    <a:pt x="169" y="115"/>
                    <a:pt x="171" y="115"/>
                    <a:pt x="172" y="116"/>
                  </a:cubicBezTo>
                  <a:cubicBezTo>
                    <a:pt x="173" y="116"/>
                    <a:pt x="174" y="116"/>
                    <a:pt x="175" y="117"/>
                  </a:cubicBezTo>
                  <a:cubicBezTo>
                    <a:pt x="176" y="117"/>
                    <a:pt x="177" y="117"/>
                    <a:pt x="178" y="117"/>
                  </a:cubicBezTo>
                  <a:cubicBezTo>
                    <a:pt x="179" y="117"/>
                    <a:pt x="180" y="117"/>
                    <a:pt x="181" y="117"/>
                  </a:cubicBezTo>
                  <a:cubicBezTo>
                    <a:pt x="182" y="117"/>
                    <a:pt x="182" y="117"/>
                    <a:pt x="183" y="117"/>
                  </a:cubicBezTo>
                  <a:cubicBezTo>
                    <a:pt x="184" y="117"/>
                    <a:pt x="185" y="116"/>
                    <a:pt x="186" y="116"/>
                  </a:cubicBezTo>
                  <a:cubicBezTo>
                    <a:pt x="187" y="116"/>
                    <a:pt x="187" y="115"/>
                    <a:pt x="188" y="115"/>
                  </a:cubicBezTo>
                  <a:cubicBezTo>
                    <a:pt x="189" y="115"/>
                    <a:pt x="189" y="114"/>
                    <a:pt x="190" y="113"/>
                  </a:cubicBezTo>
                  <a:cubicBezTo>
                    <a:pt x="190" y="113"/>
                    <a:pt x="191" y="112"/>
                    <a:pt x="191" y="111"/>
                  </a:cubicBezTo>
                  <a:cubicBezTo>
                    <a:pt x="191" y="111"/>
                    <a:pt x="192" y="110"/>
                    <a:pt x="192" y="109"/>
                  </a:cubicBezTo>
                  <a:cubicBezTo>
                    <a:pt x="192" y="107"/>
                    <a:pt x="192" y="107"/>
                    <a:pt x="192" y="107"/>
                  </a:cubicBezTo>
                  <a:cubicBezTo>
                    <a:pt x="192" y="105"/>
                    <a:pt x="193" y="104"/>
                    <a:pt x="195" y="104"/>
                  </a:cubicBezTo>
                  <a:cubicBezTo>
                    <a:pt x="195" y="104"/>
                    <a:pt x="195" y="105"/>
                    <a:pt x="196" y="105"/>
                  </a:cubicBezTo>
                  <a:cubicBezTo>
                    <a:pt x="197" y="106"/>
                    <a:pt x="199" y="107"/>
                    <a:pt x="200" y="107"/>
                  </a:cubicBezTo>
                  <a:cubicBezTo>
                    <a:pt x="201" y="107"/>
                    <a:pt x="201" y="108"/>
                    <a:pt x="202" y="108"/>
                  </a:cubicBezTo>
                  <a:cubicBezTo>
                    <a:pt x="203" y="108"/>
                    <a:pt x="204" y="108"/>
                    <a:pt x="204" y="108"/>
                  </a:cubicBezTo>
                  <a:cubicBezTo>
                    <a:pt x="205" y="108"/>
                    <a:pt x="206" y="108"/>
                    <a:pt x="207" y="108"/>
                  </a:cubicBezTo>
                  <a:cubicBezTo>
                    <a:pt x="207" y="108"/>
                    <a:pt x="208" y="108"/>
                    <a:pt x="208" y="108"/>
                  </a:cubicBezTo>
                  <a:cubicBezTo>
                    <a:pt x="209" y="108"/>
                    <a:pt x="210" y="107"/>
                    <a:pt x="211" y="107"/>
                  </a:cubicBezTo>
                  <a:cubicBezTo>
                    <a:pt x="211" y="107"/>
                    <a:pt x="211" y="107"/>
                    <a:pt x="211" y="107"/>
                  </a:cubicBezTo>
                  <a:cubicBezTo>
                    <a:pt x="211" y="107"/>
                    <a:pt x="211" y="107"/>
                    <a:pt x="211" y="107"/>
                  </a:cubicBezTo>
                  <a:cubicBezTo>
                    <a:pt x="211" y="107"/>
                    <a:pt x="211" y="107"/>
                    <a:pt x="211" y="107"/>
                  </a:cubicBezTo>
                  <a:cubicBezTo>
                    <a:pt x="211" y="107"/>
                    <a:pt x="211" y="107"/>
                    <a:pt x="211" y="107"/>
                  </a:cubicBezTo>
                  <a:cubicBezTo>
                    <a:pt x="211" y="107"/>
                    <a:pt x="211" y="107"/>
                    <a:pt x="211" y="107"/>
                  </a:cubicBezTo>
                  <a:cubicBezTo>
                    <a:pt x="211" y="107"/>
                    <a:pt x="211" y="107"/>
                    <a:pt x="211" y="107"/>
                  </a:cubicBezTo>
                  <a:cubicBezTo>
                    <a:pt x="211" y="106"/>
                    <a:pt x="211" y="106"/>
                    <a:pt x="211" y="106"/>
                  </a:cubicBezTo>
                  <a:cubicBezTo>
                    <a:pt x="212" y="106"/>
                    <a:pt x="212" y="106"/>
                    <a:pt x="212" y="106"/>
                  </a:cubicBezTo>
                  <a:cubicBezTo>
                    <a:pt x="213" y="106"/>
                    <a:pt x="213" y="106"/>
                    <a:pt x="213" y="106"/>
                  </a:cubicBezTo>
                  <a:cubicBezTo>
                    <a:pt x="213" y="105"/>
                    <a:pt x="214" y="105"/>
                    <a:pt x="214" y="104"/>
                  </a:cubicBezTo>
                  <a:cubicBezTo>
                    <a:pt x="215" y="104"/>
                    <a:pt x="215" y="103"/>
                    <a:pt x="216" y="103"/>
                  </a:cubicBezTo>
                  <a:cubicBezTo>
                    <a:pt x="216" y="102"/>
                    <a:pt x="216" y="102"/>
                    <a:pt x="216" y="101"/>
                  </a:cubicBezTo>
                  <a:cubicBezTo>
                    <a:pt x="217" y="100"/>
                    <a:pt x="217" y="100"/>
                    <a:pt x="217" y="99"/>
                  </a:cubicBezTo>
                  <a:cubicBezTo>
                    <a:pt x="217" y="98"/>
                    <a:pt x="217" y="97"/>
                    <a:pt x="217" y="96"/>
                  </a:cubicBezTo>
                  <a:cubicBezTo>
                    <a:pt x="217" y="96"/>
                    <a:pt x="218" y="95"/>
                    <a:pt x="218" y="94"/>
                  </a:cubicBezTo>
                  <a:cubicBezTo>
                    <a:pt x="218" y="89"/>
                    <a:pt x="218" y="89"/>
                    <a:pt x="218" y="89"/>
                  </a:cubicBezTo>
                  <a:cubicBezTo>
                    <a:pt x="218" y="87"/>
                    <a:pt x="220" y="85"/>
                    <a:pt x="222" y="85"/>
                  </a:cubicBezTo>
                  <a:cubicBezTo>
                    <a:pt x="222" y="85"/>
                    <a:pt x="222" y="85"/>
                    <a:pt x="222" y="85"/>
                  </a:cubicBezTo>
                  <a:cubicBezTo>
                    <a:pt x="223" y="85"/>
                    <a:pt x="223" y="85"/>
                    <a:pt x="223" y="85"/>
                  </a:cubicBezTo>
                  <a:cubicBezTo>
                    <a:pt x="225" y="86"/>
                    <a:pt x="227" y="87"/>
                    <a:pt x="229" y="88"/>
                  </a:cubicBezTo>
                  <a:cubicBezTo>
                    <a:pt x="231" y="88"/>
                    <a:pt x="233" y="89"/>
                    <a:pt x="235" y="89"/>
                  </a:cubicBezTo>
                  <a:cubicBezTo>
                    <a:pt x="236" y="89"/>
                    <a:pt x="237" y="89"/>
                    <a:pt x="237" y="89"/>
                  </a:cubicBezTo>
                  <a:cubicBezTo>
                    <a:pt x="238" y="89"/>
                    <a:pt x="238" y="89"/>
                    <a:pt x="238" y="89"/>
                  </a:cubicBezTo>
                  <a:cubicBezTo>
                    <a:pt x="240" y="89"/>
                    <a:pt x="240" y="89"/>
                    <a:pt x="240" y="89"/>
                  </a:cubicBezTo>
                  <a:cubicBezTo>
                    <a:pt x="241" y="89"/>
                    <a:pt x="241" y="89"/>
                    <a:pt x="241" y="89"/>
                  </a:cubicBezTo>
                  <a:cubicBezTo>
                    <a:pt x="241" y="88"/>
                    <a:pt x="241" y="88"/>
                    <a:pt x="241" y="88"/>
                  </a:cubicBezTo>
                  <a:cubicBezTo>
                    <a:pt x="241" y="88"/>
                    <a:pt x="241" y="88"/>
                    <a:pt x="241" y="88"/>
                  </a:cubicBezTo>
                  <a:cubicBezTo>
                    <a:pt x="241" y="88"/>
                    <a:pt x="241" y="88"/>
                    <a:pt x="241" y="88"/>
                  </a:cubicBezTo>
                  <a:cubicBezTo>
                    <a:pt x="241" y="88"/>
                    <a:pt x="241" y="88"/>
                    <a:pt x="241" y="88"/>
                  </a:cubicBezTo>
                  <a:cubicBezTo>
                    <a:pt x="241" y="88"/>
                    <a:pt x="241" y="88"/>
                    <a:pt x="241" y="88"/>
                  </a:cubicBezTo>
                  <a:cubicBezTo>
                    <a:pt x="241" y="88"/>
                    <a:pt x="241" y="88"/>
                    <a:pt x="241" y="88"/>
                  </a:cubicBezTo>
                  <a:cubicBezTo>
                    <a:pt x="242" y="88"/>
                    <a:pt x="242" y="88"/>
                    <a:pt x="242" y="88"/>
                  </a:cubicBezTo>
                  <a:cubicBezTo>
                    <a:pt x="243" y="88"/>
                    <a:pt x="244" y="87"/>
                    <a:pt x="245" y="87"/>
                  </a:cubicBezTo>
                  <a:cubicBezTo>
                    <a:pt x="246" y="86"/>
                    <a:pt x="247" y="85"/>
                    <a:pt x="247" y="85"/>
                  </a:cubicBezTo>
                  <a:cubicBezTo>
                    <a:pt x="248" y="84"/>
                    <a:pt x="249" y="84"/>
                    <a:pt x="249" y="83"/>
                  </a:cubicBezTo>
                  <a:cubicBezTo>
                    <a:pt x="250" y="82"/>
                    <a:pt x="251" y="82"/>
                    <a:pt x="251" y="81"/>
                  </a:cubicBezTo>
                  <a:cubicBezTo>
                    <a:pt x="252" y="80"/>
                    <a:pt x="252" y="79"/>
                    <a:pt x="253" y="78"/>
                  </a:cubicBezTo>
                  <a:cubicBezTo>
                    <a:pt x="253" y="78"/>
                    <a:pt x="254" y="77"/>
                    <a:pt x="254" y="76"/>
                  </a:cubicBezTo>
                  <a:cubicBezTo>
                    <a:pt x="254" y="75"/>
                    <a:pt x="254" y="75"/>
                    <a:pt x="254" y="75"/>
                  </a:cubicBezTo>
                  <a:cubicBezTo>
                    <a:pt x="254" y="75"/>
                    <a:pt x="255" y="74"/>
                    <a:pt x="255" y="74"/>
                  </a:cubicBezTo>
                  <a:cubicBezTo>
                    <a:pt x="255" y="72"/>
                    <a:pt x="255" y="72"/>
                    <a:pt x="255" y="72"/>
                  </a:cubicBezTo>
                  <a:cubicBezTo>
                    <a:pt x="255" y="72"/>
                    <a:pt x="255" y="72"/>
                    <a:pt x="255" y="72"/>
                  </a:cubicBezTo>
                  <a:cubicBezTo>
                    <a:pt x="255" y="71"/>
                    <a:pt x="255" y="71"/>
                    <a:pt x="255" y="71"/>
                  </a:cubicBezTo>
                  <a:cubicBezTo>
                    <a:pt x="255" y="71"/>
                    <a:pt x="255" y="71"/>
                    <a:pt x="255" y="71"/>
                  </a:cubicBezTo>
                  <a:cubicBezTo>
                    <a:pt x="255" y="71"/>
                    <a:pt x="255" y="71"/>
                    <a:pt x="255" y="71"/>
                  </a:cubicBezTo>
                  <a:cubicBezTo>
                    <a:pt x="255" y="71"/>
                    <a:pt x="255" y="72"/>
                    <a:pt x="255" y="72"/>
                  </a:cubicBezTo>
                  <a:cubicBezTo>
                    <a:pt x="255" y="72"/>
                    <a:pt x="255" y="72"/>
                    <a:pt x="255" y="72"/>
                  </a:cubicBezTo>
                  <a:cubicBezTo>
                    <a:pt x="255" y="71"/>
                    <a:pt x="255" y="71"/>
                    <a:pt x="255" y="71"/>
                  </a:cubicBezTo>
                  <a:cubicBezTo>
                    <a:pt x="255" y="70"/>
                    <a:pt x="255" y="69"/>
                    <a:pt x="255" y="68"/>
                  </a:cubicBezTo>
                  <a:cubicBezTo>
                    <a:pt x="254" y="65"/>
                    <a:pt x="254" y="65"/>
                    <a:pt x="254" y="65"/>
                  </a:cubicBezTo>
                  <a:cubicBezTo>
                    <a:pt x="253" y="62"/>
                    <a:pt x="253" y="62"/>
                    <a:pt x="253" y="62"/>
                  </a:cubicBezTo>
                  <a:cubicBezTo>
                    <a:pt x="253" y="61"/>
                    <a:pt x="252" y="59"/>
                    <a:pt x="251" y="57"/>
                  </a:cubicBezTo>
                  <a:cubicBezTo>
                    <a:pt x="251" y="56"/>
                    <a:pt x="250" y="55"/>
                    <a:pt x="249" y="55"/>
                  </a:cubicBezTo>
                  <a:cubicBezTo>
                    <a:pt x="249" y="54"/>
                    <a:pt x="248" y="53"/>
                    <a:pt x="248" y="52"/>
                  </a:cubicBezTo>
                  <a:cubicBezTo>
                    <a:pt x="247" y="52"/>
                    <a:pt x="247" y="51"/>
                    <a:pt x="246" y="51"/>
                  </a:cubicBezTo>
                  <a:cubicBezTo>
                    <a:pt x="244" y="50"/>
                    <a:pt x="244" y="50"/>
                    <a:pt x="244" y="50"/>
                  </a:cubicBezTo>
                  <a:cubicBezTo>
                    <a:pt x="244" y="49"/>
                    <a:pt x="244" y="49"/>
                    <a:pt x="244" y="49"/>
                  </a:cubicBezTo>
                  <a:cubicBezTo>
                    <a:pt x="243" y="49"/>
                    <a:pt x="243" y="49"/>
                    <a:pt x="243" y="49"/>
                  </a:cubicBezTo>
                  <a:cubicBezTo>
                    <a:pt x="244" y="49"/>
                    <a:pt x="244" y="49"/>
                    <a:pt x="244" y="49"/>
                  </a:cubicBezTo>
                  <a:cubicBezTo>
                    <a:pt x="244" y="49"/>
                    <a:pt x="244" y="49"/>
                    <a:pt x="244" y="49"/>
                  </a:cubicBezTo>
                  <a:cubicBezTo>
                    <a:pt x="244" y="49"/>
                    <a:pt x="244" y="49"/>
                    <a:pt x="244" y="49"/>
                  </a:cubicBezTo>
                  <a:cubicBezTo>
                    <a:pt x="244" y="49"/>
                    <a:pt x="244" y="49"/>
                    <a:pt x="244" y="49"/>
                  </a:cubicBezTo>
                  <a:cubicBezTo>
                    <a:pt x="243" y="49"/>
                    <a:pt x="243" y="49"/>
                    <a:pt x="243" y="49"/>
                  </a:cubicBezTo>
                  <a:cubicBezTo>
                    <a:pt x="241" y="47"/>
                    <a:pt x="241" y="47"/>
                    <a:pt x="241" y="47"/>
                  </a:cubicBezTo>
                  <a:cubicBezTo>
                    <a:pt x="238" y="47"/>
                    <a:pt x="238" y="47"/>
                    <a:pt x="238" y="47"/>
                  </a:cubicBezTo>
                  <a:cubicBezTo>
                    <a:pt x="236" y="46"/>
                    <a:pt x="236" y="46"/>
                    <a:pt x="236" y="46"/>
                  </a:cubicBezTo>
                  <a:cubicBezTo>
                    <a:pt x="233" y="46"/>
                    <a:pt x="233" y="46"/>
                    <a:pt x="233" y="46"/>
                  </a:cubicBezTo>
                  <a:cubicBezTo>
                    <a:pt x="231" y="46"/>
                    <a:pt x="228" y="46"/>
                    <a:pt x="226" y="47"/>
                  </a:cubicBezTo>
                  <a:cubicBezTo>
                    <a:pt x="224" y="47"/>
                    <a:pt x="222" y="47"/>
                    <a:pt x="219" y="47"/>
                  </a:cubicBezTo>
                  <a:cubicBezTo>
                    <a:pt x="217" y="47"/>
                    <a:pt x="215" y="45"/>
                    <a:pt x="215" y="43"/>
                  </a:cubicBezTo>
                  <a:cubicBezTo>
                    <a:pt x="215" y="43"/>
                    <a:pt x="215" y="43"/>
                    <a:pt x="215" y="43"/>
                  </a:cubicBezTo>
                  <a:cubicBezTo>
                    <a:pt x="215" y="40"/>
                    <a:pt x="215" y="40"/>
                    <a:pt x="215" y="40"/>
                  </a:cubicBezTo>
                  <a:cubicBezTo>
                    <a:pt x="215" y="39"/>
                    <a:pt x="215" y="39"/>
                    <a:pt x="215" y="38"/>
                  </a:cubicBezTo>
                  <a:cubicBezTo>
                    <a:pt x="215" y="37"/>
                    <a:pt x="215" y="36"/>
                    <a:pt x="215" y="35"/>
                  </a:cubicBezTo>
                  <a:cubicBezTo>
                    <a:pt x="214" y="35"/>
                    <a:pt x="214" y="34"/>
                    <a:pt x="214" y="33"/>
                  </a:cubicBezTo>
                  <a:cubicBezTo>
                    <a:pt x="214" y="33"/>
                    <a:pt x="213" y="32"/>
                    <a:pt x="213" y="31"/>
                  </a:cubicBezTo>
                  <a:cubicBezTo>
                    <a:pt x="212" y="31"/>
                    <a:pt x="212" y="30"/>
                    <a:pt x="211" y="30"/>
                  </a:cubicBezTo>
                  <a:cubicBezTo>
                    <a:pt x="211" y="29"/>
                    <a:pt x="210" y="29"/>
                    <a:pt x="210" y="28"/>
                  </a:cubicBezTo>
                  <a:cubicBezTo>
                    <a:pt x="209" y="28"/>
                    <a:pt x="208" y="27"/>
                    <a:pt x="208" y="27"/>
                  </a:cubicBezTo>
                  <a:cubicBezTo>
                    <a:pt x="207" y="27"/>
                    <a:pt x="206" y="26"/>
                    <a:pt x="206" y="26"/>
                  </a:cubicBezTo>
                  <a:cubicBezTo>
                    <a:pt x="205" y="26"/>
                    <a:pt x="204" y="26"/>
                    <a:pt x="203" y="26"/>
                  </a:cubicBezTo>
                  <a:cubicBezTo>
                    <a:pt x="202" y="25"/>
                    <a:pt x="200" y="25"/>
                    <a:pt x="198" y="25"/>
                  </a:cubicBezTo>
                  <a:cubicBezTo>
                    <a:pt x="196" y="26"/>
                    <a:pt x="195" y="26"/>
                    <a:pt x="193" y="26"/>
                  </a:cubicBezTo>
                  <a:cubicBezTo>
                    <a:pt x="191" y="27"/>
                    <a:pt x="190" y="27"/>
                    <a:pt x="188" y="28"/>
                  </a:cubicBezTo>
                  <a:cubicBezTo>
                    <a:pt x="188" y="28"/>
                    <a:pt x="188" y="28"/>
                    <a:pt x="188" y="28"/>
                  </a:cubicBezTo>
                  <a:cubicBezTo>
                    <a:pt x="186" y="29"/>
                    <a:pt x="185" y="28"/>
                    <a:pt x="184" y="26"/>
                  </a:cubicBezTo>
                  <a:cubicBezTo>
                    <a:pt x="184" y="26"/>
                    <a:pt x="184" y="25"/>
                    <a:pt x="184" y="25"/>
                  </a:cubicBezTo>
                  <a:cubicBezTo>
                    <a:pt x="184" y="23"/>
                    <a:pt x="184" y="23"/>
                    <a:pt x="184" y="23"/>
                  </a:cubicBezTo>
                  <a:cubicBezTo>
                    <a:pt x="184" y="22"/>
                    <a:pt x="184" y="21"/>
                    <a:pt x="184" y="20"/>
                  </a:cubicBezTo>
                  <a:cubicBezTo>
                    <a:pt x="184" y="20"/>
                    <a:pt x="183" y="19"/>
                    <a:pt x="183" y="18"/>
                  </a:cubicBezTo>
                  <a:cubicBezTo>
                    <a:pt x="183" y="18"/>
                    <a:pt x="182" y="17"/>
                    <a:pt x="182" y="16"/>
                  </a:cubicBezTo>
                  <a:cubicBezTo>
                    <a:pt x="182" y="16"/>
                    <a:pt x="181" y="15"/>
                    <a:pt x="180" y="15"/>
                  </a:cubicBezTo>
                  <a:cubicBezTo>
                    <a:pt x="180" y="14"/>
                    <a:pt x="179" y="14"/>
                    <a:pt x="179" y="13"/>
                  </a:cubicBezTo>
                  <a:cubicBezTo>
                    <a:pt x="178" y="13"/>
                    <a:pt x="177" y="12"/>
                    <a:pt x="177" y="12"/>
                  </a:cubicBezTo>
                  <a:cubicBezTo>
                    <a:pt x="174" y="11"/>
                    <a:pt x="174" y="11"/>
                    <a:pt x="174" y="11"/>
                  </a:cubicBezTo>
                  <a:cubicBezTo>
                    <a:pt x="172" y="11"/>
                    <a:pt x="172" y="11"/>
                    <a:pt x="172" y="11"/>
                  </a:cubicBezTo>
                  <a:cubicBezTo>
                    <a:pt x="170" y="10"/>
                    <a:pt x="170" y="10"/>
                    <a:pt x="170" y="10"/>
                  </a:cubicBezTo>
                  <a:cubicBezTo>
                    <a:pt x="167" y="11"/>
                    <a:pt x="167" y="11"/>
                    <a:pt x="167" y="11"/>
                  </a:cubicBezTo>
                  <a:cubicBezTo>
                    <a:pt x="165" y="11"/>
                    <a:pt x="165" y="11"/>
                    <a:pt x="165" y="11"/>
                  </a:cubicBezTo>
                  <a:cubicBezTo>
                    <a:pt x="162" y="12"/>
                    <a:pt x="162" y="12"/>
                    <a:pt x="162" y="12"/>
                  </a:cubicBezTo>
                  <a:cubicBezTo>
                    <a:pt x="160" y="13"/>
                    <a:pt x="160" y="13"/>
                    <a:pt x="160" y="13"/>
                  </a:cubicBezTo>
                  <a:cubicBezTo>
                    <a:pt x="158" y="14"/>
                    <a:pt x="158" y="14"/>
                    <a:pt x="158" y="14"/>
                  </a:cubicBezTo>
                  <a:cubicBezTo>
                    <a:pt x="156" y="16"/>
                    <a:pt x="156" y="16"/>
                    <a:pt x="156" y="16"/>
                  </a:cubicBezTo>
                  <a:cubicBezTo>
                    <a:pt x="156" y="16"/>
                    <a:pt x="156" y="16"/>
                    <a:pt x="156" y="16"/>
                  </a:cubicBezTo>
                  <a:cubicBezTo>
                    <a:pt x="156" y="17"/>
                    <a:pt x="155" y="17"/>
                    <a:pt x="154" y="16"/>
                  </a:cubicBezTo>
                  <a:cubicBezTo>
                    <a:pt x="154" y="16"/>
                    <a:pt x="154" y="16"/>
                    <a:pt x="154" y="16"/>
                  </a:cubicBezTo>
                  <a:cubicBezTo>
                    <a:pt x="152" y="12"/>
                    <a:pt x="152" y="12"/>
                    <a:pt x="152" y="12"/>
                  </a:cubicBezTo>
                  <a:cubicBezTo>
                    <a:pt x="152" y="11"/>
                    <a:pt x="151" y="10"/>
                    <a:pt x="151" y="9"/>
                  </a:cubicBezTo>
                  <a:cubicBezTo>
                    <a:pt x="150" y="8"/>
                    <a:pt x="149" y="7"/>
                    <a:pt x="148" y="6"/>
                  </a:cubicBezTo>
                  <a:cubicBezTo>
                    <a:pt x="148" y="6"/>
                    <a:pt x="146" y="5"/>
                    <a:pt x="146" y="4"/>
                  </a:cubicBezTo>
                  <a:cubicBezTo>
                    <a:pt x="144" y="4"/>
                    <a:pt x="143" y="4"/>
                    <a:pt x="142" y="3"/>
                  </a:cubicBezTo>
                  <a:cubicBezTo>
                    <a:pt x="141" y="3"/>
                    <a:pt x="140" y="3"/>
                    <a:pt x="139" y="3"/>
                  </a:cubicBezTo>
                  <a:cubicBezTo>
                    <a:pt x="137" y="3"/>
                    <a:pt x="136" y="3"/>
                    <a:pt x="135" y="3"/>
                  </a:cubicBezTo>
                  <a:cubicBezTo>
                    <a:pt x="134" y="4"/>
                    <a:pt x="132" y="4"/>
                    <a:pt x="131" y="4"/>
                  </a:cubicBezTo>
                  <a:cubicBezTo>
                    <a:pt x="130" y="5"/>
                    <a:pt x="129" y="5"/>
                    <a:pt x="128" y="6"/>
                  </a:cubicBezTo>
                  <a:cubicBezTo>
                    <a:pt x="127" y="6"/>
                    <a:pt x="125" y="7"/>
                    <a:pt x="124" y="7"/>
                  </a:cubicBezTo>
                  <a:cubicBezTo>
                    <a:pt x="123" y="8"/>
                    <a:pt x="122" y="9"/>
                    <a:pt x="121" y="9"/>
                  </a:cubicBezTo>
                  <a:cubicBezTo>
                    <a:pt x="118" y="12"/>
                    <a:pt x="118" y="12"/>
                    <a:pt x="118" y="12"/>
                  </a:cubicBezTo>
                  <a:cubicBezTo>
                    <a:pt x="116" y="15"/>
                    <a:pt x="116" y="15"/>
                    <a:pt x="116" y="15"/>
                  </a:cubicBezTo>
                  <a:cubicBezTo>
                    <a:pt x="114" y="18"/>
                    <a:pt x="114" y="18"/>
                    <a:pt x="114" y="18"/>
                  </a:cubicBezTo>
                  <a:cubicBezTo>
                    <a:pt x="112" y="21"/>
                    <a:pt x="112" y="21"/>
                    <a:pt x="112" y="21"/>
                  </a:cubicBezTo>
                  <a:cubicBezTo>
                    <a:pt x="111" y="24"/>
                    <a:pt x="111" y="24"/>
                    <a:pt x="111" y="24"/>
                  </a:cubicBezTo>
                  <a:cubicBezTo>
                    <a:pt x="110" y="25"/>
                    <a:pt x="109" y="25"/>
                    <a:pt x="109" y="25"/>
                  </a:cubicBezTo>
                  <a:cubicBezTo>
                    <a:pt x="108" y="25"/>
                    <a:pt x="108" y="25"/>
                    <a:pt x="108" y="25"/>
                  </a:cubicBezTo>
                  <a:cubicBezTo>
                    <a:pt x="108" y="25"/>
                    <a:pt x="108" y="25"/>
                    <a:pt x="108" y="25"/>
                  </a:cubicBezTo>
                  <a:cubicBezTo>
                    <a:pt x="107" y="24"/>
                    <a:pt x="107" y="24"/>
                    <a:pt x="106" y="23"/>
                  </a:cubicBezTo>
                  <a:cubicBezTo>
                    <a:pt x="105" y="23"/>
                    <a:pt x="104" y="23"/>
                    <a:pt x="102" y="22"/>
                  </a:cubicBezTo>
                  <a:cubicBezTo>
                    <a:pt x="101" y="22"/>
                    <a:pt x="100" y="22"/>
                    <a:pt x="99" y="22"/>
                  </a:cubicBezTo>
                  <a:cubicBezTo>
                    <a:pt x="99" y="22"/>
                    <a:pt x="98" y="22"/>
                    <a:pt x="98" y="22"/>
                  </a:cubicBezTo>
                  <a:cubicBezTo>
                    <a:pt x="98" y="22"/>
                    <a:pt x="97" y="22"/>
                    <a:pt x="97" y="23"/>
                  </a:cubicBezTo>
                  <a:cubicBezTo>
                    <a:pt x="96" y="23"/>
                    <a:pt x="96" y="23"/>
                    <a:pt x="96" y="23"/>
                  </a:cubicBezTo>
                  <a:cubicBezTo>
                    <a:pt x="96" y="23"/>
                    <a:pt x="96" y="23"/>
                    <a:pt x="96" y="23"/>
                  </a:cubicBezTo>
                  <a:cubicBezTo>
                    <a:pt x="96" y="23"/>
                    <a:pt x="96" y="23"/>
                    <a:pt x="96" y="23"/>
                  </a:cubicBezTo>
                  <a:cubicBezTo>
                    <a:pt x="95" y="23"/>
                    <a:pt x="95" y="24"/>
                    <a:pt x="95" y="24"/>
                  </a:cubicBezTo>
                  <a:cubicBezTo>
                    <a:pt x="94" y="25"/>
                    <a:pt x="94" y="25"/>
                    <a:pt x="94" y="25"/>
                  </a:cubicBezTo>
                  <a:cubicBezTo>
                    <a:pt x="94" y="25"/>
                    <a:pt x="93" y="26"/>
                    <a:pt x="93" y="26"/>
                  </a:cubicBezTo>
                  <a:cubicBezTo>
                    <a:pt x="93" y="27"/>
                    <a:pt x="92" y="29"/>
                    <a:pt x="92" y="30"/>
                  </a:cubicBezTo>
                  <a:cubicBezTo>
                    <a:pt x="91" y="31"/>
                    <a:pt x="91" y="32"/>
                    <a:pt x="90" y="33"/>
                  </a:cubicBezTo>
                  <a:cubicBezTo>
                    <a:pt x="89" y="34"/>
                    <a:pt x="88" y="35"/>
                    <a:pt x="87" y="34"/>
                  </a:cubicBezTo>
                  <a:cubicBezTo>
                    <a:pt x="86" y="34"/>
                    <a:pt x="86" y="34"/>
                    <a:pt x="86" y="34"/>
                  </a:cubicBezTo>
                  <a:cubicBezTo>
                    <a:pt x="83" y="32"/>
                    <a:pt x="83" y="32"/>
                    <a:pt x="83" y="32"/>
                  </a:cubicBezTo>
                  <a:cubicBezTo>
                    <a:pt x="79" y="31"/>
                    <a:pt x="79" y="31"/>
                    <a:pt x="79" y="31"/>
                  </a:cubicBezTo>
                  <a:cubicBezTo>
                    <a:pt x="76" y="30"/>
                    <a:pt x="76" y="30"/>
                    <a:pt x="76" y="30"/>
                  </a:cubicBezTo>
                  <a:cubicBezTo>
                    <a:pt x="72" y="30"/>
                    <a:pt x="72" y="30"/>
                    <a:pt x="72" y="30"/>
                  </a:cubicBezTo>
                  <a:cubicBezTo>
                    <a:pt x="69" y="30"/>
                    <a:pt x="69" y="30"/>
                    <a:pt x="69" y="30"/>
                  </a:cubicBezTo>
                  <a:cubicBezTo>
                    <a:pt x="68" y="30"/>
                    <a:pt x="67" y="31"/>
                    <a:pt x="66" y="31"/>
                  </a:cubicBezTo>
                  <a:cubicBezTo>
                    <a:pt x="65" y="32"/>
                    <a:pt x="64" y="32"/>
                    <a:pt x="63" y="32"/>
                  </a:cubicBezTo>
                  <a:cubicBezTo>
                    <a:pt x="60" y="35"/>
                    <a:pt x="60" y="35"/>
                    <a:pt x="60" y="35"/>
                  </a:cubicBezTo>
                  <a:cubicBezTo>
                    <a:pt x="59" y="36"/>
                    <a:pt x="59" y="37"/>
                    <a:pt x="58" y="38"/>
                  </a:cubicBezTo>
                  <a:cubicBezTo>
                    <a:pt x="57" y="39"/>
                    <a:pt x="57" y="40"/>
                    <a:pt x="56" y="41"/>
                  </a:cubicBezTo>
                  <a:cubicBezTo>
                    <a:pt x="56" y="42"/>
                    <a:pt x="55" y="43"/>
                    <a:pt x="55" y="44"/>
                  </a:cubicBezTo>
                  <a:cubicBezTo>
                    <a:pt x="54" y="45"/>
                    <a:pt x="54" y="46"/>
                    <a:pt x="54" y="47"/>
                  </a:cubicBezTo>
                  <a:cubicBezTo>
                    <a:pt x="54" y="51"/>
                    <a:pt x="54" y="51"/>
                    <a:pt x="54" y="51"/>
                  </a:cubicBezTo>
                  <a:cubicBezTo>
                    <a:pt x="54" y="55"/>
                    <a:pt x="54" y="55"/>
                    <a:pt x="54" y="55"/>
                  </a:cubicBezTo>
                  <a:cubicBezTo>
                    <a:pt x="54" y="58"/>
                    <a:pt x="53" y="61"/>
                    <a:pt x="53" y="63"/>
                  </a:cubicBezTo>
                  <a:cubicBezTo>
                    <a:pt x="53" y="65"/>
                    <a:pt x="52" y="67"/>
                    <a:pt x="50" y="67"/>
                  </a:cubicBezTo>
                  <a:cubicBezTo>
                    <a:pt x="49" y="67"/>
                    <a:pt x="49" y="67"/>
                    <a:pt x="49" y="67"/>
                  </a:cubicBezTo>
                  <a:cubicBezTo>
                    <a:pt x="49" y="66"/>
                    <a:pt x="49" y="66"/>
                    <a:pt x="49" y="66"/>
                  </a:cubicBezTo>
                  <a:cubicBezTo>
                    <a:pt x="48" y="66"/>
                    <a:pt x="47" y="66"/>
                    <a:pt x="46" y="66"/>
                  </a:cubicBezTo>
                  <a:cubicBezTo>
                    <a:pt x="45" y="66"/>
                    <a:pt x="45" y="66"/>
                    <a:pt x="45" y="66"/>
                  </a:cubicBezTo>
                  <a:cubicBezTo>
                    <a:pt x="44" y="66"/>
                    <a:pt x="44" y="66"/>
                    <a:pt x="43" y="66"/>
                  </a:cubicBezTo>
                  <a:cubicBezTo>
                    <a:pt x="42" y="66"/>
                    <a:pt x="42" y="66"/>
                    <a:pt x="41" y="66"/>
                  </a:cubicBezTo>
                  <a:cubicBezTo>
                    <a:pt x="40" y="67"/>
                    <a:pt x="40" y="67"/>
                    <a:pt x="40" y="67"/>
                  </a:cubicBezTo>
                  <a:cubicBezTo>
                    <a:pt x="40" y="67"/>
                    <a:pt x="40" y="67"/>
                    <a:pt x="40" y="67"/>
                  </a:cubicBezTo>
                  <a:cubicBezTo>
                    <a:pt x="39" y="68"/>
                    <a:pt x="39" y="68"/>
                    <a:pt x="39" y="69"/>
                  </a:cubicBezTo>
                  <a:cubicBezTo>
                    <a:pt x="38" y="70"/>
                    <a:pt x="38" y="71"/>
                    <a:pt x="38" y="72"/>
                  </a:cubicBezTo>
                  <a:cubicBezTo>
                    <a:pt x="38" y="74"/>
                    <a:pt x="38" y="76"/>
                    <a:pt x="38" y="78"/>
                  </a:cubicBezTo>
                  <a:cubicBezTo>
                    <a:pt x="38" y="78"/>
                    <a:pt x="38" y="78"/>
                    <a:pt x="38" y="78"/>
                  </a:cubicBezTo>
                  <a:cubicBezTo>
                    <a:pt x="38" y="80"/>
                    <a:pt x="37" y="81"/>
                    <a:pt x="36" y="82"/>
                  </a:cubicBezTo>
                  <a:cubicBezTo>
                    <a:pt x="35" y="82"/>
                    <a:pt x="34" y="82"/>
                    <a:pt x="34" y="81"/>
                  </a:cubicBezTo>
                  <a:cubicBezTo>
                    <a:pt x="29" y="79"/>
                    <a:pt x="24" y="78"/>
                    <a:pt x="19" y="78"/>
                  </a:cubicBezTo>
                  <a:cubicBezTo>
                    <a:pt x="18" y="78"/>
                    <a:pt x="17" y="78"/>
                    <a:pt x="16" y="78"/>
                  </a:cubicBezTo>
                  <a:cubicBezTo>
                    <a:pt x="15" y="78"/>
                    <a:pt x="14" y="78"/>
                    <a:pt x="12" y="79"/>
                  </a:cubicBezTo>
                  <a:cubicBezTo>
                    <a:pt x="11" y="80"/>
                    <a:pt x="11" y="80"/>
                    <a:pt x="11" y="80"/>
                  </a:cubicBezTo>
                  <a:cubicBezTo>
                    <a:pt x="9" y="81"/>
                    <a:pt x="9" y="81"/>
                    <a:pt x="9" y="81"/>
                  </a:cubicBezTo>
                  <a:cubicBezTo>
                    <a:pt x="8" y="82"/>
                    <a:pt x="8" y="82"/>
                    <a:pt x="8" y="82"/>
                  </a:cubicBezTo>
                  <a:cubicBezTo>
                    <a:pt x="8" y="82"/>
                    <a:pt x="7" y="83"/>
                    <a:pt x="7" y="83"/>
                  </a:cubicBezTo>
                  <a:cubicBezTo>
                    <a:pt x="6" y="84"/>
                    <a:pt x="6" y="85"/>
                    <a:pt x="5" y="86"/>
                  </a:cubicBezTo>
                  <a:cubicBezTo>
                    <a:pt x="5" y="87"/>
                    <a:pt x="4" y="89"/>
                    <a:pt x="4" y="90"/>
                  </a:cubicBezTo>
                  <a:cubicBezTo>
                    <a:pt x="4" y="93"/>
                    <a:pt x="3" y="95"/>
                    <a:pt x="3" y="98"/>
                  </a:cubicBezTo>
                  <a:cubicBezTo>
                    <a:pt x="3" y="99"/>
                    <a:pt x="3" y="100"/>
                    <a:pt x="4" y="102"/>
                  </a:cubicBezTo>
                  <a:cubicBezTo>
                    <a:pt x="4" y="103"/>
                    <a:pt x="4" y="104"/>
                    <a:pt x="4" y="105"/>
                  </a:cubicBezTo>
                  <a:cubicBezTo>
                    <a:pt x="5" y="106"/>
                    <a:pt x="5" y="107"/>
                    <a:pt x="5" y="107"/>
                  </a:cubicBezTo>
                  <a:cubicBezTo>
                    <a:pt x="6" y="108"/>
                    <a:pt x="6" y="108"/>
                    <a:pt x="6" y="108"/>
                  </a:cubicBezTo>
                  <a:cubicBezTo>
                    <a:pt x="7" y="109"/>
                    <a:pt x="7" y="109"/>
                    <a:pt x="8" y="109"/>
                  </a:cubicBezTo>
                  <a:cubicBezTo>
                    <a:pt x="8" y="110"/>
                    <a:pt x="9" y="110"/>
                    <a:pt x="10" y="110"/>
                  </a:cubicBezTo>
                  <a:cubicBezTo>
                    <a:pt x="10" y="110"/>
                    <a:pt x="10" y="110"/>
                    <a:pt x="10" y="110"/>
                  </a:cubicBezTo>
                  <a:cubicBezTo>
                    <a:pt x="10" y="110"/>
                    <a:pt x="10" y="110"/>
                    <a:pt x="10" y="110"/>
                  </a:cubicBezTo>
                  <a:cubicBezTo>
                    <a:pt x="10" y="111"/>
                    <a:pt x="10" y="111"/>
                    <a:pt x="10" y="111"/>
                  </a:cubicBezTo>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94" name="Freeform 118"/>
            <p:cNvSpPr/>
            <p:nvPr/>
          </p:nvSpPr>
          <p:spPr bwMode="auto">
            <a:xfrm>
              <a:off x="4451350" y="4006851"/>
              <a:ext cx="431800" cy="247650"/>
            </a:xfrm>
            <a:custGeom>
              <a:avLst/>
              <a:gdLst/>
              <a:ahLst/>
              <a:cxnLst>
                <a:cxn ang="0">
                  <a:pos x="0" y="140"/>
                </a:cxn>
                <a:cxn ang="0">
                  <a:pos x="11" y="130"/>
                </a:cxn>
                <a:cxn ang="0">
                  <a:pos x="1" y="113"/>
                </a:cxn>
                <a:cxn ang="0">
                  <a:pos x="2" y="108"/>
                </a:cxn>
                <a:cxn ang="0">
                  <a:pos x="26" y="103"/>
                </a:cxn>
                <a:cxn ang="0">
                  <a:pos x="24" y="84"/>
                </a:cxn>
                <a:cxn ang="0">
                  <a:pos x="37" y="86"/>
                </a:cxn>
                <a:cxn ang="0">
                  <a:pos x="28" y="65"/>
                </a:cxn>
                <a:cxn ang="0">
                  <a:pos x="44" y="51"/>
                </a:cxn>
                <a:cxn ang="0">
                  <a:pos x="60" y="47"/>
                </a:cxn>
                <a:cxn ang="0">
                  <a:pos x="77" y="30"/>
                </a:cxn>
                <a:cxn ang="0">
                  <a:pos x="87" y="36"/>
                </a:cxn>
                <a:cxn ang="0">
                  <a:pos x="101" y="26"/>
                </a:cxn>
                <a:cxn ang="0">
                  <a:pos x="114" y="34"/>
                </a:cxn>
                <a:cxn ang="0">
                  <a:pos x="114" y="31"/>
                </a:cxn>
                <a:cxn ang="0">
                  <a:pos x="132" y="23"/>
                </a:cxn>
                <a:cxn ang="0">
                  <a:pos x="139" y="35"/>
                </a:cxn>
                <a:cxn ang="0">
                  <a:pos x="143" y="14"/>
                </a:cxn>
                <a:cxn ang="0">
                  <a:pos x="157" y="2"/>
                </a:cxn>
                <a:cxn ang="0">
                  <a:pos x="179" y="11"/>
                </a:cxn>
                <a:cxn ang="0">
                  <a:pos x="179" y="9"/>
                </a:cxn>
                <a:cxn ang="0">
                  <a:pos x="198" y="9"/>
                </a:cxn>
                <a:cxn ang="0">
                  <a:pos x="208" y="23"/>
                </a:cxn>
                <a:cxn ang="0">
                  <a:pos x="211" y="7"/>
                </a:cxn>
                <a:cxn ang="0">
                  <a:pos x="227" y="8"/>
                </a:cxn>
                <a:cxn ang="0">
                  <a:pos x="238" y="25"/>
                </a:cxn>
                <a:cxn ang="0">
                  <a:pos x="251" y="24"/>
                </a:cxn>
                <a:cxn ang="0">
                  <a:pos x="258" y="39"/>
                </a:cxn>
                <a:cxn ang="0">
                  <a:pos x="246" y="25"/>
                </a:cxn>
                <a:cxn ang="0">
                  <a:pos x="238" y="31"/>
                </a:cxn>
                <a:cxn ang="0">
                  <a:pos x="220" y="12"/>
                </a:cxn>
                <a:cxn ang="0">
                  <a:pos x="214" y="13"/>
                </a:cxn>
                <a:cxn ang="0">
                  <a:pos x="204" y="28"/>
                </a:cxn>
                <a:cxn ang="0">
                  <a:pos x="197" y="18"/>
                </a:cxn>
                <a:cxn ang="0">
                  <a:pos x="187" y="14"/>
                </a:cxn>
                <a:cxn ang="0">
                  <a:pos x="180" y="22"/>
                </a:cxn>
                <a:cxn ang="0">
                  <a:pos x="166" y="9"/>
                </a:cxn>
                <a:cxn ang="0">
                  <a:pos x="153" y="14"/>
                </a:cxn>
                <a:cxn ang="0">
                  <a:pos x="147" y="24"/>
                </a:cxn>
                <a:cxn ang="0">
                  <a:pos x="139" y="37"/>
                </a:cxn>
                <a:cxn ang="0">
                  <a:pos x="129" y="29"/>
                </a:cxn>
                <a:cxn ang="0">
                  <a:pos x="118" y="34"/>
                </a:cxn>
                <a:cxn ang="0">
                  <a:pos x="111" y="41"/>
                </a:cxn>
                <a:cxn ang="0">
                  <a:pos x="105" y="31"/>
                </a:cxn>
                <a:cxn ang="0">
                  <a:pos x="92" y="34"/>
                </a:cxn>
                <a:cxn ang="0">
                  <a:pos x="84" y="37"/>
                </a:cxn>
                <a:cxn ang="0">
                  <a:pos x="68" y="34"/>
                </a:cxn>
                <a:cxn ang="0">
                  <a:pos x="61" y="61"/>
                </a:cxn>
                <a:cxn ang="0">
                  <a:pos x="42" y="57"/>
                </a:cxn>
                <a:cxn ang="0">
                  <a:pos x="34" y="70"/>
                </a:cxn>
                <a:cxn ang="0">
                  <a:pos x="32" y="91"/>
                </a:cxn>
                <a:cxn ang="0">
                  <a:pos x="29" y="89"/>
                </a:cxn>
                <a:cxn ang="0">
                  <a:pos x="27" y="105"/>
                </a:cxn>
                <a:cxn ang="0">
                  <a:pos x="7" y="109"/>
                </a:cxn>
                <a:cxn ang="0">
                  <a:pos x="6" y="111"/>
                </a:cxn>
                <a:cxn ang="0">
                  <a:pos x="7" y="121"/>
                </a:cxn>
                <a:cxn ang="0">
                  <a:pos x="8" y="133"/>
                </a:cxn>
                <a:cxn ang="0">
                  <a:pos x="2" y="141"/>
                </a:cxn>
                <a:cxn ang="0">
                  <a:pos x="5" y="148"/>
                </a:cxn>
              </a:cxnLst>
              <a:rect l="0" t="0" r="r" b="b"/>
              <a:pathLst>
                <a:path w="259" h="148">
                  <a:moveTo>
                    <a:pt x="5" y="148"/>
                  </a:moveTo>
                  <a:cubicBezTo>
                    <a:pt x="4" y="147"/>
                    <a:pt x="3" y="147"/>
                    <a:pt x="2" y="146"/>
                  </a:cubicBezTo>
                  <a:cubicBezTo>
                    <a:pt x="2" y="146"/>
                    <a:pt x="1" y="145"/>
                    <a:pt x="1" y="145"/>
                  </a:cubicBezTo>
                  <a:cubicBezTo>
                    <a:pt x="1" y="144"/>
                    <a:pt x="1" y="144"/>
                    <a:pt x="0" y="143"/>
                  </a:cubicBezTo>
                  <a:cubicBezTo>
                    <a:pt x="0" y="143"/>
                    <a:pt x="0" y="142"/>
                    <a:pt x="0" y="142"/>
                  </a:cubicBezTo>
                  <a:cubicBezTo>
                    <a:pt x="0" y="141"/>
                    <a:pt x="0" y="141"/>
                    <a:pt x="0" y="140"/>
                  </a:cubicBezTo>
                  <a:cubicBezTo>
                    <a:pt x="0" y="139"/>
                    <a:pt x="0" y="138"/>
                    <a:pt x="0" y="137"/>
                  </a:cubicBezTo>
                  <a:cubicBezTo>
                    <a:pt x="0" y="136"/>
                    <a:pt x="1" y="135"/>
                    <a:pt x="2" y="134"/>
                  </a:cubicBezTo>
                  <a:cubicBezTo>
                    <a:pt x="2" y="133"/>
                    <a:pt x="3" y="132"/>
                    <a:pt x="4" y="131"/>
                  </a:cubicBezTo>
                  <a:cubicBezTo>
                    <a:pt x="5" y="131"/>
                    <a:pt x="5" y="131"/>
                    <a:pt x="6" y="131"/>
                  </a:cubicBezTo>
                  <a:cubicBezTo>
                    <a:pt x="6" y="130"/>
                    <a:pt x="7" y="130"/>
                    <a:pt x="7" y="130"/>
                  </a:cubicBezTo>
                  <a:cubicBezTo>
                    <a:pt x="9" y="130"/>
                    <a:pt x="10" y="130"/>
                    <a:pt x="11" y="130"/>
                  </a:cubicBezTo>
                  <a:cubicBezTo>
                    <a:pt x="9" y="133"/>
                    <a:pt x="9" y="133"/>
                    <a:pt x="9" y="133"/>
                  </a:cubicBezTo>
                  <a:cubicBezTo>
                    <a:pt x="8" y="131"/>
                    <a:pt x="7" y="130"/>
                    <a:pt x="6" y="128"/>
                  </a:cubicBezTo>
                  <a:cubicBezTo>
                    <a:pt x="4" y="126"/>
                    <a:pt x="3" y="124"/>
                    <a:pt x="3" y="122"/>
                  </a:cubicBezTo>
                  <a:cubicBezTo>
                    <a:pt x="2" y="121"/>
                    <a:pt x="2" y="120"/>
                    <a:pt x="2" y="119"/>
                  </a:cubicBezTo>
                  <a:cubicBezTo>
                    <a:pt x="1" y="118"/>
                    <a:pt x="1" y="117"/>
                    <a:pt x="1" y="116"/>
                  </a:cubicBezTo>
                  <a:cubicBezTo>
                    <a:pt x="1" y="115"/>
                    <a:pt x="1" y="114"/>
                    <a:pt x="1" y="113"/>
                  </a:cubicBezTo>
                  <a:cubicBezTo>
                    <a:pt x="0" y="112"/>
                    <a:pt x="1" y="110"/>
                    <a:pt x="1" y="109"/>
                  </a:cubicBezTo>
                  <a:cubicBezTo>
                    <a:pt x="1" y="108"/>
                    <a:pt x="1" y="108"/>
                    <a:pt x="1" y="108"/>
                  </a:cubicBezTo>
                  <a:cubicBezTo>
                    <a:pt x="1" y="108"/>
                    <a:pt x="1" y="108"/>
                    <a:pt x="1" y="108"/>
                  </a:cubicBezTo>
                  <a:cubicBezTo>
                    <a:pt x="1" y="108"/>
                    <a:pt x="1" y="108"/>
                    <a:pt x="1" y="108"/>
                  </a:cubicBezTo>
                  <a:cubicBezTo>
                    <a:pt x="2" y="108"/>
                    <a:pt x="2" y="108"/>
                    <a:pt x="2" y="108"/>
                  </a:cubicBezTo>
                  <a:cubicBezTo>
                    <a:pt x="2" y="108"/>
                    <a:pt x="2" y="108"/>
                    <a:pt x="2" y="108"/>
                  </a:cubicBezTo>
                  <a:cubicBezTo>
                    <a:pt x="2" y="108"/>
                    <a:pt x="2" y="108"/>
                    <a:pt x="2" y="108"/>
                  </a:cubicBezTo>
                  <a:cubicBezTo>
                    <a:pt x="2" y="107"/>
                    <a:pt x="2" y="107"/>
                    <a:pt x="2" y="107"/>
                  </a:cubicBezTo>
                  <a:cubicBezTo>
                    <a:pt x="2" y="107"/>
                    <a:pt x="3" y="106"/>
                    <a:pt x="3" y="106"/>
                  </a:cubicBezTo>
                  <a:cubicBezTo>
                    <a:pt x="4" y="104"/>
                    <a:pt x="5" y="104"/>
                    <a:pt x="6" y="103"/>
                  </a:cubicBezTo>
                  <a:cubicBezTo>
                    <a:pt x="8" y="102"/>
                    <a:pt x="10" y="101"/>
                    <a:pt x="13" y="100"/>
                  </a:cubicBezTo>
                  <a:cubicBezTo>
                    <a:pt x="17" y="100"/>
                    <a:pt x="22" y="101"/>
                    <a:pt x="26" y="103"/>
                  </a:cubicBezTo>
                  <a:cubicBezTo>
                    <a:pt x="21" y="107"/>
                    <a:pt x="21" y="107"/>
                    <a:pt x="21" y="107"/>
                  </a:cubicBezTo>
                  <a:cubicBezTo>
                    <a:pt x="20" y="104"/>
                    <a:pt x="20" y="102"/>
                    <a:pt x="20" y="99"/>
                  </a:cubicBezTo>
                  <a:cubicBezTo>
                    <a:pt x="20" y="98"/>
                    <a:pt x="20" y="96"/>
                    <a:pt x="20" y="95"/>
                  </a:cubicBezTo>
                  <a:cubicBezTo>
                    <a:pt x="20" y="94"/>
                    <a:pt x="20" y="92"/>
                    <a:pt x="20" y="91"/>
                  </a:cubicBezTo>
                  <a:cubicBezTo>
                    <a:pt x="21" y="89"/>
                    <a:pt x="21" y="88"/>
                    <a:pt x="22" y="86"/>
                  </a:cubicBezTo>
                  <a:cubicBezTo>
                    <a:pt x="22" y="86"/>
                    <a:pt x="23" y="85"/>
                    <a:pt x="24" y="84"/>
                  </a:cubicBezTo>
                  <a:cubicBezTo>
                    <a:pt x="24" y="83"/>
                    <a:pt x="26" y="83"/>
                    <a:pt x="27" y="82"/>
                  </a:cubicBezTo>
                  <a:cubicBezTo>
                    <a:pt x="28" y="82"/>
                    <a:pt x="29" y="82"/>
                    <a:pt x="30" y="82"/>
                  </a:cubicBezTo>
                  <a:cubicBezTo>
                    <a:pt x="31" y="82"/>
                    <a:pt x="31" y="82"/>
                    <a:pt x="32" y="83"/>
                  </a:cubicBezTo>
                  <a:cubicBezTo>
                    <a:pt x="33" y="83"/>
                    <a:pt x="33" y="83"/>
                    <a:pt x="33" y="83"/>
                  </a:cubicBezTo>
                  <a:cubicBezTo>
                    <a:pt x="34" y="83"/>
                    <a:pt x="34" y="84"/>
                    <a:pt x="35" y="84"/>
                  </a:cubicBezTo>
                  <a:cubicBezTo>
                    <a:pt x="37" y="86"/>
                    <a:pt x="37" y="86"/>
                    <a:pt x="37" y="86"/>
                  </a:cubicBezTo>
                  <a:cubicBezTo>
                    <a:pt x="31" y="88"/>
                    <a:pt x="31" y="88"/>
                    <a:pt x="31" y="88"/>
                  </a:cubicBezTo>
                  <a:cubicBezTo>
                    <a:pt x="31" y="87"/>
                    <a:pt x="30" y="86"/>
                    <a:pt x="30" y="85"/>
                  </a:cubicBezTo>
                  <a:cubicBezTo>
                    <a:pt x="30" y="84"/>
                    <a:pt x="30" y="83"/>
                    <a:pt x="30" y="82"/>
                  </a:cubicBezTo>
                  <a:cubicBezTo>
                    <a:pt x="29" y="79"/>
                    <a:pt x="28" y="77"/>
                    <a:pt x="28" y="74"/>
                  </a:cubicBezTo>
                  <a:cubicBezTo>
                    <a:pt x="27" y="72"/>
                    <a:pt x="28" y="71"/>
                    <a:pt x="27" y="69"/>
                  </a:cubicBezTo>
                  <a:cubicBezTo>
                    <a:pt x="28" y="68"/>
                    <a:pt x="28" y="66"/>
                    <a:pt x="28" y="65"/>
                  </a:cubicBezTo>
                  <a:cubicBezTo>
                    <a:pt x="29" y="63"/>
                    <a:pt x="29" y="62"/>
                    <a:pt x="30" y="61"/>
                  </a:cubicBezTo>
                  <a:cubicBezTo>
                    <a:pt x="31" y="59"/>
                    <a:pt x="31" y="59"/>
                    <a:pt x="31" y="59"/>
                  </a:cubicBezTo>
                  <a:cubicBezTo>
                    <a:pt x="32" y="58"/>
                    <a:pt x="32" y="58"/>
                    <a:pt x="33" y="57"/>
                  </a:cubicBezTo>
                  <a:cubicBezTo>
                    <a:pt x="34" y="56"/>
                    <a:pt x="35" y="55"/>
                    <a:pt x="36" y="54"/>
                  </a:cubicBezTo>
                  <a:cubicBezTo>
                    <a:pt x="37" y="53"/>
                    <a:pt x="39" y="52"/>
                    <a:pt x="40" y="52"/>
                  </a:cubicBezTo>
                  <a:cubicBezTo>
                    <a:pt x="41" y="51"/>
                    <a:pt x="43" y="51"/>
                    <a:pt x="44" y="51"/>
                  </a:cubicBezTo>
                  <a:cubicBezTo>
                    <a:pt x="46" y="51"/>
                    <a:pt x="47" y="51"/>
                    <a:pt x="49" y="51"/>
                  </a:cubicBezTo>
                  <a:cubicBezTo>
                    <a:pt x="52" y="51"/>
                    <a:pt x="54" y="52"/>
                    <a:pt x="57" y="53"/>
                  </a:cubicBezTo>
                  <a:cubicBezTo>
                    <a:pt x="58" y="54"/>
                    <a:pt x="59" y="55"/>
                    <a:pt x="60" y="56"/>
                  </a:cubicBezTo>
                  <a:cubicBezTo>
                    <a:pt x="61" y="57"/>
                    <a:pt x="62" y="58"/>
                    <a:pt x="63" y="59"/>
                  </a:cubicBezTo>
                  <a:cubicBezTo>
                    <a:pt x="60" y="60"/>
                    <a:pt x="60" y="60"/>
                    <a:pt x="60" y="60"/>
                  </a:cubicBezTo>
                  <a:cubicBezTo>
                    <a:pt x="61" y="56"/>
                    <a:pt x="60" y="51"/>
                    <a:pt x="60" y="47"/>
                  </a:cubicBezTo>
                  <a:cubicBezTo>
                    <a:pt x="60" y="45"/>
                    <a:pt x="60" y="42"/>
                    <a:pt x="60" y="40"/>
                  </a:cubicBezTo>
                  <a:cubicBezTo>
                    <a:pt x="61" y="38"/>
                    <a:pt x="62" y="36"/>
                    <a:pt x="64" y="34"/>
                  </a:cubicBezTo>
                  <a:cubicBezTo>
                    <a:pt x="65" y="33"/>
                    <a:pt x="66" y="33"/>
                    <a:pt x="67" y="32"/>
                  </a:cubicBezTo>
                  <a:cubicBezTo>
                    <a:pt x="68" y="31"/>
                    <a:pt x="69" y="31"/>
                    <a:pt x="70" y="30"/>
                  </a:cubicBezTo>
                  <a:cubicBezTo>
                    <a:pt x="71" y="30"/>
                    <a:pt x="72" y="30"/>
                    <a:pt x="74" y="30"/>
                  </a:cubicBezTo>
                  <a:cubicBezTo>
                    <a:pt x="75" y="30"/>
                    <a:pt x="76" y="30"/>
                    <a:pt x="77" y="30"/>
                  </a:cubicBezTo>
                  <a:cubicBezTo>
                    <a:pt x="78" y="30"/>
                    <a:pt x="79" y="31"/>
                    <a:pt x="80" y="31"/>
                  </a:cubicBezTo>
                  <a:cubicBezTo>
                    <a:pt x="81" y="32"/>
                    <a:pt x="82" y="32"/>
                    <a:pt x="83" y="33"/>
                  </a:cubicBezTo>
                  <a:cubicBezTo>
                    <a:pt x="86" y="35"/>
                    <a:pt x="86" y="35"/>
                    <a:pt x="86" y="35"/>
                  </a:cubicBezTo>
                  <a:cubicBezTo>
                    <a:pt x="88" y="38"/>
                    <a:pt x="88" y="38"/>
                    <a:pt x="88" y="38"/>
                  </a:cubicBezTo>
                  <a:cubicBezTo>
                    <a:pt x="86" y="39"/>
                    <a:pt x="86" y="39"/>
                    <a:pt x="86" y="39"/>
                  </a:cubicBezTo>
                  <a:cubicBezTo>
                    <a:pt x="87" y="36"/>
                    <a:pt x="87" y="36"/>
                    <a:pt x="87" y="36"/>
                  </a:cubicBezTo>
                  <a:cubicBezTo>
                    <a:pt x="87" y="35"/>
                    <a:pt x="87" y="35"/>
                    <a:pt x="88" y="34"/>
                  </a:cubicBezTo>
                  <a:cubicBezTo>
                    <a:pt x="88" y="33"/>
                    <a:pt x="89" y="33"/>
                    <a:pt x="89" y="32"/>
                  </a:cubicBezTo>
                  <a:cubicBezTo>
                    <a:pt x="90" y="31"/>
                    <a:pt x="91" y="31"/>
                    <a:pt x="91" y="30"/>
                  </a:cubicBezTo>
                  <a:cubicBezTo>
                    <a:pt x="92" y="29"/>
                    <a:pt x="93" y="29"/>
                    <a:pt x="93" y="28"/>
                  </a:cubicBezTo>
                  <a:cubicBezTo>
                    <a:pt x="94" y="28"/>
                    <a:pt x="95" y="28"/>
                    <a:pt x="96" y="27"/>
                  </a:cubicBezTo>
                  <a:cubicBezTo>
                    <a:pt x="97" y="27"/>
                    <a:pt x="99" y="26"/>
                    <a:pt x="101" y="26"/>
                  </a:cubicBezTo>
                  <a:cubicBezTo>
                    <a:pt x="102" y="26"/>
                    <a:pt x="103" y="26"/>
                    <a:pt x="104" y="26"/>
                  </a:cubicBezTo>
                  <a:cubicBezTo>
                    <a:pt x="105" y="27"/>
                    <a:pt x="106" y="27"/>
                    <a:pt x="106" y="27"/>
                  </a:cubicBezTo>
                  <a:cubicBezTo>
                    <a:pt x="107" y="27"/>
                    <a:pt x="108" y="28"/>
                    <a:pt x="109" y="28"/>
                  </a:cubicBezTo>
                  <a:cubicBezTo>
                    <a:pt x="110" y="29"/>
                    <a:pt x="110" y="29"/>
                    <a:pt x="111" y="30"/>
                  </a:cubicBezTo>
                  <a:cubicBezTo>
                    <a:pt x="112" y="31"/>
                    <a:pt x="112" y="31"/>
                    <a:pt x="113" y="32"/>
                  </a:cubicBezTo>
                  <a:cubicBezTo>
                    <a:pt x="113" y="33"/>
                    <a:pt x="114" y="34"/>
                    <a:pt x="114" y="34"/>
                  </a:cubicBezTo>
                  <a:cubicBezTo>
                    <a:pt x="115" y="35"/>
                    <a:pt x="115" y="36"/>
                    <a:pt x="115" y="37"/>
                  </a:cubicBezTo>
                  <a:cubicBezTo>
                    <a:pt x="116" y="39"/>
                    <a:pt x="116" y="39"/>
                    <a:pt x="116" y="39"/>
                  </a:cubicBezTo>
                  <a:cubicBezTo>
                    <a:pt x="111" y="40"/>
                    <a:pt x="111" y="40"/>
                    <a:pt x="111" y="40"/>
                  </a:cubicBezTo>
                  <a:cubicBezTo>
                    <a:pt x="112" y="37"/>
                    <a:pt x="112" y="37"/>
                    <a:pt x="112" y="37"/>
                  </a:cubicBezTo>
                  <a:cubicBezTo>
                    <a:pt x="112" y="36"/>
                    <a:pt x="112" y="35"/>
                    <a:pt x="112" y="34"/>
                  </a:cubicBezTo>
                  <a:cubicBezTo>
                    <a:pt x="113" y="33"/>
                    <a:pt x="113" y="32"/>
                    <a:pt x="114" y="31"/>
                  </a:cubicBezTo>
                  <a:cubicBezTo>
                    <a:pt x="114" y="30"/>
                    <a:pt x="115" y="30"/>
                    <a:pt x="115" y="29"/>
                  </a:cubicBezTo>
                  <a:cubicBezTo>
                    <a:pt x="117" y="27"/>
                    <a:pt x="118" y="26"/>
                    <a:pt x="120" y="25"/>
                  </a:cubicBezTo>
                  <a:cubicBezTo>
                    <a:pt x="121" y="25"/>
                    <a:pt x="122" y="24"/>
                    <a:pt x="123" y="24"/>
                  </a:cubicBezTo>
                  <a:cubicBezTo>
                    <a:pt x="124" y="24"/>
                    <a:pt x="125" y="23"/>
                    <a:pt x="126" y="23"/>
                  </a:cubicBezTo>
                  <a:cubicBezTo>
                    <a:pt x="127" y="23"/>
                    <a:pt x="128" y="23"/>
                    <a:pt x="129" y="23"/>
                  </a:cubicBezTo>
                  <a:cubicBezTo>
                    <a:pt x="130" y="23"/>
                    <a:pt x="131" y="23"/>
                    <a:pt x="132" y="23"/>
                  </a:cubicBezTo>
                  <a:cubicBezTo>
                    <a:pt x="134" y="23"/>
                    <a:pt x="136" y="24"/>
                    <a:pt x="137" y="25"/>
                  </a:cubicBezTo>
                  <a:cubicBezTo>
                    <a:pt x="138" y="25"/>
                    <a:pt x="139" y="26"/>
                    <a:pt x="140" y="27"/>
                  </a:cubicBezTo>
                  <a:cubicBezTo>
                    <a:pt x="141" y="27"/>
                    <a:pt x="142" y="28"/>
                    <a:pt x="142" y="29"/>
                  </a:cubicBezTo>
                  <a:cubicBezTo>
                    <a:pt x="143" y="29"/>
                    <a:pt x="144" y="30"/>
                    <a:pt x="144" y="31"/>
                  </a:cubicBezTo>
                  <a:cubicBezTo>
                    <a:pt x="145" y="32"/>
                    <a:pt x="145" y="33"/>
                    <a:pt x="146" y="34"/>
                  </a:cubicBezTo>
                  <a:cubicBezTo>
                    <a:pt x="139" y="35"/>
                    <a:pt x="139" y="35"/>
                    <a:pt x="139" y="35"/>
                  </a:cubicBezTo>
                  <a:cubicBezTo>
                    <a:pt x="139" y="31"/>
                    <a:pt x="139" y="31"/>
                    <a:pt x="139" y="31"/>
                  </a:cubicBezTo>
                  <a:cubicBezTo>
                    <a:pt x="139" y="30"/>
                    <a:pt x="139" y="28"/>
                    <a:pt x="139" y="27"/>
                  </a:cubicBezTo>
                  <a:cubicBezTo>
                    <a:pt x="139" y="25"/>
                    <a:pt x="140" y="24"/>
                    <a:pt x="140" y="22"/>
                  </a:cubicBezTo>
                  <a:cubicBezTo>
                    <a:pt x="140" y="21"/>
                    <a:pt x="141" y="19"/>
                    <a:pt x="141" y="18"/>
                  </a:cubicBezTo>
                  <a:cubicBezTo>
                    <a:pt x="141" y="17"/>
                    <a:pt x="142" y="16"/>
                    <a:pt x="142" y="16"/>
                  </a:cubicBezTo>
                  <a:cubicBezTo>
                    <a:pt x="143" y="14"/>
                    <a:pt x="143" y="14"/>
                    <a:pt x="143" y="14"/>
                  </a:cubicBezTo>
                  <a:cubicBezTo>
                    <a:pt x="144" y="12"/>
                    <a:pt x="144" y="12"/>
                    <a:pt x="144" y="12"/>
                  </a:cubicBezTo>
                  <a:cubicBezTo>
                    <a:pt x="146" y="10"/>
                    <a:pt x="146" y="10"/>
                    <a:pt x="146" y="10"/>
                  </a:cubicBezTo>
                  <a:cubicBezTo>
                    <a:pt x="147" y="8"/>
                    <a:pt x="147" y="8"/>
                    <a:pt x="147" y="8"/>
                  </a:cubicBezTo>
                  <a:cubicBezTo>
                    <a:pt x="148" y="7"/>
                    <a:pt x="149" y="7"/>
                    <a:pt x="149" y="7"/>
                  </a:cubicBezTo>
                  <a:cubicBezTo>
                    <a:pt x="151" y="6"/>
                    <a:pt x="152" y="5"/>
                    <a:pt x="153" y="4"/>
                  </a:cubicBezTo>
                  <a:cubicBezTo>
                    <a:pt x="155" y="3"/>
                    <a:pt x="156" y="3"/>
                    <a:pt x="157" y="2"/>
                  </a:cubicBezTo>
                  <a:cubicBezTo>
                    <a:pt x="159" y="1"/>
                    <a:pt x="159" y="1"/>
                    <a:pt x="159" y="1"/>
                  </a:cubicBezTo>
                  <a:cubicBezTo>
                    <a:pt x="162" y="1"/>
                    <a:pt x="162" y="1"/>
                    <a:pt x="162" y="1"/>
                  </a:cubicBezTo>
                  <a:cubicBezTo>
                    <a:pt x="164" y="0"/>
                    <a:pt x="165" y="0"/>
                    <a:pt x="167" y="1"/>
                  </a:cubicBezTo>
                  <a:cubicBezTo>
                    <a:pt x="169" y="1"/>
                    <a:pt x="171" y="1"/>
                    <a:pt x="173" y="3"/>
                  </a:cubicBezTo>
                  <a:cubicBezTo>
                    <a:pt x="174" y="4"/>
                    <a:pt x="176" y="5"/>
                    <a:pt x="177" y="7"/>
                  </a:cubicBezTo>
                  <a:cubicBezTo>
                    <a:pt x="178" y="8"/>
                    <a:pt x="178" y="10"/>
                    <a:pt x="179" y="11"/>
                  </a:cubicBezTo>
                  <a:cubicBezTo>
                    <a:pt x="180" y="15"/>
                    <a:pt x="180" y="18"/>
                    <a:pt x="180" y="21"/>
                  </a:cubicBezTo>
                  <a:cubicBezTo>
                    <a:pt x="172" y="19"/>
                    <a:pt x="172" y="19"/>
                    <a:pt x="172" y="19"/>
                  </a:cubicBezTo>
                  <a:cubicBezTo>
                    <a:pt x="173" y="16"/>
                    <a:pt x="173" y="16"/>
                    <a:pt x="173" y="16"/>
                  </a:cubicBezTo>
                  <a:cubicBezTo>
                    <a:pt x="173" y="15"/>
                    <a:pt x="174" y="15"/>
                    <a:pt x="175" y="14"/>
                  </a:cubicBezTo>
                  <a:cubicBezTo>
                    <a:pt x="175" y="13"/>
                    <a:pt x="176" y="12"/>
                    <a:pt x="177" y="11"/>
                  </a:cubicBezTo>
                  <a:cubicBezTo>
                    <a:pt x="177" y="10"/>
                    <a:pt x="178" y="10"/>
                    <a:pt x="179" y="9"/>
                  </a:cubicBezTo>
                  <a:cubicBezTo>
                    <a:pt x="180" y="8"/>
                    <a:pt x="181" y="8"/>
                    <a:pt x="182" y="7"/>
                  </a:cubicBezTo>
                  <a:cubicBezTo>
                    <a:pt x="183" y="6"/>
                    <a:pt x="184" y="6"/>
                    <a:pt x="185" y="6"/>
                  </a:cubicBezTo>
                  <a:cubicBezTo>
                    <a:pt x="186" y="6"/>
                    <a:pt x="188" y="6"/>
                    <a:pt x="189" y="5"/>
                  </a:cubicBezTo>
                  <a:cubicBezTo>
                    <a:pt x="190" y="6"/>
                    <a:pt x="191" y="6"/>
                    <a:pt x="192" y="6"/>
                  </a:cubicBezTo>
                  <a:cubicBezTo>
                    <a:pt x="193" y="6"/>
                    <a:pt x="194" y="6"/>
                    <a:pt x="195" y="7"/>
                  </a:cubicBezTo>
                  <a:cubicBezTo>
                    <a:pt x="196" y="7"/>
                    <a:pt x="197" y="8"/>
                    <a:pt x="198" y="9"/>
                  </a:cubicBezTo>
                  <a:cubicBezTo>
                    <a:pt x="199" y="9"/>
                    <a:pt x="200" y="10"/>
                    <a:pt x="201" y="11"/>
                  </a:cubicBezTo>
                  <a:cubicBezTo>
                    <a:pt x="202" y="11"/>
                    <a:pt x="202" y="12"/>
                    <a:pt x="203" y="13"/>
                  </a:cubicBezTo>
                  <a:cubicBezTo>
                    <a:pt x="204" y="14"/>
                    <a:pt x="204" y="14"/>
                    <a:pt x="205" y="15"/>
                  </a:cubicBezTo>
                  <a:cubicBezTo>
                    <a:pt x="205" y="16"/>
                    <a:pt x="206" y="17"/>
                    <a:pt x="206" y="18"/>
                  </a:cubicBezTo>
                  <a:cubicBezTo>
                    <a:pt x="207" y="19"/>
                    <a:pt x="207" y="20"/>
                    <a:pt x="207" y="21"/>
                  </a:cubicBezTo>
                  <a:cubicBezTo>
                    <a:pt x="208" y="23"/>
                    <a:pt x="208" y="23"/>
                    <a:pt x="208" y="23"/>
                  </a:cubicBezTo>
                  <a:cubicBezTo>
                    <a:pt x="201" y="24"/>
                    <a:pt x="201" y="24"/>
                    <a:pt x="201" y="24"/>
                  </a:cubicBezTo>
                  <a:cubicBezTo>
                    <a:pt x="202" y="20"/>
                    <a:pt x="202" y="20"/>
                    <a:pt x="202" y="20"/>
                  </a:cubicBezTo>
                  <a:cubicBezTo>
                    <a:pt x="202" y="19"/>
                    <a:pt x="203" y="18"/>
                    <a:pt x="203" y="17"/>
                  </a:cubicBezTo>
                  <a:cubicBezTo>
                    <a:pt x="204" y="16"/>
                    <a:pt x="204" y="15"/>
                    <a:pt x="205" y="13"/>
                  </a:cubicBezTo>
                  <a:cubicBezTo>
                    <a:pt x="206" y="12"/>
                    <a:pt x="206" y="11"/>
                    <a:pt x="207" y="10"/>
                  </a:cubicBezTo>
                  <a:cubicBezTo>
                    <a:pt x="208" y="9"/>
                    <a:pt x="210" y="8"/>
                    <a:pt x="211" y="7"/>
                  </a:cubicBezTo>
                  <a:cubicBezTo>
                    <a:pt x="212" y="7"/>
                    <a:pt x="214" y="6"/>
                    <a:pt x="215" y="6"/>
                  </a:cubicBezTo>
                  <a:cubicBezTo>
                    <a:pt x="217" y="6"/>
                    <a:pt x="217" y="6"/>
                    <a:pt x="217" y="6"/>
                  </a:cubicBezTo>
                  <a:cubicBezTo>
                    <a:pt x="217" y="6"/>
                    <a:pt x="218" y="6"/>
                    <a:pt x="218" y="6"/>
                  </a:cubicBezTo>
                  <a:cubicBezTo>
                    <a:pt x="219" y="6"/>
                    <a:pt x="219" y="6"/>
                    <a:pt x="219" y="6"/>
                  </a:cubicBezTo>
                  <a:cubicBezTo>
                    <a:pt x="220" y="6"/>
                    <a:pt x="222" y="6"/>
                    <a:pt x="223" y="7"/>
                  </a:cubicBezTo>
                  <a:cubicBezTo>
                    <a:pt x="224" y="7"/>
                    <a:pt x="225" y="8"/>
                    <a:pt x="227" y="8"/>
                  </a:cubicBezTo>
                  <a:cubicBezTo>
                    <a:pt x="228" y="9"/>
                    <a:pt x="229" y="10"/>
                    <a:pt x="230" y="10"/>
                  </a:cubicBezTo>
                  <a:cubicBezTo>
                    <a:pt x="232" y="12"/>
                    <a:pt x="233" y="14"/>
                    <a:pt x="235" y="16"/>
                  </a:cubicBezTo>
                  <a:cubicBezTo>
                    <a:pt x="237" y="20"/>
                    <a:pt x="239" y="25"/>
                    <a:pt x="239" y="30"/>
                  </a:cubicBezTo>
                  <a:cubicBezTo>
                    <a:pt x="235" y="29"/>
                    <a:pt x="235" y="29"/>
                    <a:pt x="235" y="29"/>
                  </a:cubicBezTo>
                  <a:cubicBezTo>
                    <a:pt x="236" y="27"/>
                    <a:pt x="236" y="27"/>
                    <a:pt x="236" y="27"/>
                  </a:cubicBezTo>
                  <a:cubicBezTo>
                    <a:pt x="236" y="26"/>
                    <a:pt x="237" y="25"/>
                    <a:pt x="238" y="25"/>
                  </a:cubicBezTo>
                  <a:cubicBezTo>
                    <a:pt x="238" y="24"/>
                    <a:pt x="239" y="24"/>
                    <a:pt x="240" y="23"/>
                  </a:cubicBezTo>
                  <a:cubicBezTo>
                    <a:pt x="240" y="23"/>
                    <a:pt x="241" y="22"/>
                    <a:pt x="242" y="22"/>
                  </a:cubicBezTo>
                  <a:cubicBezTo>
                    <a:pt x="243" y="22"/>
                    <a:pt x="243" y="22"/>
                    <a:pt x="244" y="22"/>
                  </a:cubicBezTo>
                  <a:cubicBezTo>
                    <a:pt x="245" y="21"/>
                    <a:pt x="246" y="22"/>
                    <a:pt x="247" y="22"/>
                  </a:cubicBezTo>
                  <a:cubicBezTo>
                    <a:pt x="248" y="22"/>
                    <a:pt x="248" y="22"/>
                    <a:pt x="249" y="22"/>
                  </a:cubicBezTo>
                  <a:cubicBezTo>
                    <a:pt x="250" y="23"/>
                    <a:pt x="251" y="23"/>
                    <a:pt x="251" y="24"/>
                  </a:cubicBezTo>
                  <a:cubicBezTo>
                    <a:pt x="254" y="25"/>
                    <a:pt x="256" y="28"/>
                    <a:pt x="257" y="31"/>
                  </a:cubicBezTo>
                  <a:cubicBezTo>
                    <a:pt x="258" y="32"/>
                    <a:pt x="258" y="33"/>
                    <a:pt x="259" y="35"/>
                  </a:cubicBezTo>
                  <a:cubicBezTo>
                    <a:pt x="259" y="36"/>
                    <a:pt x="259" y="38"/>
                    <a:pt x="259" y="39"/>
                  </a:cubicBezTo>
                  <a:cubicBezTo>
                    <a:pt x="258" y="40"/>
                    <a:pt x="258" y="40"/>
                    <a:pt x="258" y="40"/>
                  </a:cubicBezTo>
                  <a:cubicBezTo>
                    <a:pt x="258" y="39"/>
                    <a:pt x="258" y="39"/>
                    <a:pt x="258" y="39"/>
                  </a:cubicBezTo>
                  <a:cubicBezTo>
                    <a:pt x="258" y="39"/>
                    <a:pt x="258" y="39"/>
                    <a:pt x="258" y="39"/>
                  </a:cubicBezTo>
                  <a:cubicBezTo>
                    <a:pt x="258" y="38"/>
                    <a:pt x="258" y="36"/>
                    <a:pt x="257" y="35"/>
                  </a:cubicBezTo>
                  <a:cubicBezTo>
                    <a:pt x="257" y="34"/>
                    <a:pt x="257" y="34"/>
                    <a:pt x="256" y="33"/>
                  </a:cubicBezTo>
                  <a:cubicBezTo>
                    <a:pt x="256" y="33"/>
                    <a:pt x="256" y="32"/>
                    <a:pt x="256" y="31"/>
                  </a:cubicBezTo>
                  <a:cubicBezTo>
                    <a:pt x="254" y="29"/>
                    <a:pt x="252" y="27"/>
                    <a:pt x="250" y="26"/>
                  </a:cubicBezTo>
                  <a:cubicBezTo>
                    <a:pt x="249" y="26"/>
                    <a:pt x="249" y="25"/>
                    <a:pt x="248" y="25"/>
                  </a:cubicBezTo>
                  <a:cubicBezTo>
                    <a:pt x="248" y="25"/>
                    <a:pt x="247" y="25"/>
                    <a:pt x="246" y="25"/>
                  </a:cubicBezTo>
                  <a:cubicBezTo>
                    <a:pt x="246" y="25"/>
                    <a:pt x="245" y="25"/>
                    <a:pt x="245" y="25"/>
                  </a:cubicBezTo>
                  <a:cubicBezTo>
                    <a:pt x="244" y="25"/>
                    <a:pt x="244" y="25"/>
                    <a:pt x="243" y="26"/>
                  </a:cubicBezTo>
                  <a:cubicBezTo>
                    <a:pt x="243" y="26"/>
                    <a:pt x="242" y="26"/>
                    <a:pt x="242" y="26"/>
                  </a:cubicBezTo>
                  <a:cubicBezTo>
                    <a:pt x="241" y="27"/>
                    <a:pt x="241" y="27"/>
                    <a:pt x="240" y="28"/>
                  </a:cubicBezTo>
                  <a:cubicBezTo>
                    <a:pt x="240" y="28"/>
                    <a:pt x="240" y="29"/>
                    <a:pt x="239" y="29"/>
                  </a:cubicBezTo>
                  <a:cubicBezTo>
                    <a:pt x="238" y="31"/>
                    <a:pt x="238" y="31"/>
                    <a:pt x="238" y="31"/>
                  </a:cubicBezTo>
                  <a:cubicBezTo>
                    <a:pt x="238" y="32"/>
                    <a:pt x="236" y="32"/>
                    <a:pt x="235" y="32"/>
                  </a:cubicBezTo>
                  <a:cubicBezTo>
                    <a:pt x="235" y="31"/>
                    <a:pt x="234" y="30"/>
                    <a:pt x="234" y="30"/>
                  </a:cubicBezTo>
                  <a:cubicBezTo>
                    <a:pt x="234" y="30"/>
                    <a:pt x="234" y="30"/>
                    <a:pt x="234" y="30"/>
                  </a:cubicBezTo>
                  <a:cubicBezTo>
                    <a:pt x="234" y="26"/>
                    <a:pt x="233" y="22"/>
                    <a:pt x="230" y="19"/>
                  </a:cubicBezTo>
                  <a:cubicBezTo>
                    <a:pt x="228" y="16"/>
                    <a:pt x="225" y="14"/>
                    <a:pt x="221" y="13"/>
                  </a:cubicBezTo>
                  <a:cubicBezTo>
                    <a:pt x="221" y="13"/>
                    <a:pt x="220" y="13"/>
                    <a:pt x="220" y="12"/>
                  </a:cubicBezTo>
                  <a:cubicBezTo>
                    <a:pt x="220" y="12"/>
                    <a:pt x="220" y="12"/>
                    <a:pt x="220" y="12"/>
                  </a:cubicBezTo>
                  <a:cubicBezTo>
                    <a:pt x="219" y="12"/>
                    <a:pt x="219" y="12"/>
                    <a:pt x="219" y="12"/>
                  </a:cubicBezTo>
                  <a:cubicBezTo>
                    <a:pt x="218" y="12"/>
                    <a:pt x="218" y="12"/>
                    <a:pt x="218" y="12"/>
                  </a:cubicBezTo>
                  <a:cubicBezTo>
                    <a:pt x="217" y="12"/>
                    <a:pt x="217" y="12"/>
                    <a:pt x="217" y="12"/>
                  </a:cubicBezTo>
                  <a:cubicBezTo>
                    <a:pt x="216" y="13"/>
                    <a:pt x="216" y="13"/>
                    <a:pt x="216" y="13"/>
                  </a:cubicBezTo>
                  <a:cubicBezTo>
                    <a:pt x="215" y="13"/>
                    <a:pt x="215" y="13"/>
                    <a:pt x="214" y="13"/>
                  </a:cubicBezTo>
                  <a:cubicBezTo>
                    <a:pt x="214" y="14"/>
                    <a:pt x="213" y="14"/>
                    <a:pt x="213" y="15"/>
                  </a:cubicBezTo>
                  <a:cubicBezTo>
                    <a:pt x="212" y="16"/>
                    <a:pt x="212" y="16"/>
                    <a:pt x="211" y="17"/>
                  </a:cubicBezTo>
                  <a:cubicBezTo>
                    <a:pt x="211" y="18"/>
                    <a:pt x="210" y="19"/>
                    <a:pt x="210" y="20"/>
                  </a:cubicBezTo>
                  <a:cubicBezTo>
                    <a:pt x="210" y="20"/>
                    <a:pt x="209" y="21"/>
                    <a:pt x="209" y="22"/>
                  </a:cubicBezTo>
                  <a:cubicBezTo>
                    <a:pt x="208" y="25"/>
                    <a:pt x="208" y="25"/>
                    <a:pt x="208" y="25"/>
                  </a:cubicBezTo>
                  <a:cubicBezTo>
                    <a:pt x="208" y="27"/>
                    <a:pt x="206" y="29"/>
                    <a:pt x="204" y="28"/>
                  </a:cubicBezTo>
                  <a:cubicBezTo>
                    <a:pt x="203" y="28"/>
                    <a:pt x="202" y="27"/>
                    <a:pt x="201" y="26"/>
                  </a:cubicBezTo>
                  <a:cubicBezTo>
                    <a:pt x="201" y="26"/>
                    <a:pt x="201" y="26"/>
                    <a:pt x="201" y="26"/>
                  </a:cubicBezTo>
                  <a:cubicBezTo>
                    <a:pt x="200" y="23"/>
                    <a:pt x="200" y="23"/>
                    <a:pt x="200" y="23"/>
                  </a:cubicBezTo>
                  <a:cubicBezTo>
                    <a:pt x="200" y="23"/>
                    <a:pt x="200" y="22"/>
                    <a:pt x="199" y="21"/>
                  </a:cubicBezTo>
                  <a:cubicBezTo>
                    <a:pt x="199" y="21"/>
                    <a:pt x="199" y="20"/>
                    <a:pt x="198" y="20"/>
                  </a:cubicBezTo>
                  <a:cubicBezTo>
                    <a:pt x="198" y="19"/>
                    <a:pt x="197" y="18"/>
                    <a:pt x="197" y="18"/>
                  </a:cubicBezTo>
                  <a:cubicBezTo>
                    <a:pt x="196" y="17"/>
                    <a:pt x="196" y="17"/>
                    <a:pt x="195" y="17"/>
                  </a:cubicBezTo>
                  <a:cubicBezTo>
                    <a:pt x="195" y="16"/>
                    <a:pt x="194" y="16"/>
                    <a:pt x="194" y="15"/>
                  </a:cubicBezTo>
                  <a:cubicBezTo>
                    <a:pt x="193" y="15"/>
                    <a:pt x="193" y="15"/>
                    <a:pt x="192" y="14"/>
                  </a:cubicBezTo>
                  <a:cubicBezTo>
                    <a:pt x="192" y="14"/>
                    <a:pt x="191" y="14"/>
                    <a:pt x="190" y="14"/>
                  </a:cubicBezTo>
                  <a:cubicBezTo>
                    <a:pt x="190" y="14"/>
                    <a:pt x="189" y="14"/>
                    <a:pt x="189" y="14"/>
                  </a:cubicBezTo>
                  <a:cubicBezTo>
                    <a:pt x="188" y="14"/>
                    <a:pt x="188" y="14"/>
                    <a:pt x="187" y="14"/>
                  </a:cubicBezTo>
                  <a:cubicBezTo>
                    <a:pt x="187" y="14"/>
                    <a:pt x="186" y="14"/>
                    <a:pt x="186" y="15"/>
                  </a:cubicBezTo>
                  <a:cubicBezTo>
                    <a:pt x="185" y="15"/>
                    <a:pt x="185" y="15"/>
                    <a:pt x="184" y="15"/>
                  </a:cubicBezTo>
                  <a:cubicBezTo>
                    <a:pt x="184" y="16"/>
                    <a:pt x="183" y="16"/>
                    <a:pt x="183" y="17"/>
                  </a:cubicBezTo>
                  <a:cubicBezTo>
                    <a:pt x="182" y="17"/>
                    <a:pt x="182" y="18"/>
                    <a:pt x="182" y="18"/>
                  </a:cubicBezTo>
                  <a:cubicBezTo>
                    <a:pt x="181" y="19"/>
                    <a:pt x="181" y="19"/>
                    <a:pt x="181" y="20"/>
                  </a:cubicBezTo>
                  <a:cubicBezTo>
                    <a:pt x="180" y="22"/>
                    <a:pt x="180" y="22"/>
                    <a:pt x="180" y="22"/>
                  </a:cubicBezTo>
                  <a:cubicBezTo>
                    <a:pt x="180" y="22"/>
                    <a:pt x="180" y="22"/>
                    <a:pt x="180" y="22"/>
                  </a:cubicBezTo>
                  <a:cubicBezTo>
                    <a:pt x="179" y="25"/>
                    <a:pt x="176" y="25"/>
                    <a:pt x="174" y="24"/>
                  </a:cubicBezTo>
                  <a:cubicBezTo>
                    <a:pt x="172" y="24"/>
                    <a:pt x="171" y="22"/>
                    <a:pt x="171" y="21"/>
                  </a:cubicBezTo>
                  <a:cubicBezTo>
                    <a:pt x="172" y="18"/>
                    <a:pt x="171" y="16"/>
                    <a:pt x="171" y="14"/>
                  </a:cubicBezTo>
                  <a:cubicBezTo>
                    <a:pt x="170" y="12"/>
                    <a:pt x="169" y="10"/>
                    <a:pt x="168" y="10"/>
                  </a:cubicBezTo>
                  <a:cubicBezTo>
                    <a:pt x="167" y="9"/>
                    <a:pt x="167" y="9"/>
                    <a:pt x="166" y="9"/>
                  </a:cubicBezTo>
                  <a:cubicBezTo>
                    <a:pt x="165" y="9"/>
                    <a:pt x="164" y="9"/>
                    <a:pt x="163" y="9"/>
                  </a:cubicBezTo>
                  <a:cubicBezTo>
                    <a:pt x="162" y="9"/>
                    <a:pt x="162" y="9"/>
                    <a:pt x="162" y="9"/>
                  </a:cubicBezTo>
                  <a:cubicBezTo>
                    <a:pt x="160" y="10"/>
                    <a:pt x="160" y="10"/>
                    <a:pt x="160" y="10"/>
                  </a:cubicBezTo>
                  <a:cubicBezTo>
                    <a:pt x="159" y="10"/>
                    <a:pt x="158" y="11"/>
                    <a:pt x="157" y="11"/>
                  </a:cubicBezTo>
                  <a:cubicBezTo>
                    <a:pt x="156" y="11"/>
                    <a:pt x="155" y="12"/>
                    <a:pt x="154" y="13"/>
                  </a:cubicBezTo>
                  <a:cubicBezTo>
                    <a:pt x="154" y="13"/>
                    <a:pt x="153" y="13"/>
                    <a:pt x="153" y="14"/>
                  </a:cubicBezTo>
                  <a:cubicBezTo>
                    <a:pt x="152" y="15"/>
                    <a:pt x="152" y="15"/>
                    <a:pt x="152" y="15"/>
                  </a:cubicBezTo>
                  <a:cubicBezTo>
                    <a:pt x="151" y="16"/>
                    <a:pt x="151" y="16"/>
                    <a:pt x="151" y="16"/>
                  </a:cubicBezTo>
                  <a:cubicBezTo>
                    <a:pt x="150" y="18"/>
                    <a:pt x="150" y="18"/>
                    <a:pt x="150" y="18"/>
                  </a:cubicBezTo>
                  <a:cubicBezTo>
                    <a:pt x="149" y="19"/>
                    <a:pt x="149" y="19"/>
                    <a:pt x="149" y="19"/>
                  </a:cubicBezTo>
                  <a:cubicBezTo>
                    <a:pt x="149" y="20"/>
                    <a:pt x="149" y="20"/>
                    <a:pt x="148" y="21"/>
                  </a:cubicBezTo>
                  <a:cubicBezTo>
                    <a:pt x="148" y="22"/>
                    <a:pt x="148" y="23"/>
                    <a:pt x="147" y="24"/>
                  </a:cubicBezTo>
                  <a:cubicBezTo>
                    <a:pt x="147" y="25"/>
                    <a:pt x="147" y="26"/>
                    <a:pt x="147" y="28"/>
                  </a:cubicBezTo>
                  <a:cubicBezTo>
                    <a:pt x="147" y="29"/>
                    <a:pt x="146" y="30"/>
                    <a:pt x="146" y="31"/>
                  </a:cubicBezTo>
                  <a:cubicBezTo>
                    <a:pt x="146" y="35"/>
                    <a:pt x="146" y="35"/>
                    <a:pt x="146" y="35"/>
                  </a:cubicBezTo>
                  <a:cubicBezTo>
                    <a:pt x="146" y="37"/>
                    <a:pt x="144" y="39"/>
                    <a:pt x="142" y="39"/>
                  </a:cubicBezTo>
                  <a:cubicBezTo>
                    <a:pt x="141" y="39"/>
                    <a:pt x="140" y="38"/>
                    <a:pt x="139" y="37"/>
                  </a:cubicBezTo>
                  <a:cubicBezTo>
                    <a:pt x="139" y="37"/>
                    <a:pt x="139" y="37"/>
                    <a:pt x="139" y="37"/>
                  </a:cubicBezTo>
                  <a:cubicBezTo>
                    <a:pt x="139" y="36"/>
                    <a:pt x="139" y="35"/>
                    <a:pt x="138" y="35"/>
                  </a:cubicBezTo>
                  <a:cubicBezTo>
                    <a:pt x="138" y="34"/>
                    <a:pt x="138" y="34"/>
                    <a:pt x="137" y="33"/>
                  </a:cubicBezTo>
                  <a:cubicBezTo>
                    <a:pt x="137" y="33"/>
                    <a:pt x="136" y="32"/>
                    <a:pt x="136" y="32"/>
                  </a:cubicBezTo>
                  <a:cubicBezTo>
                    <a:pt x="135" y="32"/>
                    <a:pt x="135" y="31"/>
                    <a:pt x="134" y="31"/>
                  </a:cubicBezTo>
                  <a:cubicBezTo>
                    <a:pt x="133" y="30"/>
                    <a:pt x="132" y="30"/>
                    <a:pt x="131" y="30"/>
                  </a:cubicBezTo>
                  <a:cubicBezTo>
                    <a:pt x="130" y="29"/>
                    <a:pt x="129" y="29"/>
                    <a:pt x="129" y="29"/>
                  </a:cubicBezTo>
                  <a:cubicBezTo>
                    <a:pt x="127" y="29"/>
                    <a:pt x="127" y="29"/>
                    <a:pt x="127" y="29"/>
                  </a:cubicBezTo>
                  <a:cubicBezTo>
                    <a:pt x="125" y="30"/>
                    <a:pt x="125" y="30"/>
                    <a:pt x="125" y="30"/>
                  </a:cubicBezTo>
                  <a:cubicBezTo>
                    <a:pt x="124" y="30"/>
                    <a:pt x="123" y="30"/>
                    <a:pt x="123" y="31"/>
                  </a:cubicBezTo>
                  <a:cubicBezTo>
                    <a:pt x="122" y="31"/>
                    <a:pt x="122" y="31"/>
                    <a:pt x="121" y="32"/>
                  </a:cubicBezTo>
                  <a:cubicBezTo>
                    <a:pt x="121" y="32"/>
                    <a:pt x="120" y="32"/>
                    <a:pt x="120" y="33"/>
                  </a:cubicBezTo>
                  <a:cubicBezTo>
                    <a:pt x="119" y="33"/>
                    <a:pt x="119" y="34"/>
                    <a:pt x="118" y="34"/>
                  </a:cubicBezTo>
                  <a:cubicBezTo>
                    <a:pt x="118" y="35"/>
                    <a:pt x="118" y="35"/>
                    <a:pt x="117" y="36"/>
                  </a:cubicBezTo>
                  <a:cubicBezTo>
                    <a:pt x="117" y="37"/>
                    <a:pt x="117" y="37"/>
                    <a:pt x="117" y="38"/>
                  </a:cubicBezTo>
                  <a:cubicBezTo>
                    <a:pt x="116" y="40"/>
                    <a:pt x="116" y="40"/>
                    <a:pt x="116" y="40"/>
                  </a:cubicBezTo>
                  <a:cubicBezTo>
                    <a:pt x="116" y="40"/>
                    <a:pt x="116" y="40"/>
                    <a:pt x="116" y="40"/>
                  </a:cubicBezTo>
                  <a:cubicBezTo>
                    <a:pt x="116" y="42"/>
                    <a:pt x="115" y="43"/>
                    <a:pt x="113" y="42"/>
                  </a:cubicBezTo>
                  <a:cubicBezTo>
                    <a:pt x="112" y="42"/>
                    <a:pt x="112" y="41"/>
                    <a:pt x="111" y="41"/>
                  </a:cubicBezTo>
                  <a:cubicBezTo>
                    <a:pt x="111" y="38"/>
                    <a:pt x="111" y="38"/>
                    <a:pt x="111" y="38"/>
                  </a:cubicBezTo>
                  <a:cubicBezTo>
                    <a:pt x="111" y="38"/>
                    <a:pt x="110" y="37"/>
                    <a:pt x="110" y="37"/>
                  </a:cubicBezTo>
                  <a:cubicBezTo>
                    <a:pt x="110" y="36"/>
                    <a:pt x="109" y="35"/>
                    <a:pt x="109" y="35"/>
                  </a:cubicBezTo>
                  <a:cubicBezTo>
                    <a:pt x="109" y="34"/>
                    <a:pt x="108" y="34"/>
                    <a:pt x="108" y="33"/>
                  </a:cubicBezTo>
                  <a:cubicBezTo>
                    <a:pt x="107" y="33"/>
                    <a:pt x="107" y="32"/>
                    <a:pt x="106" y="32"/>
                  </a:cubicBezTo>
                  <a:cubicBezTo>
                    <a:pt x="106" y="31"/>
                    <a:pt x="105" y="31"/>
                    <a:pt x="105" y="31"/>
                  </a:cubicBezTo>
                  <a:cubicBezTo>
                    <a:pt x="104" y="31"/>
                    <a:pt x="104" y="30"/>
                    <a:pt x="103" y="30"/>
                  </a:cubicBezTo>
                  <a:cubicBezTo>
                    <a:pt x="102" y="30"/>
                    <a:pt x="102" y="30"/>
                    <a:pt x="101" y="30"/>
                  </a:cubicBezTo>
                  <a:cubicBezTo>
                    <a:pt x="100" y="30"/>
                    <a:pt x="98" y="30"/>
                    <a:pt x="97" y="31"/>
                  </a:cubicBezTo>
                  <a:cubicBezTo>
                    <a:pt x="96" y="31"/>
                    <a:pt x="96" y="31"/>
                    <a:pt x="95" y="31"/>
                  </a:cubicBezTo>
                  <a:cubicBezTo>
                    <a:pt x="94" y="32"/>
                    <a:pt x="94" y="32"/>
                    <a:pt x="93" y="32"/>
                  </a:cubicBezTo>
                  <a:cubicBezTo>
                    <a:pt x="93" y="33"/>
                    <a:pt x="92" y="33"/>
                    <a:pt x="92" y="34"/>
                  </a:cubicBezTo>
                  <a:cubicBezTo>
                    <a:pt x="91" y="34"/>
                    <a:pt x="91" y="35"/>
                    <a:pt x="90" y="36"/>
                  </a:cubicBezTo>
                  <a:cubicBezTo>
                    <a:pt x="90" y="36"/>
                    <a:pt x="89" y="37"/>
                    <a:pt x="89" y="37"/>
                  </a:cubicBezTo>
                  <a:cubicBezTo>
                    <a:pt x="88" y="39"/>
                    <a:pt x="88" y="39"/>
                    <a:pt x="88" y="39"/>
                  </a:cubicBezTo>
                  <a:cubicBezTo>
                    <a:pt x="88" y="40"/>
                    <a:pt x="87" y="41"/>
                    <a:pt x="86" y="40"/>
                  </a:cubicBezTo>
                  <a:cubicBezTo>
                    <a:pt x="86" y="40"/>
                    <a:pt x="86" y="40"/>
                    <a:pt x="86" y="40"/>
                  </a:cubicBezTo>
                  <a:cubicBezTo>
                    <a:pt x="84" y="37"/>
                    <a:pt x="84" y="37"/>
                    <a:pt x="84" y="37"/>
                  </a:cubicBezTo>
                  <a:cubicBezTo>
                    <a:pt x="82" y="35"/>
                    <a:pt x="82" y="35"/>
                    <a:pt x="82" y="35"/>
                  </a:cubicBezTo>
                  <a:cubicBezTo>
                    <a:pt x="81" y="35"/>
                    <a:pt x="80" y="34"/>
                    <a:pt x="79" y="33"/>
                  </a:cubicBezTo>
                  <a:cubicBezTo>
                    <a:pt x="78" y="33"/>
                    <a:pt x="78" y="33"/>
                    <a:pt x="77" y="32"/>
                  </a:cubicBezTo>
                  <a:cubicBezTo>
                    <a:pt x="76" y="32"/>
                    <a:pt x="75" y="32"/>
                    <a:pt x="74" y="32"/>
                  </a:cubicBezTo>
                  <a:cubicBezTo>
                    <a:pt x="73" y="32"/>
                    <a:pt x="72" y="32"/>
                    <a:pt x="71" y="33"/>
                  </a:cubicBezTo>
                  <a:cubicBezTo>
                    <a:pt x="70" y="33"/>
                    <a:pt x="69" y="33"/>
                    <a:pt x="68" y="34"/>
                  </a:cubicBezTo>
                  <a:cubicBezTo>
                    <a:pt x="67" y="34"/>
                    <a:pt x="66" y="35"/>
                    <a:pt x="66" y="36"/>
                  </a:cubicBezTo>
                  <a:cubicBezTo>
                    <a:pt x="64" y="37"/>
                    <a:pt x="63" y="39"/>
                    <a:pt x="63" y="41"/>
                  </a:cubicBezTo>
                  <a:cubicBezTo>
                    <a:pt x="62" y="43"/>
                    <a:pt x="62" y="45"/>
                    <a:pt x="63" y="47"/>
                  </a:cubicBezTo>
                  <a:cubicBezTo>
                    <a:pt x="63" y="51"/>
                    <a:pt x="64" y="55"/>
                    <a:pt x="64" y="60"/>
                  </a:cubicBezTo>
                  <a:cubicBezTo>
                    <a:pt x="64" y="61"/>
                    <a:pt x="63" y="62"/>
                    <a:pt x="62" y="62"/>
                  </a:cubicBezTo>
                  <a:cubicBezTo>
                    <a:pt x="61" y="62"/>
                    <a:pt x="61" y="62"/>
                    <a:pt x="61" y="61"/>
                  </a:cubicBezTo>
                  <a:cubicBezTo>
                    <a:pt x="61" y="61"/>
                    <a:pt x="61" y="61"/>
                    <a:pt x="61" y="61"/>
                  </a:cubicBezTo>
                  <a:cubicBezTo>
                    <a:pt x="60" y="60"/>
                    <a:pt x="59" y="60"/>
                    <a:pt x="58" y="59"/>
                  </a:cubicBezTo>
                  <a:cubicBezTo>
                    <a:pt x="57" y="58"/>
                    <a:pt x="56" y="58"/>
                    <a:pt x="55" y="57"/>
                  </a:cubicBezTo>
                  <a:cubicBezTo>
                    <a:pt x="53" y="56"/>
                    <a:pt x="51" y="56"/>
                    <a:pt x="48" y="56"/>
                  </a:cubicBezTo>
                  <a:cubicBezTo>
                    <a:pt x="47" y="56"/>
                    <a:pt x="46" y="56"/>
                    <a:pt x="45" y="56"/>
                  </a:cubicBezTo>
                  <a:cubicBezTo>
                    <a:pt x="44" y="56"/>
                    <a:pt x="43" y="56"/>
                    <a:pt x="42" y="57"/>
                  </a:cubicBezTo>
                  <a:cubicBezTo>
                    <a:pt x="41" y="57"/>
                    <a:pt x="40" y="58"/>
                    <a:pt x="40" y="59"/>
                  </a:cubicBezTo>
                  <a:cubicBezTo>
                    <a:pt x="39" y="59"/>
                    <a:pt x="38" y="60"/>
                    <a:pt x="37" y="61"/>
                  </a:cubicBezTo>
                  <a:cubicBezTo>
                    <a:pt x="37" y="62"/>
                    <a:pt x="37" y="62"/>
                    <a:pt x="37" y="62"/>
                  </a:cubicBezTo>
                  <a:cubicBezTo>
                    <a:pt x="36" y="64"/>
                    <a:pt x="36" y="64"/>
                    <a:pt x="36" y="64"/>
                  </a:cubicBezTo>
                  <a:cubicBezTo>
                    <a:pt x="35" y="64"/>
                    <a:pt x="35" y="66"/>
                    <a:pt x="35" y="67"/>
                  </a:cubicBezTo>
                  <a:cubicBezTo>
                    <a:pt x="34" y="68"/>
                    <a:pt x="34" y="69"/>
                    <a:pt x="34" y="70"/>
                  </a:cubicBezTo>
                  <a:cubicBezTo>
                    <a:pt x="34" y="71"/>
                    <a:pt x="34" y="72"/>
                    <a:pt x="34" y="73"/>
                  </a:cubicBezTo>
                  <a:cubicBezTo>
                    <a:pt x="35" y="75"/>
                    <a:pt x="36" y="77"/>
                    <a:pt x="36" y="80"/>
                  </a:cubicBezTo>
                  <a:cubicBezTo>
                    <a:pt x="37" y="81"/>
                    <a:pt x="37" y="83"/>
                    <a:pt x="37" y="84"/>
                  </a:cubicBezTo>
                  <a:cubicBezTo>
                    <a:pt x="38" y="85"/>
                    <a:pt x="38" y="87"/>
                    <a:pt x="38" y="88"/>
                  </a:cubicBezTo>
                  <a:cubicBezTo>
                    <a:pt x="38" y="90"/>
                    <a:pt x="37" y="92"/>
                    <a:pt x="35" y="92"/>
                  </a:cubicBezTo>
                  <a:cubicBezTo>
                    <a:pt x="34" y="92"/>
                    <a:pt x="33" y="92"/>
                    <a:pt x="32" y="91"/>
                  </a:cubicBezTo>
                  <a:cubicBezTo>
                    <a:pt x="32" y="91"/>
                    <a:pt x="32" y="91"/>
                    <a:pt x="32" y="91"/>
                  </a:cubicBezTo>
                  <a:cubicBezTo>
                    <a:pt x="31" y="90"/>
                    <a:pt x="31" y="90"/>
                    <a:pt x="31" y="90"/>
                  </a:cubicBezTo>
                  <a:cubicBezTo>
                    <a:pt x="30" y="90"/>
                    <a:pt x="30" y="90"/>
                    <a:pt x="30" y="90"/>
                  </a:cubicBezTo>
                  <a:cubicBezTo>
                    <a:pt x="29" y="89"/>
                    <a:pt x="29" y="89"/>
                    <a:pt x="29" y="89"/>
                  </a:cubicBezTo>
                  <a:cubicBezTo>
                    <a:pt x="29" y="89"/>
                    <a:pt x="29" y="89"/>
                    <a:pt x="29" y="89"/>
                  </a:cubicBezTo>
                  <a:cubicBezTo>
                    <a:pt x="29" y="89"/>
                    <a:pt x="29" y="89"/>
                    <a:pt x="29" y="89"/>
                  </a:cubicBezTo>
                  <a:cubicBezTo>
                    <a:pt x="29" y="89"/>
                    <a:pt x="29" y="89"/>
                    <a:pt x="29" y="89"/>
                  </a:cubicBezTo>
                  <a:cubicBezTo>
                    <a:pt x="28" y="90"/>
                    <a:pt x="28" y="90"/>
                    <a:pt x="28" y="90"/>
                  </a:cubicBezTo>
                  <a:cubicBezTo>
                    <a:pt x="28" y="91"/>
                    <a:pt x="27" y="91"/>
                    <a:pt x="27" y="92"/>
                  </a:cubicBezTo>
                  <a:cubicBezTo>
                    <a:pt x="27" y="93"/>
                    <a:pt x="27" y="94"/>
                    <a:pt x="27" y="95"/>
                  </a:cubicBezTo>
                  <a:cubicBezTo>
                    <a:pt x="27" y="97"/>
                    <a:pt x="27" y="98"/>
                    <a:pt x="27" y="99"/>
                  </a:cubicBezTo>
                  <a:cubicBezTo>
                    <a:pt x="27" y="101"/>
                    <a:pt x="27" y="103"/>
                    <a:pt x="27" y="105"/>
                  </a:cubicBezTo>
                  <a:cubicBezTo>
                    <a:pt x="28" y="105"/>
                    <a:pt x="28" y="105"/>
                    <a:pt x="28" y="105"/>
                  </a:cubicBezTo>
                  <a:cubicBezTo>
                    <a:pt x="28" y="107"/>
                    <a:pt x="27" y="109"/>
                    <a:pt x="25" y="109"/>
                  </a:cubicBezTo>
                  <a:cubicBezTo>
                    <a:pt x="24" y="110"/>
                    <a:pt x="23" y="109"/>
                    <a:pt x="23" y="109"/>
                  </a:cubicBezTo>
                  <a:cubicBezTo>
                    <a:pt x="20" y="107"/>
                    <a:pt x="17" y="106"/>
                    <a:pt x="13" y="107"/>
                  </a:cubicBezTo>
                  <a:cubicBezTo>
                    <a:pt x="12" y="107"/>
                    <a:pt x="10" y="107"/>
                    <a:pt x="9" y="108"/>
                  </a:cubicBezTo>
                  <a:cubicBezTo>
                    <a:pt x="8" y="108"/>
                    <a:pt x="8" y="109"/>
                    <a:pt x="7" y="109"/>
                  </a:cubicBezTo>
                  <a:cubicBezTo>
                    <a:pt x="7" y="109"/>
                    <a:pt x="7" y="109"/>
                    <a:pt x="7" y="110"/>
                  </a:cubicBezTo>
                  <a:cubicBezTo>
                    <a:pt x="7" y="111"/>
                    <a:pt x="7" y="111"/>
                    <a:pt x="7" y="111"/>
                  </a:cubicBezTo>
                  <a:cubicBezTo>
                    <a:pt x="6" y="111"/>
                    <a:pt x="6" y="111"/>
                    <a:pt x="6" y="111"/>
                  </a:cubicBezTo>
                  <a:cubicBezTo>
                    <a:pt x="6" y="111"/>
                    <a:pt x="6" y="111"/>
                    <a:pt x="6" y="111"/>
                  </a:cubicBezTo>
                  <a:cubicBezTo>
                    <a:pt x="6" y="111"/>
                    <a:pt x="6" y="111"/>
                    <a:pt x="6" y="111"/>
                  </a:cubicBezTo>
                  <a:cubicBezTo>
                    <a:pt x="6" y="111"/>
                    <a:pt x="6" y="111"/>
                    <a:pt x="6" y="111"/>
                  </a:cubicBezTo>
                  <a:cubicBezTo>
                    <a:pt x="6" y="111"/>
                    <a:pt x="6" y="111"/>
                    <a:pt x="6" y="111"/>
                  </a:cubicBezTo>
                  <a:cubicBezTo>
                    <a:pt x="6" y="111"/>
                    <a:pt x="6" y="111"/>
                    <a:pt x="6" y="111"/>
                  </a:cubicBezTo>
                  <a:cubicBezTo>
                    <a:pt x="6" y="112"/>
                    <a:pt x="6" y="112"/>
                    <a:pt x="6" y="113"/>
                  </a:cubicBezTo>
                  <a:cubicBezTo>
                    <a:pt x="6" y="114"/>
                    <a:pt x="6" y="115"/>
                    <a:pt x="6" y="115"/>
                  </a:cubicBezTo>
                  <a:cubicBezTo>
                    <a:pt x="6" y="116"/>
                    <a:pt x="6" y="117"/>
                    <a:pt x="6" y="118"/>
                  </a:cubicBezTo>
                  <a:cubicBezTo>
                    <a:pt x="7" y="119"/>
                    <a:pt x="7" y="120"/>
                    <a:pt x="7" y="121"/>
                  </a:cubicBezTo>
                  <a:cubicBezTo>
                    <a:pt x="8" y="122"/>
                    <a:pt x="8" y="124"/>
                    <a:pt x="9" y="126"/>
                  </a:cubicBezTo>
                  <a:cubicBezTo>
                    <a:pt x="10" y="127"/>
                    <a:pt x="11" y="129"/>
                    <a:pt x="12" y="131"/>
                  </a:cubicBezTo>
                  <a:cubicBezTo>
                    <a:pt x="12" y="131"/>
                    <a:pt x="12" y="131"/>
                    <a:pt x="12" y="131"/>
                  </a:cubicBezTo>
                  <a:cubicBezTo>
                    <a:pt x="13" y="131"/>
                    <a:pt x="13" y="133"/>
                    <a:pt x="12" y="133"/>
                  </a:cubicBezTo>
                  <a:cubicBezTo>
                    <a:pt x="11" y="134"/>
                    <a:pt x="11" y="134"/>
                    <a:pt x="10" y="134"/>
                  </a:cubicBezTo>
                  <a:cubicBezTo>
                    <a:pt x="10" y="133"/>
                    <a:pt x="9" y="133"/>
                    <a:pt x="8" y="133"/>
                  </a:cubicBezTo>
                  <a:cubicBezTo>
                    <a:pt x="8" y="133"/>
                    <a:pt x="7" y="134"/>
                    <a:pt x="7" y="134"/>
                  </a:cubicBezTo>
                  <a:cubicBezTo>
                    <a:pt x="6" y="134"/>
                    <a:pt x="6" y="134"/>
                    <a:pt x="6" y="134"/>
                  </a:cubicBezTo>
                  <a:cubicBezTo>
                    <a:pt x="5" y="134"/>
                    <a:pt x="4" y="135"/>
                    <a:pt x="4" y="135"/>
                  </a:cubicBezTo>
                  <a:cubicBezTo>
                    <a:pt x="3" y="136"/>
                    <a:pt x="3" y="137"/>
                    <a:pt x="2" y="138"/>
                  </a:cubicBezTo>
                  <a:cubicBezTo>
                    <a:pt x="2" y="138"/>
                    <a:pt x="2" y="139"/>
                    <a:pt x="2" y="140"/>
                  </a:cubicBezTo>
                  <a:cubicBezTo>
                    <a:pt x="2" y="140"/>
                    <a:pt x="1" y="141"/>
                    <a:pt x="2" y="141"/>
                  </a:cubicBezTo>
                  <a:cubicBezTo>
                    <a:pt x="2" y="142"/>
                    <a:pt x="2" y="142"/>
                    <a:pt x="2" y="143"/>
                  </a:cubicBezTo>
                  <a:cubicBezTo>
                    <a:pt x="2" y="143"/>
                    <a:pt x="2" y="143"/>
                    <a:pt x="2" y="144"/>
                  </a:cubicBezTo>
                  <a:cubicBezTo>
                    <a:pt x="3" y="144"/>
                    <a:pt x="3" y="145"/>
                    <a:pt x="3" y="145"/>
                  </a:cubicBezTo>
                  <a:cubicBezTo>
                    <a:pt x="3" y="145"/>
                    <a:pt x="4" y="146"/>
                    <a:pt x="4" y="146"/>
                  </a:cubicBezTo>
                  <a:cubicBezTo>
                    <a:pt x="5" y="147"/>
                    <a:pt x="5" y="147"/>
                    <a:pt x="5" y="147"/>
                  </a:cubicBezTo>
                  <a:cubicBezTo>
                    <a:pt x="5" y="148"/>
                    <a:pt x="5" y="148"/>
                    <a:pt x="5" y="148"/>
                  </a:cubicBezTo>
                  <a:cubicBezTo>
                    <a:pt x="5" y="148"/>
                    <a:pt x="5" y="148"/>
                    <a:pt x="5" y="148"/>
                  </a:cubicBezTo>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grpSp>
      <p:grpSp>
        <p:nvGrpSpPr>
          <p:cNvPr id="96" name="Group 7"/>
          <p:cNvGrpSpPr/>
          <p:nvPr/>
        </p:nvGrpSpPr>
        <p:grpSpPr>
          <a:xfrm>
            <a:off x="7149628" y="1947994"/>
            <a:ext cx="773098" cy="655167"/>
            <a:chOff x="1752600" y="2200276"/>
            <a:chExt cx="749301" cy="635000"/>
          </a:xfrm>
          <a:solidFill>
            <a:schemeClr val="bg1"/>
          </a:solidFill>
        </p:grpSpPr>
        <p:sp>
          <p:nvSpPr>
            <p:cNvPr id="98" name="Freeform 7"/>
            <p:cNvSpPr/>
            <p:nvPr/>
          </p:nvSpPr>
          <p:spPr bwMode="auto">
            <a:xfrm>
              <a:off x="1919288" y="2711451"/>
              <a:ext cx="582613" cy="123825"/>
            </a:xfrm>
            <a:custGeom>
              <a:avLst/>
              <a:gdLst/>
              <a:ahLst/>
              <a:cxnLst>
                <a:cxn ang="0">
                  <a:pos x="367" y="24"/>
                </a:cxn>
                <a:cxn ang="0">
                  <a:pos x="367" y="0"/>
                </a:cxn>
                <a:cxn ang="0">
                  <a:pos x="0" y="0"/>
                </a:cxn>
                <a:cxn ang="0">
                  <a:pos x="0" y="24"/>
                </a:cxn>
                <a:cxn ang="0">
                  <a:pos x="164" y="24"/>
                </a:cxn>
                <a:cxn ang="0">
                  <a:pos x="164" y="53"/>
                </a:cxn>
                <a:cxn ang="0">
                  <a:pos x="132" y="53"/>
                </a:cxn>
                <a:cxn ang="0">
                  <a:pos x="132" y="78"/>
                </a:cxn>
                <a:cxn ang="0">
                  <a:pos x="235" y="78"/>
                </a:cxn>
                <a:cxn ang="0">
                  <a:pos x="235" y="53"/>
                </a:cxn>
                <a:cxn ang="0">
                  <a:pos x="203" y="53"/>
                </a:cxn>
                <a:cxn ang="0">
                  <a:pos x="203" y="24"/>
                </a:cxn>
                <a:cxn ang="0">
                  <a:pos x="367" y="24"/>
                </a:cxn>
              </a:cxnLst>
              <a:rect l="0" t="0" r="r" b="b"/>
              <a:pathLst>
                <a:path w="367" h="78">
                  <a:moveTo>
                    <a:pt x="367" y="24"/>
                  </a:moveTo>
                  <a:lnTo>
                    <a:pt x="367" y="0"/>
                  </a:lnTo>
                  <a:lnTo>
                    <a:pt x="0" y="0"/>
                  </a:lnTo>
                  <a:lnTo>
                    <a:pt x="0" y="24"/>
                  </a:lnTo>
                  <a:lnTo>
                    <a:pt x="164" y="24"/>
                  </a:lnTo>
                  <a:lnTo>
                    <a:pt x="164" y="53"/>
                  </a:lnTo>
                  <a:lnTo>
                    <a:pt x="132" y="53"/>
                  </a:lnTo>
                  <a:lnTo>
                    <a:pt x="132" y="78"/>
                  </a:lnTo>
                  <a:lnTo>
                    <a:pt x="235" y="78"/>
                  </a:lnTo>
                  <a:lnTo>
                    <a:pt x="235" y="53"/>
                  </a:lnTo>
                  <a:lnTo>
                    <a:pt x="203" y="53"/>
                  </a:lnTo>
                  <a:lnTo>
                    <a:pt x="203" y="24"/>
                  </a:lnTo>
                  <a:lnTo>
                    <a:pt x="367" y="24"/>
                  </a:lnTo>
                  <a:close/>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99" name="Freeform 8"/>
            <p:cNvSpPr/>
            <p:nvPr/>
          </p:nvSpPr>
          <p:spPr bwMode="auto">
            <a:xfrm>
              <a:off x="2216150" y="2476501"/>
              <a:ext cx="120650" cy="42863"/>
            </a:xfrm>
            <a:custGeom>
              <a:avLst/>
              <a:gdLst/>
              <a:ahLst/>
              <a:cxnLst>
                <a:cxn ang="0">
                  <a:pos x="76" y="27"/>
                </a:cxn>
                <a:cxn ang="0">
                  <a:pos x="70" y="0"/>
                </a:cxn>
                <a:cxn ang="0">
                  <a:pos x="0" y="0"/>
                </a:cxn>
                <a:cxn ang="0">
                  <a:pos x="0" y="27"/>
                </a:cxn>
                <a:cxn ang="0">
                  <a:pos x="76" y="27"/>
                </a:cxn>
              </a:cxnLst>
              <a:rect l="0" t="0" r="r" b="b"/>
              <a:pathLst>
                <a:path w="76" h="27">
                  <a:moveTo>
                    <a:pt x="76" y="27"/>
                  </a:moveTo>
                  <a:lnTo>
                    <a:pt x="70" y="0"/>
                  </a:lnTo>
                  <a:lnTo>
                    <a:pt x="0" y="0"/>
                  </a:lnTo>
                  <a:lnTo>
                    <a:pt x="0" y="27"/>
                  </a:lnTo>
                  <a:lnTo>
                    <a:pt x="76" y="27"/>
                  </a:lnTo>
                  <a:close/>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100" name="Freeform 9"/>
            <p:cNvSpPr/>
            <p:nvPr/>
          </p:nvSpPr>
          <p:spPr bwMode="auto">
            <a:xfrm>
              <a:off x="2214563" y="2528889"/>
              <a:ext cx="146050" cy="80963"/>
            </a:xfrm>
            <a:custGeom>
              <a:avLst/>
              <a:gdLst/>
              <a:ahLst/>
              <a:cxnLst>
                <a:cxn ang="0">
                  <a:pos x="0" y="51"/>
                </a:cxn>
                <a:cxn ang="0">
                  <a:pos x="92" y="51"/>
                </a:cxn>
                <a:cxn ang="0">
                  <a:pos x="79" y="0"/>
                </a:cxn>
                <a:cxn ang="0">
                  <a:pos x="1" y="0"/>
                </a:cxn>
                <a:cxn ang="0">
                  <a:pos x="0" y="51"/>
                </a:cxn>
              </a:cxnLst>
              <a:rect l="0" t="0" r="r" b="b"/>
              <a:pathLst>
                <a:path w="92" h="51">
                  <a:moveTo>
                    <a:pt x="0" y="51"/>
                  </a:moveTo>
                  <a:lnTo>
                    <a:pt x="92" y="51"/>
                  </a:lnTo>
                  <a:lnTo>
                    <a:pt x="79" y="0"/>
                  </a:lnTo>
                  <a:lnTo>
                    <a:pt x="1" y="0"/>
                  </a:lnTo>
                  <a:lnTo>
                    <a:pt x="0" y="51"/>
                  </a:lnTo>
                  <a:close/>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101" name="Freeform 10"/>
            <p:cNvSpPr/>
            <p:nvPr/>
          </p:nvSpPr>
          <p:spPr bwMode="auto">
            <a:xfrm>
              <a:off x="2341563" y="2476501"/>
              <a:ext cx="93663" cy="42863"/>
            </a:xfrm>
            <a:custGeom>
              <a:avLst/>
              <a:gdLst/>
              <a:ahLst/>
              <a:cxnLst>
                <a:cxn ang="0">
                  <a:pos x="59" y="27"/>
                </a:cxn>
                <a:cxn ang="0">
                  <a:pos x="51" y="0"/>
                </a:cxn>
                <a:cxn ang="0">
                  <a:pos x="0" y="0"/>
                </a:cxn>
                <a:cxn ang="0">
                  <a:pos x="8" y="27"/>
                </a:cxn>
                <a:cxn ang="0">
                  <a:pos x="59" y="27"/>
                </a:cxn>
              </a:cxnLst>
              <a:rect l="0" t="0" r="r" b="b"/>
              <a:pathLst>
                <a:path w="59" h="27">
                  <a:moveTo>
                    <a:pt x="59" y="27"/>
                  </a:moveTo>
                  <a:lnTo>
                    <a:pt x="51" y="0"/>
                  </a:lnTo>
                  <a:lnTo>
                    <a:pt x="0" y="0"/>
                  </a:lnTo>
                  <a:lnTo>
                    <a:pt x="8" y="27"/>
                  </a:lnTo>
                  <a:lnTo>
                    <a:pt x="59" y="27"/>
                  </a:lnTo>
                  <a:close/>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102" name="Freeform 11"/>
            <p:cNvSpPr/>
            <p:nvPr/>
          </p:nvSpPr>
          <p:spPr bwMode="auto">
            <a:xfrm>
              <a:off x="2355850" y="2528889"/>
              <a:ext cx="106363" cy="80963"/>
            </a:xfrm>
            <a:custGeom>
              <a:avLst/>
              <a:gdLst/>
              <a:ahLst/>
              <a:cxnLst>
                <a:cxn ang="0">
                  <a:pos x="12" y="51"/>
                </a:cxn>
                <a:cxn ang="0">
                  <a:pos x="67" y="51"/>
                </a:cxn>
                <a:cxn ang="0">
                  <a:pos x="52" y="0"/>
                </a:cxn>
                <a:cxn ang="0">
                  <a:pos x="0" y="0"/>
                </a:cxn>
                <a:cxn ang="0">
                  <a:pos x="12" y="51"/>
                </a:cxn>
              </a:cxnLst>
              <a:rect l="0" t="0" r="r" b="b"/>
              <a:pathLst>
                <a:path w="67" h="51">
                  <a:moveTo>
                    <a:pt x="12" y="51"/>
                  </a:moveTo>
                  <a:lnTo>
                    <a:pt x="67" y="51"/>
                  </a:lnTo>
                  <a:lnTo>
                    <a:pt x="52" y="0"/>
                  </a:lnTo>
                  <a:lnTo>
                    <a:pt x="0" y="0"/>
                  </a:lnTo>
                  <a:lnTo>
                    <a:pt x="12" y="51"/>
                  </a:lnTo>
                  <a:close/>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103" name="Freeform 12"/>
            <p:cNvSpPr/>
            <p:nvPr/>
          </p:nvSpPr>
          <p:spPr bwMode="auto">
            <a:xfrm>
              <a:off x="1951038" y="2528889"/>
              <a:ext cx="111125" cy="80963"/>
            </a:xfrm>
            <a:custGeom>
              <a:avLst/>
              <a:gdLst/>
              <a:ahLst/>
              <a:cxnLst>
                <a:cxn ang="0">
                  <a:pos x="70" y="0"/>
                </a:cxn>
                <a:cxn ang="0">
                  <a:pos x="17" y="0"/>
                </a:cxn>
                <a:cxn ang="0">
                  <a:pos x="0" y="51"/>
                </a:cxn>
                <a:cxn ang="0">
                  <a:pos x="56" y="51"/>
                </a:cxn>
                <a:cxn ang="0">
                  <a:pos x="70" y="0"/>
                </a:cxn>
              </a:cxnLst>
              <a:rect l="0" t="0" r="r" b="b"/>
              <a:pathLst>
                <a:path w="70" h="51">
                  <a:moveTo>
                    <a:pt x="70" y="0"/>
                  </a:moveTo>
                  <a:lnTo>
                    <a:pt x="17" y="0"/>
                  </a:lnTo>
                  <a:lnTo>
                    <a:pt x="0" y="51"/>
                  </a:lnTo>
                  <a:lnTo>
                    <a:pt x="56" y="51"/>
                  </a:lnTo>
                  <a:lnTo>
                    <a:pt x="70" y="0"/>
                  </a:lnTo>
                  <a:close/>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104" name="Freeform 13"/>
            <p:cNvSpPr/>
            <p:nvPr/>
          </p:nvSpPr>
          <p:spPr bwMode="auto">
            <a:xfrm>
              <a:off x="1981200" y="2476501"/>
              <a:ext cx="95250" cy="42863"/>
            </a:xfrm>
            <a:custGeom>
              <a:avLst/>
              <a:gdLst/>
              <a:ahLst/>
              <a:cxnLst>
                <a:cxn ang="0">
                  <a:pos x="60" y="0"/>
                </a:cxn>
                <a:cxn ang="0">
                  <a:pos x="8" y="0"/>
                </a:cxn>
                <a:cxn ang="0">
                  <a:pos x="0" y="27"/>
                </a:cxn>
                <a:cxn ang="0">
                  <a:pos x="52" y="27"/>
                </a:cxn>
                <a:cxn ang="0">
                  <a:pos x="60" y="0"/>
                </a:cxn>
              </a:cxnLst>
              <a:rect l="0" t="0" r="r" b="b"/>
              <a:pathLst>
                <a:path w="60" h="27">
                  <a:moveTo>
                    <a:pt x="60" y="0"/>
                  </a:moveTo>
                  <a:lnTo>
                    <a:pt x="8" y="0"/>
                  </a:lnTo>
                  <a:lnTo>
                    <a:pt x="0" y="27"/>
                  </a:lnTo>
                  <a:lnTo>
                    <a:pt x="52" y="27"/>
                  </a:lnTo>
                  <a:lnTo>
                    <a:pt x="60" y="0"/>
                  </a:lnTo>
                  <a:close/>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105" name="Freeform 14"/>
            <p:cNvSpPr/>
            <p:nvPr/>
          </p:nvSpPr>
          <p:spPr bwMode="auto">
            <a:xfrm>
              <a:off x="1922463" y="2619376"/>
              <a:ext cx="114300" cy="74613"/>
            </a:xfrm>
            <a:custGeom>
              <a:avLst/>
              <a:gdLst/>
              <a:ahLst/>
              <a:cxnLst>
                <a:cxn ang="0">
                  <a:pos x="16" y="0"/>
                </a:cxn>
                <a:cxn ang="0">
                  <a:pos x="0" y="47"/>
                </a:cxn>
                <a:cxn ang="0">
                  <a:pos x="60" y="47"/>
                </a:cxn>
                <a:cxn ang="0">
                  <a:pos x="72" y="0"/>
                </a:cxn>
                <a:cxn ang="0">
                  <a:pos x="16" y="0"/>
                </a:cxn>
              </a:cxnLst>
              <a:rect l="0" t="0" r="r" b="b"/>
              <a:pathLst>
                <a:path w="72" h="47">
                  <a:moveTo>
                    <a:pt x="16" y="0"/>
                  </a:moveTo>
                  <a:lnTo>
                    <a:pt x="0" y="47"/>
                  </a:lnTo>
                  <a:lnTo>
                    <a:pt x="60" y="47"/>
                  </a:lnTo>
                  <a:lnTo>
                    <a:pt x="72" y="0"/>
                  </a:lnTo>
                  <a:lnTo>
                    <a:pt x="16" y="0"/>
                  </a:lnTo>
                  <a:close/>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106" name="Freeform 15"/>
            <p:cNvSpPr/>
            <p:nvPr/>
          </p:nvSpPr>
          <p:spPr bwMode="auto">
            <a:xfrm>
              <a:off x="2081213" y="2476501"/>
              <a:ext cx="119063" cy="42863"/>
            </a:xfrm>
            <a:custGeom>
              <a:avLst/>
              <a:gdLst/>
              <a:ahLst/>
              <a:cxnLst>
                <a:cxn ang="0">
                  <a:pos x="75" y="27"/>
                </a:cxn>
                <a:cxn ang="0">
                  <a:pos x="75" y="0"/>
                </a:cxn>
                <a:cxn ang="0">
                  <a:pos x="7" y="0"/>
                </a:cxn>
                <a:cxn ang="0">
                  <a:pos x="0" y="27"/>
                </a:cxn>
                <a:cxn ang="0">
                  <a:pos x="75" y="27"/>
                </a:cxn>
              </a:cxnLst>
              <a:rect l="0" t="0" r="r" b="b"/>
              <a:pathLst>
                <a:path w="75" h="27">
                  <a:moveTo>
                    <a:pt x="75" y="27"/>
                  </a:moveTo>
                  <a:lnTo>
                    <a:pt x="75" y="0"/>
                  </a:lnTo>
                  <a:lnTo>
                    <a:pt x="7" y="0"/>
                  </a:lnTo>
                  <a:lnTo>
                    <a:pt x="0" y="27"/>
                  </a:lnTo>
                  <a:lnTo>
                    <a:pt x="75" y="27"/>
                  </a:lnTo>
                  <a:close/>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107" name="Freeform 16"/>
            <p:cNvSpPr/>
            <p:nvPr/>
          </p:nvSpPr>
          <p:spPr bwMode="auto">
            <a:xfrm>
              <a:off x="2376488" y="2619376"/>
              <a:ext cx="112713" cy="74613"/>
            </a:xfrm>
            <a:custGeom>
              <a:avLst/>
              <a:gdLst/>
              <a:ahLst/>
              <a:cxnLst>
                <a:cxn ang="0">
                  <a:pos x="12" y="47"/>
                </a:cxn>
                <a:cxn ang="0">
                  <a:pos x="71" y="47"/>
                </a:cxn>
                <a:cxn ang="0">
                  <a:pos x="56" y="0"/>
                </a:cxn>
                <a:cxn ang="0">
                  <a:pos x="0" y="0"/>
                </a:cxn>
                <a:cxn ang="0">
                  <a:pos x="12" y="47"/>
                </a:cxn>
              </a:cxnLst>
              <a:rect l="0" t="0" r="r" b="b"/>
              <a:pathLst>
                <a:path w="71" h="47">
                  <a:moveTo>
                    <a:pt x="12" y="47"/>
                  </a:moveTo>
                  <a:lnTo>
                    <a:pt x="71" y="47"/>
                  </a:lnTo>
                  <a:lnTo>
                    <a:pt x="56" y="0"/>
                  </a:lnTo>
                  <a:lnTo>
                    <a:pt x="0" y="0"/>
                  </a:lnTo>
                  <a:lnTo>
                    <a:pt x="12" y="47"/>
                  </a:lnTo>
                  <a:close/>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108" name="Freeform 17"/>
            <p:cNvSpPr/>
            <p:nvPr/>
          </p:nvSpPr>
          <p:spPr bwMode="auto">
            <a:xfrm>
              <a:off x="2214563" y="2619376"/>
              <a:ext cx="166688" cy="74613"/>
            </a:xfrm>
            <a:custGeom>
              <a:avLst/>
              <a:gdLst/>
              <a:ahLst/>
              <a:cxnLst>
                <a:cxn ang="0">
                  <a:pos x="0" y="0"/>
                </a:cxn>
                <a:cxn ang="0">
                  <a:pos x="0" y="47"/>
                </a:cxn>
                <a:cxn ang="0">
                  <a:pos x="105" y="47"/>
                </a:cxn>
                <a:cxn ang="0">
                  <a:pos x="93" y="0"/>
                </a:cxn>
                <a:cxn ang="0">
                  <a:pos x="0" y="0"/>
                </a:cxn>
              </a:cxnLst>
              <a:rect l="0" t="0" r="r" b="b"/>
              <a:pathLst>
                <a:path w="105" h="47">
                  <a:moveTo>
                    <a:pt x="0" y="0"/>
                  </a:moveTo>
                  <a:lnTo>
                    <a:pt x="0" y="47"/>
                  </a:lnTo>
                  <a:lnTo>
                    <a:pt x="105" y="47"/>
                  </a:lnTo>
                  <a:lnTo>
                    <a:pt x="93" y="0"/>
                  </a:lnTo>
                  <a:lnTo>
                    <a:pt x="0" y="0"/>
                  </a:lnTo>
                  <a:close/>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109" name="Freeform 18"/>
            <p:cNvSpPr/>
            <p:nvPr/>
          </p:nvSpPr>
          <p:spPr bwMode="auto">
            <a:xfrm>
              <a:off x="2032000" y="2619376"/>
              <a:ext cx="166688" cy="74613"/>
            </a:xfrm>
            <a:custGeom>
              <a:avLst/>
              <a:gdLst/>
              <a:ahLst/>
              <a:cxnLst>
                <a:cxn ang="0">
                  <a:pos x="13" y="0"/>
                </a:cxn>
                <a:cxn ang="0">
                  <a:pos x="0" y="47"/>
                </a:cxn>
                <a:cxn ang="0">
                  <a:pos x="105" y="47"/>
                </a:cxn>
                <a:cxn ang="0">
                  <a:pos x="105" y="0"/>
                </a:cxn>
                <a:cxn ang="0">
                  <a:pos x="13" y="0"/>
                </a:cxn>
              </a:cxnLst>
              <a:rect l="0" t="0" r="r" b="b"/>
              <a:pathLst>
                <a:path w="105" h="47">
                  <a:moveTo>
                    <a:pt x="13" y="0"/>
                  </a:moveTo>
                  <a:lnTo>
                    <a:pt x="0" y="47"/>
                  </a:lnTo>
                  <a:lnTo>
                    <a:pt x="105" y="47"/>
                  </a:lnTo>
                  <a:lnTo>
                    <a:pt x="105" y="0"/>
                  </a:lnTo>
                  <a:lnTo>
                    <a:pt x="13" y="0"/>
                  </a:lnTo>
                  <a:close/>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110" name="Freeform 19"/>
            <p:cNvSpPr/>
            <p:nvPr/>
          </p:nvSpPr>
          <p:spPr bwMode="auto">
            <a:xfrm>
              <a:off x="2055813" y="2528889"/>
              <a:ext cx="144463" cy="80963"/>
            </a:xfrm>
            <a:custGeom>
              <a:avLst/>
              <a:gdLst/>
              <a:ahLst/>
              <a:cxnLst>
                <a:cxn ang="0">
                  <a:pos x="0" y="51"/>
                </a:cxn>
                <a:cxn ang="0">
                  <a:pos x="90" y="51"/>
                </a:cxn>
                <a:cxn ang="0">
                  <a:pos x="91" y="0"/>
                </a:cxn>
                <a:cxn ang="0">
                  <a:pos x="14" y="0"/>
                </a:cxn>
                <a:cxn ang="0">
                  <a:pos x="0" y="51"/>
                </a:cxn>
              </a:cxnLst>
              <a:rect l="0" t="0" r="r" b="b"/>
              <a:pathLst>
                <a:path w="91" h="51">
                  <a:moveTo>
                    <a:pt x="0" y="51"/>
                  </a:moveTo>
                  <a:lnTo>
                    <a:pt x="90" y="51"/>
                  </a:lnTo>
                  <a:lnTo>
                    <a:pt x="91" y="0"/>
                  </a:lnTo>
                  <a:lnTo>
                    <a:pt x="14" y="0"/>
                  </a:lnTo>
                  <a:lnTo>
                    <a:pt x="0" y="51"/>
                  </a:lnTo>
                  <a:close/>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112" name="Freeform 21"/>
            <p:cNvSpPr/>
            <p:nvPr/>
          </p:nvSpPr>
          <p:spPr bwMode="auto">
            <a:xfrm>
              <a:off x="1831975" y="2284414"/>
              <a:ext cx="295275" cy="285750"/>
            </a:xfrm>
            <a:custGeom>
              <a:avLst/>
              <a:gdLst/>
              <a:ahLst/>
              <a:cxnLst>
                <a:cxn ang="0">
                  <a:pos x="176" y="100"/>
                </a:cxn>
                <a:cxn ang="0">
                  <a:pos x="177" y="89"/>
                </a:cxn>
                <a:cxn ang="0">
                  <a:pos x="88" y="0"/>
                </a:cxn>
                <a:cxn ang="0">
                  <a:pos x="0" y="89"/>
                </a:cxn>
                <a:cxn ang="0">
                  <a:pos x="59" y="172"/>
                </a:cxn>
                <a:cxn ang="0">
                  <a:pos x="96" y="100"/>
                </a:cxn>
                <a:cxn ang="0">
                  <a:pos x="176" y="100"/>
                </a:cxn>
              </a:cxnLst>
              <a:rect l="0" t="0" r="r" b="b"/>
              <a:pathLst>
                <a:path w="177" h="172">
                  <a:moveTo>
                    <a:pt x="176" y="100"/>
                  </a:moveTo>
                  <a:cubicBezTo>
                    <a:pt x="177" y="97"/>
                    <a:pt x="177" y="93"/>
                    <a:pt x="177" y="89"/>
                  </a:cubicBezTo>
                  <a:cubicBezTo>
                    <a:pt x="177" y="40"/>
                    <a:pt x="137" y="0"/>
                    <a:pt x="88" y="0"/>
                  </a:cubicBezTo>
                  <a:cubicBezTo>
                    <a:pt x="40" y="0"/>
                    <a:pt x="0" y="40"/>
                    <a:pt x="0" y="89"/>
                  </a:cubicBezTo>
                  <a:cubicBezTo>
                    <a:pt x="0" y="127"/>
                    <a:pt x="24" y="159"/>
                    <a:pt x="59" y="172"/>
                  </a:cubicBezTo>
                  <a:cubicBezTo>
                    <a:pt x="96" y="100"/>
                    <a:pt x="96" y="100"/>
                    <a:pt x="96" y="100"/>
                  </a:cubicBezTo>
                  <a:lnTo>
                    <a:pt x="176" y="100"/>
                  </a:lnTo>
                  <a:close/>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113" name="Freeform 22"/>
            <p:cNvSpPr/>
            <p:nvPr/>
          </p:nvSpPr>
          <p:spPr bwMode="auto">
            <a:xfrm>
              <a:off x="1825625" y="2524126"/>
              <a:ext cx="53975" cy="55563"/>
            </a:xfrm>
            <a:custGeom>
              <a:avLst/>
              <a:gdLst/>
              <a:ahLst/>
              <a:cxnLst>
                <a:cxn ang="0">
                  <a:pos x="18" y="0"/>
                </a:cxn>
                <a:cxn ang="0">
                  <a:pos x="0" y="33"/>
                </a:cxn>
                <a:cxn ang="0">
                  <a:pos x="32" y="15"/>
                </a:cxn>
                <a:cxn ang="0">
                  <a:pos x="18" y="0"/>
                </a:cxn>
              </a:cxnLst>
              <a:rect l="0" t="0" r="r" b="b"/>
              <a:pathLst>
                <a:path w="32" h="33">
                  <a:moveTo>
                    <a:pt x="18" y="0"/>
                  </a:moveTo>
                  <a:cubicBezTo>
                    <a:pt x="0" y="33"/>
                    <a:pt x="0" y="33"/>
                    <a:pt x="0" y="33"/>
                  </a:cubicBezTo>
                  <a:cubicBezTo>
                    <a:pt x="32" y="15"/>
                    <a:pt x="32" y="15"/>
                    <a:pt x="32" y="15"/>
                  </a:cubicBezTo>
                  <a:cubicBezTo>
                    <a:pt x="27" y="10"/>
                    <a:pt x="22" y="6"/>
                    <a:pt x="18" y="0"/>
                  </a:cubicBezTo>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114" name="Freeform 23"/>
            <p:cNvSpPr/>
            <p:nvPr/>
          </p:nvSpPr>
          <p:spPr bwMode="auto">
            <a:xfrm>
              <a:off x="1879600" y="2559051"/>
              <a:ext cx="46038" cy="82550"/>
            </a:xfrm>
            <a:custGeom>
              <a:avLst/>
              <a:gdLst/>
              <a:ahLst/>
              <a:cxnLst>
                <a:cxn ang="0">
                  <a:pos x="0" y="49"/>
                </a:cxn>
                <a:cxn ang="0">
                  <a:pos x="28" y="10"/>
                </a:cxn>
                <a:cxn ang="0">
                  <a:pos x="8" y="0"/>
                </a:cxn>
                <a:cxn ang="0">
                  <a:pos x="0" y="49"/>
                </a:cxn>
              </a:cxnLst>
              <a:rect l="0" t="0" r="r" b="b"/>
              <a:pathLst>
                <a:path w="28" h="49">
                  <a:moveTo>
                    <a:pt x="0" y="49"/>
                  </a:moveTo>
                  <a:cubicBezTo>
                    <a:pt x="28" y="10"/>
                    <a:pt x="28" y="10"/>
                    <a:pt x="28" y="10"/>
                  </a:cubicBezTo>
                  <a:cubicBezTo>
                    <a:pt x="21" y="8"/>
                    <a:pt x="14" y="4"/>
                    <a:pt x="8" y="0"/>
                  </a:cubicBezTo>
                  <a:lnTo>
                    <a:pt x="0" y="49"/>
                  </a:lnTo>
                  <a:close/>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115" name="Freeform 24"/>
            <p:cNvSpPr/>
            <p:nvPr/>
          </p:nvSpPr>
          <p:spPr bwMode="auto">
            <a:xfrm>
              <a:off x="1771650" y="2476501"/>
              <a:ext cx="76200" cy="53975"/>
            </a:xfrm>
            <a:custGeom>
              <a:avLst/>
              <a:gdLst/>
              <a:ahLst/>
              <a:cxnLst>
                <a:cxn ang="0">
                  <a:pos x="0" y="33"/>
                </a:cxn>
                <a:cxn ang="0">
                  <a:pos x="46" y="21"/>
                </a:cxn>
                <a:cxn ang="0">
                  <a:pos x="36" y="0"/>
                </a:cxn>
                <a:cxn ang="0">
                  <a:pos x="0" y="33"/>
                </a:cxn>
              </a:cxnLst>
              <a:rect l="0" t="0" r="r" b="b"/>
              <a:pathLst>
                <a:path w="46" h="33">
                  <a:moveTo>
                    <a:pt x="0" y="33"/>
                  </a:moveTo>
                  <a:cubicBezTo>
                    <a:pt x="46" y="21"/>
                    <a:pt x="46" y="21"/>
                    <a:pt x="46" y="21"/>
                  </a:cubicBezTo>
                  <a:cubicBezTo>
                    <a:pt x="42" y="14"/>
                    <a:pt x="39" y="7"/>
                    <a:pt x="36" y="0"/>
                  </a:cubicBezTo>
                  <a:lnTo>
                    <a:pt x="0" y="33"/>
                  </a:lnTo>
                  <a:close/>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116" name="Freeform 25"/>
            <p:cNvSpPr/>
            <p:nvPr/>
          </p:nvSpPr>
          <p:spPr bwMode="auto">
            <a:xfrm>
              <a:off x="1752600" y="2366964"/>
              <a:ext cx="84138" cy="39688"/>
            </a:xfrm>
            <a:custGeom>
              <a:avLst/>
              <a:gdLst/>
              <a:ahLst/>
              <a:cxnLst>
                <a:cxn ang="0">
                  <a:pos x="0" y="0"/>
                </a:cxn>
                <a:cxn ang="0">
                  <a:pos x="47" y="23"/>
                </a:cxn>
                <a:cxn ang="0">
                  <a:pos x="51" y="2"/>
                </a:cxn>
                <a:cxn ang="0">
                  <a:pos x="0" y="0"/>
                </a:cxn>
              </a:cxnLst>
              <a:rect l="0" t="0" r="r" b="b"/>
              <a:pathLst>
                <a:path w="51" h="23">
                  <a:moveTo>
                    <a:pt x="0" y="0"/>
                  </a:moveTo>
                  <a:cubicBezTo>
                    <a:pt x="47" y="23"/>
                    <a:pt x="47" y="23"/>
                    <a:pt x="47" y="23"/>
                  </a:cubicBezTo>
                  <a:cubicBezTo>
                    <a:pt x="45" y="18"/>
                    <a:pt x="48" y="10"/>
                    <a:pt x="51" y="2"/>
                  </a:cubicBezTo>
                  <a:lnTo>
                    <a:pt x="0" y="0"/>
                  </a:lnTo>
                  <a:close/>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117" name="Freeform 26"/>
            <p:cNvSpPr/>
            <p:nvPr/>
          </p:nvSpPr>
          <p:spPr bwMode="auto">
            <a:xfrm>
              <a:off x="1816100" y="2392364"/>
              <a:ext cx="42863" cy="33338"/>
            </a:xfrm>
            <a:custGeom>
              <a:avLst/>
              <a:gdLst/>
              <a:ahLst/>
              <a:cxnLst>
                <a:cxn ang="0">
                  <a:pos x="26" y="0"/>
                </a:cxn>
                <a:cxn ang="0">
                  <a:pos x="0" y="14"/>
                </a:cxn>
                <a:cxn ang="0">
                  <a:pos x="26" y="20"/>
                </a:cxn>
                <a:cxn ang="0">
                  <a:pos x="25" y="6"/>
                </a:cxn>
                <a:cxn ang="0">
                  <a:pos x="26" y="0"/>
                </a:cxn>
              </a:cxnLst>
              <a:rect l="0" t="0" r="r" b="b"/>
              <a:pathLst>
                <a:path w="26" h="20">
                  <a:moveTo>
                    <a:pt x="26" y="0"/>
                  </a:moveTo>
                  <a:cubicBezTo>
                    <a:pt x="0" y="14"/>
                    <a:pt x="0" y="14"/>
                    <a:pt x="0" y="14"/>
                  </a:cubicBezTo>
                  <a:cubicBezTo>
                    <a:pt x="26" y="20"/>
                    <a:pt x="26" y="20"/>
                    <a:pt x="26" y="20"/>
                  </a:cubicBezTo>
                  <a:cubicBezTo>
                    <a:pt x="26" y="15"/>
                    <a:pt x="25" y="11"/>
                    <a:pt x="25" y="6"/>
                  </a:cubicBezTo>
                  <a:cubicBezTo>
                    <a:pt x="25" y="4"/>
                    <a:pt x="25" y="2"/>
                    <a:pt x="26" y="0"/>
                  </a:cubicBezTo>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118" name="Freeform 27"/>
            <p:cNvSpPr/>
            <p:nvPr/>
          </p:nvSpPr>
          <p:spPr bwMode="auto">
            <a:xfrm>
              <a:off x="1801813" y="2324101"/>
              <a:ext cx="63500" cy="39688"/>
            </a:xfrm>
            <a:custGeom>
              <a:avLst/>
              <a:gdLst/>
              <a:ahLst/>
              <a:cxnLst>
                <a:cxn ang="0">
                  <a:pos x="0" y="0"/>
                </a:cxn>
                <a:cxn ang="0">
                  <a:pos x="23" y="24"/>
                </a:cxn>
                <a:cxn ang="0">
                  <a:pos x="38" y="2"/>
                </a:cxn>
                <a:cxn ang="0">
                  <a:pos x="0" y="0"/>
                </a:cxn>
              </a:cxnLst>
              <a:rect l="0" t="0" r="r" b="b"/>
              <a:pathLst>
                <a:path w="38" h="24">
                  <a:moveTo>
                    <a:pt x="0" y="0"/>
                  </a:moveTo>
                  <a:cubicBezTo>
                    <a:pt x="23" y="24"/>
                    <a:pt x="23" y="24"/>
                    <a:pt x="23" y="24"/>
                  </a:cubicBezTo>
                  <a:cubicBezTo>
                    <a:pt x="27" y="16"/>
                    <a:pt x="32" y="9"/>
                    <a:pt x="38" y="2"/>
                  </a:cubicBezTo>
                  <a:lnTo>
                    <a:pt x="0" y="0"/>
                  </a:lnTo>
                  <a:close/>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119" name="Freeform 28"/>
            <p:cNvSpPr/>
            <p:nvPr/>
          </p:nvSpPr>
          <p:spPr bwMode="auto">
            <a:xfrm>
              <a:off x="1912938" y="2241551"/>
              <a:ext cx="30163" cy="49213"/>
            </a:xfrm>
            <a:custGeom>
              <a:avLst/>
              <a:gdLst/>
              <a:ahLst/>
              <a:cxnLst>
                <a:cxn ang="0">
                  <a:pos x="0" y="0"/>
                </a:cxn>
                <a:cxn ang="0">
                  <a:pos x="1" y="30"/>
                </a:cxn>
                <a:cxn ang="0">
                  <a:pos x="18" y="25"/>
                </a:cxn>
                <a:cxn ang="0">
                  <a:pos x="0" y="0"/>
                </a:cxn>
              </a:cxnLst>
              <a:rect l="0" t="0" r="r" b="b"/>
              <a:pathLst>
                <a:path w="18" h="30">
                  <a:moveTo>
                    <a:pt x="0" y="0"/>
                  </a:moveTo>
                  <a:cubicBezTo>
                    <a:pt x="1" y="30"/>
                    <a:pt x="1" y="30"/>
                    <a:pt x="1" y="30"/>
                  </a:cubicBezTo>
                  <a:cubicBezTo>
                    <a:pt x="6" y="28"/>
                    <a:pt x="12" y="26"/>
                    <a:pt x="18" y="25"/>
                  </a:cubicBezTo>
                  <a:lnTo>
                    <a:pt x="0" y="0"/>
                  </a:lnTo>
                  <a:close/>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120" name="Freeform 29"/>
            <p:cNvSpPr/>
            <p:nvPr/>
          </p:nvSpPr>
          <p:spPr bwMode="auto">
            <a:xfrm>
              <a:off x="1830388" y="2259014"/>
              <a:ext cx="63500" cy="65088"/>
            </a:xfrm>
            <a:custGeom>
              <a:avLst/>
              <a:gdLst/>
              <a:ahLst/>
              <a:cxnLst>
                <a:cxn ang="0">
                  <a:pos x="38" y="26"/>
                </a:cxn>
                <a:cxn ang="0">
                  <a:pos x="0" y="0"/>
                </a:cxn>
                <a:cxn ang="0">
                  <a:pos x="23" y="39"/>
                </a:cxn>
                <a:cxn ang="0">
                  <a:pos x="38" y="26"/>
                </a:cxn>
              </a:cxnLst>
              <a:rect l="0" t="0" r="r" b="b"/>
              <a:pathLst>
                <a:path w="38" h="39">
                  <a:moveTo>
                    <a:pt x="38" y="26"/>
                  </a:moveTo>
                  <a:cubicBezTo>
                    <a:pt x="0" y="0"/>
                    <a:pt x="0" y="0"/>
                    <a:pt x="0" y="0"/>
                  </a:cubicBezTo>
                  <a:cubicBezTo>
                    <a:pt x="23" y="39"/>
                    <a:pt x="23" y="39"/>
                    <a:pt x="23" y="39"/>
                  </a:cubicBezTo>
                  <a:cubicBezTo>
                    <a:pt x="27" y="34"/>
                    <a:pt x="32" y="30"/>
                    <a:pt x="38" y="26"/>
                  </a:cubicBezTo>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121" name="Freeform 30"/>
            <p:cNvSpPr/>
            <p:nvPr/>
          </p:nvSpPr>
          <p:spPr bwMode="auto">
            <a:xfrm>
              <a:off x="1963738" y="2200276"/>
              <a:ext cx="33338" cy="77788"/>
            </a:xfrm>
            <a:custGeom>
              <a:avLst/>
              <a:gdLst/>
              <a:ahLst/>
              <a:cxnLst>
                <a:cxn ang="0">
                  <a:pos x="20" y="46"/>
                </a:cxn>
                <a:cxn ang="0">
                  <a:pos x="7" y="0"/>
                </a:cxn>
                <a:cxn ang="0">
                  <a:pos x="0" y="46"/>
                </a:cxn>
                <a:cxn ang="0">
                  <a:pos x="9" y="46"/>
                </a:cxn>
                <a:cxn ang="0">
                  <a:pos x="20" y="46"/>
                </a:cxn>
              </a:cxnLst>
              <a:rect l="0" t="0" r="r" b="b"/>
              <a:pathLst>
                <a:path w="20" h="46">
                  <a:moveTo>
                    <a:pt x="20" y="46"/>
                  </a:moveTo>
                  <a:cubicBezTo>
                    <a:pt x="7" y="0"/>
                    <a:pt x="7" y="0"/>
                    <a:pt x="7" y="0"/>
                  </a:cubicBezTo>
                  <a:cubicBezTo>
                    <a:pt x="0" y="46"/>
                    <a:pt x="0" y="46"/>
                    <a:pt x="0" y="46"/>
                  </a:cubicBezTo>
                  <a:cubicBezTo>
                    <a:pt x="3" y="46"/>
                    <a:pt x="6" y="46"/>
                    <a:pt x="9" y="46"/>
                  </a:cubicBezTo>
                  <a:cubicBezTo>
                    <a:pt x="13" y="46"/>
                    <a:pt x="17" y="46"/>
                    <a:pt x="20" y="46"/>
                  </a:cubicBezTo>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122" name="Freeform 31"/>
            <p:cNvSpPr/>
            <p:nvPr/>
          </p:nvSpPr>
          <p:spPr bwMode="auto">
            <a:xfrm>
              <a:off x="2055813" y="2243139"/>
              <a:ext cx="55563" cy="77788"/>
            </a:xfrm>
            <a:custGeom>
              <a:avLst/>
              <a:gdLst/>
              <a:ahLst/>
              <a:cxnLst>
                <a:cxn ang="0">
                  <a:pos x="33" y="0"/>
                </a:cxn>
                <a:cxn ang="0">
                  <a:pos x="0" y="32"/>
                </a:cxn>
                <a:cxn ang="0">
                  <a:pos x="19" y="47"/>
                </a:cxn>
                <a:cxn ang="0">
                  <a:pos x="33" y="0"/>
                </a:cxn>
              </a:cxnLst>
              <a:rect l="0" t="0" r="r" b="b"/>
              <a:pathLst>
                <a:path w="33" h="47">
                  <a:moveTo>
                    <a:pt x="33" y="0"/>
                  </a:moveTo>
                  <a:cubicBezTo>
                    <a:pt x="0" y="32"/>
                    <a:pt x="0" y="32"/>
                    <a:pt x="0" y="32"/>
                  </a:cubicBezTo>
                  <a:cubicBezTo>
                    <a:pt x="7" y="36"/>
                    <a:pt x="13" y="41"/>
                    <a:pt x="19" y="47"/>
                  </a:cubicBezTo>
                  <a:lnTo>
                    <a:pt x="33" y="0"/>
                  </a:lnTo>
                  <a:close/>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123" name="Freeform 32"/>
            <p:cNvSpPr/>
            <p:nvPr/>
          </p:nvSpPr>
          <p:spPr bwMode="auto">
            <a:xfrm>
              <a:off x="2014538" y="2241551"/>
              <a:ext cx="39688" cy="53975"/>
            </a:xfrm>
            <a:custGeom>
              <a:avLst/>
              <a:gdLst/>
              <a:ahLst/>
              <a:cxnLst>
                <a:cxn ang="0">
                  <a:pos x="18" y="0"/>
                </a:cxn>
                <a:cxn ang="0">
                  <a:pos x="0" y="24"/>
                </a:cxn>
                <a:cxn ang="0">
                  <a:pos x="24" y="33"/>
                </a:cxn>
                <a:cxn ang="0">
                  <a:pos x="18" y="0"/>
                </a:cxn>
              </a:cxnLst>
              <a:rect l="0" t="0" r="r" b="b"/>
              <a:pathLst>
                <a:path w="24" h="33">
                  <a:moveTo>
                    <a:pt x="18" y="0"/>
                  </a:moveTo>
                  <a:cubicBezTo>
                    <a:pt x="0" y="24"/>
                    <a:pt x="0" y="24"/>
                    <a:pt x="0" y="24"/>
                  </a:cubicBezTo>
                  <a:cubicBezTo>
                    <a:pt x="9" y="26"/>
                    <a:pt x="16" y="29"/>
                    <a:pt x="24" y="33"/>
                  </a:cubicBezTo>
                  <a:lnTo>
                    <a:pt x="18" y="0"/>
                  </a:lnTo>
                  <a:close/>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124" name="Freeform 33"/>
            <p:cNvSpPr/>
            <p:nvPr/>
          </p:nvSpPr>
          <p:spPr bwMode="auto">
            <a:xfrm>
              <a:off x="2008188" y="2293939"/>
              <a:ext cx="6350" cy="1588"/>
            </a:xfrm>
            <a:custGeom>
              <a:avLst/>
              <a:gdLst/>
              <a:ahLst/>
              <a:cxnLst>
                <a:cxn ang="0">
                  <a:pos x="4" y="1"/>
                </a:cxn>
                <a:cxn ang="0">
                  <a:pos x="0" y="0"/>
                </a:cxn>
                <a:cxn ang="0">
                  <a:pos x="0" y="1"/>
                </a:cxn>
                <a:cxn ang="0">
                  <a:pos x="4" y="1"/>
                </a:cxn>
              </a:cxnLst>
              <a:rect l="0" t="0" r="r" b="b"/>
              <a:pathLst>
                <a:path w="4" h="1">
                  <a:moveTo>
                    <a:pt x="4" y="1"/>
                  </a:moveTo>
                  <a:cubicBezTo>
                    <a:pt x="3" y="1"/>
                    <a:pt x="1" y="0"/>
                    <a:pt x="0" y="0"/>
                  </a:cubicBezTo>
                  <a:cubicBezTo>
                    <a:pt x="0" y="1"/>
                    <a:pt x="0" y="1"/>
                    <a:pt x="0" y="1"/>
                  </a:cubicBezTo>
                  <a:lnTo>
                    <a:pt x="4" y="1"/>
                  </a:lnTo>
                  <a:close/>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125" name="Freeform 34"/>
            <p:cNvSpPr/>
            <p:nvPr/>
          </p:nvSpPr>
          <p:spPr bwMode="auto">
            <a:xfrm>
              <a:off x="2093913" y="2319339"/>
              <a:ext cx="58738" cy="44450"/>
            </a:xfrm>
            <a:custGeom>
              <a:avLst/>
              <a:gdLst/>
              <a:ahLst/>
              <a:cxnLst>
                <a:cxn ang="0">
                  <a:pos x="35" y="0"/>
                </a:cxn>
                <a:cxn ang="0">
                  <a:pos x="0" y="5"/>
                </a:cxn>
                <a:cxn ang="0">
                  <a:pos x="15" y="27"/>
                </a:cxn>
                <a:cxn ang="0">
                  <a:pos x="35" y="0"/>
                </a:cxn>
              </a:cxnLst>
              <a:rect l="0" t="0" r="r" b="b"/>
              <a:pathLst>
                <a:path w="35" h="27">
                  <a:moveTo>
                    <a:pt x="35" y="0"/>
                  </a:moveTo>
                  <a:cubicBezTo>
                    <a:pt x="0" y="5"/>
                    <a:pt x="0" y="5"/>
                    <a:pt x="0" y="5"/>
                  </a:cubicBezTo>
                  <a:cubicBezTo>
                    <a:pt x="6" y="11"/>
                    <a:pt x="11" y="19"/>
                    <a:pt x="15" y="27"/>
                  </a:cubicBezTo>
                  <a:lnTo>
                    <a:pt x="35" y="0"/>
                  </a:lnTo>
                  <a:close/>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126" name="Freeform 35"/>
            <p:cNvSpPr/>
            <p:nvPr/>
          </p:nvSpPr>
          <p:spPr bwMode="auto">
            <a:xfrm>
              <a:off x="2127250" y="2386014"/>
              <a:ext cx="76200" cy="55563"/>
            </a:xfrm>
            <a:custGeom>
              <a:avLst/>
              <a:gdLst/>
              <a:ahLst/>
              <a:cxnLst>
                <a:cxn ang="0">
                  <a:pos x="4" y="33"/>
                </a:cxn>
                <a:cxn ang="0">
                  <a:pos x="46" y="10"/>
                </a:cxn>
                <a:cxn ang="0">
                  <a:pos x="0" y="0"/>
                </a:cxn>
                <a:cxn ang="0">
                  <a:pos x="4" y="28"/>
                </a:cxn>
                <a:cxn ang="0">
                  <a:pos x="4" y="33"/>
                </a:cxn>
              </a:cxnLst>
              <a:rect l="0" t="0" r="r" b="b"/>
              <a:pathLst>
                <a:path w="46" h="33">
                  <a:moveTo>
                    <a:pt x="4" y="33"/>
                  </a:moveTo>
                  <a:cubicBezTo>
                    <a:pt x="46" y="10"/>
                    <a:pt x="46" y="10"/>
                    <a:pt x="46" y="10"/>
                  </a:cubicBezTo>
                  <a:cubicBezTo>
                    <a:pt x="0" y="0"/>
                    <a:pt x="0" y="0"/>
                    <a:pt x="0" y="0"/>
                  </a:cubicBezTo>
                  <a:cubicBezTo>
                    <a:pt x="3" y="9"/>
                    <a:pt x="4" y="18"/>
                    <a:pt x="4" y="28"/>
                  </a:cubicBezTo>
                  <a:cubicBezTo>
                    <a:pt x="4" y="29"/>
                    <a:pt x="4" y="31"/>
                    <a:pt x="4" y="33"/>
                  </a:cubicBezTo>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grpSp>
    </p:spTree>
  </p:cSld>
  <p:clrMapOvr>
    <a:masterClrMapping/>
  </p:clrMapOvr>
  <mc:AlternateContent xmlns:mc="http://schemas.openxmlformats.org/markup-compatibility/2006" xmlns:p14="http://schemas.microsoft.com/office/powerpoint/2010/main">
    <mc:Choice Requires="p14">
      <p:transition spd="slow" p14:dur="1500" advClick="0">
        <p:random/>
      </p:transition>
    </mc:Choice>
    <mc:Fallback xmlns="">
      <p:transition spd="slow" advClick="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accel="50000" decel="5000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53" presetClass="entr" presetSubtype="16" fill="hold" nodeType="afterEffect">
                                  <p:stCondLst>
                                    <p:cond delay="0"/>
                                  </p:stCondLst>
                                  <p:childTnLst>
                                    <p:set>
                                      <p:cBhvr>
                                        <p:cTn id="11" dur="1" fill="hold">
                                          <p:stCondLst>
                                            <p:cond delay="0"/>
                                          </p:stCondLst>
                                        </p:cTn>
                                        <p:tgtEl>
                                          <p:spTgt spid="59"/>
                                        </p:tgtEl>
                                        <p:attrNameLst>
                                          <p:attrName>style.visibility</p:attrName>
                                        </p:attrNameLst>
                                      </p:cBhvr>
                                      <p:to>
                                        <p:strVal val="visible"/>
                                      </p:to>
                                    </p:set>
                                    <p:anim calcmode="lin" valueType="num">
                                      <p:cBhvr>
                                        <p:cTn id="12" dur="500" fill="hold"/>
                                        <p:tgtEl>
                                          <p:spTgt spid="59"/>
                                        </p:tgtEl>
                                        <p:attrNameLst>
                                          <p:attrName>ppt_w</p:attrName>
                                        </p:attrNameLst>
                                      </p:cBhvr>
                                      <p:tavLst>
                                        <p:tav tm="0">
                                          <p:val>
                                            <p:fltVal val="0"/>
                                          </p:val>
                                        </p:tav>
                                        <p:tav tm="100000">
                                          <p:val>
                                            <p:strVal val="#ppt_w"/>
                                          </p:val>
                                        </p:tav>
                                      </p:tavLst>
                                    </p:anim>
                                    <p:anim calcmode="lin" valueType="num">
                                      <p:cBhvr>
                                        <p:cTn id="13" dur="500" fill="hold"/>
                                        <p:tgtEl>
                                          <p:spTgt spid="59"/>
                                        </p:tgtEl>
                                        <p:attrNameLst>
                                          <p:attrName>ppt_h</p:attrName>
                                        </p:attrNameLst>
                                      </p:cBhvr>
                                      <p:tavLst>
                                        <p:tav tm="0">
                                          <p:val>
                                            <p:fltVal val="0"/>
                                          </p:val>
                                        </p:tav>
                                        <p:tav tm="100000">
                                          <p:val>
                                            <p:strVal val="#ppt_h"/>
                                          </p:val>
                                        </p:tav>
                                      </p:tavLst>
                                    </p:anim>
                                    <p:animEffect transition="in" filter="fade">
                                      <p:cBhvr>
                                        <p:cTn id="14" dur="500"/>
                                        <p:tgtEl>
                                          <p:spTgt spid="59"/>
                                        </p:tgtEl>
                                      </p:cBhvr>
                                    </p:animEffect>
                                  </p:childTnLst>
                                </p:cTn>
                              </p:par>
                            </p:childTnLst>
                          </p:cTn>
                        </p:par>
                        <p:par>
                          <p:cTn id="15" fill="hold">
                            <p:stCondLst>
                              <p:cond delay="1000"/>
                            </p:stCondLst>
                            <p:childTnLst>
                              <p:par>
                                <p:cTn id="16" presetID="2" presetClass="entr" presetSubtype="4" accel="50000" decel="50000" fill="hold" grpId="0" nodeType="afterEffect">
                                  <p:stCondLst>
                                    <p:cond delay="0"/>
                                  </p:stCondLst>
                                  <p:childTnLst>
                                    <p:set>
                                      <p:cBhvr>
                                        <p:cTn id="17" dur="1" fill="hold">
                                          <p:stCondLst>
                                            <p:cond delay="0"/>
                                          </p:stCondLst>
                                        </p:cTn>
                                        <p:tgtEl>
                                          <p:spTgt spid="56"/>
                                        </p:tgtEl>
                                        <p:attrNameLst>
                                          <p:attrName>style.visibility</p:attrName>
                                        </p:attrNameLst>
                                      </p:cBhvr>
                                      <p:to>
                                        <p:strVal val="visible"/>
                                      </p:to>
                                    </p:set>
                                    <p:anim calcmode="lin" valueType="num">
                                      <p:cBhvr additive="base">
                                        <p:cTn id="18" dur="500" fill="hold"/>
                                        <p:tgtEl>
                                          <p:spTgt spid="56"/>
                                        </p:tgtEl>
                                        <p:attrNameLst>
                                          <p:attrName>ppt_x</p:attrName>
                                        </p:attrNameLst>
                                      </p:cBhvr>
                                      <p:tavLst>
                                        <p:tav tm="0">
                                          <p:val>
                                            <p:strVal val="#ppt_x"/>
                                          </p:val>
                                        </p:tav>
                                        <p:tav tm="100000">
                                          <p:val>
                                            <p:strVal val="#ppt_x"/>
                                          </p:val>
                                        </p:tav>
                                      </p:tavLst>
                                    </p:anim>
                                    <p:anim calcmode="lin" valueType="num">
                                      <p:cBhvr additive="base">
                                        <p:cTn id="19" dur="500" fill="hold"/>
                                        <p:tgtEl>
                                          <p:spTgt spid="56"/>
                                        </p:tgtEl>
                                        <p:attrNameLst>
                                          <p:attrName>ppt_y</p:attrName>
                                        </p:attrNameLst>
                                      </p:cBhvr>
                                      <p:tavLst>
                                        <p:tav tm="0">
                                          <p:val>
                                            <p:strVal val="1+#ppt_h/2"/>
                                          </p:val>
                                        </p:tav>
                                        <p:tav tm="100000">
                                          <p:val>
                                            <p:strVal val="#ppt_y"/>
                                          </p:val>
                                        </p:tav>
                                      </p:tavLst>
                                    </p:anim>
                                  </p:childTnLst>
                                </p:cTn>
                              </p:par>
                            </p:childTnLst>
                          </p:cTn>
                        </p:par>
                        <p:par>
                          <p:cTn id="20" fill="hold">
                            <p:stCondLst>
                              <p:cond delay="1500"/>
                            </p:stCondLst>
                            <p:childTnLst>
                              <p:par>
                                <p:cTn id="21" presetID="10" presetClass="entr" presetSubtype="0" fill="hold" grpId="0" nodeType="afterEffect">
                                  <p:stCondLst>
                                    <p:cond delay="0"/>
                                  </p:stCondLst>
                                  <p:childTnLst>
                                    <p:set>
                                      <p:cBhvr>
                                        <p:cTn id="22" dur="1" fill="hold">
                                          <p:stCondLst>
                                            <p:cond delay="0"/>
                                          </p:stCondLst>
                                        </p:cTn>
                                        <p:tgtEl>
                                          <p:spTgt spid="55"/>
                                        </p:tgtEl>
                                        <p:attrNameLst>
                                          <p:attrName>style.visibility</p:attrName>
                                        </p:attrNameLst>
                                      </p:cBhvr>
                                      <p:to>
                                        <p:strVal val="visible"/>
                                      </p:to>
                                    </p:set>
                                    <p:animEffect transition="in" filter="fade">
                                      <p:cBhvr>
                                        <p:cTn id="23" dur="500"/>
                                        <p:tgtEl>
                                          <p:spTgt spid="55"/>
                                        </p:tgtEl>
                                      </p:cBhvr>
                                    </p:animEffect>
                                  </p:childTnLst>
                                </p:cTn>
                              </p:par>
                            </p:childTnLst>
                          </p:cTn>
                        </p:par>
                        <p:par>
                          <p:cTn id="24" fill="hold">
                            <p:stCondLst>
                              <p:cond delay="2000"/>
                            </p:stCondLst>
                            <p:childTnLst>
                              <p:par>
                                <p:cTn id="25" presetID="2" presetClass="entr" presetSubtype="4" accel="50000" decel="50000" fill="hold" nodeType="afterEffect">
                                  <p:stCondLst>
                                    <p:cond delay="0"/>
                                  </p:stCondLst>
                                  <p:childTnLst>
                                    <p:set>
                                      <p:cBhvr>
                                        <p:cTn id="26" dur="1" fill="hold">
                                          <p:stCondLst>
                                            <p:cond delay="0"/>
                                          </p:stCondLst>
                                        </p:cTn>
                                        <p:tgtEl>
                                          <p:spTgt spid="33"/>
                                        </p:tgtEl>
                                        <p:attrNameLst>
                                          <p:attrName>style.visibility</p:attrName>
                                        </p:attrNameLst>
                                      </p:cBhvr>
                                      <p:to>
                                        <p:strVal val="visible"/>
                                      </p:to>
                                    </p:set>
                                    <p:anim calcmode="lin" valueType="num">
                                      <p:cBhvr additive="base">
                                        <p:cTn id="27" dur="500" fill="hold"/>
                                        <p:tgtEl>
                                          <p:spTgt spid="33"/>
                                        </p:tgtEl>
                                        <p:attrNameLst>
                                          <p:attrName>ppt_x</p:attrName>
                                        </p:attrNameLst>
                                      </p:cBhvr>
                                      <p:tavLst>
                                        <p:tav tm="0">
                                          <p:val>
                                            <p:strVal val="#ppt_x"/>
                                          </p:val>
                                        </p:tav>
                                        <p:tav tm="100000">
                                          <p:val>
                                            <p:strVal val="#ppt_x"/>
                                          </p:val>
                                        </p:tav>
                                      </p:tavLst>
                                    </p:anim>
                                    <p:anim calcmode="lin" valueType="num">
                                      <p:cBhvr additive="base">
                                        <p:cTn id="28" dur="500" fill="hold"/>
                                        <p:tgtEl>
                                          <p:spTgt spid="33"/>
                                        </p:tgtEl>
                                        <p:attrNameLst>
                                          <p:attrName>ppt_y</p:attrName>
                                        </p:attrNameLst>
                                      </p:cBhvr>
                                      <p:tavLst>
                                        <p:tav tm="0">
                                          <p:val>
                                            <p:strVal val="1+#ppt_h/2"/>
                                          </p:val>
                                        </p:tav>
                                        <p:tav tm="100000">
                                          <p:val>
                                            <p:strVal val="#ppt_y"/>
                                          </p:val>
                                        </p:tav>
                                      </p:tavLst>
                                    </p:anim>
                                  </p:childTnLst>
                                </p:cTn>
                              </p:par>
                            </p:childTnLst>
                          </p:cTn>
                        </p:par>
                        <p:par>
                          <p:cTn id="29" fill="hold">
                            <p:stCondLst>
                              <p:cond delay="2500"/>
                            </p:stCondLst>
                            <p:childTnLst>
                              <p:par>
                                <p:cTn id="30" presetID="53" presetClass="entr" presetSubtype="16" fill="hold" nodeType="afterEffect">
                                  <p:stCondLst>
                                    <p:cond delay="0"/>
                                  </p:stCondLst>
                                  <p:childTnLst>
                                    <p:set>
                                      <p:cBhvr>
                                        <p:cTn id="31" dur="1" fill="hold">
                                          <p:stCondLst>
                                            <p:cond delay="0"/>
                                          </p:stCondLst>
                                        </p:cTn>
                                        <p:tgtEl>
                                          <p:spTgt spid="74"/>
                                        </p:tgtEl>
                                        <p:attrNameLst>
                                          <p:attrName>style.visibility</p:attrName>
                                        </p:attrNameLst>
                                      </p:cBhvr>
                                      <p:to>
                                        <p:strVal val="visible"/>
                                      </p:to>
                                    </p:set>
                                    <p:anim calcmode="lin" valueType="num">
                                      <p:cBhvr>
                                        <p:cTn id="32" dur="500" fill="hold"/>
                                        <p:tgtEl>
                                          <p:spTgt spid="74"/>
                                        </p:tgtEl>
                                        <p:attrNameLst>
                                          <p:attrName>ppt_w</p:attrName>
                                        </p:attrNameLst>
                                      </p:cBhvr>
                                      <p:tavLst>
                                        <p:tav tm="0">
                                          <p:val>
                                            <p:fltVal val="0"/>
                                          </p:val>
                                        </p:tav>
                                        <p:tav tm="100000">
                                          <p:val>
                                            <p:strVal val="#ppt_w"/>
                                          </p:val>
                                        </p:tav>
                                      </p:tavLst>
                                    </p:anim>
                                    <p:anim calcmode="lin" valueType="num">
                                      <p:cBhvr>
                                        <p:cTn id="33" dur="500" fill="hold"/>
                                        <p:tgtEl>
                                          <p:spTgt spid="74"/>
                                        </p:tgtEl>
                                        <p:attrNameLst>
                                          <p:attrName>ppt_h</p:attrName>
                                        </p:attrNameLst>
                                      </p:cBhvr>
                                      <p:tavLst>
                                        <p:tav tm="0">
                                          <p:val>
                                            <p:fltVal val="0"/>
                                          </p:val>
                                        </p:tav>
                                        <p:tav tm="100000">
                                          <p:val>
                                            <p:strVal val="#ppt_h"/>
                                          </p:val>
                                        </p:tav>
                                      </p:tavLst>
                                    </p:anim>
                                    <p:animEffect transition="in" filter="fade">
                                      <p:cBhvr>
                                        <p:cTn id="34" dur="500"/>
                                        <p:tgtEl>
                                          <p:spTgt spid="74"/>
                                        </p:tgtEl>
                                      </p:cBhvr>
                                    </p:animEffect>
                                  </p:childTnLst>
                                </p:cTn>
                              </p:par>
                            </p:childTnLst>
                          </p:cTn>
                        </p:par>
                        <p:par>
                          <p:cTn id="35" fill="hold">
                            <p:stCondLst>
                              <p:cond delay="3000"/>
                            </p:stCondLst>
                            <p:childTnLst>
                              <p:par>
                                <p:cTn id="36" presetID="2" presetClass="entr" presetSubtype="4" accel="50000" decel="50000" fill="hold" grpId="0" nodeType="afterEffect">
                                  <p:stCondLst>
                                    <p:cond delay="0"/>
                                  </p:stCondLst>
                                  <p:childTnLst>
                                    <p:set>
                                      <p:cBhvr>
                                        <p:cTn id="37" dur="1" fill="hold">
                                          <p:stCondLst>
                                            <p:cond delay="0"/>
                                          </p:stCondLst>
                                        </p:cTn>
                                        <p:tgtEl>
                                          <p:spTgt spid="28"/>
                                        </p:tgtEl>
                                        <p:attrNameLst>
                                          <p:attrName>style.visibility</p:attrName>
                                        </p:attrNameLst>
                                      </p:cBhvr>
                                      <p:to>
                                        <p:strVal val="visible"/>
                                      </p:to>
                                    </p:set>
                                    <p:anim calcmode="lin" valueType="num">
                                      <p:cBhvr additive="base">
                                        <p:cTn id="38" dur="500" fill="hold"/>
                                        <p:tgtEl>
                                          <p:spTgt spid="28"/>
                                        </p:tgtEl>
                                        <p:attrNameLst>
                                          <p:attrName>ppt_x</p:attrName>
                                        </p:attrNameLst>
                                      </p:cBhvr>
                                      <p:tavLst>
                                        <p:tav tm="0">
                                          <p:val>
                                            <p:strVal val="#ppt_x"/>
                                          </p:val>
                                        </p:tav>
                                        <p:tav tm="100000">
                                          <p:val>
                                            <p:strVal val="#ppt_x"/>
                                          </p:val>
                                        </p:tav>
                                      </p:tavLst>
                                    </p:anim>
                                    <p:anim calcmode="lin" valueType="num">
                                      <p:cBhvr additive="base">
                                        <p:cTn id="39" dur="500" fill="hold"/>
                                        <p:tgtEl>
                                          <p:spTgt spid="28"/>
                                        </p:tgtEl>
                                        <p:attrNameLst>
                                          <p:attrName>ppt_y</p:attrName>
                                        </p:attrNameLst>
                                      </p:cBhvr>
                                      <p:tavLst>
                                        <p:tav tm="0">
                                          <p:val>
                                            <p:strVal val="1+#ppt_h/2"/>
                                          </p:val>
                                        </p:tav>
                                        <p:tav tm="100000">
                                          <p:val>
                                            <p:strVal val="#ppt_y"/>
                                          </p:val>
                                        </p:tav>
                                      </p:tavLst>
                                    </p:anim>
                                  </p:childTnLst>
                                </p:cTn>
                              </p:par>
                            </p:childTnLst>
                          </p:cTn>
                        </p:par>
                        <p:par>
                          <p:cTn id="40" fill="hold">
                            <p:stCondLst>
                              <p:cond delay="3500"/>
                            </p:stCondLst>
                            <p:childTnLst>
                              <p:par>
                                <p:cTn id="41" presetID="10" presetClass="entr" presetSubtype="0" fill="hold" grpId="0" nodeType="afterEffect">
                                  <p:stCondLst>
                                    <p:cond delay="0"/>
                                  </p:stCondLst>
                                  <p:childTnLst>
                                    <p:set>
                                      <p:cBhvr>
                                        <p:cTn id="42" dur="1" fill="hold">
                                          <p:stCondLst>
                                            <p:cond delay="0"/>
                                          </p:stCondLst>
                                        </p:cTn>
                                        <p:tgtEl>
                                          <p:spTgt spid="27"/>
                                        </p:tgtEl>
                                        <p:attrNameLst>
                                          <p:attrName>style.visibility</p:attrName>
                                        </p:attrNameLst>
                                      </p:cBhvr>
                                      <p:to>
                                        <p:strVal val="visible"/>
                                      </p:to>
                                    </p:set>
                                    <p:animEffect transition="in" filter="fade">
                                      <p:cBhvr>
                                        <p:cTn id="43" dur="500"/>
                                        <p:tgtEl>
                                          <p:spTgt spid="27"/>
                                        </p:tgtEl>
                                      </p:cBhvr>
                                    </p:animEffect>
                                  </p:childTnLst>
                                </p:cTn>
                              </p:par>
                            </p:childTnLst>
                          </p:cTn>
                        </p:par>
                        <p:par>
                          <p:cTn id="44" fill="hold">
                            <p:stCondLst>
                              <p:cond delay="4000"/>
                            </p:stCondLst>
                            <p:childTnLst>
                              <p:par>
                                <p:cTn id="45" presetID="2" presetClass="entr" presetSubtype="4" accel="50000" decel="50000" fill="hold" nodeType="afterEffect">
                                  <p:stCondLst>
                                    <p:cond delay="0"/>
                                  </p:stCondLst>
                                  <p:childTnLst>
                                    <p:set>
                                      <p:cBhvr>
                                        <p:cTn id="46" dur="1" fill="hold">
                                          <p:stCondLst>
                                            <p:cond delay="0"/>
                                          </p:stCondLst>
                                        </p:cTn>
                                        <p:tgtEl>
                                          <p:spTgt spid="37"/>
                                        </p:tgtEl>
                                        <p:attrNameLst>
                                          <p:attrName>style.visibility</p:attrName>
                                        </p:attrNameLst>
                                      </p:cBhvr>
                                      <p:to>
                                        <p:strVal val="visible"/>
                                      </p:to>
                                    </p:set>
                                    <p:anim calcmode="lin" valueType="num">
                                      <p:cBhvr additive="base">
                                        <p:cTn id="47" dur="500" fill="hold"/>
                                        <p:tgtEl>
                                          <p:spTgt spid="37"/>
                                        </p:tgtEl>
                                        <p:attrNameLst>
                                          <p:attrName>ppt_x</p:attrName>
                                        </p:attrNameLst>
                                      </p:cBhvr>
                                      <p:tavLst>
                                        <p:tav tm="0">
                                          <p:val>
                                            <p:strVal val="#ppt_x"/>
                                          </p:val>
                                        </p:tav>
                                        <p:tav tm="100000">
                                          <p:val>
                                            <p:strVal val="#ppt_x"/>
                                          </p:val>
                                        </p:tav>
                                      </p:tavLst>
                                    </p:anim>
                                    <p:anim calcmode="lin" valueType="num">
                                      <p:cBhvr additive="base">
                                        <p:cTn id="48" dur="500" fill="hold"/>
                                        <p:tgtEl>
                                          <p:spTgt spid="37"/>
                                        </p:tgtEl>
                                        <p:attrNameLst>
                                          <p:attrName>ppt_y</p:attrName>
                                        </p:attrNameLst>
                                      </p:cBhvr>
                                      <p:tavLst>
                                        <p:tav tm="0">
                                          <p:val>
                                            <p:strVal val="1+#ppt_h/2"/>
                                          </p:val>
                                        </p:tav>
                                        <p:tav tm="100000">
                                          <p:val>
                                            <p:strVal val="#ppt_y"/>
                                          </p:val>
                                        </p:tav>
                                      </p:tavLst>
                                    </p:anim>
                                  </p:childTnLst>
                                </p:cTn>
                              </p:par>
                            </p:childTnLst>
                          </p:cTn>
                        </p:par>
                        <p:par>
                          <p:cTn id="49" fill="hold">
                            <p:stCondLst>
                              <p:cond delay="4500"/>
                            </p:stCondLst>
                            <p:childTnLst>
                              <p:par>
                                <p:cTn id="50" presetID="53" presetClass="entr" presetSubtype="16" fill="hold" nodeType="afterEffect">
                                  <p:stCondLst>
                                    <p:cond delay="0"/>
                                  </p:stCondLst>
                                  <p:childTnLst>
                                    <p:set>
                                      <p:cBhvr>
                                        <p:cTn id="51" dur="1" fill="hold">
                                          <p:stCondLst>
                                            <p:cond delay="0"/>
                                          </p:stCondLst>
                                        </p:cTn>
                                        <p:tgtEl>
                                          <p:spTgt spid="88"/>
                                        </p:tgtEl>
                                        <p:attrNameLst>
                                          <p:attrName>style.visibility</p:attrName>
                                        </p:attrNameLst>
                                      </p:cBhvr>
                                      <p:to>
                                        <p:strVal val="visible"/>
                                      </p:to>
                                    </p:set>
                                    <p:anim calcmode="lin" valueType="num">
                                      <p:cBhvr>
                                        <p:cTn id="52" dur="500" fill="hold"/>
                                        <p:tgtEl>
                                          <p:spTgt spid="88"/>
                                        </p:tgtEl>
                                        <p:attrNameLst>
                                          <p:attrName>ppt_w</p:attrName>
                                        </p:attrNameLst>
                                      </p:cBhvr>
                                      <p:tavLst>
                                        <p:tav tm="0">
                                          <p:val>
                                            <p:fltVal val="0"/>
                                          </p:val>
                                        </p:tav>
                                        <p:tav tm="100000">
                                          <p:val>
                                            <p:strVal val="#ppt_w"/>
                                          </p:val>
                                        </p:tav>
                                      </p:tavLst>
                                    </p:anim>
                                    <p:anim calcmode="lin" valueType="num">
                                      <p:cBhvr>
                                        <p:cTn id="53" dur="500" fill="hold"/>
                                        <p:tgtEl>
                                          <p:spTgt spid="88"/>
                                        </p:tgtEl>
                                        <p:attrNameLst>
                                          <p:attrName>ppt_h</p:attrName>
                                        </p:attrNameLst>
                                      </p:cBhvr>
                                      <p:tavLst>
                                        <p:tav tm="0">
                                          <p:val>
                                            <p:fltVal val="0"/>
                                          </p:val>
                                        </p:tav>
                                        <p:tav tm="100000">
                                          <p:val>
                                            <p:strVal val="#ppt_h"/>
                                          </p:val>
                                        </p:tav>
                                      </p:tavLst>
                                    </p:anim>
                                    <p:animEffect transition="in" filter="fade">
                                      <p:cBhvr>
                                        <p:cTn id="54" dur="500"/>
                                        <p:tgtEl>
                                          <p:spTgt spid="88"/>
                                        </p:tgtEl>
                                      </p:cBhvr>
                                    </p:animEffect>
                                  </p:childTnLst>
                                </p:cTn>
                              </p:par>
                            </p:childTnLst>
                          </p:cTn>
                        </p:par>
                        <p:par>
                          <p:cTn id="55" fill="hold">
                            <p:stCondLst>
                              <p:cond delay="5000"/>
                            </p:stCondLst>
                            <p:childTnLst>
                              <p:par>
                                <p:cTn id="56" presetID="2" presetClass="entr" presetSubtype="4" accel="50000" decel="50000" fill="hold" grpId="0" nodeType="afterEffect">
                                  <p:stCondLst>
                                    <p:cond delay="0"/>
                                  </p:stCondLst>
                                  <p:childTnLst>
                                    <p:set>
                                      <p:cBhvr>
                                        <p:cTn id="57" dur="1" fill="hold">
                                          <p:stCondLst>
                                            <p:cond delay="0"/>
                                          </p:stCondLst>
                                        </p:cTn>
                                        <p:tgtEl>
                                          <p:spTgt spid="31"/>
                                        </p:tgtEl>
                                        <p:attrNameLst>
                                          <p:attrName>style.visibility</p:attrName>
                                        </p:attrNameLst>
                                      </p:cBhvr>
                                      <p:to>
                                        <p:strVal val="visible"/>
                                      </p:to>
                                    </p:set>
                                    <p:anim calcmode="lin" valueType="num">
                                      <p:cBhvr additive="base">
                                        <p:cTn id="58" dur="500" fill="hold"/>
                                        <p:tgtEl>
                                          <p:spTgt spid="31"/>
                                        </p:tgtEl>
                                        <p:attrNameLst>
                                          <p:attrName>ppt_x</p:attrName>
                                        </p:attrNameLst>
                                      </p:cBhvr>
                                      <p:tavLst>
                                        <p:tav tm="0">
                                          <p:val>
                                            <p:strVal val="#ppt_x"/>
                                          </p:val>
                                        </p:tav>
                                        <p:tav tm="100000">
                                          <p:val>
                                            <p:strVal val="#ppt_x"/>
                                          </p:val>
                                        </p:tav>
                                      </p:tavLst>
                                    </p:anim>
                                    <p:anim calcmode="lin" valueType="num">
                                      <p:cBhvr additive="base">
                                        <p:cTn id="59" dur="500" fill="hold"/>
                                        <p:tgtEl>
                                          <p:spTgt spid="31"/>
                                        </p:tgtEl>
                                        <p:attrNameLst>
                                          <p:attrName>ppt_y</p:attrName>
                                        </p:attrNameLst>
                                      </p:cBhvr>
                                      <p:tavLst>
                                        <p:tav tm="0">
                                          <p:val>
                                            <p:strVal val="1+#ppt_h/2"/>
                                          </p:val>
                                        </p:tav>
                                        <p:tav tm="100000">
                                          <p:val>
                                            <p:strVal val="#ppt_y"/>
                                          </p:val>
                                        </p:tav>
                                      </p:tavLst>
                                    </p:anim>
                                  </p:childTnLst>
                                </p:cTn>
                              </p:par>
                            </p:childTnLst>
                          </p:cTn>
                        </p:par>
                        <p:par>
                          <p:cTn id="60" fill="hold">
                            <p:stCondLst>
                              <p:cond delay="5500"/>
                            </p:stCondLst>
                            <p:childTnLst>
                              <p:par>
                                <p:cTn id="61" presetID="10" presetClass="entr" presetSubtype="0" fill="hold" grpId="0" nodeType="afterEffect">
                                  <p:stCondLst>
                                    <p:cond delay="0"/>
                                  </p:stCondLst>
                                  <p:childTnLst>
                                    <p:set>
                                      <p:cBhvr>
                                        <p:cTn id="62" dur="1" fill="hold">
                                          <p:stCondLst>
                                            <p:cond delay="0"/>
                                          </p:stCondLst>
                                        </p:cTn>
                                        <p:tgtEl>
                                          <p:spTgt spid="30"/>
                                        </p:tgtEl>
                                        <p:attrNameLst>
                                          <p:attrName>style.visibility</p:attrName>
                                        </p:attrNameLst>
                                      </p:cBhvr>
                                      <p:to>
                                        <p:strVal val="visible"/>
                                      </p:to>
                                    </p:set>
                                    <p:animEffect transition="in" filter="fade">
                                      <p:cBhvr>
                                        <p:cTn id="63" dur="500"/>
                                        <p:tgtEl>
                                          <p:spTgt spid="30"/>
                                        </p:tgtEl>
                                      </p:cBhvr>
                                    </p:animEffect>
                                  </p:childTnLst>
                                </p:cTn>
                              </p:par>
                            </p:childTnLst>
                          </p:cTn>
                        </p:par>
                        <p:par>
                          <p:cTn id="64" fill="hold">
                            <p:stCondLst>
                              <p:cond delay="6000"/>
                            </p:stCondLst>
                            <p:childTnLst>
                              <p:par>
                                <p:cTn id="65" presetID="2" presetClass="entr" presetSubtype="4" accel="50000" decel="50000" fill="hold" nodeType="afterEffect">
                                  <p:stCondLst>
                                    <p:cond delay="0"/>
                                  </p:stCondLst>
                                  <p:childTnLst>
                                    <p:set>
                                      <p:cBhvr>
                                        <p:cTn id="66" dur="1" fill="hold">
                                          <p:stCondLst>
                                            <p:cond delay="0"/>
                                          </p:stCondLst>
                                        </p:cTn>
                                        <p:tgtEl>
                                          <p:spTgt spid="52"/>
                                        </p:tgtEl>
                                        <p:attrNameLst>
                                          <p:attrName>style.visibility</p:attrName>
                                        </p:attrNameLst>
                                      </p:cBhvr>
                                      <p:to>
                                        <p:strVal val="visible"/>
                                      </p:to>
                                    </p:set>
                                    <p:anim calcmode="lin" valueType="num">
                                      <p:cBhvr additive="base">
                                        <p:cTn id="67" dur="500" fill="hold"/>
                                        <p:tgtEl>
                                          <p:spTgt spid="52"/>
                                        </p:tgtEl>
                                        <p:attrNameLst>
                                          <p:attrName>ppt_x</p:attrName>
                                        </p:attrNameLst>
                                      </p:cBhvr>
                                      <p:tavLst>
                                        <p:tav tm="0">
                                          <p:val>
                                            <p:strVal val="#ppt_x"/>
                                          </p:val>
                                        </p:tav>
                                        <p:tav tm="100000">
                                          <p:val>
                                            <p:strVal val="#ppt_x"/>
                                          </p:val>
                                        </p:tav>
                                      </p:tavLst>
                                    </p:anim>
                                    <p:anim calcmode="lin" valueType="num">
                                      <p:cBhvr additive="base">
                                        <p:cTn id="68" dur="500" fill="hold"/>
                                        <p:tgtEl>
                                          <p:spTgt spid="52"/>
                                        </p:tgtEl>
                                        <p:attrNameLst>
                                          <p:attrName>ppt_y</p:attrName>
                                        </p:attrNameLst>
                                      </p:cBhvr>
                                      <p:tavLst>
                                        <p:tav tm="0">
                                          <p:val>
                                            <p:strVal val="1+#ppt_h/2"/>
                                          </p:val>
                                        </p:tav>
                                        <p:tav tm="100000">
                                          <p:val>
                                            <p:strVal val="#ppt_y"/>
                                          </p:val>
                                        </p:tav>
                                      </p:tavLst>
                                    </p:anim>
                                  </p:childTnLst>
                                </p:cTn>
                              </p:par>
                            </p:childTnLst>
                          </p:cTn>
                        </p:par>
                        <p:par>
                          <p:cTn id="69" fill="hold">
                            <p:stCondLst>
                              <p:cond delay="6500"/>
                            </p:stCondLst>
                            <p:childTnLst>
                              <p:par>
                                <p:cTn id="70" presetID="53" presetClass="entr" presetSubtype="16" fill="hold" nodeType="afterEffect">
                                  <p:stCondLst>
                                    <p:cond delay="0"/>
                                  </p:stCondLst>
                                  <p:childTnLst>
                                    <p:set>
                                      <p:cBhvr>
                                        <p:cTn id="71" dur="1" fill="hold">
                                          <p:stCondLst>
                                            <p:cond delay="0"/>
                                          </p:stCondLst>
                                        </p:cTn>
                                        <p:tgtEl>
                                          <p:spTgt spid="96"/>
                                        </p:tgtEl>
                                        <p:attrNameLst>
                                          <p:attrName>style.visibility</p:attrName>
                                        </p:attrNameLst>
                                      </p:cBhvr>
                                      <p:to>
                                        <p:strVal val="visible"/>
                                      </p:to>
                                    </p:set>
                                    <p:anim calcmode="lin" valueType="num">
                                      <p:cBhvr>
                                        <p:cTn id="72" dur="500" fill="hold"/>
                                        <p:tgtEl>
                                          <p:spTgt spid="96"/>
                                        </p:tgtEl>
                                        <p:attrNameLst>
                                          <p:attrName>ppt_w</p:attrName>
                                        </p:attrNameLst>
                                      </p:cBhvr>
                                      <p:tavLst>
                                        <p:tav tm="0">
                                          <p:val>
                                            <p:fltVal val="0"/>
                                          </p:val>
                                        </p:tav>
                                        <p:tav tm="100000">
                                          <p:val>
                                            <p:strVal val="#ppt_w"/>
                                          </p:val>
                                        </p:tav>
                                      </p:tavLst>
                                    </p:anim>
                                    <p:anim calcmode="lin" valueType="num">
                                      <p:cBhvr>
                                        <p:cTn id="73" dur="500" fill="hold"/>
                                        <p:tgtEl>
                                          <p:spTgt spid="96"/>
                                        </p:tgtEl>
                                        <p:attrNameLst>
                                          <p:attrName>ppt_h</p:attrName>
                                        </p:attrNameLst>
                                      </p:cBhvr>
                                      <p:tavLst>
                                        <p:tav tm="0">
                                          <p:val>
                                            <p:fltVal val="0"/>
                                          </p:val>
                                        </p:tav>
                                        <p:tav tm="100000">
                                          <p:val>
                                            <p:strVal val="#ppt_h"/>
                                          </p:val>
                                        </p:tav>
                                      </p:tavLst>
                                    </p:anim>
                                    <p:animEffect transition="in" filter="fade">
                                      <p:cBhvr>
                                        <p:cTn id="74" dur="500"/>
                                        <p:tgtEl>
                                          <p:spTgt spid="96"/>
                                        </p:tgtEl>
                                      </p:cBhvr>
                                    </p:animEffect>
                                  </p:childTnLst>
                                </p:cTn>
                              </p:par>
                            </p:childTnLst>
                          </p:cTn>
                        </p:par>
                        <p:par>
                          <p:cTn id="75" fill="hold">
                            <p:stCondLst>
                              <p:cond delay="7000"/>
                            </p:stCondLst>
                            <p:childTnLst>
                              <p:par>
                                <p:cTn id="76" presetID="2" presetClass="entr" presetSubtype="4" accel="50000" decel="50000" fill="hold" grpId="0" nodeType="afterEffect">
                                  <p:stCondLst>
                                    <p:cond delay="0"/>
                                  </p:stCondLst>
                                  <p:childTnLst>
                                    <p:set>
                                      <p:cBhvr>
                                        <p:cTn id="77" dur="1" fill="hold">
                                          <p:stCondLst>
                                            <p:cond delay="0"/>
                                          </p:stCondLst>
                                        </p:cTn>
                                        <p:tgtEl>
                                          <p:spTgt spid="40"/>
                                        </p:tgtEl>
                                        <p:attrNameLst>
                                          <p:attrName>style.visibility</p:attrName>
                                        </p:attrNameLst>
                                      </p:cBhvr>
                                      <p:to>
                                        <p:strVal val="visible"/>
                                      </p:to>
                                    </p:set>
                                    <p:anim calcmode="lin" valueType="num">
                                      <p:cBhvr additive="base">
                                        <p:cTn id="78" dur="500" fill="hold"/>
                                        <p:tgtEl>
                                          <p:spTgt spid="40"/>
                                        </p:tgtEl>
                                        <p:attrNameLst>
                                          <p:attrName>ppt_x</p:attrName>
                                        </p:attrNameLst>
                                      </p:cBhvr>
                                      <p:tavLst>
                                        <p:tav tm="0">
                                          <p:val>
                                            <p:strVal val="#ppt_x"/>
                                          </p:val>
                                        </p:tav>
                                        <p:tav tm="100000">
                                          <p:val>
                                            <p:strVal val="#ppt_x"/>
                                          </p:val>
                                        </p:tav>
                                      </p:tavLst>
                                    </p:anim>
                                    <p:anim calcmode="lin" valueType="num">
                                      <p:cBhvr additive="base">
                                        <p:cTn id="79" dur="500" fill="hold"/>
                                        <p:tgtEl>
                                          <p:spTgt spid="40"/>
                                        </p:tgtEl>
                                        <p:attrNameLst>
                                          <p:attrName>ppt_y</p:attrName>
                                        </p:attrNameLst>
                                      </p:cBhvr>
                                      <p:tavLst>
                                        <p:tav tm="0">
                                          <p:val>
                                            <p:strVal val="1+#ppt_h/2"/>
                                          </p:val>
                                        </p:tav>
                                        <p:tav tm="100000">
                                          <p:val>
                                            <p:strVal val="#ppt_y"/>
                                          </p:val>
                                        </p:tav>
                                      </p:tavLst>
                                    </p:anim>
                                  </p:childTnLst>
                                </p:cTn>
                              </p:par>
                            </p:childTnLst>
                          </p:cTn>
                        </p:par>
                        <p:par>
                          <p:cTn id="80" fill="hold">
                            <p:stCondLst>
                              <p:cond delay="7500"/>
                            </p:stCondLst>
                            <p:childTnLst>
                              <p:par>
                                <p:cTn id="81" presetID="10" presetClass="entr" presetSubtype="0" fill="hold" grpId="0" nodeType="afterEffect">
                                  <p:stCondLst>
                                    <p:cond delay="0"/>
                                  </p:stCondLst>
                                  <p:childTnLst>
                                    <p:set>
                                      <p:cBhvr>
                                        <p:cTn id="82" dur="1" fill="hold">
                                          <p:stCondLst>
                                            <p:cond delay="0"/>
                                          </p:stCondLst>
                                        </p:cTn>
                                        <p:tgtEl>
                                          <p:spTgt spid="39"/>
                                        </p:tgtEl>
                                        <p:attrNameLst>
                                          <p:attrName>style.visibility</p:attrName>
                                        </p:attrNameLst>
                                      </p:cBhvr>
                                      <p:to>
                                        <p:strVal val="visible"/>
                                      </p:to>
                                    </p:set>
                                    <p:animEffect transition="in" filter="fade">
                                      <p:cBhvr>
                                        <p:cTn id="83"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 grpId="0"/>
      <p:bldP spid="56" grpId="0"/>
      <p:bldP spid="27" grpId="0"/>
      <p:bldP spid="28" grpId="0"/>
      <p:bldP spid="30" grpId="0"/>
      <p:bldP spid="31" grpId="0"/>
      <p:bldP spid="39" grpId="0"/>
      <p:bldP spid="40"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1" name="AutoShape 3"/>
          <p:cNvSpPr>
            <a:spLocks noChangeAspect="1" noChangeArrowheads="1" noTextEdit="1"/>
          </p:cNvSpPr>
          <p:nvPr/>
        </p:nvSpPr>
        <p:spPr bwMode="auto">
          <a:xfrm>
            <a:off x="719138" y="2511329"/>
            <a:ext cx="7705725" cy="2214562"/>
          </a:xfrm>
          <a:prstGeom prst="rect">
            <a:avLst/>
          </a:prstGeom>
          <a:noFill/>
          <a:ln w="9525">
            <a:noFill/>
            <a:miter lim="800000"/>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2053" name="Freeform 5"/>
          <p:cNvSpPr/>
          <p:nvPr/>
        </p:nvSpPr>
        <p:spPr bwMode="auto">
          <a:xfrm>
            <a:off x="1100138" y="2636741"/>
            <a:ext cx="7192963" cy="968375"/>
          </a:xfrm>
          <a:custGeom>
            <a:avLst/>
            <a:gdLst/>
            <a:ahLst/>
            <a:cxnLst>
              <a:cxn ang="0">
                <a:pos x="2027" y="138"/>
              </a:cxn>
              <a:cxn ang="0">
                <a:pos x="2106" y="94"/>
              </a:cxn>
              <a:cxn ang="0">
                <a:pos x="2217" y="48"/>
              </a:cxn>
              <a:cxn ang="0">
                <a:pos x="2358" y="101"/>
              </a:cxn>
              <a:cxn ang="0">
                <a:pos x="2473" y="332"/>
              </a:cxn>
              <a:cxn ang="0">
                <a:pos x="0" y="332"/>
              </a:cxn>
              <a:cxn ang="0">
                <a:pos x="380" y="79"/>
              </a:cxn>
              <a:cxn ang="0">
                <a:pos x="668" y="108"/>
              </a:cxn>
              <a:cxn ang="0">
                <a:pos x="981" y="242"/>
              </a:cxn>
              <a:cxn ang="0">
                <a:pos x="1363" y="197"/>
              </a:cxn>
              <a:cxn ang="0">
                <a:pos x="1545" y="56"/>
              </a:cxn>
              <a:cxn ang="0">
                <a:pos x="1665" y="4"/>
              </a:cxn>
              <a:cxn ang="0">
                <a:pos x="1791" y="35"/>
              </a:cxn>
              <a:cxn ang="0">
                <a:pos x="1932" y="120"/>
              </a:cxn>
              <a:cxn ang="0">
                <a:pos x="2027" y="138"/>
              </a:cxn>
            </a:cxnLst>
            <a:rect l="0" t="0" r="r" b="b"/>
            <a:pathLst>
              <a:path w="2473" h="332">
                <a:moveTo>
                  <a:pt x="2027" y="138"/>
                </a:moveTo>
                <a:cubicBezTo>
                  <a:pt x="2051" y="133"/>
                  <a:pt x="2077" y="119"/>
                  <a:pt x="2106" y="94"/>
                </a:cubicBezTo>
                <a:cubicBezTo>
                  <a:pt x="2135" y="69"/>
                  <a:pt x="2172" y="54"/>
                  <a:pt x="2217" y="48"/>
                </a:cubicBezTo>
                <a:cubicBezTo>
                  <a:pt x="2263" y="43"/>
                  <a:pt x="2310" y="60"/>
                  <a:pt x="2358" y="101"/>
                </a:cubicBezTo>
                <a:cubicBezTo>
                  <a:pt x="2406" y="141"/>
                  <a:pt x="2445" y="218"/>
                  <a:pt x="2473" y="332"/>
                </a:cubicBezTo>
                <a:cubicBezTo>
                  <a:pt x="0" y="332"/>
                  <a:pt x="0" y="332"/>
                  <a:pt x="0" y="332"/>
                </a:cubicBezTo>
                <a:cubicBezTo>
                  <a:pt x="143" y="201"/>
                  <a:pt x="270" y="117"/>
                  <a:pt x="380" y="79"/>
                </a:cubicBezTo>
                <a:cubicBezTo>
                  <a:pt x="489" y="41"/>
                  <a:pt x="585" y="50"/>
                  <a:pt x="668" y="108"/>
                </a:cubicBezTo>
                <a:cubicBezTo>
                  <a:pt x="750" y="166"/>
                  <a:pt x="855" y="211"/>
                  <a:pt x="981" y="242"/>
                </a:cubicBezTo>
                <a:cubicBezTo>
                  <a:pt x="1149" y="275"/>
                  <a:pt x="1277" y="260"/>
                  <a:pt x="1363" y="197"/>
                </a:cubicBezTo>
                <a:cubicBezTo>
                  <a:pt x="1449" y="133"/>
                  <a:pt x="1510" y="86"/>
                  <a:pt x="1545" y="56"/>
                </a:cubicBezTo>
                <a:cubicBezTo>
                  <a:pt x="1579" y="25"/>
                  <a:pt x="1620" y="8"/>
                  <a:pt x="1665" y="4"/>
                </a:cubicBezTo>
                <a:cubicBezTo>
                  <a:pt x="1710" y="0"/>
                  <a:pt x="1752" y="10"/>
                  <a:pt x="1791" y="35"/>
                </a:cubicBezTo>
                <a:cubicBezTo>
                  <a:pt x="1838" y="57"/>
                  <a:pt x="1885" y="86"/>
                  <a:pt x="1932" y="120"/>
                </a:cubicBezTo>
                <a:cubicBezTo>
                  <a:pt x="1965" y="138"/>
                  <a:pt x="1997" y="144"/>
                  <a:pt x="2027" y="138"/>
                </a:cubicBezTo>
                <a:close/>
              </a:path>
            </a:pathLst>
          </a:custGeom>
          <a:solidFill>
            <a:srgbClr val="6CC9BF"/>
          </a:solid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grpSp>
        <p:nvGrpSpPr>
          <p:cNvPr id="33" name="Group 32"/>
          <p:cNvGrpSpPr/>
          <p:nvPr/>
        </p:nvGrpSpPr>
        <p:grpSpPr>
          <a:xfrm>
            <a:off x="1190626" y="2680397"/>
            <a:ext cx="758825" cy="924719"/>
            <a:chOff x="1190626" y="2221706"/>
            <a:chExt cx="758825" cy="924719"/>
          </a:xfrm>
        </p:grpSpPr>
        <p:sp>
          <p:nvSpPr>
            <p:cNvPr id="2054" name="Freeform 6"/>
            <p:cNvSpPr/>
            <p:nvPr/>
          </p:nvSpPr>
          <p:spPr bwMode="auto">
            <a:xfrm>
              <a:off x="1443038" y="2221706"/>
              <a:ext cx="261938" cy="317500"/>
            </a:xfrm>
            <a:custGeom>
              <a:avLst/>
              <a:gdLst/>
              <a:ahLst/>
              <a:cxnLst>
                <a:cxn ang="0">
                  <a:pos x="0" y="200"/>
                </a:cxn>
                <a:cxn ang="0">
                  <a:pos x="85" y="0"/>
                </a:cxn>
                <a:cxn ang="0">
                  <a:pos x="165" y="198"/>
                </a:cxn>
                <a:cxn ang="0">
                  <a:pos x="160" y="200"/>
                </a:cxn>
                <a:cxn ang="0">
                  <a:pos x="0" y="200"/>
                </a:cxn>
              </a:cxnLst>
              <a:rect l="0" t="0" r="r" b="b"/>
              <a:pathLst>
                <a:path w="165" h="200">
                  <a:moveTo>
                    <a:pt x="0" y="200"/>
                  </a:moveTo>
                  <a:lnTo>
                    <a:pt x="85" y="0"/>
                  </a:lnTo>
                  <a:lnTo>
                    <a:pt x="165" y="198"/>
                  </a:lnTo>
                  <a:lnTo>
                    <a:pt x="160" y="200"/>
                  </a:lnTo>
                  <a:lnTo>
                    <a:pt x="0" y="200"/>
                  </a:lnTo>
                  <a:close/>
                </a:path>
              </a:pathLst>
            </a:custGeom>
            <a:solidFill>
              <a:srgbClr val="F6F7D9"/>
            </a:solid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2055" name="Freeform 7"/>
            <p:cNvSpPr/>
            <p:nvPr/>
          </p:nvSpPr>
          <p:spPr bwMode="auto">
            <a:xfrm>
              <a:off x="1190626" y="2533650"/>
              <a:ext cx="758825" cy="612775"/>
            </a:xfrm>
            <a:custGeom>
              <a:avLst/>
              <a:gdLst/>
              <a:ahLst/>
              <a:cxnLst>
                <a:cxn ang="0">
                  <a:pos x="324" y="0"/>
                </a:cxn>
                <a:cxn ang="0">
                  <a:pos x="478" y="386"/>
                </a:cxn>
                <a:cxn ang="0">
                  <a:pos x="0" y="386"/>
                </a:cxn>
                <a:cxn ang="0">
                  <a:pos x="159" y="2"/>
                </a:cxn>
                <a:cxn ang="0">
                  <a:pos x="319" y="2"/>
                </a:cxn>
                <a:cxn ang="0">
                  <a:pos x="324" y="0"/>
                </a:cxn>
              </a:cxnLst>
              <a:rect l="0" t="0" r="r" b="b"/>
              <a:pathLst>
                <a:path w="478" h="386">
                  <a:moveTo>
                    <a:pt x="324" y="0"/>
                  </a:moveTo>
                  <a:lnTo>
                    <a:pt x="478" y="386"/>
                  </a:lnTo>
                  <a:lnTo>
                    <a:pt x="0" y="386"/>
                  </a:lnTo>
                  <a:lnTo>
                    <a:pt x="159" y="2"/>
                  </a:lnTo>
                  <a:lnTo>
                    <a:pt x="319" y="2"/>
                  </a:lnTo>
                  <a:lnTo>
                    <a:pt x="324" y="0"/>
                  </a:lnTo>
                  <a:close/>
                </a:path>
              </a:pathLst>
            </a:custGeom>
            <a:solidFill>
              <a:srgbClr val="E0D6B0"/>
            </a:solid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grpSp>
      <p:grpSp>
        <p:nvGrpSpPr>
          <p:cNvPr id="32" name="Group 31"/>
          <p:cNvGrpSpPr/>
          <p:nvPr/>
        </p:nvGrpSpPr>
        <p:grpSpPr>
          <a:xfrm>
            <a:off x="1501776" y="2510536"/>
            <a:ext cx="758825" cy="1094580"/>
            <a:chOff x="1501776" y="2051845"/>
            <a:chExt cx="758825" cy="1094580"/>
          </a:xfrm>
        </p:grpSpPr>
        <p:sp>
          <p:nvSpPr>
            <p:cNvPr id="2056" name="Freeform 8"/>
            <p:cNvSpPr/>
            <p:nvPr/>
          </p:nvSpPr>
          <p:spPr bwMode="auto">
            <a:xfrm>
              <a:off x="1757363" y="2051845"/>
              <a:ext cx="258763" cy="376237"/>
            </a:xfrm>
            <a:custGeom>
              <a:avLst/>
              <a:gdLst/>
              <a:ahLst/>
              <a:cxnLst>
                <a:cxn ang="0">
                  <a:pos x="163" y="235"/>
                </a:cxn>
                <a:cxn ang="0">
                  <a:pos x="160" y="237"/>
                </a:cxn>
                <a:cxn ang="0">
                  <a:pos x="0" y="237"/>
                </a:cxn>
                <a:cxn ang="0">
                  <a:pos x="83" y="0"/>
                </a:cxn>
                <a:cxn ang="0">
                  <a:pos x="163" y="235"/>
                </a:cxn>
              </a:cxnLst>
              <a:rect l="0" t="0" r="r" b="b"/>
              <a:pathLst>
                <a:path w="163" h="237">
                  <a:moveTo>
                    <a:pt x="163" y="235"/>
                  </a:moveTo>
                  <a:lnTo>
                    <a:pt x="160" y="237"/>
                  </a:lnTo>
                  <a:lnTo>
                    <a:pt x="0" y="237"/>
                  </a:lnTo>
                  <a:lnTo>
                    <a:pt x="83" y="0"/>
                  </a:lnTo>
                  <a:lnTo>
                    <a:pt x="163" y="235"/>
                  </a:lnTo>
                  <a:close/>
                </a:path>
              </a:pathLst>
            </a:custGeom>
            <a:solidFill>
              <a:srgbClr val="F6F7D9"/>
            </a:solid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2057" name="Freeform 9"/>
            <p:cNvSpPr/>
            <p:nvPr/>
          </p:nvSpPr>
          <p:spPr bwMode="auto">
            <a:xfrm>
              <a:off x="1501776" y="2422525"/>
              <a:ext cx="758825" cy="723900"/>
            </a:xfrm>
            <a:custGeom>
              <a:avLst/>
              <a:gdLst/>
              <a:ahLst/>
              <a:cxnLst>
                <a:cxn ang="0">
                  <a:pos x="324" y="0"/>
                </a:cxn>
                <a:cxn ang="0">
                  <a:pos x="478" y="456"/>
                </a:cxn>
                <a:cxn ang="0">
                  <a:pos x="0" y="456"/>
                </a:cxn>
                <a:cxn ang="0">
                  <a:pos x="161" y="2"/>
                </a:cxn>
                <a:cxn ang="0">
                  <a:pos x="321" y="2"/>
                </a:cxn>
                <a:cxn ang="0">
                  <a:pos x="324" y="0"/>
                </a:cxn>
              </a:cxnLst>
              <a:rect l="0" t="0" r="r" b="b"/>
              <a:pathLst>
                <a:path w="478" h="456">
                  <a:moveTo>
                    <a:pt x="324" y="0"/>
                  </a:moveTo>
                  <a:lnTo>
                    <a:pt x="478" y="456"/>
                  </a:lnTo>
                  <a:lnTo>
                    <a:pt x="0" y="456"/>
                  </a:lnTo>
                  <a:lnTo>
                    <a:pt x="161" y="2"/>
                  </a:lnTo>
                  <a:lnTo>
                    <a:pt x="321" y="2"/>
                  </a:lnTo>
                  <a:lnTo>
                    <a:pt x="324" y="0"/>
                  </a:lnTo>
                  <a:close/>
                </a:path>
              </a:pathLst>
            </a:custGeom>
            <a:solidFill>
              <a:srgbClr val="E0D6B0"/>
            </a:solid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grpSp>
      <p:sp>
        <p:nvSpPr>
          <p:cNvPr id="2059" name="Freeform 11"/>
          <p:cNvSpPr/>
          <p:nvPr/>
        </p:nvSpPr>
        <p:spPr bwMode="auto">
          <a:xfrm>
            <a:off x="1568451" y="3217766"/>
            <a:ext cx="1120775" cy="387350"/>
          </a:xfrm>
          <a:custGeom>
            <a:avLst/>
            <a:gdLst/>
            <a:ahLst/>
            <a:cxnLst>
              <a:cxn ang="0">
                <a:pos x="62" y="82"/>
              </a:cxn>
              <a:cxn ang="0">
                <a:pos x="174" y="7"/>
              </a:cxn>
              <a:cxn ang="0">
                <a:pos x="300" y="60"/>
              </a:cxn>
              <a:cxn ang="0">
                <a:pos x="385" y="133"/>
              </a:cxn>
              <a:cxn ang="0">
                <a:pos x="0" y="133"/>
              </a:cxn>
              <a:cxn ang="0">
                <a:pos x="62" y="82"/>
              </a:cxn>
            </a:cxnLst>
            <a:rect l="0" t="0" r="r" b="b"/>
            <a:pathLst>
              <a:path w="385" h="133">
                <a:moveTo>
                  <a:pt x="62" y="82"/>
                </a:moveTo>
                <a:cubicBezTo>
                  <a:pt x="110" y="36"/>
                  <a:pt x="148" y="11"/>
                  <a:pt x="174" y="7"/>
                </a:cubicBezTo>
                <a:cubicBezTo>
                  <a:pt x="220" y="0"/>
                  <a:pt x="262" y="17"/>
                  <a:pt x="300" y="60"/>
                </a:cubicBezTo>
                <a:cubicBezTo>
                  <a:pt x="339" y="103"/>
                  <a:pt x="367" y="127"/>
                  <a:pt x="385" y="133"/>
                </a:cubicBezTo>
                <a:cubicBezTo>
                  <a:pt x="0" y="133"/>
                  <a:pt x="0" y="133"/>
                  <a:pt x="0" y="133"/>
                </a:cubicBezTo>
                <a:cubicBezTo>
                  <a:pt x="22" y="119"/>
                  <a:pt x="43" y="102"/>
                  <a:pt x="62" y="82"/>
                </a:cubicBezTo>
                <a:close/>
              </a:path>
            </a:pathLst>
          </a:custGeom>
          <a:solidFill>
            <a:srgbClr val="0E5A8B"/>
          </a:solid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2060" name="Freeform 12"/>
          <p:cNvSpPr/>
          <p:nvPr/>
        </p:nvSpPr>
        <p:spPr bwMode="auto">
          <a:xfrm>
            <a:off x="2243138" y="3366991"/>
            <a:ext cx="884238" cy="238125"/>
          </a:xfrm>
          <a:custGeom>
            <a:avLst/>
            <a:gdLst/>
            <a:ahLst/>
            <a:cxnLst>
              <a:cxn ang="0">
                <a:pos x="237" y="37"/>
              </a:cxn>
              <a:cxn ang="0">
                <a:pos x="304" y="82"/>
              </a:cxn>
              <a:cxn ang="0">
                <a:pos x="0" y="82"/>
              </a:cxn>
              <a:cxn ang="0">
                <a:pos x="49" y="51"/>
              </a:cxn>
              <a:cxn ang="0">
                <a:pos x="137" y="4"/>
              </a:cxn>
              <a:cxn ang="0">
                <a:pos x="237" y="37"/>
              </a:cxn>
            </a:cxnLst>
            <a:rect l="0" t="0" r="r" b="b"/>
            <a:pathLst>
              <a:path w="304" h="82">
                <a:moveTo>
                  <a:pt x="237" y="37"/>
                </a:moveTo>
                <a:cubicBezTo>
                  <a:pt x="267" y="63"/>
                  <a:pt x="290" y="78"/>
                  <a:pt x="304" y="82"/>
                </a:cubicBezTo>
                <a:cubicBezTo>
                  <a:pt x="0" y="82"/>
                  <a:pt x="0" y="82"/>
                  <a:pt x="0" y="82"/>
                </a:cubicBezTo>
                <a:cubicBezTo>
                  <a:pt x="18" y="73"/>
                  <a:pt x="34" y="63"/>
                  <a:pt x="49" y="51"/>
                </a:cubicBezTo>
                <a:cubicBezTo>
                  <a:pt x="87" y="22"/>
                  <a:pt x="116" y="7"/>
                  <a:pt x="137" y="4"/>
                </a:cubicBezTo>
                <a:cubicBezTo>
                  <a:pt x="173" y="0"/>
                  <a:pt x="207" y="11"/>
                  <a:pt x="237" y="37"/>
                </a:cubicBezTo>
                <a:close/>
              </a:path>
            </a:pathLst>
          </a:custGeom>
          <a:solidFill>
            <a:srgbClr val="0476BF"/>
          </a:solid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2061" name="Freeform 13"/>
          <p:cNvSpPr/>
          <p:nvPr/>
        </p:nvSpPr>
        <p:spPr bwMode="auto">
          <a:xfrm>
            <a:off x="6824663" y="3295554"/>
            <a:ext cx="922338" cy="309562"/>
          </a:xfrm>
          <a:custGeom>
            <a:avLst/>
            <a:gdLst/>
            <a:ahLst/>
            <a:cxnLst>
              <a:cxn ang="0">
                <a:pos x="247" y="47"/>
              </a:cxn>
              <a:cxn ang="0">
                <a:pos x="317" y="106"/>
              </a:cxn>
              <a:cxn ang="0">
                <a:pos x="0" y="106"/>
              </a:cxn>
              <a:cxn ang="0">
                <a:pos x="51" y="65"/>
              </a:cxn>
              <a:cxn ang="0">
                <a:pos x="143" y="5"/>
              </a:cxn>
              <a:cxn ang="0">
                <a:pos x="247" y="47"/>
              </a:cxn>
            </a:cxnLst>
            <a:rect l="0" t="0" r="r" b="b"/>
            <a:pathLst>
              <a:path w="317" h="106">
                <a:moveTo>
                  <a:pt x="247" y="47"/>
                </a:moveTo>
                <a:cubicBezTo>
                  <a:pt x="278" y="81"/>
                  <a:pt x="302" y="101"/>
                  <a:pt x="317" y="106"/>
                </a:cubicBezTo>
                <a:cubicBezTo>
                  <a:pt x="0" y="106"/>
                  <a:pt x="0" y="106"/>
                  <a:pt x="0" y="106"/>
                </a:cubicBezTo>
                <a:cubicBezTo>
                  <a:pt x="18" y="95"/>
                  <a:pt x="35" y="81"/>
                  <a:pt x="51" y="65"/>
                </a:cubicBezTo>
                <a:cubicBezTo>
                  <a:pt x="90" y="28"/>
                  <a:pt x="121" y="8"/>
                  <a:pt x="143" y="5"/>
                </a:cubicBezTo>
                <a:cubicBezTo>
                  <a:pt x="180" y="0"/>
                  <a:pt x="215" y="14"/>
                  <a:pt x="247" y="47"/>
                </a:cubicBezTo>
                <a:close/>
              </a:path>
            </a:pathLst>
          </a:custGeom>
          <a:solidFill>
            <a:srgbClr val="94AD47"/>
          </a:solid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grpSp>
        <p:nvGrpSpPr>
          <p:cNvPr id="183" name="Group 182"/>
          <p:cNvGrpSpPr/>
          <p:nvPr/>
        </p:nvGrpSpPr>
        <p:grpSpPr>
          <a:xfrm>
            <a:off x="715963" y="3605116"/>
            <a:ext cx="7708900" cy="1231900"/>
            <a:chOff x="715963" y="3605116"/>
            <a:chExt cx="7708900" cy="1231900"/>
          </a:xfrm>
          <a:solidFill>
            <a:srgbClr val="0476BF"/>
          </a:solidFill>
        </p:grpSpPr>
        <p:sp>
          <p:nvSpPr>
            <p:cNvPr id="2058" name="Freeform 10"/>
            <p:cNvSpPr/>
            <p:nvPr/>
          </p:nvSpPr>
          <p:spPr bwMode="auto">
            <a:xfrm>
              <a:off x="715963" y="3605116"/>
              <a:ext cx="7708900" cy="1231900"/>
            </a:xfrm>
            <a:custGeom>
              <a:avLst/>
              <a:gdLst/>
              <a:ahLst/>
              <a:cxnLst>
                <a:cxn ang="0">
                  <a:pos x="760" y="274"/>
                </a:cxn>
                <a:cxn ang="0">
                  <a:pos x="0" y="0"/>
                </a:cxn>
                <a:cxn ang="0">
                  <a:pos x="2650" y="0"/>
                </a:cxn>
                <a:cxn ang="0">
                  <a:pos x="1781" y="274"/>
                </a:cxn>
                <a:cxn ang="0">
                  <a:pos x="760" y="274"/>
                </a:cxn>
              </a:cxnLst>
              <a:rect l="0" t="0" r="r" b="b"/>
              <a:pathLst>
                <a:path w="2650" h="422">
                  <a:moveTo>
                    <a:pt x="760" y="274"/>
                  </a:moveTo>
                  <a:cubicBezTo>
                    <a:pt x="363" y="296"/>
                    <a:pt x="109" y="204"/>
                    <a:pt x="0" y="0"/>
                  </a:cubicBezTo>
                  <a:cubicBezTo>
                    <a:pt x="2650" y="0"/>
                    <a:pt x="2650" y="0"/>
                    <a:pt x="2650" y="0"/>
                  </a:cubicBezTo>
                  <a:cubicBezTo>
                    <a:pt x="2470" y="200"/>
                    <a:pt x="2181" y="291"/>
                    <a:pt x="1781" y="274"/>
                  </a:cubicBezTo>
                  <a:cubicBezTo>
                    <a:pt x="1458" y="422"/>
                    <a:pt x="1118" y="422"/>
                    <a:pt x="760" y="274"/>
                  </a:cubicBezTo>
                  <a:close/>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2062" name="Freeform 14"/>
            <p:cNvSpPr/>
            <p:nvPr/>
          </p:nvSpPr>
          <p:spPr bwMode="auto">
            <a:xfrm>
              <a:off x="1177926" y="3605116"/>
              <a:ext cx="6426200" cy="379412"/>
            </a:xfrm>
            <a:custGeom>
              <a:avLst/>
              <a:gdLst/>
              <a:ahLst/>
              <a:cxnLst>
                <a:cxn ang="0">
                  <a:pos x="1265" y="35"/>
                </a:cxn>
                <a:cxn ang="0">
                  <a:pos x="1171" y="36"/>
                </a:cxn>
                <a:cxn ang="0">
                  <a:pos x="848" y="103"/>
                </a:cxn>
                <a:cxn ang="0">
                  <a:pos x="573" y="42"/>
                </a:cxn>
                <a:cxn ang="0">
                  <a:pos x="484" y="35"/>
                </a:cxn>
                <a:cxn ang="0">
                  <a:pos x="322" y="61"/>
                </a:cxn>
                <a:cxn ang="0">
                  <a:pos x="0" y="0"/>
                </a:cxn>
                <a:cxn ang="0">
                  <a:pos x="2209" y="0"/>
                </a:cxn>
                <a:cxn ang="0">
                  <a:pos x="1713" y="129"/>
                </a:cxn>
                <a:cxn ang="0">
                  <a:pos x="1265" y="35"/>
                </a:cxn>
              </a:cxnLst>
              <a:rect l="0" t="0" r="r" b="b"/>
              <a:pathLst>
                <a:path w="2209" h="130">
                  <a:moveTo>
                    <a:pt x="1265" y="35"/>
                  </a:moveTo>
                  <a:cubicBezTo>
                    <a:pt x="1234" y="23"/>
                    <a:pt x="1202" y="23"/>
                    <a:pt x="1171" y="36"/>
                  </a:cubicBezTo>
                  <a:cubicBezTo>
                    <a:pt x="1075" y="76"/>
                    <a:pt x="967" y="98"/>
                    <a:pt x="848" y="103"/>
                  </a:cubicBezTo>
                  <a:cubicBezTo>
                    <a:pt x="758" y="110"/>
                    <a:pt x="666" y="90"/>
                    <a:pt x="573" y="42"/>
                  </a:cubicBezTo>
                  <a:cubicBezTo>
                    <a:pt x="541" y="26"/>
                    <a:pt x="511" y="24"/>
                    <a:pt x="484" y="35"/>
                  </a:cubicBezTo>
                  <a:cubicBezTo>
                    <a:pt x="432" y="56"/>
                    <a:pt x="378" y="64"/>
                    <a:pt x="322" y="61"/>
                  </a:cubicBezTo>
                  <a:cubicBezTo>
                    <a:pt x="215" y="53"/>
                    <a:pt x="107" y="33"/>
                    <a:pt x="0" y="0"/>
                  </a:cubicBezTo>
                  <a:cubicBezTo>
                    <a:pt x="2209" y="0"/>
                    <a:pt x="2209" y="0"/>
                    <a:pt x="2209" y="0"/>
                  </a:cubicBezTo>
                  <a:cubicBezTo>
                    <a:pt x="2031" y="87"/>
                    <a:pt x="1866" y="130"/>
                    <a:pt x="1713" y="129"/>
                  </a:cubicBezTo>
                  <a:cubicBezTo>
                    <a:pt x="1568" y="128"/>
                    <a:pt x="1419" y="97"/>
                    <a:pt x="1265" y="35"/>
                  </a:cubicBezTo>
                  <a:close/>
                </a:path>
              </a:pathLst>
            </a:custGeom>
            <a:grpFill/>
            <a:ln w="9525">
              <a:noFill/>
              <a:round/>
            </a:ln>
          </p:spPr>
          <p:txBody>
            <a:bodyPr vert="horz" wrap="square" lIns="91440" tIns="45720" rIns="91440" bIns="45720" numCol="1" anchor="t" anchorCtr="0" compatLnSpc="1"/>
            <a:lstStyle/>
            <a:p>
              <a:endParaRPr lang="en-US" dirty="0">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grpSp>
      <p:sp>
        <p:nvSpPr>
          <p:cNvPr id="2063" name="Freeform 15"/>
          <p:cNvSpPr/>
          <p:nvPr/>
        </p:nvSpPr>
        <p:spPr bwMode="auto">
          <a:xfrm>
            <a:off x="925513" y="3301904"/>
            <a:ext cx="1120775" cy="303212"/>
          </a:xfrm>
          <a:custGeom>
            <a:avLst/>
            <a:gdLst/>
            <a:ahLst/>
            <a:cxnLst>
              <a:cxn ang="0">
                <a:pos x="300" y="47"/>
              </a:cxn>
              <a:cxn ang="0">
                <a:pos x="385" y="104"/>
              </a:cxn>
              <a:cxn ang="0">
                <a:pos x="0" y="104"/>
              </a:cxn>
              <a:cxn ang="0">
                <a:pos x="62" y="64"/>
              </a:cxn>
              <a:cxn ang="0">
                <a:pos x="174" y="6"/>
              </a:cxn>
              <a:cxn ang="0">
                <a:pos x="300" y="47"/>
              </a:cxn>
            </a:cxnLst>
            <a:rect l="0" t="0" r="r" b="b"/>
            <a:pathLst>
              <a:path w="385" h="104">
                <a:moveTo>
                  <a:pt x="300" y="47"/>
                </a:moveTo>
                <a:cubicBezTo>
                  <a:pt x="339" y="80"/>
                  <a:pt x="367" y="99"/>
                  <a:pt x="385" y="104"/>
                </a:cubicBezTo>
                <a:cubicBezTo>
                  <a:pt x="0" y="104"/>
                  <a:pt x="0" y="104"/>
                  <a:pt x="0" y="104"/>
                </a:cubicBezTo>
                <a:cubicBezTo>
                  <a:pt x="22" y="93"/>
                  <a:pt x="43" y="80"/>
                  <a:pt x="62" y="64"/>
                </a:cubicBezTo>
                <a:cubicBezTo>
                  <a:pt x="110" y="28"/>
                  <a:pt x="147" y="9"/>
                  <a:pt x="174" y="6"/>
                </a:cubicBezTo>
                <a:cubicBezTo>
                  <a:pt x="220" y="0"/>
                  <a:pt x="262" y="14"/>
                  <a:pt x="300" y="47"/>
                </a:cubicBezTo>
                <a:close/>
              </a:path>
            </a:pathLst>
          </a:custGeom>
          <a:solidFill>
            <a:srgbClr val="32ACFA"/>
          </a:solid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2064" name="Freeform 16"/>
          <p:cNvSpPr/>
          <p:nvPr/>
        </p:nvSpPr>
        <p:spPr bwMode="auto">
          <a:xfrm>
            <a:off x="5957888" y="3109816"/>
            <a:ext cx="1428750" cy="495300"/>
          </a:xfrm>
          <a:custGeom>
            <a:avLst/>
            <a:gdLst/>
            <a:ahLst/>
            <a:cxnLst>
              <a:cxn ang="0">
                <a:pos x="79" y="105"/>
              </a:cxn>
              <a:cxn ang="0">
                <a:pos x="222" y="10"/>
              </a:cxn>
              <a:cxn ang="0">
                <a:pos x="383" y="77"/>
              </a:cxn>
              <a:cxn ang="0">
                <a:pos x="491" y="170"/>
              </a:cxn>
              <a:cxn ang="0">
                <a:pos x="0" y="170"/>
              </a:cxn>
              <a:cxn ang="0">
                <a:pos x="79" y="105"/>
              </a:cxn>
            </a:cxnLst>
            <a:rect l="0" t="0" r="r" b="b"/>
            <a:pathLst>
              <a:path w="491" h="170">
                <a:moveTo>
                  <a:pt x="79" y="105"/>
                </a:moveTo>
                <a:cubicBezTo>
                  <a:pt x="141" y="46"/>
                  <a:pt x="188" y="14"/>
                  <a:pt x="222" y="10"/>
                </a:cubicBezTo>
                <a:cubicBezTo>
                  <a:pt x="280" y="0"/>
                  <a:pt x="334" y="23"/>
                  <a:pt x="383" y="77"/>
                </a:cubicBezTo>
                <a:cubicBezTo>
                  <a:pt x="432" y="131"/>
                  <a:pt x="468" y="162"/>
                  <a:pt x="491" y="170"/>
                </a:cubicBezTo>
                <a:cubicBezTo>
                  <a:pt x="0" y="170"/>
                  <a:pt x="0" y="170"/>
                  <a:pt x="0" y="170"/>
                </a:cubicBezTo>
                <a:cubicBezTo>
                  <a:pt x="28" y="152"/>
                  <a:pt x="55" y="130"/>
                  <a:pt x="79" y="105"/>
                </a:cubicBezTo>
                <a:close/>
              </a:path>
            </a:pathLst>
          </a:custGeom>
          <a:solidFill>
            <a:srgbClr val="32ACFA"/>
          </a:solid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2065" name="Freeform 17"/>
          <p:cNvSpPr/>
          <p:nvPr/>
        </p:nvSpPr>
        <p:spPr bwMode="auto">
          <a:xfrm>
            <a:off x="7167563" y="3298729"/>
            <a:ext cx="1125538" cy="306387"/>
          </a:xfrm>
          <a:custGeom>
            <a:avLst/>
            <a:gdLst/>
            <a:ahLst/>
            <a:cxnLst>
              <a:cxn ang="0">
                <a:pos x="387" y="105"/>
              </a:cxn>
              <a:cxn ang="0">
                <a:pos x="0" y="105"/>
              </a:cxn>
              <a:cxn ang="0">
                <a:pos x="62" y="65"/>
              </a:cxn>
              <a:cxn ang="0">
                <a:pos x="175" y="6"/>
              </a:cxn>
              <a:cxn ang="0">
                <a:pos x="302" y="48"/>
              </a:cxn>
              <a:cxn ang="0">
                <a:pos x="387" y="105"/>
              </a:cxn>
            </a:cxnLst>
            <a:rect l="0" t="0" r="r" b="b"/>
            <a:pathLst>
              <a:path w="387" h="105">
                <a:moveTo>
                  <a:pt x="387" y="105"/>
                </a:moveTo>
                <a:cubicBezTo>
                  <a:pt x="0" y="105"/>
                  <a:pt x="0" y="105"/>
                  <a:pt x="0" y="105"/>
                </a:cubicBezTo>
                <a:cubicBezTo>
                  <a:pt x="22" y="94"/>
                  <a:pt x="43" y="81"/>
                  <a:pt x="62" y="65"/>
                </a:cubicBezTo>
                <a:cubicBezTo>
                  <a:pt x="111" y="29"/>
                  <a:pt x="148" y="9"/>
                  <a:pt x="175" y="6"/>
                </a:cubicBezTo>
                <a:cubicBezTo>
                  <a:pt x="221" y="0"/>
                  <a:pt x="263" y="14"/>
                  <a:pt x="302" y="48"/>
                </a:cubicBezTo>
                <a:cubicBezTo>
                  <a:pt x="340" y="81"/>
                  <a:pt x="369" y="100"/>
                  <a:pt x="387" y="105"/>
                </a:cubicBezTo>
                <a:close/>
              </a:path>
            </a:pathLst>
          </a:custGeom>
          <a:solidFill>
            <a:srgbClr val="0E5A8B"/>
          </a:solid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2066" name="Freeform 18"/>
          <p:cNvSpPr/>
          <p:nvPr/>
        </p:nvSpPr>
        <p:spPr bwMode="auto">
          <a:xfrm>
            <a:off x="5254626" y="3217766"/>
            <a:ext cx="1427163" cy="387350"/>
          </a:xfrm>
          <a:custGeom>
            <a:avLst/>
            <a:gdLst/>
            <a:ahLst/>
            <a:cxnLst>
              <a:cxn ang="0">
                <a:pos x="79" y="82"/>
              </a:cxn>
              <a:cxn ang="0">
                <a:pos x="222" y="8"/>
              </a:cxn>
              <a:cxn ang="0">
                <a:pos x="383" y="60"/>
              </a:cxn>
              <a:cxn ang="0">
                <a:pos x="491" y="133"/>
              </a:cxn>
              <a:cxn ang="0">
                <a:pos x="0" y="133"/>
              </a:cxn>
              <a:cxn ang="0">
                <a:pos x="79" y="82"/>
              </a:cxn>
            </a:cxnLst>
            <a:rect l="0" t="0" r="r" b="b"/>
            <a:pathLst>
              <a:path w="491" h="133">
                <a:moveTo>
                  <a:pt x="79" y="82"/>
                </a:moveTo>
                <a:cubicBezTo>
                  <a:pt x="141" y="36"/>
                  <a:pt x="188" y="12"/>
                  <a:pt x="222" y="8"/>
                </a:cubicBezTo>
                <a:cubicBezTo>
                  <a:pt x="280" y="0"/>
                  <a:pt x="334" y="18"/>
                  <a:pt x="383" y="60"/>
                </a:cubicBezTo>
                <a:cubicBezTo>
                  <a:pt x="432" y="102"/>
                  <a:pt x="468" y="127"/>
                  <a:pt x="491" y="133"/>
                </a:cubicBezTo>
                <a:cubicBezTo>
                  <a:pt x="0" y="133"/>
                  <a:pt x="0" y="133"/>
                  <a:pt x="0" y="133"/>
                </a:cubicBezTo>
                <a:cubicBezTo>
                  <a:pt x="29" y="119"/>
                  <a:pt x="55" y="102"/>
                  <a:pt x="79" y="82"/>
                </a:cubicBezTo>
                <a:close/>
              </a:path>
            </a:pathLst>
          </a:custGeom>
          <a:solidFill>
            <a:srgbClr val="0E5A8B"/>
          </a:solid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grpSp>
        <p:nvGrpSpPr>
          <p:cNvPr id="185" name="Group 184"/>
          <p:cNvGrpSpPr/>
          <p:nvPr/>
        </p:nvGrpSpPr>
        <p:grpSpPr>
          <a:xfrm>
            <a:off x="1998663" y="2776441"/>
            <a:ext cx="296863" cy="557212"/>
            <a:chOff x="1998663" y="2776441"/>
            <a:chExt cx="296863" cy="557212"/>
          </a:xfrm>
          <a:solidFill>
            <a:srgbClr val="0E5A8B"/>
          </a:solidFill>
        </p:grpSpPr>
        <p:sp>
          <p:nvSpPr>
            <p:cNvPr id="2067" name="Rectangle 19"/>
            <p:cNvSpPr>
              <a:spLocks noChangeArrowheads="1"/>
            </p:cNvSpPr>
            <p:nvPr/>
          </p:nvSpPr>
          <p:spPr bwMode="auto">
            <a:xfrm>
              <a:off x="2127251" y="3179666"/>
              <a:ext cx="49213" cy="153987"/>
            </a:xfrm>
            <a:prstGeom prst="rect">
              <a:avLst/>
            </a:prstGeom>
            <a:grpFill/>
            <a:ln w="9525">
              <a:noFill/>
              <a:miter lim="800000"/>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2068" name="Freeform 20"/>
            <p:cNvSpPr/>
            <p:nvPr/>
          </p:nvSpPr>
          <p:spPr bwMode="auto">
            <a:xfrm>
              <a:off x="1998663" y="2776441"/>
              <a:ext cx="296863" cy="403225"/>
            </a:xfrm>
            <a:custGeom>
              <a:avLst/>
              <a:gdLst/>
              <a:ahLst/>
              <a:cxnLst>
                <a:cxn ang="0">
                  <a:pos x="112" y="254"/>
                </a:cxn>
                <a:cxn ang="0">
                  <a:pos x="81" y="254"/>
                </a:cxn>
                <a:cxn ang="0">
                  <a:pos x="0" y="254"/>
                </a:cxn>
                <a:cxn ang="0">
                  <a:pos x="94" y="0"/>
                </a:cxn>
                <a:cxn ang="0">
                  <a:pos x="187" y="254"/>
                </a:cxn>
                <a:cxn ang="0">
                  <a:pos x="112" y="254"/>
                </a:cxn>
              </a:cxnLst>
              <a:rect l="0" t="0" r="r" b="b"/>
              <a:pathLst>
                <a:path w="187" h="254">
                  <a:moveTo>
                    <a:pt x="112" y="254"/>
                  </a:moveTo>
                  <a:lnTo>
                    <a:pt x="81" y="254"/>
                  </a:lnTo>
                  <a:lnTo>
                    <a:pt x="0" y="254"/>
                  </a:lnTo>
                  <a:lnTo>
                    <a:pt x="94" y="0"/>
                  </a:lnTo>
                  <a:lnTo>
                    <a:pt x="187" y="254"/>
                  </a:lnTo>
                  <a:lnTo>
                    <a:pt x="112" y="254"/>
                  </a:lnTo>
                  <a:close/>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grpSp>
      <p:grpSp>
        <p:nvGrpSpPr>
          <p:cNvPr id="184" name="Group 183"/>
          <p:cNvGrpSpPr/>
          <p:nvPr/>
        </p:nvGrpSpPr>
        <p:grpSpPr>
          <a:xfrm>
            <a:off x="1571626" y="3005041"/>
            <a:ext cx="212725" cy="398462"/>
            <a:chOff x="1571626" y="3005041"/>
            <a:chExt cx="212725" cy="398462"/>
          </a:xfrm>
          <a:solidFill>
            <a:srgbClr val="0E5A8B"/>
          </a:solidFill>
        </p:grpSpPr>
        <p:sp>
          <p:nvSpPr>
            <p:cNvPr id="2069" name="Rectangle 21"/>
            <p:cNvSpPr>
              <a:spLocks noChangeArrowheads="1"/>
            </p:cNvSpPr>
            <p:nvPr/>
          </p:nvSpPr>
          <p:spPr bwMode="auto">
            <a:xfrm>
              <a:off x="1665288" y="3293966"/>
              <a:ext cx="33338" cy="109537"/>
            </a:xfrm>
            <a:prstGeom prst="rect">
              <a:avLst/>
            </a:prstGeom>
            <a:grpFill/>
            <a:ln w="9525">
              <a:noFill/>
              <a:miter lim="800000"/>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2070" name="Freeform 22"/>
            <p:cNvSpPr/>
            <p:nvPr/>
          </p:nvSpPr>
          <p:spPr bwMode="auto">
            <a:xfrm>
              <a:off x="1571626" y="3005041"/>
              <a:ext cx="212725" cy="288925"/>
            </a:xfrm>
            <a:custGeom>
              <a:avLst/>
              <a:gdLst/>
              <a:ahLst/>
              <a:cxnLst>
                <a:cxn ang="0">
                  <a:pos x="80" y="182"/>
                </a:cxn>
                <a:cxn ang="0">
                  <a:pos x="59" y="182"/>
                </a:cxn>
                <a:cxn ang="0">
                  <a:pos x="0" y="182"/>
                </a:cxn>
                <a:cxn ang="0">
                  <a:pos x="66" y="0"/>
                </a:cxn>
                <a:cxn ang="0">
                  <a:pos x="134" y="182"/>
                </a:cxn>
                <a:cxn ang="0">
                  <a:pos x="80" y="182"/>
                </a:cxn>
              </a:cxnLst>
              <a:rect l="0" t="0" r="r" b="b"/>
              <a:pathLst>
                <a:path w="134" h="182">
                  <a:moveTo>
                    <a:pt x="80" y="182"/>
                  </a:moveTo>
                  <a:lnTo>
                    <a:pt x="59" y="182"/>
                  </a:lnTo>
                  <a:lnTo>
                    <a:pt x="0" y="182"/>
                  </a:lnTo>
                  <a:lnTo>
                    <a:pt x="66" y="0"/>
                  </a:lnTo>
                  <a:lnTo>
                    <a:pt x="134" y="182"/>
                  </a:lnTo>
                  <a:lnTo>
                    <a:pt x="80" y="182"/>
                  </a:lnTo>
                  <a:close/>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grpSp>
      <p:grpSp>
        <p:nvGrpSpPr>
          <p:cNvPr id="186" name="Group 185"/>
          <p:cNvGrpSpPr/>
          <p:nvPr/>
        </p:nvGrpSpPr>
        <p:grpSpPr>
          <a:xfrm>
            <a:off x="2211388" y="2946304"/>
            <a:ext cx="212725" cy="400050"/>
            <a:chOff x="2211388" y="2946304"/>
            <a:chExt cx="212725" cy="400050"/>
          </a:xfrm>
        </p:grpSpPr>
        <p:sp>
          <p:nvSpPr>
            <p:cNvPr id="2071" name="Rectangle 23"/>
            <p:cNvSpPr>
              <a:spLocks noChangeArrowheads="1"/>
            </p:cNvSpPr>
            <p:nvPr/>
          </p:nvSpPr>
          <p:spPr bwMode="auto">
            <a:xfrm>
              <a:off x="2305051" y="3235229"/>
              <a:ext cx="34925" cy="111125"/>
            </a:xfrm>
            <a:prstGeom prst="rect">
              <a:avLst/>
            </a:prstGeom>
            <a:solidFill>
              <a:srgbClr val="876046"/>
            </a:solidFill>
            <a:ln w="9525">
              <a:noFill/>
              <a:miter lim="800000"/>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2072" name="Freeform 24"/>
            <p:cNvSpPr/>
            <p:nvPr/>
          </p:nvSpPr>
          <p:spPr bwMode="auto">
            <a:xfrm>
              <a:off x="2211388" y="2946304"/>
              <a:ext cx="212725" cy="288925"/>
            </a:xfrm>
            <a:custGeom>
              <a:avLst/>
              <a:gdLst/>
              <a:ahLst/>
              <a:cxnLst>
                <a:cxn ang="0">
                  <a:pos x="81" y="182"/>
                </a:cxn>
                <a:cxn ang="0">
                  <a:pos x="59" y="182"/>
                </a:cxn>
                <a:cxn ang="0">
                  <a:pos x="0" y="182"/>
                </a:cxn>
                <a:cxn ang="0">
                  <a:pos x="68" y="0"/>
                </a:cxn>
                <a:cxn ang="0">
                  <a:pos x="134" y="182"/>
                </a:cxn>
                <a:cxn ang="0">
                  <a:pos x="81" y="182"/>
                </a:cxn>
              </a:cxnLst>
              <a:rect l="0" t="0" r="r" b="b"/>
              <a:pathLst>
                <a:path w="134" h="182">
                  <a:moveTo>
                    <a:pt x="81" y="182"/>
                  </a:moveTo>
                  <a:lnTo>
                    <a:pt x="59" y="182"/>
                  </a:lnTo>
                  <a:lnTo>
                    <a:pt x="0" y="182"/>
                  </a:lnTo>
                  <a:lnTo>
                    <a:pt x="68" y="0"/>
                  </a:lnTo>
                  <a:lnTo>
                    <a:pt x="134" y="182"/>
                  </a:lnTo>
                  <a:lnTo>
                    <a:pt x="81" y="182"/>
                  </a:lnTo>
                  <a:close/>
                </a:path>
              </a:pathLst>
            </a:custGeom>
            <a:solidFill>
              <a:srgbClr val="32ACFA"/>
            </a:solid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grpSp>
      <p:grpSp>
        <p:nvGrpSpPr>
          <p:cNvPr id="187" name="Group 186"/>
          <p:cNvGrpSpPr/>
          <p:nvPr/>
        </p:nvGrpSpPr>
        <p:grpSpPr>
          <a:xfrm>
            <a:off x="2603501" y="3130454"/>
            <a:ext cx="142875" cy="265112"/>
            <a:chOff x="2603501" y="3130454"/>
            <a:chExt cx="142875" cy="265112"/>
          </a:xfrm>
          <a:solidFill>
            <a:srgbClr val="0E5A8B"/>
          </a:solidFill>
        </p:grpSpPr>
        <p:sp>
          <p:nvSpPr>
            <p:cNvPr id="2073" name="Rectangle 25"/>
            <p:cNvSpPr>
              <a:spLocks noChangeArrowheads="1"/>
            </p:cNvSpPr>
            <p:nvPr/>
          </p:nvSpPr>
          <p:spPr bwMode="auto">
            <a:xfrm>
              <a:off x="2668588" y="3322541"/>
              <a:ext cx="22225" cy="73025"/>
            </a:xfrm>
            <a:prstGeom prst="rect">
              <a:avLst/>
            </a:prstGeom>
            <a:grpFill/>
            <a:ln w="9525">
              <a:noFill/>
              <a:miter lim="800000"/>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2074" name="Freeform 26"/>
            <p:cNvSpPr/>
            <p:nvPr/>
          </p:nvSpPr>
          <p:spPr bwMode="auto">
            <a:xfrm>
              <a:off x="2603501" y="3130454"/>
              <a:ext cx="142875" cy="192087"/>
            </a:xfrm>
            <a:custGeom>
              <a:avLst/>
              <a:gdLst/>
              <a:ahLst/>
              <a:cxnLst>
                <a:cxn ang="0">
                  <a:pos x="55" y="121"/>
                </a:cxn>
                <a:cxn ang="0">
                  <a:pos x="41" y="121"/>
                </a:cxn>
                <a:cxn ang="0">
                  <a:pos x="0" y="121"/>
                </a:cxn>
                <a:cxn ang="0">
                  <a:pos x="46" y="0"/>
                </a:cxn>
                <a:cxn ang="0">
                  <a:pos x="90" y="121"/>
                </a:cxn>
                <a:cxn ang="0">
                  <a:pos x="55" y="121"/>
                </a:cxn>
              </a:cxnLst>
              <a:rect l="0" t="0" r="r" b="b"/>
              <a:pathLst>
                <a:path w="90" h="121">
                  <a:moveTo>
                    <a:pt x="55" y="121"/>
                  </a:moveTo>
                  <a:lnTo>
                    <a:pt x="41" y="121"/>
                  </a:lnTo>
                  <a:lnTo>
                    <a:pt x="0" y="121"/>
                  </a:lnTo>
                  <a:lnTo>
                    <a:pt x="46" y="0"/>
                  </a:lnTo>
                  <a:lnTo>
                    <a:pt x="90" y="121"/>
                  </a:lnTo>
                  <a:lnTo>
                    <a:pt x="55" y="121"/>
                  </a:lnTo>
                  <a:close/>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grpSp>
      <p:grpSp>
        <p:nvGrpSpPr>
          <p:cNvPr id="34" name="Group 33"/>
          <p:cNvGrpSpPr/>
          <p:nvPr/>
        </p:nvGrpSpPr>
        <p:grpSpPr>
          <a:xfrm>
            <a:off x="7449512" y="2283848"/>
            <a:ext cx="520857" cy="1030515"/>
            <a:chOff x="5275990" y="1880539"/>
            <a:chExt cx="1366175" cy="2702980"/>
          </a:xfrm>
          <a:solidFill>
            <a:srgbClr val="0E5A8B"/>
          </a:solidFill>
        </p:grpSpPr>
        <p:grpSp>
          <p:nvGrpSpPr>
            <p:cNvPr id="35" name="Group 245"/>
            <p:cNvGrpSpPr/>
            <p:nvPr/>
          </p:nvGrpSpPr>
          <p:grpSpPr>
            <a:xfrm rot="19903140">
              <a:off x="5275990" y="1880539"/>
              <a:ext cx="1366175" cy="1318924"/>
              <a:chOff x="3538538" y="2093914"/>
              <a:chExt cx="550863" cy="531813"/>
            </a:xfrm>
            <a:grpFill/>
          </p:grpSpPr>
          <p:sp>
            <p:nvSpPr>
              <p:cNvPr id="37" name="Oval 72"/>
              <p:cNvSpPr>
                <a:spLocks noChangeArrowheads="1"/>
              </p:cNvSpPr>
              <p:nvPr/>
            </p:nvSpPr>
            <p:spPr bwMode="auto">
              <a:xfrm>
                <a:off x="3829050" y="2363789"/>
                <a:ext cx="55563" cy="55563"/>
              </a:xfrm>
              <a:prstGeom prst="ellipse">
                <a:avLst/>
              </a:pr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38" name="Freeform 76"/>
              <p:cNvSpPr/>
              <p:nvPr/>
            </p:nvSpPr>
            <p:spPr bwMode="auto">
              <a:xfrm>
                <a:off x="3538538" y="2355851"/>
                <a:ext cx="282575" cy="79375"/>
              </a:xfrm>
              <a:custGeom>
                <a:avLst/>
                <a:gdLst/>
                <a:ahLst/>
                <a:cxnLst>
                  <a:cxn ang="0">
                    <a:pos x="169" y="1"/>
                  </a:cxn>
                  <a:cxn ang="0">
                    <a:pos x="0" y="0"/>
                  </a:cxn>
                  <a:cxn ang="0">
                    <a:pos x="1" y="16"/>
                  </a:cxn>
                  <a:cxn ang="0">
                    <a:pos x="144" y="46"/>
                  </a:cxn>
                  <a:cxn ang="0">
                    <a:pos x="170" y="31"/>
                  </a:cxn>
                  <a:cxn ang="0">
                    <a:pos x="169" y="1"/>
                  </a:cxn>
                </a:cxnLst>
                <a:rect l="0" t="0" r="r" b="b"/>
                <a:pathLst>
                  <a:path w="170" h="48">
                    <a:moveTo>
                      <a:pt x="169" y="1"/>
                    </a:moveTo>
                    <a:cubicBezTo>
                      <a:pt x="0" y="0"/>
                      <a:pt x="0" y="0"/>
                      <a:pt x="0" y="0"/>
                    </a:cubicBezTo>
                    <a:cubicBezTo>
                      <a:pt x="1" y="16"/>
                      <a:pt x="1" y="16"/>
                      <a:pt x="1" y="16"/>
                    </a:cubicBezTo>
                    <a:cubicBezTo>
                      <a:pt x="144" y="46"/>
                      <a:pt x="144" y="46"/>
                      <a:pt x="144" y="46"/>
                    </a:cubicBezTo>
                    <a:cubicBezTo>
                      <a:pt x="144" y="46"/>
                      <a:pt x="163" y="48"/>
                      <a:pt x="170" y="31"/>
                    </a:cubicBezTo>
                    <a:lnTo>
                      <a:pt x="169" y="1"/>
                    </a:lnTo>
                    <a:close/>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39" name="Freeform 77"/>
              <p:cNvSpPr/>
              <p:nvPr/>
            </p:nvSpPr>
            <p:spPr bwMode="auto">
              <a:xfrm>
                <a:off x="3843338" y="2093914"/>
                <a:ext cx="184150" cy="266700"/>
              </a:xfrm>
              <a:custGeom>
                <a:avLst/>
                <a:gdLst/>
                <a:ahLst/>
                <a:cxnLst>
                  <a:cxn ang="0">
                    <a:pos x="0" y="137"/>
                  </a:cxn>
                  <a:cxn ang="0">
                    <a:pos x="99" y="0"/>
                  </a:cxn>
                  <a:cxn ang="0">
                    <a:pos x="111" y="10"/>
                  </a:cxn>
                  <a:cxn ang="0">
                    <a:pos x="51" y="143"/>
                  </a:cxn>
                  <a:cxn ang="0">
                    <a:pos x="23" y="156"/>
                  </a:cxn>
                  <a:cxn ang="0">
                    <a:pos x="0" y="137"/>
                  </a:cxn>
                </a:cxnLst>
                <a:rect l="0" t="0" r="r" b="b"/>
                <a:pathLst>
                  <a:path w="111" h="160">
                    <a:moveTo>
                      <a:pt x="0" y="137"/>
                    </a:moveTo>
                    <a:cubicBezTo>
                      <a:pt x="99" y="0"/>
                      <a:pt x="99" y="0"/>
                      <a:pt x="99" y="0"/>
                    </a:cubicBezTo>
                    <a:cubicBezTo>
                      <a:pt x="111" y="10"/>
                      <a:pt x="111" y="10"/>
                      <a:pt x="111" y="10"/>
                    </a:cubicBezTo>
                    <a:cubicBezTo>
                      <a:pt x="51" y="143"/>
                      <a:pt x="51" y="143"/>
                      <a:pt x="51" y="143"/>
                    </a:cubicBezTo>
                    <a:cubicBezTo>
                      <a:pt x="51" y="143"/>
                      <a:pt x="42" y="160"/>
                      <a:pt x="23" y="156"/>
                    </a:cubicBezTo>
                    <a:lnTo>
                      <a:pt x="0" y="137"/>
                    </a:lnTo>
                    <a:close/>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40" name="Freeform 78"/>
              <p:cNvSpPr/>
              <p:nvPr/>
            </p:nvSpPr>
            <p:spPr bwMode="auto">
              <a:xfrm>
                <a:off x="3859213" y="2389189"/>
                <a:ext cx="230188" cy="236538"/>
              </a:xfrm>
              <a:custGeom>
                <a:avLst/>
                <a:gdLst/>
                <a:ahLst/>
                <a:cxnLst>
                  <a:cxn ang="0">
                    <a:pos x="34" y="0"/>
                  </a:cxn>
                  <a:cxn ang="0">
                    <a:pos x="138" y="133"/>
                  </a:cxn>
                  <a:cxn ang="0">
                    <a:pos x="125" y="142"/>
                  </a:cxn>
                  <a:cxn ang="0">
                    <a:pos x="14" y="48"/>
                  </a:cxn>
                  <a:cxn ang="0">
                    <a:pos x="9" y="18"/>
                  </a:cxn>
                  <a:cxn ang="0">
                    <a:pos x="34" y="0"/>
                  </a:cxn>
                </a:cxnLst>
                <a:rect l="0" t="0" r="r" b="b"/>
                <a:pathLst>
                  <a:path w="138" h="142">
                    <a:moveTo>
                      <a:pt x="34" y="0"/>
                    </a:moveTo>
                    <a:cubicBezTo>
                      <a:pt x="138" y="133"/>
                      <a:pt x="138" y="133"/>
                      <a:pt x="138" y="133"/>
                    </a:cubicBezTo>
                    <a:cubicBezTo>
                      <a:pt x="125" y="142"/>
                      <a:pt x="125" y="142"/>
                      <a:pt x="125" y="142"/>
                    </a:cubicBezTo>
                    <a:cubicBezTo>
                      <a:pt x="14" y="48"/>
                      <a:pt x="14" y="48"/>
                      <a:pt x="14" y="48"/>
                    </a:cubicBezTo>
                    <a:cubicBezTo>
                      <a:pt x="14" y="48"/>
                      <a:pt x="0" y="34"/>
                      <a:pt x="9" y="18"/>
                    </a:cubicBezTo>
                    <a:lnTo>
                      <a:pt x="34" y="0"/>
                    </a:lnTo>
                    <a:close/>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grpSp>
        <p:sp>
          <p:nvSpPr>
            <p:cNvPr id="36" name="Trapezoid 35"/>
            <p:cNvSpPr/>
            <p:nvPr/>
          </p:nvSpPr>
          <p:spPr>
            <a:xfrm>
              <a:off x="6012175" y="2708274"/>
              <a:ext cx="172821" cy="1875245"/>
            </a:xfrm>
            <a:prstGeom prst="trapezoid">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grpSp>
      <p:grpSp>
        <p:nvGrpSpPr>
          <p:cNvPr id="41" name="Group 40"/>
          <p:cNvGrpSpPr/>
          <p:nvPr/>
        </p:nvGrpSpPr>
        <p:grpSpPr>
          <a:xfrm>
            <a:off x="7029594" y="2425339"/>
            <a:ext cx="450269" cy="890857"/>
            <a:chOff x="5275990" y="1880539"/>
            <a:chExt cx="1366175" cy="2702980"/>
          </a:xfrm>
          <a:solidFill>
            <a:srgbClr val="32ACFA"/>
          </a:solidFill>
        </p:grpSpPr>
        <p:grpSp>
          <p:nvGrpSpPr>
            <p:cNvPr id="42" name="Group 245"/>
            <p:cNvGrpSpPr/>
            <p:nvPr/>
          </p:nvGrpSpPr>
          <p:grpSpPr>
            <a:xfrm rot="19903140">
              <a:off x="5275990" y="1880539"/>
              <a:ext cx="1366175" cy="1318924"/>
              <a:chOff x="3538538" y="2093914"/>
              <a:chExt cx="550863" cy="531813"/>
            </a:xfrm>
            <a:grpFill/>
          </p:grpSpPr>
          <p:sp>
            <p:nvSpPr>
              <p:cNvPr id="44" name="Oval 72"/>
              <p:cNvSpPr>
                <a:spLocks noChangeArrowheads="1"/>
              </p:cNvSpPr>
              <p:nvPr/>
            </p:nvSpPr>
            <p:spPr bwMode="auto">
              <a:xfrm>
                <a:off x="3829050" y="2363789"/>
                <a:ext cx="55563" cy="55563"/>
              </a:xfrm>
              <a:prstGeom prst="ellipse">
                <a:avLst/>
              </a:pr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45" name="Freeform 76"/>
              <p:cNvSpPr/>
              <p:nvPr/>
            </p:nvSpPr>
            <p:spPr bwMode="auto">
              <a:xfrm>
                <a:off x="3538538" y="2355851"/>
                <a:ext cx="282575" cy="79375"/>
              </a:xfrm>
              <a:custGeom>
                <a:avLst/>
                <a:gdLst/>
                <a:ahLst/>
                <a:cxnLst>
                  <a:cxn ang="0">
                    <a:pos x="169" y="1"/>
                  </a:cxn>
                  <a:cxn ang="0">
                    <a:pos x="0" y="0"/>
                  </a:cxn>
                  <a:cxn ang="0">
                    <a:pos x="1" y="16"/>
                  </a:cxn>
                  <a:cxn ang="0">
                    <a:pos x="144" y="46"/>
                  </a:cxn>
                  <a:cxn ang="0">
                    <a:pos x="170" y="31"/>
                  </a:cxn>
                  <a:cxn ang="0">
                    <a:pos x="169" y="1"/>
                  </a:cxn>
                </a:cxnLst>
                <a:rect l="0" t="0" r="r" b="b"/>
                <a:pathLst>
                  <a:path w="170" h="48">
                    <a:moveTo>
                      <a:pt x="169" y="1"/>
                    </a:moveTo>
                    <a:cubicBezTo>
                      <a:pt x="0" y="0"/>
                      <a:pt x="0" y="0"/>
                      <a:pt x="0" y="0"/>
                    </a:cubicBezTo>
                    <a:cubicBezTo>
                      <a:pt x="1" y="16"/>
                      <a:pt x="1" y="16"/>
                      <a:pt x="1" y="16"/>
                    </a:cubicBezTo>
                    <a:cubicBezTo>
                      <a:pt x="144" y="46"/>
                      <a:pt x="144" y="46"/>
                      <a:pt x="144" y="46"/>
                    </a:cubicBezTo>
                    <a:cubicBezTo>
                      <a:pt x="144" y="46"/>
                      <a:pt x="163" y="48"/>
                      <a:pt x="170" y="31"/>
                    </a:cubicBezTo>
                    <a:lnTo>
                      <a:pt x="169" y="1"/>
                    </a:lnTo>
                    <a:close/>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46" name="Freeform 77"/>
              <p:cNvSpPr/>
              <p:nvPr/>
            </p:nvSpPr>
            <p:spPr bwMode="auto">
              <a:xfrm>
                <a:off x="3843338" y="2093914"/>
                <a:ext cx="184150" cy="266700"/>
              </a:xfrm>
              <a:custGeom>
                <a:avLst/>
                <a:gdLst/>
                <a:ahLst/>
                <a:cxnLst>
                  <a:cxn ang="0">
                    <a:pos x="0" y="137"/>
                  </a:cxn>
                  <a:cxn ang="0">
                    <a:pos x="99" y="0"/>
                  </a:cxn>
                  <a:cxn ang="0">
                    <a:pos x="111" y="10"/>
                  </a:cxn>
                  <a:cxn ang="0">
                    <a:pos x="51" y="143"/>
                  </a:cxn>
                  <a:cxn ang="0">
                    <a:pos x="23" y="156"/>
                  </a:cxn>
                  <a:cxn ang="0">
                    <a:pos x="0" y="137"/>
                  </a:cxn>
                </a:cxnLst>
                <a:rect l="0" t="0" r="r" b="b"/>
                <a:pathLst>
                  <a:path w="111" h="160">
                    <a:moveTo>
                      <a:pt x="0" y="137"/>
                    </a:moveTo>
                    <a:cubicBezTo>
                      <a:pt x="99" y="0"/>
                      <a:pt x="99" y="0"/>
                      <a:pt x="99" y="0"/>
                    </a:cubicBezTo>
                    <a:cubicBezTo>
                      <a:pt x="111" y="10"/>
                      <a:pt x="111" y="10"/>
                      <a:pt x="111" y="10"/>
                    </a:cubicBezTo>
                    <a:cubicBezTo>
                      <a:pt x="51" y="143"/>
                      <a:pt x="51" y="143"/>
                      <a:pt x="51" y="143"/>
                    </a:cubicBezTo>
                    <a:cubicBezTo>
                      <a:pt x="51" y="143"/>
                      <a:pt x="42" y="160"/>
                      <a:pt x="23" y="156"/>
                    </a:cubicBezTo>
                    <a:lnTo>
                      <a:pt x="0" y="137"/>
                    </a:lnTo>
                    <a:close/>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47" name="Freeform 78"/>
              <p:cNvSpPr/>
              <p:nvPr/>
            </p:nvSpPr>
            <p:spPr bwMode="auto">
              <a:xfrm>
                <a:off x="3859213" y="2389189"/>
                <a:ext cx="230188" cy="236538"/>
              </a:xfrm>
              <a:custGeom>
                <a:avLst/>
                <a:gdLst/>
                <a:ahLst/>
                <a:cxnLst>
                  <a:cxn ang="0">
                    <a:pos x="34" y="0"/>
                  </a:cxn>
                  <a:cxn ang="0">
                    <a:pos x="138" y="133"/>
                  </a:cxn>
                  <a:cxn ang="0">
                    <a:pos x="125" y="142"/>
                  </a:cxn>
                  <a:cxn ang="0">
                    <a:pos x="14" y="48"/>
                  </a:cxn>
                  <a:cxn ang="0">
                    <a:pos x="9" y="18"/>
                  </a:cxn>
                  <a:cxn ang="0">
                    <a:pos x="34" y="0"/>
                  </a:cxn>
                </a:cxnLst>
                <a:rect l="0" t="0" r="r" b="b"/>
                <a:pathLst>
                  <a:path w="138" h="142">
                    <a:moveTo>
                      <a:pt x="34" y="0"/>
                    </a:moveTo>
                    <a:cubicBezTo>
                      <a:pt x="138" y="133"/>
                      <a:pt x="138" y="133"/>
                      <a:pt x="138" y="133"/>
                    </a:cubicBezTo>
                    <a:cubicBezTo>
                      <a:pt x="125" y="142"/>
                      <a:pt x="125" y="142"/>
                      <a:pt x="125" y="142"/>
                    </a:cubicBezTo>
                    <a:cubicBezTo>
                      <a:pt x="14" y="48"/>
                      <a:pt x="14" y="48"/>
                      <a:pt x="14" y="48"/>
                    </a:cubicBezTo>
                    <a:cubicBezTo>
                      <a:pt x="14" y="48"/>
                      <a:pt x="0" y="34"/>
                      <a:pt x="9" y="18"/>
                    </a:cubicBezTo>
                    <a:lnTo>
                      <a:pt x="34" y="0"/>
                    </a:lnTo>
                    <a:close/>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grpSp>
        <p:sp>
          <p:nvSpPr>
            <p:cNvPr id="43" name="Trapezoid 42"/>
            <p:cNvSpPr/>
            <p:nvPr/>
          </p:nvSpPr>
          <p:spPr>
            <a:xfrm>
              <a:off x="6012175" y="2708274"/>
              <a:ext cx="172821" cy="1875245"/>
            </a:xfrm>
            <a:prstGeom prst="trapezoid">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grpSp>
      <p:grpSp>
        <p:nvGrpSpPr>
          <p:cNvPr id="48" name="Group 47"/>
          <p:cNvGrpSpPr/>
          <p:nvPr/>
        </p:nvGrpSpPr>
        <p:grpSpPr>
          <a:xfrm>
            <a:off x="6344293" y="1967987"/>
            <a:ext cx="570214" cy="1161509"/>
            <a:chOff x="6476106" y="2048332"/>
            <a:chExt cx="570214" cy="1161509"/>
          </a:xfrm>
          <a:solidFill>
            <a:srgbClr val="0E5A8B"/>
          </a:solidFill>
        </p:grpSpPr>
        <p:grpSp>
          <p:nvGrpSpPr>
            <p:cNvPr id="49" name="Group 245"/>
            <p:cNvGrpSpPr/>
            <p:nvPr/>
          </p:nvGrpSpPr>
          <p:grpSpPr>
            <a:xfrm rot="18307342">
              <a:off x="6465892" y="2058546"/>
              <a:ext cx="590642" cy="570214"/>
              <a:chOff x="3538538" y="2093914"/>
              <a:chExt cx="550863" cy="531813"/>
            </a:xfrm>
            <a:grpFill/>
          </p:grpSpPr>
          <p:sp>
            <p:nvSpPr>
              <p:cNvPr id="51" name="Oval 72"/>
              <p:cNvSpPr>
                <a:spLocks noChangeArrowheads="1"/>
              </p:cNvSpPr>
              <p:nvPr/>
            </p:nvSpPr>
            <p:spPr bwMode="auto">
              <a:xfrm>
                <a:off x="3829050" y="2363789"/>
                <a:ext cx="55563" cy="55563"/>
              </a:xfrm>
              <a:prstGeom prst="ellipse">
                <a:avLst/>
              </a:pr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52" name="Freeform 76"/>
              <p:cNvSpPr/>
              <p:nvPr/>
            </p:nvSpPr>
            <p:spPr bwMode="auto">
              <a:xfrm>
                <a:off x="3538538" y="2355851"/>
                <a:ext cx="282575" cy="79375"/>
              </a:xfrm>
              <a:custGeom>
                <a:avLst/>
                <a:gdLst/>
                <a:ahLst/>
                <a:cxnLst>
                  <a:cxn ang="0">
                    <a:pos x="169" y="1"/>
                  </a:cxn>
                  <a:cxn ang="0">
                    <a:pos x="0" y="0"/>
                  </a:cxn>
                  <a:cxn ang="0">
                    <a:pos x="1" y="16"/>
                  </a:cxn>
                  <a:cxn ang="0">
                    <a:pos x="144" y="46"/>
                  </a:cxn>
                  <a:cxn ang="0">
                    <a:pos x="170" y="31"/>
                  </a:cxn>
                  <a:cxn ang="0">
                    <a:pos x="169" y="1"/>
                  </a:cxn>
                </a:cxnLst>
                <a:rect l="0" t="0" r="r" b="b"/>
                <a:pathLst>
                  <a:path w="170" h="48">
                    <a:moveTo>
                      <a:pt x="169" y="1"/>
                    </a:moveTo>
                    <a:cubicBezTo>
                      <a:pt x="0" y="0"/>
                      <a:pt x="0" y="0"/>
                      <a:pt x="0" y="0"/>
                    </a:cubicBezTo>
                    <a:cubicBezTo>
                      <a:pt x="1" y="16"/>
                      <a:pt x="1" y="16"/>
                      <a:pt x="1" y="16"/>
                    </a:cubicBezTo>
                    <a:cubicBezTo>
                      <a:pt x="144" y="46"/>
                      <a:pt x="144" y="46"/>
                      <a:pt x="144" y="46"/>
                    </a:cubicBezTo>
                    <a:cubicBezTo>
                      <a:pt x="144" y="46"/>
                      <a:pt x="163" y="48"/>
                      <a:pt x="170" y="31"/>
                    </a:cubicBezTo>
                    <a:lnTo>
                      <a:pt x="169" y="1"/>
                    </a:lnTo>
                    <a:close/>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53" name="Freeform 77"/>
              <p:cNvSpPr/>
              <p:nvPr/>
            </p:nvSpPr>
            <p:spPr bwMode="auto">
              <a:xfrm>
                <a:off x="3843338" y="2093914"/>
                <a:ext cx="184150" cy="266700"/>
              </a:xfrm>
              <a:custGeom>
                <a:avLst/>
                <a:gdLst/>
                <a:ahLst/>
                <a:cxnLst>
                  <a:cxn ang="0">
                    <a:pos x="0" y="137"/>
                  </a:cxn>
                  <a:cxn ang="0">
                    <a:pos x="99" y="0"/>
                  </a:cxn>
                  <a:cxn ang="0">
                    <a:pos x="111" y="10"/>
                  </a:cxn>
                  <a:cxn ang="0">
                    <a:pos x="51" y="143"/>
                  </a:cxn>
                  <a:cxn ang="0">
                    <a:pos x="23" y="156"/>
                  </a:cxn>
                  <a:cxn ang="0">
                    <a:pos x="0" y="137"/>
                  </a:cxn>
                </a:cxnLst>
                <a:rect l="0" t="0" r="r" b="b"/>
                <a:pathLst>
                  <a:path w="111" h="160">
                    <a:moveTo>
                      <a:pt x="0" y="137"/>
                    </a:moveTo>
                    <a:cubicBezTo>
                      <a:pt x="99" y="0"/>
                      <a:pt x="99" y="0"/>
                      <a:pt x="99" y="0"/>
                    </a:cubicBezTo>
                    <a:cubicBezTo>
                      <a:pt x="111" y="10"/>
                      <a:pt x="111" y="10"/>
                      <a:pt x="111" y="10"/>
                    </a:cubicBezTo>
                    <a:cubicBezTo>
                      <a:pt x="51" y="143"/>
                      <a:pt x="51" y="143"/>
                      <a:pt x="51" y="143"/>
                    </a:cubicBezTo>
                    <a:cubicBezTo>
                      <a:pt x="51" y="143"/>
                      <a:pt x="42" y="160"/>
                      <a:pt x="23" y="156"/>
                    </a:cubicBezTo>
                    <a:lnTo>
                      <a:pt x="0" y="137"/>
                    </a:lnTo>
                    <a:close/>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54" name="Freeform 78"/>
              <p:cNvSpPr/>
              <p:nvPr/>
            </p:nvSpPr>
            <p:spPr bwMode="auto">
              <a:xfrm>
                <a:off x="3859213" y="2389189"/>
                <a:ext cx="230188" cy="236538"/>
              </a:xfrm>
              <a:custGeom>
                <a:avLst/>
                <a:gdLst/>
                <a:ahLst/>
                <a:cxnLst>
                  <a:cxn ang="0">
                    <a:pos x="34" y="0"/>
                  </a:cxn>
                  <a:cxn ang="0">
                    <a:pos x="138" y="133"/>
                  </a:cxn>
                  <a:cxn ang="0">
                    <a:pos x="125" y="142"/>
                  </a:cxn>
                  <a:cxn ang="0">
                    <a:pos x="14" y="48"/>
                  </a:cxn>
                  <a:cxn ang="0">
                    <a:pos x="9" y="18"/>
                  </a:cxn>
                  <a:cxn ang="0">
                    <a:pos x="34" y="0"/>
                  </a:cxn>
                </a:cxnLst>
                <a:rect l="0" t="0" r="r" b="b"/>
                <a:pathLst>
                  <a:path w="138" h="142">
                    <a:moveTo>
                      <a:pt x="34" y="0"/>
                    </a:moveTo>
                    <a:cubicBezTo>
                      <a:pt x="138" y="133"/>
                      <a:pt x="138" y="133"/>
                      <a:pt x="138" y="133"/>
                    </a:cubicBezTo>
                    <a:cubicBezTo>
                      <a:pt x="125" y="142"/>
                      <a:pt x="125" y="142"/>
                      <a:pt x="125" y="142"/>
                    </a:cubicBezTo>
                    <a:cubicBezTo>
                      <a:pt x="14" y="48"/>
                      <a:pt x="14" y="48"/>
                      <a:pt x="14" y="48"/>
                    </a:cubicBezTo>
                    <a:cubicBezTo>
                      <a:pt x="14" y="48"/>
                      <a:pt x="0" y="34"/>
                      <a:pt x="9" y="18"/>
                    </a:cubicBezTo>
                    <a:lnTo>
                      <a:pt x="34" y="0"/>
                    </a:lnTo>
                    <a:close/>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grpSp>
        <p:sp>
          <p:nvSpPr>
            <p:cNvPr id="50" name="Trapezoid 49"/>
            <p:cNvSpPr/>
            <p:nvPr/>
          </p:nvSpPr>
          <p:spPr>
            <a:xfrm>
              <a:off x="6796915" y="2399112"/>
              <a:ext cx="74716" cy="810729"/>
            </a:xfrm>
            <a:prstGeom prst="trapezoid">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grpSp>
      <p:grpSp>
        <p:nvGrpSpPr>
          <p:cNvPr id="55" name="Group 54"/>
          <p:cNvGrpSpPr/>
          <p:nvPr/>
        </p:nvGrpSpPr>
        <p:grpSpPr>
          <a:xfrm>
            <a:off x="2690813" y="1894394"/>
            <a:ext cx="638342" cy="638342"/>
            <a:chOff x="3119438" y="3767138"/>
            <a:chExt cx="552450" cy="552450"/>
          </a:xfrm>
          <a:solidFill>
            <a:srgbClr val="0476BF"/>
          </a:solidFill>
        </p:grpSpPr>
        <p:sp>
          <p:nvSpPr>
            <p:cNvPr id="56" name="Freeform 82"/>
            <p:cNvSpPr>
              <a:spLocks noEditPoints="1"/>
            </p:cNvSpPr>
            <p:nvPr/>
          </p:nvSpPr>
          <p:spPr bwMode="auto">
            <a:xfrm>
              <a:off x="3119438" y="3767138"/>
              <a:ext cx="552450" cy="552450"/>
            </a:xfrm>
            <a:custGeom>
              <a:avLst/>
              <a:gdLst/>
              <a:ahLst/>
              <a:cxnLst>
                <a:cxn ang="0">
                  <a:pos x="30" y="162"/>
                </a:cxn>
                <a:cxn ang="0">
                  <a:pos x="72" y="150"/>
                </a:cxn>
                <a:cxn ang="0">
                  <a:pos x="95" y="190"/>
                </a:cxn>
                <a:cxn ang="0">
                  <a:pos x="117" y="152"/>
                </a:cxn>
                <a:cxn ang="0">
                  <a:pos x="161" y="164"/>
                </a:cxn>
                <a:cxn ang="0">
                  <a:pos x="150" y="121"/>
                </a:cxn>
                <a:cxn ang="0">
                  <a:pos x="190" y="98"/>
                </a:cxn>
                <a:cxn ang="0">
                  <a:pos x="151" y="75"/>
                </a:cxn>
                <a:cxn ang="0">
                  <a:pos x="164" y="30"/>
                </a:cxn>
                <a:cxn ang="0">
                  <a:pos x="120" y="41"/>
                </a:cxn>
                <a:cxn ang="0">
                  <a:pos x="96" y="0"/>
                </a:cxn>
                <a:cxn ang="0">
                  <a:pos x="72" y="41"/>
                </a:cxn>
                <a:cxn ang="0">
                  <a:pos x="29" y="30"/>
                </a:cxn>
                <a:cxn ang="0">
                  <a:pos x="41" y="73"/>
                </a:cxn>
                <a:cxn ang="0">
                  <a:pos x="0" y="96"/>
                </a:cxn>
                <a:cxn ang="0">
                  <a:pos x="41" y="120"/>
                </a:cxn>
                <a:cxn ang="0">
                  <a:pos x="30" y="162"/>
                </a:cxn>
                <a:cxn ang="0">
                  <a:pos x="96" y="43"/>
                </a:cxn>
                <a:cxn ang="0">
                  <a:pos x="150" y="97"/>
                </a:cxn>
                <a:cxn ang="0">
                  <a:pos x="96" y="151"/>
                </a:cxn>
                <a:cxn ang="0">
                  <a:pos x="41" y="97"/>
                </a:cxn>
                <a:cxn ang="0">
                  <a:pos x="96" y="43"/>
                </a:cxn>
                <a:cxn ang="0">
                  <a:pos x="96" y="43"/>
                </a:cxn>
                <a:cxn ang="0">
                  <a:pos x="96" y="43"/>
                </a:cxn>
              </a:cxnLst>
              <a:rect l="0" t="0" r="r" b="b"/>
              <a:pathLst>
                <a:path w="190" h="190">
                  <a:moveTo>
                    <a:pt x="30" y="162"/>
                  </a:moveTo>
                  <a:cubicBezTo>
                    <a:pt x="72" y="150"/>
                    <a:pt x="72" y="150"/>
                    <a:pt x="72" y="150"/>
                  </a:cubicBezTo>
                  <a:cubicBezTo>
                    <a:pt x="95" y="190"/>
                    <a:pt x="95" y="190"/>
                    <a:pt x="95" y="190"/>
                  </a:cubicBezTo>
                  <a:cubicBezTo>
                    <a:pt x="117" y="152"/>
                    <a:pt x="117" y="152"/>
                    <a:pt x="117" y="152"/>
                  </a:cubicBezTo>
                  <a:cubicBezTo>
                    <a:pt x="161" y="164"/>
                    <a:pt x="161" y="164"/>
                    <a:pt x="161" y="164"/>
                  </a:cubicBezTo>
                  <a:cubicBezTo>
                    <a:pt x="150" y="121"/>
                    <a:pt x="150" y="121"/>
                    <a:pt x="150" y="121"/>
                  </a:cubicBezTo>
                  <a:cubicBezTo>
                    <a:pt x="190" y="98"/>
                    <a:pt x="190" y="98"/>
                    <a:pt x="190" y="98"/>
                  </a:cubicBezTo>
                  <a:cubicBezTo>
                    <a:pt x="151" y="75"/>
                    <a:pt x="151" y="75"/>
                    <a:pt x="151" y="75"/>
                  </a:cubicBezTo>
                  <a:cubicBezTo>
                    <a:pt x="164" y="30"/>
                    <a:pt x="164" y="30"/>
                    <a:pt x="164" y="30"/>
                  </a:cubicBezTo>
                  <a:cubicBezTo>
                    <a:pt x="120" y="41"/>
                    <a:pt x="120" y="41"/>
                    <a:pt x="120" y="41"/>
                  </a:cubicBezTo>
                  <a:cubicBezTo>
                    <a:pt x="96" y="0"/>
                    <a:pt x="96" y="0"/>
                    <a:pt x="96" y="0"/>
                  </a:cubicBezTo>
                  <a:cubicBezTo>
                    <a:pt x="72" y="41"/>
                    <a:pt x="72" y="41"/>
                    <a:pt x="72" y="41"/>
                  </a:cubicBezTo>
                  <a:cubicBezTo>
                    <a:pt x="29" y="30"/>
                    <a:pt x="29" y="30"/>
                    <a:pt x="29" y="30"/>
                  </a:cubicBezTo>
                  <a:cubicBezTo>
                    <a:pt x="41" y="73"/>
                    <a:pt x="41" y="73"/>
                    <a:pt x="41" y="73"/>
                  </a:cubicBezTo>
                  <a:cubicBezTo>
                    <a:pt x="0" y="96"/>
                    <a:pt x="0" y="96"/>
                    <a:pt x="0" y="96"/>
                  </a:cubicBezTo>
                  <a:cubicBezTo>
                    <a:pt x="41" y="120"/>
                    <a:pt x="41" y="120"/>
                    <a:pt x="41" y="120"/>
                  </a:cubicBezTo>
                  <a:lnTo>
                    <a:pt x="30" y="162"/>
                  </a:lnTo>
                  <a:close/>
                  <a:moveTo>
                    <a:pt x="96" y="43"/>
                  </a:moveTo>
                  <a:cubicBezTo>
                    <a:pt x="125" y="43"/>
                    <a:pt x="150" y="67"/>
                    <a:pt x="150" y="97"/>
                  </a:cubicBezTo>
                  <a:cubicBezTo>
                    <a:pt x="150" y="127"/>
                    <a:pt x="125" y="151"/>
                    <a:pt x="96" y="151"/>
                  </a:cubicBezTo>
                  <a:cubicBezTo>
                    <a:pt x="66" y="151"/>
                    <a:pt x="41" y="127"/>
                    <a:pt x="41" y="97"/>
                  </a:cubicBezTo>
                  <a:cubicBezTo>
                    <a:pt x="41" y="67"/>
                    <a:pt x="66" y="43"/>
                    <a:pt x="96" y="43"/>
                  </a:cubicBezTo>
                  <a:close/>
                  <a:moveTo>
                    <a:pt x="96" y="43"/>
                  </a:moveTo>
                  <a:cubicBezTo>
                    <a:pt x="96" y="43"/>
                    <a:pt x="96" y="43"/>
                    <a:pt x="96" y="43"/>
                  </a:cubicBezTo>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57" name="Freeform 83"/>
            <p:cNvSpPr>
              <a:spLocks noEditPoints="1"/>
            </p:cNvSpPr>
            <p:nvPr/>
          </p:nvSpPr>
          <p:spPr bwMode="auto">
            <a:xfrm>
              <a:off x="3259138" y="3910013"/>
              <a:ext cx="276225" cy="279400"/>
            </a:xfrm>
            <a:custGeom>
              <a:avLst/>
              <a:gdLst/>
              <a:ahLst/>
              <a:cxnLst>
                <a:cxn ang="0">
                  <a:pos x="48" y="96"/>
                </a:cxn>
                <a:cxn ang="0">
                  <a:pos x="95" y="48"/>
                </a:cxn>
                <a:cxn ang="0">
                  <a:pos x="48" y="0"/>
                </a:cxn>
                <a:cxn ang="0">
                  <a:pos x="0" y="48"/>
                </a:cxn>
                <a:cxn ang="0">
                  <a:pos x="48" y="96"/>
                </a:cxn>
                <a:cxn ang="0">
                  <a:pos x="48" y="96"/>
                </a:cxn>
                <a:cxn ang="0">
                  <a:pos x="48" y="96"/>
                </a:cxn>
              </a:cxnLst>
              <a:rect l="0" t="0" r="r" b="b"/>
              <a:pathLst>
                <a:path w="95" h="96">
                  <a:moveTo>
                    <a:pt x="48" y="96"/>
                  </a:moveTo>
                  <a:cubicBezTo>
                    <a:pt x="74" y="96"/>
                    <a:pt x="95" y="74"/>
                    <a:pt x="95" y="48"/>
                  </a:cubicBezTo>
                  <a:cubicBezTo>
                    <a:pt x="95" y="22"/>
                    <a:pt x="74" y="0"/>
                    <a:pt x="48" y="0"/>
                  </a:cubicBezTo>
                  <a:cubicBezTo>
                    <a:pt x="21" y="0"/>
                    <a:pt x="0" y="22"/>
                    <a:pt x="0" y="48"/>
                  </a:cubicBezTo>
                  <a:cubicBezTo>
                    <a:pt x="0" y="74"/>
                    <a:pt x="21" y="96"/>
                    <a:pt x="48" y="96"/>
                  </a:cubicBezTo>
                  <a:close/>
                  <a:moveTo>
                    <a:pt x="48" y="96"/>
                  </a:moveTo>
                  <a:cubicBezTo>
                    <a:pt x="48" y="96"/>
                    <a:pt x="48" y="96"/>
                    <a:pt x="48" y="96"/>
                  </a:cubicBezTo>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grpSp>
      <p:grpSp>
        <p:nvGrpSpPr>
          <p:cNvPr id="88" name="Group 87"/>
          <p:cNvGrpSpPr/>
          <p:nvPr/>
        </p:nvGrpSpPr>
        <p:grpSpPr>
          <a:xfrm>
            <a:off x="3477467" y="3036259"/>
            <a:ext cx="953556" cy="587202"/>
            <a:chOff x="3477467" y="2577568"/>
            <a:chExt cx="953556" cy="587202"/>
          </a:xfrm>
          <a:solidFill>
            <a:schemeClr val="accent4">
              <a:lumMod val="50000"/>
            </a:schemeClr>
          </a:solidFill>
        </p:grpSpPr>
        <p:sp>
          <p:nvSpPr>
            <p:cNvPr id="59" name="Freeform 7"/>
            <p:cNvSpPr/>
            <p:nvPr/>
          </p:nvSpPr>
          <p:spPr bwMode="auto">
            <a:xfrm>
              <a:off x="3477467" y="2962107"/>
              <a:ext cx="953556" cy="202663"/>
            </a:xfrm>
            <a:custGeom>
              <a:avLst/>
              <a:gdLst/>
              <a:ahLst/>
              <a:cxnLst>
                <a:cxn ang="0">
                  <a:pos x="367" y="24"/>
                </a:cxn>
                <a:cxn ang="0">
                  <a:pos x="367" y="0"/>
                </a:cxn>
                <a:cxn ang="0">
                  <a:pos x="0" y="0"/>
                </a:cxn>
                <a:cxn ang="0">
                  <a:pos x="0" y="24"/>
                </a:cxn>
                <a:cxn ang="0">
                  <a:pos x="164" y="24"/>
                </a:cxn>
                <a:cxn ang="0">
                  <a:pos x="164" y="53"/>
                </a:cxn>
                <a:cxn ang="0">
                  <a:pos x="132" y="53"/>
                </a:cxn>
                <a:cxn ang="0">
                  <a:pos x="132" y="78"/>
                </a:cxn>
                <a:cxn ang="0">
                  <a:pos x="235" y="78"/>
                </a:cxn>
                <a:cxn ang="0">
                  <a:pos x="235" y="53"/>
                </a:cxn>
                <a:cxn ang="0">
                  <a:pos x="203" y="53"/>
                </a:cxn>
                <a:cxn ang="0">
                  <a:pos x="203" y="24"/>
                </a:cxn>
                <a:cxn ang="0">
                  <a:pos x="367" y="24"/>
                </a:cxn>
              </a:cxnLst>
              <a:rect l="0" t="0" r="r" b="b"/>
              <a:pathLst>
                <a:path w="367" h="78">
                  <a:moveTo>
                    <a:pt x="367" y="24"/>
                  </a:moveTo>
                  <a:lnTo>
                    <a:pt x="367" y="0"/>
                  </a:lnTo>
                  <a:lnTo>
                    <a:pt x="0" y="0"/>
                  </a:lnTo>
                  <a:lnTo>
                    <a:pt x="0" y="24"/>
                  </a:lnTo>
                  <a:lnTo>
                    <a:pt x="164" y="24"/>
                  </a:lnTo>
                  <a:lnTo>
                    <a:pt x="164" y="53"/>
                  </a:lnTo>
                  <a:lnTo>
                    <a:pt x="132" y="53"/>
                  </a:lnTo>
                  <a:lnTo>
                    <a:pt x="132" y="78"/>
                  </a:lnTo>
                  <a:lnTo>
                    <a:pt x="235" y="78"/>
                  </a:lnTo>
                  <a:lnTo>
                    <a:pt x="235" y="53"/>
                  </a:lnTo>
                  <a:lnTo>
                    <a:pt x="203" y="53"/>
                  </a:lnTo>
                  <a:lnTo>
                    <a:pt x="203" y="24"/>
                  </a:lnTo>
                  <a:lnTo>
                    <a:pt x="367" y="24"/>
                  </a:lnTo>
                  <a:close/>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60" name="Freeform 8"/>
            <p:cNvSpPr/>
            <p:nvPr/>
          </p:nvSpPr>
          <p:spPr bwMode="auto">
            <a:xfrm>
              <a:off x="3963337" y="2577568"/>
              <a:ext cx="197467" cy="70153"/>
            </a:xfrm>
            <a:custGeom>
              <a:avLst/>
              <a:gdLst/>
              <a:ahLst/>
              <a:cxnLst>
                <a:cxn ang="0">
                  <a:pos x="76" y="27"/>
                </a:cxn>
                <a:cxn ang="0">
                  <a:pos x="70" y="0"/>
                </a:cxn>
                <a:cxn ang="0">
                  <a:pos x="0" y="0"/>
                </a:cxn>
                <a:cxn ang="0">
                  <a:pos x="0" y="27"/>
                </a:cxn>
                <a:cxn ang="0">
                  <a:pos x="76" y="27"/>
                </a:cxn>
              </a:cxnLst>
              <a:rect l="0" t="0" r="r" b="b"/>
              <a:pathLst>
                <a:path w="76" h="27">
                  <a:moveTo>
                    <a:pt x="76" y="27"/>
                  </a:moveTo>
                  <a:lnTo>
                    <a:pt x="70" y="0"/>
                  </a:lnTo>
                  <a:lnTo>
                    <a:pt x="0" y="0"/>
                  </a:lnTo>
                  <a:lnTo>
                    <a:pt x="0" y="27"/>
                  </a:lnTo>
                  <a:lnTo>
                    <a:pt x="76" y="27"/>
                  </a:lnTo>
                  <a:close/>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61" name="Freeform 9"/>
            <p:cNvSpPr/>
            <p:nvPr/>
          </p:nvSpPr>
          <p:spPr bwMode="auto">
            <a:xfrm>
              <a:off x="3960740" y="2663310"/>
              <a:ext cx="239038" cy="132511"/>
            </a:xfrm>
            <a:custGeom>
              <a:avLst/>
              <a:gdLst/>
              <a:ahLst/>
              <a:cxnLst>
                <a:cxn ang="0">
                  <a:pos x="0" y="51"/>
                </a:cxn>
                <a:cxn ang="0">
                  <a:pos x="92" y="51"/>
                </a:cxn>
                <a:cxn ang="0">
                  <a:pos x="79" y="0"/>
                </a:cxn>
                <a:cxn ang="0">
                  <a:pos x="1" y="0"/>
                </a:cxn>
                <a:cxn ang="0">
                  <a:pos x="0" y="51"/>
                </a:cxn>
              </a:cxnLst>
              <a:rect l="0" t="0" r="r" b="b"/>
              <a:pathLst>
                <a:path w="92" h="51">
                  <a:moveTo>
                    <a:pt x="0" y="51"/>
                  </a:moveTo>
                  <a:lnTo>
                    <a:pt x="92" y="51"/>
                  </a:lnTo>
                  <a:lnTo>
                    <a:pt x="79" y="0"/>
                  </a:lnTo>
                  <a:lnTo>
                    <a:pt x="1" y="0"/>
                  </a:lnTo>
                  <a:lnTo>
                    <a:pt x="0" y="51"/>
                  </a:lnTo>
                  <a:close/>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62" name="Freeform 10"/>
            <p:cNvSpPr/>
            <p:nvPr/>
          </p:nvSpPr>
          <p:spPr bwMode="auto">
            <a:xfrm>
              <a:off x="4168599" y="2577568"/>
              <a:ext cx="153297" cy="70153"/>
            </a:xfrm>
            <a:custGeom>
              <a:avLst/>
              <a:gdLst/>
              <a:ahLst/>
              <a:cxnLst>
                <a:cxn ang="0">
                  <a:pos x="59" y="27"/>
                </a:cxn>
                <a:cxn ang="0">
                  <a:pos x="51" y="0"/>
                </a:cxn>
                <a:cxn ang="0">
                  <a:pos x="0" y="0"/>
                </a:cxn>
                <a:cxn ang="0">
                  <a:pos x="8" y="27"/>
                </a:cxn>
                <a:cxn ang="0">
                  <a:pos x="59" y="27"/>
                </a:cxn>
              </a:cxnLst>
              <a:rect l="0" t="0" r="r" b="b"/>
              <a:pathLst>
                <a:path w="59" h="27">
                  <a:moveTo>
                    <a:pt x="59" y="27"/>
                  </a:moveTo>
                  <a:lnTo>
                    <a:pt x="51" y="0"/>
                  </a:lnTo>
                  <a:lnTo>
                    <a:pt x="0" y="0"/>
                  </a:lnTo>
                  <a:lnTo>
                    <a:pt x="8" y="27"/>
                  </a:lnTo>
                  <a:lnTo>
                    <a:pt x="59" y="27"/>
                  </a:lnTo>
                  <a:close/>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63" name="Freeform 11"/>
            <p:cNvSpPr/>
            <p:nvPr/>
          </p:nvSpPr>
          <p:spPr bwMode="auto">
            <a:xfrm>
              <a:off x="4191982" y="2663310"/>
              <a:ext cx="174083" cy="132511"/>
            </a:xfrm>
            <a:custGeom>
              <a:avLst/>
              <a:gdLst/>
              <a:ahLst/>
              <a:cxnLst>
                <a:cxn ang="0">
                  <a:pos x="12" y="51"/>
                </a:cxn>
                <a:cxn ang="0">
                  <a:pos x="67" y="51"/>
                </a:cxn>
                <a:cxn ang="0">
                  <a:pos x="52" y="0"/>
                </a:cxn>
                <a:cxn ang="0">
                  <a:pos x="0" y="0"/>
                </a:cxn>
                <a:cxn ang="0">
                  <a:pos x="12" y="51"/>
                </a:cxn>
              </a:cxnLst>
              <a:rect l="0" t="0" r="r" b="b"/>
              <a:pathLst>
                <a:path w="67" h="51">
                  <a:moveTo>
                    <a:pt x="12" y="51"/>
                  </a:moveTo>
                  <a:lnTo>
                    <a:pt x="67" y="51"/>
                  </a:lnTo>
                  <a:lnTo>
                    <a:pt x="52" y="0"/>
                  </a:lnTo>
                  <a:lnTo>
                    <a:pt x="0" y="0"/>
                  </a:lnTo>
                  <a:lnTo>
                    <a:pt x="12" y="51"/>
                  </a:lnTo>
                  <a:close/>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64" name="Freeform 12"/>
            <p:cNvSpPr/>
            <p:nvPr/>
          </p:nvSpPr>
          <p:spPr bwMode="auto">
            <a:xfrm>
              <a:off x="3529431" y="2663310"/>
              <a:ext cx="181877" cy="132511"/>
            </a:xfrm>
            <a:custGeom>
              <a:avLst/>
              <a:gdLst/>
              <a:ahLst/>
              <a:cxnLst>
                <a:cxn ang="0">
                  <a:pos x="70" y="0"/>
                </a:cxn>
                <a:cxn ang="0">
                  <a:pos x="17" y="0"/>
                </a:cxn>
                <a:cxn ang="0">
                  <a:pos x="0" y="51"/>
                </a:cxn>
                <a:cxn ang="0">
                  <a:pos x="56" y="51"/>
                </a:cxn>
                <a:cxn ang="0">
                  <a:pos x="70" y="0"/>
                </a:cxn>
              </a:cxnLst>
              <a:rect l="0" t="0" r="r" b="b"/>
              <a:pathLst>
                <a:path w="70" h="51">
                  <a:moveTo>
                    <a:pt x="70" y="0"/>
                  </a:moveTo>
                  <a:lnTo>
                    <a:pt x="17" y="0"/>
                  </a:lnTo>
                  <a:lnTo>
                    <a:pt x="0" y="51"/>
                  </a:lnTo>
                  <a:lnTo>
                    <a:pt x="56" y="51"/>
                  </a:lnTo>
                  <a:lnTo>
                    <a:pt x="70" y="0"/>
                  </a:lnTo>
                  <a:close/>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65" name="Freeform 13"/>
            <p:cNvSpPr/>
            <p:nvPr/>
          </p:nvSpPr>
          <p:spPr bwMode="auto">
            <a:xfrm>
              <a:off x="3578797" y="2577568"/>
              <a:ext cx="155894" cy="70153"/>
            </a:xfrm>
            <a:custGeom>
              <a:avLst/>
              <a:gdLst/>
              <a:ahLst/>
              <a:cxnLst>
                <a:cxn ang="0">
                  <a:pos x="60" y="0"/>
                </a:cxn>
                <a:cxn ang="0">
                  <a:pos x="8" y="0"/>
                </a:cxn>
                <a:cxn ang="0">
                  <a:pos x="0" y="27"/>
                </a:cxn>
                <a:cxn ang="0">
                  <a:pos x="52" y="27"/>
                </a:cxn>
                <a:cxn ang="0">
                  <a:pos x="60" y="0"/>
                </a:cxn>
              </a:cxnLst>
              <a:rect l="0" t="0" r="r" b="b"/>
              <a:pathLst>
                <a:path w="60" h="27">
                  <a:moveTo>
                    <a:pt x="60" y="0"/>
                  </a:moveTo>
                  <a:lnTo>
                    <a:pt x="8" y="0"/>
                  </a:lnTo>
                  <a:lnTo>
                    <a:pt x="0" y="27"/>
                  </a:lnTo>
                  <a:lnTo>
                    <a:pt x="52" y="27"/>
                  </a:lnTo>
                  <a:lnTo>
                    <a:pt x="60" y="0"/>
                  </a:lnTo>
                  <a:close/>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66" name="Freeform 14"/>
            <p:cNvSpPr/>
            <p:nvPr/>
          </p:nvSpPr>
          <p:spPr bwMode="auto">
            <a:xfrm>
              <a:off x="3482663" y="2811410"/>
              <a:ext cx="187074" cy="122118"/>
            </a:xfrm>
            <a:custGeom>
              <a:avLst/>
              <a:gdLst/>
              <a:ahLst/>
              <a:cxnLst>
                <a:cxn ang="0">
                  <a:pos x="16" y="0"/>
                </a:cxn>
                <a:cxn ang="0">
                  <a:pos x="0" y="47"/>
                </a:cxn>
                <a:cxn ang="0">
                  <a:pos x="60" y="47"/>
                </a:cxn>
                <a:cxn ang="0">
                  <a:pos x="72" y="0"/>
                </a:cxn>
                <a:cxn ang="0">
                  <a:pos x="16" y="0"/>
                </a:cxn>
              </a:cxnLst>
              <a:rect l="0" t="0" r="r" b="b"/>
              <a:pathLst>
                <a:path w="72" h="47">
                  <a:moveTo>
                    <a:pt x="16" y="0"/>
                  </a:moveTo>
                  <a:lnTo>
                    <a:pt x="0" y="47"/>
                  </a:lnTo>
                  <a:lnTo>
                    <a:pt x="60" y="47"/>
                  </a:lnTo>
                  <a:lnTo>
                    <a:pt x="72" y="0"/>
                  </a:lnTo>
                  <a:lnTo>
                    <a:pt x="16" y="0"/>
                  </a:lnTo>
                  <a:close/>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67" name="Freeform 15"/>
            <p:cNvSpPr/>
            <p:nvPr/>
          </p:nvSpPr>
          <p:spPr bwMode="auto">
            <a:xfrm>
              <a:off x="3742487" y="2577568"/>
              <a:ext cx="194869" cy="70153"/>
            </a:xfrm>
            <a:custGeom>
              <a:avLst/>
              <a:gdLst/>
              <a:ahLst/>
              <a:cxnLst>
                <a:cxn ang="0">
                  <a:pos x="75" y="27"/>
                </a:cxn>
                <a:cxn ang="0">
                  <a:pos x="75" y="0"/>
                </a:cxn>
                <a:cxn ang="0">
                  <a:pos x="7" y="0"/>
                </a:cxn>
                <a:cxn ang="0">
                  <a:pos x="0" y="27"/>
                </a:cxn>
                <a:cxn ang="0">
                  <a:pos x="75" y="27"/>
                </a:cxn>
              </a:cxnLst>
              <a:rect l="0" t="0" r="r" b="b"/>
              <a:pathLst>
                <a:path w="75" h="27">
                  <a:moveTo>
                    <a:pt x="75" y="27"/>
                  </a:moveTo>
                  <a:lnTo>
                    <a:pt x="75" y="0"/>
                  </a:lnTo>
                  <a:lnTo>
                    <a:pt x="7" y="0"/>
                  </a:lnTo>
                  <a:lnTo>
                    <a:pt x="0" y="27"/>
                  </a:lnTo>
                  <a:lnTo>
                    <a:pt x="75" y="27"/>
                  </a:lnTo>
                  <a:close/>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68" name="Freeform 16"/>
            <p:cNvSpPr/>
            <p:nvPr/>
          </p:nvSpPr>
          <p:spPr bwMode="auto">
            <a:xfrm>
              <a:off x="4225760" y="2811410"/>
              <a:ext cx="184476" cy="122118"/>
            </a:xfrm>
            <a:custGeom>
              <a:avLst/>
              <a:gdLst/>
              <a:ahLst/>
              <a:cxnLst>
                <a:cxn ang="0">
                  <a:pos x="12" y="47"/>
                </a:cxn>
                <a:cxn ang="0">
                  <a:pos x="71" y="47"/>
                </a:cxn>
                <a:cxn ang="0">
                  <a:pos x="56" y="0"/>
                </a:cxn>
                <a:cxn ang="0">
                  <a:pos x="0" y="0"/>
                </a:cxn>
                <a:cxn ang="0">
                  <a:pos x="12" y="47"/>
                </a:cxn>
              </a:cxnLst>
              <a:rect l="0" t="0" r="r" b="b"/>
              <a:pathLst>
                <a:path w="71" h="47">
                  <a:moveTo>
                    <a:pt x="12" y="47"/>
                  </a:moveTo>
                  <a:lnTo>
                    <a:pt x="71" y="47"/>
                  </a:lnTo>
                  <a:lnTo>
                    <a:pt x="56" y="0"/>
                  </a:lnTo>
                  <a:lnTo>
                    <a:pt x="0" y="0"/>
                  </a:lnTo>
                  <a:lnTo>
                    <a:pt x="12" y="47"/>
                  </a:lnTo>
                  <a:close/>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69" name="Freeform 17"/>
            <p:cNvSpPr/>
            <p:nvPr/>
          </p:nvSpPr>
          <p:spPr bwMode="auto">
            <a:xfrm>
              <a:off x="3960740" y="2811410"/>
              <a:ext cx="272816" cy="122118"/>
            </a:xfrm>
            <a:custGeom>
              <a:avLst/>
              <a:gdLst/>
              <a:ahLst/>
              <a:cxnLst>
                <a:cxn ang="0">
                  <a:pos x="0" y="0"/>
                </a:cxn>
                <a:cxn ang="0">
                  <a:pos x="0" y="47"/>
                </a:cxn>
                <a:cxn ang="0">
                  <a:pos x="105" y="47"/>
                </a:cxn>
                <a:cxn ang="0">
                  <a:pos x="93" y="0"/>
                </a:cxn>
                <a:cxn ang="0">
                  <a:pos x="0" y="0"/>
                </a:cxn>
              </a:cxnLst>
              <a:rect l="0" t="0" r="r" b="b"/>
              <a:pathLst>
                <a:path w="105" h="47">
                  <a:moveTo>
                    <a:pt x="0" y="0"/>
                  </a:moveTo>
                  <a:lnTo>
                    <a:pt x="0" y="47"/>
                  </a:lnTo>
                  <a:lnTo>
                    <a:pt x="105" y="47"/>
                  </a:lnTo>
                  <a:lnTo>
                    <a:pt x="93" y="0"/>
                  </a:lnTo>
                  <a:lnTo>
                    <a:pt x="0" y="0"/>
                  </a:lnTo>
                  <a:close/>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70" name="Freeform 18"/>
            <p:cNvSpPr/>
            <p:nvPr/>
          </p:nvSpPr>
          <p:spPr bwMode="auto">
            <a:xfrm>
              <a:off x="3661941" y="2811410"/>
              <a:ext cx="272816" cy="122118"/>
            </a:xfrm>
            <a:custGeom>
              <a:avLst/>
              <a:gdLst/>
              <a:ahLst/>
              <a:cxnLst>
                <a:cxn ang="0">
                  <a:pos x="13" y="0"/>
                </a:cxn>
                <a:cxn ang="0">
                  <a:pos x="0" y="47"/>
                </a:cxn>
                <a:cxn ang="0">
                  <a:pos x="105" y="47"/>
                </a:cxn>
                <a:cxn ang="0">
                  <a:pos x="105" y="0"/>
                </a:cxn>
                <a:cxn ang="0">
                  <a:pos x="13" y="0"/>
                </a:cxn>
              </a:cxnLst>
              <a:rect l="0" t="0" r="r" b="b"/>
              <a:pathLst>
                <a:path w="105" h="47">
                  <a:moveTo>
                    <a:pt x="13" y="0"/>
                  </a:moveTo>
                  <a:lnTo>
                    <a:pt x="0" y="47"/>
                  </a:lnTo>
                  <a:lnTo>
                    <a:pt x="105" y="47"/>
                  </a:lnTo>
                  <a:lnTo>
                    <a:pt x="105" y="0"/>
                  </a:lnTo>
                  <a:lnTo>
                    <a:pt x="13" y="0"/>
                  </a:lnTo>
                  <a:close/>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71" name="Freeform 19"/>
            <p:cNvSpPr/>
            <p:nvPr/>
          </p:nvSpPr>
          <p:spPr bwMode="auto">
            <a:xfrm>
              <a:off x="3700915" y="2663310"/>
              <a:ext cx="236440" cy="132511"/>
            </a:xfrm>
            <a:custGeom>
              <a:avLst/>
              <a:gdLst/>
              <a:ahLst/>
              <a:cxnLst>
                <a:cxn ang="0">
                  <a:pos x="0" y="51"/>
                </a:cxn>
                <a:cxn ang="0">
                  <a:pos x="90" y="51"/>
                </a:cxn>
                <a:cxn ang="0">
                  <a:pos x="91" y="0"/>
                </a:cxn>
                <a:cxn ang="0">
                  <a:pos x="14" y="0"/>
                </a:cxn>
                <a:cxn ang="0">
                  <a:pos x="0" y="51"/>
                </a:cxn>
              </a:cxnLst>
              <a:rect l="0" t="0" r="r" b="b"/>
              <a:pathLst>
                <a:path w="91" h="51">
                  <a:moveTo>
                    <a:pt x="0" y="51"/>
                  </a:moveTo>
                  <a:lnTo>
                    <a:pt x="90" y="51"/>
                  </a:lnTo>
                  <a:lnTo>
                    <a:pt x="91" y="0"/>
                  </a:lnTo>
                  <a:lnTo>
                    <a:pt x="14" y="0"/>
                  </a:lnTo>
                  <a:lnTo>
                    <a:pt x="0" y="51"/>
                  </a:lnTo>
                  <a:close/>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grpSp>
      <p:grpSp>
        <p:nvGrpSpPr>
          <p:cNvPr id="89" name="Group 88"/>
          <p:cNvGrpSpPr/>
          <p:nvPr/>
        </p:nvGrpSpPr>
        <p:grpSpPr>
          <a:xfrm>
            <a:off x="4572000" y="3232685"/>
            <a:ext cx="634579" cy="390775"/>
            <a:chOff x="3477467" y="2577568"/>
            <a:chExt cx="953556" cy="587202"/>
          </a:xfrm>
          <a:solidFill>
            <a:schemeClr val="accent4">
              <a:lumMod val="50000"/>
            </a:schemeClr>
          </a:solidFill>
        </p:grpSpPr>
        <p:sp>
          <p:nvSpPr>
            <p:cNvPr id="90" name="Freeform 7"/>
            <p:cNvSpPr/>
            <p:nvPr/>
          </p:nvSpPr>
          <p:spPr bwMode="auto">
            <a:xfrm>
              <a:off x="3477467" y="2962107"/>
              <a:ext cx="953556" cy="202663"/>
            </a:xfrm>
            <a:custGeom>
              <a:avLst/>
              <a:gdLst/>
              <a:ahLst/>
              <a:cxnLst>
                <a:cxn ang="0">
                  <a:pos x="367" y="24"/>
                </a:cxn>
                <a:cxn ang="0">
                  <a:pos x="367" y="0"/>
                </a:cxn>
                <a:cxn ang="0">
                  <a:pos x="0" y="0"/>
                </a:cxn>
                <a:cxn ang="0">
                  <a:pos x="0" y="24"/>
                </a:cxn>
                <a:cxn ang="0">
                  <a:pos x="164" y="24"/>
                </a:cxn>
                <a:cxn ang="0">
                  <a:pos x="164" y="53"/>
                </a:cxn>
                <a:cxn ang="0">
                  <a:pos x="132" y="53"/>
                </a:cxn>
                <a:cxn ang="0">
                  <a:pos x="132" y="78"/>
                </a:cxn>
                <a:cxn ang="0">
                  <a:pos x="235" y="78"/>
                </a:cxn>
                <a:cxn ang="0">
                  <a:pos x="235" y="53"/>
                </a:cxn>
                <a:cxn ang="0">
                  <a:pos x="203" y="53"/>
                </a:cxn>
                <a:cxn ang="0">
                  <a:pos x="203" y="24"/>
                </a:cxn>
                <a:cxn ang="0">
                  <a:pos x="367" y="24"/>
                </a:cxn>
              </a:cxnLst>
              <a:rect l="0" t="0" r="r" b="b"/>
              <a:pathLst>
                <a:path w="367" h="78">
                  <a:moveTo>
                    <a:pt x="367" y="24"/>
                  </a:moveTo>
                  <a:lnTo>
                    <a:pt x="367" y="0"/>
                  </a:lnTo>
                  <a:lnTo>
                    <a:pt x="0" y="0"/>
                  </a:lnTo>
                  <a:lnTo>
                    <a:pt x="0" y="24"/>
                  </a:lnTo>
                  <a:lnTo>
                    <a:pt x="164" y="24"/>
                  </a:lnTo>
                  <a:lnTo>
                    <a:pt x="164" y="53"/>
                  </a:lnTo>
                  <a:lnTo>
                    <a:pt x="132" y="53"/>
                  </a:lnTo>
                  <a:lnTo>
                    <a:pt x="132" y="78"/>
                  </a:lnTo>
                  <a:lnTo>
                    <a:pt x="235" y="78"/>
                  </a:lnTo>
                  <a:lnTo>
                    <a:pt x="235" y="53"/>
                  </a:lnTo>
                  <a:lnTo>
                    <a:pt x="203" y="53"/>
                  </a:lnTo>
                  <a:lnTo>
                    <a:pt x="203" y="24"/>
                  </a:lnTo>
                  <a:lnTo>
                    <a:pt x="367" y="24"/>
                  </a:lnTo>
                  <a:close/>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91" name="Freeform 8"/>
            <p:cNvSpPr/>
            <p:nvPr/>
          </p:nvSpPr>
          <p:spPr bwMode="auto">
            <a:xfrm>
              <a:off x="3963337" y="2577568"/>
              <a:ext cx="197467" cy="70153"/>
            </a:xfrm>
            <a:custGeom>
              <a:avLst/>
              <a:gdLst/>
              <a:ahLst/>
              <a:cxnLst>
                <a:cxn ang="0">
                  <a:pos x="76" y="27"/>
                </a:cxn>
                <a:cxn ang="0">
                  <a:pos x="70" y="0"/>
                </a:cxn>
                <a:cxn ang="0">
                  <a:pos x="0" y="0"/>
                </a:cxn>
                <a:cxn ang="0">
                  <a:pos x="0" y="27"/>
                </a:cxn>
                <a:cxn ang="0">
                  <a:pos x="76" y="27"/>
                </a:cxn>
              </a:cxnLst>
              <a:rect l="0" t="0" r="r" b="b"/>
              <a:pathLst>
                <a:path w="76" h="27">
                  <a:moveTo>
                    <a:pt x="76" y="27"/>
                  </a:moveTo>
                  <a:lnTo>
                    <a:pt x="70" y="0"/>
                  </a:lnTo>
                  <a:lnTo>
                    <a:pt x="0" y="0"/>
                  </a:lnTo>
                  <a:lnTo>
                    <a:pt x="0" y="27"/>
                  </a:lnTo>
                  <a:lnTo>
                    <a:pt x="76" y="27"/>
                  </a:lnTo>
                  <a:close/>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92" name="Freeform 9"/>
            <p:cNvSpPr/>
            <p:nvPr/>
          </p:nvSpPr>
          <p:spPr bwMode="auto">
            <a:xfrm>
              <a:off x="3960740" y="2663310"/>
              <a:ext cx="239038" cy="132511"/>
            </a:xfrm>
            <a:custGeom>
              <a:avLst/>
              <a:gdLst/>
              <a:ahLst/>
              <a:cxnLst>
                <a:cxn ang="0">
                  <a:pos x="0" y="51"/>
                </a:cxn>
                <a:cxn ang="0">
                  <a:pos x="92" y="51"/>
                </a:cxn>
                <a:cxn ang="0">
                  <a:pos x="79" y="0"/>
                </a:cxn>
                <a:cxn ang="0">
                  <a:pos x="1" y="0"/>
                </a:cxn>
                <a:cxn ang="0">
                  <a:pos x="0" y="51"/>
                </a:cxn>
              </a:cxnLst>
              <a:rect l="0" t="0" r="r" b="b"/>
              <a:pathLst>
                <a:path w="92" h="51">
                  <a:moveTo>
                    <a:pt x="0" y="51"/>
                  </a:moveTo>
                  <a:lnTo>
                    <a:pt x="92" y="51"/>
                  </a:lnTo>
                  <a:lnTo>
                    <a:pt x="79" y="0"/>
                  </a:lnTo>
                  <a:lnTo>
                    <a:pt x="1" y="0"/>
                  </a:lnTo>
                  <a:lnTo>
                    <a:pt x="0" y="51"/>
                  </a:lnTo>
                  <a:close/>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93" name="Freeform 10"/>
            <p:cNvSpPr/>
            <p:nvPr/>
          </p:nvSpPr>
          <p:spPr bwMode="auto">
            <a:xfrm>
              <a:off x="4168599" y="2577568"/>
              <a:ext cx="153297" cy="70153"/>
            </a:xfrm>
            <a:custGeom>
              <a:avLst/>
              <a:gdLst/>
              <a:ahLst/>
              <a:cxnLst>
                <a:cxn ang="0">
                  <a:pos x="59" y="27"/>
                </a:cxn>
                <a:cxn ang="0">
                  <a:pos x="51" y="0"/>
                </a:cxn>
                <a:cxn ang="0">
                  <a:pos x="0" y="0"/>
                </a:cxn>
                <a:cxn ang="0">
                  <a:pos x="8" y="27"/>
                </a:cxn>
                <a:cxn ang="0">
                  <a:pos x="59" y="27"/>
                </a:cxn>
              </a:cxnLst>
              <a:rect l="0" t="0" r="r" b="b"/>
              <a:pathLst>
                <a:path w="59" h="27">
                  <a:moveTo>
                    <a:pt x="59" y="27"/>
                  </a:moveTo>
                  <a:lnTo>
                    <a:pt x="51" y="0"/>
                  </a:lnTo>
                  <a:lnTo>
                    <a:pt x="0" y="0"/>
                  </a:lnTo>
                  <a:lnTo>
                    <a:pt x="8" y="27"/>
                  </a:lnTo>
                  <a:lnTo>
                    <a:pt x="59" y="27"/>
                  </a:lnTo>
                  <a:close/>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94" name="Freeform 11"/>
            <p:cNvSpPr/>
            <p:nvPr/>
          </p:nvSpPr>
          <p:spPr bwMode="auto">
            <a:xfrm>
              <a:off x="4191982" y="2663310"/>
              <a:ext cx="174083" cy="132511"/>
            </a:xfrm>
            <a:custGeom>
              <a:avLst/>
              <a:gdLst/>
              <a:ahLst/>
              <a:cxnLst>
                <a:cxn ang="0">
                  <a:pos x="12" y="51"/>
                </a:cxn>
                <a:cxn ang="0">
                  <a:pos x="67" y="51"/>
                </a:cxn>
                <a:cxn ang="0">
                  <a:pos x="52" y="0"/>
                </a:cxn>
                <a:cxn ang="0">
                  <a:pos x="0" y="0"/>
                </a:cxn>
                <a:cxn ang="0">
                  <a:pos x="12" y="51"/>
                </a:cxn>
              </a:cxnLst>
              <a:rect l="0" t="0" r="r" b="b"/>
              <a:pathLst>
                <a:path w="67" h="51">
                  <a:moveTo>
                    <a:pt x="12" y="51"/>
                  </a:moveTo>
                  <a:lnTo>
                    <a:pt x="67" y="51"/>
                  </a:lnTo>
                  <a:lnTo>
                    <a:pt x="52" y="0"/>
                  </a:lnTo>
                  <a:lnTo>
                    <a:pt x="0" y="0"/>
                  </a:lnTo>
                  <a:lnTo>
                    <a:pt x="12" y="51"/>
                  </a:lnTo>
                  <a:close/>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95" name="Freeform 12"/>
            <p:cNvSpPr/>
            <p:nvPr/>
          </p:nvSpPr>
          <p:spPr bwMode="auto">
            <a:xfrm>
              <a:off x="3529431" y="2663310"/>
              <a:ext cx="181877" cy="132511"/>
            </a:xfrm>
            <a:custGeom>
              <a:avLst/>
              <a:gdLst/>
              <a:ahLst/>
              <a:cxnLst>
                <a:cxn ang="0">
                  <a:pos x="70" y="0"/>
                </a:cxn>
                <a:cxn ang="0">
                  <a:pos x="17" y="0"/>
                </a:cxn>
                <a:cxn ang="0">
                  <a:pos x="0" y="51"/>
                </a:cxn>
                <a:cxn ang="0">
                  <a:pos x="56" y="51"/>
                </a:cxn>
                <a:cxn ang="0">
                  <a:pos x="70" y="0"/>
                </a:cxn>
              </a:cxnLst>
              <a:rect l="0" t="0" r="r" b="b"/>
              <a:pathLst>
                <a:path w="70" h="51">
                  <a:moveTo>
                    <a:pt x="70" y="0"/>
                  </a:moveTo>
                  <a:lnTo>
                    <a:pt x="17" y="0"/>
                  </a:lnTo>
                  <a:lnTo>
                    <a:pt x="0" y="51"/>
                  </a:lnTo>
                  <a:lnTo>
                    <a:pt x="56" y="51"/>
                  </a:lnTo>
                  <a:lnTo>
                    <a:pt x="70" y="0"/>
                  </a:lnTo>
                  <a:close/>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96" name="Freeform 13"/>
            <p:cNvSpPr/>
            <p:nvPr/>
          </p:nvSpPr>
          <p:spPr bwMode="auto">
            <a:xfrm>
              <a:off x="3578797" y="2577568"/>
              <a:ext cx="155894" cy="70153"/>
            </a:xfrm>
            <a:custGeom>
              <a:avLst/>
              <a:gdLst/>
              <a:ahLst/>
              <a:cxnLst>
                <a:cxn ang="0">
                  <a:pos x="60" y="0"/>
                </a:cxn>
                <a:cxn ang="0">
                  <a:pos x="8" y="0"/>
                </a:cxn>
                <a:cxn ang="0">
                  <a:pos x="0" y="27"/>
                </a:cxn>
                <a:cxn ang="0">
                  <a:pos x="52" y="27"/>
                </a:cxn>
                <a:cxn ang="0">
                  <a:pos x="60" y="0"/>
                </a:cxn>
              </a:cxnLst>
              <a:rect l="0" t="0" r="r" b="b"/>
              <a:pathLst>
                <a:path w="60" h="27">
                  <a:moveTo>
                    <a:pt x="60" y="0"/>
                  </a:moveTo>
                  <a:lnTo>
                    <a:pt x="8" y="0"/>
                  </a:lnTo>
                  <a:lnTo>
                    <a:pt x="0" y="27"/>
                  </a:lnTo>
                  <a:lnTo>
                    <a:pt x="52" y="27"/>
                  </a:lnTo>
                  <a:lnTo>
                    <a:pt x="60" y="0"/>
                  </a:lnTo>
                  <a:close/>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97" name="Freeform 14"/>
            <p:cNvSpPr/>
            <p:nvPr/>
          </p:nvSpPr>
          <p:spPr bwMode="auto">
            <a:xfrm>
              <a:off x="3482663" y="2811410"/>
              <a:ext cx="187074" cy="122118"/>
            </a:xfrm>
            <a:custGeom>
              <a:avLst/>
              <a:gdLst/>
              <a:ahLst/>
              <a:cxnLst>
                <a:cxn ang="0">
                  <a:pos x="16" y="0"/>
                </a:cxn>
                <a:cxn ang="0">
                  <a:pos x="0" y="47"/>
                </a:cxn>
                <a:cxn ang="0">
                  <a:pos x="60" y="47"/>
                </a:cxn>
                <a:cxn ang="0">
                  <a:pos x="72" y="0"/>
                </a:cxn>
                <a:cxn ang="0">
                  <a:pos x="16" y="0"/>
                </a:cxn>
              </a:cxnLst>
              <a:rect l="0" t="0" r="r" b="b"/>
              <a:pathLst>
                <a:path w="72" h="47">
                  <a:moveTo>
                    <a:pt x="16" y="0"/>
                  </a:moveTo>
                  <a:lnTo>
                    <a:pt x="0" y="47"/>
                  </a:lnTo>
                  <a:lnTo>
                    <a:pt x="60" y="47"/>
                  </a:lnTo>
                  <a:lnTo>
                    <a:pt x="72" y="0"/>
                  </a:lnTo>
                  <a:lnTo>
                    <a:pt x="16" y="0"/>
                  </a:lnTo>
                  <a:close/>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98" name="Freeform 15"/>
            <p:cNvSpPr/>
            <p:nvPr/>
          </p:nvSpPr>
          <p:spPr bwMode="auto">
            <a:xfrm>
              <a:off x="3742487" y="2577568"/>
              <a:ext cx="194869" cy="70153"/>
            </a:xfrm>
            <a:custGeom>
              <a:avLst/>
              <a:gdLst/>
              <a:ahLst/>
              <a:cxnLst>
                <a:cxn ang="0">
                  <a:pos x="75" y="27"/>
                </a:cxn>
                <a:cxn ang="0">
                  <a:pos x="75" y="0"/>
                </a:cxn>
                <a:cxn ang="0">
                  <a:pos x="7" y="0"/>
                </a:cxn>
                <a:cxn ang="0">
                  <a:pos x="0" y="27"/>
                </a:cxn>
                <a:cxn ang="0">
                  <a:pos x="75" y="27"/>
                </a:cxn>
              </a:cxnLst>
              <a:rect l="0" t="0" r="r" b="b"/>
              <a:pathLst>
                <a:path w="75" h="27">
                  <a:moveTo>
                    <a:pt x="75" y="27"/>
                  </a:moveTo>
                  <a:lnTo>
                    <a:pt x="75" y="0"/>
                  </a:lnTo>
                  <a:lnTo>
                    <a:pt x="7" y="0"/>
                  </a:lnTo>
                  <a:lnTo>
                    <a:pt x="0" y="27"/>
                  </a:lnTo>
                  <a:lnTo>
                    <a:pt x="75" y="27"/>
                  </a:lnTo>
                  <a:close/>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99" name="Freeform 16"/>
            <p:cNvSpPr/>
            <p:nvPr/>
          </p:nvSpPr>
          <p:spPr bwMode="auto">
            <a:xfrm>
              <a:off x="4225760" y="2811410"/>
              <a:ext cx="184476" cy="122118"/>
            </a:xfrm>
            <a:custGeom>
              <a:avLst/>
              <a:gdLst/>
              <a:ahLst/>
              <a:cxnLst>
                <a:cxn ang="0">
                  <a:pos x="12" y="47"/>
                </a:cxn>
                <a:cxn ang="0">
                  <a:pos x="71" y="47"/>
                </a:cxn>
                <a:cxn ang="0">
                  <a:pos x="56" y="0"/>
                </a:cxn>
                <a:cxn ang="0">
                  <a:pos x="0" y="0"/>
                </a:cxn>
                <a:cxn ang="0">
                  <a:pos x="12" y="47"/>
                </a:cxn>
              </a:cxnLst>
              <a:rect l="0" t="0" r="r" b="b"/>
              <a:pathLst>
                <a:path w="71" h="47">
                  <a:moveTo>
                    <a:pt x="12" y="47"/>
                  </a:moveTo>
                  <a:lnTo>
                    <a:pt x="71" y="47"/>
                  </a:lnTo>
                  <a:lnTo>
                    <a:pt x="56" y="0"/>
                  </a:lnTo>
                  <a:lnTo>
                    <a:pt x="0" y="0"/>
                  </a:lnTo>
                  <a:lnTo>
                    <a:pt x="12" y="47"/>
                  </a:lnTo>
                  <a:close/>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100" name="Freeform 17"/>
            <p:cNvSpPr/>
            <p:nvPr/>
          </p:nvSpPr>
          <p:spPr bwMode="auto">
            <a:xfrm>
              <a:off x="3960740" y="2811410"/>
              <a:ext cx="272816" cy="122118"/>
            </a:xfrm>
            <a:custGeom>
              <a:avLst/>
              <a:gdLst/>
              <a:ahLst/>
              <a:cxnLst>
                <a:cxn ang="0">
                  <a:pos x="0" y="0"/>
                </a:cxn>
                <a:cxn ang="0">
                  <a:pos x="0" y="47"/>
                </a:cxn>
                <a:cxn ang="0">
                  <a:pos x="105" y="47"/>
                </a:cxn>
                <a:cxn ang="0">
                  <a:pos x="93" y="0"/>
                </a:cxn>
                <a:cxn ang="0">
                  <a:pos x="0" y="0"/>
                </a:cxn>
              </a:cxnLst>
              <a:rect l="0" t="0" r="r" b="b"/>
              <a:pathLst>
                <a:path w="105" h="47">
                  <a:moveTo>
                    <a:pt x="0" y="0"/>
                  </a:moveTo>
                  <a:lnTo>
                    <a:pt x="0" y="47"/>
                  </a:lnTo>
                  <a:lnTo>
                    <a:pt x="105" y="47"/>
                  </a:lnTo>
                  <a:lnTo>
                    <a:pt x="93" y="0"/>
                  </a:lnTo>
                  <a:lnTo>
                    <a:pt x="0" y="0"/>
                  </a:lnTo>
                  <a:close/>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101" name="Freeform 18"/>
            <p:cNvSpPr/>
            <p:nvPr/>
          </p:nvSpPr>
          <p:spPr bwMode="auto">
            <a:xfrm>
              <a:off x="3661941" y="2811410"/>
              <a:ext cx="272816" cy="122118"/>
            </a:xfrm>
            <a:custGeom>
              <a:avLst/>
              <a:gdLst/>
              <a:ahLst/>
              <a:cxnLst>
                <a:cxn ang="0">
                  <a:pos x="13" y="0"/>
                </a:cxn>
                <a:cxn ang="0">
                  <a:pos x="0" y="47"/>
                </a:cxn>
                <a:cxn ang="0">
                  <a:pos x="105" y="47"/>
                </a:cxn>
                <a:cxn ang="0">
                  <a:pos x="105" y="0"/>
                </a:cxn>
                <a:cxn ang="0">
                  <a:pos x="13" y="0"/>
                </a:cxn>
              </a:cxnLst>
              <a:rect l="0" t="0" r="r" b="b"/>
              <a:pathLst>
                <a:path w="105" h="47">
                  <a:moveTo>
                    <a:pt x="13" y="0"/>
                  </a:moveTo>
                  <a:lnTo>
                    <a:pt x="0" y="47"/>
                  </a:lnTo>
                  <a:lnTo>
                    <a:pt x="105" y="47"/>
                  </a:lnTo>
                  <a:lnTo>
                    <a:pt x="105" y="0"/>
                  </a:lnTo>
                  <a:lnTo>
                    <a:pt x="13" y="0"/>
                  </a:lnTo>
                  <a:close/>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102" name="Freeform 19"/>
            <p:cNvSpPr/>
            <p:nvPr/>
          </p:nvSpPr>
          <p:spPr bwMode="auto">
            <a:xfrm>
              <a:off x="3700915" y="2663310"/>
              <a:ext cx="236440" cy="132511"/>
            </a:xfrm>
            <a:custGeom>
              <a:avLst/>
              <a:gdLst/>
              <a:ahLst/>
              <a:cxnLst>
                <a:cxn ang="0">
                  <a:pos x="0" y="51"/>
                </a:cxn>
                <a:cxn ang="0">
                  <a:pos x="90" y="51"/>
                </a:cxn>
                <a:cxn ang="0">
                  <a:pos x="91" y="0"/>
                </a:cxn>
                <a:cxn ang="0">
                  <a:pos x="14" y="0"/>
                </a:cxn>
                <a:cxn ang="0">
                  <a:pos x="0" y="51"/>
                </a:cxn>
              </a:cxnLst>
              <a:rect l="0" t="0" r="r" b="b"/>
              <a:pathLst>
                <a:path w="91" h="51">
                  <a:moveTo>
                    <a:pt x="0" y="51"/>
                  </a:moveTo>
                  <a:lnTo>
                    <a:pt x="90" y="51"/>
                  </a:lnTo>
                  <a:lnTo>
                    <a:pt x="91" y="0"/>
                  </a:lnTo>
                  <a:lnTo>
                    <a:pt x="14" y="0"/>
                  </a:lnTo>
                  <a:lnTo>
                    <a:pt x="0" y="51"/>
                  </a:lnTo>
                  <a:close/>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grpSp>
      <p:grpSp>
        <p:nvGrpSpPr>
          <p:cNvPr id="105" name="Group 104"/>
          <p:cNvGrpSpPr/>
          <p:nvPr/>
        </p:nvGrpSpPr>
        <p:grpSpPr>
          <a:xfrm>
            <a:off x="4358704" y="1622642"/>
            <a:ext cx="920872" cy="578765"/>
            <a:chOff x="870571" y="2299612"/>
            <a:chExt cx="1192213" cy="749301"/>
          </a:xfrm>
          <a:solidFill>
            <a:srgbClr val="0E5A8B"/>
          </a:solidFill>
        </p:grpSpPr>
        <p:sp>
          <p:nvSpPr>
            <p:cNvPr id="103" name="Freeform 7"/>
            <p:cNvSpPr>
              <a:spLocks noEditPoints="1"/>
            </p:cNvSpPr>
            <p:nvPr/>
          </p:nvSpPr>
          <p:spPr bwMode="auto">
            <a:xfrm>
              <a:off x="870571" y="2313900"/>
              <a:ext cx="609600" cy="735013"/>
            </a:xfrm>
            <a:custGeom>
              <a:avLst/>
              <a:gdLst/>
              <a:ahLst/>
              <a:cxnLst>
                <a:cxn ang="0">
                  <a:pos x="128" y="28"/>
                </a:cxn>
                <a:cxn ang="0">
                  <a:pos x="94" y="16"/>
                </a:cxn>
                <a:cxn ang="0">
                  <a:pos x="39" y="70"/>
                </a:cxn>
                <a:cxn ang="0">
                  <a:pos x="40" y="80"/>
                </a:cxn>
                <a:cxn ang="0">
                  <a:pos x="0" y="136"/>
                </a:cxn>
                <a:cxn ang="0">
                  <a:pos x="59" y="195"/>
                </a:cxn>
                <a:cxn ang="0">
                  <a:pos x="67" y="194"/>
                </a:cxn>
                <a:cxn ang="0">
                  <a:pos x="162" y="194"/>
                </a:cxn>
                <a:cxn ang="0">
                  <a:pos x="162" y="0"/>
                </a:cxn>
                <a:cxn ang="0">
                  <a:pos x="128" y="28"/>
                </a:cxn>
                <a:cxn ang="0">
                  <a:pos x="134" y="107"/>
                </a:cxn>
                <a:cxn ang="0">
                  <a:pos x="134" y="106"/>
                </a:cxn>
                <a:cxn ang="0">
                  <a:pos x="134" y="107"/>
                </a:cxn>
              </a:cxnLst>
              <a:rect l="0" t="0" r="r" b="b"/>
              <a:pathLst>
                <a:path w="162" h="195">
                  <a:moveTo>
                    <a:pt x="128" y="28"/>
                  </a:moveTo>
                  <a:cubicBezTo>
                    <a:pt x="119" y="20"/>
                    <a:pt x="107" y="16"/>
                    <a:pt x="94" y="16"/>
                  </a:cubicBezTo>
                  <a:cubicBezTo>
                    <a:pt x="64" y="16"/>
                    <a:pt x="39" y="40"/>
                    <a:pt x="39" y="70"/>
                  </a:cubicBezTo>
                  <a:cubicBezTo>
                    <a:pt x="39" y="73"/>
                    <a:pt x="40" y="77"/>
                    <a:pt x="40" y="80"/>
                  </a:cubicBezTo>
                  <a:cubicBezTo>
                    <a:pt x="17" y="88"/>
                    <a:pt x="0" y="110"/>
                    <a:pt x="0" y="136"/>
                  </a:cubicBezTo>
                  <a:cubicBezTo>
                    <a:pt x="0" y="169"/>
                    <a:pt x="26" y="195"/>
                    <a:pt x="59" y="195"/>
                  </a:cubicBezTo>
                  <a:cubicBezTo>
                    <a:pt x="61" y="195"/>
                    <a:pt x="64" y="195"/>
                    <a:pt x="67" y="194"/>
                  </a:cubicBezTo>
                  <a:cubicBezTo>
                    <a:pt x="162" y="194"/>
                    <a:pt x="162" y="194"/>
                    <a:pt x="162" y="194"/>
                  </a:cubicBezTo>
                  <a:cubicBezTo>
                    <a:pt x="162" y="0"/>
                    <a:pt x="162" y="0"/>
                    <a:pt x="162" y="0"/>
                  </a:cubicBezTo>
                  <a:cubicBezTo>
                    <a:pt x="148" y="5"/>
                    <a:pt x="136" y="15"/>
                    <a:pt x="128" y="28"/>
                  </a:cubicBezTo>
                  <a:close/>
                  <a:moveTo>
                    <a:pt x="134" y="107"/>
                  </a:moveTo>
                  <a:cubicBezTo>
                    <a:pt x="134" y="107"/>
                    <a:pt x="134" y="107"/>
                    <a:pt x="134" y="106"/>
                  </a:cubicBezTo>
                  <a:cubicBezTo>
                    <a:pt x="134" y="107"/>
                    <a:pt x="134" y="107"/>
                    <a:pt x="134" y="107"/>
                  </a:cubicBezTo>
                  <a:close/>
                </a:path>
              </a:pathLst>
            </a:custGeom>
            <a:grpFill/>
            <a:ln w="9525">
              <a:noFill/>
              <a:round/>
            </a:ln>
          </p:spPr>
          <p:txBody>
            <a:bodyPr vert="horz" wrap="square" lIns="91440" tIns="45720" rIns="91440" bIns="45720" numCol="1" anchor="t" anchorCtr="0" compatLnSpc="1"/>
            <a:lstStyle/>
            <a:p>
              <a:endParaRPr lang="en-US" dirty="0">
                <a:solidFill>
                  <a:schemeClr val="accent4">
                    <a:lumMod val="50000"/>
                  </a:schemeClr>
                </a:solidFill>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104" name="Freeform 8"/>
            <p:cNvSpPr/>
            <p:nvPr/>
          </p:nvSpPr>
          <p:spPr bwMode="auto">
            <a:xfrm>
              <a:off x="1480171" y="2299612"/>
              <a:ext cx="582613" cy="749300"/>
            </a:xfrm>
            <a:custGeom>
              <a:avLst/>
              <a:gdLst/>
              <a:ahLst/>
              <a:cxnLst>
                <a:cxn ang="0">
                  <a:pos x="90" y="65"/>
                </a:cxn>
                <a:cxn ang="0">
                  <a:pos x="23" y="0"/>
                </a:cxn>
                <a:cxn ang="0">
                  <a:pos x="1" y="4"/>
                </a:cxn>
                <a:cxn ang="0">
                  <a:pos x="0" y="4"/>
                </a:cxn>
                <a:cxn ang="0">
                  <a:pos x="0" y="198"/>
                </a:cxn>
                <a:cxn ang="0">
                  <a:pos x="1" y="198"/>
                </a:cxn>
                <a:cxn ang="0">
                  <a:pos x="81" y="198"/>
                </a:cxn>
                <a:cxn ang="0">
                  <a:pos x="88" y="199"/>
                </a:cxn>
                <a:cxn ang="0">
                  <a:pos x="155" y="132"/>
                </a:cxn>
                <a:cxn ang="0">
                  <a:pos x="90" y="65"/>
                </a:cxn>
              </a:cxnLst>
              <a:rect l="0" t="0" r="r" b="b"/>
              <a:pathLst>
                <a:path w="155" h="199">
                  <a:moveTo>
                    <a:pt x="90" y="65"/>
                  </a:moveTo>
                  <a:cubicBezTo>
                    <a:pt x="89" y="29"/>
                    <a:pt x="60" y="0"/>
                    <a:pt x="23" y="0"/>
                  </a:cubicBezTo>
                  <a:cubicBezTo>
                    <a:pt x="15" y="0"/>
                    <a:pt x="8" y="1"/>
                    <a:pt x="1" y="4"/>
                  </a:cubicBezTo>
                  <a:cubicBezTo>
                    <a:pt x="0" y="4"/>
                    <a:pt x="0" y="4"/>
                    <a:pt x="0" y="4"/>
                  </a:cubicBezTo>
                  <a:cubicBezTo>
                    <a:pt x="0" y="198"/>
                    <a:pt x="0" y="198"/>
                    <a:pt x="0" y="198"/>
                  </a:cubicBezTo>
                  <a:cubicBezTo>
                    <a:pt x="1" y="198"/>
                    <a:pt x="1" y="198"/>
                    <a:pt x="1" y="198"/>
                  </a:cubicBezTo>
                  <a:cubicBezTo>
                    <a:pt x="81" y="198"/>
                    <a:pt x="81" y="198"/>
                    <a:pt x="81" y="198"/>
                  </a:cubicBezTo>
                  <a:cubicBezTo>
                    <a:pt x="83" y="199"/>
                    <a:pt x="85" y="199"/>
                    <a:pt x="88" y="199"/>
                  </a:cubicBezTo>
                  <a:cubicBezTo>
                    <a:pt x="125" y="199"/>
                    <a:pt x="155" y="169"/>
                    <a:pt x="155" y="132"/>
                  </a:cubicBezTo>
                  <a:cubicBezTo>
                    <a:pt x="155" y="95"/>
                    <a:pt x="126" y="66"/>
                    <a:pt x="90" y="65"/>
                  </a:cubicBezTo>
                  <a:close/>
                </a:path>
              </a:pathLst>
            </a:custGeom>
            <a:grpFill/>
            <a:ln w="9525">
              <a:noFill/>
              <a:round/>
            </a:ln>
          </p:spPr>
          <p:txBody>
            <a:bodyPr vert="horz" wrap="square" lIns="91440" tIns="45720" rIns="91440" bIns="45720" numCol="1" anchor="t" anchorCtr="0" compatLnSpc="1"/>
            <a:lstStyle/>
            <a:p>
              <a:endParaRPr lang="en-US" dirty="0">
                <a:solidFill>
                  <a:schemeClr val="accent4">
                    <a:lumMod val="50000"/>
                  </a:schemeClr>
                </a:solidFill>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grpSp>
      <p:grpSp>
        <p:nvGrpSpPr>
          <p:cNvPr id="115" name="Group 114"/>
          <p:cNvGrpSpPr/>
          <p:nvPr/>
        </p:nvGrpSpPr>
        <p:grpSpPr>
          <a:xfrm>
            <a:off x="1619507" y="1924338"/>
            <a:ext cx="529447" cy="332755"/>
            <a:chOff x="870571" y="2299612"/>
            <a:chExt cx="1192213" cy="749301"/>
          </a:xfrm>
          <a:solidFill>
            <a:srgbClr val="32ACFA"/>
          </a:solidFill>
        </p:grpSpPr>
        <p:sp>
          <p:nvSpPr>
            <p:cNvPr id="116" name="Freeform 7"/>
            <p:cNvSpPr>
              <a:spLocks noEditPoints="1"/>
            </p:cNvSpPr>
            <p:nvPr/>
          </p:nvSpPr>
          <p:spPr bwMode="auto">
            <a:xfrm>
              <a:off x="870571" y="2313900"/>
              <a:ext cx="609600" cy="735013"/>
            </a:xfrm>
            <a:custGeom>
              <a:avLst/>
              <a:gdLst/>
              <a:ahLst/>
              <a:cxnLst>
                <a:cxn ang="0">
                  <a:pos x="128" y="28"/>
                </a:cxn>
                <a:cxn ang="0">
                  <a:pos x="94" y="16"/>
                </a:cxn>
                <a:cxn ang="0">
                  <a:pos x="39" y="70"/>
                </a:cxn>
                <a:cxn ang="0">
                  <a:pos x="40" y="80"/>
                </a:cxn>
                <a:cxn ang="0">
                  <a:pos x="0" y="136"/>
                </a:cxn>
                <a:cxn ang="0">
                  <a:pos x="59" y="195"/>
                </a:cxn>
                <a:cxn ang="0">
                  <a:pos x="67" y="194"/>
                </a:cxn>
                <a:cxn ang="0">
                  <a:pos x="162" y="194"/>
                </a:cxn>
                <a:cxn ang="0">
                  <a:pos x="162" y="0"/>
                </a:cxn>
                <a:cxn ang="0">
                  <a:pos x="128" y="28"/>
                </a:cxn>
                <a:cxn ang="0">
                  <a:pos x="134" y="107"/>
                </a:cxn>
                <a:cxn ang="0">
                  <a:pos x="134" y="106"/>
                </a:cxn>
                <a:cxn ang="0">
                  <a:pos x="134" y="107"/>
                </a:cxn>
              </a:cxnLst>
              <a:rect l="0" t="0" r="r" b="b"/>
              <a:pathLst>
                <a:path w="162" h="195">
                  <a:moveTo>
                    <a:pt x="128" y="28"/>
                  </a:moveTo>
                  <a:cubicBezTo>
                    <a:pt x="119" y="20"/>
                    <a:pt x="107" y="16"/>
                    <a:pt x="94" y="16"/>
                  </a:cubicBezTo>
                  <a:cubicBezTo>
                    <a:pt x="64" y="16"/>
                    <a:pt x="39" y="40"/>
                    <a:pt x="39" y="70"/>
                  </a:cubicBezTo>
                  <a:cubicBezTo>
                    <a:pt x="39" y="73"/>
                    <a:pt x="40" y="77"/>
                    <a:pt x="40" y="80"/>
                  </a:cubicBezTo>
                  <a:cubicBezTo>
                    <a:pt x="17" y="88"/>
                    <a:pt x="0" y="110"/>
                    <a:pt x="0" y="136"/>
                  </a:cubicBezTo>
                  <a:cubicBezTo>
                    <a:pt x="0" y="169"/>
                    <a:pt x="26" y="195"/>
                    <a:pt x="59" y="195"/>
                  </a:cubicBezTo>
                  <a:cubicBezTo>
                    <a:pt x="61" y="195"/>
                    <a:pt x="64" y="195"/>
                    <a:pt x="67" y="194"/>
                  </a:cubicBezTo>
                  <a:cubicBezTo>
                    <a:pt x="162" y="194"/>
                    <a:pt x="162" y="194"/>
                    <a:pt x="162" y="194"/>
                  </a:cubicBezTo>
                  <a:cubicBezTo>
                    <a:pt x="162" y="0"/>
                    <a:pt x="162" y="0"/>
                    <a:pt x="162" y="0"/>
                  </a:cubicBezTo>
                  <a:cubicBezTo>
                    <a:pt x="148" y="5"/>
                    <a:pt x="136" y="15"/>
                    <a:pt x="128" y="28"/>
                  </a:cubicBezTo>
                  <a:close/>
                  <a:moveTo>
                    <a:pt x="134" y="107"/>
                  </a:moveTo>
                  <a:cubicBezTo>
                    <a:pt x="134" y="107"/>
                    <a:pt x="134" y="107"/>
                    <a:pt x="134" y="106"/>
                  </a:cubicBezTo>
                  <a:cubicBezTo>
                    <a:pt x="134" y="107"/>
                    <a:pt x="134" y="107"/>
                    <a:pt x="134" y="107"/>
                  </a:cubicBezTo>
                  <a:close/>
                </a:path>
              </a:pathLst>
            </a:custGeom>
            <a:grpFill/>
            <a:ln w="9525">
              <a:noFill/>
              <a:round/>
            </a:ln>
          </p:spPr>
          <p:txBody>
            <a:bodyPr vert="horz" wrap="square" lIns="91440" tIns="45720" rIns="91440" bIns="45720" numCol="1" anchor="t" anchorCtr="0" compatLnSpc="1"/>
            <a:lstStyle/>
            <a:p>
              <a:endParaRPr lang="en-US" dirty="0">
                <a:solidFill>
                  <a:schemeClr val="accent4">
                    <a:lumMod val="50000"/>
                  </a:schemeClr>
                </a:solidFill>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117" name="Freeform 8"/>
            <p:cNvSpPr/>
            <p:nvPr/>
          </p:nvSpPr>
          <p:spPr bwMode="auto">
            <a:xfrm>
              <a:off x="1480171" y="2299612"/>
              <a:ext cx="582613" cy="749300"/>
            </a:xfrm>
            <a:custGeom>
              <a:avLst/>
              <a:gdLst/>
              <a:ahLst/>
              <a:cxnLst>
                <a:cxn ang="0">
                  <a:pos x="90" y="65"/>
                </a:cxn>
                <a:cxn ang="0">
                  <a:pos x="23" y="0"/>
                </a:cxn>
                <a:cxn ang="0">
                  <a:pos x="1" y="4"/>
                </a:cxn>
                <a:cxn ang="0">
                  <a:pos x="0" y="4"/>
                </a:cxn>
                <a:cxn ang="0">
                  <a:pos x="0" y="198"/>
                </a:cxn>
                <a:cxn ang="0">
                  <a:pos x="1" y="198"/>
                </a:cxn>
                <a:cxn ang="0">
                  <a:pos x="81" y="198"/>
                </a:cxn>
                <a:cxn ang="0">
                  <a:pos x="88" y="199"/>
                </a:cxn>
                <a:cxn ang="0">
                  <a:pos x="155" y="132"/>
                </a:cxn>
                <a:cxn ang="0">
                  <a:pos x="90" y="65"/>
                </a:cxn>
              </a:cxnLst>
              <a:rect l="0" t="0" r="r" b="b"/>
              <a:pathLst>
                <a:path w="155" h="199">
                  <a:moveTo>
                    <a:pt x="90" y="65"/>
                  </a:moveTo>
                  <a:cubicBezTo>
                    <a:pt x="89" y="29"/>
                    <a:pt x="60" y="0"/>
                    <a:pt x="23" y="0"/>
                  </a:cubicBezTo>
                  <a:cubicBezTo>
                    <a:pt x="15" y="0"/>
                    <a:pt x="8" y="1"/>
                    <a:pt x="1" y="4"/>
                  </a:cubicBezTo>
                  <a:cubicBezTo>
                    <a:pt x="0" y="4"/>
                    <a:pt x="0" y="4"/>
                    <a:pt x="0" y="4"/>
                  </a:cubicBezTo>
                  <a:cubicBezTo>
                    <a:pt x="0" y="198"/>
                    <a:pt x="0" y="198"/>
                    <a:pt x="0" y="198"/>
                  </a:cubicBezTo>
                  <a:cubicBezTo>
                    <a:pt x="1" y="198"/>
                    <a:pt x="1" y="198"/>
                    <a:pt x="1" y="198"/>
                  </a:cubicBezTo>
                  <a:cubicBezTo>
                    <a:pt x="81" y="198"/>
                    <a:pt x="81" y="198"/>
                    <a:pt x="81" y="198"/>
                  </a:cubicBezTo>
                  <a:cubicBezTo>
                    <a:pt x="83" y="199"/>
                    <a:pt x="85" y="199"/>
                    <a:pt x="88" y="199"/>
                  </a:cubicBezTo>
                  <a:cubicBezTo>
                    <a:pt x="125" y="199"/>
                    <a:pt x="155" y="169"/>
                    <a:pt x="155" y="132"/>
                  </a:cubicBezTo>
                  <a:cubicBezTo>
                    <a:pt x="155" y="95"/>
                    <a:pt x="126" y="66"/>
                    <a:pt x="90" y="65"/>
                  </a:cubicBezTo>
                  <a:close/>
                </a:path>
              </a:pathLst>
            </a:custGeom>
            <a:grpFill/>
            <a:ln w="9525">
              <a:noFill/>
              <a:round/>
            </a:ln>
          </p:spPr>
          <p:txBody>
            <a:bodyPr vert="horz" wrap="square" lIns="91440" tIns="45720" rIns="91440" bIns="45720" numCol="1" anchor="t" anchorCtr="0" compatLnSpc="1"/>
            <a:lstStyle/>
            <a:p>
              <a:endParaRPr lang="en-US" dirty="0">
                <a:solidFill>
                  <a:schemeClr val="accent4">
                    <a:lumMod val="50000"/>
                  </a:schemeClr>
                </a:solidFill>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grpSp>
      <p:grpSp>
        <p:nvGrpSpPr>
          <p:cNvPr id="118" name="Group 117"/>
          <p:cNvGrpSpPr/>
          <p:nvPr/>
        </p:nvGrpSpPr>
        <p:grpSpPr>
          <a:xfrm>
            <a:off x="7144007" y="1924338"/>
            <a:ext cx="529447" cy="332755"/>
            <a:chOff x="870571" y="2299612"/>
            <a:chExt cx="1192213" cy="749301"/>
          </a:xfrm>
          <a:solidFill>
            <a:srgbClr val="0476BF"/>
          </a:solidFill>
        </p:grpSpPr>
        <p:sp>
          <p:nvSpPr>
            <p:cNvPr id="119" name="Freeform 7"/>
            <p:cNvSpPr>
              <a:spLocks noEditPoints="1"/>
            </p:cNvSpPr>
            <p:nvPr/>
          </p:nvSpPr>
          <p:spPr bwMode="auto">
            <a:xfrm>
              <a:off x="870571" y="2313900"/>
              <a:ext cx="609600" cy="735013"/>
            </a:xfrm>
            <a:custGeom>
              <a:avLst/>
              <a:gdLst/>
              <a:ahLst/>
              <a:cxnLst>
                <a:cxn ang="0">
                  <a:pos x="128" y="28"/>
                </a:cxn>
                <a:cxn ang="0">
                  <a:pos x="94" y="16"/>
                </a:cxn>
                <a:cxn ang="0">
                  <a:pos x="39" y="70"/>
                </a:cxn>
                <a:cxn ang="0">
                  <a:pos x="40" y="80"/>
                </a:cxn>
                <a:cxn ang="0">
                  <a:pos x="0" y="136"/>
                </a:cxn>
                <a:cxn ang="0">
                  <a:pos x="59" y="195"/>
                </a:cxn>
                <a:cxn ang="0">
                  <a:pos x="67" y="194"/>
                </a:cxn>
                <a:cxn ang="0">
                  <a:pos x="162" y="194"/>
                </a:cxn>
                <a:cxn ang="0">
                  <a:pos x="162" y="0"/>
                </a:cxn>
                <a:cxn ang="0">
                  <a:pos x="128" y="28"/>
                </a:cxn>
                <a:cxn ang="0">
                  <a:pos x="134" y="107"/>
                </a:cxn>
                <a:cxn ang="0">
                  <a:pos x="134" y="106"/>
                </a:cxn>
                <a:cxn ang="0">
                  <a:pos x="134" y="107"/>
                </a:cxn>
              </a:cxnLst>
              <a:rect l="0" t="0" r="r" b="b"/>
              <a:pathLst>
                <a:path w="162" h="195">
                  <a:moveTo>
                    <a:pt x="128" y="28"/>
                  </a:moveTo>
                  <a:cubicBezTo>
                    <a:pt x="119" y="20"/>
                    <a:pt x="107" y="16"/>
                    <a:pt x="94" y="16"/>
                  </a:cubicBezTo>
                  <a:cubicBezTo>
                    <a:pt x="64" y="16"/>
                    <a:pt x="39" y="40"/>
                    <a:pt x="39" y="70"/>
                  </a:cubicBezTo>
                  <a:cubicBezTo>
                    <a:pt x="39" y="73"/>
                    <a:pt x="40" y="77"/>
                    <a:pt x="40" y="80"/>
                  </a:cubicBezTo>
                  <a:cubicBezTo>
                    <a:pt x="17" y="88"/>
                    <a:pt x="0" y="110"/>
                    <a:pt x="0" y="136"/>
                  </a:cubicBezTo>
                  <a:cubicBezTo>
                    <a:pt x="0" y="169"/>
                    <a:pt x="26" y="195"/>
                    <a:pt x="59" y="195"/>
                  </a:cubicBezTo>
                  <a:cubicBezTo>
                    <a:pt x="61" y="195"/>
                    <a:pt x="64" y="195"/>
                    <a:pt x="67" y="194"/>
                  </a:cubicBezTo>
                  <a:cubicBezTo>
                    <a:pt x="162" y="194"/>
                    <a:pt x="162" y="194"/>
                    <a:pt x="162" y="194"/>
                  </a:cubicBezTo>
                  <a:cubicBezTo>
                    <a:pt x="162" y="0"/>
                    <a:pt x="162" y="0"/>
                    <a:pt x="162" y="0"/>
                  </a:cubicBezTo>
                  <a:cubicBezTo>
                    <a:pt x="148" y="5"/>
                    <a:pt x="136" y="15"/>
                    <a:pt x="128" y="28"/>
                  </a:cubicBezTo>
                  <a:close/>
                  <a:moveTo>
                    <a:pt x="134" y="107"/>
                  </a:moveTo>
                  <a:cubicBezTo>
                    <a:pt x="134" y="107"/>
                    <a:pt x="134" y="107"/>
                    <a:pt x="134" y="106"/>
                  </a:cubicBezTo>
                  <a:cubicBezTo>
                    <a:pt x="134" y="107"/>
                    <a:pt x="134" y="107"/>
                    <a:pt x="134" y="107"/>
                  </a:cubicBezTo>
                  <a:close/>
                </a:path>
              </a:pathLst>
            </a:custGeom>
            <a:grpFill/>
            <a:ln w="9525">
              <a:noFill/>
              <a:round/>
            </a:ln>
          </p:spPr>
          <p:txBody>
            <a:bodyPr vert="horz" wrap="square" lIns="91440" tIns="45720" rIns="91440" bIns="45720" numCol="1" anchor="t" anchorCtr="0" compatLnSpc="1"/>
            <a:lstStyle/>
            <a:p>
              <a:endParaRPr lang="en-US" dirty="0">
                <a:solidFill>
                  <a:schemeClr val="accent4">
                    <a:lumMod val="50000"/>
                  </a:schemeClr>
                </a:solidFill>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120" name="Freeform 8"/>
            <p:cNvSpPr/>
            <p:nvPr/>
          </p:nvSpPr>
          <p:spPr bwMode="auto">
            <a:xfrm>
              <a:off x="1480171" y="2299612"/>
              <a:ext cx="582613" cy="749300"/>
            </a:xfrm>
            <a:custGeom>
              <a:avLst/>
              <a:gdLst/>
              <a:ahLst/>
              <a:cxnLst>
                <a:cxn ang="0">
                  <a:pos x="90" y="65"/>
                </a:cxn>
                <a:cxn ang="0">
                  <a:pos x="23" y="0"/>
                </a:cxn>
                <a:cxn ang="0">
                  <a:pos x="1" y="4"/>
                </a:cxn>
                <a:cxn ang="0">
                  <a:pos x="0" y="4"/>
                </a:cxn>
                <a:cxn ang="0">
                  <a:pos x="0" y="198"/>
                </a:cxn>
                <a:cxn ang="0">
                  <a:pos x="1" y="198"/>
                </a:cxn>
                <a:cxn ang="0">
                  <a:pos x="81" y="198"/>
                </a:cxn>
                <a:cxn ang="0">
                  <a:pos x="88" y="199"/>
                </a:cxn>
                <a:cxn ang="0">
                  <a:pos x="155" y="132"/>
                </a:cxn>
                <a:cxn ang="0">
                  <a:pos x="90" y="65"/>
                </a:cxn>
              </a:cxnLst>
              <a:rect l="0" t="0" r="r" b="b"/>
              <a:pathLst>
                <a:path w="155" h="199">
                  <a:moveTo>
                    <a:pt x="90" y="65"/>
                  </a:moveTo>
                  <a:cubicBezTo>
                    <a:pt x="89" y="29"/>
                    <a:pt x="60" y="0"/>
                    <a:pt x="23" y="0"/>
                  </a:cubicBezTo>
                  <a:cubicBezTo>
                    <a:pt x="15" y="0"/>
                    <a:pt x="8" y="1"/>
                    <a:pt x="1" y="4"/>
                  </a:cubicBezTo>
                  <a:cubicBezTo>
                    <a:pt x="0" y="4"/>
                    <a:pt x="0" y="4"/>
                    <a:pt x="0" y="4"/>
                  </a:cubicBezTo>
                  <a:cubicBezTo>
                    <a:pt x="0" y="198"/>
                    <a:pt x="0" y="198"/>
                    <a:pt x="0" y="198"/>
                  </a:cubicBezTo>
                  <a:cubicBezTo>
                    <a:pt x="1" y="198"/>
                    <a:pt x="1" y="198"/>
                    <a:pt x="1" y="198"/>
                  </a:cubicBezTo>
                  <a:cubicBezTo>
                    <a:pt x="81" y="198"/>
                    <a:pt x="81" y="198"/>
                    <a:pt x="81" y="198"/>
                  </a:cubicBezTo>
                  <a:cubicBezTo>
                    <a:pt x="83" y="199"/>
                    <a:pt x="85" y="199"/>
                    <a:pt x="88" y="199"/>
                  </a:cubicBezTo>
                  <a:cubicBezTo>
                    <a:pt x="125" y="199"/>
                    <a:pt x="155" y="169"/>
                    <a:pt x="155" y="132"/>
                  </a:cubicBezTo>
                  <a:cubicBezTo>
                    <a:pt x="155" y="95"/>
                    <a:pt x="126" y="66"/>
                    <a:pt x="90" y="65"/>
                  </a:cubicBezTo>
                  <a:close/>
                </a:path>
              </a:pathLst>
            </a:custGeom>
            <a:grpFill/>
            <a:ln w="9525">
              <a:noFill/>
              <a:round/>
            </a:ln>
          </p:spPr>
          <p:txBody>
            <a:bodyPr vert="horz" wrap="square" lIns="91440" tIns="45720" rIns="91440" bIns="45720" numCol="1" anchor="t" anchorCtr="0" compatLnSpc="1"/>
            <a:lstStyle/>
            <a:p>
              <a:endParaRPr lang="en-US" dirty="0">
                <a:solidFill>
                  <a:schemeClr val="accent4">
                    <a:lumMod val="50000"/>
                  </a:schemeClr>
                </a:solidFill>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grpSp>
      <p:grpSp>
        <p:nvGrpSpPr>
          <p:cNvPr id="121" name="Group 120"/>
          <p:cNvGrpSpPr/>
          <p:nvPr/>
        </p:nvGrpSpPr>
        <p:grpSpPr>
          <a:xfrm>
            <a:off x="5713703" y="2358664"/>
            <a:ext cx="450269" cy="890857"/>
            <a:chOff x="5275990" y="1880539"/>
            <a:chExt cx="1366175" cy="2702980"/>
          </a:xfrm>
          <a:solidFill>
            <a:srgbClr val="32ACFA"/>
          </a:solidFill>
        </p:grpSpPr>
        <p:grpSp>
          <p:nvGrpSpPr>
            <p:cNvPr id="122" name="Group 245"/>
            <p:cNvGrpSpPr/>
            <p:nvPr/>
          </p:nvGrpSpPr>
          <p:grpSpPr>
            <a:xfrm rot="19903140">
              <a:off x="5275990" y="1880539"/>
              <a:ext cx="1366175" cy="1318924"/>
              <a:chOff x="3538538" y="2093914"/>
              <a:chExt cx="550863" cy="531813"/>
            </a:xfrm>
            <a:grpFill/>
          </p:grpSpPr>
          <p:sp>
            <p:nvSpPr>
              <p:cNvPr id="124" name="Oval 72"/>
              <p:cNvSpPr>
                <a:spLocks noChangeArrowheads="1"/>
              </p:cNvSpPr>
              <p:nvPr/>
            </p:nvSpPr>
            <p:spPr bwMode="auto">
              <a:xfrm>
                <a:off x="3829050" y="2363789"/>
                <a:ext cx="55563" cy="55563"/>
              </a:xfrm>
              <a:prstGeom prst="ellipse">
                <a:avLst/>
              </a:pr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125" name="Freeform 76"/>
              <p:cNvSpPr/>
              <p:nvPr/>
            </p:nvSpPr>
            <p:spPr bwMode="auto">
              <a:xfrm>
                <a:off x="3538538" y="2355851"/>
                <a:ext cx="282575" cy="79375"/>
              </a:xfrm>
              <a:custGeom>
                <a:avLst/>
                <a:gdLst/>
                <a:ahLst/>
                <a:cxnLst>
                  <a:cxn ang="0">
                    <a:pos x="169" y="1"/>
                  </a:cxn>
                  <a:cxn ang="0">
                    <a:pos x="0" y="0"/>
                  </a:cxn>
                  <a:cxn ang="0">
                    <a:pos x="1" y="16"/>
                  </a:cxn>
                  <a:cxn ang="0">
                    <a:pos x="144" y="46"/>
                  </a:cxn>
                  <a:cxn ang="0">
                    <a:pos x="170" y="31"/>
                  </a:cxn>
                  <a:cxn ang="0">
                    <a:pos x="169" y="1"/>
                  </a:cxn>
                </a:cxnLst>
                <a:rect l="0" t="0" r="r" b="b"/>
                <a:pathLst>
                  <a:path w="170" h="48">
                    <a:moveTo>
                      <a:pt x="169" y="1"/>
                    </a:moveTo>
                    <a:cubicBezTo>
                      <a:pt x="0" y="0"/>
                      <a:pt x="0" y="0"/>
                      <a:pt x="0" y="0"/>
                    </a:cubicBezTo>
                    <a:cubicBezTo>
                      <a:pt x="1" y="16"/>
                      <a:pt x="1" y="16"/>
                      <a:pt x="1" y="16"/>
                    </a:cubicBezTo>
                    <a:cubicBezTo>
                      <a:pt x="144" y="46"/>
                      <a:pt x="144" y="46"/>
                      <a:pt x="144" y="46"/>
                    </a:cubicBezTo>
                    <a:cubicBezTo>
                      <a:pt x="144" y="46"/>
                      <a:pt x="163" y="48"/>
                      <a:pt x="170" y="31"/>
                    </a:cubicBezTo>
                    <a:lnTo>
                      <a:pt x="169" y="1"/>
                    </a:lnTo>
                    <a:close/>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126" name="Freeform 77"/>
              <p:cNvSpPr/>
              <p:nvPr/>
            </p:nvSpPr>
            <p:spPr bwMode="auto">
              <a:xfrm>
                <a:off x="3843338" y="2093914"/>
                <a:ext cx="184150" cy="266700"/>
              </a:xfrm>
              <a:custGeom>
                <a:avLst/>
                <a:gdLst/>
                <a:ahLst/>
                <a:cxnLst>
                  <a:cxn ang="0">
                    <a:pos x="0" y="137"/>
                  </a:cxn>
                  <a:cxn ang="0">
                    <a:pos x="99" y="0"/>
                  </a:cxn>
                  <a:cxn ang="0">
                    <a:pos x="111" y="10"/>
                  </a:cxn>
                  <a:cxn ang="0">
                    <a:pos x="51" y="143"/>
                  </a:cxn>
                  <a:cxn ang="0">
                    <a:pos x="23" y="156"/>
                  </a:cxn>
                  <a:cxn ang="0">
                    <a:pos x="0" y="137"/>
                  </a:cxn>
                </a:cxnLst>
                <a:rect l="0" t="0" r="r" b="b"/>
                <a:pathLst>
                  <a:path w="111" h="160">
                    <a:moveTo>
                      <a:pt x="0" y="137"/>
                    </a:moveTo>
                    <a:cubicBezTo>
                      <a:pt x="99" y="0"/>
                      <a:pt x="99" y="0"/>
                      <a:pt x="99" y="0"/>
                    </a:cubicBezTo>
                    <a:cubicBezTo>
                      <a:pt x="111" y="10"/>
                      <a:pt x="111" y="10"/>
                      <a:pt x="111" y="10"/>
                    </a:cubicBezTo>
                    <a:cubicBezTo>
                      <a:pt x="51" y="143"/>
                      <a:pt x="51" y="143"/>
                      <a:pt x="51" y="143"/>
                    </a:cubicBezTo>
                    <a:cubicBezTo>
                      <a:pt x="51" y="143"/>
                      <a:pt x="42" y="160"/>
                      <a:pt x="23" y="156"/>
                    </a:cubicBezTo>
                    <a:lnTo>
                      <a:pt x="0" y="137"/>
                    </a:lnTo>
                    <a:close/>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127" name="Freeform 78"/>
              <p:cNvSpPr/>
              <p:nvPr/>
            </p:nvSpPr>
            <p:spPr bwMode="auto">
              <a:xfrm>
                <a:off x="3859213" y="2389189"/>
                <a:ext cx="230188" cy="236538"/>
              </a:xfrm>
              <a:custGeom>
                <a:avLst/>
                <a:gdLst/>
                <a:ahLst/>
                <a:cxnLst>
                  <a:cxn ang="0">
                    <a:pos x="34" y="0"/>
                  </a:cxn>
                  <a:cxn ang="0">
                    <a:pos x="138" y="133"/>
                  </a:cxn>
                  <a:cxn ang="0">
                    <a:pos x="125" y="142"/>
                  </a:cxn>
                  <a:cxn ang="0">
                    <a:pos x="14" y="48"/>
                  </a:cxn>
                  <a:cxn ang="0">
                    <a:pos x="9" y="18"/>
                  </a:cxn>
                  <a:cxn ang="0">
                    <a:pos x="34" y="0"/>
                  </a:cxn>
                </a:cxnLst>
                <a:rect l="0" t="0" r="r" b="b"/>
                <a:pathLst>
                  <a:path w="138" h="142">
                    <a:moveTo>
                      <a:pt x="34" y="0"/>
                    </a:moveTo>
                    <a:cubicBezTo>
                      <a:pt x="138" y="133"/>
                      <a:pt x="138" y="133"/>
                      <a:pt x="138" y="133"/>
                    </a:cubicBezTo>
                    <a:cubicBezTo>
                      <a:pt x="125" y="142"/>
                      <a:pt x="125" y="142"/>
                      <a:pt x="125" y="142"/>
                    </a:cubicBezTo>
                    <a:cubicBezTo>
                      <a:pt x="14" y="48"/>
                      <a:pt x="14" y="48"/>
                      <a:pt x="14" y="48"/>
                    </a:cubicBezTo>
                    <a:cubicBezTo>
                      <a:pt x="14" y="48"/>
                      <a:pt x="0" y="34"/>
                      <a:pt x="9" y="18"/>
                    </a:cubicBezTo>
                    <a:lnTo>
                      <a:pt x="34" y="0"/>
                    </a:lnTo>
                    <a:close/>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grpSp>
        <p:sp>
          <p:nvSpPr>
            <p:cNvPr id="123" name="Trapezoid 122"/>
            <p:cNvSpPr/>
            <p:nvPr/>
          </p:nvSpPr>
          <p:spPr>
            <a:xfrm>
              <a:off x="6012175" y="2708274"/>
              <a:ext cx="172821" cy="1875245"/>
            </a:xfrm>
            <a:prstGeom prst="trapezoid">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grpSp>
      <p:grpSp>
        <p:nvGrpSpPr>
          <p:cNvPr id="133" name="Group 132"/>
          <p:cNvGrpSpPr/>
          <p:nvPr/>
        </p:nvGrpSpPr>
        <p:grpSpPr>
          <a:xfrm>
            <a:off x="4495289" y="2267724"/>
            <a:ext cx="647702" cy="437833"/>
            <a:chOff x="4606924" y="2263248"/>
            <a:chExt cx="647702" cy="437833"/>
          </a:xfrm>
          <a:solidFill>
            <a:srgbClr val="0E5A8B"/>
          </a:solidFill>
        </p:grpSpPr>
        <p:sp>
          <p:nvSpPr>
            <p:cNvPr id="128" name="Freeform 36"/>
            <p:cNvSpPr>
              <a:spLocks noEditPoints="1"/>
            </p:cNvSpPr>
            <p:nvPr/>
          </p:nvSpPr>
          <p:spPr bwMode="auto">
            <a:xfrm>
              <a:off x="4856008" y="2263248"/>
              <a:ext cx="141443" cy="193769"/>
            </a:xfrm>
            <a:custGeom>
              <a:avLst/>
              <a:gdLst/>
              <a:ahLst/>
              <a:cxnLst>
                <a:cxn ang="0">
                  <a:pos x="39" y="2"/>
                </a:cxn>
                <a:cxn ang="0">
                  <a:pos x="35" y="0"/>
                </a:cxn>
                <a:cxn ang="0">
                  <a:pos x="32" y="2"/>
                </a:cxn>
                <a:cxn ang="0">
                  <a:pos x="0" y="63"/>
                </a:cxn>
                <a:cxn ang="0">
                  <a:pos x="35" y="98"/>
                </a:cxn>
                <a:cxn ang="0">
                  <a:pos x="70" y="63"/>
                </a:cxn>
                <a:cxn ang="0">
                  <a:pos x="39" y="2"/>
                </a:cxn>
                <a:cxn ang="0">
                  <a:pos x="23" y="83"/>
                </a:cxn>
                <a:cxn ang="0">
                  <a:pos x="19" y="85"/>
                </a:cxn>
                <a:cxn ang="0">
                  <a:pos x="16" y="83"/>
                </a:cxn>
                <a:cxn ang="0">
                  <a:pos x="7" y="54"/>
                </a:cxn>
                <a:cxn ang="0">
                  <a:pos x="13" y="50"/>
                </a:cxn>
                <a:cxn ang="0">
                  <a:pos x="16" y="56"/>
                </a:cxn>
                <a:cxn ang="0">
                  <a:pos x="22" y="76"/>
                </a:cxn>
                <a:cxn ang="0">
                  <a:pos x="23" y="83"/>
                </a:cxn>
                <a:cxn ang="0">
                  <a:pos x="32" y="93"/>
                </a:cxn>
                <a:cxn ang="0">
                  <a:pos x="27" y="87"/>
                </a:cxn>
                <a:cxn ang="0">
                  <a:pos x="32" y="82"/>
                </a:cxn>
                <a:cxn ang="0">
                  <a:pos x="38" y="87"/>
                </a:cxn>
                <a:cxn ang="0">
                  <a:pos x="32" y="93"/>
                </a:cxn>
                <a:cxn ang="0">
                  <a:pos x="32" y="93"/>
                </a:cxn>
                <a:cxn ang="0">
                  <a:pos x="32" y="93"/>
                </a:cxn>
              </a:cxnLst>
              <a:rect l="0" t="0" r="r" b="b"/>
              <a:pathLst>
                <a:path w="70" h="98">
                  <a:moveTo>
                    <a:pt x="39" y="2"/>
                  </a:moveTo>
                  <a:cubicBezTo>
                    <a:pt x="38" y="1"/>
                    <a:pt x="37" y="0"/>
                    <a:pt x="35" y="0"/>
                  </a:cubicBezTo>
                  <a:cubicBezTo>
                    <a:pt x="34" y="0"/>
                    <a:pt x="32" y="1"/>
                    <a:pt x="32" y="2"/>
                  </a:cubicBezTo>
                  <a:cubicBezTo>
                    <a:pt x="23" y="14"/>
                    <a:pt x="0" y="47"/>
                    <a:pt x="0" y="63"/>
                  </a:cubicBezTo>
                  <a:cubicBezTo>
                    <a:pt x="0" y="82"/>
                    <a:pt x="16" y="98"/>
                    <a:pt x="35" y="98"/>
                  </a:cubicBezTo>
                  <a:cubicBezTo>
                    <a:pt x="55" y="98"/>
                    <a:pt x="70" y="82"/>
                    <a:pt x="70" y="63"/>
                  </a:cubicBezTo>
                  <a:cubicBezTo>
                    <a:pt x="70" y="47"/>
                    <a:pt x="48" y="14"/>
                    <a:pt x="39" y="2"/>
                  </a:cubicBezTo>
                  <a:close/>
                  <a:moveTo>
                    <a:pt x="23" y="83"/>
                  </a:moveTo>
                  <a:cubicBezTo>
                    <a:pt x="22" y="84"/>
                    <a:pt x="20" y="85"/>
                    <a:pt x="19" y="85"/>
                  </a:cubicBezTo>
                  <a:cubicBezTo>
                    <a:pt x="18" y="85"/>
                    <a:pt x="17" y="84"/>
                    <a:pt x="16" y="83"/>
                  </a:cubicBezTo>
                  <a:cubicBezTo>
                    <a:pt x="2" y="72"/>
                    <a:pt x="7" y="55"/>
                    <a:pt x="7" y="54"/>
                  </a:cubicBezTo>
                  <a:cubicBezTo>
                    <a:pt x="8" y="51"/>
                    <a:pt x="11" y="50"/>
                    <a:pt x="13" y="50"/>
                  </a:cubicBezTo>
                  <a:cubicBezTo>
                    <a:pt x="16" y="51"/>
                    <a:pt x="17" y="54"/>
                    <a:pt x="16" y="56"/>
                  </a:cubicBezTo>
                  <a:cubicBezTo>
                    <a:pt x="16" y="57"/>
                    <a:pt x="13" y="68"/>
                    <a:pt x="22" y="76"/>
                  </a:cubicBezTo>
                  <a:cubicBezTo>
                    <a:pt x="24" y="78"/>
                    <a:pt x="25" y="81"/>
                    <a:pt x="23" y="83"/>
                  </a:cubicBezTo>
                  <a:close/>
                  <a:moveTo>
                    <a:pt x="32" y="93"/>
                  </a:moveTo>
                  <a:cubicBezTo>
                    <a:pt x="30" y="93"/>
                    <a:pt x="27" y="90"/>
                    <a:pt x="27" y="87"/>
                  </a:cubicBezTo>
                  <a:cubicBezTo>
                    <a:pt x="27" y="84"/>
                    <a:pt x="30" y="82"/>
                    <a:pt x="32" y="82"/>
                  </a:cubicBezTo>
                  <a:cubicBezTo>
                    <a:pt x="35" y="82"/>
                    <a:pt x="38" y="84"/>
                    <a:pt x="38" y="87"/>
                  </a:cubicBezTo>
                  <a:cubicBezTo>
                    <a:pt x="38" y="90"/>
                    <a:pt x="35" y="93"/>
                    <a:pt x="32" y="93"/>
                  </a:cubicBezTo>
                  <a:close/>
                  <a:moveTo>
                    <a:pt x="32" y="93"/>
                  </a:moveTo>
                  <a:cubicBezTo>
                    <a:pt x="32" y="93"/>
                    <a:pt x="32" y="93"/>
                    <a:pt x="32" y="93"/>
                  </a:cubicBezTo>
                </a:path>
              </a:pathLst>
            </a:custGeom>
            <a:grpFill/>
            <a:ln w="9525">
              <a:noFill/>
              <a:round/>
            </a:ln>
          </p:spPr>
          <p:txBody>
            <a:bodyPr vert="horz" wrap="square" lIns="91440" tIns="45720" rIns="91440" bIns="45720" numCol="1" anchor="t" anchorCtr="0" compatLnSpc="1"/>
            <a:lstStyle/>
            <a:p>
              <a:endParaRPr lang="en-US" dirty="0">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129" name="Freeform 36"/>
            <p:cNvSpPr>
              <a:spLocks noEditPoints="1"/>
            </p:cNvSpPr>
            <p:nvPr/>
          </p:nvSpPr>
          <p:spPr bwMode="auto">
            <a:xfrm>
              <a:off x="5113183" y="2263248"/>
              <a:ext cx="141443" cy="193769"/>
            </a:xfrm>
            <a:custGeom>
              <a:avLst/>
              <a:gdLst/>
              <a:ahLst/>
              <a:cxnLst>
                <a:cxn ang="0">
                  <a:pos x="39" y="2"/>
                </a:cxn>
                <a:cxn ang="0">
                  <a:pos x="35" y="0"/>
                </a:cxn>
                <a:cxn ang="0">
                  <a:pos x="32" y="2"/>
                </a:cxn>
                <a:cxn ang="0">
                  <a:pos x="0" y="63"/>
                </a:cxn>
                <a:cxn ang="0">
                  <a:pos x="35" y="98"/>
                </a:cxn>
                <a:cxn ang="0">
                  <a:pos x="70" y="63"/>
                </a:cxn>
                <a:cxn ang="0">
                  <a:pos x="39" y="2"/>
                </a:cxn>
                <a:cxn ang="0">
                  <a:pos x="23" y="83"/>
                </a:cxn>
                <a:cxn ang="0">
                  <a:pos x="19" y="85"/>
                </a:cxn>
                <a:cxn ang="0">
                  <a:pos x="16" y="83"/>
                </a:cxn>
                <a:cxn ang="0">
                  <a:pos x="7" y="54"/>
                </a:cxn>
                <a:cxn ang="0">
                  <a:pos x="13" y="50"/>
                </a:cxn>
                <a:cxn ang="0">
                  <a:pos x="16" y="56"/>
                </a:cxn>
                <a:cxn ang="0">
                  <a:pos x="22" y="76"/>
                </a:cxn>
                <a:cxn ang="0">
                  <a:pos x="23" y="83"/>
                </a:cxn>
                <a:cxn ang="0">
                  <a:pos x="32" y="93"/>
                </a:cxn>
                <a:cxn ang="0">
                  <a:pos x="27" y="87"/>
                </a:cxn>
                <a:cxn ang="0">
                  <a:pos x="32" y="82"/>
                </a:cxn>
                <a:cxn ang="0">
                  <a:pos x="38" y="87"/>
                </a:cxn>
                <a:cxn ang="0">
                  <a:pos x="32" y="93"/>
                </a:cxn>
                <a:cxn ang="0">
                  <a:pos x="32" y="93"/>
                </a:cxn>
                <a:cxn ang="0">
                  <a:pos x="32" y="93"/>
                </a:cxn>
              </a:cxnLst>
              <a:rect l="0" t="0" r="r" b="b"/>
              <a:pathLst>
                <a:path w="70" h="98">
                  <a:moveTo>
                    <a:pt x="39" y="2"/>
                  </a:moveTo>
                  <a:cubicBezTo>
                    <a:pt x="38" y="1"/>
                    <a:pt x="37" y="0"/>
                    <a:pt x="35" y="0"/>
                  </a:cubicBezTo>
                  <a:cubicBezTo>
                    <a:pt x="34" y="0"/>
                    <a:pt x="32" y="1"/>
                    <a:pt x="32" y="2"/>
                  </a:cubicBezTo>
                  <a:cubicBezTo>
                    <a:pt x="23" y="14"/>
                    <a:pt x="0" y="47"/>
                    <a:pt x="0" y="63"/>
                  </a:cubicBezTo>
                  <a:cubicBezTo>
                    <a:pt x="0" y="82"/>
                    <a:pt x="16" y="98"/>
                    <a:pt x="35" y="98"/>
                  </a:cubicBezTo>
                  <a:cubicBezTo>
                    <a:pt x="55" y="98"/>
                    <a:pt x="70" y="82"/>
                    <a:pt x="70" y="63"/>
                  </a:cubicBezTo>
                  <a:cubicBezTo>
                    <a:pt x="70" y="47"/>
                    <a:pt x="48" y="14"/>
                    <a:pt x="39" y="2"/>
                  </a:cubicBezTo>
                  <a:close/>
                  <a:moveTo>
                    <a:pt x="23" y="83"/>
                  </a:moveTo>
                  <a:cubicBezTo>
                    <a:pt x="22" y="84"/>
                    <a:pt x="20" y="85"/>
                    <a:pt x="19" y="85"/>
                  </a:cubicBezTo>
                  <a:cubicBezTo>
                    <a:pt x="18" y="85"/>
                    <a:pt x="17" y="84"/>
                    <a:pt x="16" y="83"/>
                  </a:cubicBezTo>
                  <a:cubicBezTo>
                    <a:pt x="2" y="72"/>
                    <a:pt x="7" y="55"/>
                    <a:pt x="7" y="54"/>
                  </a:cubicBezTo>
                  <a:cubicBezTo>
                    <a:pt x="8" y="51"/>
                    <a:pt x="11" y="50"/>
                    <a:pt x="13" y="50"/>
                  </a:cubicBezTo>
                  <a:cubicBezTo>
                    <a:pt x="16" y="51"/>
                    <a:pt x="17" y="54"/>
                    <a:pt x="16" y="56"/>
                  </a:cubicBezTo>
                  <a:cubicBezTo>
                    <a:pt x="16" y="57"/>
                    <a:pt x="13" y="68"/>
                    <a:pt x="22" y="76"/>
                  </a:cubicBezTo>
                  <a:cubicBezTo>
                    <a:pt x="24" y="78"/>
                    <a:pt x="25" y="81"/>
                    <a:pt x="23" y="83"/>
                  </a:cubicBezTo>
                  <a:close/>
                  <a:moveTo>
                    <a:pt x="32" y="93"/>
                  </a:moveTo>
                  <a:cubicBezTo>
                    <a:pt x="30" y="93"/>
                    <a:pt x="27" y="90"/>
                    <a:pt x="27" y="87"/>
                  </a:cubicBezTo>
                  <a:cubicBezTo>
                    <a:pt x="27" y="84"/>
                    <a:pt x="30" y="82"/>
                    <a:pt x="32" y="82"/>
                  </a:cubicBezTo>
                  <a:cubicBezTo>
                    <a:pt x="35" y="82"/>
                    <a:pt x="38" y="84"/>
                    <a:pt x="38" y="87"/>
                  </a:cubicBezTo>
                  <a:cubicBezTo>
                    <a:pt x="38" y="90"/>
                    <a:pt x="35" y="93"/>
                    <a:pt x="32" y="93"/>
                  </a:cubicBezTo>
                  <a:close/>
                  <a:moveTo>
                    <a:pt x="32" y="93"/>
                  </a:moveTo>
                  <a:cubicBezTo>
                    <a:pt x="32" y="93"/>
                    <a:pt x="32" y="93"/>
                    <a:pt x="32" y="93"/>
                  </a:cubicBezTo>
                </a:path>
              </a:pathLst>
            </a:custGeom>
            <a:grpFill/>
            <a:ln w="9525">
              <a:noFill/>
              <a:round/>
            </a:ln>
          </p:spPr>
          <p:txBody>
            <a:bodyPr vert="horz" wrap="square" lIns="91440" tIns="45720" rIns="91440" bIns="45720" numCol="1" anchor="t" anchorCtr="0" compatLnSpc="1"/>
            <a:lstStyle/>
            <a:p>
              <a:endParaRPr lang="en-US" dirty="0">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130" name="Freeform 36"/>
            <p:cNvSpPr>
              <a:spLocks noEditPoints="1"/>
            </p:cNvSpPr>
            <p:nvPr/>
          </p:nvSpPr>
          <p:spPr bwMode="auto">
            <a:xfrm>
              <a:off x="4606924" y="2263248"/>
              <a:ext cx="141443" cy="193769"/>
            </a:xfrm>
            <a:custGeom>
              <a:avLst/>
              <a:gdLst/>
              <a:ahLst/>
              <a:cxnLst>
                <a:cxn ang="0">
                  <a:pos x="39" y="2"/>
                </a:cxn>
                <a:cxn ang="0">
                  <a:pos x="35" y="0"/>
                </a:cxn>
                <a:cxn ang="0">
                  <a:pos x="32" y="2"/>
                </a:cxn>
                <a:cxn ang="0">
                  <a:pos x="0" y="63"/>
                </a:cxn>
                <a:cxn ang="0">
                  <a:pos x="35" y="98"/>
                </a:cxn>
                <a:cxn ang="0">
                  <a:pos x="70" y="63"/>
                </a:cxn>
                <a:cxn ang="0">
                  <a:pos x="39" y="2"/>
                </a:cxn>
                <a:cxn ang="0">
                  <a:pos x="23" y="83"/>
                </a:cxn>
                <a:cxn ang="0">
                  <a:pos x="19" y="85"/>
                </a:cxn>
                <a:cxn ang="0">
                  <a:pos x="16" y="83"/>
                </a:cxn>
                <a:cxn ang="0">
                  <a:pos x="7" y="54"/>
                </a:cxn>
                <a:cxn ang="0">
                  <a:pos x="13" y="50"/>
                </a:cxn>
                <a:cxn ang="0">
                  <a:pos x="16" y="56"/>
                </a:cxn>
                <a:cxn ang="0">
                  <a:pos x="22" y="76"/>
                </a:cxn>
                <a:cxn ang="0">
                  <a:pos x="23" y="83"/>
                </a:cxn>
                <a:cxn ang="0">
                  <a:pos x="32" y="93"/>
                </a:cxn>
                <a:cxn ang="0">
                  <a:pos x="27" y="87"/>
                </a:cxn>
                <a:cxn ang="0">
                  <a:pos x="32" y="82"/>
                </a:cxn>
                <a:cxn ang="0">
                  <a:pos x="38" y="87"/>
                </a:cxn>
                <a:cxn ang="0">
                  <a:pos x="32" y="93"/>
                </a:cxn>
                <a:cxn ang="0">
                  <a:pos x="32" y="93"/>
                </a:cxn>
                <a:cxn ang="0">
                  <a:pos x="32" y="93"/>
                </a:cxn>
              </a:cxnLst>
              <a:rect l="0" t="0" r="r" b="b"/>
              <a:pathLst>
                <a:path w="70" h="98">
                  <a:moveTo>
                    <a:pt x="39" y="2"/>
                  </a:moveTo>
                  <a:cubicBezTo>
                    <a:pt x="38" y="1"/>
                    <a:pt x="37" y="0"/>
                    <a:pt x="35" y="0"/>
                  </a:cubicBezTo>
                  <a:cubicBezTo>
                    <a:pt x="34" y="0"/>
                    <a:pt x="32" y="1"/>
                    <a:pt x="32" y="2"/>
                  </a:cubicBezTo>
                  <a:cubicBezTo>
                    <a:pt x="23" y="14"/>
                    <a:pt x="0" y="47"/>
                    <a:pt x="0" y="63"/>
                  </a:cubicBezTo>
                  <a:cubicBezTo>
                    <a:pt x="0" y="82"/>
                    <a:pt x="16" y="98"/>
                    <a:pt x="35" y="98"/>
                  </a:cubicBezTo>
                  <a:cubicBezTo>
                    <a:pt x="55" y="98"/>
                    <a:pt x="70" y="82"/>
                    <a:pt x="70" y="63"/>
                  </a:cubicBezTo>
                  <a:cubicBezTo>
                    <a:pt x="70" y="47"/>
                    <a:pt x="48" y="14"/>
                    <a:pt x="39" y="2"/>
                  </a:cubicBezTo>
                  <a:close/>
                  <a:moveTo>
                    <a:pt x="23" y="83"/>
                  </a:moveTo>
                  <a:cubicBezTo>
                    <a:pt x="22" y="84"/>
                    <a:pt x="20" y="85"/>
                    <a:pt x="19" y="85"/>
                  </a:cubicBezTo>
                  <a:cubicBezTo>
                    <a:pt x="18" y="85"/>
                    <a:pt x="17" y="84"/>
                    <a:pt x="16" y="83"/>
                  </a:cubicBezTo>
                  <a:cubicBezTo>
                    <a:pt x="2" y="72"/>
                    <a:pt x="7" y="55"/>
                    <a:pt x="7" y="54"/>
                  </a:cubicBezTo>
                  <a:cubicBezTo>
                    <a:pt x="8" y="51"/>
                    <a:pt x="11" y="50"/>
                    <a:pt x="13" y="50"/>
                  </a:cubicBezTo>
                  <a:cubicBezTo>
                    <a:pt x="16" y="51"/>
                    <a:pt x="17" y="54"/>
                    <a:pt x="16" y="56"/>
                  </a:cubicBezTo>
                  <a:cubicBezTo>
                    <a:pt x="16" y="57"/>
                    <a:pt x="13" y="68"/>
                    <a:pt x="22" y="76"/>
                  </a:cubicBezTo>
                  <a:cubicBezTo>
                    <a:pt x="24" y="78"/>
                    <a:pt x="25" y="81"/>
                    <a:pt x="23" y="83"/>
                  </a:cubicBezTo>
                  <a:close/>
                  <a:moveTo>
                    <a:pt x="32" y="93"/>
                  </a:moveTo>
                  <a:cubicBezTo>
                    <a:pt x="30" y="93"/>
                    <a:pt x="27" y="90"/>
                    <a:pt x="27" y="87"/>
                  </a:cubicBezTo>
                  <a:cubicBezTo>
                    <a:pt x="27" y="84"/>
                    <a:pt x="30" y="82"/>
                    <a:pt x="32" y="82"/>
                  </a:cubicBezTo>
                  <a:cubicBezTo>
                    <a:pt x="35" y="82"/>
                    <a:pt x="38" y="84"/>
                    <a:pt x="38" y="87"/>
                  </a:cubicBezTo>
                  <a:cubicBezTo>
                    <a:pt x="38" y="90"/>
                    <a:pt x="35" y="93"/>
                    <a:pt x="32" y="93"/>
                  </a:cubicBezTo>
                  <a:close/>
                  <a:moveTo>
                    <a:pt x="32" y="93"/>
                  </a:moveTo>
                  <a:cubicBezTo>
                    <a:pt x="32" y="93"/>
                    <a:pt x="32" y="93"/>
                    <a:pt x="32" y="93"/>
                  </a:cubicBezTo>
                </a:path>
              </a:pathLst>
            </a:custGeom>
            <a:grpFill/>
            <a:ln w="9525">
              <a:noFill/>
              <a:round/>
            </a:ln>
          </p:spPr>
          <p:txBody>
            <a:bodyPr vert="horz" wrap="square" lIns="91440" tIns="45720" rIns="91440" bIns="45720" numCol="1" anchor="t" anchorCtr="0" compatLnSpc="1"/>
            <a:lstStyle/>
            <a:p>
              <a:endParaRPr lang="en-US" dirty="0">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131" name="Freeform 36"/>
            <p:cNvSpPr>
              <a:spLocks noEditPoints="1"/>
            </p:cNvSpPr>
            <p:nvPr/>
          </p:nvSpPr>
          <p:spPr bwMode="auto">
            <a:xfrm>
              <a:off x="4734877" y="2507312"/>
              <a:ext cx="141443" cy="193769"/>
            </a:xfrm>
            <a:custGeom>
              <a:avLst/>
              <a:gdLst/>
              <a:ahLst/>
              <a:cxnLst>
                <a:cxn ang="0">
                  <a:pos x="39" y="2"/>
                </a:cxn>
                <a:cxn ang="0">
                  <a:pos x="35" y="0"/>
                </a:cxn>
                <a:cxn ang="0">
                  <a:pos x="32" y="2"/>
                </a:cxn>
                <a:cxn ang="0">
                  <a:pos x="0" y="63"/>
                </a:cxn>
                <a:cxn ang="0">
                  <a:pos x="35" y="98"/>
                </a:cxn>
                <a:cxn ang="0">
                  <a:pos x="70" y="63"/>
                </a:cxn>
                <a:cxn ang="0">
                  <a:pos x="39" y="2"/>
                </a:cxn>
                <a:cxn ang="0">
                  <a:pos x="23" y="83"/>
                </a:cxn>
                <a:cxn ang="0">
                  <a:pos x="19" y="85"/>
                </a:cxn>
                <a:cxn ang="0">
                  <a:pos x="16" y="83"/>
                </a:cxn>
                <a:cxn ang="0">
                  <a:pos x="7" y="54"/>
                </a:cxn>
                <a:cxn ang="0">
                  <a:pos x="13" y="50"/>
                </a:cxn>
                <a:cxn ang="0">
                  <a:pos x="16" y="56"/>
                </a:cxn>
                <a:cxn ang="0">
                  <a:pos x="22" y="76"/>
                </a:cxn>
                <a:cxn ang="0">
                  <a:pos x="23" y="83"/>
                </a:cxn>
                <a:cxn ang="0">
                  <a:pos x="32" y="93"/>
                </a:cxn>
                <a:cxn ang="0">
                  <a:pos x="27" y="87"/>
                </a:cxn>
                <a:cxn ang="0">
                  <a:pos x="32" y="82"/>
                </a:cxn>
                <a:cxn ang="0">
                  <a:pos x="38" y="87"/>
                </a:cxn>
                <a:cxn ang="0">
                  <a:pos x="32" y="93"/>
                </a:cxn>
                <a:cxn ang="0">
                  <a:pos x="32" y="93"/>
                </a:cxn>
                <a:cxn ang="0">
                  <a:pos x="32" y="93"/>
                </a:cxn>
              </a:cxnLst>
              <a:rect l="0" t="0" r="r" b="b"/>
              <a:pathLst>
                <a:path w="70" h="98">
                  <a:moveTo>
                    <a:pt x="39" y="2"/>
                  </a:moveTo>
                  <a:cubicBezTo>
                    <a:pt x="38" y="1"/>
                    <a:pt x="37" y="0"/>
                    <a:pt x="35" y="0"/>
                  </a:cubicBezTo>
                  <a:cubicBezTo>
                    <a:pt x="34" y="0"/>
                    <a:pt x="32" y="1"/>
                    <a:pt x="32" y="2"/>
                  </a:cubicBezTo>
                  <a:cubicBezTo>
                    <a:pt x="23" y="14"/>
                    <a:pt x="0" y="47"/>
                    <a:pt x="0" y="63"/>
                  </a:cubicBezTo>
                  <a:cubicBezTo>
                    <a:pt x="0" y="82"/>
                    <a:pt x="16" y="98"/>
                    <a:pt x="35" y="98"/>
                  </a:cubicBezTo>
                  <a:cubicBezTo>
                    <a:pt x="55" y="98"/>
                    <a:pt x="70" y="82"/>
                    <a:pt x="70" y="63"/>
                  </a:cubicBezTo>
                  <a:cubicBezTo>
                    <a:pt x="70" y="47"/>
                    <a:pt x="48" y="14"/>
                    <a:pt x="39" y="2"/>
                  </a:cubicBezTo>
                  <a:close/>
                  <a:moveTo>
                    <a:pt x="23" y="83"/>
                  </a:moveTo>
                  <a:cubicBezTo>
                    <a:pt x="22" y="84"/>
                    <a:pt x="20" y="85"/>
                    <a:pt x="19" y="85"/>
                  </a:cubicBezTo>
                  <a:cubicBezTo>
                    <a:pt x="18" y="85"/>
                    <a:pt x="17" y="84"/>
                    <a:pt x="16" y="83"/>
                  </a:cubicBezTo>
                  <a:cubicBezTo>
                    <a:pt x="2" y="72"/>
                    <a:pt x="7" y="55"/>
                    <a:pt x="7" y="54"/>
                  </a:cubicBezTo>
                  <a:cubicBezTo>
                    <a:pt x="8" y="51"/>
                    <a:pt x="11" y="50"/>
                    <a:pt x="13" y="50"/>
                  </a:cubicBezTo>
                  <a:cubicBezTo>
                    <a:pt x="16" y="51"/>
                    <a:pt x="17" y="54"/>
                    <a:pt x="16" y="56"/>
                  </a:cubicBezTo>
                  <a:cubicBezTo>
                    <a:pt x="16" y="57"/>
                    <a:pt x="13" y="68"/>
                    <a:pt x="22" y="76"/>
                  </a:cubicBezTo>
                  <a:cubicBezTo>
                    <a:pt x="24" y="78"/>
                    <a:pt x="25" y="81"/>
                    <a:pt x="23" y="83"/>
                  </a:cubicBezTo>
                  <a:close/>
                  <a:moveTo>
                    <a:pt x="32" y="93"/>
                  </a:moveTo>
                  <a:cubicBezTo>
                    <a:pt x="30" y="93"/>
                    <a:pt x="27" y="90"/>
                    <a:pt x="27" y="87"/>
                  </a:cubicBezTo>
                  <a:cubicBezTo>
                    <a:pt x="27" y="84"/>
                    <a:pt x="30" y="82"/>
                    <a:pt x="32" y="82"/>
                  </a:cubicBezTo>
                  <a:cubicBezTo>
                    <a:pt x="35" y="82"/>
                    <a:pt x="38" y="84"/>
                    <a:pt x="38" y="87"/>
                  </a:cubicBezTo>
                  <a:cubicBezTo>
                    <a:pt x="38" y="90"/>
                    <a:pt x="35" y="93"/>
                    <a:pt x="32" y="93"/>
                  </a:cubicBezTo>
                  <a:close/>
                  <a:moveTo>
                    <a:pt x="32" y="93"/>
                  </a:moveTo>
                  <a:cubicBezTo>
                    <a:pt x="32" y="93"/>
                    <a:pt x="32" y="93"/>
                    <a:pt x="32" y="93"/>
                  </a:cubicBezTo>
                </a:path>
              </a:pathLst>
            </a:custGeom>
            <a:grpFill/>
            <a:ln w="9525">
              <a:noFill/>
              <a:round/>
            </a:ln>
          </p:spPr>
          <p:txBody>
            <a:bodyPr vert="horz" wrap="square" lIns="91440" tIns="45720" rIns="91440" bIns="45720" numCol="1" anchor="t" anchorCtr="0" compatLnSpc="1"/>
            <a:lstStyle/>
            <a:p>
              <a:endParaRPr lang="en-US" dirty="0">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132" name="Freeform 36"/>
            <p:cNvSpPr>
              <a:spLocks noEditPoints="1"/>
            </p:cNvSpPr>
            <p:nvPr/>
          </p:nvSpPr>
          <p:spPr bwMode="auto">
            <a:xfrm>
              <a:off x="5004445" y="2507312"/>
              <a:ext cx="141443" cy="193769"/>
            </a:xfrm>
            <a:custGeom>
              <a:avLst/>
              <a:gdLst/>
              <a:ahLst/>
              <a:cxnLst>
                <a:cxn ang="0">
                  <a:pos x="39" y="2"/>
                </a:cxn>
                <a:cxn ang="0">
                  <a:pos x="35" y="0"/>
                </a:cxn>
                <a:cxn ang="0">
                  <a:pos x="32" y="2"/>
                </a:cxn>
                <a:cxn ang="0">
                  <a:pos x="0" y="63"/>
                </a:cxn>
                <a:cxn ang="0">
                  <a:pos x="35" y="98"/>
                </a:cxn>
                <a:cxn ang="0">
                  <a:pos x="70" y="63"/>
                </a:cxn>
                <a:cxn ang="0">
                  <a:pos x="39" y="2"/>
                </a:cxn>
                <a:cxn ang="0">
                  <a:pos x="23" y="83"/>
                </a:cxn>
                <a:cxn ang="0">
                  <a:pos x="19" y="85"/>
                </a:cxn>
                <a:cxn ang="0">
                  <a:pos x="16" y="83"/>
                </a:cxn>
                <a:cxn ang="0">
                  <a:pos x="7" y="54"/>
                </a:cxn>
                <a:cxn ang="0">
                  <a:pos x="13" y="50"/>
                </a:cxn>
                <a:cxn ang="0">
                  <a:pos x="16" y="56"/>
                </a:cxn>
                <a:cxn ang="0">
                  <a:pos x="22" y="76"/>
                </a:cxn>
                <a:cxn ang="0">
                  <a:pos x="23" y="83"/>
                </a:cxn>
                <a:cxn ang="0">
                  <a:pos x="32" y="93"/>
                </a:cxn>
                <a:cxn ang="0">
                  <a:pos x="27" y="87"/>
                </a:cxn>
                <a:cxn ang="0">
                  <a:pos x="32" y="82"/>
                </a:cxn>
                <a:cxn ang="0">
                  <a:pos x="38" y="87"/>
                </a:cxn>
                <a:cxn ang="0">
                  <a:pos x="32" y="93"/>
                </a:cxn>
                <a:cxn ang="0">
                  <a:pos x="32" y="93"/>
                </a:cxn>
                <a:cxn ang="0">
                  <a:pos x="32" y="93"/>
                </a:cxn>
              </a:cxnLst>
              <a:rect l="0" t="0" r="r" b="b"/>
              <a:pathLst>
                <a:path w="70" h="98">
                  <a:moveTo>
                    <a:pt x="39" y="2"/>
                  </a:moveTo>
                  <a:cubicBezTo>
                    <a:pt x="38" y="1"/>
                    <a:pt x="37" y="0"/>
                    <a:pt x="35" y="0"/>
                  </a:cubicBezTo>
                  <a:cubicBezTo>
                    <a:pt x="34" y="0"/>
                    <a:pt x="32" y="1"/>
                    <a:pt x="32" y="2"/>
                  </a:cubicBezTo>
                  <a:cubicBezTo>
                    <a:pt x="23" y="14"/>
                    <a:pt x="0" y="47"/>
                    <a:pt x="0" y="63"/>
                  </a:cubicBezTo>
                  <a:cubicBezTo>
                    <a:pt x="0" y="82"/>
                    <a:pt x="16" y="98"/>
                    <a:pt x="35" y="98"/>
                  </a:cubicBezTo>
                  <a:cubicBezTo>
                    <a:pt x="55" y="98"/>
                    <a:pt x="70" y="82"/>
                    <a:pt x="70" y="63"/>
                  </a:cubicBezTo>
                  <a:cubicBezTo>
                    <a:pt x="70" y="47"/>
                    <a:pt x="48" y="14"/>
                    <a:pt x="39" y="2"/>
                  </a:cubicBezTo>
                  <a:close/>
                  <a:moveTo>
                    <a:pt x="23" y="83"/>
                  </a:moveTo>
                  <a:cubicBezTo>
                    <a:pt x="22" y="84"/>
                    <a:pt x="20" y="85"/>
                    <a:pt x="19" y="85"/>
                  </a:cubicBezTo>
                  <a:cubicBezTo>
                    <a:pt x="18" y="85"/>
                    <a:pt x="17" y="84"/>
                    <a:pt x="16" y="83"/>
                  </a:cubicBezTo>
                  <a:cubicBezTo>
                    <a:pt x="2" y="72"/>
                    <a:pt x="7" y="55"/>
                    <a:pt x="7" y="54"/>
                  </a:cubicBezTo>
                  <a:cubicBezTo>
                    <a:pt x="8" y="51"/>
                    <a:pt x="11" y="50"/>
                    <a:pt x="13" y="50"/>
                  </a:cubicBezTo>
                  <a:cubicBezTo>
                    <a:pt x="16" y="51"/>
                    <a:pt x="17" y="54"/>
                    <a:pt x="16" y="56"/>
                  </a:cubicBezTo>
                  <a:cubicBezTo>
                    <a:pt x="16" y="57"/>
                    <a:pt x="13" y="68"/>
                    <a:pt x="22" y="76"/>
                  </a:cubicBezTo>
                  <a:cubicBezTo>
                    <a:pt x="24" y="78"/>
                    <a:pt x="25" y="81"/>
                    <a:pt x="23" y="83"/>
                  </a:cubicBezTo>
                  <a:close/>
                  <a:moveTo>
                    <a:pt x="32" y="93"/>
                  </a:moveTo>
                  <a:cubicBezTo>
                    <a:pt x="30" y="93"/>
                    <a:pt x="27" y="90"/>
                    <a:pt x="27" y="87"/>
                  </a:cubicBezTo>
                  <a:cubicBezTo>
                    <a:pt x="27" y="84"/>
                    <a:pt x="30" y="82"/>
                    <a:pt x="32" y="82"/>
                  </a:cubicBezTo>
                  <a:cubicBezTo>
                    <a:pt x="35" y="82"/>
                    <a:pt x="38" y="84"/>
                    <a:pt x="38" y="87"/>
                  </a:cubicBezTo>
                  <a:cubicBezTo>
                    <a:pt x="38" y="90"/>
                    <a:pt x="35" y="93"/>
                    <a:pt x="32" y="93"/>
                  </a:cubicBezTo>
                  <a:close/>
                  <a:moveTo>
                    <a:pt x="32" y="93"/>
                  </a:moveTo>
                  <a:cubicBezTo>
                    <a:pt x="32" y="93"/>
                    <a:pt x="32" y="93"/>
                    <a:pt x="32" y="93"/>
                  </a:cubicBezTo>
                </a:path>
              </a:pathLst>
            </a:custGeom>
            <a:grpFill/>
            <a:ln w="9525">
              <a:noFill/>
              <a:round/>
            </a:ln>
          </p:spPr>
          <p:txBody>
            <a:bodyPr vert="horz" wrap="square" lIns="91440" tIns="45720" rIns="91440" bIns="45720" numCol="1" anchor="t" anchorCtr="0" compatLnSpc="1"/>
            <a:lstStyle/>
            <a:p>
              <a:endParaRPr lang="en-US" dirty="0">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grpSp>
      <p:cxnSp>
        <p:nvCxnSpPr>
          <p:cNvPr id="137" name="Elbow Connector 25"/>
          <p:cNvCxnSpPr/>
          <p:nvPr/>
        </p:nvCxnSpPr>
        <p:spPr>
          <a:xfrm rot="5400000" flipH="1" flipV="1">
            <a:off x="5171008" y="1825339"/>
            <a:ext cx="1130735" cy="241250"/>
          </a:xfrm>
          <a:prstGeom prst="bentConnector3">
            <a:avLst>
              <a:gd name="adj1" fmla="val 99869"/>
            </a:avLst>
          </a:prstGeom>
          <a:ln w="12700">
            <a:solidFill>
              <a:schemeClr val="accent1"/>
            </a:solidFill>
            <a:prstDash val="sysDot"/>
            <a:headEnd type="oval"/>
            <a:tailEnd type="oval"/>
          </a:ln>
        </p:spPr>
        <p:style>
          <a:lnRef idx="1">
            <a:schemeClr val="accent1"/>
          </a:lnRef>
          <a:fillRef idx="0">
            <a:schemeClr val="accent1"/>
          </a:fillRef>
          <a:effectRef idx="0">
            <a:schemeClr val="accent1"/>
          </a:effectRef>
          <a:fontRef idx="minor">
            <a:schemeClr val="tx1"/>
          </a:fontRef>
        </p:style>
      </p:cxnSp>
      <p:cxnSp>
        <p:nvCxnSpPr>
          <p:cNvPr id="134" name="Elbow Connector 25"/>
          <p:cNvCxnSpPr/>
          <p:nvPr/>
        </p:nvCxnSpPr>
        <p:spPr>
          <a:xfrm rot="10800000">
            <a:off x="2417355" y="3688964"/>
            <a:ext cx="1440498" cy="571983"/>
          </a:xfrm>
          <a:prstGeom prst="bentConnector3">
            <a:avLst>
              <a:gd name="adj1" fmla="val 99901"/>
            </a:avLst>
          </a:prstGeom>
          <a:ln w="12700">
            <a:solidFill>
              <a:schemeClr val="bg1"/>
            </a:solidFill>
            <a:prstDash val="sysDot"/>
            <a:headEnd type="oval"/>
            <a:tailEnd type="oval"/>
          </a:ln>
        </p:spPr>
        <p:style>
          <a:lnRef idx="1">
            <a:schemeClr val="accent1"/>
          </a:lnRef>
          <a:fillRef idx="0">
            <a:schemeClr val="accent1"/>
          </a:fillRef>
          <a:effectRef idx="0">
            <a:schemeClr val="accent1"/>
          </a:effectRef>
          <a:fontRef idx="minor">
            <a:schemeClr val="tx1"/>
          </a:fontRef>
        </p:style>
      </p:cxnSp>
      <p:cxnSp>
        <p:nvCxnSpPr>
          <p:cNvPr id="152" name="Elbow Connector 25"/>
          <p:cNvCxnSpPr/>
          <p:nvPr/>
        </p:nvCxnSpPr>
        <p:spPr>
          <a:xfrm rot="10800000" flipH="1">
            <a:off x="5286148" y="3688964"/>
            <a:ext cx="1440498" cy="571983"/>
          </a:xfrm>
          <a:prstGeom prst="bentConnector3">
            <a:avLst>
              <a:gd name="adj1" fmla="val 99901"/>
            </a:avLst>
          </a:prstGeom>
          <a:ln w="12700">
            <a:solidFill>
              <a:schemeClr val="bg1"/>
            </a:solidFill>
            <a:prstDash val="sysDot"/>
            <a:headEnd type="oval"/>
            <a:tailEnd type="oval"/>
          </a:ln>
        </p:spPr>
        <p:style>
          <a:lnRef idx="1">
            <a:schemeClr val="accent1"/>
          </a:lnRef>
          <a:fillRef idx="0">
            <a:schemeClr val="accent1"/>
          </a:fillRef>
          <a:effectRef idx="0">
            <a:schemeClr val="accent1"/>
          </a:effectRef>
          <a:fontRef idx="minor">
            <a:schemeClr val="tx1"/>
          </a:fontRef>
        </p:style>
      </p:cxnSp>
      <p:cxnSp>
        <p:nvCxnSpPr>
          <p:cNvPr id="176" name="Elbow Connector 25"/>
          <p:cNvCxnSpPr/>
          <p:nvPr/>
        </p:nvCxnSpPr>
        <p:spPr>
          <a:xfrm rot="16200000" flipV="1">
            <a:off x="2996656" y="1979621"/>
            <a:ext cx="1572394" cy="360973"/>
          </a:xfrm>
          <a:prstGeom prst="bentConnector2">
            <a:avLst/>
          </a:prstGeom>
          <a:ln w="12700">
            <a:solidFill>
              <a:schemeClr val="accent1"/>
            </a:solidFill>
            <a:prstDash val="sysDot"/>
            <a:headEnd type="oval"/>
            <a:tailEnd type="oval"/>
          </a:ln>
        </p:spPr>
        <p:style>
          <a:lnRef idx="1">
            <a:schemeClr val="accent1"/>
          </a:lnRef>
          <a:fillRef idx="0">
            <a:schemeClr val="accent1"/>
          </a:fillRef>
          <a:effectRef idx="0">
            <a:schemeClr val="accent1"/>
          </a:effectRef>
          <a:fontRef idx="minor">
            <a:schemeClr val="tx1"/>
          </a:fontRef>
        </p:style>
      </p:cxnSp>
      <p:sp>
        <p:nvSpPr>
          <p:cNvPr id="180" name="Rectangle 179"/>
          <p:cNvSpPr/>
          <p:nvPr/>
        </p:nvSpPr>
        <p:spPr>
          <a:xfrm>
            <a:off x="4246590" y="4076281"/>
            <a:ext cx="650820" cy="369332"/>
          </a:xfrm>
          <a:prstGeom prst="rect">
            <a:avLst/>
          </a:prstGeom>
        </p:spPr>
        <p:txBody>
          <a:bodyPr wrap="none" lIns="0" tIns="0" rIns="0" bIns="0">
            <a:spAutoFit/>
          </a:bodyPr>
          <a:lstStyle/>
          <a:p>
            <a:pPr algn="ctr"/>
            <a:r>
              <a:rPr lang="en-US" sz="2400" b="1" dirty="0">
                <a:solidFill>
                  <a:schemeClr val="bg1"/>
                </a:solidFill>
                <a:latin typeface="思源黑体 CN Regular" panose="020B0500000000000000" pitchFamily="34" charset="-122"/>
                <a:ea typeface="思源黑体 CN Regular" panose="020B0500000000000000" pitchFamily="34" charset="-122"/>
                <a:sym typeface="思源黑体 CN Regular" panose="020B0500000000000000" pitchFamily="34" charset="-122"/>
              </a:rPr>
              <a:t>90%</a:t>
            </a:r>
          </a:p>
        </p:txBody>
      </p:sp>
    </p:spTree>
  </p:cSld>
  <p:clrMapOvr>
    <a:masterClrMapping/>
  </p:clrMapOvr>
  <mc:AlternateContent xmlns:mc="http://schemas.openxmlformats.org/markup-compatibility/2006" xmlns:p14="http://schemas.microsoft.com/office/powerpoint/2010/main">
    <mc:Choice Requires="p14">
      <p:transition spd="slow" p14:dur="1500" advClick="0">
        <p:random/>
      </p:transition>
    </mc:Choice>
    <mc:Fallback xmlns="">
      <p:transition spd="slow" advClick="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accel="50000" decel="50000" fill="hold" nodeType="afterEffect">
                                  <p:stCondLst>
                                    <p:cond delay="0"/>
                                  </p:stCondLst>
                                  <p:childTnLst>
                                    <p:set>
                                      <p:cBhvr>
                                        <p:cTn id="6" dur="1" fill="hold">
                                          <p:stCondLst>
                                            <p:cond delay="0"/>
                                          </p:stCondLst>
                                        </p:cTn>
                                        <p:tgtEl>
                                          <p:spTgt spid="183"/>
                                        </p:tgtEl>
                                        <p:attrNameLst>
                                          <p:attrName>style.visibility</p:attrName>
                                        </p:attrNameLst>
                                      </p:cBhvr>
                                      <p:to>
                                        <p:strVal val="visible"/>
                                      </p:to>
                                    </p:set>
                                    <p:anim calcmode="lin" valueType="num">
                                      <p:cBhvr additive="base">
                                        <p:cTn id="7" dur="500" fill="hold"/>
                                        <p:tgtEl>
                                          <p:spTgt spid="183"/>
                                        </p:tgtEl>
                                        <p:attrNameLst>
                                          <p:attrName>ppt_x</p:attrName>
                                        </p:attrNameLst>
                                      </p:cBhvr>
                                      <p:tavLst>
                                        <p:tav tm="0">
                                          <p:val>
                                            <p:strVal val="#ppt_x"/>
                                          </p:val>
                                        </p:tav>
                                        <p:tav tm="100000">
                                          <p:val>
                                            <p:strVal val="#ppt_x"/>
                                          </p:val>
                                        </p:tav>
                                      </p:tavLst>
                                    </p:anim>
                                    <p:anim calcmode="lin" valueType="num">
                                      <p:cBhvr additive="base">
                                        <p:cTn id="8" dur="500" fill="hold"/>
                                        <p:tgtEl>
                                          <p:spTgt spid="183"/>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2" presetClass="entr" presetSubtype="4" fill="hold" grpId="0" nodeType="afterEffect">
                                  <p:stCondLst>
                                    <p:cond delay="0"/>
                                  </p:stCondLst>
                                  <p:childTnLst>
                                    <p:set>
                                      <p:cBhvr>
                                        <p:cTn id="11" dur="1" fill="hold">
                                          <p:stCondLst>
                                            <p:cond delay="0"/>
                                          </p:stCondLst>
                                        </p:cTn>
                                        <p:tgtEl>
                                          <p:spTgt spid="2063"/>
                                        </p:tgtEl>
                                        <p:attrNameLst>
                                          <p:attrName>style.visibility</p:attrName>
                                        </p:attrNameLst>
                                      </p:cBhvr>
                                      <p:to>
                                        <p:strVal val="visible"/>
                                      </p:to>
                                    </p:set>
                                    <p:animEffect transition="in" filter="slide(fromBottom)">
                                      <p:cBhvr>
                                        <p:cTn id="12" dur="500"/>
                                        <p:tgtEl>
                                          <p:spTgt spid="2063"/>
                                        </p:tgtEl>
                                      </p:cBhvr>
                                    </p:animEffect>
                                  </p:childTnLst>
                                </p:cTn>
                              </p:par>
                            </p:childTnLst>
                          </p:cTn>
                        </p:par>
                        <p:par>
                          <p:cTn id="13" fill="hold">
                            <p:stCondLst>
                              <p:cond delay="1000"/>
                            </p:stCondLst>
                            <p:childTnLst>
                              <p:par>
                                <p:cTn id="14" presetID="12" presetClass="entr" presetSubtype="4" fill="hold" grpId="0" nodeType="afterEffect">
                                  <p:stCondLst>
                                    <p:cond delay="0"/>
                                  </p:stCondLst>
                                  <p:childTnLst>
                                    <p:set>
                                      <p:cBhvr>
                                        <p:cTn id="15" dur="1" fill="hold">
                                          <p:stCondLst>
                                            <p:cond delay="0"/>
                                          </p:stCondLst>
                                        </p:cTn>
                                        <p:tgtEl>
                                          <p:spTgt spid="2059"/>
                                        </p:tgtEl>
                                        <p:attrNameLst>
                                          <p:attrName>style.visibility</p:attrName>
                                        </p:attrNameLst>
                                      </p:cBhvr>
                                      <p:to>
                                        <p:strVal val="visible"/>
                                      </p:to>
                                    </p:set>
                                    <p:animEffect transition="in" filter="slide(fromBottom)">
                                      <p:cBhvr>
                                        <p:cTn id="16" dur="500"/>
                                        <p:tgtEl>
                                          <p:spTgt spid="2059"/>
                                        </p:tgtEl>
                                      </p:cBhvr>
                                    </p:animEffect>
                                  </p:childTnLst>
                                </p:cTn>
                              </p:par>
                            </p:childTnLst>
                          </p:cTn>
                        </p:par>
                        <p:par>
                          <p:cTn id="17" fill="hold">
                            <p:stCondLst>
                              <p:cond delay="1500"/>
                            </p:stCondLst>
                            <p:childTnLst>
                              <p:par>
                                <p:cTn id="18" presetID="12" presetClass="entr" presetSubtype="4" fill="hold" grpId="0" nodeType="afterEffect">
                                  <p:stCondLst>
                                    <p:cond delay="0"/>
                                  </p:stCondLst>
                                  <p:childTnLst>
                                    <p:set>
                                      <p:cBhvr>
                                        <p:cTn id="19" dur="1" fill="hold">
                                          <p:stCondLst>
                                            <p:cond delay="0"/>
                                          </p:stCondLst>
                                        </p:cTn>
                                        <p:tgtEl>
                                          <p:spTgt spid="2060"/>
                                        </p:tgtEl>
                                        <p:attrNameLst>
                                          <p:attrName>style.visibility</p:attrName>
                                        </p:attrNameLst>
                                      </p:cBhvr>
                                      <p:to>
                                        <p:strVal val="visible"/>
                                      </p:to>
                                    </p:set>
                                    <p:animEffect transition="in" filter="slide(fromBottom)">
                                      <p:cBhvr>
                                        <p:cTn id="20" dur="500"/>
                                        <p:tgtEl>
                                          <p:spTgt spid="2060"/>
                                        </p:tgtEl>
                                      </p:cBhvr>
                                    </p:animEffect>
                                  </p:childTnLst>
                                </p:cTn>
                              </p:par>
                            </p:childTnLst>
                          </p:cTn>
                        </p:par>
                        <p:par>
                          <p:cTn id="21" fill="hold">
                            <p:stCondLst>
                              <p:cond delay="2000"/>
                            </p:stCondLst>
                            <p:childTnLst>
                              <p:par>
                                <p:cTn id="22" presetID="12" presetClass="entr" presetSubtype="4" fill="hold" grpId="0" nodeType="afterEffect">
                                  <p:stCondLst>
                                    <p:cond delay="0"/>
                                  </p:stCondLst>
                                  <p:childTnLst>
                                    <p:set>
                                      <p:cBhvr>
                                        <p:cTn id="23" dur="1" fill="hold">
                                          <p:stCondLst>
                                            <p:cond delay="0"/>
                                          </p:stCondLst>
                                        </p:cTn>
                                        <p:tgtEl>
                                          <p:spTgt spid="2066"/>
                                        </p:tgtEl>
                                        <p:attrNameLst>
                                          <p:attrName>style.visibility</p:attrName>
                                        </p:attrNameLst>
                                      </p:cBhvr>
                                      <p:to>
                                        <p:strVal val="visible"/>
                                      </p:to>
                                    </p:set>
                                    <p:animEffect transition="in" filter="slide(fromBottom)">
                                      <p:cBhvr>
                                        <p:cTn id="24" dur="500"/>
                                        <p:tgtEl>
                                          <p:spTgt spid="2066"/>
                                        </p:tgtEl>
                                      </p:cBhvr>
                                    </p:animEffect>
                                  </p:childTnLst>
                                </p:cTn>
                              </p:par>
                            </p:childTnLst>
                          </p:cTn>
                        </p:par>
                        <p:par>
                          <p:cTn id="25" fill="hold">
                            <p:stCondLst>
                              <p:cond delay="2500"/>
                            </p:stCondLst>
                            <p:childTnLst>
                              <p:par>
                                <p:cTn id="26" presetID="12" presetClass="entr" presetSubtype="4" fill="hold" grpId="0" nodeType="afterEffect">
                                  <p:stCondLst>
                                    <p:cond delay="0"/>
                                  </p:stCondLst>
                                  <p:childTnLst>
                                    <p:set>
                                      <p:cBhvr>
                                        <p:cTn id="27" dur="1" fill="hold">
                                          <p:stCondLst>
                                            <p:cond delay="0"/>
                                          </p:stCondLst>
                                        </p:cTn>
                                        <p:tgtEl>
                                          <p:spTgt spid="2064"/>
                                        </p:tgtEl>
                                        <p:attrNameLst>
                                          <p:attrName>style.visibility</p:attrName>
                                        </p:attrNameLst>
                                      </p:cBhvr>
                                      <p:to>
                                        <p:strVal val="visible"/>
                                      </p:to>
                                    </p:set>
                                    <p:animEffect transition="in" filter="slide(fromBottom)">
                                      <p:cBhvr>
                                        <p:cTn id="28" dur="500"/>
                                        <p:tgtEl>
                                          <p:spTgt spid="2064"/>
                                        </p:tgtEl>
                                      </p:cBhvr>
                                    </p:animEffect>
                                  </p:childTnLst>
                                </p:cTn>
                              </p:par>
                            </p:childTnLst>
                          </p:cTn>
                        </p:par>
                        <p:par>
                          <p:cTn id="29" fill="hold">
                            <p:stCondLst>
                              <p:cond delay="3000"/>
                            </p:stCondLst>
                            <p:childTnLst>
                              <p:par>
                                <p:cTn id="30" presetID="12" presetClass="entr" presetSubtype="4" fill="hold" grpId="0" nodeType="afterEffect">
                                  <p:stCondLst>
                                    <p:cond delay="0"/>
                                  </p:stCondLst>
                                  <p:childTnLst>
                                    <p:set>
                                      <p:cBhvr>
                                        <p:cTn id="31" dur="1" fill="hold">
                                          <p:stCondLst>
                                            <p:cond delay="0"/>
                                          </p:stCondLst>
                                        </p:cTn>
                                        <p:tgtEl>
                                          <p:spTgt spid="2061"/>
                                        </p:tgtEl>
                                        <p:attrNameLst>
                                          <p:attrName>style.visibility</p:attrName>
                                        </p:attrNameLst>
                                      </p:cBhvr>
                                      <p:to>
                                        <p:strVal val="visible"/>
                                      </p:to>
                                    </p:set>
                                    <p:animEffect transition="in" filter="slide(fromBottom)">
                                      <p:cBhvr>
                                        <p:cTn id="32" dur="500"/>
                                        <p:tgtEl>
                                          <p:spTgt spid="2061"/>
                                        </p:tgtEl>
                                      </p:cBhvr>
                                    </p:animEffect>
                                  </p:childTnLst>
                                </p:cTn>
                              </p:par>
                            </p:childTnLst>
                          </p:cTn>
                        </p:par>
                        <p:par>
                          <p:cTn id="33" fill="hold">
                            <p:stCondLst>
                              <p:cond delay="3500"/>
                            </p:stCondLst>
                            <p:childTnLst>
                              <p:par>
                                <p:cTn id="34" presetID="12" presetClass="entr" presetSubtype="4" fill="hold" grpId="0" nodeType="afterEffect">
                                  <p:stCondLst>
                                    <p:cond delay="0"/>
                                  </p:stCondLst>
                                  <p:childTnLst>
                                    <p:set>
                                      <p:cBhvr>
                                        <p:cTn id="35" dur="1" fill="hold">
                                          <p:stCondLst>
                                            <p:cond delay="0"/>
                                          </p:stCondLst>
                                        </p:cTn>
                                        <p:tgtEl>
                                          <p:spTgt spid="2065"/>
                                        </p:tgtEl>
                                        <p:attrNameLst>
                                          <p:attrName>style.visibility</p:attrName>
                                        </p:attrNameLst>
                                      </p:cBhvr>
                                      <p:to>
                                        <p:strVal val="visible"/>
                                      </p:to>
                                    </p:set>
                                    <p:animEffect transition="in" filter="slide(fromBottom)">
                                      <p:cBhvr>
                                        <p:cTn id="36" dur="500"/>
                                        <p:tgtEl>
                                          <p:spTgt spid="2065"/>
                                        </p:tgtEl>
                                      </p:cBhvr>
                                    </p:animEffect>
                                  </p:childTnLst>
                                </p:cTn>
                              </p:par>
                            </p:childTnLst>
                          </p:cTn>
                        </p:par>
                        <p:par>
                          <p:cTn id="37" fill="hold">
                            <p:stCondLst>
                              <p:cond delay="4000"/>
                            </p:stCondLst>
                            <p:childTnLst>
                              <p:par>
                                <p:cTn id="38" presetID="12" presetClass="entr" presetSubtype="4" fill="hold" nodeType="afterEffect">
                                  <p:stCondLst>
                                    <p:cond delay="0"/>
                                  </p:stCondLst>
                                  <p:childTnLst>
                                    <p:set>
                                      <p:cBhvr>
                                        <p:cTn id="39" dur="1" fill="hold">
                                          <p:stCondLst>
                                            <p:cond delay="0"/>
                                          </p:stCondLst>
                                        </p:cTn>
                                        <p:tgtEl>
                                          <p:spTgt spid="33"/>
                                        </p:tgtEl>
                                        <p:attrNameLst>
                                          <p:attrName>style.visibility</p:attrName>
                                        </p:attrNameLst>
                                      </p:cBhvr>
                                      <p:to>
                                        <p:strVal val="visible"/>
                                      </p:to>
                                    </p:set>
                                    <p:animEffect transition="in" filter="slide(fromBottom)">
                                      <p:cBhvr>
                                        <p:cTn id="40" dur="500"/>
                                        <p:tgtEl>
                                          <p:spTgt spid="33"/>
                                        </p:tgtEl>
                                      </p:cBhvr>
                                    </p:animEffect>
                                  </p:childTnLst>
                                </p:cTn>
                              </p:par>
                            </p:childTnLst>
                          </p:cTn>
                        </p:par>
                        <p:par>
                          <p:cTn id="41" fill="hold">
                            <p:stCondLst>
                              <p:cond delay="4500"/>
                            </p:stCondLst>
                            <p:childTnLst>
                              <p:par>
                                <p:cTn id="42" presetID="12" presetClass="entr" presetSubtype="4" fill="hold" nodeType="afterEffect">
                                  <p:stCondLst>
                                    <p:cond delay="0"/>
                                  </p:stCondLst>
                                  <p:childTnLst>
                                    <p:set>
                                      <p:cBhvr>
                                        <p:cTn id="43" dur="1" fill="hold">
                                          <p:stCondLst>
                                            <p:cond delay="0"/>
                                          </p:stCondLst>
                                        </p:cTn>
                                        <p:tgtEl>
                                          <p:spTgt spid="32"/>
                                        </p:tgtEl>
                                        <p:attrNameLst>
                                          <p:attrName>style.visibility</p:attrName>
                                        </p:attrNameLst>
                                      </p:cBhvr>
                                      <p:to>
                                        <p:strVal val="visible"/>
                                      </p:to>
                                    </p:set>
                                    <p:animEffect transition="in" filter="slide(fromBottom)">
                                      <p:cBhvr>
                                        <p:cTn id="44" dur="500"/>
                                        <p:tgtEl>
                                          <p:spTgt spid="32"/>
                                        </p:tgtEl>
                                      </p:cBhvr>
                                    </p:animEffect>
                                  </p:childTnLst>
                                </p:cTn>
                              </p:par>
                            </p:childTnLst>
                          </p:cTn>
                        </p:par>
                        <p:par>
                          <p:cTn id="45" fill="hold">
                            <p:stCondLst>
                              <p:cond delay="5000"/>
                            </p:stCondLst>
                            <p:childTnLst>
                              <p:par>
                                <p:cTn id="46" presetID="12" presetClass="entr" presetSubtype="4" fill="hold" nodeType="afterEffect">
                                  <p:stCondLst>
                                    <p:cond delay="0"/>
                                  </p:stCondLst>
                                  <p:childTnLst>
                                    <p:set>
                                      <p:cBhvr>
                                        <p:cTn id="47" dur="1" fill="hold">
                                          <p:stCondLst>
                                            <p:cond delay="0"/>
                                          </p:stCondLst>
                                        </p:cTn>
                                        <p:tgtEl>
                                          <p:spTgt spid="34"/>
                                        </p:tgtEl>
                                        <p:attrNameLst>
                                          <p:attrName>style.visibility</p:attrName>
                                        </p:attrNameLst>
                                      </p:cBhvr>
                                      <p:to>
                                        <p:strVal val="visible"/>
                                      </p:to>
                                    </p:set>
                                    <p:animEffect transition="in" filter="slide(fromBottom)">
                                      <p:cBhvr>
                                        <p:cTn id="48" dur="500"/>
                                        <p:tgtEl>
                                          <p:spTgt spid="34"/>
                                        </p:tgtEl>
                                      </p:cBhvr>
                                    </p:animEffect>
                                  </p:childTnLst>
                                </p:cTn>
                              </p:par>
                            </p:childTnLst>
                          </p:cTn>
                        </p:par>
                        <p:par>
                          <p:cTn id="49" fill="hold">
                            <p:stCondLst>
                              <p:cond delay="5500"/>
                            </p:stCondLst>
                            <p:childTnLst>
                              <p:par>
                                <p:cTn id="50" presetID="12" presetClass="entr" presetSubtype="4" fill="hold" nodeType="afterEffect">
                                  <p:stCondLst>
                                    <p:cond delay="0"/>
                                  </p:stCondLst>
                                  <p:childTnLst>
                                    <p:set>
                                      <p:cBhvr>
                                        <p:cTn id="51" dur="1" fill="hold">
                                          <p:stCondLst>
                                            <p:cond delay="0"/>
                                          </p:stCondLst>
                                        </p:cTn>
                                        <p:tgtEl>
                                          <p:spTgt spid="41"/>
                                        </p:tgtEl>
                                        <p:attrNameLst>
                                          <p:attrName>style.visibility</p:attrName>
                                        </p:attrNameLst>
                                      </p:cBhvr>
                                      <p:to>
                                        <p:strVal val="visible"/>
                                      </p:to>
                                    </p:set>
                                    <p:animEffect transition="in" filter="slide(fromBottom)">
                                      <p:cBhvr>
                                        <p:cTn id="52" dur="500"/>
                                        <p:tgtEl>
                                          <p:spTgt spid="41"/>
                                        </p:tgtEl>
                                      </p:cBhvr>
                                    </p:animEffect>
                                  </p:childTnLst>
                                </p:cTn>
                              </p:par>
                            </p:childTnLst>
                          </p:cTn>
                        </p:par>
                        <p:par>
                          <p:cTn id="53" fill="hold">
                            <p:stCondLst>
                              <p:cond delay="6000"/>
                            </p:stCondLst>
                            <p:childTnLst>
                              <p:par>
                                <p:cTn id="54" presetID="12" presetClass="entr" presetSubtype="4" fill="hold" nodeType="afterEffect">
                                  <p:stCondLst>
                                    <p:cond delay="0"/>
                                  </p:stCondLst>
                                  <p:childTnLst>
                                    <p:set>
                                      <p:cBhvr>
                                        <p:cTn id="55" dur="1" fill="hold">
                                          <p:stCondLst>
                                            <p:cond delay="0"/>
                                          </p:stCondLst>
                                        </p:cTn>
                                        <p:tgtEl>
                                          <p:spTgt spid="48"/>
                                        </p:tgtEl>
                                        <p:attrNameLst>
                                          <p:attrName>style.visibility</p:attrName>
                                        </p:attrNameLst>
                                      </p:cBhvr>
                                      <p:to>
                                        <p:strVal val="visible"/>
                                      </p:to>
                                    </p:set>
                                    <p:animEffect transition="in" filter="slide(fromBottom)">
                                      <p:cBhvr>
                                        <p:cTn id="56" dur="500"/>
                                        <p:tgtEl>
                                          <p:spTgt spid="48"/>
                                        </p:tgtEl>
                                      </p:cBhvr>
                                    </p:animEffect>
                                  </p:childTnLst>
                                </p:cTn>
                              </p:par>
                            </p:childTnLst>
                          </p:cTn>
                        </p:par>
                        <p:par>
                          <p:cTn id="57" fill="hold">
                            <p:stCondLst>
                              <p:cond delay="6500"/>
                            </p:stCondLst>
                            <p:childTnLst>
                              <p:par>
                                <p:cTn id="58" presetID="12" presetClass="entr" presetSubtype="4" fill="hold" nodeType="afterEffect">
                                  <p:stCondLst>
                                    <p:cond delay="0"/>
                                  </p:stCondLst>
                                  <p:childTnLst>
                                    <p:set>
                                      <p:cBhvr>
                                        <p:cTn id="59" dur="1" fill="hold">
                                          <p:stCondLst>
                                            <p:cond delay="0"/>
                                          </p:stCondLst>
                                        </p:cTn>
                                        <p:tgtEl>
                                          <p:spTgt spid="121"/>
                                        </p:tgtEl>
                                        <p:attrNameLst>
                                          <p:attrName>style.visibility</p:attrName>
                                        </p:attrNameLst>
                                      </p:cBhvr>
                                      <p:to>
                                        <p:strVal val="visible"/>
                                      </p:to>
                                    </p:set>
                                    <p:animEffect transition="in" filter="slide(fromBottom)">
                                      <p:cBhvr>
                                        <p:cTn id="60" dur="500"/>
                                        <p:tgtEl>
                                          <p:spTgt spid="121"/>
                                        </p:tgtEl>
                                      </p:cBhvr>
                                    </p:animEffect>
                                  </p:childTnLst>
                                </p:cTn>
                              </p:par>
                            </p:childTnLst>
                          </p:cTn>
                        </p:par>
                        <p:par>
                          <p:cTn id="61" fill="hold">
                            <p:stCondLst>
                              <p:cond delay="7000"/>
                            </p:stCondLst>
                            <p:childTnLst>
                              <p:par>
                                <p:cTn id="62" presetID="12" presetClass="entr" presetSubtype="4" fill="hold" grpId="0" nodeType="afterEffect">
                                  <p:stCondLst>
                                    <p:cond delay="0"/>
                                  </p:stCondLst>
                                  <p:childTnLst>
                                    <p:set>
                                      <p:cBhvr>
                                        <p:cTn id="63" dur="1" fill="hold">
                                          <p:stCondLst>
                                            <p:cond delay="0"/>
                                          </p:stCondLst>
                                        </p:cTn>
                                        <p:tgtEl>
                                          <p:spTgt spid="2053"/>
                                        </p:tgtEl>
                                        <p:attrNameLst>
                                          <p:attrName>style.visibility</p:attrName>
                                        </p:attrNameLst>
                                      </p:cBhvr>
                                      <p:to>
                                        <p:strVal val="visible"/>
                                      </p:to>
                                    </p:set>
                                    <p:animEffect transition="in" filter="slide(fromBottom)">
                                      <p:cBhvr>
                                        <p:cTn id="64" dur="500"/>
                                        <p:tgtEl>
                                          <p:spTgt spid="2053"/>
                                        </p:tgtEl>
                                      </p:cBhvr>
                                    </p:animEffect>
                                  </p:childTnLst>
                                </p:cTn>
                              </p:par>
                            </p:childTnLst>
                          </p:cTn>
                        </p:par>
                        <p:par>
                          <p:cTn id="65" fill="hold">
                            <p:stCondLst>
                              <p:cond delay="7500"/>
                            </p:stCondLst>
                            <p:childTnLst>
                              <p:par>
                                <p:cTn id="66" presetID="12" presetClass="entr" presetSubtype="4" fill="hold" nodeType="afterEffect">
                                  <p:stCondLst>
                                    <p:cond delay="0"/>
                                  </p:stCondLst>
                                  <p:childTnLst>
                                    <p:set>
                                      <p:cBhvr>
                                        <p:cTn id="67" dur="1" fill="hold">
                                          <p:stCondLst>
                                            <p:cond delay="0"/>
                                          </p:stCondLst>
                                        </p:cTn>
                                        <p:tgtEl>
                                          <p:spTgt spid="89"/>
                                        </p:tgtEl>
                                        <p:attrNameLst>
                                          <p:attrName>style.visibility</p:attrName>
                                        </p:attrNameLst>
                                      </p:cBhvr>
                                      <p:to>
                                        <p:strVal val="visible"/>
                                      </p:to>
                                    </p:set>
                                    <p:animEffect transition="in" filter="slide(fromBottom)">
                                      <p:cBhvr>
                                        <p:cTn id="68" dur="500"/>
                                        <p:tgtEl>
                                          <p:spTgt spid="89"/>
                                        </p:tgtEl>
                                      </p:cBhvr>
                                    </p:animEffect>
                                  </p:childTnLst>
                                </p:cTn>
                              </p:par>
                            </p:childTnLst>
                          </p:cTn>
                        </p:par>
                        <p:par>
                          <p:cTn id="69" fill="hold">
                            <p:stCondLst>
                              <p:cond delay="8000"/>
                            </p:stCondLst>
                            <p:childTnLst>
                              <p:par>
                                <p:cTn id="70" presetID="12" presetClass="entr" presetSubtype="4" fill="hold" nodeType="afterEffect">
                                  <p:stCondLst>
                                    <p:cond delay="0"/>
                                  </p:stCondLst>
                                  <p:childTnLst>
                                    <p:set>
                                      <p:cBhvr>
                                        <p:cTn id="71" dur="1" fill="hold">
                                          <p:stCondLst>
                                            <p:cond delay="0"/>
                                          </p:stCondLst>
                                        </p:cTn>
                                        <p:tgtEl>
                                          <p:spTgt spid="88"/>
                                        </p:tgtEl>
                                        <p:attrNameLst>
                                          <p:attrName>style.visibility</p:attrName>
                                        </p:attrNameLst>
                                      </p:cBhvr>
                                      <p:to>
                                        <p:strVal val="visible"/>
                                      </p:to>
                                    </p:set>
                                    <p:animEffect transition="in" filter="slide(fromBottom)">
                                      <p:cBhvr>
                                        <p:cTn id="72" dur="500"/>
                                        <p:tgtEl>
                                          <p:spTgt spid="88"/>
                                        </p:tgtEl>
                                      </p:cBhvr>
                                    </p:animEffect>
                                  </p:childTnLst>
                                </p:cTn>
                              </p:par>
                            </p:childTnLst>
                          </p:cTn>
                        </p:par>
                        <p:par>
                          <p:cTn id="73" fill="hold">
                            <p:stCondLst>
                              <p:cond delay="8500"/>
                            </p:stCondLst>
                            <p:childTnLst>
                              <p:par>
                                <p:cTn id="74" presetID="12" presetClass="entr" presetSubtype="4" fill="hold" nodeType="afterEffect">
                                  <p:stCondLst>
                                    <p:cond delay="0"/>
                                  </p:stCondLst>
                                  <p:childTnLst>
                                    <p:set>
                                      <p:cBhvr>
                                        <p:cTn id="75" dur="1" fill="hold">
                                          <p:stCondLst>
                                            <p:cond delay="0"/>
                                          </p:stCondLst>
                                        </p:cTn>
                                        <p:tgtEl>
                                          <p:spTgt spid="187"/>
                                        </p:tgtEl>
                                        <p:attrNameLst>
                                          <p:attrName>style.visibility</p:attrName>
                                        </p:attrNameLst>
                                      </p:cBhvr>
                                      <p:to>
                                        <p:strVal val="visible"/>
                                      </p:to>
                                    </p:set>
                                    <p:animEffect transition="in" filter="slide(fromBottom)">
                                      <p:cBhvr>
                                        <p:cTn id="76" dur="500"/>
                                        <p:tgtEl>
                                          <p:spTgt spid="187"/>
                                        </p:tgtEl>
                                      </p:cBhvr>
                                    </p:animEffect>
                                  </p:childTnLst>
                                </p:cTn>
                              </p:par>
                            </p:childTnLst>
                          </p:cTn>
                        </p:par>
                        <p:par>
                          <p:cTn id="77" fill="hold">
                            <p:stCondLst>
                              <p:cond delay="9000"/>
                            </p:stCondLst>
                            <p:childTnLst>
                              <p:par>
                                <p:cTn id="78" presetID="12" presetClass="entr" presetSubtype="4" fill="hold" nodeType="afterEffect">
                                  <p:stCondLst>
                                    <p:cond delay="0"/>
                                  </p:stCondLst>
                                  <p:childTnLst>
                                    <p:set>
                                      <p:cBhvr>
                                        <p:cTn id="79" dur="1" fill="hold">
                                          <p:stCondLst>
                                            <p:cond delay="0"/>
                                          </p:stCondLst>
                                        </p:cTn>
                                        <p:tgtEl>
                                          <p:spTgt spid="186"/>
                                        </p:tgtEl>
                                        <p:attrNameLst>
                                          <p:attrName>style.visibility</p:attrName>
                                        </p:attrNameLst>
                                      </p:cBhvr>
                                      <p:to>
                                        <p:strVal val="visible"/>
                                      </p:to>
                                    </p:set>
                                    <p:animEffect transition="in" filter="slide(fromBottom)">
                                      <p:cBhvr>
                                        <p:cTn id="80" dur="500"/>
                                        <p:tgtEl>
                                          <p:spTgt spid="186"/>
                                        </p:tgtEl>
                                      </p:cBhvr>
                                    </p:animEffect>
                                  </p:childTnLst>
                                </p:cTn>
                              </p:par>
                            </p:childTnLst>
                          </p:cTn>
                        </p:par>
                        <p:par>
                          <p:cTn id="81" fill="hold">
                            <p:stCondLst>
                              <p:cond delay="9500"/>
                            </p:stCondLst>
                            <p:childTnLst>
                              <p:par>
                                <p:cTn id="82" presetID="12" presetClass="entr" presetSubtype="4" fill="hold" nodeType="afterEffect">
                                  <p:stCondLst>
                                    <p:cond delay="0"/>
                                  </p:stCondLst>
                                  <p:childTnLst>
                                    <p:set>
                                      <p:cBhvr>
                                        <p:cTn id="83" dur="1" fill="hold">
                                          <p:stCondLst>
                                            <p:cond delay="0"/>
                                          </p:stCondLst>
                                        </p:cTn>
                                        <p:tgtEl>
                                          <p:spTgt spid="185"/>
                                        </p:tgtEl>
                                        <p:attrNameLst>
                                          <p:attrName>style.visibility</p:attrName>
                                        </p:attrNameLst>
                                      </p:cBhvr>
                                      <p:to>
                                        <p:strVal val="visible"/>
                                      </p:to>
                                    </p:set>
                                    <p:animEffect transition="in" filter="slide(fromBottom)">
                                      <p:cBhvr>
                                        <p:cTn id="84" dur="500"/>
                                        <p:tgtEl>
                                          <p:spTgt spid="185"/>
                                        </p:tgtEl>
                                      </p:cBhvr>
                                    </p:animEffect>
                                  </p:childTnLst>
                                </p:cTn>
                              </p:par>
                            </p:childTnLst>
                          </p:cTn>
                        </p:par>
                        <p:par>
                          <p:cTn id="85" fill="hold">
                            <p:stCondLst>
                              <p:cond delay="10000"/>
                            </p:stCondLst>
                            <p:childTnLst>
                              <p:par>
                                <p:cTn id="86" presetID="12" presetClass="entr" presetSubtype="4" fill="hold" nodeType="afterEffect">
                                  <p:stCondLst>
                                    <p:cond delay="0"/>
                                  </p:stCondLst>
                                  <p:childTnLst>
                                    <p:set>
                                      <p:cBhvr>
                                        <p:cTn id="87" dur="1" fill="hold">
                                          <p:stCondLst>
                                            <p:cond delay="0"/>
                                          </p:stCondLst>
                                        </p:cTn>
                                        <p:tgtEl>
                                          <p:spTgt spid="184"/>
                                        </p:tgtEl>
                                        <p:attrNameLst>
                                          <p:attrName>style.visibility</p:attrName>
                                        </p:attrNameLst>
                                      </p:cBhvr>
                                      <p:to>
                                        <p:strVal val="visible"/>
                                      </p:to>
                                    </p:set>
                                    <p:animEffect transition="in" filter="slide(fromBottom)">
                                      <p:cBhvr>
                                        <p:cTn id="88" dur="500"/>
                                        <p:tgtEl>
                                          <p:spTgt spid="184"/>
                                        </p:tgtEl>
                                      </p:cBhvr>
                                    </p:animEffect>
                                  </p:childTnLst>
                                </p:cTn>
                              </p:par>
                            </p:childTnLst>
                          </p:cTn>
                        </p:par>
                        <p:par>
                          <p:cTn id="89" fill="hold">
                            <p:stCondLst>
                              <p:cond delay="10500"/>
                            </p:stCondLst>
                            <p:childTnLst>
                              <p:par>
                                <p:cTn id="90" presetID="53" presetClass="entr" presetSubtype="16" fill="hold" nodeType="afterEffect">
                                  <p:stCondLst>
                                    <p:cond delay="0"/>
                                  </p:stCondLst>
                                  <p:childTnLst>
                                    <p:set>
                                      <p:cBhvr>
                                        <p:cTn id="91" dur="1" fill="hold">
                                          <p:stCondLst>
                                            <p:cond delay="0"/>
                                          </p:stCondLst>
                                        </p:cTn>
                                        <p:tgtEl>
                                          <p:spTgt spid="118"/>
                                        </p:tgtEl>
                                        <p:attrNameLst>
                                          <p:attrName>style.visibility</p:attrName>
                                        </p:attrNameLst>
                                      </p:cBhvr>
                                      <p:to>
                                        <p:strVal val="visible"/>
                                      </p:to>
                                    </p:set>
                                    <p:anim calcmode="lin" valueType="num">
                                      <p:cBhvr>
                                        <p:cTn id="92" dur="500" fill="hold"/>
                                        <p:tgtEl>
                                          <p:spTgt spid="118"/>
                                        </p:tgtEl>
                                        <p:attrNameLst>
                                          <p:attrName>ppt_w</p:attrName>
                                        </p:attrNameLst>
                                      </p:cBhvr>
                                      <p:tavLst>
                                        <p:tav tm="0">
                                          <p:val>
                                            <p:fltVal val="0"/>
                                          </p:val>
                                        </p:tav>
                                        <p:tav tm="100000">
                                          <p:val>
                                            <p:strVal val="#ppt_w"/>
                                          </p:val>
                                        </p:tav>
                                      </p:tavLst>
                                    </p:anim>
                                    <p:anim calcmode="lin" valueType="num">
                                      <p:cBhvr>
                                        <p:cTn id="93" dur="500" fill="hold"/>
                                        <p:tgtEl>
                                          <p:spTgt spid="118"/>
                                        </p:tgtEl>
                                        <p:attrNameLst>
                                          <p:attrName>ppt_h</p:attrName>
                                        </p:attrNameLst>
                                      </p:cBhvr>
                                      <p:tavLst>
                                        <p:tav tm="0">
                                          <p:val>
                                            <p:fltVal val="0"/>
                                          </p:val>
                                        </p:tav>
                                        <p:tav tm="100000">
                                          <p:val>
                                            <p:strVal val="#ppt_h"/>
                                          </p:val>
                                        </p:tav>
                                      </p:tavLst>
                                    </p:anim>
                                    <p:animEffect transition="in" filter="fade">
                                      <p:cBhvr>
                                        <p:cTn id="94" dur="500"/>
                                        <p:tgtEl>
                                          <p:spTgt spid="118"/>
                                        </p:tgtEl>
                                      </p:cBhvr>
                                    </p:animEffect>
                                  </p:childTnLst>
                                </p:cTn>
                              </p:par>
                            </p:childTnLst>
                          </p:cTn>
                        </p:par>
                        <p:par>
                          <p:cTn id="95" fill="hold">
                            <p:stCondLst>
                              <p:cond delay="11000"/>
                            </p:stCondLst>
                            <p:childTnLst>
                              <p:par>
                                <p:cTn id="96" presetID="53" presetClass="entr" presetSubtype="16" fill="hold" nodeType="afterEffect">
                                  <p:stCondLst>
                                    <p:cond delay="0"/>
                                  </p:stCondLst>
                                  <p:childTnLst>
                                    <p:set>
                                      <p:cBhvr>
                                        <p:cTn id="97" dur="1" fill="hold">
                                          <p:stCondLst>
                                            <p:cond delay="0"/>
                                          </p:stCondLst>
                                        </p:cTn>
                                        <p:tgtEl>
                                          <p:spTgt spid="105"/>
                                        </p:tgtEl>
                                        <p:attrNameLst>
                                          <p:attrName>style.visibility</p:attrName>
                                        </p:attrNameLst>
                                      </p:cBhvr>
                                      <p:to>
                                        <p:strVal val="visible"/>
                                      </p:to>
                                    </p:set>
                                    <p:anim calcmode="lin" valueType="num">
                                      <p:cBhvr>
                                        <p:cTn id="98" dur="500" fill="hold"/>
                                        <p:tgtEl>
                                          <p:spTgt spid="105"/>
                                        </p:tgtEl>
                                        <p:attrNameLst>
                                          <p:attrName>ppt_w</p:attrName>
                                        </p:attrNameLst>
                                      </p:cBhvr>
                                      <p:tavLst>
                                        <p:tav tm="0">
                                          <p:val>
                                            <p:fltVal val="0"/>
                                          </p:val>
                                        </p:tav>
                                        <p:tav tm="100000">
                                          <p:val>
                                            <p:strVal val="#ppt_w"/>
                                          </p:val>
                                        </p:tav>
                                      </p:tavLst>
                                    </p:anim>
                                    <p:anim calcmode="lin" valueType="num">
                                      <p:cBhvr>
                                        <p:cTn id="99" dur="500" fill="hold"/>
                                        <p:tgtEl>
                                          <p:spTgt spid="105"/>
                                        </p:tgtEl>
                                        <p:attrNameLst>
                                          <p:attrName>ppt_h</p:attrName>
                                        </p:attrNameLst>
                                      </p:cBhvr>
                                      <p:tavLst>
                                        <p:tav tm="0">
                                          <p:val>
                                            <p:fltVal val="0"/>
                                          </p:val>
                                        </p:tav>
                                        <p:tav tm="100000">
                                          <p:val>
                                            <p:strVal val="#ppt_h"/>
                                          </p:val>
                                        </p:tav>
                                      </p:tavLst>
                                    </p:anim>
                                    <p:animEffect transition="in" filter="fade">
                                      <p:cBhvr>
                                        <p:cTn id="100" dur="500"/>
                                        <p:tgtEl>
                                          <p:spTgt spid="105"/>
                                        </p:tgtEl>
                                      </p:cBhvr>
                                    </p:animEffect>
                                  </p:childTnLst>
                                </p:cTn>
                              </p:par>
                            </p:childTnLst>
                          </p:cTn>
                        </p:par>
                        <p:par>
                          <p:cTn id="101" fill="hold">
                            <p:stCondLst>
                              <p:cond delay="11500"/>
                            </p:stCondLst>
                            <p:childTnLst>
                              <p:par>
                                <p:cTn id="102" presetID="53" presetClass="entr" presetSubtype="16" fill="hold" nodeType="afterEffect">
                                  <p:stCondLst>
                                    <p:cond delay="0"/>
                                  </p:stCondLst>
                                  <p:childTnLst>
                                    <p:set>
                                      <p:cBhvr>
                                        <p:cTn id="103" dur="1" fill="hold">
                                          <p:stCondLst>
                                            <p:cond delay="0"/>
                                          </p:stCondLst>
                                        </p:cTn>
                                        <p:tgtEl>
                                          <p:spTgt spid="133"/>
                                        </p:tgtEl>
                                        <p:attrNameLst>
                                          <p:attrName>style.visibility</p:attrName>
                                        </p:attrNameLst>
                                      </p:cBhvr>
                                      <p:to>
                                        <p:strVal val="visible"/>
                                      </p:to>
                                    </p:set>
                                    <p:anim calcmode="lin" valueType="num">
                                      <p:cBhvr>
                                        <p:cTn id="104" dur="500" fill="hold"/>
                                        <p:tgtEl>
                                          <p:spTgt spid="133"/>
                                        </p:tgtEl>
                                        <p:attrNameLst>
                                          <p:attrName>ppt_w</p:attrName>
                                        </p:attrNameLst>
                                      </p:cBhvr>
                                      <p:tavLst>
                                        <p:tav tm="0">
                                          <p:val>
                                            <p:fltVal val="0"/>
                                          </p:val>
                                        </p:tav>
                                        <p:tav tm="100000">
                                          <p:val>
                                            <p:strVal val="#ppt_w"/>
                                          </p:val>
                                        </p:tav>
                                      </p:tavLst>
                                    </p:anim>
                                    <p:anim calcmode="lin" valueType="num">
                                      <p:cBhvr>
                                        <p:cTn id="105" dur="500" fill="hold"/>
                                        <p:tgtEl>
                                          <p:spTgt spid="133"/>
                                        </p:tgtEl>
                                        <p:attrNameLst>
                                          <p:attrName>ppt_h</p:attrName>
                                        </p:attrNameLst>
                                      </p:cBhvr>
                                      <p:tavLst>
                                        <p:tav tm="0">
                                          <p:val>
                                            <p:fltVal val="0"/>
                                          </p:val>
                                        </p:tav>
                                        <p:tav tm="100000">
                                          <p:val>
                                            <p:strVal val="#ppt_h"/>
                                          </p:val>
                                        </p:tav>
                                      </p:tavLst>
                                    </p:anim>
                                    <p:animEffect transition="in" filter="fade">
                                      <p:cBhvr>
                                        <p:cTn id="106" dur="500"/>
                                        <p:tgtEl>
                                          <p:spTgt spid="133"/>
                                        </p:tgtEl>
                                      </p:cBhvr>
                                    </p:animEffect>
                                  </p:childTnLst>
                                </p:cTn>
                              </p:par>
                            </p:childTnLst>
                          </p:cTn>
                        </p:par>
                        <p:par>
                          <p:cTn id="107" fill="hold">
                            <p:stCondLst>
                              <p:cond delay="12000"/>
                            </p:stCondLst>
                            <p:childTnLst>
                              <p:par>
                                <p:cTn id="108" presetID="53" presetClass="entr" presetSubtype="16" fill="hold" nodeType="afterEffect">
                                  <p:stCondLst>
                                    <p:cond delay="0"/>
                                  </p:stCondLst>
                                  <p:childTnLst>
                                    <p:set>
                                      <p:cBhvr>
                                        <p:cTn id="109" dur="1" fill="hold">
                                          <p:stCondLst>
                                            <p:cond delay="0"/>
                                          </p:stCondLst>
                                        </p:cTn>
                                        <p:tgtEl>
                                          <p:spTgt spid="55"/>
                                        </p:tgtEl>
                                        <p:attrNameLst>
                                          <p:attrName>style.visibility</p:attrName>
                                        </p:attrNameLst>
                                      </p:cBhvr>
                                      <p:to>
                                        <p:strVal val="visible"/>
                                      </p:to>
                                    </p:set>
                                    <p:anim calcmode="lin" valueType="num">
                                      <p:cBhvr>
                                        <p:cTn id="110" dur="500" fill="hold"/>
                                        <p:tgtEl>
                                          <p:spTgt spid="55"/>
                                        </p:tgtEl>
                                        <p:attrNameLst>
                                          <p:attrName>ppt_w</p:attrName>
                                        </p:attrNameLst>
                                      </p:cBhvr>
                                      <p:tavLst>
                                        <p:tav tm="0">
                                          <p:val>
                                            <p:fltVal val="0"/>
                                          </p:val>
                                        </p:tav>
                                        <p:tav tm="100000">
                                          <p:val>
                                            <p:strVal val="#ppt_w"/>
                                          </p:val>
                                        </p:tav>
                                      </p:tavLst>
                                    </p:anim>
                                    <p:anim calcmode="lin" valueType="num">
                                      <p:cBhvr>
                                        <p:cTn id="111" dur="500" fill="hold"/>
                                        <p:tgtEl>
                                          <p:spTgt spid="55"/>
                                        </p:tgtEl>
                                        <p:attrNameLst>
                                          <p:attrName>ppt_h</p:attrName>
                                        </p:attrNameLst>
                                      </p:cBhvr>
                                      <p:tavLst>
                                        <p:tav tm="0">
                                          <p:val>
                                            <p:fltVal val="0"/>
                                          </p:val>
                                        </p:tav>
                                        <p:tav tm="100000">
                                          <p:val>
                                            <p:strVal val="#ppt_h"/>
                                          </p:val>
                                        </p:tav>
                                      </p:tavLst>
                                    </p:anim>
                                    <p:animEffect transition="in" filter="fade">
                                      <p:cBhvr>
                                        <p:cTn id="112" dur="500"/>
                                        <p:tgtEl>
                                          <p:spTgt spid="55"/>
                                        </p:tgtEl>
                                      </p:cBhvr>
                                    </p:animEffect>
                                  </p:childTnLst>
                                </p:cTn>
                              </p:par>
                            </p:childTnLst>
                          </p:cTn>
                        </p:par>
                        <p:par>
                          <p:cTn id="113" fill="hold">
                            <p:stCondLst>
                              <p:cond delay="12500"/>
                            </p:stCondLst>
                            <p:childTnLst>
                              <p:par>
                                <p:cTn id="114" presetID="53" presetClass="entr" presetSubtype="16" fill="hold" nodeType="afterEffect">
                                  <p:stCondLst>
                                    <p:cond delay="0"/>
                                  </p:stCondLst>
                                  <p:childTnLst>
                                    <p:set>
                                      <p:cBhvr>
                                        <p:cTn id="115" dur="1" fill="hold">
                                          <p:stCondLst>
                                            <p:cond delay="0"/>
                                          </p:stCondLst>
                                        </p:cTn>
                                        <p:tgtEl>
                                          <p:spTgt spid="115"/>
                                        </p:tgtEl>
                                        <p:attrNameLst>
                                          <p:attrName>style.visibility</p:attrName>
                                        </p:attrNameLst>
                                      </p:cBhvr>
                                      <p:to>
                                        <p:strVal val="visible"/>
                                      </p:to>
                                    </p:set>
                                    <p:anim calcmode="lin" valueType="num">
                                      <p:cBhvr>
                                        <p:cTn id="116" dur="500" fill="hold"/>
                                        <p:tgtEl>
                                          <p:spTgt spid="115"/>
                                        </p:tgtEl>
                                        <p:attrNameLst>
                                          <p:attrName>ppt_w</p:attrName>
                                        </p:attrNameLst>
                                      </p:cBhvr>
                                      <p:tavLst>
                                        <p:tav tm="0">
                                          <p:val>
                                            <p:fltVal val="0"/>
                                          </p:val>
                                        </p:tav>
                                        <p:tav tm="100000">
                                          <p:val>
                                            <p:strVal val="#ppt_w"/>
                                          </p:val>
                                        </p:tav>
                                      </p:tavLst>
                                    </p:anim>
                                    <p:anim calcmode="lin" valueType="num">
                                      <p:cBhvr>
                                        <p:cTn id="117" dur="500" fill="hold"/>
                                        <p:tgtEl>
                                          <p:spTgt spid="115"/>
                                        </p:tgtEl>
                                        <p:attrNameLst>
                                          <p:attrName>ppt_h</p:attrName>
                                        </p:attrNameLst>
                                      </p:cBhvr>
                                      <p:tavLst>
                                        <p:tav tm="0">
                                          <p:val>
                                            <p:fltVal val="0"/>
                                          </p:val>
                                        </p:tav>
                                        <p:tav tm="100000">
                                          <p:val>
                                            <p:strVal val="#ppt_h"/>
                                          </p:val>
                                        </p:tav>
                                      </p:tavLst>
                                    </p:anim>
                                    <p:animEffect transition="in" filter="fade">
                                      <p:cBhvr>
                                        <p:cTn id="118" dur="500"/>
                                        <p:tgtEl>
                                          <p:spTgt spid="115"/>
                                        </p:tgtEl>
                                      </p:cBhvr>
                                    </p:animEffect>
                                  </p:childTnLst>
                                </p:cTn>
                              </p:par>
                            </p:childTnLst>
                          </p:cTn>
                        </p:par>
                        <p:par>
                          <p:cTn id="119" fill="hold">
                            <p:stCondLst>
                              <p:cond delay="13000"/>
                            </p:stCondLst>
                            <p:childTnLst>
                              <p:par>
                                <p:cTn id="120" presetID="18" presetClass="entr" presetSubtype="9" fill="hold" nodeType="afterEffect">
                                  <p:stCondLst>
                                    <p:cond delay="0"/>
                                  </p:stCondLst>
                                  <p:childTnLst>
                                    <p:set>
                                      <p:cBhvr>
                                        <p:cTn id="121" dur="1" fill="hold">
                                          <p:stCondLst>
                                            <p:cond delay="0"/>
                                          </p:stCondLst>
                                        </p:cTn>
                                        <p:tgtEl>
                                          <p:spTgt spid="176"/>
                                        </p:tgtEl>
                                        <p:attrNameLst>
                                          <p:attrName>style.visibility</p:attrName>
                                        </p:attrNameLst>
                                      </p:cBhvr>
                                      <p:to>
                                        <p:strVal val="visible"/>
                                      </p:to>
                                    </p:set>
                                    <p:animEffect transition="in" filter="strips(upLeft)">
                                      <p:cBhvr>
                                        <p:cTn id="122" dur="500"/>
                                        <p:tgtEl>
                                          <p:spTgt spid="176"/>
                                        </p:tgtEl>
                                      </p:cBhvr>
                                    </p:animEffect>
                                  </p:childTnLst>
                                </p:cTn>
                              </p:par>
                            </p:childTnLst>
                          </p:cTn>
                        </p:par>
                        <p:par>
                          <p:cTn id="123" fill="hold">
                            <p:stCondLst>
                              <p:cond delay="13500"/>
                            </p:stCondLst>
                            <p:childTnLst>
                              <p:par>
                                <p:cTn id="124" presetID="18" presetClass="entr" presetSubtype="3" fill="hold" nodeType="afterEffect">
                                  <p:stCondLst>
                                    <p:cond delay="0"/>
                                  </p:stCondLst>
                                  <p:childTnLst>
                                    <p:set>
                                      <p:cBhvr>
                                        <p:cTn id="125" dur="1" fill="hold">
                                          <p:stCondLst>
                                            <p:cond delay="0"/>
                                          </p:stCondLst>
                                        </p:cTn>
                                        <p:tgtEl>
                                          <p:spTgt spid="137"/>
                                        </p:tgtEl>
                                        <p:attrNameLst>
                                          <p:attrName>style.visibility</p:attrName>
                                        </p:attrNameLst>
                                      </p:cBhvr>
                                      <p:to>
                                        <p:strVal val="visible"/>
                                      </p:to>
                                    </p:set>
                                    <p:animEffect transition="in" filter="strips(upRight)">
                                      <p:cBhvr>
                                        <p:cTn id="126" dur="500"/>
                                        <p:tgtEl>
                                          <p:spTgt spid="137"/>
                                        </p:tgtEl>
                                      </p:cBhvr>
                                    </p:animEffect>
                                  </p:childTnLst>
                                </p:cTn>
                              </p:par>
                            </p:childTnLst>
                          </p:cTn>
                        </p:par>
                        <p:par>
                          <p:cTn id="127" fill="hold">
                            <p:stCondLst>
                              <p:cond delay="14000"/>
                            </p:stCondLst>
                            <p:childTnLst>
                              <p:par>
                                <p:cTn id="128" presetID="18" presetClass="entr" presetSubtype="6" fill="hold" nodeType="afterEffect">
                                  <p:stCondLst>
                                    <p:cond delay="0"/>
                                  </p:stCondLst>
                                  <p:childTnLst>
                                    <p:set>
                                      <p:cBhvr>
                                        <p:cTn id="129" dur="1" fill="hold">
                                          <p:stCondLst>
                                            <p:cond delay="0"/>
                                          </p:stCondLst>
                                        </p:cTn>
                                        <p:tgtEl>
                                          <p:spTgt spid="134"/>
                                        </p:tgtEl>
                                        <p:attrNameLst>
                                          <p:attrName>style.visibility</p:attrName>
                                        </p:attrNameLst>
                                      </p:cBhvr>
                                      <p:to>
                                        <p:strVal val="visible"/>
                                      </p:to>
                                    </p:set>
                                    <p:animEffect transition="in" filter="strips(downRight)">
                                      <p:cBhvr>
                                        <p:cTn id="130" dur="500"/>
                                        <p:tgtEl>
                                          <p:spTgt spid="134"/>
                                        </p:tgtEl>
                                      </p:cBhvr>
                                    </p:animEffect>
                                  </p:childTnLst>
                                </p:cTn>
                              </p:par>
                            </p:childTnLst>
                          </p:cTn>
                        </p:par>
                        <p:par>
                          <p:cTn id="131" fill="hold">
                            <p:stCondLst>
                              <p:cond delay="14500"/>
                            </p:stCondLst>
                            <p:childTnLst>
                              <p:par>
                                <p:cTn id="132" presetID="18" presetClass="entr" presetSubtype="12" fill="hold" nodeType="afterEffect">
                                  <p:stCondLst>
                                    <p:cond delay="0"/>
                                  </p:stCondLst>
                                  <p:childTnLst>
                                    <p:set>
                                      <p:cBhvr>
                                        <p:cTn id="133" dur="1" fill="hold">
                                          <p:stCondLst>
                                            <p:cond delay="0"/>
                                          </p:stCondLst>
                                        </p:cTn>
                                        <p:tgtEl>
                                          <p:spTgt spid="152"/>
                                        </p:tgtEl>
                                        <p:attrNameLst>
                                          <p:attrName>style.visibility</p:attrName>
                                        </p:attrNameLst>
                                      </p:cBhvr>
                                      <p:to>
                                        <p:strVal val="visible"/>
                                      </p:to>
                                    </p:set>
                                    <p:animEffect transition="in" filter="strips(downLeft)">
                                      <p:cBhvr>
                                        <p:cTn id="134" dur="500"/>
                                        <p:tgtEl>
                                          <p:spTgt spid="152"/>
                                        </p:tgtEl>
                                      </p:cBhvr>
                                    </p:animEffect>
                                  </p:childTnLst>
                                </p:cTn>
                              </p:par>
                            </p:childTnLst>
                          </p:cTn>
                        </p:par>
                        <p:par>
                          <p:cTn id="135" fill="hold">
                            <p:stCondLst>
                              <p:cond delay="15000"/>
                            </p:stCondLst>
                            <p:childTnLst>
                              <p:par>
                                <p:cTn id="136" presetID="53" presetClass="entr" presetSubtype="16" fill="hold" grpId="0" nodeType="afterEffect">
                                  <p:stCondLst>
                                    <p:cond delay="0"/>
                                  </p:stCondLst>
                                  <p:childTnLst>
                                    <p:set>
                                      <p:cBhvr>
                                        <p:cTn id="137" dur="1" fill="hold">
                                          <p:stCondLst>
                                            <p:cond delay="0"/>
                                          </p:stCondLst>
                                        </p:cTn>
                                        <p:tgtEl>
                                          <p:spTgt spid="180"/>
                                        </p:tgtEl>
                                        <p:attrNameLst>
                                          <p:attrName>style.visibility</p:attrName>
                                        </p:attrNameLst>
                                      </p:cBhvr>
                                      <p:to>
                                        <p:strVal val="visible"/>
                                      </p:to>
                                    </p:set>
                                    <p:anim calcmode="lin" valueType="num">
                                      <p:cBhvr>
                                        <p:cTn id="138" dur="500" fill="hold"/>
                                        <p:tgtEl>
                                          <p:spTgt spid="180"/>
                                        </p:tgtEl>
                                        <p:attrNameLst>
                                          <p:attrName>ppt_w</p:attrName>
                                        </p:attrNameLst>
                                      </p:cBhvr>
                                      <p:tavLst>
                                        <p:tav tm="0">
                                          <p:val>
                                            <p:fltVal val="0"/>
                                          </p:val>
                                        </p:tav>
                                        <p:tav tm="100000">
                                          <p:val>
                                            <p:strVal val="#ppt_w"/>
                                          </p:val>
                                        </p:tav>
                                      </p:tavLst>
                                    </p:anim>
                                    <p:anim calcmode="lin" valueType="num">
                                      <p:cBhvr>
                                        <p:cTn id="139" dur="500" fill="hold"/>
                                        <p:tgtEl>
                                          <p:spTgt spid="180"/>
                                        </p:tgtEl>
                                        <p:attrNameLst>
                                          <p:attrName>ppt_h</p:attrName>
                                        </p:attrNameLst>
                                      </p:cBhvr>
                                      <p:tavLst>
                                        <p:tav tm="0">
                                          <p:val>
                                            <p:fltVal val="0"/>
                                          </p:val>
                                        </p:tav>
                                        <p:tav tm="100000">
                                          <p:val>
                                            <p:strVal val="#ppt_h"/>
                                          </p:val>
                                        </p:tav>
                                      </p:tavLst>
                                    </p:anim>
                                    <p:animEffect transition="in" filter="fade">
                                      <p:cBhvr>
                                        <p:cTn id="140" dur="500"/>
                                        <p:tgtEl>
                                          <p:spTgt spid="18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53" grpId="0" bldLvl="0" animBg="1"/>
      <p:bldP spid="2059" grpId="0" bldLvl="0" animBg="1"/>
      <p:bldP spid="2060" grpId="0" bldLvl="0" animBg="1"/>
      <p:bldP spid="2061" grpId="0" bldLvl="0" animBg="1"/>
      <p:bldP spid="2063" grpId="0" bldLvl="0" animBg="1"/>
      <p:bldP spid="2064" grpId="0" bldLvl="0" animBg="1"/>
      <p:bldP spid="2065" grpId="0" bldLvl="0" animBg="1"/>
      <p:bldP spid="2066" grpId="0" bldLvl="0" animBg="1"/>
      <p:bldP spid="180"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27" name="ตัวเชื่อมต่อตรง 237"/>
          <p:cNvCxnSpPr/>
          <p:nvPr/>
        </p:nvCxnSpPr>
        <p:spPr>
          <a:xfrm rot="10800000" flipV="1">
            <a:off x="2305579" y="1661382"/>
            <a:ext cx="1675475" cy="271051"/>
          </a:xfrm>
          <a:prstGeom prst="bentConnector3">
            <a:avLst>
              <a:gd name="adj1" fmla="val 50000"/>
            </a:avLst>
          </a:prstGeom>
          <a:ln w="44450">
            <a:solidFill>
              <a:schemeClr val="bg1">
                <a:lumMod val="50000"/>
              </a:schemeClr>
            </a:solidFill>
            <a:prstDash val="sysDot"/>
            <a:headEnd type="oval"/>
          </a:ln>
        </p:spPr>
        <p:style>
          <a:lnRef idx="1">
            <a:schemeClr val="accent1"/>
          </a:lnRef>
          <a:fillRef idx="0">
            <a:schemeClr val="accent1"/>
          </a:fillRef>
          <a:effectRef idx="0">
            <a:schemeClr val="accent1"/>
          </a:effectRef>
          <a:fontRef idx="minor">
            <a:schemeClr val="tx1"/>
          </a:fontRef>
        </p:style>
      </p:cxnSp>
      <p:grpSp>
        <p:nvGrpSpPr>
          <p:cNvPr id="228" name="กลุ่ม 227"/>
          <p:cNvGrpSpPr/>
          <p:nvPr/>
        </p:nvGrpSpPr>
        <p:grpSpPr>
          <a:xfrm>
            <a:off x="4068147" y="1200150"/>
            <a:ext cx="3704254" cy="919844"/>
            <a:chOff x="9235213" y="3159863"/>
            <a:chExt cx="7799388" cy="1936750"/>
          </a:xfrm>
        </p:grpSpPr>
        <p:sp>
          <p:nvSpPr>
            <p:cNvPr id="229" name="Freeform 6"/>
            <p:cNvSpPr>
              <a:spLocks/>
            </p:cNvSpPr>
            <p:nvPr/>
          </p:nvSpPr>
          <p:spPr bwMode="auto">
            <a:xfrm>
              <a:off x="9235213" y="3159863"/>
              <a:ext cx="7799388" cy="1936750"/>
            </a:xfrm>
            <a:custGeom>
              <a:avLst/>
              <a:gdLst>
                <a:gd name="T0" fmla="*/ 403 w 459"/>
                <a:gd name="T1" fmla="*/ 0 h 114"/>
                <a:gd name="T2" fmla="*/ 57 w 459"/>
                <a:gd name="T3" fmla="*/ 0 h 114"/>
                <a:gd name="T4" fmla="*/ 0 w 459"/>
                <a:gd name="T5" fmla="*/ 57 h 114"/>
                <a:gd name="T6" fmla="*/ 57 w 459"/>
                <a:gd name="T7" fmla="*/ 114 h 114"/>
                <a:gd name="T8" fmla="*/ 403 w 459"/>
                <a:gd name="T9" fmla="*/ 114 h 114"/>
                <a:gd name="T10" fmla="*/ 459 w 459"/>
                <a:gd name="T11" fmla="*/ 57 h 114"/>
                <a:gd name="T12" fmla="*/ 403 w 459"/>
                <a:gd name="T13" fmla="*/ 0 h 114"/>
              </a:gdLst>
              <a:ahLst/>
              <a:cxnLst>
                <a:cxn ang="0">
                  <a:pos x="T0" y="T1"/>
                </a:cxn>
                <a:cxn ang="0">
                  <a:pos x="T2" y="T3"/>
                </a:cxn>
                <a:cxn ang="0">
                  <a:pos x="T4" y="T5"/>
                </a:cxn>
                <a:cxn ang="0">
                  <a:pos x="T6" y="T7"/>
                </a:cxn>
                <a:cxn ang="0">
                  <a:pos x="T8" y="T9"/>
                </a:cxn>
                <a:cxn ang="0">
                  <a:pos x="T10" y="T11"/>
                </a:cxn>
                <a:cxn ang="0">
                  <a:pos x="T12" y="T13"/>
                </a:cxn>
              </a:cxnLst>
              <a:rect l="0" t="0" r="r" b="b"/>
              <a:pathLst>
                <a:path w="459" h="114">
                  <a:moveTo>
                    <a:pt x="403" y="0"/>
                  </a:moveTo>
                  <a:cubicBezTo>
                    <a:pt x="57" y="0"/>
                    <a:pt x="57" y="0"/>
                    <a:pt x="57" y="0"/>
                  </a:cubicBezTo>
                  <a:cubicBezTo>
                    <a:pt x="25" y="0"/>
                    <a:pt x="0" y="26"/>
                    <a:pt x="0" y="57"/>
                  </a:cubicBezTo>
                  <a:cubicBezTo>
                    <a:pt x="0" y="89"/>
                    <a:pt x="25" y="114"/>
                    <a:pt x="57" y="114"/>
                  </a:cubicBezTo>
                  <a:cubicBezTo>
                    <a:pt x="403" y="114"/>
                    <a:pt x="403" y="114"/>
                    <a:pt x="403" y="114"/>
                  </a:cubicBezTo>
                  <a:cubicBezTo>
                    <a:pt x="434" y="114"/>
                    <a:pt x="459" y="89"/>
                    <a:pt x="459" y="57"/>
                  </a:cubicBezTo>
                  <a:cubicBezTo>
                    <a:pt x="459" y="26"/>
                    <a:pt x="434" y="0"/>
                    <a:pt x="403" y="0"/>
                  </a:cubicBezTo>
                  <a:close/>
                </a:path>
              </a:pathLst>
            </a:custGeom>
            <a:solidFill>
              <a:schemeClr val="accent3"/>
            </a:solidFill>
            <a:ln>
              <a:noFill/>
            </a:ln>
          </p:spPr>
          <p:txBody>
            <a:bodyPr vert="horz" wrap="square" lIns="34290" tIns="17145" rIns="34290" bIns="17145" numCol="1" anchor="t" anchorCtr="0" compatLnSpc="1">
              <a:prstTxWarp prst="textNoShape">
                <a:avLst/>
              </a:prstTxWarp>
            </a:bodyPr>
            <a:lstStyle/>
            <a:p>
              <a:endParaRPr lang="th-TH" sz="675">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230" name="Oval 14"/>
            <p:cNvSpPr>
              <a:spLocks noChangeArrowheads="1"/>
            </p:cNvSpPr>
            <p:nvPr/>
          </p:nvSpPr>
          <p:spPr bwMode="auto">
            <a:xfrm>
              <a:off x="9463813" y="3370498"/>
              <a:ext cx="1541964" cy="1541965"/>
            </a:xfrm>
            <a:prstGeom prst="ellipse">
              <a:avLst/>
            </a:prstGeom>
            <a:solidFill>
              <a:schemeClr val="bg1"/>
            </a:solidFill>
            <a:ln>
              <a:noFill/>
            </a:ln>
          </p:spPr>
          <p:txBody>
            <a:bodyPr vert="horz" wrap="square" lIns="34290" tIns="17145" rIns="34290" bIns="17145" numCol="1" anchor="t" anchorCtr="0" compatLnSpc="1">
              <a:prstTxWarp prst="textNoShape">
                <a:avLst/>
              </a:prstTxWarp>
            </a:bodyPr>
            <a:lstStyle/>
            <a:p>
              <a:endParaRPr lang="th-TH" sz="675">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231" name="TextBox 230"/>
            <p:cNvSpPr txBox="1"/>
            <p:nvPr/>
          </p:nvSpPr>
          <p:spPr bwMode="auto">
            <a:xfrm>
              <a:off x="11471191" y="3388464"/>
              <a:ext cx="4021886" cy="680430"/>
            </a:xfrm>
            <a:prstGeom prst="rect">
              <a:avLst/>
            </a:prstGeom>
            <a:noFill/>
          </p:spPr>
          <p:txBody>
            <a:bodyPr wrap="square">
              <a:spAutoFit/>
            </a:bodyPr>
            <a:lstStyle/>
            <a:p>
              <a:pPr defTabSz="685663">
                <a:defRPr/>
              </a:pPr>
              <a:r>
                <a:rPr lang="en-US" sz="1500" b="1" dirty="0">
                  <a:solidFill>
                    <a:schemeClr val="bg1"/>
                  </a:solidFill>
                  <a:latin typeface="思源黑体 CN Regular" panose="020B0500000000000000" pitchFamily="34" charset="-122"/>
                  <a:ea typeface="思源黑体 CN Regular" panose="020B0500000000000000" pitchFamily="34" charset="-122"/>
                  <a:cs typeface="Lato" pitchFamily="34" charset="0"/>
                  <a:sym typeface="思源黑体 CN Regular" panose="020B0500000000000000" pitchFamily="34" charset="-122"/>
                </a:rPr>
                <a:t>Farmer</a:t>
              </a:r>
            </a:p>
          </p:txBody>
        </p:sp>
        <p:sp>
          <p:nvSpPr>
            <p:cNvPr id="232" name="TextBox 231"/>
            <p:cNvSpPr txBox="1"/>
            <p:nvPr/>
          </p:nvSpPr>
          <p:spPr>
            <a:xfrm>
              <a:off x="11368812" y="3867949"/>
              <a:ext cx="4246863" cy="758164"/>
            </a:xfrm>
            <a:prstGeom prst="rect">
              <a:avLst/>
            </a:prstGeom>
            <a:noFill/>
          </p:spPr>
          <p:txBody>
            <a:bodyPr wrap="square" lIns="82283" tIns="41141" rIns="82283" bIns="41141" rtlCol="0">
              <a:spAutoFit/>
            </a:bodyPr>
            <a:lstStyle/>
            <a:p>
              <a:r>
                <a:rPr lang="en-US" sz="900" dirty="0">
                  <a:solidFill>
                    <a:schemeClr val="bg1"/>
                  </a:solidFill>
                  <a:latin typeface="思源黑体 CN Regular" panose="020B0500000000000000" pitchFamily="34" charset="-122"/>
                  <a:ea typeface="思源黑体 CN Regular" panose="020B0500000000000000" pitchFamily="34" charset="-122"/>
                  <a:cs typeface="Lato" pitchFamily="34" charset="0"/>
                  <a:sym typeface="思源黑体 CN Regular" panose="020B0500000000000000" pitchFamily="34" charset="-122"/>
                </a:rPr>
                <a:t>Lorem Ipsum has two main data statistical important.</a:t>
              </a:r>
            </a:p>
          </p:txBody>
        </p:sp>
        <p:sp>
          <p:nvSpPr>
            <p:cNvPr id="233" name="TextBox 232"/>
            <p:cNvSpPr txBox="1"/>
            <p:nvPr/>
          </p:nvSpPr>
          <p:spPr bwMode="auto">
            <a:xfrm>
              <a:off x="9904274" y="3833000"/>
              <a:ext cx="639289" cy="777636"/>
            </a:xfrm>
            <a:prstGeom prst="rect">
              <a:avLst/>
            </a:prstGeom>
            <a:noFill/>
          </p:spPr>
          <p:txBody>
            <a:bodyPr wrap="square">
              <a:spAutoFit/>
            </a:bodyPr>
            <a:lstStyle/>
            <a:p>
              <a:pPr algn="ctr" defTabSz="685663">
                <a:defRPr/>
              </a:pPr>
              <a:r>
                <a:rPr lang="en-US" sz="1800" b="1" dirty="0">
                  <a:solidFill>
                    <a:schemeClr val="accent3"/>
                  </a:solidFill>
                  <a:latin typeface="思源黑体 CN Regular" panose="020B0500000000000000" pitchFamily="34" charset="-122"/>
                  <a:ea typeface="思源黑体 CN Regular" panose="020B0500000000000000" pitchFamily="34" charset="-122"/>
                  <a:cs typeface="Lato" pitchFamily="34" charset="0"/>
                  <a:sym typeface="思源黑体 CN Regular" panose="020B0500000000000000" pitchFamily="34" charset="-122"/>
                </a:rPr>
                <a:t>7</a:t>
              </a:r>
              <a:endParaRPr lang="id-ID" sz="1800" b="1" dirty="0">
                <a:solidFill>
                  <a:schemeClr val="accent3"/>
                </a:solidFill>
                <a:latin typeface="思源黑体 CN Regular" panose="020B0500000000000000" pitchFamily="34" charset="-122"/>
                <a:ea typeface="思源黑体 CN Regular" panose="020B0500000000000000" pitchFamily="34" charset="-122"/>
                <a:cs typeface="Lato" pitchFamily="34" charset="0"/>
                <a:sym typeface="思源黑体 CN Regular" panose="020B0500000000000000" pitchFamily="34" charset="-122"/>
              </a:endParaRPr>
            </a:p>
          </p:txBody>
        </p:sp>
      </p:grpSp>
      <p:cxnSp>
        <p:nvCxnSpPr>
          <p:cNvPr id="234" name="ตัวเชื่อมต่อตรง 237"/>
          <p:cNvCxnSpPr/>
          <p:nvPr/>
        </p:nvCxnSpPr>
        <p:spPr>
          <a:xfrm flipH="1" flipV="1">
            <a:off x="3159927" y="2918218"/>
            <a:ext cx="1687636" cy="9153"/>
          </a:xfrm>
          <a:prstGeom prst="straightConnector1">
            <a:avLst/>
          </a:prstGeom>
          <a:ln w="44450">
            <a:solidFill>
              <a:schemeClr val="bg1">
                <a:lumMod val="50000"/>
              </a:schemeClr>
            </a:solidFill>
            <a:prstDash val="sysDot"/>
            <a:headEnd type="oval"/>
          </a:ln>
        </p:spPr>
        <p:style>
          <a:lnRef idx="1">
            <a:schemeClr val="accent1"/>
          </a:lnRef>
          <a:fillRef idx="0">
            <a:schemeClr val="accent1"/>
          </a:fillRef>
          <a:effectRef idx="0">
            <a:schemeClr val="accent1"/>
          </a:effectRef>
          <a:fontRef idx="minor">
            <a:schemeClr val="tx1"/>
          </a:fontRef>
        </p:style>
      </p:cxnSp>
      <p:grpSp>
        <p:nvGrpSpPr>
          <p:cNvPr id="235" name="กลุ่ม 234"/>
          <p:cNvGrpSpPr/>
          <p:nvPr/>
        </p:nvGrpSpPr>
        <p:grpSpPr>
          <a:xfrm>
            <a:off x="4896822" y="2452007"/>
            <a:ext cx="3704254" cy="919844"/>
            <a:chOff x="9252355" y="5493743"/>
            <a:chExt cx="7799388" cy="1936750"/>
          </a:xfrm>
        </p:grpSpPr>
        <p:sp>
          <p:nvSpPr>
            <p:cNvPr id="236" name="Freeform 6"/>
            <p:cNvSpPr>
              <a:spLocks/>
            </p:cNvSpPr>
            <p:nvPr/>
          </p:nvSpPr>
          <p:spPr bwMode="auto">
            <a:xfrm>
              <a:off x="9252355" y="5493743"/>
              <a:ext cx="7799388" cy="1936750"/>
            </a:xfrm>
            <a:custGeom>
              <a:avLst/>
              <a:gdLst>
                <a:gd name="T0" fmla="*/ 403 w 459"/>
                <a:gd name="T1" fmla="*/ 0 h 114"/>
                <a:gd name="T2" fmla="*/ 57 w 459"/>
                <a:gd name="T3" fmla="*/ 0 h 114"/>
                <a:gd name="T4" fmla="*/ 0 w 459"/>
                <a:gd name="T5" fmla="*/ 57 h 114"/>
                <a:gd name="T6" fmla="*/ 57 w 459"/>
                <a:gd name="T7" fmla="*/ 114 h 114"/>
                <a:gd name="T8" fmla="*/ 403 w 459"/>
                <a:gd name="T9" fmla="*/ 114 h 114"/>
                <a:gd name="T10" fmla="*/ 459 w 459"/>
                <a:gd name="T11" fmla="*/ 57 h 114"/>
                <a:gd name="T12" fmla="*/ 403 w 459"/>
                <a:gd name="T13" fmla="*/ 0 h 114"/>
              </a:gdLst>
              <a:ahLst/>
              <a:cxnLst>
                <a:cxn ang="0">
                  <a:pos x="T0" y="T1"/>
                </a:cxn>
                <a:cxn ang="0">
                  <a:pos x="T2" y="T3"/>
                </a:cxn>
                <a:cxn ang="0">
                  <a:pos x="T4" y="T5"/>
                </a:cxn>
                <a:cxn ang="0">
                  <a:pos x="T6" y="T7"/>
                </a:cxn>
                <a:cxn ang="0">
                  <a:pos x="T8" y="T9"/>
                </a:cxn>
                <a:cxn ang="0">
                  <a:pos x="T10" y="T11"/>
                </a:cxn>
                <a:cxn ang="0">
                  <a:pos x="T12" y="T13"/>
                </a:cxn>
              </a:cxnLst>
              <a:rect l="0" t="0" r="r" b="b"/>
              <a:pathLst>
                <a:path w="459" h="114">
                  <a:moveTo>
                    <a:pt x="403" y="0"/>
                  </a:moveTo>
                  <a:cubicBezTo>
                    <a:pt x="57" y="0"/>
                    <a:pt x="57" y="0"/>
                    <a:pt x="57" y="0"/>
                  </a:cubicBezTo>
                  <a:cubicBezTo>
                    <a:pt x="25" y="0"/>
                    <a:pt x="0" y="26"/>
                    <a:pt x="0" y="57"/>
                  </a:cubicBezTo>
                  <a:cubicBezTo>
                    <a:pt x="0" y="89"/>
                    <a:pt x="25" y="114"/>
                    <a:pt x="57" y="114"/>
                  </a:cubicBezTo>
                  <a:cubicBezTo>
                    <a:pt x="403" y="114"/>
                    <a:pt x="403" y="114"/>
                    <a:pt x="403" y="114"/>
                  </a:cubicBezTo>
                  <a:cubicBezTo>
                    <a:pt x="434" y="114"/>
                    <a:pt x="459" y="89"/>
                    <a:pt x="459" y="57"/>
                  </a:cubicBezTo>
                  <a:cubicBezTo>
                    <a:pt x="459" y="26"/>
                    <a:pt x="434" y="0"/>
                    <a:pt x="403" y="0"/>
                  </a:cubicBezTo>
                  <a:close/>
                </a:path>
              </a:pathLst>
            </a:custGeom>
            <a:solidFill>
              <a:schemeClr val="accent6"/>
            </a:solidFill>
            <a:ln>
              <a:noFill/>
            </a:ln>
          </p:spPr>
          <p:txBody>
            <a:bodyPr vert="horz" wrap="square" lIns="34290" tIns="17145" rIns="34290" bIns="17145" numCol="1" anchor="t" anchorCtr="0" compatLnSpc="1">
              <a:prstTxWarp prst="textNoShape">
                <a:avLst/>
              </a:prstTxWarp>
            </a:bodyPr>
            <a:lstStyle/>
            <a:p>
              <a:endParaRPr lang="th-TH" sz="675">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237" name="Oval 14"/>
            <p:cNvSpPr>
              <a:spLocks noChangeArrowheads="1"/>
            </p:cNvSpPr>
            <p:nvPr/>
          </p:nvSpPr>
          <p:spPr bwMode="auto">
            <a:xfrm>
              <a:off x="9480955" y="5704378"/>
              <a:ext cx="1541964" cy="1541965"/>
            </a:xfrm>
            <a:prstGeom prst="ellipse">
              <a:avLst/>
            </a:prstGeom>
            <a:solidFill>
              <a:schemeClr val="bg1"/>
            </a:solidFill>
            <a:ln>
              <a:noFill/>
            </a:ln>
          </p:spPr>
          <p:txBody>
            <a:bodyPr vert="horz" wrap="square" lIns="34290" tIns="17145" rIns="34290" bIns="17145" numCol="1" anchor="t" anchorCtr="0" compatLnSpc="1">
              <a:prstTxWarp prst="textNoShape">
                <a:avLst/>
              </a:prstTxWarp>
            </a:bodyPr>
            <a:lstStyle/>
            <a:p>
              <a:endParaRPr lang="th-TH" sz="675">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238" name="TextBox 237"/>
            <p:cNvSpPr txBox="1"/>
            <p:nvPr/>
          </p:nvSpPr>
          <p:spPr bwMode="auto">
            <a:xfrm>
              <a:off x="11488333" y="5722344"/>
              <a:ext cx="4021886" cy="680430"/>
            </a:xfrm>
            <a:prstGeom prst="rect">
              <a:avLst/>
            </a:prstGeom>
            <a:noFill/>
          </p:spPr>
          <p:txBody>
            <a:bodyPr wrap="square">
              <a:spAutoFit/>
            </a:bodyPr>
            <a:lstStyle/>
            <a:p>
              <a:pPr defTabSz="685663">
                <a:defRPr/>
              </a:pPr>
              <a:r>
                <a:rPr lang="en-US" sz="1500" b="1" dirty="0">
                  <a:solidFill>
                    <a:schemeClr val="bg1"/>
                  </a:solidFill>
                  <a:latin typeface="思源黑体 CN Regular" panose="020B0500000000000000" pitchFamily="34" charset="-122"/>
                  <a:ea typeface="思源黑体 CN Regular" panose="020B0500000000000000" pitchFamily="34" charset="-122"/>
                  <a:cs typeface="Lato" pitchFamily="34" charset="0"/>
                  <a:sym typeface="思源黑体 CN Regular" panose="020B0500000000000000" pitchFamily="34" charset="-122"/>
                </a:rPr>
                <a:t>Doctor</a:t>
              </a:r>
              <a:endParaRPr lang="id-ID" sz="1500" b="1" dirty="0">
                <a:solidFill>
                  <a:schemeClr val="bg1"/>
                </a:solidFill>
                <a:latin typeface="思源黑体 CN Regular" panose="020B0500000000000000" pitchFamily="34" charset="-122"/>
                <a:ea typeface="思源黑体 CN Regular" panose="020B0500000000000000" pitchFamily="34" charset="-122"/>
                <a:cs typeface="Lato" pitchFamily="34" charset="0"/>
                <a:sym typeface="思源黑体 CN Regular" panose="020B0500000000000000" pitchFamily="34" charset="-122"/>
              </a:endParaRPr>
            </a:p>
          </p:txBody>
        </p:sp>
        <p:sp>
          <p:nvSpPr>
            <p:cNvPr id="239" name="TextBox 238"/>
            <p:cNvSpPr txBox="1"/>
            <p:nvPr/>
          </p:nvSpPr>
          <p:spPr>
            <a:xfrm>
              <a:off x="11385954" y="6201829"/>
              <a:ext cx="4246863" cy="758164"/>
            </a:xfrm>
            <a:prstGeom prst="rect">
              <a:avLst/>
            </a:prstGeom>
            <a:noFill/>
          </p:spPr>
          <p:txBody>
            <a:bodyPr wrap="square" lIns="82283" tIns="41141" rIns="82283" bIns="41141" rtlCol="0">
              <a:spAutoFit/>
            </a:bodyPr>
            <a:lstStyle/>
            <a:p>
              <a:r>
                <a:rPr lang="en-US" sz="900" dirty="0">
                  <a:solidFill>
                    <a:schemeClr val="bg1"/>
                  </a:solidFill>
                  <a:latin typeface="思源黑体 CN Regular" panose="020B0500000000000000" pitchFamily="34" charset="-122"/>
                  <a:ea typeface="思源黑体 CN Regular" panose="020B0500000000000000" pitchFamily="34" charset="-122"/>
                  <a:cs typeface="Lato" pitchFamily="34" charset="0"/>
                  <a:sym typeface="思源黑体 CN Regular" panose="020B0500000000000000" pitchFamily="34" charset="-122"/>
                </a:rPr>
                <a:t>Lorem Ipsum has two main data statistical important.</a:t>
              </a:r>
            </a:p>
          </p:txBody>
        </p:sp>
        <p:sp>
          <p:nvSpPr>
            <p:cNvPr id="240" name="TextBox 239"/>
            <p:cNvSpPr txBox="1"/>
            <p:nvPr/>
          </p:nvSpPr>
          <p:spPr bwMode="auto">
            <a:xfrm>
              <a:off x="9922347" y="6178338"/>
              <a:ext cx="639289" cy="777636"/>
            </a:xfrm>
            <a:prstGeom prst="rect">
              <a:avLst/>
            </a:prstGeom>
            <a:noFill/>
          </p:spPr>
          <p:txBody>
            <a:bodyPr wrap="square">
              <a:spAutoFit/>
            </a:bodyPr>
            <a:lstStyle/>
            <a:p>
              <a:pPr algn="ctr" defTabSz="685663">
                <a:defRPr/>
              </a:pPr>
              <a:r>
                <a:rPr lang="en-US" sz="1800" b="1" dirty="0">
                  <a:solidFill>
                    <a:schemeClr val="accent6"/>
                  </a:solidFill>
                  <a:latin typeface="思源黑体 CN Regular" panose="020B0500000000000000" pitchFamily="34" charset="-122"/>
                  <a:ea typeface="思源黑体 CN Regular" panose="020B0500000000000000" pitchFamily="34" charset="-122"/>
                  <a:cs typeface="Lato" pitchFamily="34" charset="0"/>
                  <a:sym typeface="思源黑体 CN Regular" panose="020B0500000000000000" pitchFamily="34" charset="-122"/>
                </a:rPr>
                <a:t>8</a:t>
              </a:r>
              <a:endParaRPr lang="id-ID" sz="1800" b="1" dirty="0">
                <a:solidFill>
                  <a:schemeClr val="accent6"/>
                </a:solidFill>
                <a:latin typeface="思源黑体 CN Regular" panose="020B0500000000000000" pitchFamily="34" charset="-122"/>
                <a:ea typeface="思源黑体 CN Regular" panose="020B0500000000000000" pitchFamily="34" charset="-122"/>
                <a:cs typeface="Lato" pitchFamily="34" charset="0"/>
                <a:sym typeface="思源黑体 CN Regular" panose="020B0500000000000000" pitchFamily="34" charset="-122"/>
              </a:endParaRPr>
            </a:p>
          </p:txBody>
        </p:sp>
      </p:grpSp>
      <p:cxnSp>
        <p:nvCxnSpPr>
          <p:cNvPr id="241" name="ตัวเชื่อมต่อตรง 237"/>
          <p:cNvCxnSpPr/>
          <p:nvPr/>
        </p:nvCxnSpPr>
        <p:spPr>
          <a:xfrm rot="10800000">
            <a:off x="1702572" y="3831132"/>
            <a:ext cx="2278482" cy="258662"/>
          </a:xfrm>
          <a:prstGeom prst="bentConnector3">
            <a:avLst>
              <a:gd name="adj1" fmla="val 50000"/>
            </a:avLst>
          </a:prstGeom>
          <a:ln w="44450">
            <a:solidFill>
              <a:schemeClr val="bg1">
                <a:lumMod val="50000"/>
              </a:schemeClr>
            </a:solidFill>
            <a:prstDash val="sysDot"/>
            <a:headEnd type="oval"/>
          </a:ln>
        </p:spPr>
        <p:style>
          <a:lnRef idx="1">
            <a:schemeClr val="accent1"/>
          </a:lnRef>
          <a:fillRef idx="0">
            <a:schemeClr val="accent1"/>
          </a:fillRef>
          <a:effectRef idx="0">
            <a:schemeClr val="accent1"/>
          </a:effectRef>
          <a:fontRef idx="minor">
            <a:schemeClr val="tx1"/>
          </a:fontRef>
        </p:style>
      </p:cxnSp>
      <p:grpSp>
        <p:nvGrpSpPr>
          <p:cNvPr id="242" name="กลุ่ม 241"/>
          <p:cNvGrpSpPr/>
          <p:nvPr/>
        </p:nvGrpSpPr>
        <p:grpSpPr>
          <a:xfrm>
            <a:off x="4029075" y="3623582"/>
            <a:ext cx="3704254" cy="919844"/>
            <a:chOff x="9205224" y="7837435"/>
            <a:chExt cx="7799388" cy="1936750"/>
          </a:xfrm>
        </p:grpSpPr>
        <p:sp>
          <p:nvSpPr>
            <p:cNvPr id="243" name="Freeform 6"/>
            <p:cNvSpPr>
              <a:spLocks/>
            </p:cNvSpPr>
            <p:nvPr/>
          </p:nvSpPr>
          <p:spPr bwMode="auto">
            <a:xfrm>
              <a:off x="9205224" y="7837435"/>
              <a:ext cx="7799388" cy="1936750"/>
            </a:xfrm>
            <a:custGeom>
              <a:avLst/>
              <a:gdLst>
                <a:gd name="T0" fmla="*/ 403 w 459"/>
                <a:gd name="T1" fmla="*/ 0 h 114"/>
                <a:gd name="T2" fmla="*/ 57 w 459"/>
                <a:gd name="T3" fmla="*/ 0 h 114"/>
                <a:gd name="T4" fmla="*/ 0 w 459"/>
                <a:gd name="T5" fmla="*/ 57 h 114"/>
                <a:gd name="T6" fmla="*/ 57 w 459"/>
                <a:gd name="T7" fmla="*/ 114 h 114"/>
                <a:gd name="T8" fmla="*/ 403 w 459"/>
                <a:gd name="T9" fmla="*/ 114 h 114"/>
                <a:gd name="T10" fmla="*/ 459 w 459"/>
                <a:gd name="T11" fmla="*/ 57 h 114"/>
                <a:gd name="T12" fmla="*/ 403 w 459"/>
                <a:gd name="T13" fmla="*/ 0 h 114"/>
              </a:gdLst>
              <a:ahLst/>
              <a:cxnLst>
                <a:cxn ang="0">
                  <a:pos x="T0" y="T1"/>
                </a:cxn>
                <a:cxn ang="0">
                  <a:pos x="T2" y="T3"/>
                </a:cxn>
                <a:cxn ang="0">
                  <a:pos x="T4" y="T5"/>
                </a:cxn>
                <a:cxn ang="0">
                  <a:pos x="T6" y="T7"/>
                </a:cxn>
                <a:cxn ang="0">
                  <a:pos x="T8" y="T9"/>
                </a:cxn>
                <a:cxn ang="0">
                  <a:pos x="T10" y="T11"/>
                </a:cxn>
                <a:cxn ang="0">
                  <a:pos x="T12" y="T13"/>
                </a:cxn>
              </a:cxnLst>
              <a:rect l="0" t="0" r="r" b="b"/>
              <a:pathLst>
                <a:path w="459" h="114">
                  <a:moveTo>
                    <a:pt x="403" y="0"/>
                  </a:moveTo>
                  <a:cubicBezTo>
                    <a:pt x="57" y="0"/>
                    <a:pt x="57" y="0"/>
                    <a:pt x="57" y="0"/>
                  </a:cubicBezTo>
                  <a:cubicBezTo>
                    <a:pt x="25" y="0"/>
                    <a:pt x="0" y="26"/>
                    <a:pt x="0" y="57"/>
                  </a:cubicBezTo>
                  <a:cubicBezTo>
                    <a:pt x="0" y="89"/>
                    <a:pt x="25" y="114"/>
                    <a:pt x="57" y="114"/>
                  </a:cubicBezTo>
                  <a:cubicBezTo>
                    <a:pt x="403" y="114"/>
                    <a:pt x="403" y="114"/>
                    <a:pt x="403" y="114"/>
                  </a:cubicBezTo>
                  <a:cubicBezTo>
                    <a:pt x="434" y="114"/>
                    <a:pt x="459" y="89"/>
                    <a:pt x="459" y="57"/>
                  </a:cubicBezTo>
                  <a:cubicBezTo>
                    <a:pt x="459" y="26"/>
                    <a:pt x="434" y="0"/>
                    <a:pt x="403" y="0"/>
                  </a:cubicBezTo>
                  <a:close/>
                </a:path>
              </a:pathLst>
            </a:custGeom>
            <a:solidFill>
              <a:schemeClr val="accent1"/>
            </a:solidFill>
            <a:ln>
              <a:noFill/>
            </a:ln>
          </p:spPr>
          <p:txBody>
            <a:bodyPr vert="horz" wrap="square" lIns="34290" tIns="17145" rIns="34290" bIns="17145" numCol="1" anchor="t" anchorCtr="0" compatLnSpc="1">
              <a:prstTxWarp prst="textNoShape">
                <a:avLst/>
              </a:prstTxWarp>
            </a:bodyPr>
            <a:lstStyle/>
            <a:p>
              <a:endParaRPr lang="th-TH" sz="675">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244" name="Oval 14"/>
            <p:cNvSpPr>
              <a:spLocks noChangeArrowheads="1"/>
            </p:cNvSpPr>
            <p:nvPr/>
          </p:nvSpPr>
          <p:spPr bwMode="auto">
            <a:xfrm>
              <a:off x="9433824" y="8048070"/>
              <a:ext cx="1541964" cy="1541965"/>
            </a:xfrm>
            <a:prstGeom prst="ellipse">
              <a:avLst/>
            </a:prstGeom>
            <a:solidFill>
              <a:schemeClr val="bg1"/>
            </a:solidFill>
            <a:ln>
              <a:noFill/>
            </a:ln>
          </p:spPr>
          <p:txBody>
            <a:bodyPr vert="horz" wrap="square" lIns="34290" tIns="17145" rIns="34290" bIns="17145" numCol="1" anchor="t" anchorCtr="0" compatLnSpc="1">
              <a:prstTxWarp prst="textNoShape">
                <a:avLst/>
              </a:prstTxWarp>
            </a:bodyPr>
            <a:lstStyle/>
            <a:p>
              <a:endParaRPr lang="th-TH" sz="675">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245" name="TextBox 244"/>
            <p:cNvSpPr txBox="1"/>
            <p:nvPr/>
          </p:nvSpPr>
          <p:spPr bwMode="auto">
            <a:xfrm>
              <a:off x="11441202" y="8066036"/>
              <a:ext cx="4021886" cy="680430"/>
            </a:xfrm>
            <a:prstGeom prst="rect">
              <a:avLst/>
            </a:prstGeom>
            <a:noFill/>
          </p:spPr>
          <p:txBody>
            <a:bodyPr wrap="square">
              <a:spAutoFit/>
            </a:bodyPr>
            <a:lstStyle/>
            <a:p>
              <a:pPr defTabSz="685663">
                <a:defRPr/>
              </a:pPr>
              <a:r>
                <a:rPr lang="en-US" sz="1500" b="1" dirty="0">
                  <a:solidFill>
                    <a:schemeClr val="bg1"/>
                  </a:solidFill>
                  <a:latin typeface="思源黑体 CN Regular" panose="020B0500000000000000" pitchFamily="34" charset="-122"/>
                  <a:ea typeface="思源黑体 CN Regular" panose="020B0500000000000000" pitchFamily="34" charset="-122"/>
                  <a:cs typeface="Lato" pitchFamily="34" charset="0"/>
                  <a:sym typeface="思源黑体 CN Regular" panose="020B0500000000000000" pitchFamily="34" charset="-122"/>
                </a:rPr>
                <a:t>Businesswoman</a:t>
              </a:r>
              <a:endParaRPr lang="id-ID" sz="1500" b="1" dirty="0">
                <a:solidFill>
                  <a:schemeClr val="bg1"/>
                </a:solidFill>
                <a:latin typeface="思源黑体 CN Regular" panose="020B0500000000000000" pitchFamily="34" charset="-122"/>
                <a:ea typeface="思源黑体 CN Regular" panose="020B0500000000000000" pitchFamily="34" charset="-122"/>
                <a:cs typeface="Lato" pitchFamily="34" charset="0"/>
                <a:sym typeface="思源黑体 CN Regular" panose="020B0500000000000000" pitchFamily="34" charset="-122"/>
              </a:endParaRPr>
            </a:p>
          </p:txBody>
        </p:sp>
        <p:sp>
          <p:nvSpPr>
            <p:cNvPr id="246" name="TextBox 245"/>
            <p:cNvSpPr txBox="1"/>
            <p:nvPr/>
          </p:nvSpPr>
          <p:spPr>
            <a:xfrm>
              <a:off x="11338823" y="8545521"/>
              <a:ext cx="4246863" cy="758164"/>
            </a:xfrm>
            <a:prstGeom prst="rect">
              <a:avLst/>
            </a:prstGeom>
            <a:noFill/>
          </p:spPr>
          <p:txBody>
            <a:bodyPr wrap="square" lIns="82283" tIns="41141" rIns="82283" bIns="41141" rtlCol="0">
              <a:spAutoFit/>
            </a:bodyPr>
            <a:lstStyle/>
            <a:p>
              <a:r>
                <a:rPr lang="en-US" sz="900" dirty="0">
                  <a:solidFill>
                    <a:schemeClr val="bg1"/>
                  </a:solidFill>
                  <a:latin typeface="思源黑体 CN Regular" panose="020B0500000000000000" pitchFamily="34" charset="-122"/>
                  <a:ea typeface="思源黑体 CN Regular" panose="020B0500000000000000" pitchFamily="34" charset="-122"/>
                  <a:cs typeface="Lato" pitchFamily="34" charset="0"/>
                  <a:sym typeface="思源黑体 CN Regular" panose="020B0500000000000000" pitchFamily="34" charset="-122"/>
                </a:rPr>
                <a:t>Lorem Ipsum has two main data statistical important.</a:t>
              </a:r>
            </a:p>
          </p:txBody>
        </p:sp>
        <p:sp>
          <p:nvSpPr>
            <p:cNvPr id="247" name="TextBox 246"/>
            <p:cNvSpPr txBox="1"/>
            <p:nvPr/>
          </p:nvSpPr>
          <p:spPr bwMode="auto">
            <a:xfrm>
              <a:off x="9861814" y="8510715"/>
              <a:ext cx="639289" cy="777636"/>
            </a:xfrm>
            <a:prstGeom prst="rect">
              <a:avLst/>
            </a:prstGeom>
            <a:noFill/>
          </p:spPr>
          <p:txBody>
            <a:bodyPr wrap="square">
              <a:spAutoFit/>
            </a:bodyPr>
            <a:lstStyle/>
            <a:p>
              <a:pPr algn="ctr" defTabSz="685663">
                <a:defRPr/>
              </a:pPr>
              <a:r>
                <a:rPr lang="en-US" sz="1800" b="1" dirty="0">
                  <a:solidFill>
                    <a:schemeClr val="accent1"/>
                  </a:solidFill>
                  <a:latin typeface="思源黑体 CN Regular" panose="020B0500000000000000" pitchFamily="34" charset="-122"/>
                  <a:ea typeface="思源黑体 CN Regular" panose="020B0500000000000000" pitchFamily="34" charset="-122"/>
                  <a:cs typeface="Lato" pitchFamily="34" charset="0"/>
                  <a:sym typeface="思源黑体 CN Regular" panose="020B0500000000000000" pitchFamily="34" charset="-122"/>
                </a:rPr>
                <a:t>9</a:t>
              </a:r>
              <a:endParaRPr lang="id-ID" sz="1800" b="1" dirty="0">
                <a:solidFill>
                  <a:schemeClr val="accent1"/>
                </a:solidFill>
                <a:latin typeface="思源黑体 CN Regular" panose="020B0500000000000000" pitchFamily="34" charset="-122"/>
                <a:ea typeface="思源黑体 CN Regular" panose="020B0500000000000000" pitchFamily="34" charset="-122"/>
                <a:cs typeface="Lato" pitchFamily="34" charset="0"/>
                <a:sym typeface="思源黑体 CN Regular" panose="020B0500000000000000" pitchFamily="34" charset="-122"/>
              </a:endParaRPr>
            </a:p>
          </p:txBody>
        </p:sp>
      </p:grpSp>
      <p:grpSp>
        <p:nvGrpSpPr>
          <p:cNvPr id="335" name="กลุ่ม 334"/>
          <p:cNvGrpSpPr/>
          <p:nvPr/>
        </p:nvGrpSpPr>
        <p:grpSpPr>
          <a:xfrm>
            <a:off x="1241330" y="3177537"/>
            <a:ext cx="1010892" cy="1394463"/>
            <a:chOff x="11126788" y="3946526"/>
            <a:chExt cx="849313" cy="1171575"/>
          </a:xfrm>
        </p:grpSpPr>
        <p:sp>
          <p:nvSpPr>
            <p:cNvPr id="336" name="Freeform 17"/>
            <p:cNvSpPr>
              <a:spLocks/>
            </p:cNvSpPr>
            <p:nvPr/>
          </p:nvSpPr>
          <p:spPr bwMode="auto">
            <a:xfrm>
              <a:off x="11183938" y="3946526"/>
              <a:ext cx="744538" cy="781050"/>
            </a:xfrm>
            <a:custGeom>
              <a:avLst/>
              <a:gdLst>
                <a:gd name="T0" fmla="*/ 44 w 78"/>
                <a:gd name="T1" fmla="*/ 0 h 82"/>
                <a:gd name="T2" fmla="*/ 34 w 78"/>
                <a:gd name="T3" fmla="*/ 0 h 82"/>
                <a:gd name="T4" fmla="*/ 11 w 78"/>
                <a:gd name="T5" fmla="*/ 29 h 82"/>
                <a:gd name="T6" fmla="*/ 3 w 78"/>
                <a:gd name="T7" fmla="*/ 82 h 82"/>
                <a:gd name="T8" fmla="*/ 74 w 78"/>
                <a:gd name="T9" fmla="*/ 82 h 82"/>
                <a:gd name="T10" fmla="*/ 67 w 78"/>
                <a:gd name="T11" fmla="*/ 29 h 82"/>
                <a:gd name="T12" fmla="*/ 44 w 78"/>
                <a:gd name="T13" fmla="*/ 0 h 82"/>
              </a:gdLst>
              <a:ahLst/>
              <a:cxnLst>
                <a:cxn ang="0">
                  <a:pos x="T0" y="T1"/>
                </a:cxn>
                <a:cxn ang="0">
                  <a:pos x="T2" y="T3"/>
                </a:cxn>
                <a:cxn ang="0">
                  <a:pos x="T4" y="T5"/>
                </a:cxn>
                <a:cxn ang="0">
                  <a:pos x="T6" y="T7"/>
                </a:cxn>
                <a:cxn ang="0">
                  <a:pos x="T8" y="T9"/>
                </a:cxn>
                <a:cxn ang="0">
                  <a:pos x="T10" y="T11"/>
                </a:cxn>
                <a:cxn ang="0">
                  <a:pos x="T12" y="T13"/>
                </a:cxn>
              </a:cxnLst>
              <a:rect l="0" t="0" r="r" b="b"/>
              <a:pathLst>
                <a:path w="78" h="82">
                  <a:moveTo>
                    <a:pt x="44" y="0"/>
                  </a:moveTo>
                  <a:cubicBezTo>
                    <a:pt x="34" y="0"/>
                    <a:pt x="34" y="0"/>
                    <a:pt x="34" y="0"/>
                  </a:cubicBezTo>
                  <a:cubicBezTo>
                    <a:pt x="21" y="0"/>
                    <a:pt x="11" y="17"/>
                    <a:pt x="11" y="29"/>
                  </a:cubicBezTo>
                  <a:cubicBezTo>
                    <a:pt x="11" y="29"/>
                    <a:pt x="0" y="71"/>
                    <a:pt x="3" y="82"/>
                  </a:cubicBezTo>
                  <a:cubicBezTo>
                    <a:pt x="74" y="82"/>
                    <a:pt x="74" y="82"/>
                    <a:pt x="74" y="82"/>
                  </a:cubicBezTo>
                  <a:cubicBezTo>
                    <a:pt x="78" y="71"/>
                    <a:pt x="67" y="29"/>
                    <a:pt x="67" y="29"/>
                  </a:cubicBezTo>
                  <a:cubicBezTo>
                    <a:pt x="67" y="17"/>
                    <a:pt x="56" y="0"/>
                    <a:pt x="44" y="0"/>
                  </a:cubicBezTo>
                </a:path>
              </a:pathLst>
            </a:custGeom>
            <a:solidFill>
              <a:srgbClr val="D9B26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th-TH" sz="675">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337" name="Freeform 18"/>
            <p:cNvSpPr>
              <a:spLocks/>
            </p:cNvSpPr>
            <p:nvPr/>
          </p:nvSpPr>
          <p:spPr bwMode="auto">
            <a:xfrm>
              <a:off x="11126788" y="4518026"/>
              <a:ext cx="849313" cy="600075"/>
            </a:xfrm>
            <a:custGeom>
              <a:avLst/>
              <a:gdLst>
                <a:gd name="T0" fmla="*/ 71 w 89"/>
                <a:gd name="T1" fmla="*/ 20 h 63"/>
                <a:gd name="T2" fmla="*/ 54 w 89"/>
                <a:gd name="T3" fmla="*/ 0 h 63"/>
                <a:gd name="T4" fmla="*/ 36 w 89"/>
                <a:gd name="T5" fmla="*/ 0 h 63"/>
                <a:gd name="T6" fmla="*/ 18 w 89"/>
                <a:gd name="T7" fmla="*/ 20 h 63"/>
                <a:gd name="T8" fmla="*/ 0 w 89"/>
                <a:gd name="T9" fmla="*/ 39 h 63"/>
                <a:gd name="T10" fmla="*/ 0 w 89"/>
                <a:gd name="T11" fmla="*/ 48 h 63"/>
                <a:gd name="T12" fmla="*/ 45 w 89"/>
                <a:gd name="T13" fmla="*/ 63 h 63"/>
                <a:gd name="T14" fmla="*/ 89 w 89"/>
                <a:gd name="T15" fmla="*/ 48 h 63"/>
                <a:gd name="T16" fmla="*/ 89 w 89"/>
                <a:gd name="T17" fmla="*/ 39 h 63"/>
                <a:gd name="T18" fmla="*/ 71 w 89"/>
                <a:gd name="T19" fmla="*/ 20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9" h="63">
                  <a:moveTo>
                    <a:pt x="71" y="20"/>
                  </a:moveTo>
                  <a:cubicBezTo>
                    <a:pt x="50" y="20"/>
                    <a:pt x="55" y="10"/>
                    <a:pt x="54" y="0"/>
                  </a:cubicBezTo>
                  <a:cubicBezTo>
                    <a:pt x="36" y="0"/>
                    <a:pt x="36" y="0"/>
                    <a:pt x="36" y="0"/>
                  </a:cubicBezTo>
                  <a:cubicBezTo>
                    <a:pt x="35" y="10"/>
                    <a:pt x="39" y="20"/>
                    <a:pt x="18" y="20"/>
                  </a:cubicBezTo>
                  <a:cubicBezTo>
                    <a:pt x="5" y="20"/>
                    <a:pt x="0" y="26"/>
                    <a:pt x="0" y="39"/>
                  </a:cubicBezTo>
                  <a:cubicBezTo>
                    <a:pt x="0" y="48"/>
                    <a:pt x="0" y="48"/>
                    <a:pt x="0" y="48"/>
                  </a:cubicBezTo>
                  <a:cubicBezTo>
                    <a:pt x="12" y="58"/>
                    <a:pt x="28" y="63"/>
                    <a:pt x="45" y="63"/>
                  </a:cubicBezTo>
                  <a:cubicBezTo>
                    <a:pt x="62" y="63"/>
                    <a:pt x="77" y="58"/>
                    <a:pt x="89" y="48"/>
                  </a:cubicBezTo>
                  <a:cubicBezTo>
                    <a:pt x="89" y="39"/>
                    <a:pt x="89" y="39"/>
                    <a:pt x="89" y="39"/>
                  </a:cubicBezTo>
                  <a:cubicBezTo>
                    <a:pt x="89" y="26"/>
                    <a:pt x="85" y="20"/>
                    <a:pt x="71" y="20"/>
                  </a:cubicBezTo>
                </a:path>
              </a:pathLst>
            </a:custGeom>
            <a:solidFill>
              <a:srgbClr val="FDD0A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th-TH" sz="675">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338" name="Freeform 19"/>
            <p:cNvSpPr>
              <a:spLocks/>
            </p:cNvSpPr>
            <p:nvPr/>
          </p:nvSpPr>
          <p:spPr bwMode="auto">
            <a:xfrm>
              <a:off x="11469688" y="4556126"/>
              <a:ext cx="0" cy="19050"/>
            </a:xfrm>
            <a:custGeom>
              <a:avLst/>
              <a:gdLst>
                <a:gd name="T0" fmla="*/ 0 h 2"/>
                <a:gd name="T1" fmla="*/ 2 h 2"/>
                <a:gd name="T2" fmla="*/ 2 h 2"/>
                <a:gd name="T3" fmla="*/ 0 h 2"/>
                <a:gd name="T4" fmla="*/ 0 h 2"/>
              </a:gdLst>
              <a:ahLst/>
              <a:cxnLst>
                <a:cxn ang="0">
                  <a:pos x="0" y="T0"/>
                </a:cxn>
                <a:cxn ang="0">
                  <a:pos x="0" y="T1"/>
                </a:cxn>
                <a:cxn ang="0">
                  <a:pos x="0" y="T2"/>
                </a:cxn>
                <a:cxn ang="0">
                  <a:pos x="0" y="T3"/>
                </a:cxn>
                <a:cxn ang="0">
                  <a:pos x="0" y="T4"/>
                </a:cxn>
              </a:cxnLst>
              <a:rect l="0" t="0" r="r" b="b"/>
              <a:pathLst>
                <a:path h="2">
                  <a:moveTo>
                    <a:pt x="0" y="0"/>
                  </a:moveTo>
                  <a:cubicBezTo>
                    <a:pt x="0" y="1"/>
                    <a:pt x="0" y="1"/>
                    <a:pt x="0" y="2"/>
                  </a:cubicBezTo>
                  <a:cubicBezTo>
                    <a:pt x="0" y="2"/>
                    <a:pt x="0" y="2"/>
                    <a:pt x="0" y="2"/>
                  </a:cubicBezTo>
                  <a:cubicBezTo>
                    <a:pt x="0" y="1"/>
                    <a:pt x="0" y="1"/>
                    <a:pt x="0" y="0"/>
                  </a:cubicBezTo>
                  <a:cubicBezTo>
                    <a:pt x="0" y="0"/>
                    <a:pt x="0" y="0"/>
                    <a:pt x="0" y="0"/>
                  </a:cubicBezTo>
                </a:path>
              </a:pathLst>
            </a:custGeom>
            <a:solidFill>
              <a:srgbClr val="BB9A6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th-TH" sz="675">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339" name="Freeform 20"/>
            <p:cNvSpPr>
              <a:spLocks/>
            </p:cNvSpPr>
            <p:nvPr/>
          </p:nvSpPr>
          <p:spPr bwMode="auto">
            <a:xfrm>
              <a:off x="11469688" y="4556126"/>
              <a:ext cx="173038" cy="38100"/>
            </a:xfrm>
            <a:custGeom>
              <a:avLst/>
              <a:gdLst>
                <a:gd name="T0" fmla="*/ 0 w 18"/>
                <a:gd name="T1" fmla="*/ 0 h 4"/>
                <a:gd name="T2" fmla="*/ 0 w 18"/>
                <a:gd name="T3" fmla="*/ 2 h 4"/>
                <a:gd name="T4" fmla="*/ 9 w 18"/>
                <a:gd name="T5" fmla="*/ 4 h 4"/>
                <a:gd name="T6" fmla="*/ 18 w 18"/>
                <a:gd name="T7" fmla="*/ 2 h 4"/>
                <a:gd name="T8" fmla="*/ 18 w 18"/>
                <a:gd name="T9" fmla="*/ 0 h 4"/>
                <a:gd name="T10" fmla="*/ 9 w 18"/>
                <a:gd name="T11" fmla="*/ 3 h 4"/>
                <a:gd name="T12" fmla="*/ 0 w 18"/>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18" h="4">
                  <a:moveTo>
                    <a:pt x="0" y="0"/>
                  </a:moveTo>
                  <a:cubicBezTo>
                    <a:pt x="0" y="1"/>
                    <a:pt x="0" y="1"/>
                    <a:pt x="0" y="2"/>
                  </a:cubicBezTo>
                  <a:cubicBezTo>
                    <a:pt x="2" y="3"/>
                    <a:pt x="5" y="4"/>
                    <a:pt x="9" y="4"/>
                  </a:cubicBezTo>
                  <a:cubicBezTo>
                    <a:pt x="12" y="4"/>
                    <a:pt x="15" y="3"/>
                    <a:pt x="18" y="2"/>
                  </a:cubicBezTo>
                  <a:cubicBezTo>
                    <a:pt x="18" y="1"/>
                    <a:pt x="18" y="1"/>
                    <a:pt x="18" y="0"/>
                  </a:cubicBezTo>
                  <a:cubicBezTo>
                    <a:pt x="15" y="2"/>
                    <a:pt x="12" y="3"/>
                    <a:pt x="9" y="3"/>
                  </a:cubicBezTo>
                  <a:cubicBezTo>
                    <a:pt x="5" y="3"/>
                    <a:pt x="2" y="2"/>
                    <a:pt x="0" y="0"/>
                  </a:cubicBezTo>
                </a:path>
              </a:pathLst>
            </a:custGeom>
            <a:solidFill>
              <a:srgbClr val="D5B19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th-TH" sz="675">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340" name="Freeform 21"/>
            <p:cNvSpPr>
              <a:spLocks/>
            </p:cNvSpPr>
            <p:nvPr/>
          </p:nvSpPr>
          <p:spPr bwMode="auto">
            <a:xfrm>
              <a:off x="11126788" y="4689476"/>
              <a:ext cx="849313" cy="428625"/>
            </a:xfrm>
            <a:custGeom>
              <a:avLst/>
              <a:gdLst>
                <a:gd name="T0" fmla="*/ 71 w 89"/>
                <a:gd name="T1" fmla="*/ 2 h 45"/>
                <a:gd name="T2" fmla="*/ 55 w 89"/>
                <a:gd name="T3" fmla="*/ 0 h 45"/>
                <a:gd name="T4" fmla="*/ 45 w 89"/>
                <a:gd name="T5" fmla="*/ 11 h 45"/>
                <a:gd name="T6" fmla="*/ 35 w 89"/>
                <a:gd name="T7" fmla="*/ 0 h 45"/>
                <a:gd name="T8" fmla="*/ 18 w 89"/>
                <a:gd name="T9" fmla="*/ 2 h 45"/>
                <a:gd name="T10" fmla="*/ 0 w 89"/>
                <a:gd name="T11" fmla="*/ 21 h 45"/>
                <a:gd name="T12" fmla="*/ 0 w 89"/>
                <a:gd name="T13" fmla="*/ 30 h 45"/>
                <a:gd name="T14" fmla="*/ 45 w 89"/>
                <a:gd name="T15" fmla="*/ 45 h 45"/>
                <a:gd name="T16" fmla="*/ 89 w 89"/>
                <a:gd name="T17" fmla="*/ 30 h 45"/>
                <a:gd name="T18" fmla="*/ 89 w 89"/>
                <a:gd name="T19" fmla="*/ 21 h 45"/>
                <a:gd name="T20" fmla="*/ 71 w 89"/>
                <a:gd name="T21" fmla="*/ 2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9" h="45">
                  <a:moveTo>
                    <a:pt x="71" y="2"/>
                  </a:moveTo>
                  <a:cubicBezTo>
                    <a:pt x="55" y="0"/>
                    <a:pt x="55" y="0"/>
                    <a:pt x="55" y="0"/>
                  </a:cubicBezTo>
                  <a:cubicBezTo>
                    <a:pt x="45" y="11"/>
                    <a:pt x="45" y="11"/>
                    <a:pt x="45" y="11"/>
                  </a:cubicBezTo>
                  <a:cubicBezTo>
                    <a:pt x="35" y="0"/>
                    <a:pt x="35" y="0"/>
                    <a:pt x="35" y="0"/>
                  </a:cubicBezTo>
                  <a:cubicBezTo>
                    <a:pt x="18" y="2"/>
                    <a:pt x="18" y="2"/>
                    <a:pt x="18" y="2"/>
                  </a:cubicBezTo>
                  <a:cubicBezTo>
                    <a:pt x="5" y="2"/>
                    <a:pt x="0" y="8"/>
                    <a:pt x="0" y="21"/>
                  </a:cubicBezTo>
                  <a:cubicBezTo>
                    <a:pt x="0" y="30"/>
                    <a:pt x="0" y="30"/>
                    <a:pt x="0" y="30"/>
                  </a:cubicBezTo>
                  <a:cubicBezTo>
                    <a:pt x="12" y="40"/>
                    <a:pt x="28" y="45"/>
                    <a:pt x="45" y="45"/>
                  </a:cubicBezTo>
                  <a:cubicBezTo>
                    <a:pt x="62" y="45"/>
                    <a:pt x="77" y="40"/>
                    <a:pt x="89" y="30"/>
                  </a:cubicBezTo>
                  <a:cubicBezTo>
                    <a:pt x="89" y="21"/>
                    <a:pt x="89" y="21"/>
                    <a:pt x="89" y="21"/>
                  </a:cubicBezTo>
                  <a:cubicBezTo>
                    <a:pt x="89" y="8"/>
                    <a:pt x="85" y="2"/>
                    <a:pt x="71" y="2"/>
                  </a:cubicBezTo>
                </a:path>
              </a:pathLst>
            </a:custGeom>
            <a:solidFill>
              <a:srgbClr val="F0F0F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th-TH" sz="675">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341" name="Oval 22"/>
            <p:cNvSpPr>
              <a:spLocks noChangeArrowheads="1"/>
            </p:cNvSpPr>
            <p:nvPr/>
          </p:nvSpPr>
          <p:spPr bwMode="auto">
            <a:xfrm>
              <a:off x="11317288" y="4298951"/>
              <a:ext cx="66675" cy="85725"/>
            </a:xfrm>
            <a:prstGeom prst="ellipse">
              <a:avLst/>
            </a:prstGeom>
            <a:solidFill>
              <a:srgbClr val="FDD0A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th-TH" sz="675">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342" name="Oval 23"/>
            <p:cNvSpPr>
              <a:spLocks noChangeArrowheads="1"/>
            </p:cNvSpPr>
            <p:nvPr/>
          </p:nvSpPr>
          <p:spPr bwMode="auto">
            <a:xfrm>
              <a:off x="11718926" y="4298951"/>
              <a:ext cx="76200" cy="85725"/>
            </a:xfrm>
            <a:prstGeom prst="ellipse">
              <a:avLst/>
            </a:prstGeom>
            <a:solidFill>
              <a:srgbClr val="FDD0A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th-TH" sz="675">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343" name="Freeform 24"/>
            <p:cNvSpPr>
              <a:spLocks/>
            </p:cNvSpPr>
            <p:nvPr/>
          </p:nvSpPr>
          <p:spPr bwMode="auto">
            <a:xfrm>
              <a:off x="11336338" y="4022726"/>
              <a:ext cx="430213" cy="561975"/>
            </a:xfrm>
            <a:custGeom>
              <a:avLst/>
              <a:gdLst>
                <a:gd name="T0" fmla="*/ 27 w 45"/>
                <a:gd name="T1" fmla="*/ 0 h 59"/>
                <a:gd name="T2" fmla="*/ 19 w 45"/>
                <a:gd name="T3" fmla="*/ 0 h 59"/>
                <a:gd name="T4" fmla="*/ 0 w 45"/>
                <a:gd name="T5" fmla="*/ 23 h 59"/>
                <a:gd name="T6" fmla="*/ 23 w 45"/>
                <a:gd name="T7" fmla="*/ 59 h 59"/>
                <a:gd name="T8" fmla="*/ 45 w 45"/>
                <a:gd name="T9" fmla="*/ 23 h 59"/>
                <a:gd name="T10" fmla="*/ 27 w 45"/>
                <a:gd name="T11" fmla="*/ 0 h 59"/>
              </a:gdLst>
              <a:ahLst/>
              <a:cxnLst>
                <a:cxn ang="0">
                  <a:pos x="T0" y="T1"/>
                </a:cxn>
                <a:cxn ang="0">
                  <a:pos x="T2" y="T3"/>
                </a:cxn>
                <a:cxn ang="0">
                  <a:pos x="T4" y="T5"/>
                </a:cxn>
                <a:cxn ang="0">
                  <a:pos x="T6" y="T7"/>
                </a:cxn>
                <a:cxn ang="0">
                  <a:pos x="T8" y="T9"/>
                </a:cxn>
                <a:cxn ang="0">
                  <a:pos x="T10" y="T11"/>
                </a:cxn>
              </a:cxnLst>
              <a:rect l="0" t="0" r="r" b="b"/>
              <a:pathLst>
                <a:path w="45" h="59">
                  <a:moveTo>
                    <a:pt x="27" y="0"/>
                  </a:moveTo>
                  <a:cubicBezTo>
                    <a:pt x="19" y="0"/>
                    <a:pt x="19" y="0"/>
                    <a:pt x="19" y="0"/>
                  </a:cubicBezTo>
                  <a:cubicBezTo>
                    <a:pt x="9" y="0"/>
                    <a:pt x="0" y="12"/>
                    <a:pt x="0" y="23"/>
                  </a:cubicBezTo>
                  <a:cubicBezTo>
                    <a:pt x="0" y="23"/>
                    <a:pt x="1" y="59"/>
                    <a:pt x="23" y="59"/>
                  </a:cubicBezTo>
                  <a:cubicBezTo>
                    <a:pt x="45" y="59"/>
                    <a:pt x="45" y="23"/>
                    <a:pt x="45" y="23"/>
                  </a:cubicBezTo>
                  <a:cubicBezTo>
                    <a:pt x="45" y="12"/>
                    <a:pt x="37" y="0"/>
                    <a:pt x="27" y="0"/>
                  </a:cubicBezTo>
                </a:path>
              </a:pathLst>
            </a:custGeom>
            <a:solidFill>
              <a:srgbClr val="FDD0A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th-TH" sz="675">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344" name="Freeform 25"/>
            <p:cNvSpPr>
              <a:spLocks/>
            </p:cNvSpPr>
            <p:nvPr/>
          </p:nvSpPr>
          <p:spPr bwMode="auto">
            <a:xfrm>
              <a:off x="11307763" y="4003676"/>
              <a:ext cx="496888" cy="295275"/>
            </a:xfrm>
            <a:custGeom>
              <a:avLst/>
              <a:gdLst>
                <a:gd name="T0" fmla="*/ 26 w 52"/>
                <a:gd name="T1" fmla="*/ 0 h 31"/>
                <a:gd name="T2" fmla="*/ 4 w 52"/>
                <a:gd name="T3" fmla="*/ 31 h 31"/>
                <a:gd name="T4" fmla="*/ 13 w 52"/>
                <a:gd name="T5" fmla="*/ 27 h 31"/>
                <a:gd name="T6" fmla="*/ 14 w 52"/>
                <a:gd name="T7" fmla="*/ 15 h 31"/>
                <a:gd name="T8" fmla="*/ 15 w 52"/>
                <a:gd name="T9" fmla="*/ 26 h 31"/>
                <a:gd name="T10" fmla="*/ 26 w 52"/>
                <a:gd name="T11" fmla="*/ 25 h 31"/>
                <a:gd name="T12" fmla="*/ 48 w 52"/>
                <a:gd name="T13" fmla="*/ 31 h 31"/>
                <a:gd name="T14" fmla="*/ 26 w 52"/>
                <a:gd name="T15" fmla="*/ 0 h 3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2" h="31">
                  <a:moveTo>
                    <a:pt x="26" y="0"/>
                  </a:moveTo>
                  <a:cubicBezTo>
                    <a:pt x="6" y="0"/>
                    <a:pt x="0" y="18"/>
                    <a:pt x="4" y="31"/>
                  </a:cubicBezTo>
                  <a:cubicBezTo>
                    <a:pt x="4" y="31"/>
                    <a:pt x="7" y="29"/>
                    <a:pt x="13" y="27"/>
                  </a:cubicBezTo>
                  <a:cubicBezTo>
                    <a:pt x="13" y="27"/>
                    <a:pt x="13" y="22"/>
                    <a:pt x="14" y="15"/>
                  </a:cubicBezTo>
                  <a:cubicBezTo>
                    <a:pt x="14" y="22"/>
                    <a:pt x="15" y="26"/>
                    <a:pt x="15" y="26"/>
                  </a:cubicBezTo>
                  <a:cubicBezTo>
                    <a:pt x="18" y="26"/>
                    <a:pt x="22" y="25"/>
                    <a:pt x="26" y="25"/>
                  </a:cubicBezTo>
                  <a:cubicBezTo>
                    <a:pt x="40" y="25"/>
                    <a:pt x="48" y="31"/>
                    <a:pt x="48" y="31"/>
                  </a:cubicBezTo>
                  <a:cubicBezTo>
                    <a:pt x="52" y="18"/>
                    <a:pt x="46" y="0"/>
                    <a:pt x="26" y="0"/>
                  </a:cubicBezTo>
                </a:path>
              </a:pathLst>
            </a:custGeom>
            <a:solidFill>
              <a:srgbClr val="D9B26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th-TH" sz="675">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345" name="Freeform 26"/>
            <p:cNvSpPr>
              <a:spLocks/>
            </p:cNvSpPr>
            <p:nvPr/>
          </p:nvSpPr>
          <p:spPr bwMode="auto">
            <a:xfrm>
              <a:off x="11450638" y="4241801"/>
              <a:ext cx="315913" cy="57150"/>
            </a:xfrm>
            <a:custGeom>
              <a:avLst/>
              <a:gdLst>
                <a:gd name="T0" fmla="*/ 11 w 33"/>
                <a:gd name="T1" fmla="*/ 0 h 6"/>
                <a:gd name="T2" fmla="*/ 11 w 33"/>
                <a:gd name="T3" fmla="*/ 0 h 6"/>
                <a:gd name="T4" fmla="*/ 11 w 33"/>
                <a:gd name="T5" fmla="*/ 0 h 6"/>
                <a:gd name="T6" fmla="*/ 11 w 33"/>
                <a:gd name="T7" fmla="*/ 0 h 6"/>
                <a:gd name="T8" fmla="*/ 11 w 33"/>
                <a:gd name="T9" fmla="*/ 0 h 6"/>
                <a:gd name="T10" fmla="*/ 10 w 33"/>
                <a:gd name="T11" fmla="*/ 0 h 6"/>
                <a:gd name="T12" fmla="*/ 10 w 33"/>
                <a:gd name="T13" fmla="*/ 0 h 6"/>
                <a:gd name="T14" fmla="*/ 10 w 33"/>
                <a:gd name="T15" fmla="*/ 0 h 6"/>
                <a:gd name="T16" fmla="*/ 0 w 33"/>
                <a:gd name="T17" fmla="*/ 1 h 6"/>
                <a:gd name="T18" fmla="*/ 0 w 33"/>
                <a:gd name="T19" fmla="*/ 3 h 6"/>
                <a:gd name="T20" fmla="*/ 12 w 33"/>
                <a:gd name="T21" fmla="*/ 1 h 6"/>
                <a:gd name="T22" fmla="*/ 33 w 33"/>
                <a:gd name="T23" fmla="*/ 6 h 6"/>
                <a:gd name="T24" fmla="*/ 12 w 33"/>
                <a:gd name="T25" fmla="*/ 0 h 6"/>
                <a:gd name="T26" fmla="*/ 12 w 33"/>
                <a:gd name="T27" fmla="*/ 0 h 6"/>
                <a:gd name="T28" fmla="*/ 11 w 33"/>
                <a:gd name="T29" fmla="*/ 0 h 6"/>
                <a:gd name="T30" fmla="*/ 11 w 33"/>
                <a:gd name="T31" fmla="*/ 0 h 6"/>
                <a:gd name="T32" fmla="*/ 11 w 33"/>
                <a:gd name="T33" fmla="*/ 0 h 6"/>
                <a:gd name="T34" fmla="*/ 11 w 33"/>
                <a:gd name="T35" fmla="*/ 0 h 6"/>
                <a:gd name="T36" fmla="*/ 11 w 33"/>
                <a:gd name="T37" fmla="*/ 0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3" h="6">
                  <a:moveTo>
                    <a:pt x="11" y="0"/>
                  </a:moveTo>
                  <a:cubicBezTo>
                    <a:pt x="11" y="0"/>
                    <a:pt x="11" y="0"/>
                    <a:pt x="11" y="0"/>
                  </a:cubicBezTo>
                  <a:cubicBezTo>
                    <a:pt x="11" y="0"/>
                    <a:pt x="11" y="0"/>
                    <a:pt x="11" y="0"/>
                  </a:cubicBezTo>
                  <a:cubicBezTo>
                    <a:pt x="11" y="0"/>
                    <a:pt x="11" y="0"/>
                    <a:pt x="11" y="0"/>
                  </a:cubicBezTo>
                  <a:cubicBezTo>
                    <a:pt x="11" y="0"/>
                    <a:pt x="11" y="0"/>
                    <a:pt x="11" y="0"/>
                  </a:cubicBezTo>
                  <a:cubicBezTo>
                    <a:pt x="10" y="0"/>
                    <a:pt x="10" y="0"/>
                    <a:pt x="10" y="0"/>
                  </a:cubicBezTo>
                  <a:cubicBezTo>
                    <a:pt x="10" y="0"/>
                    <a:pt x="10" y="0"/>
                    <a:pt x="10" y="0"/>
                  </a:cubicBezTo>
                  <a:cubicBezTo>
                    <a:pt x="10" y="0"/>
                    <a:pt x="10" y="0"/>
                    <a:pt x="10" y="0"/>
                  </a:cubicBezTo>
                  <a:cubicBezTo>
                    <a:pt x="6" y="0"/>
                    <a:pt x="3" y="1"/>
                    <a:pt x="0" y="1"/>
                  </a:cubicBezTo>
                  <a:cubicBezTo>
                    <a:pt x="0" y="2"/>
                    <a:pt x="0" y="3"/>
                    <a:pt x="0" y="3"/>
                  </a:cubicBezTo>
                  <a:cubicBezTo>
                    <a:pt x="3" y="2"/>
                    <a:pt x="7" y="1"/>
                    <a:pt x="12" y="1"/>
                  </a:cubicBezTo>
                  <a:cubicBezTo>
                    <a:pt x="23" y="1"/>
                    <a:pt x="30" y="4"/>
                    <a:pt x="33" y="6"/>
                  </a:cubicBezTo>
                  <a:cubicBezTo>
                    <a:pt x="32" y="6"/>
                    <a:pt x="26" y="1"/>
                    <a:pt x="12" y="0"/>
                  </a:cubicBezTo>
                  <a:cubicBezTo>
                    <a:pt x="12" y="0"/>
                    <a:pt x="12" y="0"/>
                    <a:pt x="12" y="0"/>
                  </a:cubicBezTo>
                  <a:cubicBezTo>
                    <a:pt x="12" y="0"/>
                    <a:pt x="12" y="0"/>
                    <a:pt x="11" y="0"/>
                  </a:cubicBezTo>
                  <a:cubicBezTo>
                    <a:pt x="11" y="0"/>
                    <a:pt x="11" y="0"/>
                    <a:pt x="11" y="0"/>
                  </a:cubicBezTo>
                  <a:cubicBezTo>
                    <a:pt x="11" y="0"/>
                    <a:pt x="11" y="0"/>
                    <a:pt x="11" y="0"/>
                  </a:cubicBezTo>
                  <a:cubicBezTo>
                    <a:pt x="11" y="0"/>
                    <a:pt x="11" y="0"/>
                    <a:pt x="11" y="0"/>
                  </a:cubicBezTo>
                  <a:cubicBezTo>
                    <a:pt x="11" y="0"/>
                    <a:pt x="11" y="0"/>
                    <a:pt x="11" y="0"/>
                  </a:cubicBezTo>
                </a:path>
              </a:pathLst>
            </a:custGeom>
            <a:solidFill>
              <a:srgbClr val="D5B19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th-TH" sz="675">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346" name="Freeform 27"/>
            <p:cNvSpPr>
              <a:spLocks noEditPoints="1"/>
            </p:cNvSpPr>
            <p:nvPr/>
          </p:nvSpPr>
          <p:spPr bwMode="auto">
            <a:xfrm>
              <a:off x="11545888" y="4241801"/>
              <a:ext cx="220663" cy="57150"/>
            </a:xfrm>
            <a:custGeom>
              <a:avLst/>
              <a:gdLst>
                <a:gd name="T0" fmla="*/ 2 w 23"/>
                <a:gd name="T1" fmla="*/ 0 h 6"/>
                <a:gd name="T2" fmla="*/ 23 w 23"/>
                <a:gd name="T3" fmla="*/ 6 h 6"/>
                <a:gd name="T4" fmla="*/ 23 w 23"/>
                <a:gd name="T5" fmla="*/ 6 h 6"/>
                <a:gd name="T6" fmla="*/ 2 w 23"/>
                <a:gd name="T7" fmla="*/ 0 h 6"/>
                <a:gd name="T8" fmla="*/ 1 w 23"/>
                <a:gd name="T9" fmla="*/ 0 h 6"/>
                <a:gd name="T10" fmla="*/ 2 w 23"/>
                <a:gd name="T11" fmla="*/ 0 h 6"/>
                <a:gd name="T12" fmla="*/ 1 w 23"/>
                <a:gd name="T13" fmla="*/ 0 h 6"/>
                <a:gd name="T14" fmla="*/ 0 w 23"/>
                <a:gd name="T15" fmla="*/ 0 h 6"/>
                <a:gd name="T16" fmla="*/ 0 w 23"/>
                <a:gd name="T17" fmla="*/ 0 h 6"/>
                <a:gd name="T18" fmla="*/ 0 w 23"/>
                <a:gd name="T19" fmla="*/ 0 h 6"/>
                <a:gd name="T20" fmla="*/ 1 w 23"/>
                <a:gd name="T21" fmla="*/ 0 h 6"/>
                <a:gd name="T22" fmla="*/ 0 w 23"/>
                <a:gd name="T23" fmla="*/ 0 h 6"/>
                <a:gd name="T24" fmla="*/ 1 w 23"/>
                <a:gd name="T25" fmla="*/ 0 h 6"/>
                <a:gd name="T26" fmla="*/ 1 w 23"/>
                <a:gd name="T27" fmla="*/ 0 h 6"/>
                <a:gd name="T28" fmla="*/ 1 w 23"/>
                <a:gd name="T29" fmla="*/ 0 h 6"/>
                <a:gd name="T30" fmla="*/ 1 w 23"/>
                <a:gd name="T31" fmla="*/ 0 h 6"/>
                <a:gd name="T32" fmla="*/ 1 w 23"/>
                <a:gd name="T33" fmla="*/ 0 h 6"/>
                <a:gd name="T34" fmla="*/ 1 w 23"/>
                <a:gd name="T35" fmla="*/ 0 h 6"/>
                <a:gd name="T36" fmla="*/ 1 w 23"/>
                <a:gd name="T37" fmla="*/ 0 h 6"/>
                <a:gd name="T38" fmla="*/ 1 w 23"/>
                <a:gd name="T39" fmla="*/ 0 h 6"/>
                <a:gd name="T40" fmla="*/ 1 w 23"/>
                <a:gd name="T41" fmla="*/ 0 h 6"/>
                <a:gd name="T42" fmla="*/ 1 w 23"/>
                <a:gd name="T43" fmla="*/ 0 h 6"/>
                <a:gd name="T44" fmla="*/ 1 w 23"/>
                <a:gd name="T45" fmla="*/ 0 h 6"/>
                <a:gd name="T46" fmla="*/ 1 w 23"/>
                <a:gd name="T47" fmla="*/ 0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3" h="6">
                  <a:moveTo>
                    <a:pt x="2" y="0"/>
                  </a:moveTo>
                  <a:cubicBezTo>
                    <a:pt x="16" y="1"/>
                    <a:pt x="22" y="6"/>
                    <a:pt x="23" y="6"/>
                  </a:cubicBezTo>
                  <a:cubicBezTo>
                    <a:pt x="23" y="6"/>
                    <a:pt x="23" y="6"/>
                    <a:pt x="23" y="6"/>
                  </a:cubicBezTo>
                  <a:cubicBezTo>
                    <a:pt x="23" y="6"/>
                    <a:pt x="16" y="1"/>
                    <a:pt x="2" y="0"/>
                  </a:cubicBezTo>
                  <a:moveTo>
                    <a:pt x="1" y="0"/>
                  </a:moveTo>
                  <a:cubicBezTo>
                    <a:pt x="2" y="0"/>
                    <a:pt x="2" y="0"/>
                    <a:pt x="2" y="0"/>
                  </a:cubicBezTo>
                  <a:cubicBezTo>
                    <a:pt x="2" y="0"/>
                    <a:pt x="2" y="0"/>
                    <a:pt x="1" y="0"/>
                  </a:cubicBezTo>
                  <a:moveTo>
                    <a:pt x="0" y="0"/>
                  </a:moveTo>
                  <a:cubicBezTo>
                    <a:pt x="0" y="0"/>
                    <a:pt x="0" y="0"/>
                    <a:pt x="0" y="0"/>
                  </a:cubicBezTo>
                  <a:cubicBezTo>
                    <a:pt x="0" y="0"/>
                    <a:pt x="0" y="0"/>
                    <a:pt x="0" y="0"/>
                  </a:cubicBezTo>
                  <a:moveTo>
                    <a:pt x="1" y="0"/>
                  </a:moveTo>
                  <a:cubicBezTo>
                    <a:pt x="0" y="0"/>
                    <a:pt x="0" y="0"/>
                    <a:pt x="0" y="0"/>
                  </a:cubicBezTo>
                  <a:cubicBezTo>
                    <a:pt x="0" y="0"/>
                    <a:pt x="0" y="0"/>
                    <a:pt x="1" y="0"/>
                  </a:cubicBezTo>
                  <a:moveTo>
                    <a:pt x="1" y="0"/>
                  </a:moveTo>
                  <a:cubicBezTo>
                    <a:pt x="1" y="0"/>
                    <a:pt x="1" y="0"/>
                    <a:pt x="1" y="0"/>
                  </a:cubicBezTo>
                  <a:cubicBezTo>
                    <a:pt x="1" y="0"/>
                    <a:pt x="1" y="0"/>
                    <a:pt x="1" y="0"/>
                  </a:cubicBezTo>
                  <a:moveTo>
                    <a:pt x="1" y="0"/>
                  </a:moveTo>
                  <a:cubicBezTo>
                    <a:pt x="1" y="0"/>
                    <a:pt x="1" y="0"/>
                    <a:pt x="1" y="0"/>
                  </a:cubicBezTo>
                  <a:cubicBezTo>
                    <a:pt x="1" y="0"/>
                    <a:pt x="1" y="0"/>
                    <a:pt x="1" y="0"/>
                  </a:cubicBezTo>
                  <a:moveTo>
                    <a:pt x="1" y="0"/>
                  </a:moveTo>
                  <a:cubicBezTo>
                    <a:pt x="1" y="0"/>
                    <a:pt x="1" y="0"/>
                    <a:pt x="1" y="0"/>
                  </a:cubicBezTo>
                  <a:cubicBezTo>
                    <a:pt x="1" y="0"/>
                    <a:pt x="1" y="0"/>
                    <a:pt x="1" y="0"/>
                  </a:cubicBezTo>
                  <a:cubicBezTo>
                    <a:pt x="1" y="0"/>
                    <a:pt x="1" y="0"/>
                    <a:pt x="1" y="0"/>
                  </a:cubicBezTo>
                  <a:cubicBezTo>
                    <a:pt x="1" y="0"/>
                    <a:pt x="1" y="0"/>
                    <a:pt x="1" y="0"/>
                  </a:cubicBezTo>
                </a:path>
              </a:pathLst>
            </a:custGeom>
            <a:solidFill>
              <a:srgbClr val="BB9A6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th-TH" sz="675">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347" name="Freeform 28"/>
            <p:cNvSpPr>
              <a:spLocks/>
            </p:cNvSpPr>
            <p:nvPr/>
          </p:nvSpPr>
          <p:spPr bwMode="auto">
            <a:xfrm>
              <a:off x="11345863" y="4298951"/>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path>
              </a:pathLst>
            </a:custGeom>
            <a:solidFill>
              <a:srgbClr val="BB9A6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th-TH" sz="675">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348" name="Freeform 29"/>
            <p:cNvSpPr>
              <a:spLocks/>
            </p:cNvSpPr>
            <p:nvPr/>
          </p:nvSpPr>
          <p:spPr bwMode="auto">
            <a:xfrm>
              <a:off x="11345863" y="4146551"/>
              <a:ext cx="95250" cy="152400"/>
            </a:xfrm>
            <a:custGeom>
              <a:avLst/>
              <a:gdLst>
                <a:gd name="T0" fmla="*/ 10 w 10"/>
                <a:gd name="T1" fmla="*/ 0 h 16"/>
                <a:gd name="T2" fmla="*/ 9 w 10"/>
                <a:gd name="T3" fmla="*/ 10 h 16"/>
                <a:gd name="T4" fmla="*/ 9 w 10"/>
                <a:gd name="T5" fmla="*/ 12 h 16"/>
                <a:gd name="T6" fmla="*/ 9 w 10"/>
                <a:gd name="T7" fmla="*/ 12 h 16"/>
                <a:gd name="T8" fmla="*/ 9 w 10"/>
                <a:gd name="T9" fmla="*/ 12 h 16"/>
                <a:gd name="T10" fmla="*/ 9 w 10"/>
                <a:gd name="T11" fmla="*/ 12 h 16"/>
                <a:gd name="T12" fmla="*/ 0 w 10"/>
                <a:gd name="T13" fmla="*/ 16 h 16"/>
                <a:gd name="T14" fmla="*/ 0 w 10"/>
                <a:gd name="T15" fmla="*/ 16 h 16"/>
                <a:gd name="T16" fmla="*/ 9 w 10"/>
                <a:gd name="T17" fmla="*/ 13 h 16"/>
                <a:gd name="T18" fmla="*/ 10 w 10"/>
                <a:gd name="T19" fmla="*/ 3 h 16"/>
                <a:gd name="T20" fmla="*/ 10 w 10"/>
                <a:gd name="T21" fmla="*/ 2 h 16"/>
                <a:gd name="T22" fmla="*/ 10 w 10"/>
                <a:gd name="T23" fmla="*/ 1 h 16"/>
                <a:gd name="T24" fmla="*/ 10 w 10"/>
                <a:gd name="T25" fmla="*/ 1 h 16"/>
                <a:gd name="T26" fmla="*/ 10 w 10"/>
                <a:gd name="T27" fmla="*/ 1 h 16"/>
                <a:gd name="T28" fmla="*/ 10 w 10"/>
                <a:gd name="T29" fmla="*/ 0 h 16"/>
                <a:gd name="T30" fmla="*/ 10 w 10"/>
                <a:gd name="T31" fmla="*/ 0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0" h="16">
                  <a:moveTo>
                    <a:pt x="10" y="0"/>
                  </a:moveTo>
                  <a:cubicBezTo>
                    <a:pt x="9" y="4"/>
                    <a:pt x="9" y="8"/>
                    <a:pt x="9" y="10"/>
                  </a:cubicBezTo>
                  <a:cubicBezTo>
                    <a:pt x="9" y="11"/>
                    <a:pt x="9" y="12"/>
                    <a:pt x="9" y="12"/>
                  </a:cubicBezTo>
                  <a:cubicBezTo>
                    <a:pt x="9" y="12"/>
                    <a:pt x="9" y="12"/>
                    <a:pt x="9" y="12"/>
                  </a:cubicBezTo>
                  <a:cubicBezTo>
                    <a:pt x="9" y="12"/>
                    <a:pt x="9" y="12"/>
                    <a:pt x="9" y="12"/>
                  </a:cubicBezTo>
                  <a:cubicBezTo>
                    <a:pt x="9" y="12"/>
                    <a:pt x="9" y="12"/>
                    <a:pt x="9" y="12"/>
                  </a:cubicBezTo>
                  <a:cubicBezTo>
                    <a:pt x="3" y="14"/>
                    <a:pt x="0" y="16"/>
                    <a:pt x="0" y="16"/>
                  </a:cubicBezTo>
                  <a:cubicBezTo>
                    <a:pt x="0" y="16"/>
                    <a:pt x="0" y="16"/>
                    <a:pt x="0" y="16"/>
                  </a:cubicBezTo>
                  <a:cubicBezTo>
                    <a:pt x="1" y="16"/>
                    <a:pt x="4" y="14"/>
                    <a:pt x="9" y="13"/>
                  </a:cubicBezTo>
                  <a:cubicBezTo>
                    <a:pt x="9" y="13"/>
                    <a:pt x="9" y="9"/>
                    <a:pt x="10" y="3"/>
                  </a:cubicBezTo>
                  <a:cubicBezTo>
                    <a:pt x="10" y="3"/>
                    <a:pt x="10" y="2"/>
                    <a:pt x="10" y="2"/>
                  </a:cubicBezTo>
                  <a:cubicBezTo>
                    <a:pt x="10" y="2"/>
                    <a:pt x="10" y="2"/>
                    <a:pt x="10" y="1"/>
                  </a:cubicBezTo>
                  <a:cubicBezTo>
                    <a:pt x="10" y="1"/>
                    <a:pt x="10" y="1"/>
                    <a:pt x="10" y="1"/>
                  </a:cubicBezTo>
                  <a:cubicBezTo>
                    <a:pt x="10" y="1"/>
                    <a:pt x="10" y="1"/>
                    <a:pt x="10" y="1"/>
                  </a:cubicBezTo>
                  <a:cubicBezTo>
                    <a:pt x="10" y="1"/>
                    <a:pt x="10" y="1"/>
                    <a:pt x="10" y="0"/>
                  </a:cubicBezTo>
                  <a:cubicBezTo>
                    <a:pt x="10" y="0"/>
                    <a:pt x="10" y="0"/>
                    <a:pt x="10" y="0"/>
                  </a:cubicBezTo>
                </a:path>
              </a:pathLst>
            </a:custGeom>
            <a:solidFill>
              <a:srgbClr val="D5B19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th-TH" sz="675">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349" name="Freeform 30"/>
            <p:cNvSpPr>
              <a:spLocks noEditPoints="1"/>
            </p:cNvSpPr>
            <p:nvPr/>
          </p:nvSpPr>
          <p:spPr bwMode="auto">
            <a:xfrm>
              <a:off x="11431588" y="4146551"/>
              <a:ext cx="9525" cy="114300"/>
            </a:xfrm>
            <a:custGeom>
              <a:avLst/>
              <a:gdLst>
                <a:gd name="T0" fmla="*/ 0 w 1"/>
                <a:gd name="T1" fmla="*/ 12 h 12"/>
                <a:gd name="T2" fmla="*/ 0 w 1"/>
                <a:gd name="T3" fmla="*/ 12 h 12"/>
                <a:gd name="T4" fmla="*/ 0 w 1"/>
                <a:gd name="T5" fmla="*/ 12 h 12"/>
                <a:gd name="T6" fmla="*/ 0 w 1"/>
                <a:gd name="T7" fmla="*/ 12 h 12"/>
                <a:gd name="T8" fmla="*/ 1 w 1"/>
                <a:gd name="T9" fmla="*/ 2 h 12"/>
                <a:gd name="T10" fmla="*/ 1 w 1"/>
                <a:gd name="T11" fmla="*/ 3 h 12"/>
                <a:gd name="T12" fmla="*/ 1 w 1"/>
                <a:gd name="T13" fmla="*/ 3 h 12"/>
                <a:gd name="T14" fmla="*/ 1 w 1"/>
                <a:gd name="T15" fmla="*/ 2 h 12"/>
                <a:gd name="T16" fmla="*/ 1 w 1"/>
                <a:gd name="T17" fmla="*/ 1 h 12"/>
                <a:gd name="T18" fmla="*/ 1 w 1"/>
                <a:gd name="T19" fmla="*/ 1 h 12"/>
                <a:gd name="T20" fmla="*/ 1 w 1"/>
                <a:gd name="T21" fmla="*/ 1 h 12"/>
                <a:gd name="T22" fmla="*/ 1 w 1"/>
                <a:gd name="T23" fmla="*/ 0 h 12"/>
                <a:gd name="T24" fmla="*/ 1 w 1"/>
                <a:gd name="T25" fmla="*/ 1 h 12"/>
                <a:gd name="T26" fmla="*/ 1 w 1"/>
                <a:gd name="T27" fmla="*/ 0 h 12"/>
                <a:gd name="T28" fmla="*/ 1 w 1"/>
                <a:gd name="T29" fmla="*/ 0 h 12"/>
                <a:gd name="T30" fmla="*/ 0 w 1"/>
                <a:gd name="T31" fmla="*/ 10 h 12"/>
                <a:gd name="T32" fmla="*/ 1 w 1"/>
                <a:gd name="T33" fmla="*/ 0 h 12"/>
                <a:gd name="T34" fmla="*/ 1 w 1"/>
                <a:gd name="T35" fmla="*/ 0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 h="12">
                  <a:moveTo>
                    <a:pt x="0" y="12"/>
                  </a:moveTo>
                  <a:cubicBezTo>
                    <a:pt x="0" y="12"/>
                    <a:pt x="0" y="12"/>
                    <a:pt x="0" y="12"/>
                  </a:cubicBezTo>
                  <a:cubicBezTo>
                    <a:pt x="0" y="12"/>
                    <a:pt x="0" y="12"/>
                    <a:pt x="0" y="12"/>
                  </a:cubicBezTo>
                  <a:cubicBezTo>
                    <a:pt x="0" y="12"/>
                    <a:pt x="0" y="12"/>
                    <a:pt x="0" y="12"/>
                  </a:cubicBezTo>
                  <a:moveTo>
                    <a:pt x="1" y="2"/>
                  </a:moveTo>
                  <a:cubicBezTo>
                    <a:pt x="1" y="2"/>
                    <a:pt x="1" y="3"/>
                    <a:pt x="1" y="3"/>
                  </a:cubicBezTo>
                  <a:cubicBezTo>
                    <a:pt x="1" y="3"/>
                    <a:pt x="1" y="3"/>
                    <a:pt x="1" y="3"/>
                  </a:cubicBezTo>
                  <a:cubicBezTo>
                    <a:pt x="1" y="3"/>
                    <a:pt x="1" y="2"/>
                    <a:pt x="1" y="2"/>
                  </a:cubicBezTo>
                  <a:moveTo>
                    <a:pt x="1" y="1"/>
                  </a:moveTo>
                  <a:cubicBezTo>
                    <a:pt x="1" y="1"/>
                    <a:pt x="1" y="1"/>
                    <a:pt x="1" y="1"/>
                  </a:cubicBezTo>
                  <a:cubicBezTo>
                    <a:pt x="1" y="1"/>
                    <a:pt x="1" y="1"/>
                    <a:pt x="1" y="1"/>
                  </a:cubicBezTo>
                  <a:moveTo>
                    <a:pt x="1" y="0"/>
                  </a:moveTo>
                  <a:cubicBezTo>
                    <a:pt x="1" y="1"/>
                    <a:pt x="1" y="1"/>
                    <a:pt x="1" y="1"/>
                  </a:cubicBezTo>
                  <a:cubicBezTo>
                    <a:pt x="1" y="1"/>
                    <a:pt x="1" y="1"/>
                    <a:pt x="1" y="0"/>
                  </a:cubicBezTo>
                  <a:moveTo>
                    <a:pt x="1" y="0"/>
                  </a:moveTo>
                  <a:cubicBezTo>
                    <a:pt x="0" y="4"/>
                    <a:pt x="0" y="8"/>
                    <a:pt x="0" y="10"/>
                  </a:cubicBezTo>
                  <a:cubicBezTo>
                    <a:pt x="0" y="8"/>
                    <a:pt x="0" y="4"/>
                    <a:pt x="1" y="0"/>
                  </a:cubicBezTo>
                  <a:cubicBezTo>
                    <a:pt x="1" y="0"/>
                    <a:pt x="1" y="0"/>
                    <a:pt x="1" y="0"/>
                  </a:cubicBezTo>
                </a:path>
              </a:pathLst>
            </a:custGeom>
            <a:solidFill>
              <a:srgbClr val="BB9A6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th-TH" sz="675">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350" name="Freeform 31"/>
            <p:cNvSpPr>
              <a:spLocks/>
            </p:cNvSpPr>
            <p:nvPr/>
          </p:nvSpPr>
          <p:spPr bwMode="auto">
            <a:xfrm>
              <a:off x="11345863" y="4298951"/>
              <a:ext cx="0" cy="0"/>
            </a:xfrm>
            <a:custGeom>
              <a:avLst/>
              <a:gdLst/>
              <a:ahLst/>
              <a:cxnLst>
                <a:cxn ang="0">
                  <a:pos x="0" y="0"/>
                </a:cxn>
                <a:cxn ang="0">
                  <a:pos x="0" y="0"/>
                </a:cxn>
                <a:cxn ang="0">
                  <a:pos x="0" y="0"/>
                </a:cxn>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path>
              </a:pathLst>
            </a:custGeom>
            <a:solidFill>
              <a:srgbClr val="BB9A6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th-TH" sz="675">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351" name="Freeform 32"/>
            <p:cNvSpPr>
              <a:spLocks/>
            </p:cNvSpPr>
            <p:nvPr/>
          </p:nvSpPr>
          <p:spPr bwMode="auto">
            <a:xfrm>
              <a:off x="11345863" y="4298951"/>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path>
              </a:pathLst>
            </a:custGeom>
            <a:solidFill>
              <a:srgbClr val="D5B19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th-TH" sz="675">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352" name="Freeform 33"/>
            <p:cNvSpPr>
              <a:spLocks/>
            </p:cNvSpPr>
            <p:nvPr/>
          </p:nvSpPr>
          <p:spPr bwMode="auto">
            <a:xfrm>
              <a:off x="11345863" y="4298951"/>
              <a:ext cx="0" cy="0"/>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path>
              </a:pathLst>
            </a:custGeom>
            <a:solidFill>
              <a:srgbClr val="BB9A6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th-TH" sz="675">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353" name="Freeform 34"/>
            <p:cNvSpPr>
              <a:spLocks/>
            </p:cNvSpPr>
            <p:nvPr/>
          </p:nvSpPr>
          <p:spPr bwMode="auto">
            <a:xfrm>
              <a:off x="11126788" y="4708526"/>
              <a:ext cx="849313" cy="409575"/>
            </a:xfrm>
            <a:custGeom>
              <a:avLst/>
              <a:gdLst>
                <a:gd name="T0" fmla="*/ 71 w 89"/>
                <a:gd name="T1" fmla="*/ 0 h 43"/>
                <a:gd name="T2" fmla="*/ 64 w 89"/>
                <a:gd name="T3" fmla="*/ 0 h 43"/>
                <a:gd name="T4" fmla="*/ 45 w 89"/>
                <a:gd name="T5" fmla="*/ 39 h 43"/>
                <a:gd name="T6" fmla="*/ 25 w 89"/>
                <a:gd name="T7" fmla="*/ 0 h 43"/>
                <a:gd name="T8" fmla="*/ 18 w 89"/>
                <a:gd name="T9" fmla="*/ 0 h 43"/>
                <a:gd name="T10" fmla="*/ 0 w 89"/>
                <a:gd name="T11" fmla="*/ 19 h 43"/>
                <a:gd name="T12" fmla="*/ 0 w 89"/>
                <a:gd name="T13" fmla="*/ 28 h 43"/>
                <a:gd name="T14" fmla="*/ 45 w 89"/>
                <a:gd name="T15" fmla="*/ 43 h 43"/>
                <a:gd name="T16" fmla="*/ 89 w 89"/>
                <a:gd name="T17" fmla="*/ 28 h 43"/>
                <a:gd name="T18" fmla="*/ 89 w 89"/>
                <a:gd name="T19" fmla="*/ 19 h 43"/>
                <a:gd name="T20" fmla="*/ 71 w 89"/>
                <a:gd name="T21"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9" h="43">
                  <a:moveTo>
                    <a:pt x="71" y="0"/>
                  </a:moveTo>
                  <a:cubicBezTo>
                    <a:pt x="69" y="0"/>
                    <a:pt x="66" y="0"/>
                    <a:pt x="64" y="0"/>
                  </a:cubicBezTo>
                  <a:cubicBezTo>
                    <a:pt x="45" y="39"/>
                    <a:pt x="45" y="39"/>
                    <a:pt x="45" y="39"/>
                  </a:cubicBezTo>
                  <a:cubicBezTo>
                    <a:pt x="25" y="0"/>
                    <a:pt x="25" y="0"/>
                    <a:pt x="25" y="0"/>
                  </a:cubicBezTo>
                  <a:cubicBezTo>
                    <a:pt x="23" y="0"/>
                    <a:pt x="21" y="0"/>
                    <a:pt x="18" y="0"/>
                  </a:cubicBezTo>
                  <a:cubicBezTo>
                    <a:pt x="5" y="0"/>
                    <a:pt x="0" y="6"/>
                    <a:pt x="0" y="19"/>
                  </a:cubicBezTo>
                  <a:cubicBezTo>
                    <a:pt x="0" y="28"/>
                    <a:pt x="0" y="28"/>
                    <a:pt x="0" y="28"/>
                  </a:cubicBezTo>
                  <a:cubicBezTo>
                    <a:pt x="12" y="38"/>
                    <a:pt x="28" y="43"/>
                    <a:pt x="45" y="43"/>
                  </a:cubicBezTo>
                  <a:cubicBezTo>
                    <a:pt x="62" y="43"/>
                    <a:pt x="77" y="38"/>
                    <a:pt x="89" y="28"/>
                  </a:cubicBezTo>
                  <a:cubicBezTo>
                    <a:pt x="89" y="19"/>
                    <a:pt x="89" y="19"/>
                    <a:pt x="89" y="19"/>
                  </a:cubicBezTo>
                  <a:cubicBezTo>
                    <a:pt x="89" y="6"/>
                    <a:pt x="85" y="0"/>
                    <a:pt x="71" y="0"/>
                  </a:cubicBezTo>
                </a:path>
              </a:pathLst>
            </a:custGeom>
            <a:solidFill>
              <a:srgbClr val="42414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th-TH" sz="675">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354" name="Freeform 35"/>
            <p:cNvSpPr>
              <a:spLocks/>
            </p:cNvSpPr>
            <p:nvPr/>
          </p:nvSpPr>
          <p:spPr bwMode="auto">
            <a:xfrm>
              <a:off x="11298238" y="4651376"/>
              <a:ext cx="257175" cy="428625"/>
            </a:xfrm>
            <a:custGeom>
              <a:avLst/>
              <a:gdLst>
                <a:gd name="T0" fmla="*/ 78 w 162"/>
                <a:gd name="T1" fmla="*/ 0 h 270"/>
                <a:gd name="T2" fmla="*/ 0 w 162"/>
                <a:gd name="T3" fmla="*/ 36 h 270"/>
                <a:gd name="T4" fmla="*/ 66 w 162"/>
                <a:gd name="T5" fmla="*/ 96 h 270"/>
                <a:gd name="T6" fmla="*/ 36 w 162"/>
                <a:gd name="T7" fmla="*/ 120 h 270"/>
                <a:gd name="T8" fmla="*/ 162 w 162"/>
                <a:gd name="T9" fmla="*/ 270 h 270"/>
                <a:gd name="T10" fmla="*/ 78 w 162"/>
                <a:gd name="T11" fmla="*/ 0 h 270"/>
              </a:gdLst>
              <a:ahLst/>
              <a:cxnLst>
                <a:cxn ang="0">
                  <a:pos x="T0" y="T1"/>
                </a:cxn>
                <a:cxn ang="0">
                  <a:pos x="T2" y="T3"/>
                </a:cxn>
                <a:cxn ang="0">
                  <a:pos x="T4" y="T5"/>
                </a:cxn>
                <a:cxn ang="0">
                  <a:pos x="T6" y="T7"/>
                </a:cxn>
                <a:cxn ang="0">
                  <a:pos x="T8" y="T9"/>
                </a:cxn>
                <a:cxn ang="0">
                  <a:pos x="T10" y="T11"/>
                </a:cxn>
              </a:cxnLst>
              <a:rect l="0" t="0" r="r" b="b"/>
              <a:pathLst>
                <a:path w="162" h="270">
                  <a:moveTo>
                    <a:pt x="78" y="0"/>
                  </a:moveTo>
                  <a:lnTo>
                    <a:pt x="0" y="36"/>
                  </a:lnTo>
                  <a:lnTo>
                    <a:pt x="66" y="96"/>
                  </a:lnTo>
                  <a:lnTo>
                    <a:pt x="36" y="120"/>
                  </a:lnTo>
                  <a:lnTo>
                    <a:pt x="162" y="270"/>
                  </a:lnTo>
                  <a:lnTo>
                    <a:pt x="78" y="0"/>
                  </a:lnTo>
                  <a:close/>
                </a:path>
              </a:pathLst>
            </a:custGeom>
            <a:solidFill>
              <a:srgbClr val="42414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th-TH" sz="675">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355" name="Freeform 36"/>
            <p:cNvSpPr>
              <a:spLocks/>
            </p:cNvSpPr>
            <p:nvPr/>
          </p:nvSpPr>
          <p:spPr bwMode="auto">
            <a:xfrm>
              <a:off x="11298238" y="4651376"/>
              <a:ext cx="257175" cy="428625"/>
            </a:xfrm>
            <a:custGeom>
              <a:avLst/>
              <a:gdLst>
                <a:gd name="T0" fmla="*/ 78 w 162"/>
                <a:gd name="T1" fmla="*/ 0 h 270"/>
                <a:gd name="T2" fmla="*/ 0 w 162"/>
                <a:gd name="T3" fmla="*/ 36 h 270"/>
                <a:gd name="T4" fmla="*/ 66 w 162"/>
                <a:gd name="T5" fmla="*/ 96 h 270"/>
                <a:gd name="T6" fmla="*/ 36 w 162"/>
                <a:gd name="T7" fmla="*/ 120 h 270"/>
                <a:gd name="T8" fmla="*/ 162 w 162"/>
                <a:gd name="T9" fmla="*/ 270 h 270"/>
                <a:gd name="T10" fmla="*/ 78 w 162"/>
                <a:gd name="T11" fmla="*/ 0 h 270"/>
              </a:gdLst>
              <a:ahLst/>
              <a:cxnLst>
                <a:cxn ang="0">
                  <a:pos x="T0" y="T1"/>
                </a:cxn>
                <a:cxn ang="0">
                  <a:pos x="T2" y="T3"/>
                </a:cxn>
                <a:cxn ang="0">
                  <a:pos x="T4" y="T5"/>
                </a:cxn>
                <a:cxn ang="0">
                  <a:pos x="T6" y="T7"/>
                </a:cxn>
                <a:cxn ang="0">
                  <a:pos x="T8" y="T9"/>
                </a:cxn>
                <a:cxn ang="0">
                  <a:pos x="T10" y="T11"/>
                </a:cxn>
              </a:cxnLst>
              <a:rect l="0" t="0" r="r" b="b"/>
              <a:pathLst>
                <a:path w="162" h="270">
                  <a:moveTo>
                    <a:pt x="78" y="0"/>
                  </a:moveTo>
                  <a:lnTo>
                    <a:pt x="0" y="36"/>
                  </a:lnTo>
                  <a:lnTo>
                    <a:pt x="66" y="96"/>
                  </a:lnTo>
                  <a:lnTo>
                    <a:pt x="36" y="120"/>
                  </a:lnTo>
                  <a:lnTo>
                    <a:pt x="162" y="270"/>
                  </a:lnTo>
                  <a:lnTo>
                    <a:pt x="78"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th-TH" sz="675">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356" name="Freeform 37"/>
            <p:cNvSpPr>
              <a:spLocks/>
            </p:cNvSpPr>
            <p:nvPr/>
          </p:nvSpPr>
          <p:spPr bwMode="auto">
            <a:xfrm>
              <a:off x="11555413" y="4651376"/>
              <a:ext cx="249238" cy="428625"/>
            </a:xfrm>
            <a:custGeom>
              <a:avLst/>
              <a:gdLst>
                <a:gd name="T0" fmla="*/ 79 w 157"/>
                <a:gd name="T1" fmla="*/ 0 h 270"/>
                <a:gd name="T2" fmla="*/ 157 w 157"/>
                <a:gd name="T3" fmla="*/ 36 h 270"/>
                <a:gd name="T4" fmla="*/ 91 w 157"/>
                <a:gd name="T5" fmla="*/ 96 h 270"/>
                <a:gd name="T6" fmla="*/ 127 w 157"/>
                <a:gd name="T7" fmla="*/ 120 h 270"/>
                <a:gd name="T8" fmla="*/ 0 w 157"/>
                <a:gd name="T9" fmla="*/ 270 h 270"/>
                <a:gd name="T10" fmla="*/ 79 w 157"/>
                <a:gd name="T11" fmla="*/ 0 h 270"/>
              </a:gdLst>
              <a:ahLst/>
              <a:cxnLst>
                <a:cxn ang="0">
                  <a:pos x="T0" y="T1"/>
                </a:cxn>
                <a:cxn ang="0">
                  <a:pos x="T2" y="T3"/>
                </a:cxn>
                <a:cxn ang="0">
                  <a:pos x="T4" y="T5"/>
                </a:cxn>
                <a:cxn ang="0">
                  <a:pos x="T6" y="T7"/>
                </a:cxn>
                <a:cxn ang="0">
                  <a:pos x="T8" y="T9"/>
                </a:cxn>
                <a:cxn ang="0">
                  <a:pos x="T10" y="T11"/>
                </a:cxn>
              </a:cxnLst>
              <a:rect l="0" t="0" r="r" b="b"/>
              <a:pathLst>
                <a:path w="157" h="270">
                  <a:moveTo>
                    <a:pt x="79" y="0"/>
                  </a:moveTo>
                  <a:lnTo>
                    <a:pt x="157" y="36"/>
                  </a:lnTo>
                  <a:lnTo>
                    <a:pt x="91" y="96"/>
                  </a:lnTo>
                  <a:lnTo>
                    <a:pt x="127" y="120"/>
                  </a:lnTo>
                  <a:lnTo>
                    <a:pt x="0" y="270"/>
                  </a:lnTo>
                  <a:lnTo>
                    <a:pt x="79" y="0"/>
                  </a:lnTo>
                  <a:close/>
                </a:path>
              </a:pathLst>
            </a:custGeom>
            <a:solidFill>
              <a:srgbClr val="42414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th-TH" sz="675">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357" name="Freeform 38"/>
            <p:cNvSpPr>
              <a:spLocks/>
            </p:cNvSpPr>
            <p:nvPr/>
          </p:nvSpPr>
          <p:spPr bwMode="auto">
            <a:xfrm>
              <a:off x="11555413" y="4651376"/>
              <a:ext cx="249238" cy="428625"/>
            </a:xfrm>
            <a:custGeom>
              <a:avLst/>
              <a:gdLst>
                <a:gd name="T0" fmla="*/ 79 w 157"/>
                <a:gd name="T1" fmla="*/ 0 h 270"/>
                <a:gd name="T2" fmla="*/ 157 w 157"/>
                <a:gd name="T3" fmla="*/ 36 h 270"/>
                <a:gd name="T4" fmla="*/ 91 w 157"/>
                <a:gd name="T5" fmla="*/ 96 h 270"/>
                <a:gd name="T6" fmla="*/ 127 w 157"/>
                <a:gd name="T7" fmla="*/ 120 h 270"/>
                <a:gd name="T8" fmla="*/ 0 w 157"/>
                <a:gd name="T9" fmla="*/ 270 h 270"/>
                <a:gd name="T10" fmla="*/ 79 w 157"/>
                <a:gd name="T11" fmla="*/ 0 h 270"/>
              </a:gdLst>
              <a:ahLst/>
              <a:cxnLst>
                <a:cxn ang="0">
                  <a:pos x="T0" y="T1"/>
                </a:cxn>
                <a:cxn ang="0">
                  <a:pos x="T2" y="T3"/>
                </a:cxn>
                <a:cxn ang="0">
                  <a:pos x="T4" y="T5"/>
                </a:cxn>
                <a:cxn ang="0">
                  <a:pos x="T6" y="T7"/>
                </a:cxn>
                <a:cxn ang="0">
                  <a:pos x="T8" y="T9"/>
                </a:cxn>
                <a:cxn ang="0">
                  <a:pos x="T10" y="T11"/>
                </a:cxn>
              </a:cxnLst>
              <a:rect l="0" t="0" r="r" b="b"/>
              <a:pathLst>
                <a:path w="157" h="270">
                  <a:moveTo>
                    <a:pt x="79" y="0"/>
                  </a:moveTo>
                  <a:lnTo>
                    <a:pt x="157" y="36"/>
                  </a:lnTo>
                  <a:lnTo>
                    <a:pt x="91" y="96"/>
                  </a:lnTo>
                  <a:lnTo>
                    <a:pt x="127" y="120"/>
                  </a:lnTo>
                  <a:lnTo>
                    <a:pt x="0" y="270"/>
                  </a:lnTo>
                  <a:lnTo>
                    <a:pt x="79"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th-TH" sz="675">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358" name="Freeform 39"/>
            <p:cNvSpPr>
              <a:spLocks/>
            </p:cNvSpPr>
            <p:nvPr/>
          </p:nvSpPr>
          <p:spPr bwMode="auto">
            <a:xfrm>
              <a:off x="11555413" y="4756151"/>
              <a:ext cx="96838" cy="38100"/>
            </a:xfrm>
            <a:custGeom>
              <a:avLst/>
              <a:gdLst>
                <a:gd name="T0" fmla="*/ 61 w 61"/>
                <a:gd name="T1" fmla="*/ 0 h 24"/>
                <a:gd name="T2" fmla="*/ 61 w 61"/>
                <a:gd name="T3" fmla="*/ 0 h 24"/>
                <a:gd name="T4" fmla="*/ 0 w 61"/>
                <a:gd name="T5" fmla="*/ 24 h 24"/>
                <a:gd name="T6" fmla="*/ 55 w 61"/>
                <a:gd name="T7" fmla="*/ 24 h 24"/>
                <a:gd name="T8" fmla="*/ 61 w 61"/>
                <a:gd name="T9" fmla="*/ 0 h 24"/>
              </a:gdLst>
              <a:ahLst/>
              <a:cxnLst>
                <a:cxn ang="0">
                  <a:pos x="T0" y="T1"/>
                </a:cxn>
                <a:cxn ang="0">
                  <a:pos x="T2" y="T3"/>
                </a:cxn>
                <a:cxn ang="0">
                  <a:pos x="T4" y="T5"/>
                </a:cxn>
                <a:cxn ang="0">
                  <a:pos x="T6" y="T7"/>
                </a:cxn>
                <a:cxn ang="0">
                  <a:pos x="T8" y="T9"/>
                </a:cxn>
              </a:cxnLst>
              <a:rect l="0" t="0" r="r" b="b"/>
              <a:pathLst>
                <a:path w="61" h="24">
                  <a:moveTo>
                    <a:pt x="61" y="0"/>
                  </a:moveTo>
                  <a:lnTo>
                    <a:pt x="61" y="0"/>
                  </a:lnTo>
                  <a:lnTo>
                    <a:pt x="0" y="24"/>
                  </a:lnTo>
                  <a:lnTo>
                    <a:pt x="55" y="24"/>
                  </a:lnTo>
                  <a:lnTo>
                    <a:pt x="61" y="0"/>
                  </a:lnTo>
                  <a:close/>
                </a:path>
              </a:pathLst>
            </a:custGeom>
            <a:solidFill>
              <a:srgbClr val="CBCAC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th-TH" sz="675">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359" name="Freeform 40"/>
            <p:cNvSpPr>
              <a:spLocks/>
            </p:cNvSpPr>
            <p:nvPr/>
          </p:nvSpPr>
          <p:spPr bwMode="auto">
            <a:xfrm>
              <a:off x="11555413" y="4756151"/>
              <a:ext cx="96838" cy="38100"/>
            </a:xfrm>
            <a:custGeom>
              <a:avLst/>
              <a:gdLst>
                <a:gd name="T0" fmla="*/ 61 w 61"/>
                <a:gd name="T1" fmla="*/ 0 h 24"/>
                <a:gd name="T2" fmla="*/ 61 w 61"/>
                <a:gd name="T3" fmla="*/ 0 h 24"/>
                <a:gd name="T4" fmla="*/ 0 w 61"/>
                <a:gd name="T5" fmla="*/ 24 h 24"/>
                <a:gd name="T6" fmla="*/ 55 w 61"/>
                <a:gd name="T7" fmla="*/ 24 h 24"/>
                <a:gd name="T8" fmla="*/ 61 w 61"/>
                <a:gd name="T9" fmla="*/ 0 h 24"/>
              </a:gdLst>
              <a:ahLst/>
              <a:cxnLst>
                <a:cxn ang="0">
                  <a:pos x="T0" y="T1"/>
                </a:cxn>
                <a:cxn ang="0">
                  <a:pos x="T2" y="T3"/>
                </a:cxn>
                <a:cxn ang="0">
                  <a:pos x="T4" y="T5"/>
                </a:cxn>
                <a:cxn ang="0">
                  <a:pos x="T6" y="T7"/>
                </a:cxn>
                <a:cxn ang="0">
                  <a:pos x="T8" y="T9"/>
                </a:cxn>
              </a:cxnLst>
              <a:rect l="0" t="0" r="r" b="b"/>
              <a:pathLst>
                <a:path w="61" h="24">
                  <a:moveTo>
                    <a:pt x="61" y="0"/>
                  </a:moveTo>
                  <a:lnTo>
                    <a:pt x="61" y="0"/>
                  </a:lnTo>
                  <a:lnTo>
                    <a:pt x="0" y="24"/>
                  </a:lnTo>
                  <a:lnTo>
                    <a:pt x="55" y="24"/>
                  </a:lnTo>
                  <a:lnTo>
                    <a:pt x="61"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th-TH" sz="675">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360" name="Freeform 41"/>
            <p:cNvSpPr>
              <a:spLocks/>
            </p:cNvSpPr>
            <p:nvPr/>
          </p:nvSpPr>
          <p:spPr bwMode="auto">
            <a:xfrm>
              <a:off x="11642726" y="4756151"/>
              <a:ext cx="76200" cy="47625"/>
            </a:xfrm>
            <a:custGeom>
              <a:avLst/>
              <a:gdLst>
                <a:gd name="T0" fmla="*/ 18 w 48"/>
                <a:gd name="T1" fmla="*/ 0 h 30"/>
                <a:gd name="T2" fmla="*/ 6 w 48"/>
                <a:gd name="T3" fmla="*/ 0 h 30"/>
                <a:gd name="T4" fmla="*/ 0 w 48"/>
                <a:gd name="T5" fmla="*/ 24 h 30"/>
                <a:gd name="T6" fmla="*/ 18 w 48"/>
                <a:gd name="T7" fmla="*/ 24 h 30"/>
                <a:gd name="T8" fmla="*/ 42 w 48"/>
                <a:gd name="T9" fmla="*/ 30 h 30"/>
                <a:gd name="T10" fmla="*/ 48 w 48"/>
                <a:gd name="T11" fmla="*/ 18 h 30"/>
                <a:gd name="T12" fmla="*/ 18 w 48"/>
                <a:gd name="T13" fmla="*/ 0 h 30"/>
              </a:gdLst>
              <a:ahLst/>
              <a:cxnLst>
                <a:cxn ang="0">
                  <a:pos x="T0" y="T1"/>
                </a:cxn>
                <a:cxn ang="0">
                  <a:pos x="T2" y="T3"/>
                </a:cxn>
                <a:cxn ang="0">
                  <a:pos x="T4" y="T5"/>
                </a:cxn>
                <a:cxn ang="0">
                  <a:pos x="T6" y="T7"/>
                </a:cxn>
                <a:cxn ang="0">
                  <a:pos x="T8" y="T9"/>
                </a:cxn>
                <a:cxn ang="0">
                  <a:pos x="T10" y="T11"/>
                </a:cxn>
                <a:cxn ang="0">
                  <a:pos x="T12" y="T13"/>
                </a:cxn>
              </a:cxnLst>
              <a:rect l="0" t="0" r="r" b="b"/>
              <a:pathLst>
                <a:path w="48" h="30">
                  <a:moveTo>
                    <a:pt x="18" y="0"/>
                  </a:moveTo>
                  <a:lnTo>
                    <a:pt x="6" y="0"/>
                  </a:lnTo>
                  <a:lnTo>
                    <a:pt x="0" y="24"/>
                  </a:lnTo>
                  <a:lnTo>
                    <a:pt x="18" y="24"/>
                  </a:lnTo>
                  <a:lnTo>
                    <a:pt x="42" y="30"/>
                  </a:lnTo>
                  <a:lnTo>
                    <a:pt x="48" y="18"/>
                  </a:lnTo>
                  <a:lnTo>
                    <a:pt x="18" y="0"/>
                  </a:lnTo>
                  <a:close/>
                </a:path>
              </a:pathLst>
            </a:custGeom>
            <a:solidFill>
              <a:srgbClr val="3C3C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th-TH" sz="675">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361" name="Freeform 42"/>
            <p:cNvSpPr>
              <a:spLocks/>
            </p:cNvSpPr>
            <p:nvPr/>
          </p:nvSpPr>
          <p:spPr bwMode="auto">
            <a:xfrm>
              <a:off x="11642726" y="4756151"/>
              <a:ext cx="76200" cy="47625"/>
            </a:xfrm>
            <a:custGeom>
              <a:avLst/>
              <a:gdLst>
                <a:gd name="T0" fmla="*/ 18 w 48"/>
                <a:gd name="T1" fmla="*/ 0 h 30"/>
                <a:gd name="T2" fmla="*/ 6 w 48"/>
                <a:gd name="T3" fmla="*/ 0 h 30"/>
                <a:gd name="T4" fmla="*/ 0 w 48"/>
                <a:gd name="T5" fmla="*/ 24 h 30"/>
                <a:gd name="T6" fmla="*/ 18 w 48"/>
                <a:gd name="T7" fmla="*/ 24 h 30"/>
                <a:gd name="T8" fmla="*/ 42 w 48"/>
                <a:gd name="T9" fmla="*/ 30 h 30"/>
                <a:gd name="T10" fmla="*/ 48 w 48"/>
                <a:gd name="T11" fmla="*/ 18 h 30"/>
                <a:gd name="T12" fmla="*/ 18 w 48"/>
                <a:gd name="T13" fmla="*/ 0 h 30"/>
              </a:gdLst>
              <a:ahLst/>
              <a:cxnLst>
                <a:cxn ang="0">
                  <a:pos x="T0" y="T1"/>
                </a:cxn>
                <a:cxn ang="0">
                  <a:pos x="T2" y="T3"/>
                </a:cxn>
                <a:cxn ang="0">
                  <a:pos x="T4" y="T5"/>
                </a:cxn>
                <a:cxn ang="0">
                  <a:pos x="T6" y="T7"/>
                </a:cxn>
                <a:cxn ang="0">
                  <a:pos x="T8" y="T9"/>
                </a:cxn>
                <a:cxn ang="0">
                  <a:pos x="T10" y="T11"/>
                </a:cxn>
                <a:cxn ang="0">
                  <a:pos x="T12" y="T13"/>
                </a:cxn>
              </a:cxnLst>
              <a:rect l="0" t="0" r="r" b="b"/>
              <a:pathLst>
                <a:path w="48" h="30">
                  <a:moveTo>
                    <a:pt x="18" y="0"/>
                  </a:moveTo>
                  <a:lnTo>
                    <a:pt x="6" y="0"/>
                  </a:lnTo>
                  <a:lnTo>
                    <a:pt x="0" y="24"/>
                  </a:lnTo>
                  <a:lnTo>
                    <a:pt x="18" y="24"/>
                  </a:lnTo>
                  <a:lnTo>
                    <a:pt x="42" y="30"/>
                  </a:lnTo>
                  <a:lnTo>
                    <a:pt x="48" y="18"/>
                  </a:lnTo>
                  <a:lnTo>
                    <a:pt x="18"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th-TH" sz="675">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362" name="Rectangle 43"/>
            <p:cNvSpPr>
              <a:spLocks noChangeArrowheads="1"/>
            </p:cNvSpPr>
            <p:nvPr/>
          </p:nvSpPr>
          <p:spPr bwMode="auto">
            <a:xfrm>
              <a:off x="11555413" y="4794251"/>
              <a:ext cx="1588" cy="1588"/>
            </a:xfrm>
            <a:prstGeom prst="rect">
              <a:avLst/>
            </a:prstGeom>
            <a:solidFill>
              <a:srgbClr val="D5B19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34290" tIns="17145" rIns="34290" bIns="17145" numCol="1" anchor="t" anchorCtr="0" compatLnSpc="1">
              <a:prstTxWarp prst="textNoShape">
                <a:avLst/>
              </a:prstTxWarp>
            </a:bodyPr>
            <a:lstStyle/>
            <a:p>
              <a:endParaRPr lang="th-TH" sz="675">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363" name="Freeform 44"/>
            <p:cNvSpPr>
              <a:spLocks/>
            </p:cNvSpPr>
            <p:nvPr/>
          </p:nvSpPr>
          <p:spPr bwMode="auto">
            <a:xfrm>
              <a:off x="11555413" y="4794251"/>
              <a:ext cx="0" cy="0"/>
            </a:xfrm>
            <a:custGeom>
              <a:avLst/>
              <a:gdLst/>
              <a:ahLst/>
              <a:cxnLst>
                <a:cxn ang="0">
                  <a:pos x="0" y="0"/>
                </a:cxn>
                <a:cxn ang="0">
                  <a:pos x="0" y="0"/>
                </a:cxn>
                <a:cxn ang="0">
                  <a:pos x="0" y="0"/>
                </a:cxn>
                <a:cxn ang="0">
                  <a:pos x="0" y="0"/>
                </a:cxn>
              </a:cxnLst>
              <a:rect l="0" t="0" r="r" b="b"/>
              <a:pathLst>
                <a:path>
                  <a:moveTo>
                    <a:pt x="0" y="0"/>
                  </a:moveTo>
                  <a:lnTo>
                    <a:pt x="0" y="0"/>
                  </a:lnTo>
                  <a:lnTo>
                    <a:pt x="0"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th-TH" sz="675">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364" name="Freeform 45"/>
            <p:cNvSpPr>
              <a:spLocks noEditPoints="1"/>
            </p:cNvSpPr>
            <p:nvPr/>
          </p:nvSpPr>
          <p:spPr bwMode="auto">
            <a:xfrm>
              <a:off x="11450638" y="4756151"/>
              <a:ext cx="104775" cy="38100"/>
            </a:xfrm>
            <a:custGeom>
              <a:avLst/>
              <a:gdLst>
                <a:gd name="T0" fmla="*/ 66 w 66"/>
                <a:gd name="T1" fmla="*/ 24 h 24"/>
                <a:gd name="T2" fmla="*/ 66 w 66"/>
                <a:gd name="T3" fmla="*/ 24 h 24"/>
                <a:gd name="T4" fmla="*/ 66 w 66"/>
                <a:gd name="T5" fmla="*/ 24 h 24"/>
                <a:gd name="T6" fmla="*/ 66 w 66"/>
                <a:gd name="T7" fmla="*/ 24 h 24"/>
                <a:gd name="T8" fmla="*/ 6 w 66"/>
                <a:gd name="T9" fmla="*/ 0 h 24"/>
                <a:gd name="T10" fmla="*/ 0 w 66"/>
                <a:gd name="T11" fmla="*/ 0 h 24"/>
                <a:gd name="T12" fmla="*/ 12 w 66"/>
                <a:gd name="T13" fmla="*/ 24 h 24"/>
                <a:gd name="T14" fmla="*/ 66 w 66"/>
                <a:gd name="T15" fmla="*/ 24 h 24"/>
                <a:gd name="T16" fmla="*/ 66 w 66"/>
                <a:gd name="T17" fmla="*/ 24 h 24"/>
                <a:gd name="T18" fmla="*/ 6 w 66"/>
                <a:gd name="T19" fmla="*/ 0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6" h="24">
                  <a:moveTo>
                    <a:pt x="66" y="24"/>
                  </a:moveTo>
                  <a:lnTo>
                    <a:pt x="66" y="24"/>
                  </a:lnTo>
                  <a:lnTo>
                    <a:pt x="66" y="24"/>
                  </a:lnTo>
                  <a:lnTo>
                    <a:pt x="66" y="24"/>
                  </a:lnTo>
                  <a:close/>
                  <a:moveTo>
                    <a:pt x="6" y="0"/>
                  </a:moveTo>
                  <a:lnTo>
                    <a:pt x="0" y="0"/>
                  </a:lnTo>
                  <a:lnTo>
                    <a:pt x="12" y="24"/>
                  </a:lnTo>
                  <a:lnTo>
                    <a:pt x="66" y="24"/>
                  </a:lnTo>
                  <a:lnTo>
                    <a:pt x="66" y="24"/>
                  </a:lnTo>
                  <a:lnTo>
                    <a:pt x="6" y="0"/>
                  </a:lnTo>
                  <a:close/>
                </a:path>
              </a:pathLst>
            </a:custGeom>
            <a:solidFill>
              <a:srgbClr val="CBCAC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th-TH" sz="675">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365" name="Freeform 46"/>
            <p:cNvSpPr>
              <a:spLocks noEditPoints="1"/>
            </p:cNvSpPr>
            <p:nvPr/>
          </p:nvSpPr>
          <p:spPr bwMode="auto">
            <a:xfrm>
              <a:off x="11450638" y="4756151"/>
              <a:ext cx="104775" cy="38100"/>
            </a:xfrm>
            <a:custGeom>
              <a:avLst/>
              <a:gdLst>
                <a:gd name="T0" fmla="*/ 66 w 66"/>
                <a:gd name="T1" fmla="*/ 24 h 24"/>
                <a:gd name="T2" fmla="*/ 66 w 66"/>
                <a:gd name="T3" fmla="*/ 24 h 24"/>
                <a:gd name="T4" fmla="*/ 66 w 66"/>
                <a:gd name="T5" fmla="*/ 24 h 24"/>
                <a:gd name="T6" fmla="*/ 66 w 66"/>
                <a:gd name="T7" fmla="*/ 24 h 24"/>
                <a:gd name="T8" fmla="*/ 6 w 66"/>
                <a:gd name="T9" fmla="*/ 0 h 24"/>
                <a:gd name="T10" fmla="*/ 0 w 66"/>
                <a:gd name="T11" fmla="*/ 0 h 24"/>
                <a:gd name="T12" fmla="*/ 12 w 66"/>
                <a:gd name="T13" fmla="*/ 24 h 24"/>
                <a:gd name="T14" fmla="*/ 66 w 66"/>
                <a:gd name="T15" fmla="*/ 24 h 24"/>
                <a:gd name="T16" fmla="*/ 66 w 66"/>
                <a:gd name="T17" fmla="*/ 24 h 24"/>
                <a:gd name="T18" fmla="*/ 6 w 66"/>
                <a:gd name="T19" fmla="*/ 0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6" h="24">
                  <a:moveTo>
                    <a:pt x="66" y="24"/>
                  </a:moveTo>
                  <a:lnTo>
                    <a:pt x="66" y="24"/>
                  </a:lnTo>
                  <a:lnTo>
                    <a:pt x="66" y="24"/>
                  </a:lnTo>
                  <a:lnTo>
                    <a:pt x="66" y="24"/>
                  </a:lnTo>
                  <a:moveTo>
                    <a:pt x="6" y="0"/>
                  </a:moveTo>
                  <a:lnTo>
                    <a:pt x="0" y="0"/>
                  </a:lnTo>
                  <a:lnTo>
                    <a:pt x="12" y="24"/>
                  </a:lnTo>
                  <a:lnTo>
                    <a:pt x="66" y="24"/>
                  </a:lnTo>
                  <a:lnTo>
                    <a:pt x="66" y="24"/>
                  </a:lnTo>
                  <a:lnTo>
                    <a:pt x="6"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th-TH" sz="675">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366" name="Freeform 47"/>
            <p:cNvSpPr>
              <a:spLocks/>
            </p:cNvSpPr>
            <p:nvPr/>
          </p:nvSpPr>
          <p:spPr bwMode="auto">
            <a:xfrm>
              <a:off x="11383963" y="4784726"/>
              <a:ext cx="19050" cy="19050"/>
            </a:xfrm>
            <a:custGeom>
              <a:avLst/>
              <a:gdLst>
                <a:gd name="T0" fmla="*/ 0 w 12"/>
                <a:gd name="T1" fmla="*/ 0 h 12"/>
                <a:gd name="T2" fmla="*/ 0 w 12"/>
                <a:gd name="T3" fmla="*/ 0 h 12"/>
                <a:gd name="T4" fmla="*/ 12 w 12"/>
                <a:gd name="T5" fmla="*/ 12 h 12"/>
                <a:gd name="T6" fmla="*/ 12 w 12"/>
                <a:gd name="T7" fmla="*/ 12 h 12"/>
                <a:gd name="T8" fmla="*/ 0 w 12"/>
                <a:gd name="T9" fmla="*/ 0 h 12"/>
              </a:gdLst>
              <a:ahLst/>
              <a:cxnLst>
                <a:cxn ang="0">
                  <a:pos x="T0" y="T1"/>
                </a:cxn>
                <a:cxn ang="0">
                  <a:pos x="T2" y="T3"/>
                </a:cxn>
                <a:cxn ang="0">
                  <a:pos x="T4" y="T5"/>
                </a:cxn>
                <a:cxn ang="0">
                  <a:pos x="T6" y="T7"/>
                </a:cxn>
                <a:cxn ang="0">
                  <a:pos x="T8" y="T9"/>
                </a:cxn>
              </a:cxnLst>
              <a:rect l="0" t="0" r="r" b="b"/>
              <a:pathLst>
                <a:path w="12" h="12">
                  <a:moveTo>
                    <a:pt x="0" y="0"/>
                  </a:moveTo>
                  <a:lnTo>
                    <a:pt x="0" y="0"/>
                  </a:lnTo>
                  <a:lnTo>
                    <a:pt x="12" y="12"/>
                  </a:lnTo>
                  <a:lnTo>
                    <a:pt x="12" y="12"/>
                  </a:lnTo>
                  <a:lnTo>
                    <a:pt x="0" y="0"/>
                  </a:lnTo>
                  <a:close/>
                </a:path>
              </a:pathLst>
            </a:custGeom>
            <a:solidFill>
              <a:srgbClr val="3C3C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th-TH" sz="675">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367" name="Freeform 48"/>
            <p:cNvSpPr>
              <a:spLocks/>
            </p:cNvSpPr>
            <p:nvPr/>
          </p:nvSpPr>
          <p:spPr bwMode="auto">
            <a:xfrm>
              <a:off x="11383963" y="4784726"/>
              <a:ext cx="19050" cy="19050"/>
            </a:xfrm>
            <a:custGeom>
              <a:avLst/>
              <a:gdLst>
                <a:gd name="T0" fmla="*/ 0 w 12"/>
                <a:gd name="T1" fmla="*/ 0 h 12"/>
                <a:gd name="T2" fmla="*/ 0 w 12"/>
                <a:gd name="T3" fmla="*/ 0 h 12"/>
                <a:gd name="T4" fmla="*/ 12 w 12"/>
                <a:gd name="T5" fmla="*/ 12 h 12"/>
                <a:gd name="T6" fmla="*/ 12 w 12"/>
                <a:gd name="T7" fmla="*/ 12 h 12"/>
                <a:gd name="T8" fmla="*/ 0 w 12"/>
                <a:gd name="T9" fmla="*/ 0 h 12"/>
              </a:gdLst>
              <a:ahLst/>
              <a:cxnLst>
                <a:cxn ang="0">
                  <a:pos x="T0" y="T1"/>
                </a:cxn>
                <a:cxn ang="0">
                  <a:pos x="T2" y="T3"/>
                </a:cxn>
                <a:cxn ang="0">
                  <a:pos x="T4" y="T5"/>
                </a:cxn>
                <a:cxn ang="0">
                  <a:pos x="T6" y="T7"/>
                </a:cxn>
                <a:cxn ang="0">
                  <a:pos x="T8" y="T9"/>
                </a:cxn>
              </a:cxnLst>
              <a:rect l="0" t="0" r="r" b="b"/>
              <a:pathLst>
                <a:path w="12" h="12">
                  <a:moveTo>
                    <a:pt x="0" y="0"/>
                  </a:moveTo>
                  <a:lnTo>
                    <a:pt x="0" y="0"/>
                  </a:lnTo>
                  <a:lnTo>
                    <a:pt x="12" y="12"/>
                  </a:lnTo>
                  <a:lnTo>
                    <a:pt x="12" y="12"/>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th-TH" sz="675">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368" name="Freeform 49"/>
            <p:cNvSpPr>
              <a:spLocks/>
            </p:cNvSpPr>
            <p:nvPr/>
          </p:nvSpPr>
          <p:spPr bwMode="auto">
            <a:xfrm>
              <a:off x="11383963" y="4756151"/>
              <a:ext cx="85725" cy="47625"/>
            </a:xfrm>
            <a:custGeom>
              <a:avLst/>
              <a:gdLst>
                <a:gd name="T0" fmla="*/ 42 w 54"/>
                <a:gd name="T1" fmla="*/ 0 h 30"/>
                <a:gd name="T2" fmla="*/ 36 w 54"/>
                <a:gd name="T3" fmla="*/ 0 h 30"/>
                <a:gd name="T4" fmla="*/ 0 w 54"/>
                <a:gd name="T5" fmla="*/ 18 h 30"/>
                <a:gd name="T6" fmla="*/ 12 w 54"/>
                <a:gd name="T7" fmla="*/ 30 h 30"/>
                <a:gd name="T8" fmla="*/ 36 w 54"/>
                <a:gd name="T9" fmla="*/ 24 h 30"/>
                <a:gd name="T10" fmla="*/ 54 w 54"/>
                <a:gd name="T11" fmla="*/ 24 h 30"/>
                <a:gd name="T12" fmla="*/ 42 w 54"/>
                <a:gd name="T13" fmla="*/ 0 h 30"/>
              </a:gdLst>
              <a:ahLst/>
              <a:cxnLst>
                <a:cxn ang="0">
                  <a:pos x="T0" y="T1"/>
                </a:cxn>
                <a:cxn ang="0">
                  <a:pos x="T2" y="T3"/>
                </a:cxn>
                <a:cxn ang="0">
                  <a:pos x="T4" y="T5"/>
                </a:cxn>
                <a:cxn ang="0">
                  <a:pos x="T6" y="T7"/>
                </a:cxn>
                <a:cxn ang="0">
                  <a:pos x="T8" y="T9"/>
                </a:cxn>
                <a:cxn ang="0">
                  <a:pos x="T10" y="T11"/>
                </a:cxn>
                <a:cxn ang="0">
                  <a:pos x="T12" y="T13"/>
                </a:cxn>
              </a:cxnLst>
              <a:rect l="0" t="0" r="r" b="b"/>
              <a:pathLst>
                <a:path w="54" h="30">
                  <a:moveTo>
                    <a:pt x="42" y="0"/>
                  </a:moveTo>
                  <a:lnTo>
                    <a:pt x="36" y="0"/>
                  </a:lnTo>
                  <a:lnTo>
                    <a:pt x="0" y="18"/>
                  </a:lnTo>
                  <a:lnTo>
                    <a:pt x="12" y="30"/>
                  </a:lnTo>
                  <a:lnTo>
                    <a:pt x="36" y="24"/>
                  </a:lnTo>
                  <a:lnTo>
                    <a:pt x="54" y="24"/>
                  </a:lnTo>
                  <a:lnTo>
                    <a:pt x="42" y="0"/>
                  </a:lnTo>
                  <a:close/>
                </a:path>
              </a:pathLst>
            </a:custGeom>
            <a:solidFill>
              <a:srgbClr val="3C3C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th-TH" sz="675">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369" name="Freeform 50"/>
            <p:cNvSpPr>
              <a:spLocks/>
            </p:cNvSpPr>
            <p:nvPr/>
          </p:nvSpPr>
          <p:spPr bwMode="auto">
            <a:xfrm>
              <a:off x="11383963" y="4756151"/>
              <a:ext cx="85725" cy="47625"/>
            </a:xfrm>
            <a:custGeom>
              <a:avLst/>
              <a:gdLst>
                <a:gd name="T0" fmla="*/ 42 w 54"/>
                <a:gd name="T1" fmla="*/ 0 h 30"/>
                <a:gd name="T2" fmla="*/ 36 w 54"/>
                <a:gd name="T3" fmla="*/ 0 h 30"/>
                <a:gd name="T4" fmla="*/ 0 w 54"/>
                <a:gd name="T5" fmla="*/ 18 h 30"/>
                <a:gd name="T6" fmla="*/ 12 w 54"/>
                <a:gd name="T7" fmla="*/ 30 h 30"/>
                <a:gd name="T8" fmla="*/ 36 w 54"/>
                <a:gd name="T9" fmla="*/ 24 h 30"/>
                <a:gd name="T10" fmla="*/ 54 w 54"/>
                <a:gd name="T11" fmla="*/ 24 h 30"/>
                <a:gd name="T12" fmla="*/ 42 w 54"/>
                <a:gd name="T13" fmla="*/ 0 h 30"/>
              </a:gdLst>
              <a:ahLst/>
              <a:cxnLst>
                <a:cxn ang="0">
                  <a:pos x="T0" y="T1"/>
                </a:cxn>
                <a:cxn ang="0">
                  <a:pos x="T2" y="T3"/>
                </a:cxn>
                <a:cxn ang="0">
                  <a:pos x="T4" y="T5"/>
                </a:cxn>
                <a:cxn ang="0">
                  <a:pos x="T6" y="T7"/>
                </a:cxn>
                <a:cxn ang="0">
                  <a:pos x="T8" y="T9"/>
                </a:cxn>
                <a:cxn ang="0">
                  <a:pos x="T10" y="T11"/>
                </a:cxn>
                <a:cxn ang="0">
                  <a:pos x="T12" y="T13"/>
                </a:cxn>
              </a:cxnLst>
              <a:rect l="0" t="0" r="r" b="b"/>
              <a:pathLst>
                <a:path w="54" h="30">
                  <a:moveTo>
                    <a:pt x="42" y="0"/>
                  </a:moveTo>
                  <a:lnTo>
                    <a:pt x="36" y="0"/>
                  </a:lnTo>
                  <a:lnTo>
                    <a:pt x="0" y="18"/>
                  </a:lnTo>
                  <a:lnTo>
                    <a:pt x="12" y="30"/>
                  </a:lnTo>
                  <a:lnTo>
                    <a:pt x="36" y="24"/>
                  </a:lnTo>
                  <a:lnTo>
                    <a:pt x="54" y="24"/>
                  </a:lnTo>
                  <a:lnTo>
                    <a:pt x="4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th-TH" sz="675">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370" name="Freeform 51"/>
            <p:cNvSpPr>
              <a:spLocks noEditPoints="1"/>
            </p:cNvSpPr>
            <p:nvPr/>
          </p:nvSpPr>
          <p:spPr bwMode="auto">
            <a:xfrm>
              <a:off x="11317288" y="4794251"/>
              <a:ext cx="477838" cy="38100"/>
            </a:xfrm>
            <a:custGeom>
              <a:avLst/>
              <a:gdLst>
                <a:gd name="T0" fmla="*/ 36 w 301"/>
                <a:gd name="T1" fmla="*/ 0 h 24"/>
                <a:gd name="T2" fmla="*/ 0 w 301"/>
                <a:gd name="T3" fmla="*/ 24 h 24"/>
                <a:gd name="T4" fmla="*/ 48 w 301"/>
                <a:gd name="T5" fmla="*/ 6 h 24"/>
                <a:gd name="T6" fmla="*/ 36 w 301"/>
                <a:gd name="T7" fmla="*/ 0 h 24"/>
                <a:gd name="T8" fmla="*/ 259 w 301"/>
                <a:gd name="T9" fmla="*/ 0 h 24"/>
                <a:gd name="T10" fmla="*/ 247 w 301"/>
                <a:gd name="T11" fmla="*/ 6 h 24"/>
                <a:gd name="T12" fmla="*/ 301 w 301"/>
                <a:gd name="T13" fmla="*/ 24 h 24"/>
                <a:gd name="T14" fmla="*/ 259 w 301"/>
                <a:gd name="T15" fmla="*/ 0 h 2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01" h="24">
                  <a:moveTo>
                    <a:pt x="36" y="0"/>
                  </a:moveTo>
                  <a:lnTo>
                    <a:pt x="0" y="24"/>
                  </a:lnTo>
                  <a:lnTo>
                    <a:pt x="48" y="6"/>
                  </a:lnTo>
                  <a:lnTo>
                    <a:pt x="36" y="0"/>
                  </a:lnTo>
                  <a:close/>
                  <a:moveTo>
                    <a:pt x="259" y="0"/>
                  </a:moveTo>
                  <a:lnTo>
                    <a:pt x="247" y="6"/>
                  </a:lnTo>
                  <a:lnTo>
                    <a:pt x="301" y="24"/>
                  </a:lnTo>
                  <a:lnTo>
                    <a:pt x="259" y="0"/>
                  </a:lnTo>
                  <a:close/>
                </a:path>
              </a:pathLst>
            </a:custGeom>
            <a:solidFill>
              <a:srgbClr val="3C3C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th-TH" sz="675">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371" name="Freeform 52"/>
            <p:cNvSpPr>
              <a:spLocks noEditPoints="1"/>
            </p:cNvSpPr>
            <p:nvPr/>
          </p:nvSpPr>
          <p:spPr bwMode="auto">
            <a:xfrm>
              <a:off x="11317288" y="4794251"/>
              <a:ext cx="477838" cy="38100"/>
            </a:xfrm>
            <a:custGeom>
              <a:avLst/>
              <a:gdLst>
                <a:gd name="T0" fmla="*/ 36 w 301"/>
                <a:gd name="T1" fmla="*/ 0 h 24"/>
                <a:gd name="T2" fmla="*/ 0 w 301"/>
                <a:gd name="T3" fmla="*/ 24 h 24"/>
                <a:gd name="T4" fmla="*/ 48 w 301"/>
                <a:gd name="T5" fmla="*/ 6 h 24"/>
                <a:gd name="T6" fmla="*/ 36 w 301"/>
                <a:gd name="T7" fmla="*/ 0 h 24"/>
                <a:gd name="T8" fmla="*/ 259 w 301"/>
                <a:gd name="T9" fmla="*/ 0 h 24"/>
                <a:gd name="T10" fmla="*/ 247 w 301"/>
                <a:gd name="T11" fmla="*/ 6 h 24"/>
                <a:gd name="T12" fmla="*/ 301 w 301"/>
                <a:gd name="T13" fmla="*/ 24 h 24"/>
                <a:gd name="T14" fmla="*/ 259 w 301"/>
                <a:gd name="T15" fmla="*/ 0 h 2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01" h="24">
                  <a:moveTo>
                    <a:pt x="36" y="0"/>
                  </a:moveTo>
                  <a:lnTo>
                    <a:pt x="0" y="24"/>
                  </a:lnTo>
                  <a:lnTo>
                    <a:pt x="48" y="6"/>
                  </a:lnTo>
                  <a:lnTo>
                    <a:pt x="36" y="0"/>
                  </a:lnTo>
                  <a:moveTo>
                    <a:pt x="259" y="0"/>
                  </a:moveTo>
                  <a:lnTo>
                    <a:pt x="247" y="6"/>
                  </a:lnTo>
                  <a:lnTo>
                    <a:pt x="301" y="24"/>
                  </a:lnTo>
                  <a:lnTo>
                    <a:pt x="259"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th-TH" sz="675">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372" name="Freeform 53"/>
            <p:cNvSpPr>
              <a:spLocks/>
            </p:cNvSpPr>
            <p:nvPr/>
          </p:nvSpPr>
          <p:spPr bwMode="auto">
            <a:xfrm>
              <a:off x="11804651" y="4708526"/>
              <a:ext cx="9525"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cubicBezTo>
                    <a:pt x="0" y="0"/>
                    <a:pt x="0" y="0"/>
                    <a:pt x="0" y="0"/>
                  </a:cubicBezTo>
                  <a:cubicBezTo>
                    <a:pt x="0" y="0"/>
                    <a:pt x="0" y="0"/>
                    <a:pt x="1" y="0"/>
                  </a:cubicBezTo>
                  <a:cubicBezTo>
                    <a:pt x="0" y="0"/>
                    <a:pt x="0" y="0"/>
                    <a:pt x="0" y="0"/>
                  </a:cubicBezTo>
                </a:path>
              </a:pathLst>
            </a:custGeom>
            <a:solidFill>
              <a:srgbClr val="CBCAC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th-TH" sz="675">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373" name="Freeform 54"/>
            <p:cNvSpPr>
              <a:spLocks/>
            </p:cNvSpPr>
            <p:nvPr/>
          </p:nvSpPr>
          <p:spPr bwMode="auto">
            <a:xfrm>
              <a:off x="11718926" y="4708526"/>
              <a:ext cx="95250" cy="85725"/>
            </a:xfrm>
            <a:custGeom>
              <a:avLst/>
              <a:gdLst>
                <a:gd name="T0" fmla="*/ 9 w 10"/>
                <a:gd name="T1" fmla="*/ 0 h 9"/>
                <a:gd name="T2" fmla="*/ 7 w 10"/>
                <a:gd name="T3" fmla="*/ 3 h 9"/>
                <a:gd name="T4" fmla="*/ 0 w 10"/>
                <a:gd name="T5" fmla="*/ 8 h 9"/>
                <a:gd name="T6" fmla="*/ 1 w 10"/>
                <a:gd name="T7" fmla="*/ 9 h 9"/>
                <a:gd name="T8" fmla="*/ 10 w 10"/>
                <a:gd name="T9" fmla="*/ 0 h 9"/>
                <a:gd name="T10" fmla="*/ 10 w 10"/>
                <a:gd name="T11" fmla="*/ 0 h 9"/>
                <a:gd name="T12" fmla="*/ 9 w 10"/>
                <a:gd name="T13" fmla="*/ 0 h 9"/>
              </a:gdLst>
              <a:ahLst/>
              <a:cxnLst>
                <a:cxn ang="0">
                  <a:pos x="T0" y="T1"/>
                </a:cxn>
                <a:cxn ang="0">
                  <a:pos x="T2" y="T3"/>
                </a:cxn>
                <a:cxn ang="0">
                  <a:pos x="T4" y="T5"/>
                </a:cxn>
                <a:cxn ang="0">
                  <a:pos x="T6" y="T7"/>
                </a:cxn>
                <a:cxn ang="0">
                  <a:pos x="T8" y="T9"/>
                </a:cxn>
                <a:cxn ang="0">
                  <a:pos x="T10" y="T11"/>
                </a:cxn>
                <a:cxn ang="0">
                  <a:pos x="T12" y="T13"/>
                </a:cxn>
              </a:cxnLst>
              <a:rect l="0" t="0" r="r" b="b"/>
              <a:pathLst>
                <a:path w="10" h="9">
                  <a:moveTo>
                    <a:pt x="9" y="0"/>
                  </a:moveTo>
                  <a:cubicBezTo>
                    <a:pt x="7" y="3"/>
                    <a:pt x="7" y="3"/>
                    <a:pt x="7" y="3"/>
                  </a:cubicBezTo>
                  <a:cubicBezTo>
                    <a:pt x="0" y="8"/>
                    <a:pt x="0" y="8"/>
                    <a:pt x="0" y="8"/>
                  </a:cubicBezTo>
                  <a:cubicBezTo>
                    <a:pt x="1" y="9"/>
                    <a:pt x="1" y="9"/>
                    <a:pt x="1" y="9"/>
                  </a:cubicBezTo>
                  <a:cubicBezTo>
                    <a:pt x="10" y="0"/>
                    <a:pt x="10" y="0"/>
                    <a:pt x="10" y="0"/>
                  </a:cubicBezTo>
                  <a:cubicBezTo>
                    <a:pt x="10" y="0"/>
                    <a:pt x="10" y="0"/>
                    <a:pt x="10" y="0"/>
                  </a:cubicBezTo>
                  <a:cubicBezTo>
                    <a:pt x="9" y="0"/>
                    <a:pt x="9" y="0"/>
                    <a:pt x="9" y="0"/>
                  </a:cubicBezTo>
                </a:path>
              </a:pathLst>
            </a:custGeom>
            <a:solidFill>
              <a:srgbClr val="3C3C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th-TH" sz="675">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374" name="Freeform 55"/>
            <p:cNvSpPr>
              <a:spLocks/>
            </p:cNvSpPr>
            <p:nvPr/>
          </p:nvSpPr>
          <p:spPr bwMode="auto">
            <a:xfrm>
              <a:off x="11718926" y="4737101"/>
              <a:ext cx="66675" cy="47625"/>
            </a:xfrm>
            <a:custGeom>
              <a:avLst/>
              <a:gdLst>
                <a:gd name="T0" fmla="*/ 42 w 42"/>
                <a:gd name="T1" fmla="*/ 0 h 30"/>
                <a:gd name="T2" fmla="*/ 0 w 42"/>
                <a:gd name="T3" fmla="*/ 30 h 30"/>
                <a:gd name="T4" fmla="*/ 0 w 42"/>
                <a:gd name="T5" fmla="*/ 30 h 30"/>
                <a:gd name="T6" fmla="*/ 42 w 42"/>
                <a:gd name="T7" fmla="*/ 0 h 30"/>
              </a:gdLst>
              <a:ahLst/>
              <a:cxnLst>
                <a:cxn ang="0">
                  <a:pos x="T0" y="T1"/>
                </a:cxn>
                <a:cxn ang="0">
                  <a:pos x="T2" y="T3"/>
                </a:cxn>
                <a:cxn ang="0">
                  <a:pos x="T4" y="T5"/>
                </a:cxn>
                <a:cxn ang="0">
                  <a:pos x="T6" y="T7"/>
                </a:cxn>
              </a:cxnLst>
              <a:rect l="0" t="0" r="r" b="b"/>
              <a:pathLst>
                <a:path w="42" h="30">
                  <a:moveTo>
                    <a:pt x="42" y="0"/>
                  </a:moveTo>
                  <a:lnTo>
                    <a:pt x="0" y="30"/>
                  </a:lnTo>
                  <a:lnTo>
                    <a:pt x="0" y="30"/>
                  </a:lnTo>
                  <a:lnTo>
                    <a:pt x="42" y="0"/>
                  </a:lnTo>
                  <a:close/>
                </a:path>
              </a:pathLst>
            </a:custGeom>
            <a:solidFill>
              <a:srgbClr val="3C3C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th-TH" sz="675">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375" name="Freeform 56"/>
            <p:cNvSpPr>
              <a:spLocks/>
            </p:cNvSpPr>
            <p:nvPr/>
          </p:nvSpPr>
          <p:spPr bwMode="auto">
            <a:xfrm>
              <a:off x="11718926" y="4737101"/>
              <a:ext cx="66675" cy="47625"/>
            </a:xfrm>
            <a:custGeom>
              <a:avLst/>
              <a:gdLst>
                <a:gd name="T0" fmla="*/ 42 w 42"/>
                <a:gd name="T1" fmla="*/ 0 h 30"/>
                <a:gd name="T2" fmla="*/ 0 w 42"/>
                <a:gd name="T3" fmla="*/ 30 h 30"/>
                <a:gd name="T4" fmla="*/ 0 w 42"/>
                <a:gd name="T5" fmla="*/ 30 h 30"/>
                <a:gd name="T6" fmla="*/ 42 w 42"/>
                <a:gd name="T7" fmla="*/ 0 h 30"/>
              </a:gdLst>
              <a:ahLst/>
              <a:cxnLst>
                <a:cxn ang="0">
                  <a:pos x="T0" y="T1"/>
                </a:cxn>
                <a:cxn ang="0">
                  <a:pos x="T2" y="T3"/>
                </a:cxn>
                <a:cxn ang="0">
                  <a:pos x="T4" y="T5"/>
                </a:cxn>
                <a:cxn ang="0">
                  <a:pos x="T6" y="T7"/>
                </a:cxn>
              </a:cxnLst>
              <a:rect l="0" t="0" r="r" b="b"/>
              <a:pathLst>
                <a:path w="42" h="30">
                  <a:moveTo>
                    <a:pt x="42" y="0"/>
                  </a:moveTo>
                  <a:lnTo>
                    <a:pt x="0" y="30"/>
                  </a:lnTo>
                  <a:lnTo>
                    <a:pt x="0" y="30"/>
                  </a:lnTo>
                  <a:lnTo>
                    <a:pt x="4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th-TH" sz="675">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376" name="Freeform 57"/>
            <p:cNvSpPr>
              <a:spLocks/>
            </p:cNvSpPr>
            <p:nvPr/>
          </p:nvSpPr>
          <p:spPr bwMode="auto">
            <a:xfrm>
              <a:off x="11699876" y="4803776"/>
              <a:ext cx="9525" cy="9525"/>
            </a:xfrm>
            <a:custGeom>
              <a:avLst/>
              <a:gdLst>
                <a:gd name="T0" fmla="*/ 6 w 6"/>
                <a:gd name="T1" fmla="*/ 0 h 6"/>
                <a:gd name="T2" fmla="*/ 0 w 6"/>
                <a:gd name="T3" fmla="*/ 0 h 6"/>
                <a:gd name="T4" fmla="*/ 6 w 6"/>
                <a:gd name="T5" fmla="*/ 6 h 6"/>
                <a:gd name="T6" fmla="*/ 6 w 6"/>
                <a:gd name="T7" fmla="*/ 0 h 6"/>
                <a:gd name="T8" fmla="*/ 6 w 6"/>
                <a:gd name="T9" fmla="*/ 0 h 6"/>
              </a:gdLst>
              <a:ahLst/>
              <a:cxnLst>
                <a:cxn ang="0">
                  <a:pos x="T0" y="T1"/>
                </a:cxn>
                <a:cxn ang="0">
                  <a:pos x="T2" y="T3"/>
                </a:cxn>
                <a:cxn ang="0">
                  <a:pos x="T4" y="T5"/>
                </a:cxn>
                <a:cxn ang="0">
                  <a:pos x="T6" y="T7"/>
                </a:cxn>
                <a:cxn ang="0">
                  <a:pos x="T8" y="T9"/>
                </a:cxn>
              </a:cxnLst>
              <a:rect l="0" t="0" r="r" b="b"/>
              <a:pathLst>
                <a:path w="6" h="6">
                  <a:moveTo>
                    <a:pt x="6" y="0"/>
                  </a:moveTo>
                  <a:lnTo>
                    <a:pt x="0" y="0"/>
                  </a:lnTo>
                  <a:lnTo>
                    <a:pt x="6" y="6"/>
                  </a:lnTo>
                  <a:lnTo>
                    <a:pt x="6" y="0"/>
                  </a:lnTo>
                  <a:lnTo>
                    <a:pt x="6" y="0"/>
                  </a:lnTo>
                  <a:close/>
                </a:path>
              </a:pathLst>
            </a:custGeom>
            <a:solidFill>
              <a:srgbClr val="3C3C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th-TH" sz="675">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377" name="Freeform 58"/>
            <p:cNvSpPr>
              <a:spLocks/>
            </p:cNvSpPr>
            <p:nvPr/>
          </p:nvSpPr>
          <p:spPr bwMode="auto">
            <a:xfrm>
              <a:off x="11699876" y="4803776"/>
              <a:ext cx="9525" cy="9525"/>
            </a:xfrm>
            <a:custGeom>
              <a:avLst/>
              <a:gdLst>
                <a:gd name="T0" fmla="*/ 6 w 6"/>
                <a:gd name="T1" fmla="*/ 0 h 6"/>
                <a:gd name="T2" fmla="*/ 0 w 6"/>
                <a:gd name="T3" fmla="*/ 0 h 6"/>
                <a:gd name="T4" fmla="*/ 6 w 6"/>
                <a:gd name="T5" fmla="*/ 6 h 6"/>
                <a:gd name="T6" fmla="*/ 6 w 6"/>
                <a:gd name="T7" fmla="*/ 0 h 6"/>
                <a:gd name="T8" fmla="*/ 6 w 6"/>
                <a:gd name="T9" fmla="*/ 0 h 6"/>
              </a:gdLst>
              <a:ahLst/>
              <a:cxnLst>
                <a:cxn ang="0">
                  <a:pos x="T0" y="T1"/>
                </a:cxn>
                <a:cxn ang="0">
                  <a:pos x="T2" y="T3"/>
                </a:cxn>
                <a:cxn ang="0">
                  <a:pos x="T4" y="T5"/>
                </a:cxn>
                <a:cxn ang="0">
                  <a:pos x="T6" y="T7"/>
                </a:cxn>
                <a:cxn ang="0">
                  <a:pos x="T8" y="T9"/>
                </a:cxn>
              </a:cxnLst>
              <a:rect l="0" t="0" r="r" b="b"/>
              <a:pathLst>
                <a:path w="6" h="6">
                  <a:moveTo>
                    <a:pt x="6" y="0"/>
                  </a:moveTo>
                  <a:lnTo>
                    <a:pt x="0" y="0"/>
                  </a:lnTo>
                  <a:lnTo>
                    <a:pt x="6" y="6"/>
                  </a:lnTo>
                  <a:lnTo>
                    <a:pt x="6" y="0"/>
                  </a:lnTo>
                  <a:lnTo>
                    <a:pt x="6"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th-TH" sz="675">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378" name="Freeform 59"/>
            <p:cNvSpPr>
              <a:spLocks/>
            </p:cNvSpPr>
            <p:nvPr/>
          </p:nvSpPr>
          <p:spPr bwMode="auto">
            <a:xfrm>
              <a:off x="11699876" y="4803776"/>
              <a:ext cx="9525" cy="9525"/>
            </a:xfrm>
            <a:custGeom>
              <a:avLst/>
              <a:gdLst>
                <a:gd name="T0" fmla="*/ 6 w 6"/>
                <a:gd name="T1" fmla="*/ 0 h 6"/>
                <a:gd name="T2" fmla="*/ 0 w 6"/>
                <a:gd name="T3" fmla="*/ 0 h 6"/>
                <a:gd name="T4" fmla="*/ 6 w 6"/>
                <a:gd name="T5" fmla="*/ 6 h 6"/>
                <a:gd name="T6" fmla="*/ 6 w 6"/>
                <a:gd name="T7" fmla="*/ 6 h 6"/>
                <a:gd name="T8" fmla="*/ 0 w 6"/>
                <a:gd name="T9" fmla="*/ 0 h 6"/>
                <a:gd name="T10" fmla="*/ 6 w 6"/>
                <a:gd name="T11" fmla="*/ 0 h 6"/>
                <a:gd name="T12" fmla="*/ 6 w 6"/>
                <a:gd name="T13" fmla="*/ 0 h 6"/>
              </a:gdLst>
              <a:ahLst/>
              <a:cxnLst>
                <a:cxn ang="0">
                  <a:pos x="T0" y="T1"/>
                </a:cxn>
                <a:cxn ang="0">
                  <a:pos x="T2" y="T3"/>
                </a:cxn>
                <a:cxn ang="0">
                  <a:pos x="T4" y="T5"/>
                </a:cxn>
                <a:cxn ang="0">
                  <a:pos x="T6" y="T7"/>
                </a:cxn>
                <a:cxn ang="0">
                  <a:pos x="T8" y="T9"/>
                </a:cxn>
                <a:cxn ang="0">
                  <a:pos x="T10" y="T11"/>
                </a:cxn>
                <a:cxn ang="0">
                  <a:pos x="T12" y="T13"/>
                </a:cxn>
              </a:cxnLst>
              <a:rect l="0" t="0" r="r" b="b"/>
              <a:pathLst>
                <a:path w="6" h="6">
                  <a:moveTo>
                    <a:pt x="6" y="0"/>
                  </a:moveTo>
                  <a:lnTo>
                    <a:pt x="0" y="0"/>
                  </a:lnTo>
                  <a:lnTo>
                    <a:pt x="6" y="6"/>
                  </a:lnTo>
                  <a:lnTo>
                    <a:pt x="6" y="6"/>
                  </a:lnTo>
                  <a:lnTo>
                    <a:pt x="0" y="0"/>
                  </a:lnTo>
                  <a:lnTo>
                    <a:pt x="6" y="0"/>
                  </a:lnTo>
                  <a:lnTo>
                    <a:pt x="6" y="0"/>
                  </a:lnTo>
                  <a:close/>
                </a:path>
              </a:pathLst>
            </a:custGeom>
            <a:solidFill>
              <a:srgbClr val="3C3C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th-TH" sz="675">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379" name="Freeform 60"/>
            <p:cNvSpPr>
              <a:spLocks/>
            </p:cNvSpPr>
            <p:nvPr/>
          </p:nvSpPr>
          <p:spPr bwMode="auto">
            <a:xfrm>
              <a:off x="11699876" y="4803776"/>
              <a:ext cx="9525" cy="9525"/>
            </a:xfrm>
            <a:custGeom>
              <a:avLst/>
              <a:gdLst>
                <a:gd name="T0" fmla="*/ 6 w 6"/>
                <a:gd name="T1" fmla="*/ 0 h 6"/>
                <a:gd name="T2" fmla="*/ 0 w 6"/>
                <a:gd name="T3" fmla="*/ 0 h 6"/>
                <a:gd name="T4" fmla="*/ 6 w 6"/>
                <a:gd name="T5" fmla="*/ 6 h 6"/>
                <a:gd name="T6" fmla="*/ 6 w 6"/>
                <a:gd name="T7" fmla="*/ 6 h 6"/>
                <a:gd name="T8" fmla="*/ 0 w 6"/>
                <a:gd name="T9" fmla="*/ 0 h 6"/>
                <a:gd name="T10" fmla="*/ 6 w 6"/>
                <a:gd name="T11" fmla="*/ 0 h 6"/>
                <a:gd name="T12" fmla="*/ 6 w 6"/>
                <a:gd name="T13" fmla="*/ 0 h 6"/>
              </a:gdLst>
              <a:ahLst/>
              <a:cxnLst>
                <a:cxn ang="0">
                  <a:pos x="T0" y="T1"/>
                </a:cxn>
                <a:cxn ang="0">
                  <a:pos x="T2" y="T3"/>
                </a:cxn>
                <a:cxn ang="0">
                  <a:pos x="T4" y="T5"/>
                </a:cxn>
                <a:cxn ang="0">
                  <a:pos x="T6" y="T7"/>
                </a:cxn>
                <a:cxn ang="0">
                  <a:pos x="T8" y="T9"/>
                </a:cxn>
                <a:cxn ang="0">
                  <a:pos x="T10" y="T11"/>
                </a:cxn>
                <a:cxn ang="0">
                  <a:pos x="T12" y="T13"/>
                </a:cxn>
              </a:cxnLst>
              <a:rect l="0" t="0" r="r" b="b"/>
              <a:pathLst>
                <a:path w="6" h="6">
                  <a:moveTo>
                    <a:pt x="6" y="0"/>
                  </a:moveTo>
                  <a:lnTo>
                    <a:pt x="0" y="0"/>
                  </a:lnTo>
                  <a:lnTo>
                    <a:pt x="6" y="6"/>
                  </a:lnTo>
                  <a:lnTo>
                    <a:pt x="6" y="6"/>
                  </a:lnTo>
                  <a:lnTo>
                    <a:pt x="0" y="0"/>
                  </a:lnTo>
                  <a:lnTo>
                    <a:pt x="6" y="0"/>
                  </a:lnTo>
                  <a:lnTo>
                    <a:pt x="6"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th-TH" sz="675">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380" name="Freeform 61"/>
            <p:cNvSpPr>
              <a:spLocks/>
            </p:cNvSpPr>
            <p:nvPr/>
          </p:nvSpPr>
          <p:spPr bwMode="auto">
            <a:xfrm>
              <a:off x="11709401" y="4784726"/>
              <a:ext cx="19050" cy="19050"/>
            </a:xfrm>
            <a:custGeom>
              <a:avLst/>
              <a:gdLst>
                <a:gd name="T0" fmla="*/ 6 w 12"/>
                <a:gd name="T1" fmla="*/ 0 h 12"/>
                <a:gd name="T2" fmla="*/ 0 w 12"/>
                <a:gd name="T3" fmla="*/ 12 h 12"/>
                <a:gd name="T4" fmla="*/ 0 w 12"/>
                <a:gd name="T5" fmla="*/ 12 h 12"/>
                <a:gd name="T6" fmla="*/ 12 w 12"/>
                <a:gd name="T7" fmla="*/ 6 h 12"/>
                <a:gd name="T8" fmla="*/ 6 w 12"/>
                <a:gd name="T9" fmla="*/ 0 h 12"/>
              </a:gdLst>
              <a:ahLst/>
              <a:cxnLst>
                <a:cxn ang="0">
                  <a:pos x="T0" y="T1"/>
                </a:cxn>
                <a:cxn ang="0">
                  <a:pos x="T2" y="T3"/>
                </a:cxn>
                <a:cxn ang="0">
                  <a:pos x="T4" y="T5"/>
                </a:cxn>
                <a:cxn ang="0">
                  <a:pos x="T6" y="T7"/>
                </a:cxn>
                <a:cxn ang="0">
                  <a:pos x="T8" y="T9"/>
                </a:cxn>
              </a:cxnLst>
              <a:rect l="0" t="0" r="r" b="b"/>
              <a:pathLst>
                <a:path w="12" h="12">
                  <a:moveTo>
                    <a:pt x="6" y="0"/>
                  </a:moveTo>
                  <a:lnTo>
                    <a:pt x="0" y="12"/>
                  </a:lnTo>
                  <a:lnTo>
                    <a:pt x="0" y="12"/>
                  </a:lnTo>
                  <a:lnTo>
                    <a:pt x="12" y="6"/>
                  </a:lnTo>
                  <a:lnTo>
                    <a:pt x="6" y="0"/>
                  </a:lnTo>
                  <a:close/>
                </a:path>
              </a:pathLst>
            </a:custGeom>
            <a:solidFill>
              <a:srgbClr val="38373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th-TH" sz="675">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381" name="Freeform 62"/>
            <p:cNvSpPr>
              <a:spLocks/>
            </p:cNvSpPr>
            <p:nvPr/>
          </p:nvSpPr>
          <p:spPr bwMode="auto">
            <a:xfrm>
              <a:off x="11709401" y="4784726"/>
              <a:ext cx="19050" cy="19050"/>
            </a:xfrm>
            <a:custGeom>
              <a:avLst/>
              <a:gdLst>
                <a:gd name="T0" fmla="*/ 6 w 12"/>
                <a:gd name="T1" fmla="*/ 0 h 12"/>
                <a:gd name="T2" fmla="*/ 0 w 12"/>
                <a:gd name="T3" fmla="*/ 12 h 12"/>
                <a:gd name="T4" fmla="*/ 0 w 12"/>
                <a:gd name="T5" fmla="*/ 12 h 12"/>
                <a:gd name="T6" fmla="*/ 12 w 12"/>
                <a:gd name="T7" fmla="*/ 6 h 12"/>
                <a:gd name="T8" fmla="*/ 6 w 12"/>
                <a:gd name="T9" fmla="*/ 0 h 12"/>
              </a:gdLst>
              <a:ahLst/>
              <a:cxnLst>
                <a:cxn ang="0">
                  <a:pos x="T0" y="T1"/>
                </a:cxn>
                <a:cxn ang="0">
                  <a:pos x="T2" y="T3"/>
                </a:cxn>
                <a:cxn ang="0">
                  <a:pos x="T4" y="T5"/>
                </a:cxn>
                <a:cxn ang="0">
                  <a:pos x="T6" y="T7"/>
                </a:cxn>
                <a:cxn ang="0">
                  <a:pos x="T8" y="T9"/>
                </a:cxn>
              </a:cxnLst>
              <a:rect l="0" t="0" r="r" b="b"/>
              <a:pathLst>
                <a:path w="12" h="12">
                  <a:moveTo>
                    <a:pt x="6" y="0"/>
                  </a:moveTo>
                  <a:lnTo>
                    <a:pt x="0" y="12"/>
                  </a:lnTo>
                  <a:lnTo>
                    <a:pt x="0" y="12"/>
                  </a:lnTo>
                  <a:lnTo>
                    <a:pt x="12" y="6"/>
                  </a:lnTo>
                  <a:lnTo>
                    <a:pt x="6"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th-TH" sz="675">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382" name="Freeform 63"/>
            <p:cNvSpPr>
              <a:spLocks/>
            </p:cNvSpPr>
            <p:nvPr/>
          </p:nvSpPr>
          <p:spPr bwMode="auto">
            <a:xfrm>
              <a:off x="11709401" y="4784726"/>
              <a:ext cx="9525" cy="19050"/>
            </a:xfrm>
            <a:custGeom>
              <a:avLst/>
              <a:gdLst>
                <a:gd name="T0" fmla="*/ 6 w 6"/>
                <a:gd name="T1" fmla="*/ 0 h 12"/>
                <a:gd name="T2" fmla="*/ 0 w 6"/>
                <a:gd name="T3" fmla="*/ 12 h 12"/>
                <a:gd name="T4" fmla="*/ 0 w 6"/>
                <a:gd name="T5" fmla="*/ 12 h 12"/>
                <a:gd name="T6" fmla="*/ 6 w 6"/>
                <a:gd name="T7" fmla="*/ 0 h 12"/>
                <a:gd name="T8" fmla="*/ 6 w 6"/>
                <a:gd name="T9" fmla="*/ 0 h 12"/>
              </a:gdLst>
              <a:ahLst/>
              <a:cxnLst>
                <a:cxn ang="0">
                  <a:pos x="T0" y="T1"/>
                </a:cxn>
                <a:cxn ang="0">
                  <a:pos x="T2" y="T3"/>
                </a:cxn>
                <a:cxn ang="0">
                  <a:pos x="T4" y="T5"/>
                </a:cxn>
                <a:cxn ang="0">
                  <a:pos x="T6" y="T7"/>
                </a:cxn>
                <a:cxn ang="0">
                  <a:pos x="T8" y="T9"/>
                </a:cxn>
              </a:cxnLst>
              <a:rect l="0" t="0" r="r" b="b"/>
              <a:pathLst>
                <a:path w="6" h="12">
                  <a:moveTo>
                    <a:pt x="6" y="0"/>
                  </a:moveTo>
                  <a:lnTo>
                    <a:pt x="0" y="12"/>
                  </a:lnTo>
                  <a:lnTo>
                    <a:pt x="0" y="12"/>
                  </a:lnTo>
                  <a:lnTo>
                    <a:pt x="6" y="0"/>
                  </a:lnTo>
                  <a:lnTo>
                    <a:pt x="6" y="0"/>
                  </a:lnTo>
                  <a:close/>
                </a:path>
              </a:pathLst>
            </a:custGeom>
            <a:solidFill>
              <a:srgbClr val="38373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th-TH" sz="675">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383" name="Freeform 64"/>
            <p:cNvSpPr>
              <a:spLocks/>
            </p:cNvSpPr>
            <p:nvPr/>
          </p:nvSpPr>
          <p:spPr bwMode="auto">
            <a:xfrm>
              <a:off x="11709401" y="4784726"/>
              <a:ext cx="9525" cy="19050"/>
            </a:xfrm>
            <a:custGeom>
              <a:avLst/>
              <a:gdLst>
                <a:gd name="T0" fmla="*/ 6 w 6"/>
                <a:gd name="T1" fmla="*/ 0 h 12"/>
                <a:gd name="T2" fmla="*/ 0 w 6"/>
                <a:gd name="T3" fmla="*/ 12 h 12"/>
                <a:gd name="T4" fmla="*/ 0 w 6"/>
                <a:gd name="T5" fmla="*/ 12 h 12"/>
                <a:gd name="T6" fmla="*/ 6 w 6"/>
                <a:gd name="T7" fmla="*/ 0 h 12"/>
                <a:gd name="T8" fmla="*/ 6 w 6"/>
                <a:gd name="T9" fmla="*/ 0 h 12"/>
              </a:gdLst>
              <a:ahLst/>
              <a:cxnLst>
                <a:cxn ang="0">
                  <a:pos x="T0" y="T1"/>
                </a:cxn>
                <a:cxn ang="0">
                  <a:pos x="T2" y="T3"/>
                </a:cxn>
                <a:cxn ang="0">
                  <a:pos x="T4" y="T5"/>
                </a:cxn>
                <a:cxn ang="0">
                  <a:pos x="T6" y="T7"/>
                </a:cxn>
                <a:cxn ang="0">
                  <a:pos x="T8" y="T9"/>
                </a:cxn>
              </a:cxnLst>
              <a:rect l="0" t="0" r="r" b="b"/>
              <a:pathLst>
                <a:path w="6" h="12">
                  <a:moveTo>
                    <a:pt x="6" y="0"/>
                  </a:moveTo>
                  <a:lnTo>
                    <a:pt x="0" y="12"/>
                  </a:lnTo>
                  <a:lnTo>
                    <a:pt x="0" y="12"/>
                  </a:lnTo>
                  <a:lnTo>
                    <a:pt x="6" y="0"/>
                  </a:lnTo>
                  <a:lnTo>
                    <a:pt x="6"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th-TH" sz="675">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384" name="Freeform 65"/>
            <p:cNvSpPr>
              <a:spLocks noEditPoints="1"/>
            </p:cNvSpPr>
            <p:nvPr/>
          </p:nvSpPr>
          <p:spPr bwMode="auto">
            <a:xfrm>
              <a:off x="11288713" y="4708526"/>
              <a:ext cx="9525" cy="0"/>
            </a:xfrm>
            <a:custGeom>
              <a:avLst/>
              <a:gdLst>
                <a:gd name="T0" fmla="*/ 0 w 1"/>
                <a:gd name="T1" fmla="*/ 0 w 1"/>
                <a:gd name="T2" fmla="*/ 0 w 1"/>
                <a:gd name="T3" fmla="*/ 0 w 1"/>
                <a:gd name="T4" fmla="*/ 1 w 1"/>
                <a:gd name="T5" fmla="*/ 0 w 1"/>
                <a:gd name="T6" fmla="*/ 1 w 1"/>
                <a:gd name="T7" fmla="*/ 1 w 1"/>
              </a:gdLst>
              <a:ahLst/>
              <a:cxnLst>
                <a:cxn ang="0">
                  <a:pos x="T0" y="0"/>
                </a:cxn>
                <a:cxn ang="0">
                  <a:pos x="T1" y="0"/>
                </a:cxn>
                <a:cxn ang="0">
                  <a:pos x="T2" y="0"/>
                </a:cxn>
                <a:cxn ang="0">
                  <a:pos x="T3" y="0"/>
                </a:cxn>
                <a:cxn ang="0">
                  <a:pos x="T4" y="0"/>
                </a:cxn>
                <a:cxn ang="0">
                  <a:pos x="T5" y="0"/>
                </a:cxn>
                <a:cxn ang="0">
                  <a:pos x="T6" y="0"/>
                </a:cxn>
                <a:cxn ang="0">
                  <a:pos x="T7" y="0"/>
                </a:cxn>
              </a:cxnLst>
              <a:rect l="0" t="0" r="r" b="b"/>
              <a:pathLst>
                <a:path w="1">
                  <a:moveTo>
                    <a:pt x="0" y="0"/>
                  </a:moveTo>
                  <a:cubicBezTo>
                    <a:pt x="0" y="0"/>
                    <a:pt x="0" y="0"/>
                    <a:pt x="0" y="0"/>
                  </a:cubicBezTo>
                  <a:cubicBezTo>
                    <a:pt x="0" y="0"/>
                    <a:pt x="0" y="0"/>
                    <a:pt x="0" y="0"/>
                  </a:cubicBezTo>
                  <a:cubicBezTo>
                    <a:pt x="0" y="0"/>
                    <a:pt x="0" y="0"/>
                    <a:pt x="0" y="0"/>
                  </a:cubicBezTo>
                  <a:moveTo>
                    <a:pt x="1" y="0"/>
                  </a:moveTo>
                  <a:cubicBezTo>
                    <a:pt x="1" y="0"/>
                    <a:pt x="1" y="0"/>
                    <a:pt x="0" y="0"/>
                  </a:cubicBezTo>
                  <a:cubicBezTo>
                    <a:pt x="1" y="0"/>
                    <a:pt x="1" y="0"/>
                    <a:pt x="1" y="0"/>
                  </a:cubicBezTo>
                  <a:cubicBezTo>
                    <a:pt x="1" y="0"/>
                    <a:pt x="1" y="0"/>
                    <a:pt x="1" y="0"/>
                  </a:cubicBezTo>
                </a:path>
              </a:pathLst>
            </a:custGeom>
            <a:solidFill>
              <a:srgbClr val="BB9A6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th-TH" sz="675">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385" name="Freeform 66"/>
            <p:cNvSpPr>
              <a:spLocks noEditPoints="1"/>
            </p:cNvSpPr>
            <p:nvPr/>
          </p:nvSpPr>
          <p:spPr bwMode="auto">
            <a:xfrm>
              <a:off x="11288713" y="4708526"/>
              <a:ext cx="114300" cy="104775"/>
            </a:xfrm>
            <a:custGeom>
              <a:avLst/>
              <a:gdLst>
                <a:gd name="T0" fmla="*/ 12 w 12"/>
                <a:gd name="T1" fmla="*/ 10 h 11"/>
                <a:gd name="T2" fmla="*/ 11 w 12"/>
                <a:gd name="T3" fmla="*/ 10 h 11"/>
                <a:gd name="T4" fmla="*/ 11 w 12"/>
                <a:gd name="T5" fmla="*/ 11 h 11"/>
                <a:gd name="T6" fmla="*/ 12 w 12"/>
                <a:gd name="T7" fmla="*/ 10 h 11"/>
                <a:gd name="T8" fmla="*/ 12 w 12"/>
                <a:gd name="T9" fmla="*/ 10 h 11"/>
                <a:gd name="T10" fmla="*/ 1 w 12"/>
                <a:gd name="T11" fmla="*/ 0 h 11"/>
                <a:gd name="T12" fmla="*/ 0 w 12"/>
                <a:gd name="T13" fmla="*/ 0 h 11"/>
                <a:gd name="T14" fmla="*/ 0 w 12"/>
                <a:gd name="T15" fmla="*/ 0 h 11"/>
                <a:gd name="T16" fmla="*/ 0 w 12"/>
                <a:gd name="T17" fmla="*/ 0 h 11"/>
                <a:gd name="T18" fmla="*/ 9 w 12"/>
                <a:gd name="T19" fmla="*/ 9 h 11"/>
                <a:gd name="T20" fmla="*/ 10 w 12"/>
                <a:gd name="T21" fmla="*/ 8 h 11"/>
                <a:gd name="T22" fmla="*/ 1 w 12"/>
                <a:gd name="T23" fmla="*/ 0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2" h="11">
                  <a:moveTo>
                    <a:pt x="12" y="10"/>
                  </a:moveTo>
                  <a:cubicBezTo>
                    <a:pt x="11" y="10"/>
                    <a:pt x="11" y="10"/>
                    <a:pt x="11" y="10"/>
                  </a:cubicBezTo>
                  <a:cubicBezTo>
                    <a:pt x="11" y="11"/>
                    <a:pt x="11" y="11"/>
                    <a:pt x="11" y="11"/>
                  </a:cubicBezTo>
                  <a:cubicBezTo>
                    <a:pt x="12" y="10"/>
                    <a:pt x="12" y="10"/>
                    <a:pt x="12" y="10"/>
                  </a:cubicBezTo>
                  <a:cubicBezTo>
                    <a:pt x="12" y="10"/>
                    <a:pt x="12" y="10"/>
                    <a:pt x="12" y="10"/>
                  </a:cubicBezTo>
                  <a:moveTo>
                    <a:pt x="1" y="0"/>
                  </a:moveTo>
                  <a:cubicBezTo>
                    <a:pt x="1" y="0"/>
                    <a:pt x="1" y="0"/>
                    <a:pt x="0" y="0"/>
                  </a:cubicBezTo>
                  <a:cubicBezTo>
                    <a:pt x="0" y="0"/>
                    <a:pt x="0" y="0"/>
                    <a:pt x="0" y="0"/>
                  </a:cubicBezTo>
                  <a:cubicBezTo>
                    <a:pt x="0" y="0"/>
                    <a:pt x="0" y="0"/>
                    <a:pt x="0" y="0"/>
                  </a:cubicBezTo>
                  <a:cubicBezTo>
                    <a:pt x="9" y="9"/>
                    <a:pt x="9" y="9"/>
                    <a:pt x="9" y="9"/>
                  </a:cubicBezTo>
                  <a:cubicBezTo>
                    <a:pt x="10" y="8"/>
                    <a:pt x="10" y="8"/>
                    <a:pt x="10" y="8"/>
                  </a:cubicBezTo>
                  <a:cubicBezTo>
                    <a:pt x="1" y="0"/>
                    <a:pt x="1" y="0"/>
                    <a:pt x="1" y="0"/>
                  </a:cubicBezTo>
                </a:path>
              </a:pathLst>
            </a:custGeom>
            <a:solidFill>
              <a:srgbClr val="3C3C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th-TH" sz="675">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386" name="Freeform 67"/>
            <p:cNvSpPr>
              <a:spLocks/>
            </p:cNvSpPr>
            <p:nvPr/>
          </p:nvSpPr>
          <p:spPr bwMode="auto">
            <a:xfrm>
              <a:off x="11374438" y="4784726"/>
              <a:ext cx="28575" cy="19050"/>
            </a:xfrm>
            <a:custGeom>
              <a:avLst/>
              <a:gdLst>
                <a:gd name="T0" fmla="*/ 6 w 18"/>
                <a:gd name="T1" fmla="*/ 0 h 12"/>
                <a:gd name="T2" fmla="*/ 0 w 18"/>
                <a:gd name="T3" fmla="*/ 6 h 12"/>
                <a:gd name="T4" fmla="*/ 12 w 18"/>
                <a:gd name="T5" fmla="*/ 12 h 12"/>
                <a:gd name="T6" fmla="*/ 18 w 18"/>
                <a:gd name="T7" fmla="*/ 12 h 12"/>
                <a:gd name="T8" fmla="*/ 6 w 18"/>
                <a:gd name="T9" fmla="*/ 0 h 12"/>
              </a:gdLst>
              <a:ahLst/>
              <a:cxnLst>
                <a:cxn ang="0">
                  <a:pos x="T0" y="T1"/>
                </a:cxn>
                <a:cxn ang="0">
                  <a:pos x="T2" y="T3"/>
                </a:cxn>
                <a:cxn ang="0">
                  <a:pos x="T4" y="T5"/>
                </a:cxn>
                <a:cxn ang="0">
                  <a:pos x="T6" y="T7"/>
                </a:cxn>
                <a:cxn ang="0">
                  <a:pos x="T8" y="T9"/>
                </a:cxn>
              </a:cxnLst>
              <a:rect l="0" t="0" r="r" b="b"/>
              <a:pathLst>
                <a:path w="18" h="12">
                  <a:moveTo>
                    <a:pt x="6" y="0"/>
                  </a:moveTo>
                  <a:lnTo>
                    <a:pt x="0" y="6"/>
                  </a:lnTo>
                  <a:lnTo>
                    <a:pt x="12" y="12"/>
                  </a:lnTo>
                  <a:lnTo>
                    <a:pt x="18" y="12"/>
                  </a:lnTo>
                  <a:lnTo>
                    <a:pt x="6" y="0"/>
                  </a:lnTo>
                  <a:close/>
                </a:path>
              </a:pathLst>
            </a:custGeom>
            <a:solidFill>
              <a:srgbClr val="38373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th-TH" sz="675">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387" name="Freeform 68"/>
            <p:cNvSpPr>
              <a:spLocks/>
            </p:cNvSpPr>
            <p:nvPr/>
          </p:nvSpPr>
          <p:spPr bwMode="auto">
            <a:xfrm>
              <a:off x="11374438" y="4784726"/>
              <a:ext cx="28575" cy="19050"/>
            </a:xfrm>
            <a:custGeom>
              <a:avLst/>
              <a:gdLst>
                <a:gd name="T0" fmla="*/ 6 w 18"/>
                <a:gd name="T1" fmla="*/ 0 h 12"/>
                <a:gd name="T2" fmla="*/ 0 w 18"/>
                <a:gd name="T3" fmla="*/ 6 h 12"/>
                <a:gd name="T4" fmla="*/ 12 w 18"/>
                <a:gd name="T5" fmla="*/ 12 h 12"/>
                <a:gd name="T6" fmla="*/ 18 w 18"/>
                <a:gd name="T7" fmla="*/ 12 h 12"/>
                <a:gd name="T8" fmla="*/ 6 w 18"/>
                <a:gd name="T9" fmla="*/ 0 h 12"/>
              </a:gdLst>
              <a:ahLst/>
              <a:cxnLst>
                <a:cxn ang="0">
                  <a:pos x="T0" y="T1"/>
                </a:cxn>
                <a:cxn ang="0">
                  <a:pos x="T2" y="T3"/>
                </a:cxn>
                <a:cxn ang="0">
                  <a:pos x="T4" y="T5"/>
                </a:cxn>
                <a:cxn ang="0">
                  <a:pos x="T6" y="T7"/>
                </a:cxn>
                <a:cxn ang="0">
                  <a:pos x="T8" y="T9"/>
                </a:cxn>
              </a:cxnLst>
              <a:rect l="0" t="0" r="r" b="b"/>
              <a:pathLst>
                <a:path w="18" h="12">
                  <a:moveTo>
                    <a:pt x="6" y="0"/>
                  </a:moveTo>
                  <a:lnTo>
                    <a:pt x="0" y="6"/>
                  </a:lnTo>
                  <a:lnTo>
                    <a:pt x="12" y="12"/>
                  </a:lnTo>
                  <a:lnTo>
                    <a:pt x="18" y="12"/>
                  </a:lnTo>
                  <a:lnTo>
                    <a:pt x="6"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th-TH" sz="675">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388" name="Freeform 69"/>
            <p:cNvSpPr>
              <a:spLocks/>
            </p:cNvSpPr>
            <p:nvPr/>
          </p:nvSpPr>
          <p:spPr bwMode="auto">
            <a:xfrm>
              <a:off x="11355388" y="4851401"/>
              <a:ext cx="401638" cy="238125"/>
            </a:xfrm>
            <a:custGeom>
              <a:avLst/>
              <a:gdLst>
                <a:gd name="T0" fmla="*/ 0 w 253"/>
                <a:gd name="T1" fmla="*/ 0 h 150"/>
                <a:gd name="T2" fmla="*/ 0 w 253"/>
                <a:gd name="T3" fmla="*/ 0 h 150"/>
                <a:gd name="T4" fmla="*/ 126 w 253"/>
                <a:gd name="T5" fmla="*/ 150 h 150"/>
                <a:gd name="T6" fmla="*/ 253 w 253"/>
                <a:gd name="T7" fmla="*/ 0 h 150"/>
                <a:gd name="T8" fmla="*/ 247 w 253"/>
                <a:gd name="T9" fmla="*/ 0 h 150"/>
                <a:gd name="T10" fmla="*/ 126 w 253"/>
                <a:gd name="T11" fmla="*/ 144 h 150"/>
                <a:gd name="T12" fmla="*/ 0 w 253"/>
                <a:gd name="T13" fmla="*/ 0 h 150"/>
              </a:gdLst>
              <a:ahLst/>
              <a:cxnLst>
                <a:cxn ang="0">
                  <a:pos x="T0" y="T1"/>
                </a:cxn>
                <a:cxn ang="0">
                  <a:pos x="T2" y="T3"/>
                </a:cxn>
                <a:cxn ang="0">
                  <a:pos x="T4" y="T5"/>
                </a:cxn>
                <a:cxn ang="0">
                  <a:pos x="T6" y="T7"/>
                </a:cxn>
                <a:cxn ang="0">
                  <a:pos x="T8" y="T9"/>
                </a:cxn>
                <a:cxn ang="0">
                  <a:pos x="T10" y="T11"/>
                </a:cxn>
                <a:cxn ang="0">
                  <a:pos x="T12" y="T13"/>
                </a:cxn>
              </a:cxnLst>
              <a:rect l="0" t="0" r="r" b="b"/>
              <a:pathLst>
                <a:path w="253" h="150">
                  <a:moveTo>
                    <a:pt x="0" y="0"/>
                  </a:moveTo>
                  <a:lnTo>
                    <a:pt x="0" y="0"/>
                  </a:lnTo>
                  <a:lnTo>
                    <a:pt x="126" y="150"/>
                  </a:lnTo>
                  <a:lnTo>
                    <a:pt x="253" y="0"/>
                  </a:lnTo>
                  <a:lnTo>
                    <a:pt x="247" y="0"/>
                  </a:lnTo>
                  <a:lnTo>
                    <a:pt x="126" y="144"/>
                  </a:lnTo>
                  <a:lnTo>
                    <a:pt x="0" y="0"/>
                  </a:lnTo>
                  <a:close/>
                </a:path>
              </a:pathLst>
            </a:custGeom>
            <a:solidFill>
              <a:srgbClr val="3C3C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th-TH" sz="675">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389" name="Freeform 70"/>
            <p:cNvSpPr>
              <a:spLocks/>
            </p:cNvSpPr>
            <p:nvPr/>
          </p:nvSpPr>
          <p:spPr bwMode="auto">
            <a:xfrm>
              <a:off x="11355388" y="4851401"/>
              <a:ext cx="401638" cy="238125"/>
            </a:xfrm>
            <a:custGeom>
              <a:avLst/>
              <a:gdLst>
                <a:gd name="T0" fmla="*/ 0 w 253"/>
                <a:gd name="T1" fmla="*/ 0 h 150"/>
                <a:gd name="T2" fmla="*/ 0 w 253"/>
                <a:gd name="T3" fmla="*/ 0 h 150"/>
                <a:gd name="T4" fmla="*/ 126 w 253"/>
                <a:gd name="T5" fmla="*/ 150 h 150"/>
                <a:gd name="T6" fmla="*/ 253 w 253"/>
                <a:gd name="T7" fmla="*/ 0 h 150"/>
                <a:gd name="T8" fmla="*/ 247 w 253"/>
                <a:gd name="T9" fmla="*/ 0 h 150"/>
                <a:gd name="T10" fmla="*/ 126 w 253"/>
                <a:gd name="T11" fmla="*/ 144 h 150"/>
                <a:gd name="T12" fmla="*/ 0 w 253"/>
                <a:gd name="T13" fmla="*/ 0 h 150"/>
              </a:gdLst>
              <a:ahLst/>
              <a:cxnLst>
                <a:cxn ang="0">
                  <a:pos x="T0" y="T1"/>
                </a:cxn>
                <a:cxn ang="0">
                  <a:pos x="T2" y="T3"/>
                </a:cxn>
                <a:cxn ang="0">
                  <a:pos x="T4" y="T5"/>
                </a:cxn>
                <a:cxn ang="0">
                  <a:pos x="T6" y="T7"/>
                </a:cxn>
                <a:cxn ang="0">
                  <a:pos x="T8" y="T9"/>
                </a:cxn>
                <a:cxn ang="0">
                  <a:pos x="T10" y="T11"/>
                </a:cxn>
                <a:cxn ang="0">
                  <a:pos x="T12" y="T13"/>
                </a:cxn>
              </a:cxnLst>
              <a:rect l="0" t="0" r="r" b="b"/>
              <a:pathLst>
                <a:path w="253" h="150">
                  <a:moveTo>
                    <a:pt x="0" y="0"/>
                  </a:moveTo>
                  <a:lnTo>
                    <a:pt x="0" y="0"/>
                  </a:lnTo>
                  <a:lnTo>
                    <a:pt x="126" y="150"/>
                  </a:lnTo>
                  <a:lnTo>
                    <a:pt x="253" y="0"/>
                  </a:lnTo>
                  <a:lnTo>
                    <a:pt x="247" y="0"/>
                  </a:lnTo>
                  <a:lnTo>
                    <a:pt x="126" y="144"/>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th-TH" sz="675">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390" name="Freeform 71"/>
            <p:cNvSpPr>
              <a:spLocks/>
            </p:cNvSpPr>
            <p:nvPr/>
          </p:nvSpPr>
          <p:spPr bwMode="auto">
            <a:xfrm>
              <a:off x="11555413" y="4851401"/>
              <a:ext cx="192088" cy="228600"/>
            </a:xfrm>
            <a:custGeom>
              <a:avLst/>
              <a:gdLst>
                <a:gd name="T0" fmla="*/ 121 w 121"/>
                <a:gd name="T1" fmla="*/ 0 h 144"/>
                <a:gd name="T2" fmla="*/ 0 w 121"/>
                <a:gd name="T3" fmla="*/ 144 h 144"/>
                <a:gd name="T4" fmla="*/ 121 w 121"/>
                <a:gd name="T5" fmla="*/ 0 h 144"/>
                <a:gd name="T6" fmla="*/ 121 w 121"/>
                <a:gd name="T7" fmla="*/ 0 h 144"/>
              </a:gdLst>
              <a:ahLst/>
              <a:cxnLst>
                <a:cxn ang="0">
                  <a:pos x="T0" y="T1"/>
                </a:cxn>
                <a:cxn ang="0">
                  <a:pos x="T2" y="T3"/>
                </a:cxn>
                <a:cxn ang="0">
                  <a:pos x="T4" y="T5"/>
                </a:cxn>
                <a:cxn ang="0">
                  <a:pos x="T6" y="T7"/>
                </a:cxn>
              </a:cxnLst>
              <a:rect l="0" t="0" r="r" b="b"/>
              <a:pathLst>
                <a:path w="121" h="144">
                  <a:moveTo>
                    <a:pt x="121" y="0"/>
                  </a:moveTo>
                  <a:lnTo>
                    <a:pt x="0" y="144"/>
                  </a:lnTo>
                  <a:lnTo>
                    <a:pt x="121" y="0"/>
                  </a:lnTo>
                  <a:lnTo>
                    <a:pt x="121" y="0"/>
                  </a:lnTo>
                  <a:close/>
                </a:path>
              </a:pathLst>
            </a:custGeom>
            <a:solidFill>
              <a:srgbClr val="3C3C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th-TH" sz="675">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391" name="Freeform 72"/>
            <p:cNvSpPr>
              <a:spLocks/>
            </p:cNvSpPr>
            <p:nvPr/>
          </p:nvSpPr>
          <p:spPr bwMode="auto">
            <a:xfrm>
              <a:off x="11555413" y="4851401"/>
              <a:ext cx="192088" cy="228600"/>
            </a:xfrm>
            <a:custGeom>
              <a:avLst/>
              <a:gdLst>
                <a:gd name="T0" fmla="*/ 121 w 121"/>
                <a:gd name="T1" fmla="*/ 0 h 144"/>
                <a:gd name="T2" fmla="*/ 0 w 121"/>
                <a:gd name="T3" fmla="*/ 144 h 144"/>
                <a:gd name="T4" fmla="*/ 121 w 121"/>
                <a:gd name="T5" fmla="*/ 0 h 144"/>
                <a:gd name="T6" fmla="*/ 121 w 121"/>
                <a:gd name="T7" fmla="*/ 0 h 144"/>
              </a:gdLst>
              <a:ahLst/>
              <a:cxnLst>
                <a:cxn ang="0">
                  <a:pos x="T0" y="T1"/>
                </a:cxn>
                <a:cxn ang="0">
                  <a:pos x="T2" y="T3"/>
                </a:cxn>
                <a:cxn ang="0">
                  <a:pos x="T4" y="T5"/>
                </a:cxn>
                <a:cxn ang="0">
                  <a:pos x="T6" y="T7"/>
                </a:cxn>
              </a:cxnLst>
              <a:rect l="0" t="0" r="r" b="b"/>
              <a:pathLst>
                <a:path w="121" h="144">
                  <a:moveTo>
                    <a:pt x="121" y="0"/>
                  </a:moveTo>
                  <a:lnTo>
                    <a:pt x="0" y="144"/>
                  </a:lnTo>
                  <a:lnTo>
                    <a:pt x="121" y="0"/>
                  </a:lnTo>
                  <a:lnTo>
                    <a:pt x="121"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th-TH" sz="675">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392" name="Rectangle 73"/>
            <p:cNvSpPr>
              <a:spLocks noChangeArrowheads="1"/>
            </p:cNvSpPr>
            <p:nvPr/>
          </p:nvSpPr>
          <p:spPr bwMode="auto">
            <a:xfrm>
              <a:off x="11718926" y="4956176"/>
              <a:ext cx="133350" cy="66675"/>
            </a:xfrm>
            <a:prstGeom prst="rect">
              <a:avLst/>
            </a:prstGeom>
            <a:solidFill>
              <a:srgbClr val="F0F0F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34290" tIns="17145" rIns="34290" bIns="17145" numCol="1" anchor="t" anchorCtr="0" compatLnSpc="1">
              <a:prstTxWarp prst="textNoShape">
                <a:avLst/>
              </a:prstTxWarp>
            </a:bodyPr>
            <a:lstStyle/>
            <a:p>
              <a:endParaRPr lang="th-TH" sz="675">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393" name="Rectangle 74"/>
            <p:cNvSpPr>
              <a:spLocks noChangeArrowheads="1"/>
            </p:cNvSpPr>
            <p:nvPr/>
          </p:nvSpPr>
          <p:spPr bwMode="auto">
            <a:xfrm>
              <a:off x="11718926" y="4956176"/>
              <a:ext cx="133350" cy="66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34290" tIns="17145" rIns="34290" bIns="17145" numCol="1" anchor="t" anchorCtr="0" compatLnSpc="1">
              <a:prstTxWarp prst="textNoShape">
                <a:avLst/>
              </a:prstTxWarp>
            </a:bodyPr>
            <a:lstStyle/>
            <a:p>
              <a:endParaRPr lang="th-TH" sz="675">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394" name="Freeform 75"/>
            <p:cNvSpPr>
              <a:spLocks/>
            </p:cNvSpPr>
            <p:nvPr/>
          </p:nvSpPr>
          <p:spPr bwMode="auto">
            <a:xfrm>
              <a:off x="11317288" y="4632326"/>
              <a:ext cx="142875" cy="200025"/>
            </a:xfrm>
            <a:custGeom>
              <a:avLst/>
              <a:gdLst>
                <a:gd name="T0" fmla="*/ 90 w 90"/>
                <a:gd name="T1" fmla="*/ 0 h 126"/>
                <a:gd name="T2" fmla="*/ 78 w 90"/>
                <a:gd name="T3" fmla="*/ 0 h 126"/>
                <a:gd name="T4" fmla="*/ 30 w 90"/>
                <a:gd name="T5" fmla="*/ 48 h 126"/>
                <a:gd name="T6" fmla="*/ 0 w 90"/>
                <a:gd name="T7" fmla="*/ 126 h 126"/>
                <a:gd name="T8" fmla="*/ 78 w 90"/>
                <a:gd name="T9" fmla="*/ 78 h 126"/>
                <a:gd name="T10" fmla="*/ 84 w 90"/>
                <a:gd name="T11" fmla="*/ 78 h 126"/>
                <a:gd name="T12" fmla="*/ 90 w 90"/>
                <a:gd name="T13" fmla="*/ 0 h 126"/>
              </a:gdLst>
              <a:ahLst/>
              <a:cxnLst>
                <a:cxn ang="0">
                  <a:pos x="T0" y="T1"/>
                </a:cxn>
                <a:cxn ang="0">
                  <a:pos x="T2" y="T3"/>
                </a:cxn>
                <a:cxn ang="0">
                  <a:pos x="T4" y="T5"/>
                </a:cxn>
                <a:cxn ang="0">
                  <a:pos x="T6" y="T7"/>
                </a:cxn>
                <a:cxn ang="0">
                  <a:pos x="T8" y="T9"/>
                </a:cxn>
                <a:cxn ang="0">
                  <a:pos x="T10" y="T11"/>
                </a:cxn>
                <a:cxn ang="0">
                  <a:pos x="T12" y="T13"/>
                </a:cxn>
              </a:cxnLst>
              <a:rect l="0" t="0" r="r" b="b"/>
              <a:pathLst>
                <a:path w="90" h="126">
                  <a:moveTo>
                    <a:pt x="90" y="0"/>
                  </a:moveTo>
                  <a:lnTo>
                    <a:pt x="78" y="0"/>
                  </a:lnTo>
                  <a:lnTo>
                    <a:pt x="30" y="48"/>
                  </a:lnTo>
                  <a:lnTo>
                    <a:pt x="0" y="126"/>
                  </a:lnTo>
                  <a:lnTo>
                    <a:pt x="78" y="78"/>
                  </a:lnTo>
                  <a:lnTo>
                    <a:pt x="84" y="78"/>
                  </a:lnTo>
                  <a:lnTo>
                    <a:pt x="90" y="0"/>
                  </a:lnTo>
                  <a:close/>
                </a:path>
              </a:pathLst>
            </a:custGeom>
            <a:solidFill>
              <a:srgbClr val="F0F0F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th-TH" sz="675">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395" name="Freeform 76"/>
            <p:cNvSpPr>
              <a:spLocks/>
            </p:cNvSpPr>
            <p:nvPr/>
          </p:nvSpPr>
          <p:spPr bwMode="auto">
            <a:xfrm>
              <a:off x="11652251" y="4632326"/>
              <a:ext cx="142875" cy="200025"/>
            </a:xfrm>
            <a:custGeom>
              <a:avLst/>
              <a:gdLst>
                <a:gd name="T0" fmla="*/ 0 w 90"/>
                <a:gd name="T1" fmla="*/ 0 h 126"/>
                <a:gd name="T2" fmla="*/ 12 w 90"/>
                <a:gd name="T3" fmla="*/ 0 h 126"/>
                <a:gd name="T4" fmla="*/ 60 w 90"/>
                <a:gd name="T5" fmla="*/ 48 h 126"/>
                <a:gd name="T6" fmla="*/ 90 w 90"/>
                <a:gd name="T7" fmla="*/ 126 h 126"/>
                <a:gd name="T8" fmla="*/ 12 w 90"/>
                <a:gd name="T9" fmla="*/ 78 h 126"/>
                <a:gd name="T10" fmla="*/ 0 w 90"/>
                <a:gd name="T11" fmla="*/ 78 h 126"/>
                <a:gd name="T12" fmla="*/ 0 w 90"/>
                <a:gd name="T13" fmla="*/ 0 h 126"/>
              </a:gdLst>
              <a:ahLst/>
              <a:cxnLst>
                <a:cxn ang="0">
                  <a:pos x="T0" y="T1"/>
                </a:cxn>
                <a:cxn ang="0">
                  <a:pos x="T2" y="T3"/>
                </a:cxn>
                <a:cxn ang="0">
                  <a:pos x="T4" y="T5"/>
                </a:cxn>
                <a:cxn ang="0">
                  <a:pos x="T6" y="T7"/>
                </a:cxn>
                <a:cxn ang="0">
                  <a:pos x="T8" y="T9"/>
                </a:cxn>
                <a:cxn ang="0">
                  <a:pos x="T10" y="T11"/>
                </a:cxn>
                <a:cxn ang="0">
                  <a:pos x="T12" y="T13"/>
                </a:cxn>
              </a:cxnLst>
              <a:rect l="0" t="0" r="r" b="b"/>
              <a:pathLst>
                <a:path w="90" h="126">
                  <a:moveTo>
                    <a:pt x="0" y="0"/>
                  </a:moveTo>
                  <a:lnTo>
                    <a:pt x="12" y="0"/>
                  </a:lnTo>
                  <a:lnTo>
                    <a:pt x="60" y="48"/>
                  </a:lnTo>
                  <a:lnTo>
                    <a:pt x="90" y="126"/>
                  </a:lnTo>
                  <a:lnTo>
                    <a:pt x="12" y="78"/>
                  </a:lnTo>
                  <a:lnTo>
                    <a:pt x="0" y="78"/>
                  </a:lnTo>
                  <a:lnTo>
                    <a:pt x="0" y="0"/>
                  </a:lnTo>
                  <a:close/>
                </a:path>
              </a:pathLst>
            </a:custGeom>
            <a:solidFill>
              <a:srgbClr val="F0F0F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th-TH" sz="675">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396" name="Oval 77"/>
            <p:cNvSpPr>
              <a:spLocks noChangeArrowheads="1"/>
            </p:cNvSpPr>
            <p:nvPr/>
          </p:nvSpPr>
          <p:spPr bwMode="auto">
            <a:xfrm>
              <a:off x="11766551" y="4946651"/>
              <a:ext cx="28575" cy="28575"/>
            </a:xfrm>
            <a:prstGeom prst="ellipse">
              <a:avLst/>
            </a:prstGeom>
            <a:solidFill>
              <a:srgbClr val="B0978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th-TH" sz="675">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397" name="Freeform 78"/>
            <p:cNvSpPr>
              <a:spLocks noEditPoints="1"/>
            </p:cNvSpPr>
            <p:nvPr/>
          </p:nvSpPr>
          <p:spPr bwMode="auto">
            <a:xfrm>
              <a:off x="11766551" y="4956176"/>
              <a:ext cx="28575" cy="19050"/>
            </a:xfrm>
            <a:custGeom>
              <a:avLst/>
              <a:gdLst>
                <a:gd name="T0" fmla="*/ 2 w 3"/>
                <a:gd name="T1" fmla="*/ 2 h 2"/>
                <a:gd name="T2" fmla="*/ 2 w 3"/>
                <a:gd name="T3" fmla="*/ 2 h 2"/>
                <a:gd name="T4" fmla="*/ 2 w 3"/>
                <a:gd name="T5" fmla="*/ 2 h 2"/>
                <a:gd name="T6" fmla="*/ 2 w 3"/>
                <a:gd name="T7" fmla="*/ 2 h 2"/>
                <a:gd name="T8" fmla="*/ 2 w 3"/>
                <a:gd name="T9" fmla="*/ 2 h 2"/>
                <a:gd name="T10" fmla="*/ 2 w 3"/>
                <a:gd name="T11" fmla="*/ 2 h 2"/>
                <a:gd name="T12" fmla="*/ 2 w 3"/>
                <a:gd name="T13" fmla="*/ 2 h 2"/>
                <a:gd name="T14" fmla="*/ 2 w 3"/>
                <a:gd name="T15" fmla="*/ 2 h 2"/>
                <a:gd name="T16" fmla="*/ 2 w 3"/>
                <a:gd name="T17" fmla="*/ 2 h 2"/>
                <a:gd name="T18" fmla="*/ 2 w 3"/>
                <a:gd name="T19" fmla="*/ 2 h 2"/>
                <a:gd name="T20" fmla="*/ 2 w 3"/>
                <a:gd name="T21" fmla="*/ 2 h 2"/>
                <a:gd name="T22" fmla="*/ 2 w 3"/>
                <a:gd name="T23" fmla="*/ 2 h 2"/>
                <a:gd name="T24" fmla="*/ 2 w 3"/>
                <a:gd name="T25" fmla="*/ 2 h 2"/>
                <a:gd name="T26" fmla="*/ 2 w 3"/>
                <a:gd name="T27" fmla="*/ 2 h 2"/>
                <a:gd name="T28" fmla="*/ 2 w 3"/>
                <a:gd name="T29" fmla="*/ 2 h 2"/>
                <a:gd name="T30" fmla="*/ 2 w 3"/>
                <a:gd name="T31" fmla="*/ 2 h 2"/>
                <a:gd name="T32" fmla="*/ 2 w 3"/>
                <a:gd name="T33" fmla="*/ 2 h 2"/>
                <a:gd name="T34" fmla="*/ 2 w 3"/>
                <a:gd name="T35" fmla="*/ 2 h 2"/>
                <a:gd name="T36" fmla="*/ 2 w 3"/>
                <a:gd name="T37" fmla="*/ 2 h 2"/>
                <a:gd name="T38" fmla="*/ 2 w 3"/>
                <a:gd name="T39" fmla="*/ 2 h 2"/>
                <a:gd name="T40" fmla="*/ 2 w 3"/>
                <a:gd name="T41" fmla="*/ 2 h 2"/>
                <a:gd name="T42" fmla="*/ 1 w 3"/>
                <a:gd name="T43" fmla="*/ 2 h 2"/>
                <a:gd name="T44" fmla="*/ 1 w 3"/>
                <a:gd name="T45" fmla="*/ 2 h 2"/>
                <a:gd name="T46" fmla="*/ 1 w 3"/>
                <a:gd name="T47" fmla="*/ 2 h 2"/>
                <a:gd name="T48" fmla="*/ 1 w 3"/>
                <a:gd name="T49" fmla="*/ 2 h 2"/>
                <a:gd name="T50" fmla="*/ 1 w 3"/>
                <a:gd name="T51" fmla="*/ 2 h 2"/>
                <a:gd name="T52" fmla="*/ 1 w 3"/>
                <a:gd name="T53" fmla="*/ 2 h 2"/>
                <a:gd name="T54" fmla="*/ 1 w 3"/>
                <a:gd name="T55" fmla="*/ 2 h 2"/>
                <a:gd name="T56" fmla="*/ 1 w 3"/>
                <a:gd name="T57" fmla="*/ 2 h 2"/>
                <a:gd name="T58" fmla="*/ 1 w 3"/>
                <a:gd name="T59" fmla="*/ 2 h 2"/>
                <a:gd name="T60" fmla="*/ 1 w 3"/>
                <a:gd name="T61" fmla="*/ 2 h 2"/>
                <a:gd name="T62" fmla="*/ 1 w 3"/>
                <a:gd name="T63" fmla="*/ 2 h 2"/>
                <a:gd name="T64" fmla="*/ 1 w 3"/>
                <a:gd name="T65" fmla="*/ 2 h 2"/>
                <a:gd name="T66" fmla="*/ 1 w 3"/>
                <a:gd name="T67" fmla="*/ 2 h 2"/>
                <a:gd name="T68" fmla="*/ 1 w 3"/>
                <a:gd name="T69" fmla="*/ 2 h 2"/>
                <a:gd name="T70" fmla="*/ 1 w 3"/>
                <a:gd name="T71" fmla="*/ 2 h 2"/>
                <a:gd name="T72" fmla="*/ 1 w 3"/>
                <a:gd name="T73" fmla="*/ 2 h 2"/>
                <a:gd name="T74" fmla="*/ 1 w 3"/>
                <a:gd name="T75" fmla="*/ 2 h 2"/>
                <a:gd name="T76" fmla="*/ 1 w 3"/>
                <a:gd name="T77" fmla="*/ 2 h 2"/>
                <a:gd name="T78" fmla="*/ 1 w 3"/>
                <a:gd name="T79" fmla="*/ 2 h 2"/>
                <a:gd name="T80" fmla="*/ 1 w 3"/>
                <a:gd name="T81" fmla="*/ 2 h 2"/>
                <a:gd name="T82" fmla="*/ 1 w 3"/>
                <a:gd name="T83" fmla="*/ 2 h 2"/>
                <a:gd name="T84" fmla="*/ 0 w 3"/>
                <a:gd name="T85" fmla="*/ 2 h 2"/>
                <a:gd name="T86" fmla="*/ 1 w 3"/>
                <a:gd name="T87" fmla="*/ 2 h 2"/>
                <a:gd name="T88" fmla="*/ 0 w 3"/>
                <a:gd name="T89" fmla="*/ 2 h 2"/>
                <a:gd name="T90" fmla="*/ 0 w 3"/>
                <a:gd name="T91" fmla="*/ 2 h 2"/>
                <a:gd name="T92" fmla="*/ 3 w 3"/>
                <a:gd name="T93" fmla="*/ 1 h 2"/>
                <a:gd name="T94" fmla="*/ 3 w 3"/>
                <a:gd name="T95" fmla="*/ 1 h 2"/>
                <a:gd name="T96" fmla="*/ 3 w 3"/>
                <a:gd name="T97" fmla="*/ 1 h 2"/>
                <a:gd name="T98" fmla="*/ 3 w 3"/>
                <a:gd name="T99" fmla="*/ 0 h 2"/>
                <a:gd name="T100" fmla="*/ 3 w 3"/>
                <a:gd name="T101" fmla="*/ 0 h 2"/>
                <a:gd name="T102" fmla="*/ 3 w 3"/>
                <a:gd name="T103" fmla="*/ 0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3" h="2">
                  <a:moveTo>
                    <a:pt x="2" y="2"/>
                  </a:moveTo>
                  <a:cubicBezTo>
                    <a:pt x="2" y="2"/>
                    <a:pt x="2" y="2"/>
                    <a:pt x="2" y="2"/>
                  </a:cubicBezTo>
                  <a:cubicBezTo>
                    <a:pt x="2" y="2"/>
                    <a:pt x="2" y="2"/>
                    <a:pt x="2" y="2"/>
                  </a:cubicBezTo>
                  <a:moveTo>
                    <a:pt x="2" y="2"/>
                  </a:moveTo>
                  <a:cubicBezTo>
                    <a:pt x="2" y="2"/>
                    <a:pt x="2" y="2"/>
                    <a:pt x="2" y="2"/>
                  </a:cubicBezTo>
                  <a:cubicBezTo>
                    <a:pt x="2" y="2"/>
                    <a:pt x="2" y="2"/>
                    <a:pt x="2" y="2"/>
                  </a:cubicBezTo>
                  <a:moveTo>
                    <a:pt x="2" y="2"/>
                  </a:moveTo>
                  <a:cubicBezTo>
                    <a:pt x="2" y="2"/>
                    <a:pt x="2" y="2"/>
                    <a:pt x="2" y="2"/>
                  </a:cubicBezTo>
                  <a:cubicBezTo>
                    <a:pt x="2" y="2"/>
                    <a:pt x="2" y="2"/>
                    <a:pt x="2" y="2"/>
                  </a:cubicBezTo>
                  <a:moveTo>
                    <a:pt x="2" y="2"/>
                  </a:moveTo>
                  <a:cubicBezTo>
                    <a:pt x="2" y="2"/>
                    <a:pt x="2" y="2"/>
                    <a:pt x="2" y="2"/>
                  </a:cubicBezTo>
                  <a:cubicBezTo>
                    <a:pt x="2" y="2"/>
                    <a:pt x="2" y="2"/>
                    <a:pt x="2" y="2"/>
                  </a:cubicBezTo>
                  <a:moveTo>
                    <a:pt x="2" y="2"/>
                  </a:moveTo>
                  <a:cubicBezTo>
                    <a:pt x="2" y="2"/>
                    <a:pt x="2" y="2"/>
                    <a:pt x="2" y="2"/>
                  </a:cubicBezTo>
                  <a:cubicBezTo>
                    <a:pt x="2" y="2"/>
                    <a:pt x="2" y="2"/>
                    <a:pt x="2" y="2"/>
                  </a:cubicBezTo>
                  <a:moveTo>
                    <a:pt x="2" y="2"/>
                  </a:moveTo>
                  <a:cubicBezTo>
                    <a:pt x="2" y="2"/>
                    <a:pt x="2" y="2"/>
                    <a:pt x="2" y="2"/>
                  </a:cubicBezTo>
                  <a:cubicBezTo>
                    <a:pt x="2" y="2"/>
                    <a:pt x="2" y="2"/>
                    <a:pt x="2" y="2"/>
                  </a:cubicBezTo>
                  <a:moveTo>
                    <a:pt x="2" y="2"/>
                  </a:moveTo>
                  <a:cubicBezTo>
                    <a:pt x="2" y="2"/>
                    <a:pt x="2" y="2"/>
                    <a:pt x="2" y="2"/>
                  </a:cubicBezTo>
                  <a:cubicBezTo>
                    <a:pt x="2" y="2"/>
                    <a:pt x="2" y="2"/>
                    <a:pt x="2" y="2"/>
                  </a:cubicBezTo>
                  <a:moveTo>
                    <a:pt x="1" y="2"/>
                  </a:moveTo>
                  <a:cubicBezTo>
                    <a:pt x="1" y="2"/>
                    <a:pt x="1" y="2"/>
                    <a:pt x="1" y="2"/>
                  </a:cubicBezTo>
                  <a:cubicBezTo>
                    <a:pt x="1" y="2"/>
                    <a:pt x="1" y="2"/>
                    <a:pt x="1" y="2"/>
                  </a:cubicBezTo>
                  <a:moveTo>
                    <a:pt x="1" y="2"/>
                  </a:moveTo>
                  <a:cubicBezTo>
                    <a:pt x="1" y="2"/>
                    <a:pt x="1" y="2"/>
                    <a:pt x="1" y="2"/>
                  </a:cubicBezTo>
                  <a:cubicBezTo>
                    <a:pt x="1" y="2"/>
                    <a:pt x="1" y="2"/>
                    <a:pt x="1" y="2"/>
                  </a:cubicBezTo>
                  <a:moveTo>
                    <a:pt x="1" y="2"/>
                  </a:moveTo>
                  <a:cubicBezTo>
                    <a:pt x="1" y="2"/>
                    <a:pt x="1" y="2"/>
                    <a:pt x="1" y="2"/>
                  </a:cubicBezTo>
                  <a:cubicBezTo>
                    <a:pt x="1" y="2"/>
                    <a:pt x="1" y="2"/>
                    <a:pt x="1" y="2"/>
                  </a:cubicBezTo>
                  <a:moveTo>
                    <a:pt x="1" y="2"/>
                  </a:moveTo>
                  <a:cubicBezTo>
                    <a:pt x="1" y="2"/>
                    <a:pt x="1" y="2"/>
                    <a:pt x="1" y="2"/>
                  </a:cubicBezTo>
                  <a:cubicBezTo>
                    <a:pt x="1" y="2"/>
                    <a:pt x="1" y="2"/>
                    <a:pt x="1" y="2"/>
                  </a:cubicBezTo>
                  <a:moveTo>
                    <a:pt x="1" y="2"/>
                  </a:moveTo>
                  <a:cubicBezTo>
                    <a:pt x="1" y="2"/>
                    <a:pt x="1" y="2"/>
                    <a:pt x="1" y="2"/>
                  </a:cubicBezTo>
                  <a:cubicBezTo>
                    <a:pt x="1" y="2"/>
                    <a:pt x="1" y="2"/>
                    <a:pt x="1" y="2"/>
                  </a:cubicBezTo>
                  <a:moveTo>
                    <a:pt x="1" y="2"/>
                  </a:moveTo>
                  <a:cubicBezTo>
                    <a:pt x="1" y="2"/>
                    <a:pt x="1" y="2"/>
                    <a:pt x="1" y="2"/>
                  </a:cubicBezTo>
                  <a:cubicBezTo>
                    <a:pt x="1" y="2"/>
                    <a:pt x="1" y="2"/>
                    <a:pt x="1" y="2"/>
                  </a:cubicBezTo>
                  <a:moveTo>
                    <a:pt x="1" y="2"/>
                  </a:moveTo>
                  <a:cubicBezTo>
                    <a:pt x="1" y="2"/>
                    <a:pt x="1" y="2"/>
                    <a:pt x="1" y="2"/>
                  </a:cubicBezTo>
                  <a:cubicBezTo>
                    <a:pt x="1" y="2"/>
                    <a:pt x="1" y="2"/>
                    <a:pt x="1" y="2"/>
                  </a:cubicBezTo>
                  <a:moveTo>
                    <a:pt x="0" y="2"/>
                  </a:moveTo>
                  <a:cubicBezTo>
                    <a:pt x="0" y="2"/>
                    <a:pt x="1" y="2"/>
                    <a:pt x="1" y="2"/>
                  </a:cubicBezTo>
                  <a:cubicBezTo>
                    <a:pt x="1" y="2"/>
                    <a:pt x="0" y="2"/>
                    <a:pt x="0" y="2"/>
                  </a:cubicBezTo>
                  <a:cubicBezTo>
                    <a:pt x="0" y="2"/>
                    <a:pt x="0" y="2"/>
                    <a:pt x="0" y="2"/>
                  </a:cubicBezTo>
                  <a:moveTo>
                    <a:pt x="3" y="1"/>
                  </a:moveTo>
                  <a:cubicBezTo>
                    <a:pt x="3" y="1"/>
                    <a:pt x="3" y="1"/>
                    <a:pt x="3" y="1"/>
                  </a:cubicBezTo>
                  <a:cubicBezTo>
                    <a:pt x="3" y="1"/>
                    <a:pt x="3" y="1"/>
                    <a:pt x="3" y="1"/>
                  </a:cubicBezTo>
                  <a:moveTo>
                    <a:pt x="3" y="0"/>
                  </a:moveTo>
                  <a:cubicBezTo>
                    <a:pt x="3" y="0"/>
                    <a:pt x="3" y="0"/>
                    <a:pt x="3" y="0"/>
                  </a:cubicBezTo>
                  <a:cubicBezTo>
                    <a:pt x="3" y="0"/>
                    <a:pt x="3" y="0"/>
                    <a:pt x="3" y="0"/>
                  </a:cubicBezTo>
                </a:path>
              </a:pathLst>
            </a:custGeom>
            <a:solidFill>
              <a:srgbClr val="CBCAC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th-TH" sz="675">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398" name="Freeform 79"/>
            <p:cNvSpPr>
              <a:spLocks/>
            </p:cNvSpPr>
            <p:nvPr/>
          </p:nvSpPr>
          <p:spPr bwMode="auto">
            <a:xfrm>
              <a:off x="11766551" y="4946651"/>
              <a:ext cx="28575" cy="28575"/>
            </a:xfrm>
            <a:custGeom>
              <a:avLst/>
              <a:gdLst>
                <a:gd name="T0" fmla="*/ 3 w 3"/>
                <a:gd name="T1" fmla="*/ 0 h 3"/>
                <a:gd name="T2" fmla="*/ 3 w 3"/>
                <a:gd name="T3" fmla="*/ 1 h 3"/>
                <a:gd name="T4" fmla="*/ 1 w 3"/>
                <a:gd name="T5" fmla="*/ 3 h 3"/>
                <a:gd name="T6" fmla="*/ 0 w 3"/>
                <a:gd name="T7" fmla="*/ 3 h 3"/>
                <a:gd name="T8" fmla="*/ 1 w 3"/>
                <a:gd name="T9" fmla="*/ 3 h 3"/>
                <a:gd name="T10" fmla="*/ 1 w 3"/>
                <a:gd name="T11" fmla="*/ 3 h 3"/>
                <a:gd name="T12" fmla="*/ 1 w 3"/>
                <a:gd name="T13" fmla="*/ 3 h 3"/>
                <a:gd name="T14" fmla="*/ 1 w 3"/>
                <a:gd name="T15" fmla="*/ 3 h 3"/>
                <a:gd name="T16" fmla="*/ 1 w 3"/>
                <a:gd name="T17" fmla="*/ 3 h 3"/>
                <a:gd name="T18" fmla="*/ 1 w 3"/>
                <a:gd name="T19" fmla="*/ 3 h 3"/>
                <a:gd name="T20" fmla="*/ 1 w 3"/>
                <a:gd name="T21" fmla="*/ 3 h 3"/>
                <a:gd name="T22" fmla="*/ 1 w 3"/>
                <a:gd name="T23" fmla="*/ 3 h 3"/>
                <a:gd name="T24" fmla="*/ 1 w 3"/>
                <a:gd name="T25" fmla="*/ 3 h 3"/>
                <a:gd name="T26" fmla="*/ 1 w 3"/>
                <a:gd name="T27" fmla="*/ 3 h 3"/>
                <a:gd name="T28" fmla="*/ 1 w 3"/>
                <a:gd name="T29" fmla="*/ 3 h 3"/>
                <a:gd name="T30" fmla="*/ 1 w 3"/>
                <a:gd name="T31" fmla="*/ 3 h 3"/>
                <a:gd name="T32" fmla="*/ 1 w 3"/>
                <a:gd name="T33" fmla="*/ 3 h 3"/>
                <a:gd name="T34" fmla="*/ 1 w 3"/>
                <a:gd name="T35" fmla="*/ 3 h 3"/>
                <a:gd name="T36" fmla="*/ 1 w 3"/>
                <a:gd name="T37" fmla="*/ 3 h 3"/>
                <a:gd name="T38" fmla="*/ 2 w 3"/>
                <a:gd name="T39" fmla="*/ 3 h 3"/>
                <a:gd name="T40" fmla="*/ 2 w 3"/>
                <a:gd name="T41" fmla="*/ 3 h 3"/>
                <a:gd name="T42" fmla="*/ 2 w 3"/>
                <a:gd name="T43" fmla="*/ 3 h 3"/>
                <a:gd name="T44" fmla="*/ 2 w 3"/>
                <a:gd name="T45" fmla="*/ 3 h 3"/>
                <a:gd name="T46" fmla="*/ 2 w 3"/>
                <a:gd name="T47" fmla="*/ 3 h 3"/>
                <a:gd name="T48" fmla="*/ 2 w 3"/>
                <a:gd name="T49" fmla="*/ 3 h 3"/>
                <a:gd name="T50" fmla="*/ 2 w 3"/>
                <a:gd name="T51" fmla="*/ 3 h 3"/>
                <a:gd name="T52" fmla="*/ 2 w 3"/>
                <a:gd name="T53" fmla="*/ 3 h 3"/>
                <a:gd name="T54" fmla="*/ 2 w 3"/>
                <a:gd name="T55" fmla="*/ 3 h 3"/>
                <a:gd name="T56" fmla="*/ 2 w 3"/>
                <a:gd name="T57" fmla="*/ 3 h 3"/>
                <a:gd name="T58" fmla="*/ 2 w 3"/>
                <a:gd name="T59" fmla="*/ 3 h 3"/>
                <a:gd name="T60" fmla="*/ 2 w 3"/>
                <a:gd name="T61" fmla="*/ 3 h 3"/>
                <a:gd name="T62" fmla="*/ 2 w 3"/>
                <a:gd name="T63" fmla="*/ 3 h 3"/>
                <a:gd name="T64" fmla="*/ 2 w 3"/>
                <a:gd name="T65" fmla="*/ 3 h 3"/>
                <a:gd name="T66" fmla="*/ 2 w 3"/>
                <a:gd name="T67" fmla="*/ 3 h 3"/>
                <a:gd name="T68" fmla="*/ 3 w 3"/>
                <a:gd name="T69" fmla="*/ 2 h 3"/>
                <a:gd name="T70" fmla="*/ 3 w 3"/>
                <a:gd name="T71" fmla="*/ 2 h 3"/>
                <a:gd name="T72" fmla="*/ 3 w 3"/>
                <a:gd name="T73" fmla="*/ 2 h 3"/>
                <a:gd name="T74" fmla="*/ 3 w 3"/>
                <a:gd name="T75" fmla="*/ 2 h 3"/>
                <a:gd name="T76" fmla="*/ 3 w 3"/>
                <a:gd name="T77" fmla="*/ 1 h 3"/>
                <a:gd name="T78" fmla="*/ 3 w 3"/>
                <a:gd name="T79" fmla="*/ 1 h 3"/>
                <a:gd name="T80" fmla="*/ 3 w 3"/>
                <a:gd name="T81" fmla="*/ 0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3" h="3">
                  <a:moveTo>
                    <a:pt x="3" y="0"/>
                  </a:moveTo>
                  <a:cubicBezTo>
                    <a:pt x="3" y="0"/>
                    <a:pt x="3" y="1"/>
                    <a:pt x="3" y="1"/>
                  </a:cubicBezTo>
                  <a:cubicBezTo>
                    <a:pt x="3" y="2"/>
                    <a:pt x="2" y="3"/>
                    <a:pt x="1" y="3"/>
                  </a:cubicBezTo>
                  <a:cubicBezTo>
                    <a:pt x="1" y="3"/>
                    <a:pt x="1" y="3"/>
                    <a:pt x="0" y="3"/>
                  </a:cubicBezTo>
                  <a:cubicBezTo>
                    <a:pt x="0" y="3"/>
                    <a:pt x="1" y="3"/>
                    <a:pt x="1" y="3"/>
                  </a:cubicBezTo>
                  <a:cubicBezTo>
                    <a:pt x="1" y="3"/>
                    <a:pt x="1" y="3"/>
                    <a:pt x="1" y="3"/>
                  </a:cubicBezTo>
                  <a:cubicBezTo>
                    <a:pt x="1" y="3"/>
                    <a:pt x="1" y="3"/>
                    <a:pt x="1" y="3"/>
                  </a:cubicBezTo>
                  <a:cubicBezTo>
                    <a:pt x="1" y="3"/>
                    <a:pt x="1" y="3"/>
                    <a:pt x="1" y="3"/>
                  </a:cubicBezTo>
                  <a:cubicBezTo>
                    <a:pt x="1" y="3"/>
                    <a:pt x="1" y="3"/>
                    <a:pt x="1" y="3"/>
                  </a:cubicBezTo>
                  <a:cubicBezTo>
                    <a:pt x="1" y="3"/>
                    <a:pt x="1" y="3"/>
                    <a:pt x="1" y="3"/>
                  </a:cubicBezTo>
                  <a:cubicBezTo>
                    <a:pt x="1" y="3"/>
                    <a:pt x="1" y="3"/>
                    <a:pt x="1" y="3"/>
                  </a:cubicBezTo>
                  <a:cubicBezTo>
                    <a:pt x="1" y="3"/>
                    <a:pt x="1" y="3"/>
                    <a:pt x="1" y="3"/>
                  </a:cubicBezTo>
                  <a:cubicBezTo>
                    <a:pt x="1" y="3"/>
                    <a:pt x="1" y="3"/>
                    <a:pt x="1" y="3"/>
                  </a:cubicBezTo>
                  <a:cubicBezTo>
                    <a:pt x="1" y="3"/>
                    <a:pt x="1" y="3"/>
                    <a:pt x="1" y="3"/>
                  </a:cubicBezTo>
                  <a:cubicBezTo>
                    <a:pt x="1" y="3"/>
                    <a:pt x="1" y="3"/>
                    <a:pt x="1" y="3"/>
                  </a:cubicBezTo>
                  <a:cubicBezTo>
                    <a:pt x="1" y="3"/>
                    <a:pt x="1" y="3"/>
                    <a:pt x="1" y="3"/>
                  </a:cubicBezTo>
                  <a:cubicBezTo>
                    <a:pt x="1" y="3"/>
                    <a:pt x="1" y="3"/>
                    <a:pt x="1" y="3"/>
                  </a:cubicBezTo>
                  <a:cubicBezTo>
                    <a:pt x="1" y="3"/>
                    <a:pt x="1" y="3"/>
                    <a:pt x="1" y="3"/>
                  </a:cubicBezTo>
                  <a:cubicBezTo>
                    <a:pt x="1" y="3"/>
                    <a:pt x="1" y="3"/>
                    <a:pt x="1" y="3"/>
                  </a:cubicBezTo>
                  <a:cubicBezTo>
                    <a:pt x="1" y="3"/>
                    <a:pt x="1" y="3"/>
                    <a:pt x="2" y="3"/>
                  </a:cubicBezTo>
                  <a:cubicBezTo>
                    <a:pt x="2" y="3"/>
                    <a:pt x="2" y="3"/>
                    <a:pt x="2" y="3"/>
                  </a:cubicBezTo>
                  <a:cubicBezTo>
                    <a:pt x="2" y="3"/>
                    <a:pt x="2" y="3"/>
                    <a:pt x="2" y="3"/>
                  </a:cubicBezTo>
                  <a:cubicBezTo>
                    <a:pt x="2" y="3"/>
                    <a:pt x="2" y="3"/>
                    <a:pt x="2" y="3"/>
                  </a:cubicBezTo>
                  <a:cubicBezTo>
                    <a:pt x="2" y="3"/>
                    <a:pt x="2" y="3"/>
                    <a:pt x="2" y="3"/>
                  </a:cubicBezTo>
                  <a:cubicBezTo>
                    <a:pt x="2" y="3"/>
                    <a:pt x="2" y="3"/>
                    <a:pt x="2" y="3"/>
                  </a:cubicBezTo>
                  <a:cubicBezTo>
                    <a:pt x="2" y="3"/>
                    <a:pt x="2" y="3"/>
                    <a:pt x="2" y="3"/>
                  </a:cubicBezTo>
                  <a:cubicBezTo>
                    <a:pt x="2" y="3"/>
                    <a:pt x="2" y="3"/>
                    <a:pt x="2" y="3"/>
                  </a:cubicBezTo>
                  <a:cubicBezTo>
                    <a:pt x="2" y="3"/>
                    <a:pt x="2" y="3"/>
                    <a:pt x="2" y="3"/>
                  </a:cubicBezTo>
                  <a:cubicBezTo>
                    <a:pt x="2" y="3"/>
                    <a:pt x="2" y="3"/>
                    <a:pt x="2" y="3"/>
                  </a:cubicBezTo>
                  <a:cubicBezTo>
                    <a:pt x="2" y="3"/>
                    <a:pt x="2" y="3"/>
                    <a:pt x="2" y="3"/>
                  </a:cubicBezTo>
                  <a:cubicBezTo>
                    <a:pt x="2" y="3"/>
                    <a:pt x="2" y="3"/>
                    <a:pt x="2" y="3"/>
                  </a:cubicBezTo>
                  <a:cubicBezTo>
                    <a:pt x="2" y="3"/>
                    <a:pt x="2" y="3"/>
                    <a:pt x="2" y="3"/>
                  </a:cubicBezTo>
                  <a:cubicBezTo>
                    <a:pt x="2" y="3"/>
                    <a:pt x="2" y="3"/>
                    <a:pt x="2" y="3"/>
                  </a:cubicBezTo>
                  <a:cubicBezTo>
                    <a:pt x="2" y="3"/>
                    <a:pt x="2" y="3"/>
                    <a:pt x="2" y="3"/>
                  </a:cubicBezTo>
                  <a:cubicBezTo>
                    <a:pt x="3" y="3"/>
                    <a:pt x="3" y="3"/>
                    <a:pt x="3" y="2"/>
                  </a:cubicBezTo>
                  <a:cubicBezTo>
                    <a:pt x="3" y="2"/>
                    <a:pt x="3" y="2"/>
                    <a:pt x="3" y="2"/>
                  </a:cubicBezTo>
                  <a:cubicBezTo>
                    <a:pt x="3" y="2"/>
                    <a:pt x="3" y="2"/>
                    <a:pt x="3" y="2"/>
                  </a:cubicBezTo>
                  <a:cubicBezTo>
                    <a:pt x="3" y="2"/>
                    <a:pt x="3" y="2"/>
                    <a:pt x="3" y="2"/>
                  </a:cubicBezTo>
                  <a:cubicBezTo>
                    <a:pt x="3" y="2"/>
                    <a:pt x="3" y="1"/>
                    <a:pt x="3" y="1"/>
                  </a:cubicBezTo>
                  <a:cubicBezTo>
                    <a:pt x="3" y="1"/>
                    <a:pt x="3" y="1"/>
                    <a:pt x="3" y="1"/>
                  </a:cubicBezTo>
                  <a:cubicBezTo>
                    <a:pt x="3" y="1"/>
                    <a:pt x="3" y="0"/>
                    <a:pt x="3" y="0"/>
                  </a:cubicBezTo>
                </a:path>
              </a:pathLst>
            </a:custGeom>
            <a:solidFill>
              <a:srgbClr val="9B86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th-TH" sz="675">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grpSp>
      <p:grpSp>
        <p:nvGrpSpPr>
          <p:cNvPr id="468" name="กลุ่ม 467"/>
          <p:cNvGrpSpPr/>
          <p:nvPr/>
        </p:nvGrpSpPr>
        <p:grpSpPr>
          <a:xfrm>
            <a:off x="1389408" y="879507"/>
            <a:ext cx="1010892" cy="1451149"/>
            <a:chOff x="13642976" y="3784601"/>
            <a:chExt cx="849313" cy="1219200"/>
          </a:xfrm>
        </p:grpSpPr>
        <p:sp>
          <p:nvSpPr>
            <p:cNvPr id="469" name="Freeform 189"/>
            <p:cNvSpPr>
              <a:spLocks/>
            </p:cNvSpPr>
            <p:nvPr/>
          </p:nvSpPr>
          <p:spPr bwMode="auto">
            <a:xfrm>
              <a:off x="13642976" y="4394201"/>
              <a:ext cx="849313" cy="609600"/>
            </a:xfrm>
            <a:custGeom>
              <a:avLst/>
              <a:gdLst>
                <a:gd name="T0" fmla="*/ 71 w 89"/>
                <a:gd name="T1" fmla="*/ 21 h 64"/>
                <a:gd name="T2" fmla="*/ 53 w 89"/>
                <a:gd name="T3" fmla="*/ 0 h 64"/>
                <a:gd name="T4" fmla="*/ 36 w 89"/>
                <a:gd name="T5" fmla="*/ 0 h 64"/>
                <a:gd name="T6" fmla="*/ 18 w 89"/>
                <a:gd name="T7" fmla="*/ 21 h 64"/>
                <a:gd name="T8" fmla="*/ 0 w 89"/>
                <a:gd name="T9" fmla="*/ 40 h 64"/>
                <a:gd name="T10" fmla="*/ 0 w 89"/>
                <a:gd name="T11" fmla="*/ 49 h 64"/>
                <a:gd name="T12" fmla="*/ 45 w 89"/>
                <a:gd name="T13" fmla="*/ 64 h 64"/>
                <a:gd name="T14" fmla="*/ 89 w 89"/>
                <a:gd name="T15" fmla="*/ 49 h 64"/>
                <a:gd name="T16" fmla="*/ 89 w 89"/>
                <a:gd name="T17" fmla="*/ 40 h 64"/>
                <a:gd name="T18" fmla="*/ 71 w 89"/>
                <a:gd name="T19" fmla="*/ 21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9" h="64">
                  <a:moveTo>
                    <a:pt x="71" y="21"/>
                  </a:moveTo>
                  <a:cubicBezTo>
                    <a:pt x="50" y="21"/>
                    <a:pt x="55" y="11"/>
                    <a:pt x="53" y="0"/>
                  </a:cubicBezTo>
                  <a:cubicBezTo>
                    <a:pt x="36" y="0"/>
                    <a:pt x="36" y="0"/>
                    <a:pt x="36" y="0"/>
                  </a:cubicBezTo>
                  <a:cubicBezTo>
                    <a:pt x="35" y="11"/>
                    <a:pt x="39" y="21"/>
                    <a:pt x="18" y="21"/>
                  </a:cubicBezTo>
                  <a:cubicBezTo>
                    <a:pt x="5" y="21"/>
                    <a:pt x="0" y="27"/>
                    <a:pt x="0" y="40"/>
                  </a:cubicBezTo>
                  <a:cubicBezTo>
                    <a:pt x="0" y="49"/>
                    <a:pt x="0" y="49"/>
                    <a:pt x="0" y="49"/>
                  </a:cubicBezTo>
                  <a:cubicBezTo>
                    <a:pt x="12" y="58"/>
                    <a:pt x="28" y="64"/>
                    <a:pt x="45" y="64"/>
                  </a:cubicBezTo>
                  <a:cubicBezTo>
                    <a:pt x="62" y="64"/>
                    <a:pt x="77" y="58"/>
                    <a:pt x="89" y="49"/>
                  </a:cubicBezTo>
                  <a:cubicBezTo>
                    <a:pt x="89" y="40"/>
                    <a:pt x="89" y="40"/>
                    <a:pt x="89" y="40"/>
                  </a:cubicBezTo>
                  <a:cubicBezTo>
                    <a:pt x="89" y="27"/>
                    <a:pt x="85" y="21"/>
                    <a:pt x="71" y="21"/>
                  </a:cubicBezTo>
                </a:path>
              </a:pathLst>
            </a:custGeom>
            <a:solidFill>
              <a:srgbClr val="FDCD9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th-TH" sz="675">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470" name="Oval 190"/>
            <p:cNvSpPr>
              <a:spLocks noChangeArrowheads="1"/>
            </p:cNvSpPr>
            <p:nvPr/>
          </p:nvSpPr>
          <p:spPr bwMode="auto">
            <a:xfrm>
              <a:off x="13833476" y="4184651"/>
              <a:ext cx="66675" cy="85725"/>
            </a:xfrm>
            <a:prstGeom prst="ellipse">
              <a:avLst/>
            </a:prstGeom>
            <a:solidFill>
              <a:srgbClr val="FDCD9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th-TH" sz="675">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471" name="Freeform 191"/>
            <p:cNvSpPr>
              <a:spLocks/>
            </p:cNvSpPr>
            <p:nvPr/>
          </p:nvSpPr>
          <p:spPr bwMode="auto">
            <a:xfrm>
              <a:off x="13976351" y="4403726"/>
              <a:ext cx="9525" cy="47625"/>
            </a:xfrm>
            <a:custGeom>
              <a:avLst/>
              <a:gdLst>
                <a:gd name="T0" fmla="*/ 1 w 1"/>
                <a:gd name="T1" fmla="*/ 0 h 5"/>
                <a:gd name="T2" fmla="*/ 1 w 1"/>
                <a:gd name="T3" fmla="*/ 0 h 5"/>
                <a:gd name="T4" fmla="*/ 0 w 1"/>
                <a:gd name="T5" fmla="*/ 5 h 5"/>
                <a:gd name="T6" fmla="*/ 1 w 1"/>
                <a:gd name="T7" fmla="*/ 5 h 5"/>
                <a:gd name="T8" fmla="*/ 1 w 1"/>
                <a:gd name="T9" fmla="*/ 0 h 5"/>
              </a:gdLst>
              <a:ahLst/>
              <a:cxnLst>
                <a:cxn ang="0">
                  <a:pos x="T0" y="T1"/>
                </a:cxn>
                <a:cxn ang="0">
                  <a:pos x="T2" y="T3"/>
                </a:cxn>
                <a:cxn ang="0">
                  <a:pos x="T4" y="T5"/>
                </a:cxn>
                <a:cxn ang="0">
                  <a:pos x="T6" y="T7"/>
                </a:cxn>
                <a:cxn ang="0">
                  <a:pos x="T8" y="T9"/>
                </a:cxn>
              </a:cxnLst>
              <a:rect l="0" t="0" r="r" b="b"/>
              <a:pathLst>
                <a:path w="1" h="5">
                  <a:moveTo>
                    <a:pt x="1" y="0"/>
                  </a:moveTo>
                  <a:cubicBezTo>
                    <a:pt x="1" y="0"/>
                    <a:pt x="1" y="0"/>
                    <a:pt x="1" y="0"/>
                  </a:cubicBezTo>
                  <a:cubicBezTo>
                    <a:pt x="1" y="2"/>
                    <a:pt x="1" y="3"/>
                    <a:pt x="0" y="5"/>
                  </a:cubicBezTo>
                  <a:cubicBezTo>
                    <a:pt x="1" y="5"/>
                    <a:pt x="1" y="5"/>
                    <a:pt x="1" y="5"/>
                  </a:cubicBezTo>
                  <a:cubicBezTo>
                    <a:pt x="1" y="4"/>
                    <a:pt x="1" y="2"/>
                    <a:pt x="1" y="0"/>
                  </a:cubicBezTo>
                </a:path>
              </a:pathLst>
            </a:custGeom>
            <a:solidFill>
              <a:srgbClr val="D4D2D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th-TH" sz="675">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472" name="Freeform 192"/>
            <p:cNvSpPr>
              <a:spLocks/>
            </p:cNvSpPr>
            <p:nvPr/>
          </p:nvSpPr>
          <p:spPr bwMode="auto">
            <a:xfrm>
              <a:off x="13985876" y="4403726"/>
              <a:ext cx="171450" cy="76200"/>
            </a:xfrm>
            <a:custGeom>
              <a:avLst/>
              <a:gdLst>
                <a:gd name="T0" fmla="*/ 17 w 18"/>
                <a:gd name="T1" fmla="*/ 0 h 8"/>
                <a:gd name="T2" fmla="*/ 0 w 18"/>
                <a:gd name="T3" fmla="*/ 0 h 8"/>
                <a:gd name="T4" fmla="*/ 0 w 18"/>
                <a:gd name="T5" fmla="*/ 5 h 8"/>
                <a:gd name="T6" fmla="*/ 9 w 18"/>
                <a:gd name="T7" fmla="*/ 8 h 8"/>
                <a:gd name="T8" fmla="*/ 18 w 18"/>
                <a:gd name="T9" fmla="*/ 5 h 8"/>
                <a:gd name="T10" fmla="*/ 17 w 18"/>
                <a:gd name="T11" fmla="*/ 0 h 8"/>
              </a:gdLst>
              <a:ahLst/>
              <a:cxnLst>
                <a:cxn ang="0">
                  <a:pos x="T0" y="T1"/>
                </a:cxn>
                <a:cxn ang="0">
                  <a:pos x="T2" y="T3"/>
                </a:cxn>
                <a:cxn ang="0">
                  <a:pos x="T4" y="T5"/>
                </a:cxn>
                <a:cxn ang="0">
                  <a:pos x="T6" y="T7"/>
                </a:cxn>
                <a:cxn ang="0">
                  <a:pos x="T8" y="T9"/>
                </a:cxn>
                <a:cxn ang="0">
                  <a:pos x="T10" y="T11"/>
                </a:cxn>
              </a:cxnLst>
              <a:rect l="0" t="0" r="r" b="b"/>
              <a:pathLst>
                <a:path w="18" h="8">
                  <a:moveTo>
                    <a:pt x="17" y="0"/>
                  </a:moveTo>
                  <a:cubicBezTo>
                    <a:pt x="0" y="0"/>
                    <a:pt x="0" y="0"/>
                    <a:pt x="0" y="0"/>
                  </a:cubicBezTo>
                  <a:cubicBezTo>
                    <a:pt x="0" y="2"/>
                    <a:pt x="0" y="4"/>
                    <a:pt x="0" y="5"/>
                  </a:cubicBezTo>
                  <a:cubicBezTo>
                    <a:pt x="2" y="7"/>
                    <a:pt x="5" y="8"/>
                    <a:pt x="9" y="8"/>
                  </a:cubicBezTo>
                  <a:cubicBezTo>
                    <a:pt x="12" y="8"/>
                    <a:pt x="15" y="7"/>
                    <a:pt x="18" y="5"/>
                  </a:cubicBezTo>
                  <a:cubicBezTo>
                    <a:pt x="18" y="3"/>
                    <a:pt x="18" y="2"/>
                    <a:pt x="17" y="0"/>
                  </a:cubicBezTo>
                </a:path>
              </a:pathLst>
            </a:custGeom>
            <a:solidFill>
              <a:srgbClr val="D6AE8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th-TH" sz="675">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473" name="Oval 193"/>
            <p:cNvSpPr>
              <a:spLocks noChangeArrowheads="1"/>
            </p:cNvSpPr>
            <p:nvPr/>
          </p:nvSpPr>
          <p:spPr bwMode="auto">
            <a:xfrm>
              <a:off x="14233526" y="4184651"/>
              <a:ext cx="77788" cy="85725"/>
            </a:xfrm>
            <a:prstGeom prst="ellipse">
              <a:avLst/>
            </a:prstGeom>
            <a:solidFill>
              <a:srgbClr val="FDCD9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th-TH" sz="675">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474" name="Freeform 194"/>
            <p:cNvSpPr>
              <a:spLocks/>
            </p:cNvSpPr>
            <p:nvPr/>
          </p:nvSpPr>
          <p:spPr bwMode="auto">
            <a:xfrm>
              <a:off x="13852526" y="3908426"/>
              <a:ext cx="430213" cy="552450"/>
            </a:xfrm>
            <a:custGeom>
              <a:avLst/>
              <a:gdLst>
                <a:gd name="T0" fmla="*/ 27 w 45"/>
                <a:gd name="T1" fmla="*/ 0 h 58"/>
                <a:gd name="T2" fmla="*/ 19 w 45"/>
                <a:gd name="T3" fmla="*/ 0 h 58"/>
                <a:gd name="T4" fmla="*/ 0 w 45"/>
                <a:gd name="T5" fmla="*/ 22 h 58"/>
                <a:gd name="T6" fmla="*/ 23 w 45"/>
                <a:gd name="T7" fmla="*/ 58 h 58"/>
                <a:gd name="T8" fmla="*/ 45 w 45"/>
                <a:gd name="T9" fmla="*/ 22 h 58"/>
                <a:gd name="T10" fmla="*/ 27 w 45"/>
                <a:gd name="T11" fmla="*/ 0 h 58"/>
              </a:gdLst>
              <a:ahLst/>
              <a:cxnLst>
                <a:cxn ang="0">
                  <a:pos x="T0" y="T1"/>
                </a:cxn>
                <a:cxn ang="0">
                  <a:pos x="T2" y="T3"/>
                </a:cxn>
                <a:cxn ang="0">
                  <a:pos x="T4" y="T5"/>
                </a:cxn>
                <a:cxn ang="0">
                  <a:pos x="T6" y="T7"/>
                </a:cxn>
                <a:cxn ang="0">
                  <a:pos x="T8" y="T9"/>
                </a:cxn>
                <a:cxn ang="0">
                  <a:pos x="T10" y="T11"/>
                </a:cxn>
              </a:cxnLst>
              <a:rect l="0" t="0" r="r" b="b"/>
              <a:pathLst>
                <a:path w="45" h="58">
                  <a:moveTo>
                    <a:pt x="27" y="0"/>
                  </a:moveTo>
                  <a:cubicBezTo>
                    <a:pt x="19" y="0"/>
                    <a:pt x="19" y="0"/>
                    <a:pt x="19" y="0"/>
                  </a:cubicBezTo>
                  <a:cubicBezTo>
                    <a:pt x="9" y="0"/>
                    <a:pt x="0" y="12"/>
                    <a:pt x="0" y="22"/>
                  </a:cubicBezTo>
                  <a:cubicBezTo>
                    <a:pt x="0" y="22"/>
                    <a:pt x="1" y="58"/>
                    <a:pt x="23" y="58"/>
                  </a:cubicBezTo>
                  <a:cubicBezTo>
                    <a:pt x="45" y="58"/>
                    <a:pt x="45" y="22"/>
                    <a:pt x="45" y="22"/>
                  </a:cubicBezTo>
                  <a:cubicBezTo>
                    <a:pt x="45" y="12"/>
                    <a:pt x="37" y="0"/>
                    <a:pt x="27" y="0"/>
                  </a:cubicBezTo>
                  <a:close/>
                </a:path>
              </a:pathLst>
            </a:custGeom>
            <a:solidFill>
              <a:srgbClr val="FDD0A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th-TH" sz="675">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475" name="Freeform 195"/>
            <p:cNvSpPr>
              <a:spLocks/>
            </p:cNvSpPr>
            <p:nvPr/>
          </p:nvSpPr>
          <p:spPr bwMode="auto">
            <a:xfrm>
              <a:off x="13852526" y="3908426"/>
              <a:ext cx="430213" cy="552450"/>
            </a:xfrm>
            <a:custGeom>
              <a:avLst/>
              <a:gdLst>
                <a:gd name="T0" fmla="*/ 27 w 45"/>
                <a:gd name="T1" fmla="*/ 0 h 58"/>
                <a:gd name="T2" fmla="*/ 19 w 45"/>
                <a:gd name="T3" fmla="*/ 0 h 58"/>
                <a:gd name="T4" fmla="*/ 0 w 45"/>
                <a:gd name="T5" fmla="*/ 22 h 58"/>
                <a:gd name="T6" fmla="*/ 23 w 45"/>
                <a:gd name="T7" fmla="*/ 58 h 58"/>
                <a:gd name="T8" fmla="*/ 45 w 45"/>
                <a:gd name="T9" fmla="*/ 22 h 58"/>
                <a:gd name="T10" fmla="*/ 27 w 45"/>
                <a:gd name="T11" fmla="*/ 0 h 58"/>
              </a:gdLst>
              <a:ahLst/>
              <a:cxnLst>
                <a:cxn ang="0">
                  <a:pos x="T0" y="T1"/>
                </a:cxn>
                <a:cxn ang="0">
                  <a:pos x="T2" y="T3"/>
                </a:cxn>
                <a:cxn ang="0">
                  <a:pos x="T4" y="T5"/>
                </a:cxn>
                <a:cxn ang="0">
                  <a:pos x="T6" y="T7"/>
                </a:cxn>
                <a:cxn ang="0">
                  <a:pos x="T8" y="T9"/>
                </a:cxn>
                <a:cxn ang="0">
                  <a:pos x="T10" y="T11"/>
                </a:cxn>
              </a:cxnLst>
              <a:rect l="0" t="0" r="r" b="b"/>
              <a:pathLst>
                <a:path w="45" h="58">
                  <a:moveTo>
                    <a:pt x="27" y="0"/>
                  </a:moveTo>
                  <a:cubicBezTo>
                    <a:pt x="19" y="0"/>
                    <a:pt x="19" y="0"/>
                    <a:pt x="19" y="0"/>
                  </a:cubicBezTo>
                  <a:cubicBezTo>
                    <a:pt x="9" y="0"/>
                    <a:pt x="0" y="12"/>
                    <a:pt x="0" y="22"/>
                  </a:cubicBezTo>
                  <a:cubicBezTo>
                    <a:pt x="0" y="22"/>
                    <a:pt x="1" y="58"/>
                    <a:pt x="23" y="58"/>
                  </a:cubicBezTo>
                  <a:cubicBezTo>
                    <a:pt x="45" y="58"/>
                    <a:pt x="45" y="22"/>
                    <a:pt x="45" y="22"/>
                  </a:cubicBezTo>
                  <a:cubicBezTo>
                    <a:pt x="45" y="12"/>
                    <a:pt x="37" y="0"/>
                    <a:pt x="27" y="0"/>
                  </a:cubicBezTo>
                  <a:close/>
                </a:path>
              </a:pathLst>
            </a:custGeom>
            <a:solidFill>
              <a:srgbClr val="FDCD9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th-TH" sz="675">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476" name="Freeform 196"/>
            <p:cNvSpPr>
              <a:spLocks/>
            </p:cNvSpPr>
            <p:nvPr/>
          </p:nvSpPr>
          <p:spPr bwMode="auto">
            <a:xfrm>
              <a:off x="13833476" y="3879851"/>
              <a:ext cx="468313" cy="314325"/>
            </a:xfrm>
            <a:custGeom>
              <a:avLst/>
              <a:gdLst>
                <a:gd name="T0" fmla="*/ 29 w 49"/>
                <a:gd name="T1" fmla="*/ 0 h 33"/>
                <a:gd name="T2" fmla="*/ 21 w 49"/>
                <a:gd name="T3" fmla="*/ 0 h 33"/>
                <a:gd name="T4" fmla="*/ 0 w 49"/>
                <a:gd name="T5" fmla="*/ 25 h 33"/>
                <a:gd name="T6" fmla="*/ 1 w 49"/>
                <a:gd name="T7" fmla="*/ 33 h 33"/>
                <a:gd name="T8" fmla="*/ 4 w 49"/>
                <a:gd name="T9" fmla="*/ 33 h 33"/>
                <a:gd name="T10" fmla="*/ 6 w 49"/>
                <a:gd name="T11" fmla="*/ 22 h 33"/>
                <a:gd name="T12" fmla="*/ 21 w 49"/>
                <a:gd name="T13" fmla="*/ 12 h 33"/>
                <a:gd name="T14" fmla="*/ 29 w 49"/>
                <a:gd name="T15" fmla="*/ 12 h 33"/>
                <a:gd name="T16" fmla="*/ 43 w 49"/>
                <a:gd name="T17" fmla="*/ 22 h 33"/>
                <a:gd name="T18" fmla="*/ 46 w 49"/>
                <a:gd name="T19" fmla="*/ 33 h 33"/>
                <a:gd name="T20" fmla="*/ 48 w 49"/>
                <a:gd name="T21" fmla="*/ 33 h 33"/>
                <a:gd name="T22" fmla="*/ 49 w 49"/>
                <a:gd name="T23" fmla="*/ 25 h 33"/>
                <a:gd name="T24" fmla="*/ 29 w 49"/>
                <a:gd name="T25" fmla="*/ 0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9" h="33">
                  <a:moveTo>
                    <a:pt x="29" y="0"/>
                  </a:moveTo>
                  <a:cubicBezTo>
                    <a:pt x="21" y="0"/>
                    <a:pt x="21" y="0"/>
                    <a:pt x="21" y="0"/>
                  </a:cubicBezTo>
                  <a:cubicBezTo>
                    <a:pt x="9" y="0"/>
                    <a:pt x="0" y="13"/>
                    <a:pt x="0" y="25"/>
                  </a:cubicBezTo>
                  <a:cubicBezTo>
                    <a:pt x="0" y="25"/>
                    <a:pt x="0" y="28"/>
                    <a:pt x="1" y="33"/>
                  </a:cubicBezTo>
                  <a:cubicBezTo>
                    <a:pt x="4" y="33"/>
                    <a:pt x="4" y="33"/>
                    <a:pt x="4" y="33"/>
                  </a:cubicBezTo>
                  <a:cubicBezTo>
                    <a:pt x="3" y="29"/>
                    <a:pt x="6" y="28"/>
                    <a:pt x="6" y="22"/>
                  </a:cubicBezTo>
                  <a:cubicBezTo>
                    <a:pt x="6" y="17"/>
                    <a:pt x="11" y="12"/>
                    <a:pt x="21" y="12"/>
                  </a:cubicBezTo>
                  <a:cubicBezTo>
                    <a:pt x="29" y="12"/>
                    <a:pt x="29" y="12"/>
                    <a:pt x="29" y="12"/>
                  </a:cubicBezTo>
                  <a:cubicBezTo>
                    <a:pt x="39" y="12"/>
                    <a:pt x="43" y="17"/>
                    <a:pt x="43" y="22"/>
                  </a:cubicBezTo>
                  <a:cubicBezTo>
                    <a:pt x="43" y="28"/>
                    <a:pt x="47" y="29"/>
                    <a:pt x="46" y="33"/>
                  </a:cubicBezTo>
                  <a:cubicBezTo>
                    <a:pt x="48" y="33"/>
                    <a:pt x="48" y="33"/>
                    <a:pt x="48" y="33"/>
                  </a:cubicBezTo>
                  <a:cubicBezTo>
                    <a:pt x="49" y="28"/>
                    <a:pt x="49" y="25"/>
                    <a:pt x="49" y="25"/>
                  </a:cubicBezTo>
                  <a:cubicBezTo>
                    <a:pt x="49" y="13"/>
                    <a:pt x="40" y="0"/>
                    <a:pt x="29" y="0"/>
                  </a:cubicBezTo>
                  <a:close/>
                </a:path>
              </a:pathLst>
            </a:custGeom>
            <a:solidFill>
              <a:srgbClr val="F4833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th-TH" sz="675">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477" name="Freeform 197"/>
            <p:cNvSpPr>
              <a:spLocks/>
            </p:cNvSpPr>
            <p:nvPr/>
          </p:nvSpPr>
          <p:spPr bwMode="auto">
            <a:xfrm>
              <a:off x="13642976" y="4584701"/>
              <a:ext cx="849313" cy="419100"/>
            </a:xfrm>
            <a:custGeom>
              <a:avLst/>
              <a:gdLst>
                <a:gd name="T0" fmla="*/ 71 w 89"/>
                <a:gd name="T1" fmla="*/ 1 h 44"/>
                <a:gd name="T2" fmla="*/ 61 w 89"/>
                <a:gd name="T3" fmla="*/ 0 h 44"/>
                <a:gd name="T4" fmla="*/ 45 w 89"/>
                <a:gd name="T5" fmla="*/ 13 h 44"/>
                <a:gd name="T6" fmla="*/ 28 w 89"/>
                <a:gd name="T7" fmla="*/ 0 h 44"/>
                <a:gd name="T8" fmla="*/ 18 w 89"/>
                <a:gd name="T9" fmla="*/ 1 h 44"/>
                <a:gd name="T10" fmla="*/ 0 w 89"/>
                <a:gd name="T11" fmla="*/ 20 h 44"/>
                <a:gd name="T12" fmla="*/ 0 w 89"/>
                <a:gd name="T13" fmla="*/ 29 h 44"/>
                <a:gd name="T14" fmla="*/ 45 w 89"/>
                <a:gd name="T15" fmla="*/ 44 h 44"/>
                <a:gd name="T16" fmla="*/ 89 w 89"/>
                <a:gd name="T17" fmla="*/ 29 h 44"/>
                <a:gd name="T18" fmla="*/ 89 w 89"/>
                <a:gd name="T19" fmla="*/ 20 h 44"/>
                <a:gd name="T20" fmla="*/ 71 w 89"/>
                <a:gd name="T21" fmla="*/ 1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9" h="44">
                  <a:moveTo>
                    <a:pt x="71" y="1"/>
                  </a:moveTo>
                  <a:cubicBezTo>
                    <a:pt x="67" y="1"/>
                    <a:pt x="63" y="0"/>
                    <a:pt x="61" y="0"/>
                  </a:cubicBezTo>
                  <a:cubicBezTo>
                    <a:pt x="60" y="7"/>
                    <a:pt x="53" y="13"/>
                    <a:pt x="45" y="13"/>
                  </a:cubicBezTo>
                  <a:cubicBezTo>
                    <a:pt x="37" y="13"/>
                    <a:pt x="30" y="7"/>
                    <a:pt x="28" y="0"/>
                  </a:cubicBezTo>
                  <a:cubicBezTo>
                    <a:pt x="26" y="0"/>
                    <a:pt x="23" y="1"/>
                    <a:pt x="18" y="1"/>
                  </a:cubicBezTo>
                  <a:cubicBezTo>
                    <a:pt x="5" y="1"/>
                    <a:pt x="0" y="7"/>
                    <a:pt x="0" y="20"/>
                  </a:cubicBezTo>
                  <a:cubicBezTo>
                    <a:pt x="0" y="29"/>
                    <a:pt x="0" y="29"/>
                    <a:pt x="0" y="29"/>
                  </a:cubicBezTo>
                  <a:cubicBezTo>
                    <a:pt x="12" y="38"/>
                    <a:pt x="28" y="44"/>
                    <a:pt x="45" y="44"/>
                  </a:cubicBezTo>
                  <a:cubicBezTo>
                    <a:pt x="62" y="44"/>
                    <a:pt x="77" y="38"/>
                    <a:pt x="89" y="29"/>
                  </a:cubicBezTo>
                  <a:cubicBezTo>
                    <a:pt x="89" y="20"/>
                    <a:pt x="89" y="20"/>
                    <a:pt x="89" y="20"/>
                  </a:cubicBezTo>
                  <a:cubicBezTo>
                    <a:pt x="89" y="7"/>
                    <a:pt x="85" y="1"/>
                    <a:pt x="71" y="1"/>
                  </a:cubicBezTo>
                </a:path>
              </a:pathLst>
            </a:custGeom>
            <a:solidFill>
              <a:srgbClr val="F0493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th-TH" sz="675">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478" name="Freeform 198"/>
            <p:cNvSpPr>
              <a:spLocks/>
            </p:cNvSpPr>
            <p:nvPr/>
          </p:nvSpPr>
          <p:spPr bwMode="auto">
            <a:xfrm>
              <a:off x="13785851" y="4584701"/>
              <a:ext cx="573088" cy="419100"/>
            </a:xfrm>
            <a:custGeom>
              <a:avLst/>
              <a:gdLst>
                <a:gd name="T0" fmla="*/ 51 w 60"/>
                <a:gd name="T1" fmla="*/ 0 h 44"/>
                <a:gd name="T2" fmla="*/ 51 w 60"/>
                <a:gd name="T3" fmla="*/ 24 h 44"/>
                <a:gd name="T4" fmla="*/ 9 w 60"/>
                <a:gd name="T5" fmla="*/ 24 h 44"/>
                <a:gd name="T6" fmla="*/ 9 w 60"/>
                <a:gd name="T7" fmla="*/ 0 h 44"/>
                <a:gd name="T8" fmla="*/ 0 w 60"/>
                <a:gd name="T9" fmla="*/ 0 h 44"/>
                <a:gd name="T10" fmla="*/ 0 w 60"/>
                <a:gd name="T11" fmla="*/ 38 h 44"/>
                <a:gd name="T12" fmla="*/ 30 w 60"/>
                <a:gd name="T13" fmla="*/ 44 h 44"/>
                <a:gd name="T14" fmla="*/ 60 w 60"/>
                <a:gd name="T15" fmla="*/ 38 h 44"/>
                <a:gd name="T16" fmla="*/ 60 w 60"/>
                <a:gd name="T17" fmla="*/ 0 h 44"/>
                <a:gd name="T18" fmla="*/ 51 w 60"/>
                <a:gd name="T19" fmla="*/ 0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0" h="44">
                  <a:moveTo>
                    <a:pt x="51" y="0"/>
                  </a:moveTo>
                  <a:cubicBezTo>
                    <a:pt x="51" y="24"/>
                    <a:pt x="51" y="24"/>
                    <a:pt x="51" y="24"/>
                  </a:cubicBezTo>
                  <a:cubicBezTo>
                    <a:pt x="9" y="24"/>
                    <a:pt x="9" y="24"/>
                    <a:pt x="9" y="24"/>
                  </a:cubicBezTo>
                  <a:cubicBezTo>
                    <a:pt x="9" y="0"/>
                    <a:pt x="9" y="0"/>
                    <a:pt x="9" y="0"/>
                  </a:cubicBezTo>
                  <a:cubicBezTo>
                    <a:pt x="0" y="0"/>
                    <a:pt x="0" y="0"/>
                    <a:pt x="0" y="0"/>
                  </a:cubicBezTo>
                  <a:cubicBezTo>
                    <a:pt x="0" y="38"/>
                    <a:pt x="0" y="38"/>
                    <a:pt x="0" y="38"/>
                  </a:cubicBezTo>
                  <a:cubicBezTo>
                    <a:pt x="9" y="42"/>
                    <a:pt x="19" y="44"/>
                    <a:pt x="30" y="44"/>
                  </a:cubicBezTo>
                  <a:cubicBezTo>
                    <a:pt x="40" y="44"/>
                    <a:pt x="50" y="42"/>
                    <a:pt x="60" y="38"/>
                  </a:cubicBezTo>
                  <a:cubicBezTo>
                    <a:pt x="60" y="0"/>
                    <a:pt x="60" y="0"/>
                    <a:pt x="60" y="0"/>
                  </a:cubicBezTo>
                  <a:cubicBezTo>
                    <a:pt x="51" y="0"/>
                    <a:pt x="51" y="0"/>
                    <a:pt x="51" y="0"/>
                  </a:cubicBezTo>
                </a:path>
              </a:pathLst>
            </a:custGeom>
            <a:solidFill>
              <a:srgbClr val="0C608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th-TH" sz="675">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479" name="Freeform 199"/>
            <p:cNvSpPr>
              <a:spLocks/>
            </p:cNvSpPr>
            <p:nvPr/>
          </p:nvSpPr>
          <p:spPr bwMode="auto">
            <a:xfrm>
              <a:off x="13871576" y="4594226"/>
              <a:ext cx="9525" cy="0"/>
            </a:xfrm>
            <a:custGeom>
              <a:avLst/>
              <a:gdLst>
                <a:gd name="T0" fmla="*/ 1 w 1"/>
                <a:gd name="T1" fmla="*/ 0 w 1"/>
                <a:gd name="T2" fmla="*/ 0 w 1"/>
                <a:gd name="T3" fmla="*/ 1 w 1"/>
                <a:gd name="T4" fmla="*/ 1 w 1"/>
              </a:gdLst>
              <a:ahLst/>
              <a:cxnLst>
                <a:cxn ang="0">
                  <a:pos x="T0" y="0"/>
                </a:cxn>
                <a:cxn ang="0">
                  <a:pos x="T1" y="0"/>
                </a:cxn>
                <a:cxn ang="0">
                  <a:pos x="T2" y="0"/>
                </a:cxn>
                <a:cxn ang="0">
                  <a:pos x="T3" y="0"/>
                </a:cxn>
                <a:cxn ang="0">
                  <a:pos x="T4" y="0"/>
                </a:cxn>
              </a:cxnLst>
              <a:rect l="0" t="0" r="r" b="b"/>
              <a:pathLst>
                <a:path w="1">
                  <a:moveTo>
                    <a:pt x="1" y="0"/>
                  </a:moveTo>
                  <a:cubicBezTo>
                    <a:pt x="0" y="0"/>
                    <a:pt x="0" y="0"/>
                    <a:pt x="0" y="0"/>
                  </a:cubicBezTo>
                  <a:cubicBezTo>
                    <a:pt x="0" y="0"/>
                    <a:pt x="0" y="0"/>
                    <a:pt x="0" y="0"/>
                  </a:cubicBezTo>
                  <a:cubicBezTo>
                    <a:pt x="0" y="0"/>
                    <a:pt x="0" y="0"/>
                    <a:pt x="1" y="0"/>
                  </a:cubicBezTo>
                  <a:cubicBezTo>
                    <a:pt x="1" y="0"/>
                    <a:pt x="1" y="0"/>
                    <a:pt x="1" y="0"/>
                  </a:cubicBezTo>
                </a:path>
              </a:pathLst>
            </a:custGeom>
            <a:solidFill>
              <a:srgbClr val="D4D2D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th-TH" sz="675">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480" name="Freeform 200"/>
            <p:cNvSpPr>
              <a:spLocks/>
            </p:cNvSpPr>
            <p:nvPr/>
          </p:nvSpPr>
          <p:spPr bwMode="auto">
            <a:xfrm>
              <a:off x="13871576" y="4594226"/>
              <a:ext cx="9525" cy="219075"/>
            </a:xfrm>
            <a:custGeom>
              <a:avLst/>
              <a:gdLst>
                <a:gd name="T0" fmla="*/ 1 w 1"/>
                <a:gd name="T1" fmla="*/ 0 h 23"/>
                <a:gd name="T2" fmla="*/ 0 w 1"/>
                <a:gd name="T3" fmla="*/ 0 h 23"/>
                <a:gd name="T4" fmla="*/ 0 w 1"/>
                <a:gd name="T5" fmla="*/ 23 h 23"/>
                <a:gd name="T6" fmla="*/ 1 w 1"/>
                <a:gd name="T7" fmla="*/ 23 h 23"/>
                <a:gd name="T8" fmla="*/ 1 w 1"/>
                <a:gd name="T9" fmla="*/ 0 h 23"/>
              </a:gdLst>
              <a:ahLst/>
              <a:cxnLst>
                <a:cxn ang="0">
                  <a:pos x="T0" y="T1"/>
                </a:cxn>
                <a:cxn ang="0">
                  <a:pos x="T2" y="T3"/>
                </a:cxn>
                <a:cxn ang="0">
                  <a:pos x="T4" y="T5"/>
                </a:cxn>
                <a:cxn ang="0">
                  <a:pos x="T6" y="T7"/>
                </a:cxn>
                <a:cxn ang="0">
                  <a:pos x="T8" y="T9"/>
                </a:cxn>
              </a:cxnLst>
              <a:rect l="0" t="0" r="r" b="b"/>
              <a:pathLst>
                <a:path w="1" h="23">
                  <a:moveTo>
                    <a:pt x="1" y="0"/>
                  </a:moveTo>
                  <a:cubicBezTo>
                    <a:pt x="0" y="0"/>
                    <a:pt x="0" y="0"/>
                    <a:pt x="0" y="0"/>
                  </a:cubicBezTo>
                  <a:cubicBezTo>
                    <a:pt x="0" y="23"/>
                    <a:pt x="0" y="23"/>
                    <a:pt x="0" y="23"/>
                  </a:cubicBezTo>
                  <a:cubicBezTo>
                    <a:pt x="1" y="23"/>
                    <a:pt x="1" y="23"/>
                    <a:pt x="1" y="23"/>
                  </a:cubicBezTo>
                  <a:cubicBezTo>
                    <a:pt x="1" y="0"/>
                    <a:pt x="1" y="0"/>
                    <a:pt x="1" y="0"/>
                  </a:cubicBezTo>
                </a:path>
              </a:pathLst>
            </a:custGeom>
            <a:solidFill>
              <a:srgbClr val="CE473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th-TH" sz="675">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481" name="Freeform 201"/>
            <p:cNvSpPr>
              <a:spLocks/>
            </p:cNvSpPr>
            <p:nvPr/>
          </p:nvSpPr>
          <p:spPr bwMode="auto">
            <a:xfrm>
              <a:off x="14263688" y="4594226"/>
              <a:ext cx="9525" cy="0"/>
            </a:xfrm>
            <a:custGeom>
              <a:avLst/>
              <a:gdLst>
                <a:gd name="T0" fmla="*/ 0 w 1"/>
                <a:gd name="T1" fmla="*/ 0 w 1"/>
                <a:gd name="T2" fmla="*/ 1 w 1"/>
                <a:gd name="T3" fmla="*/ 1 w 1"/>
                <a:gd name="T4" fmla="*/ 0 w 1"/>
              </a:gdLst>
              <a:ahLst/>
              <a:cxnLst>
                <a:cxn ang="0">
                  <a:pos x="T0" y="0"/>
                </a:cxn>
                <a:cxn ang="0">
                  <a:pos x="T1" y="0"/>
                </a:cxn>
                <a:cxn ang="0">
                  <a:pos x="T2" y="0"/>
                </a:cxn>
                <a:cxn ang="0">
                  <a:pos x="T3" y="0"/>
                </a:cxn>
                <a:cxn ang="0">
                  <a:pos x="T4" y="0"/>
                </a:cxn>
              </a:cxnLst>
              <a:rect l="0" t="0" r="r" b="b"/>
              <a:pathLst>
                <a:path w="1">
                  <a:moveTo>
                    <a:pt x="0" y="0"/>
                  </a:moveTo>
                  <a:cubicBezTo>
                    <a:pt x="0" y="0"/>
                    <a:pt x="0" y="0"/>
                    <a:pt x="0" y="0"/>
                  </a:cubicBezTo>
                  <a:cubicBezTo>
                    <a:pt x="0" y="0"/>
                    <a:pt x="0" y="0"/>
                    <a:pt x="1" y="0"/>
                  </a:cubicBezTo>
                  <a:cubicBezTo>
                    <a:pt x="1" y="0"/>
                    <a:pt x="1" y="0"/>
                    <a:pt x="1" y="0"/>
                  </a:cubicBezTo>
                  <a:cubicBezTo>
                    <a:pt x="0" y="0"/>
                    <a:pt x="0" y="0"/>
                    <a:pt x="0" y="0"/>
                  </a:cubicBezTo>
                </a:path>
              </a:pathLst>
            </a:custGeom>
            <a:solidFill>
              <a:srgbClr val="D4D2D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th-TH" sz="675">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482" name="Freeform 202"/>
            <p:cNvSpPr>
              <a:spLocks/>
            </p:cNvSpPr>
            <p:nvPr/>
          </p:nvSpPr>
          <p:spPr bwMode="auto">
            <a:xfrm>
              <a:off x="14263688" y="4594226"/>
              <a:ext cx="9525" cy="219075"/>
            </a:xfrm>
            <a:custGeom>
              <a:avLst/>
              <a:gdLst>
                <a:gd name="T0" fmla="*/ 0 w 1"/>
                <a:gd name="T1" fmla="*/ 0 h 23"/>
                <a:gd name="T2" fmla="*/ 0 w 1"/>
                <a:gd name="T3" fmla="*/ 23 h 23"/>
                <a:gd name="T4" fmla="*/ 1 w 1"/>
                <a:gd name="T5" fmla="*/ 23 h 23"/>
                <a:gd name="T6" fmla="*/ 1 w 1"/>
                <a:gd name="T7" fmla="*/ 0 h 23"/>
                <a:gd name="T8" fmla="*/ 0 w 1"/>
                <a:gd name="T9" fmla="*/ 0 h 23"/>
              </a:gdLst>
              <a:ahLst/>
              <a:cxnLst>
                <a:cxn ang="0">
                  <a:pos x="T0" y="T1"/>
                </a:cxn>
                <a:cxn ang="0">
                  <a:pos x="T2" y="T3"/>
                </a:cxn>
                <a:cxn ang="0">
                  <a:pos x="T4" y="T5"/>
                </a:cxn>
                <a:cxn ang="0">
                  <a:pos x="T6" y="T7"/>
                </a:cxn>
                <a:cxn ang="0">
                  <a:pos x="T8" y="T9"/>
                </a:cxn>
              </a:cxnLst>
              <a:rect l="0" t="0" r="r" b="b"/>
              <a:pathLst>
                <a:path w="1" h="23">
                  <a:moveTo>
                    <a:pt x="0" y="0"/>
                  </a:moveTo>
                  <a:cubicBezTo>
                    <a:pt x="0" y="23"/>
                    <a:pt x="0" y="23"/>
                    <a:pt x="0" y="23"/>
                  </a:cubicBezTo>
                  <a:cubicBezTo>
                    <a:pt x="1" y="23"/>
                    <a:pt x="1" y="23"/>
                    <a:pt x="1" y="23"/>
                  </a:cubicBezTo>
                  <a:cubicBezTo>
                    <a:pt x="1" y="0"/>
                    <a:pt x="1" y="0"/>
                    <a:pt x="1" y="0"/>
                  </a:cubicBezTo>
                  <a:cubicBezTo>
                    <a:pt x="0" y="0"/>
                    <a:pt x="0" y="0"/>
                    <a:pt x="0" y="0"/>
                  </a:cubicBezTo>
                </a:path>
              </a:pathLst>
            </a:custGeom>
            <a:solidFill>
              <a:srgbClr val="CE473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th-TH" sz="675">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483" name="Freeform 203"/>
            <p:cNvSpPr>
              <a:spLocks/>
            </p:cNvSpPr>
            <p:nvPr/>
          </p:nvSpPr>
          <p:spPr bwMode="auto">
            <a:xfrm>
              <a:off x="14273213" y="4594226"/>
              <a:ext cx="0" cy="219075"/>
            </a:xfrm>
            <a:custGeom>
              <a:avLst/>
              <a:gdLst>
                <a:gd name="T0" fmla="*/ 0 h 138"/>
                <a:gd name="T1" fmla="*/ 0 h 138"/>
                <a:gd name="T2" fmla="*/ 138 h 138"/>
                <a:gd name="T3" fmla="*/ 0 h 138"/>
                <a:gd name="T4" fmla="*/ 0 h 138"/>
              </a:gdLst>
              <a:ahLst/>
              <a:cxnLst>
                <a:cxn ang="0">
                  <a:pos x="0" y="T0"/>
                </a:cxn>
                <a:cxn ang="0">
                  <a:pos x="0" y="T1"/>
                </a:cxn>
                <a:cxn ang="0">
                  <a:pos x="0" y="T2"/>
                </a:cxn>
                <a:cxn ang="0">
                  <a:pos x="0" y="T3"/>
                </a:cxn>
                <a:cxn ang="0">
                  <a:pos x="0" y="T4"/>
                </a:cxn>
              </a:cxnLst>
              <a:rect l="0" t="0" r="r" b="b"/>
              <a:pathLst>
                <a:path h="138">
                  <a:moveTo>
                    <a:pt x="0" y="0"/>
                  </a:moveTo>
                  <a:lnTo>
                    <a:pt x="0" y="0"/>
                  </a:lnTo>
                  <a:lnTo>
                    <a:pt x="0" y="138"/>
                  </a:lnTo>
                  <a:lnTo>
                    <a:pt x="0" y="0"/>
                  </a:lnTo>
                  <a:lnTo>
                    <a:pt x="0" y="0"/>
                  </a:lnTo>
                  <a:close/>
                </a:path>
              </a:pathLst>
            </a:custGeom>
            <a:solidFill>
              <a:srgbClr val="1C598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th-TH" sz="675">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484" name="Freeform 204"/>
            <p:cNvSpPr>
              <a:spLocks/>
            </p:cNvSpPr>
            <p:nvPr/>
          </p:nvSpPr>
          <p:spPr bwMode="auto">
            <a:xfrm>
              <a:off x="14273213" y="4594226"/>
              <a:ext cx="0" cy="219075"/>
            </a:xfrm>
            <a:custGeom>
              <a:avLst/>
              <a:gdLst>
                <a:gd name="T0" fmla="*/ 0 h 138"/>
                <a:gd name="T1" fmla="*/ 0 h 138"/>
                <a:gd name="T2" fmla="*/ 138 h 138"/>
                <a:gd name="T3" fmla="*/ 0 h 138"/>
                <a:gd name="T4" fmla="*/ 0 h 138"/>
              </a:gdLst>
              <a:ahLst/>
              <a:cxnLst>
                <a:cxn ang="0">
                  <a:pos x="0" y="T0"/>
                </a:cxn>
                <a:cxn ang="0">
                  <a:pos x="0" y="T1"/>
                </a:cxn>
                <a:cxn ang="0">
                  <a:pos x="0" y="T2"/>
                </a:cxn>
                <a:cxn ang="0">
                  <a:pos x="0" y="T3"/>
                </a:cxn>
                <a:cxn ang="0">
                  <a:pos x="0" y="T4"/>
                </a:cxn>
              </a:cxnLst>
              <a:rect l="0" t="0" r="r" b="b"/>
              <a:pathLst>
                <a:path h="138">
                  <a:moveTo>
                    <a:pt x="0" y="0"/>
                  </a:moveTo>
                  <a:lnTo>
                    <a:pt x="0" y="0"/>
                  </a:lnTo>
                  <a:lnTo>
                    <a:pt x="0" y="138"/>
                  </a:lnTo>
                  <a:lnTo>
                    <a:pt x="0"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th-TH" sz="675">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485" name="Freeform 205"/>
            <p:cNvSpPr>
              <a:spLocks/>
            </p:cNvSpPr>
            <p:nvPr/>
          </p:nvSpPr>
          <p:spPr bwMode="auto">
            <a:xfrm>
              <a:off x="13662026" y="3784601"/>
              <a:ext cx="820738" cy="352425"/>
            </a:xfrm>
            <a:custGeom>
              <a:avLst/>
              <a:gdLst>
                <a:gd name="T0" fmla="*/ 68 w 86"/>
                <a:gd name="T1" fmla="*/ 18 h 37"/>
                <a:gd name="T2" fmla="*/ 47 w 86"/>
                <a:gd name="T3" fmla="*/ 0 h 37"/>
                <a:gd name="T4" fmla="*/ 38 w 86"/>
                <a:gd name="T5" fmla="*/ 0 h 37"/>
                <a:gd name="T6" fmla="*/ 18 w 86"/>
                <a:gd name="T7" fmla="*/ 18 h 37"/>
                <a:gd name="T8" fmla="*/ 0 w 86"/>
                <a:gd name="T9" fmla="*/ 27 h 37"/>
                <a:gd name="T10" fmla="*/ 43 w 86"/>
                <a:gd name="T11" fmla="*/ 37 h 37"/>
                <a:gd name="T12" fmla="*/ 86 w 86"/>
                <a:gd name="T13" fmla="*/ 27 h 37"/>
                <a:gd name="T14" fmla="*/ 68 w 86"/>
                <a:gd name="T15" fmla="*/ 18 h 3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6" h="37">
                  <a:moveTo>
                    <a:pt x="68" y="18"/>
                  </a:moveTo>
                  <a:cubicBezTo>
                    <a:pt x="65" y="8"/>
                    <a:pt x="57" y="0"/>
                    <a:pt x="47" y="0"/>
                  </a:cubicBezTo>
                  <a:cubicBezTo>
                    <a:pt x="38" y="0"/>
                    <a:pt x="38" y="0"/>
                    <a:pt x="38" y="0"/>
                  </a:cubicBezTo>
                  <a:cubicBezTo>
                    <a:pt x="29" y="0"/>
                    <a:pt x="21" y="8"/>
                    <a:pt x="18" y="18"/>
                  </a:cubicBezTo>
                  <a:cubicBezTo>
                    <a:pt x="7" y="20"/>
                    <a:pt x="0" y="23"/>
                    <a:pt x="0" y="27"/>
                  </a:cubicBezTo>
                  <a:cubicBezTo>
                    <a:pt x="0" y="33"/>
                    <a:pt x="19" y="37"/>
                    <a:pt x="43" y="37"/>
                  </a:cubicBezTo>
                  <a:cubicBezTo>
                    <a:pt x="67" y="37"/>
                    <a:pt x="86" y="33"/>
                    <a:pt x="86" y="27"/>
                  </a:cubicBezTo>
                  <a:cubicBezTo>
                    <a:pt x="86" y="23"/>
                    <a:pt x="79" y="20"/>
                    <a:pt x="68" y="18"/>
                  </a:cubicBezTo>
                  <a:close/>
                </a:path>
              </a:pathLst>
            </a:custGeom>
            <a:solidFill>
              <a:srgbClr val="FDCD0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th-TH" sz="675">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486" name="Freeform 207"/>
            <p:cNvSpPr>
              <a:spLocks/>
            </p:cNvSpPr>
            <p:nvPr/>
          </p:nvSpPr>
          <p:spPr bwMode="auto">
            <a:xfrm>
              <a:off x="13823951" y="3937001"/>
              <a:ext cx="487363" cy="95250"/>
            </a:xfrm>
            <a:custGeom>
              <a:avLst/>
              <a:gdLst>
                <a:gd name="T0" fmla="*/ 51 w 51"/>
                <a:gd name="T1" fmla="*/ 1 h 10"/>
                <a:gd name="T2" fmla="*/ 50 w 51"/>
                <a:gd name="T3" fmla="*/ 0 h 10"/>
                <a:gd name="T4" fmla="*/ 49 w 51"/>
                <a:gd name="T5" fmla="*/ 1 h 10"/>
                <a:gd name="T6" fmla="*/ 30 w 51"/>
                <a:gd name="T7" fmla="*/ 6 h 10"/>
                <a:gd name="T8" fmla="*/ 21 w 51"/>
                <a:gd name="T9" fmla="*/ 6 h 10"/>
                <a:gd name="T10" fmla="*/ 3 w 51"/>
                <a:gd name="T11" fmla="*/ 1 h 10"/>
                <a:gd name="T12" fmla="*/ 1 w 51"/>
                <a:gd name="T13" fmla="*/ 0 h 10"/>
                <a:gd name="T14" fmla="*/ 1 w 51"/>
                <a:gd name="T15" fmla="*/ 1 h 10"/>
                <a:gd name="T16" fmla="*/ 0 w 51"/>
                <a:gd name="T17" fmla="*/ 3 h 10"/>
                <a:gd name="T18" fmla="*/ 21 w 51"/>
                <a:gd name="T19" fmla="*/ 10 h 10"/>
                <a:gd name="T20" fmla="*/ 30 w 51"/>
                <a:gd name="T21" fmla="*/ 10 h 10"/>
                <a:gd name="T22" fmla="*/ 51 w 51"/>
                <a:gd name="T23" fmla="*/ 3 h 10"/>
                <a:gd name="T24" fmla="*/ 51 w 51"/>
                <a:gd name="T25" fmla="*/ 1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1" h="10">
                  <a:moveTo>
                    <a:pt x="51" y="1"/>
                  </a:moveTo>
                  <a:cubicBezTo>
                    <a:pt x="50" y="1"/>
                    <a:pt x="50" y="1"/>
                    <a:pt x="50" y="0"/>
                  </a:cubicBezTo>
                  <a:cubicBezTo>
                    <a:pt x="50" y="1"/>
                    <a:pt x="49" y="1"/>
                    <a:pt x="49" y="1"/>
                  </a:cubicBezTo>
                  <a:cubicBezTo>
                    <a:pt x="45" y="4"/>
                    <a:pt x="38" y="6"/>
                    <a:pt x="30" y="6"/>
                  </a:cubicBezTo>
                  <a:cubicBezTo>
                    <a:pt x="21" y="6"/>
                    <a:pt x="21" y="6"/>
                    <a:pt x="21" y="6"/>
                  </a:cubicBezTo>
                  <a:cubicBezTo>
                    <a:pt x="13" y="6"/>
                    <a:pt x="7" y="4"/>
                    <a:pt x="3" y="1"/>
                  </a:cubicBezTo>
                  <a:cubicBezTo>
                    <a:pt x="2" y="1"/>
                    <a:pt x="2" y="1"/>
                    <a:pt x="1" y="0"/>
                  </a:cubicBezTo>
                  <a:cubicBezTo>
                    <a:pt x="1" y="1"/>
                    <a:pt x="1" y="1"/>
                    <a:pt x="1" y="1"/>
                  </a:cubicBezTo>
                  <a:cubicBezTo>
                    <a:pt x="1" y="2"/>
                    <a:pt x="0" y="3"/>
                    <a:pt x="0" y="3"/>
                  </a:cubicBezTo>
                  <a:cubicBezTo>
                    <a:pt x="3" y="7"/>
                    <a:pt x="11" y="10"/>
                    <a:pt x="21" y="10"/>
                  </a:cubicBezTo>
                  <a:cubicBezTo>
                    <a:pt x="30" y="10"/>
                    <a:pt x="30" y="10"/>
                    <a:pt x="30" y="10"/>
                  </a:cubicBezTo>
                  <a:cubicBezTo>
                    <a:pt x="40" y="10"/>
                    <a:pt x="49" y="7"/>
                    <a:pt x="51" y="3"/>
                  </a:cubicBezTo>
                  <a:cubicBezTo>
                    <a:pt x="51" y="3"/>
                    <a:pt x="51" y="2"/>
                    <a:pt x="51" y="1"/>
                  </a:cubicBezTo>
                  <a:close/>
                </a:path>
              </a:pathLst>
            </a:custGeom>
            <a:solidFill>
              <a:srgbClr val="B2722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th-TH" sz="675">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487" name="Freeform 208"/>
            <p:cNvSpPr>
              <a:spLocks/>
            </p:cNvSpPr>
            <p:nvPr/>
          </p:nvSpPr>
          <p:spPr bwMode="auto">
            <a:xfrm>
              <a:off x="13995401" y="4318001"/>
              <a:ext cx="152400" cy="38100"/>
            </a:xfrm>
            <a:custGeom>
              <a:avLst/>
              <a:gdLst>
                <a:gd name="T0" fmla="*/ 8 w 16"/>
                <a:gd name="T1" fmla="*/ 0 h 4"/>
                <a:gd name="T2" fmla="*/ 0 w 16"/>
                <a:gd name="T3" fmla="*/ 4 h 4"/>
                <a:gd name="T4" fmla="*/ 16 w 16"/>
                <a:gd name="T5" fmla="*/ 4 h 4"/>
                <a:gd name="T6" fmla="*/ 8 w 16"/>
                <a:gd name="T7" fmla="*/ 0 h 4"/>
              </a:gdLst>
              <a:ahLst/>
              <a:cxnLst>
                <a:cxn ang="0">
                  <a:pos x="T0" y="T1"/>
                </a:cxn>
                <a:cxn ang="0">
                  <a:pos x="T2" y="T3"/>
                </a:cxn>
                <a:cxn ang="0">
                  <a:pos x="T4" y="T5"/>
                </a:cxn>
                <a:cxn ang="0">
                  <a:pos x="T6" y="T7"/>
                </a:cxn>
              </a:cxnLst>
              <a:rect l="0" t="0" r="r" b="b"/>
              <a:pathLst>
                <a:path w="16" h="4">
                  <a:moveTo>
                    <a:pt x="8" y="0"/>
                  </a:moveTo>
                  <a:cubicBezTo>
                    <a:pt x="3" y="0"/>
                    <a:pt x="0" y="2"/>
                    <a:pt x="0" y="4"/>
                  </a:cubicBezTo>
                  <a:cubicBezTo>
                    <a:pt x="16" y="4"/>
                    <a:pt x="16" y="4"/>
                    <a:pt x="16" y="4"/>
                  </a:cubicBezTo>
                  <a:cubicBezTo>
                    <a:pt x="16" y="2"/>
                    <a:pt x="12" y="0"/>
                    <a:pt x="8" y="0"/>
                  </a:cubicBezTo>
                  <a:close/>
                </a:path>
              </a:pathLst>
            </a:custGeom>
            <a:solidFill>
              <a:srgbClr val="F4833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th-TH" sz="675">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488" name="Freeform 209"/>
            <p:cNvSpPr>
              <a:spLocks/>
            </p:cNvSpPr>
            <p:nvPr/>
          </p:nvSpPr>
          <p:spPr bwMode="auto">
            <a:xfrm>
              <a:off x="13909676" y="4165601"/>
              <a:ext cx="104775" cy="28575"/>
            </a:xfrm>
            <a:custGeom>
              <a:avLst/>
              <a:gdLst>
                <a:gd name="T0" fmla="*/ 4 w 11"/>
                <a:gd name="T1" fmla="*/ 0 h 3"/>
                <a:gd name="T2" fmla="*/ 0 w 11"/>
                <a:gd name="T3" fmla="*/ 3 h 3"/>
                <a:gd name="T4" fmla="*/ 11 w 11"/>
                <a:gd name="T5" fmla="*/ 3 h 3"/>
                <a:gd name="T6" fmla="*/ 4 w 11"/>
                <a:gd name="T7" fmla="*/ 0 h 3"/>
              </a:gdLst>
              <a:ahLst/>
              <a:cxnLst>
                <a:cxn ang="0">
                  <a:pos x="T0" y="T1"/>
                </a:cxn>
                <a:cxn ang="0">
                  <a:pos x="T2" y="T3"/>
                </a:cxn>
                <a:cxn ang="0">
                  <a:pos x="T4" y="T5"/>
                </a:cxn>
                <a:cxn ang="0">
                  <a:pos x="T6" y="T7"/>
                </a:cxn>
              </a:cxnLst>
              <a:rect l="0" t="0" r="r" b="b"/>
              <a:pathLst>
                <a:path w="11" h="3">
                  <a:moveTo>
                    <a:pt x="4" y="0"/>
                  </a:moveTo>
                  <a:cubicBezTo>
                    <a:pt x="2" y="0"/>
                    <a:pt x="0" y="2"/>
                    <a:pt x="0" y="3"/>
                  </a:cubicBezTo>
                  <a:cubicBezTo>
                    <a:pt x="11" y="3"/>
                    <a:pt x="11" y="3"/>
                    <a:pt x="11" y="3"/>
                  </a:cubicBezTo>
                  <a:cubicBezTo>
                    <a:pt x="11" y="2"/>
                    <a:pt x="6" y="0"/>
                    <a:pt x="4" y="0"/>
                  </a:cubicBezTo>
                  <a:close/>
                </a:path>
              </a:pathLst>
            </a:custGeom>
            <a:solidFill>
              <a:srgbClr val="F4833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th-TH" sz="675">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489" name="Freeform 210"/>
            <p:cNvSpPr>
              <a:spLocks/>
            </p:cNvSpPr>
            <p:nvPr/>
          </p:nvSpPr>
          <p:spPr bwMode="auto">
            <a:xfrm>
              <a:off x="14128751" y="4165601"/>
              <a:ext cx="95250" cy="28575"/>
            </a:xfrm>
            <a:custGeom>
              <a:avLst/>
              <a:gdLst>
                <a:gd name="T0" fmla="*/ 6 w 10"/>
                <a:gd name="T1" fmla="*/ 0 h 3"/>
                <a:gd name="T2" fmla="*/ 0 w 10"/>
                <a:gd name="T3" fmla="*/ 3 h 3"/>
                <a:gd name="T4" fmla="*/ 10 w 10"/>
                <a:gd name="T5" fmla="*/ 3 h 3"/>
                <a:gd name="T6" fmla="*/ 6 w 10"/>
                <a:gd name="T7" fmla="*/ 0 h 3"/>
              </a:gdLst>
              <a:ahLst/>
              <a:cxnLst>
                <a:cxn ang="0">
                  <a:pos x="T0" y="T1"/>
                </a:cxn>
                <a:cxn ang="0">
                  <a:pos x="T2" y="T3"/>
                </a:cxn>
                <a:cxn ang="0">
                  <a:pos x="T4" y="T5"/>
                </a:cxn>
                <a:cxn ang="0">
                  <a:pos x="T6" y="T7"/>
                </a:cxn>
              </a:cxnLst>
              <a:rect l="0" t="0" r="r" b="b"/>
              <a:pathLst>
                <a:path w="10" h="3">
                  <a:moveTo>
                    <a:pt x="6" y="0"/>
                  </a:moveTo>
                  <a:cubicBezTo>
                    <a:pt x="4" y="0"/>
                    <a:pt x="0" y="2"/>
                    <a:pt x="0" y="3"/>
                  </a:cubicBezTo>
                  <a:cubicBezTo>
                    <a:pt x="10" y="3"/>
                    <a:pt x="10" y="3"/>
                    <a:pt x="10" y="3"/>
                  </a:cubicBezTo>
                  <a:cubicBezTo>
                    <a:pt x="10" y="2"/>
                    <a:pt x="9" y="0"/>
                    <a:pt x="6" y="0"/>
                  </a:cubicBezTo>
                  <a:close/>
                </a:path>
              </a:pathLst>
            </a:custGeom>
            <a:solidFill>
              <a:srgbClr val="F4833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th-TH" sz="675">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490" name="Rectangle 211"/>
            <p:cNvSpPr>
              <a:spLocks noChangeArrowheads="1"/>
            </p:cNvSpPr>
            <p:nvPr/>
          </p:nvSpPr>
          <p:spPr bwMode="auto">
            <a:xfrm>
              <a:off x="13871576" y="4889501"/>
              <a:ext cx="401638" cy="9525"/>
            </a:xfrm>
            <a:prstGeom prst="rect">
              <a:avLst/>
            </a:prstGeom>
            <a:solidFill>
              <a:srgbClr val="34699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34290" tIns="17145" rIns="34290" bIns="17145" numCol="1" anchor="t" anchorCtr="0" compatLnSpc="1">
              <a:prstTxWarp prst="textNoShape">
                <a:avLst/>
              </a:prstTxWarp>
            </a:bodyPr>
            <a:lstStyle/>
            <a:p>
              <a:endParaRPr lang="th-TH" sz="675">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491" name="Rectangle 212"/>
            <p:cNvSpPr>
              <a:spLocks noChangeArrowheads="1"/>
            </p:cNvSpPr>
            <p:nvPr/>
          </p:nvSpPr>
          <p:spPr bwMode="auto">
            <a:xfrm>
              <a:off x="13871576" y="4889501"/>
              <a:ext cx="401638" cy="9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34290" tIns="17145" rIns="34290" bIns="17145" numCol="1" anchor="t" anchorCtr="0" compatLnSpc="1">
              <a:prstTxWarp prst="textNoShape">
                <a:avLst/>
              </a:prstTxWarp>
            </a:bodyPr>
            <a:lstStyle/>
            <a:p>
              <a:endParaRPr lang="th-TH" sz="675">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grpSp>
      <p:grpSp>
        <p:nvGrpSpPr>
          <p:cNvPr id="492" name="กลุ่ม 491"/>
          <p:cNvGrpSpPr/>
          <p:nvPr/>
        </p:nvGrpSpPr>
        <p:grpSpPr>
          <a:xfrm>
            <a:off x="2707274" y="2000250"/>
            <a:ext cx="1009002" cy="1530509"/>
            <a:chOff x="12395201" y="3689351"/>
            <a:chExt cx="847725" cy="1285875"/>
          </a:xfrm>
        </p:grpSpPr>
        <p:sp>
          <p:nvSpPr>
            <p:cNvPr id="493" name="Freeform 213"/>
            <p:cNvSpPr>
              <a:spLocks/>
            </p:cNvSpPr>
            <p:nvPr/>
          </p:nvSpPr>
          <p:spPr bwMode="auto">
            <a:xfrm>
              <a:off x="12395201" y="4365626"/>
              <a:ext cx="847725" cy="609600"/>
            </a:xfrm>
            <a:custGeom>
              <a:avLst/>
              <a:gdLst>
                <a:gd name="T0" fmla="*/ 71 w 89"/>
                <a:gd name="T1" fmla="*/ 21 h 64"/>
                <a:gd name="T2" fmla="*/ 53 w 89"/>
                <a:gd name="T3" fmla="*/ 0 h 64"/>
                <a:gd name="T4" fmla="*/ 36 w 89"/>
                <a:gd name="T5" fmla="*/ 0 h 64"/>
                <a:gd name="T6" fmla="*/ 18 w 89"/>
                <a:gd name="T7" fmla="*/ 21 h 64"/>
                <a:gd name="T8" fmla="*/ 0 w 89"/>
                <a:gd name="T9" fmla="*/ 40 h 64"/>
                <a:gd name="T10" fmla="*/ 0 w 89"/>
                <a:gd name="T11" fmla="*/ 49 h 64"/>
                <a:gd name="T12" fmla="*/ 44 w 89"/>
                <a:gd name="T13" fmla="*/ 64 h 64"/>
                <a:gd name="T14" fmla="*/ 89 w 89"/>
                <a:gd name="T15" fmla="*/ 49 h 64"/>
                <a:gd name="T16" fmla="*/ 89 w 89"/>
                <a:gd name="T17" fmla="*/ 40 h 64"/>
                <a:gd name="T18" fmla="*/ 71 w 89"/>
                <a:gd name="T19" fmla="*/ 21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9" h="64">
                  <a:moveTo>
                    <a:pt x="71" y="21"/>
                  </a:moveTo>
                  <a:cubicBezTo>
                    <a:pt x="50" y="21"/>
                    <a:pt x="54" y="11"/>
                    <a:pt x="53" y="0"/>
                  </a:cubicBezTo>
                  <a:cubicBezTo>
                    <a:pt x="36" y="0"/>
                    <a:pt x="36" y="0"/>
                    <a:pt x="36" y="0"/>
                  </a:cubicBezTo>
                  <a:cubicBezTo>
                    <a:pt x="34" y="11"/>
                    <a:pt x="39" y="21"/>
                    <a:pt x="18" y="21"/>
                  </a:cubicBezTo>
                  <a:cubicBezTo>
                    <a:pt x="4" y="21"/>
                    <a:pt x="0" y="27"/>
                    <a:pt x="0" y="40"/>
                  </a:cubicBezTo>
                  <a:cubicBezTo>
                    <a:pt x="0" y="49"/>
                    <a:pt x="0" y="49"/>
                    <a:pt x="0" y="49"/>
                  </a:cubicBezTo>
                  <a:cubicBezTo>
                    <a:pt x="12" y="58"/>
                    <a:pt x="27" y="64"/>
                    <a:pt x="44" y="64"/>
                  </a:cubicBezTo>
                  <a:cubicBezTo>
                    <a:pt x="61" y="64"/>
                    <a:pt x="77" y="58"/>
                    <a:pt x="89" y="49"/>
                  </a:cubicBezTo>
                  <a:cubicBezTo>
                    <a:pt x="89" y="40"/>
                    <a:pt x="89" y="40"/>
                    <a:pt x="89" y="40"/>
                  </a:cubicBezTo>
                  <a:cubicBezTo>
                    <a:pt x="89" y="27"/>
                    <a:pt x="84" y="21"/>
                    <a:pt x="71" y="21"/>
                  </a:cubicBezTo>
                </a:path>
              </a:pathLst>
            </a:custGeom>
            <a:solidFill>
              <a:srgbClr val="FDD0A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th-TH" sz="675">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494" name="Freeform 214"/>
            <p:cNvSpPr>
              <a:spLocks/>
            </p:cNvSpPr>
            <p:nvPr/>
          </p:nvSpPr>
          <p:spPr bwMode="auto">
            <a:xfrm>
              <a:off x="12728576" y="4413251"/>
              <a:ext cx="171450" cy="38100"/>
            </a:xfrm>
            <a:custGeom>
              <a:avLst/>
              <a:gdLst>
                <a:gd name="T0" fmla="*/ 0 w 18"/>
                <a:gd name="T1" fmla="*/ 0 h 4"/>
                <a:gd name="T2" fmla="*/ 0 w 18"/>
                <a:gd name="T3" fmla="*/ 1 h 4"/>
                <a:gd name="T4" fmla="*/ 9 w 18"/>
                <a:gd name="T5" fmla="*/ 4 h 4"/>
                <a:gd name="T6" fmla="*/ 18 w 18"/>
                <a:gd name="T7" fmla="*/ 1 h 4"/>
                <a:gd name="T8" fmla="*/ 18 w 18"/>
                <a:gd name="T9" fmla="*/ 0 h 4"/>
                <a:gd name="T10" fmla="*/ 9 w 18"/>
                <a:gd name="T11" fmla="*/ 2 h 4"/>
                <a:gd name="T12" fmla="*/ 0 w 18"/>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18" h="4">
                  <a:moveTo>
                    <a:pt x="0" y="0"/>
                  </a:moveTo>
                  <a:cubicBezTo>
                    <a:pt x="0" y="0"/>
                    <a:pt x="0" y="1"/>
                    <a:pt x="0" y="1"/>
                  </a:cubicBezTo>
                  <a:cubicBezTo>
                    <a:pt x="3" y="3"/>
                    <a:pt x="6" y="4"/>
                    <a:pt x="9" y="4"/>
                  </a:cubicBezTo>
                  <a:cubicBezTo>
                    <a:pt x="13" y="4"/>
                    <a:pt x="16" y="3"/>
                    <a:pt x="18" y="1"/>
                  </a:cubicBezTo>
                  <a:cubicBezTo>
                    <a:pt x="18" y="1"/>
                    <a:pt x="18" y="0"/>
                    <a:pt x="18" y="0"/>
                  </a:cubicBezTo>
                  <a:cubicBezTo>
                    <a:pt x="16" y="1"/>
                    <a:pt x="13" y="2"/>
                    <a:pt x="9" y="2"/>
                  </a:cubicBezTo>
                  <a:cubicBezTo>
                    <a:pt x="6" y="2"/>
                    <a:pt x="3" y="1"/>
                    <a:pt x="0" y="0"/>
                  </a:cubicBezTo>
                </a:path>
              </a:pathLst>
            </a:custGeom>
            <a:solidFill>
              <a:srgbClr val="D5B19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th-TH" sz="675">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495" name="Freeform 215"/>
            <p:cNvSpPr>
              <a:spLocks/>
            </p:cNvSpPr>
            <p:nvPr/>
          </p:nvSpPr>
          <p:spPr bwMode="auto">
            <a:xfrm>
              <a:off x="12395201" y="4556126"/>
              <a:ext cx="847725" cy="419100"/>
            </a:xfrm>
            <a:custGeom>
              <a:avLst/>
              <a:gdLst>
                <a:gd name="T0" fmla="*/ 71 w 89"/>
                <a:gd name="T1" fmla="*/ 1 h 44"/>
                <a:gd name="T2" fmla="*/ 64 w 89"/>
                <a:gd name="T3" fmla="*/ 0 h 44"/>
                <a:gd name="T4" fmla="*/ 44 w 89"/>
                <a:gd name="T5" fmla="*/ 2 h 44"/>
                <a:gd name="T6" fmla="*/ 25 w 89"/>
                <a:gd name="T7" fmla="*/ 0 h 44"/>
                <a:gd name="T8" fmla="*/ 18 w 89"/>
                <a:gd name="T9" fmla="*/ 1 h 44"/>
                <a:gd name="T10" fmla="*/ 0 w 89"/>
                <a:gd name="T11" fmla="*/ 20 h 44"/>
                <a:gd name="T12" fmla="*/ 0 w 89"/>
                <a:gd name="T13" fmla="*/ 29 h 44"/>
                <a:gd name="T14" fmla="*/ 44 w 89"/>
                <a:gd name="T15" fmla="*/ 44 h 44"/>
                <a:gd name="T16" fmla="*/ 89 w 89"/>
                <a:gd name="T17" fmla="*/ 29 h 44"/>
                <a:gd name="T18" fmla="*/ 89 w 89"/>
                <a:gd name="T19" fmla="*/ 20 h 44"/>
                <a:gd name="T20" fmla="*/ 71 w 89"/>
                <a:gd name="T21" fmla="*/ 1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9" h="44">
                  <a:moveTo>
                    <a:pt x="71" y="1"/>
                  </a:moveTo>
                  <a:cubicBezTo>
                    <a:pt x="68" y="1"/>
                    <a:pt x="66" y="1"/>
                    <a:pt x="64" y="0"/>
                  </a:cubicBezTo>
                  <a:cubicBezTo>
                    <a:pt x="44" y="2"/>
                    <a:pt x="44" y="2"/>
                    <a:pt x="44" y="2"/>
                  </a:cubicBezTo>
                  <a:cubicBezTo>
                    <a:pt x="25" y="0"/>
                    <a:pt x="25" y="0"/>
                    <a:pt x="25" y="0"/>
                  </a:cubicBezTo>
                  <a:cubicBezTo>
                    <a:pt x="23" y="1"/>
                    <a:pt x="21" y="1"/>
                    <a:pt x="18" y="1"/>
                  </a:cubicBezTo>
                  <a:cubicBezTo>
                    <a:pt x="4" y="1"/>
                    <a:pt x="0" y="7"/>
                    <a:pt x="0" y="20"/>
                  </a:cubicBezTo>
                  <a:cubicBezTo>
                    <a:pt x="0" y="29"/>
                    <a:pt x="0" y="29"/>
                    <a:pt x="0" y="29"/>
                  </a:cubicBezTo>
                  <a:cubicBezTo>
                    <a:pt x="12" y="38"/>
                    <a:pt x="27" y="44"/>
                    <a:pt x="44" y="44"/>
                  </a:cubicBezTo>
                  <a:cubicBezTo>
                    <a:pt x="61" y="44"/>
                    <a:pt x="77" y="38"/>
                    <a:pt x="89" y="29"/>
                  </a:cubicBezTo>
                  <a:cubicBezTo>
                    <a:pt x="89" y="20"/>
                    <a:pt x="89" y="20"/>
                    <a:pt x="89" y="20"/>
                  </a:cubicBezTo>
                  <a:cubicBezTo>
                    <a:pt x="89" y="7"/>
                    <a:pt x="84" y="1"/>
                    <a:pt x="71" y="1"/>
                  </a:cubicBezTo>
                </a:path>
              </a:pathLst>
            </a:custGeom>
            <a:solidFill>
              <a:srgbClr val="A3D4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th-TH" sz="675">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496" name="Freeform 216"/>
            <p:cNvSpPr>
              <a:spLocks/>
            </p:cNvSpPr>
            <p:nvPr/>
          </p:nvSpPr>
          <p:spPr bwMode="auto">
            <a:xfrm>
              <a:off x="12728576" y="4584701"/>
              <a:ext cx="171450" cy="390525"/>
            </a:xfrm>
            <a:custGeom>
              <a:avLst/>
              <a:gdLst>
                <a:gd name="T0" fmla="*/ 18 w 18"/>
                <a:gd name="T1" fmla="*/ 0 h 41"/>
                <a:gd name="T2" fmla="*/ 0 w 18"/>
                <a:gd name="T3" fmla="*/ 0 h 41"/>
                <a:gd name="T4" fmla="*/ 7 w 18"/>
                <a:gd name="T5" fmla="*/ 8 h 41"/>
                <a:gd name="T6" fmla="*/ 5 w 18"/>
                <a:gd name="T7" fmla="*/ 41 h 41"/>
                <a:gd name="T8" fmla="*/ 9 w 18"/>
                <a:gd name="T9" fmla="*/ 41 h 41"/>
                <a:gd name="T10" fmla="*/ 14 w 18"/>
                <a:gd name="T11" fmla="*/ 41 h 41"/>
                <a:gd name="T12" fmla="*/ 12 w 18"/>
                <a:gd name="T13" fmla="*/ 8 h 41"/>
                <a:gd name="T14" fmla="*/ 18 w 18"/>
                <a:gd name="T15" fmla="*/ 0 h 4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 h="41">
                  <a:moveTo>
                    <a:pt x="18" y="0"/>
                  </a:moveTo>
                  <a:cubicBezTo>
                    <a:pt x="0" y="0"/>
                    <a:pt x="0" y="0"/>
                    <a:pt x="0" y="0"/>
                  </a:cubicBezTo>
                  <a:cubicBezTo>
                    <a:pt x="7" y="8"/>
                    <a:pt x="7" y="8"/>
                    <a:pt x="7" y="8"/>
                  </a:cubicBezTo>
                  <a:cubicBezTo>
                    <a:pt x="5" y="41"/>
                    <a:pt x="5" y="41"/>
                    <a:pt x="5" y="41"/>
                  </a:cubicBezTo>
                  <a:cubicBezTo>
                    <a:pt x="6" y="41"/>
                    <a:pt x="8" y="41"/>
                    <a:pt x="9" y="41"/>
                  </a:cubicBezTo>
                  <a:cubicBezTo>
                    <a:pt x="11" y="41"/>
                    <a:pt x="12" y="41"/>
                    <a:pt x="14" y="41"/>
                  </a:cubicBezTo>
                  <a:cubicBezTo>
                    <a:pt x="12" y="8"/>
                    <a:pt x="12" y="8"/>
                    <a:pt x="12" y="8"/>
                  </a:cubicBezTo>
                  <a:cubicBezTo>
                    <a:pt x="18" y="0"/>
                    <a:pt x="18" y="0"/>
                    <a:pt x="18" y="0"/>
                  </a:cubicBezTo>
                </a:path>
              </a:pathLst>
            </a:custGeom>
            <a:solidFill>
              <a:srgbClr val="595A5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th-TH" sz="675">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497" name="Freeform 217"/>
            <p:cNvSpPr>
              <a:spLocks/>
            </p:cNvSpPr>
            <p:nvPr/>
          </p:nvSpPr>
          <p:spPr bwMode="auto">
            <a:xfrm>
              <a:off x="12395201" y="4556126"/>
              <a:ext cx="847725" cy="419100"/>
            </a:xfrm>
            <a:custGeom>
              <a:avLst/>
              <a:gdLst>
                <a:gd name="T0" fmla="*/ 71 w 89"/>
                <a:gd name="T1" fmla="*/ 1 h 44"/>
                <a:gd name="T2" fmla="*/ 64 w 89"/>
                <a:gd name="T3" fmla="*/ 0 h 44"/>
                <a:gd name="T4" fmla="*/ 44 w 89"/>
                <a:gd name="T5" fmla="*/ 39 h 44"/>
                <a:gd name="T6" fmla="*/ 25 w 89"/>
                <a:gd name="T7" fmla="*/ 0 h 44"/>
                <a:gd name="T8" fmla="*/ 18 w 89"/>
                <a:gd name="T9" fmla="*/ 1 h 44"/>
                <a:gd name="T10" fmla="*/ 0 w 89"/>
                <a:gd name="T11" fmla="*/ 20 h 44"/>
                <a:gd name="T12" fmla="*/ 0 w 89"/>
                <a:gd name="T13" fmla="*/ 29 h 44"/>
                <a:gd name="T14" fmla="*/ 44 w 89"/>
                <a:gd name="T15" fmla="*/ 44 h 44"/>
                <a:gd name="T16" fmla="*/ 89 w 89"/>
                <a:gd name="T17" fmla="*/ 29 h 44"/>
                <a:gd name="T18" fmla="*/ 89 w 89"/>
                <a:gd name="T19" fmla="*/ 20 h 44"/>
                <a:gd name="T20" fmla="*/ 71 w 89"/>
                <a:gd name="T21" fmla="*/ 1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9" h="44">
                  <a:moveTo>
                    <a:pt x="71" y="1"/>
                  </a:moveTo>
                  <a:cubicBezTo>
                    <a:pt x="68" y="1"/>
                    <a:pt x="66" y="1"/>
                    <a:pt x="64" y="0"/>
                  </a:cubicBezTo>
                  <a:cubicBezTo>
                    <a:pt x="44" y="39"/>
                    <a:pt x="44" y="39"/>
                    <a:pt x="44" y="39"/>
                  </a:cubicBezTo>
                  <a:cubicBezTo>
                    <a:pt x="25" y="0"/>
                    <a:pt x="25" y="0"/>
                    <a:pt x="25" y="0"/>
                  </a:cubicBezTo>
                  <a:cubicBezTo>
                    <a:pt x="23" y="1"/>
                    <a:pt x="21" y="1"/>
                    <a:pt x="18" y="1"/>
                  </a:cubicBezTo>
                  <a:cubicBezTo>
                    <a:pt x="4" y="1"/>
                    <a:pt x="0" y="7"/>
                    <a:pt x="0" y="20"/>
                  </a:cubicBezTo>
                  <a:cubicBezTo>
                    <a:pt x="0" y="29"/>
                    <a:pt x="0" y="29"/>
                    <a:pt x="0" y="29"/>
                  </a:cubicBezTo>
                  <a:cubicBezTo>
                    <a:pt x="12" y="38"/>
                    <a:pt x="27" y="44"/>
                    <a:pt x="44" y="44"/>
                  </a:cubicBezTo>
                  <a:cubicBezTo>
                    <a:pt x="61" y="44"/>
                    <a:pt x="77" y="38"/>
                    <a:pt x="89" y="29"/>
                  </a:cubicBezTo>
                  <a:cubicBezTo>
                    <a:pt x="89" y="20"/>
                    <a:pt x="89" y="20"/>
                    <a:pt x="89" y="20"/>
                  </a:cubicBezTo>
                  <a:cubicBezTo>
                    <a:pt x="89" y="7"/>
                    <a:pt x="84" y="1"/>
                    <a:pt x="71" y="1"/>
                  </a:cubicBezTo>
                </a:path>
              </a:pathLst>
            </a:custGeom>
            <a:solidFill>
              <a:srgbClr val="F9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th-TH" sz="675">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498" name="Freeform 218"/>
            <p:cNvSpPr>
              <a:spLocks/>
            </p:cNvSpPr>
            <p:nvPr/>
          </p:nvSpPr>
          <p:spPr bwMode="auto">
            <a:xfrm>
              <a:off x="12795251" y="4660901"/>
              <a:ext cx="47625" cy="0"/>
            </a:xfrm>
            <a:custGeom>
              <a:avLst/>
              <a:gdLst>
                <a:gd name="T0" fmla="*/ 5 w 5"/>
                <a:gd name="T1" fmla="*/ 0 w 5"/>
                <a:gd name="T2" fmla="*/ 2 w 5"/>
                <a:gd name="T3" fmla="*/ 5 w 5"/>
              </a:gdLst>
              <a:ahLst/>
              <a:cxnLst>
                <a:cxn ang="0">
                  <a:pos x="T0" y="0"/>
                </a:cxn>
                <a:cxn ang="0">
                  <a:pos x="T1" y="0"/>
                </a:cxn>
                <a:cxn ang="0">
                  <a:pos x="T2" y="0"/>
                </a:cxn>
                <a:cxn ang="0">
                  <a:pos x="T3" y="0"/>
                </a:cxn>
              </a:cxnLst>
              <a:rect l="0" t="0" r="r" b="b"/>
              <a:pathLst>
                <a:path w="5">
                  <a:moveTo>
                    <a:pt x="5" y="0"/>
                  </a:moveTo>
                  <a:cubicBezTo>
                    <a:pt x="0" y="0"/>
                    <a:pt x="0" y="0"/>
                    <a:pt x="0" y="0"/>
                  </a:cubicBezTo>
                  <a:cubicBezTo>
                    <a:pt x="0" y="0"/>
                    <a:pt x="1" y="0"/>
                    <a:pt x="2" y="0"/>
                  </a:cubicBezTo>
                  <a:cubicBezTo>
                    <a:pt x="4" y="0"/>
                    <a:pt x="5" y="0"/>
                    <a:pt x="5" y="0"/>
                  </a:cubicBezTo>
                </a:path>
              </a:pathLst>
            </a:custGeom>
            <a:solidFill>
              <a:srgbClr val="494A4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th-TH" sz="675">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499" name="Freeform 219"/>
            <p:cNvSpPr>
              <a:spLocks/>
            </p:cNvSpPr>
            <p:nvPr/>
          </p:nvSpPr>
          <p:spPr bwMode="auto">
            <a:xfrm>
              <a:off x="12633326" y="4489451"/>
              <a:ext cx="180975" cy="190500"/>
            </a:xfrm>
            <a:custGeom>
              <a:avLst/>
              <a:gdLst>
                <a:gd name="T0" fmla="*/ 60 w 114"/>
                <a:gd name="T1" fmla="*/ 0 h 120"/>
                <a:gd name="T2" fmla="*/ 48 w 114"/>
                <a:gd name="T3" fmla="*/ 0 h 120"/>
                <a:gd name="T4" fmla="*/ 0 w 114"/>
                <a:gd name="T5" fmla="*/ 42 h 120"/>
                <a:gd name="T6" fmla="*/ 54 w 114"/>
                <a:gd name="T7" fmla="*/ 120 h 120"/>
                <a:gd name="T8" fmla="*/ 114 w 114"/>
                <a:gd name="T9" fmla="*/ 54 h 120"/>
                <a:gd name="T10" fmla="*/ 60 w 114"/>
                <a:gd name="T11" fmla="*/ 0 h 120"/>
              </a:gdLst>
              <a:ahLst/>
              <a:cxnLst>
                <a:cxn ang="0">
                  <a:pos x="T0" y="T1"/>
                </a:cxn>
                <a:cxn ang="0">
                  <a:pos x="T2" y="T3"/>
                </a:cxn>
                <a:cxn ang="0">
                  <a:pos x="T4" y="T5"/>
                </a:cxn>
                <a:cxn ang="0">
                  <a:pos x="T6" y="T7"/>
                </a:cxn>
                <a:cxn ang="0">
                  <a:pos x="T8" y="T9"/>
                </a:cxn>
                <a:cxn ang="0">
                  <a:pos x="T10" y="T11"/>
                </a:cxn>
              </a:cxnLst>
              <a:rect l="0" t="0" r="r" b="b"/>
              <a:pathLst>
                <a:path w="114" h="120">
                  <a:moveTo>
                    <a:pt x="60" y="0"/>
                  </a:moveTo>
                  <a:lnTo>
                    <a:pt x="48" y="0"/>
                  </a:lnTo>
                  <a:lnTo>
                    <a:pt x="0" y="42"/>
                  </a:lnTo>
                  <a:lnTo>
                    <a:pt x="54" y="120"/>
                  </a:lnTo>
                  <a:lnTo>
                    <a:pt x="114" y="54"/>
                  </a:lnTo>
                  <a:lnTo>
                    <a:pt x="60" y="0"/>
                  </a:lnTo>
                  <a:close/>
                </a:path>
              </a:pathLst>
            </a:custGeom>
            <a:solidFill>
              <a:srgbClr val="A3D4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th-TH" sz="675">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500" name="Freeform 220"/>
            <p:cNvSpPr>
              <a:spLocks/>
            </p:cNvSpPr>
            <p:nvPr/>
          </p:nvSpPr>
          <p:spPr bwMode="auto">
            <a:xfrm>
              <a:off x="12633326" y="4489451"/>
              <a:ext cx="180975" cy="190500"/>
            </a:xfrm>
            <a:custGeom>
              <a:avLst/>
              <a:gdLst>
                <a:gd name="T0" fmla="*/ 60 w 114"/>
                <a:gd name="T1" fmla="*/ 0 h 120"/>
                <a:gd name="T2" fmla="*/ 48 w 114"/>
                <a:gd name="T3" fmla="*/ 0 h 120"/>
                <a:gd name="T4" fmla="*/ 0 w 114"/>
                <a:gd name="T5" fmla="*/ 42 h 120"/>
                <a:gd name="T6" fmla="*/ 54 w 114"/>
                <a:gd name="T7" fmla="*/ 120 h 120"/>
                <a:gd name="T8" fmla="*/ 114 w 114"/>
                <a:gd name="T9" fmla="*/ 54 h 120"/>
                <a:gd name="T10" fmla="*/ 60 w 114"/>
                <a:gd name="T11" fmla="*/ 0 h 120"/>
              </a:gdLst>
              <a:ahLst/>
              <a:cxnLst>
                <a:cxn ang="0">
                  <a:pos x="T0" y="T1"/>
                </a:cxn>
                <a:cxn ang="0">
                  <a:pos x="T2" y="T3"/>
                </a:cxn>
                <a:cxn ang="0">
                  <a:pos x="T4" y="T5"/>
                </a:cxn>
                <a:cxn ang="0">
                  <a:pos x="T6" y="T7"/>
                </a:cxn>
                <a:cxn ang="0">
                  <a:pos x="T8" y="T9"/>
                </a:cxn>
                <a:cxn ang="0">
                  <a:pos x="T10" y="T11"/>
                </a:cxn>
              </a:cxnLst>
              <a:rect l="0" t="0" r="r" b="b"/>
              <a:pathLst>
                <a:path w="114" h="120">
                  <a:moveTo>
                    <a:pt x="60" y="0"/>
                  </a:moveTo>
                  <a:lnTo>
                    <a:pt x="48" y="0"/>
                  </a:lnTo>
                  <a:lnTo>
                    <a:pt x="0" y="42"/>
                  </a:lnTo>
                  <a:lnTo>
                    <a:pt x="54" y="120"/>
                  </a:lnTo>
                  <a:lnTo>
                    <a:pt x="114" y="54"/>
                  </a:lnTo>
                  <a:lnTo>
                    <a:pt x="6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th-TH" sz="675">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501" name="Freeform 221"/>
            <p:cNvSpPr>
              <a:spLocks/>
            </p:cNvSpPr>
            <p:nvPr/>
          </p:nvSpPr>
          <p:spPr bwMode="auto">
            <a:xfrm>
              <a:off x="12814301" y="4489451"/>
              <a:ext cx="190500" cy="190500"/>
            </a:xfrm>
            <a:custGeom>
              <a:avLst/>
              <a:gdLst>
                <a:gd name="T0" fmla="*/ 60 w 120"/>
                <a:gd name="T1" fmla="*/ 0 h 120"/>
                <a:gd name="T2" fmla="*/ 66 w 120"/>
                <a:gd name="T3" fmla="*/ 0 h 120"/>
                <a:gd name="T4" fmla="*/ 120 w 120"/>
                <a:gd name="T5" fmla="*/ 42 h 120"/>
                <a:gd name="T6" fmla="*/ 66 w 120"/>
                <a:gd name="T7" fmla="*/ 120 h 120"/>
                <a:gd name="T8" fmla="*/ 0 w 120"/>
                <a:gd name="T9" fmla="*/ 54 h 120"/>
                <a:gd name="T10" fmla="*/ 60 w 120"/>
                <a:gd name="T11" fmla="*/ 0 h 120"/>
              </a:gdLst>
              <a:ahLst/>
              <a:cxnLst>
                <a:cxn ang="0">
                  <a:pos x="T0" y="T1"/>
                </a:cxn>
                <a:cxn ang="0">
                  <a:pos x="T2" y="T3"/>
                </a:cxn>
                <a:cxn ang="0">
                  <a:pos x="T4" y="T5"/>
                </a:cxn>
                <a:cxn ang="0">
                  <a:pos x="T6" y="T7"/>
                </a:cxn>
                <a:cxn ang="0">
                  <a:pos x="T8" y="T9"/>
                </a:cxn>
                <a:cxn ang="0">
                  <a:pos x="T10" y="T11"/>
                </a:cxn>
              </a:cxnLst>
              <a:rect l="0" t="0" r="r" b="b"/>
              <a:pathLst>
                <a:path w="120" h="120">
                  <a:moveTo>
                    <a:pt x="60" y="0"/>
                  </a:moveTo>
                  <a:lnTo>
                    <a:pt x="66" y="0"/>
                  </a:lnTo>
                  <a:lnTo>
                    <a:pt x="120" y="42"/>
                  </a:lnTo>
                  <a:lnTo>
                    <a:pt x="66" y="120"/>
                  </a:lnTo>
                  <a:lnTo>
                    <a:pt x="0" y="54"/>
                  </a:lnTo>
                  <a:lnTo>
                    <a:pt x="60" y="0"/>
                  </a:lnTo>
                  <a:close/>
                </a:path>
              </a:pathLst>
            </a:custGeom>
            <a:solidFill>
              <a:srgbClr val="A3D4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th-TH" sz="675">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502" name="Freeform 222"/>
            <p:cNvSpPr>
              <a:spLocks/>
            </p:cNvSpPr>
            <p:nvPr/>
          </p:nvSpPr>
          <p:spPr bwMode="auto">
            <a:xfrm>
              <a:off x="12814301" y="4489451"/>
              <a:ext cx="190500" cy="190500"/>
            </a:xfrm>
            <a:custGeom>
              <a:avLst/>
              <a:gdLst>
                <a:gd name="T0" fmla="*/ 60 w 120"/>
                <a:gd name="T1" fmla="*/ 0 h 120"/>
                <a:gd name="T2" fmla="*/ 66 w 120"/>
                <a:gd name="T3" fmla="*/ 0 h 120"/>
                <a:gd name="T4" fmla="*/ 120 w 120"/>
                <a:gd name="T5" fmla="*/ 42 h 120"/>
                <a:gd name="T6" fmla="*/ 66 w 120"/>
                <a:gd name="T7" fmla="*/ 120 h 120"/>
                <a:gd name="T8" fmla="*/ 0 w 120"/>
                <a:gd name="T9" fmla="*/ 54 h 120"/>
                <a:gd name="T10" fmla="*/ 60 w 120"/>
                <a:gd name="T11" fmla="*/ 0 h 120"/>
              </a:gdLst>
              <a:ahLst/>
              <a:cxnLst>
                <a:cxn ang="0">
                  <a:pos x="T0" y="T1"/>
                </a:cxn>
                <a:cxn ang="0">
                  <a:pos x="T2" y="T3"/>
                </a:cxn>
                <a:cxn ang="0">
                  <a:pos x="T4" y="T5"/>
                </a:cxn>
                <a:cxn ang="0">
                  <a:pos x="T6" y="T7"/>
                </a:cxn>
                <a:cxn ang="0">
                  <a:pos x="T8" y="T9"/>
                </a:cxn>
                <a:cxn ang="0">
                  <a:pos x="T10" y="T11"/>
                </a:cxn>
              </a:cxnLst>
              <a:rect l="0" t="0" r="r" b="b"/>
              <a:pathLst>
                <a:path w="120" h="120">
                  <a:moveTo>
                    <a:pt x="60" y="0"/>
                  </a:moveTo>
                  <a:lnTo>
                    <a:pt x="66" y="0"/>
                  </a:lnTo>
                  <a:lnTo>
                    <a:pt x="120" y="42"/>
                  </a:lnTo>
                  <a:lnTo>
                    <a:pt x="66" y="120"/>
                  </a:lnTo>
                  <a:lnTo>
                    <a:pt x="0" y="54"/>
                  </a:lnTo>
                  <a:lnTo>
                    <a:pt x="6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th-TH" sz="675">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503" name="Oval 223"/>
            <p:cNvSpPr>
              <a:spLocks noChangeArrowheads="1"/>
            </p:cNvSpPr>
            <p:nvPr/>
          </p:nvSpPr>
          <p:spPr bwMode="auto">
            <a:xfrm>
              <a:off x="12576176" y="4146551"/>
              <a:ext cx="76200" cy="95250"/>
            </a:xfrm>
            <a:prstGeom prst="ellipse">
              <a:avLst/>
            </a:prstGeom>
            <a:solidFill>
              <a:srgbClr val="FDD0A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th-TH" sz="675">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504" name="Oval 224"/>
            <p:cNvSpPr>
              <a:spLocks noChangeArrowheads="1"/>
            </p:cNvSpPr>
            <p:nvPr/>
          </p:nvSpPr>
          <p:spPr bwMode="auto">
            <a:xfrm>
              <a:off x="12985751" y="4146551"/>
              <a:ext cx="66675" cy="95250"/>
            </a:xfrm>
            <a:prstGeom prst="ellipse">
              <a:avLst/>
            </a:prstGeom>
            <a:solidFill>
              <a:srgbClr val="FDD0A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th-TH" sz="675">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505" name="Freeform 225"/>
            <p:cNvSpPr>
              <a:spLocks/>
            </p:cNvSpPr>
            <p:nvPr/>
          </p:nvSpPr>
          <p:spPr bwMode="auto">
            <a:xfrm>
              <a:off x="12604751" y="3879851"/>
              <a:ext cx="428625" cy="552450"/>
            </a:xfrm>
            <a:custGeom>
              <a:avLst/>
              <a:gdLst>
                <a:gd name="T0" fmla="*/ 26 w 45"/>
                <a:gd name="T1" fmla="*/ 0 h 58"/>
                <a:gd name="T2" fmla="*/ 18 w 45"/>
                <a:gd name="T3" fmla="*/ 0 h 58"/>
                <a:gd name="T4" fmla="*/ 0 w 45"/>
                <a:gd name="T5" fmla="*/ 22 h 58"/>
                <a:gd name="T6" fmla="*/ 22 w 45"/>
                <a:gd name="T7" fmla="*/ 58 h 58"/>
                <a:gd name="T8" fmla="*/ 45 w 45"/>
                <a:gd name="T9" fmla="*/ 22 h 58"/>
                <a:gd name="T10" fmla="*/ 26 w 45"/>
                <a:gd name="T11" fmla="*/ 0 h 58"/>
              </a:gdLst>
              <a:ahLst/>
              <a:cxnLst>
                <a:cxn ang="0">
                  <a:pos x="T0" y="T1"/>
                </a:cxn>
                <a:cxn ang="0">
                  <a:pos x="T2" y="T3"/>
                </a:cxn>
                <a:cxn ang="0">
                  <a:pos x="T4" y="T5"/>
                </a:cxn>
                <a:cxn ang="0">
                  <a:pos x="T6" y="T7"/>
                </a:cxn>
                <a:cxn ang="0">
                  <a:pos x="T8" y="T9"/>
                </a:cxn>
                <a:cxn ang="0">
                  <a:pos x="T10" y="T11"/>
                </a:cxn>
              </a:cxnLst>
              <a:rect l="0" t="0" r="r" b="b"/>
              <a:pathLst>
                <a:path w="45" h="58">
                  <a:moveTo>
                    <a:pt x="26" y="0"/>
                  </a:moveTo>
                  <a:cubicBezTo>
                    <a:pt x="18" y="0"/>
                    <a:pt x="18" y="0"/>
                    <a:pt x="18" y="0"/>
                  </a:cubicBezTo>
                  <a:cubicBezTo>
                    <a:pt x="8" y="0"/>
                    <a:pt x="0" y="12"/>
                    <a:pt x="0" y="22"/>
                  </a:cubicBezTo>
                  <a:cubicBezTo>
                    <a:pt x="0" y="22"/>
                    <a:pt x="1" y="58"/>
                    <a:pt x="22" y="58"/>
                  </a:cubicBezTo>
                  <a:cubicBezTo>
                    <a:pt x="44" y="58"/>
                    <a:pt x="45" y="22"/>
                    <a:pt x="45" y="22"/>
                  </a:cubicBezTo>
                  <a:cubicBezTo>
                    <a:pt x="45" y="12"/>
                    <a:pt x="36" y="0"/>
                    <a:pt x="26" y="0"/>
                  </a:cubicBezTo>
                </a:path>
              </a:pathLst>
            </a:custGeom>
            <a:solidFill>
              <a:srgbClr val="FDD0A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th-TH" sz="675">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506" name="Freeform 226"/>
            <p:cNvSpPr>
              <a:spLocks/>
            </p:cNvSpPr>
            <p:nvPr/>
          </p:nvSpPr>
          <p:spPr bwMode="auto">
            <a:xfrm>
              <a:off x="12614276" y="3937001"/>
              <a:ext cx="409575" cy="219075"/>
            </a:xfrm>
            <a:custGeom>
              <a:avLst/>
              <a:gdLst>
                <a:gd name="T0" fmla="*/ 33 w 43"/>
                <a:gd name="T1" fmla="*/ 0 h 23"/>
                <a:gd name="T2" fmla="*/ 2 w 43"/>
                <a:gd name="T3" fmla="*/ 17 h 23"/>
                <a:gd name="T4" fmla="*/ 0 w 43"/>
                <a:gd name="T5" fmla="*/ 23 h 23"/>
                <a:gd name="T6" fmla="*/ 2 w 43"/>
                <a:gd name="T7" fmla="*/ 19 h 23"/>
                <a:gd name="T8" fmla="*/ 33 w 43"/>
                <a:gd name="T9" fmla="*/ 2 h 23"/>
                <a:gd name="T10" fmla="*/ 42 w 43"/>
                <a:gd name="T11" fmla="*/ 19 h 23"/>
                <a:gd name="T12" fmla="*/ 43 w 43"/>
                <a:gd name="T13" fmla="*/ 22 h 23"/>
                <a:gd name="T14" fmla="*/ 42 w 43"/>
                <a:gd name="T15" fmla="*/ 17 h 23"/>
                <a:gd name="T16" fmla="*/ 33 w 43"/>
                <a:gd name="T17" fmla="*/ 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3" h="23">
                  <a:moveTo>
                    <a:pt x="33" y="0"/>
                  </a:moveTo>
                  <a:cubicBezTo>
                    <a:pt x="28" y="15"/>
                    <a:pt x="4" y="15"/>
                    <a:pt x="2" y="17"/>
                  </a:cubicBezTo>
                  <a:cubicBezTo>
                    <a:pt x="0" y="18"/>
                    <a:pt x="0" y="21"/>
                    <a:pt x="0" y="23"/>
                  </a:cubicBezTo>
                  <a:cubicBezTo>
                    <a:pt x="0" y="21"/>
                    <a:pt x="1" y="20"/>
                    <a:pt x="2" y="19"/>
                  </a:cubicBezTo>
                  <a:cubicBezTo>
                    <a:pt x="4" y="17"/>
                    <a:pt x="28" y="17"/>
                    <a:pt x="33" y="2"/>
                  </a:cubicBezTo>
                  <a:cubicBezTo>
                    <a:pt x="35" y="12"/>
                    <a:pt x="42" y="14"/>
                    <a:pt x="42" y="19"/>
                  </a:cubicBezTo>
                  <a:cubicBezTo>
                    <a:pt x="43" y="20"/>
                    <a:pt x="43" y="21"/>
                    <a:pt x="43" y="22"/>
                  </a:cubicBezTo>
                  <a:cubicBezTo>
                    <a:pt x="43" y="21"/>
                    <a:pt x="43" y="19"/>
                    <a:pt x="42" y="17"/>
                  </a:cubicBezTo>
                  <a:cubicBezTo>
                    <a:pt x="42" y="12"/>
                    <a:pt x="35" y="10"/>
                    <a:pt x="33" y="0"/>
                  </a:cubicBezTo>
                </a:path>
              </a:pathLst>
            </a:custGeom>
            <a:solidFill>
              <a:srgbClr val="D5B19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th-TH" sz="675">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507" name="Freeform 227"/>
            <p:cNvSpPr>
              <a:spLocks/>
            </p:cNvSpPr>
            <p:nvPr/>
          </p:nvSpPr>
          <p:spPr bwMode="auto">
            <a:xfrm>
              <a:off x="12490451" y="3689351"/>
              <a:ext cx="619125" cy="476250"/>
            </a:xfrm>
            <a:custGeom>
              <a:avLst/>
              <a:gdLst>
                <a:gd name="T0" fmla="*/ 58 w 65"/>
                <a:gd name="T1" fmla="*/ 49 h 50"/>
                <a:gd name="T2" fmla="*/ 46 w 65"/>
                <a:gd name="T3" fmla="*/ 14 h 50"/>
                <a:gd name="T4" fmla="*/ 11 w 65"/>
                <a:gd name="T5" fmla="*/ 49 h 50"/>
                <a:gd name="T6" fmla="*/ 13 w 65"/>
                <a:gd name="T7" fmla="*/ 50 h 50"/>
                <a:gd name="T8" fmla="*/ 15 w 65"/>
                <a:gd name="T9" fmla="*/ 44 h 50"/>
                <a:gd name="T10" fmla="*/ 46 w 65"/>
                <a:gd name="T11" fmla="*/ 27 h 50"/>
                <a:gd name="T12" fmla="*/ 55 w 65"/>
                <a:gd name="T13" fmla="*/ 44 h 50"/>
                <a:gd name="T14" fmla="*/ 55 w 65"/>
                <a:gd name="T15" fmla="*/ 50 h 50"/>
                <a:gd name="T16" fmla="*/ 58 w 65"/>
                <a:gd name="T17" fmla="*/ 49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5" h="50">
                  <a:moveTo>
                    <a:pt x="58" y="49"/>
                  </a:moveTo>
                  <a:cubicBezTo>
                    <a:pt x="61" y="44"/>
                    <a:pt x="65" y="14"/>
                    <a:pt x="46" y="14"/>
                  </a:cubicBezTo>
                  <a:cubicBezTo>
                    <a:pt x="30" y="0"/>
                    <a:pt x="0" y="19"/>
                    <a:pt x="11" y="49"/>
                  </a:cubicBezTo>
                  <a:cubicBezTo>
                    <a:pt x="13" y="50"/>
                    <a:pt x="13" y="50"/>
                    <a:pt x="13" y="50"/>
                  </a:cubicBezTo>
                  <a:cubicBezTo>
                    <a:pt x="13" y="50"/>
                    <a:pt x="12" y="45"/>
                    <a:pt x="15" y="44"/>
                  </a:cubicBezTo>
                  <a:cubicBezTo>
                    <a:pt x="17" y="42"/>
                    <a:pt x="41" y="41"/>
                    <a:pt x="46" y="27"/>
                  </a:cubicBezTo>
                  <a:cubicBezTo>
                    <a:pt x="48" y="37"/>
                    <a:pt x="55" y="39"/>
                    <a:pt x="55" y="44"/>
                  </a:cubicBezTo>
                  <a:cubicBezTo>
                    <a:pt x="56" y="48"/>
                    <a:pt x="55" y="50"/>
                    <a:pt x="55" y="50"/>
                  </a:cubicBezTo>
                  <a:lnTo>
                    <a:pt x="58" y="49"/>
                  </a:lnTo>
                  <a:close/>
                </a:path>
              </a:pathLst>
            </a:custGeom>
            <a:solidFill>
              <a:srgbClr val="42414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th-TH" sz="675">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508" name="Freeform 228"/>
            <p:cNvSpPr>
              <a:spLocks noEditPoints="1"/>
            </p:cNvSpPr>
            <p:nvPr/>
          </p:nvSpPr>
          <p:spPr bwMode="auto">
            <a:xfrm>
              <a:off x="12738101" y="4575176"/>
              <a:ext cx="161925" cy="95250"/>
            </a:xfrm>
            <a:custGeom>
              <a:avLst/>
              <a:gdLst>
                <a:gd name="T0" fmla="*/ 18 w 102"/>
                <a:gd name="T1" fmla="*/ 36 h 60"/>
                <a:gd name="T2" fmla="*/ 0 w 102"/>
                <a:gd name="T3" fmla="*/ 54 h 60"/>
                <a:gd name="T4" fmla="*/ 0 w 102"/>
                <a:gd name="T5" fmla="*/ 60 h 60"/>
                <a:gd name="T6" fmla="*/ 24 w 102"/>
                <a:gd name="T7" fmla="*/ 36 h 60"/>
                <a:gd name="T8" fmla="*/ 18 w 102"/>
                <a:gd name="T9" fmla="*/ 36 h 60"/>
                <a:gd name="T10" fmla="*/ 78 w 102"/>
                <a:gd name="T11" fmla="*/ 36 h 60"/>
                <a:gd name="T12" fmla="*/ 78 w 102"/>
                <a:gd name="T13" fmla="*/ 36 h 60"/>
                <a:gd name="T14" fmla="*/ 102 w 102"/>
                <a:gd name="T15" fmla="*/ 60 h 60"/>
                <a:gd name="T16" fmla="*/ 102 w 102"/>
                <a:gd name="T17" fmla="*/ 54 h 60"/>
                <a:gd name="T18" fmla="*/ 78 w 102"/>
                <a:gd name="T19" fmla="*/ 36 h 60"/>
                <a:gd name="T20" fmla="*/ 48 w 102"/>
                <a:gd name="T21" fmla="*/ 0 h 60"/>
                <a:gd name="T22" fmla="*/ 48 w 102"/>
                <a:gd name="T23" fmla="*/ 0 h 60"/>
                <a:gd name="T24" fmla="*/ 48 w 102"/>
                <a:gd name="T25" fmla="*/ 6 h 60"/>
                <a:gd name="T26" fmla="*/ 48 w 102"/>
                <a:gd name="T27" fmla="*/ 6 h 60"/>
                <a:gd name="T28" fmla="*/ 48 w 102"/>
                <a:gd name="T29" fmla="*/ 0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02" h="60">
                  <a:moveTo>
                    <a:pt x="18" y="36"/>
                  </a:moveTo>
                  <a:lnTo>
                    <a:pt x="0" y="54"/>
                  </a:lnTo>
                  <a:lnTo>
                    <a:pt x="0" y="60"/>
                  </a:lnTo>
                  <a:lnTo>
                    <a:pt x="24" y="36"/>
                  </a:lnTo>
                  <a:lnTo>
                    <a:pt x="18" y="36"/>
                  </a:lnTo>
                  <a:close/>
                  <a:moveTo>
                    <a:pt x="78" y="36"/>
                  </a:moveTo>
                  <a:lnTo>
                    <a:pt x="78" y="36"/>
                  </a:lnTo>
                  <a:lnTo>
                    <a:pt x="102" y="60"/>
                  </a:lnTo>
                  <a:lnTo>
                    <a:pt x="102" y="54"/>
                  </a:lnTo>
                  <a:lnTo>
                    <a:pt x="78" y="36"/>
                  </a:lnTo>
                  <a:close/>
                  <a:moveTo>
                    <a:pt x="48" y="0"/>
                  </a:moveTo>
                  <a:lnTo>
                    <a:pt x="48" y="0"/>
                  </a:lnTo>
                  <a:lnTo>
                    <a:pt x="48" y="6"/>
                  </a:lnTo>
                  <a:lnTo>
                    <a:pt x="48" y="6"/>
                  </a:lnTo>
                  <a:lnTo>
                    <a:pt x="48" y="0"/>
                  </a:lnTo>
                  <a:close/>
                </a:path>
              </a:pathLst>
            </a:custGeom>
            <a:solidFill>
              <a:srgbClr val="8FB6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th-TH" sz="675">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509" name="Freeform 229"/>
            <p:cNvSpPr>
              <a:spLocks noEditPoints="1"/>
            </p:cNvSpPr>
            <p:nvPr/>
          </p:nvSpPr>
          <p:spPr bwMode="auto">
            <a:xfrm>
              <a:off x="12738101" y="4575176"/>
              <a:ext cx="161925" cy="95250"/>
            </a:xfrm>
            <a:custGeom>
              <a:avLst/>
              <a:gdLst>
                <a:gd name="T0" fmla="*/ 18 w 102"/>
                <a:gd name="T1" fmla="*/ 36 h 60"/>
                <a:gd name="T2" fmla="*/ 0 w 102"/>
                <a:gd name="T3" fmla="*/ 54 h 60"/>
                <a:gd name="T4" fmla="*/ 0 w 102"/>
                <a:gd name="T5" fmla="*/ 60 h 60"/>
                <a:gd name="T6" fmla="*/ 24 w 102"/>
                <a:gd name="T7" fmla="*/ 36 h 60"/>
                <a:gd name="T8" fmla="*/ 18 w 102"/>
                <a:gd name="T9" fmla="*/ 36 h 60"/>
                <a:gd name="T10" fmla="*/ 78 w 102"/>
                <a:gd name="T11" fmla="*/ 36 h 60"/>
                <a:gd name="T12" fmla="*/ 78 w 102"/>
                <a:gd name="T13" fmla="*/ 36 h 60"/>
                <a:gd name="T14" fmla="*/ 102 w 102"/>
                <a:gd name="T15" fmla="*/ 60 h 60"/>
                <a:gd name="T16" fmla="*/ 102 w 102"/>
                <a:gd name="T17" fmla="*/ 54 h 60"/>
                <a:gd name="T18" fmla="*/ 78 w 102"/>
                <a:gd name="T19" fmla="*/ 36 h 60"/>
                <a:gd name="T20" fmla="*/ 48 w 102"/>
                <a:gd name="T21" fmla="*/ 0 h 60"/>
                <a:gd name="T22" fmla="*/ 48 w 102"/>
                <a:gd name="T23" fmla="*/ 0 h 60"/>
                <a:gd name="T24" fmla="*/ 48 w 102"/>
                <a:gd name="T25" fmla="*/ 6 h 60"/>
                <a:gd name="T26" fmla="*/ 48 w 102"/>
                <a:gd name="T27" fmla="*/ 6 h 60"/>
                <a:gd name="T28" fmla="*/ 48 w 102"/>
                <a:gd name="T29" fmla="*/ 0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02" h="60">
                  <a:moveTo>
                    <a:pt x="18" y="36"/>
                  </a:moveTo>
                  <a:lnTo>
                    <a:pt x="0" y="54"/>
                  </a:lnTo>
                  <a:lnTo>
                    <a:pt x="0" y="60"/>
                  </a:lnTo>
                  <a:lnTo>
                    <a:pt x="24" y="36"/>
                  </a:lnTo>
                  <a:lnTo>
                    <a:pt x="18" y="36"/>
                  </a:lnTo>
                  <a:moveTo>
                    <a:pt x="78" y="36"/>
                  </a:moveTo>
                  <a:lnTo>
                    <a:pt x="78" y="36"/>
                  </a:lnTo>
                  <a:lnTo>
                    <a:pt x="102" y="60"/>
                  </a:lnTo>
                  <a:lnTo>
                    <a:pt x="102" y="54"/>
                  </a:lnTo>
                  <a:lnTo>
                    <a:pt x="78" y="36"/>
                  </a:lnTo>
                  <a:moveTo>
                    <a:pt x="48" y="0"/>
                  </a:moveTo>
                  <a:lnTo>
                    <a:pt x="48" y="0"/>
                  </a:lnTo>
                  <a:lnTo>
                    <a:pt x="48" y="6"/>
                  </a:lnTo>
                  <a:lnTo>
                    <a:pt x="48" y="6"/>
                  </a:lnTo>
                  <a:lnTo>
                    <a:pt x="48"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th-TH" sz="675">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510" name="Freeform 230"/>
            <p:cNvSpPr>
              <a:spLocks/>
            </p:cNvSpPr>
            <p:nvPr/>
          </p:nvSpPr>
          <p:spPr bwMode="auto">
            <a:xfrm>
              <a:off x="12766676" y="4584701"/>
              <a:ext cx="95250" cy="47625"/>
            </a:xfrm>
            <a:custGeom>
              <a:avLst/>
              <a:gdLst>
                <a:gd name="T0" fmla="*/ 30 w 60"/>
                <a:gd name="T1" fmla="*/ 0 h 30"/>
                <a:gd name="T2" fmla="*/ 30 w 60"/>
                <a:gd name="T3" fmla="*/ 0 h 30"/>
                <a:gd name="T4" fmla="*/ 0 w 60"/>
                <a:gd name="T5" fmla="*/ 30 h 30"/>
                <a:gd name="T6" fmla="*/ 6 w 60"/>
                <a:gd name="T7" fmla="*/ 30 h 30"/>
                <a:gd name="T8" fmla="*/ 30 w 60"/>
                <a:gd name="T9" fmla="*/ 0 h 30"/>
                <a:gd name="T10" fmla="*/ 60 w 60"/>
                <a:gd name="T11" fmla="*/ 30 h 30"/>
                <a:gd name="T12" fmla="*/ 60 w 60"/>
                <a:gd name="T13" fmla="*/ 30 h 30"/>
                <a:gd name="T14" fmla="*/ 30 w 60"/>
                <a:gd name="T15" fmla="*/ 0 h 3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0" h="30">
                  <a:moveTo>
                    <a:pt x="30" y="0"/>
                  </a:moveTo>
                  <a:lnTo>
                    <a:pt x="30" y="0"/>
                  </a:lnTo>
                  <a:lnTo>
                    <a:pt x="0" y="30"/>
                  </a:lnTo>
                  <a:lnTo>
                    <a:pt x="6" y="30"/>
                  </a:lnTo>
                  <a:lnTo>
                    <a:pt x="30" y="0"/>
                  </a:lnTo>
                  <a:lnTo>
                    <a:pt x="60" y="30"/>
                  </a:lnTo>
                  <a:lnTo>
                    <a:pt x="60" y="30"/>
                  </a:lnTo>
                  <a:lnTo>
                    <a:pt x="30" y="0"/>
                  </a:lnTo>
                  <a:close/>
                </a:path>
              </a:pathLst>
            </a:custGeom>
            <a:solidFill>
              <a:srgbClr val="51525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th-TH" sz="675">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511" name="Freeform 231"/>
            <p:cNvSpPr>
              <a:spLocks/>
            </p:cNvSpPr>
            <p:nvPr/>
          </p:nvSpPr>
          <p:spPr bwMode="auto">
            <a:xfrm>
              <a:off x="12766676" y="4584701"/>
              <a:ext cx="95250" cy="47625"/>
            </a:xfrm>
            <a:custGeom>
              <a:avLst/>
              <a:gdLst>
                <a:gd name="T0" fmla="*/ 30 w 60"/>
                <a:gd name="T1" fmla="*/ 0 h 30"/>
                <a:gd name="T2" fmla="*/ 30 w 60"/>
                <a:gd name="T3" fmla="*/ 0 h 30"/>
                <a:gd name="T4" fmla="*/ 0 w 60"/>
                <a:gd name="T5" fmla="*/ 30 h 30"/>
                <a:gd name="T6" fmla="*/ 6 w 60"/>
                <a:gd name="T7" fmla="*/ 30 h 30"/>
                <a:gd name="T8" fmla="*/ 30 w 60"/>
                <a:gd name="T9" fmla="*/ 0 h 30"/>
                <a:gd name="T10" fmla="*/ 60 w 60"/>
                <a:gd name="T11" fmla="*/ 30 h 30"/>
                <a:gd name="T12" fmla="*/ 60 w 60"/>
                <a:gd name="T13" fmla="*/ 30 h 30"/>
                <a:gd name="T14" fmla="*/ 30 w 60"/>
                <a:gd name="T15" fmla="*/ 0 h 3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0" h="30">
                  <a:moveTo>
                    <a:pt x="30" y="0"/>
                  </a:moveTo>
                  <a:lnTo>
                    <a:pt x="30" y="0"/>
                  </a:lnTo>
                  <a:lnTo>
                    <a:pt x="0" y="30"/>
                  </a:lnTo>
                  <a:lnTo>
                    <a:pt x="6" y="30"/>
                  </a:lnTo>
                  <a:lnTo>
                    <a:pt x="30" y="0"/>
                  </a:lnTo>
                  <a:lnTo>
                    <a:pt x="60" y="30"/>
                  </a:lnTo>
                  <a:lnTo>
                    <a:pt x="60" y="30"/>
                  </a:lnTo>
                  <a:lnTo>
                    <a:pt x="3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th-TH" sz="675">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512" name="Freeform 232"/>
            <p:cNvSpPr>
              <a:spLocks/>
            </p:cNvSpPr>
            <p:nvPr/>
          </p:nvSpPr>
          <p:spPr bwMode="auto">
            <a:xfrm>
              <a:off x="12738101" y="4575176"/>
              <a:ext cx="76200" cy="85725"/>
            </a:xfrm>
            <a:custGeom>
              <a:avLst/>
              <a:gdLst>
                <a:gd name="T0" fmla="*/ 48 w 48"/>
                <a:gd name="T1" fmla="*/ 0 h 54"/>
                <a:gd name="T2" fmla="*/ 0 w 48"/>
                <a:gd name="T3" fmla="*/ 54 h 54"/>
                <a:gd name="T4" fmla="*/ 18 w 48"/>
                <a:gd name="T5" fmla="*/ 36 h 54"/>
                <a:gd name="T6" fmla="*/ 48 w 48"/>
                <a:gd name="T7" fmla="*/ 6 h 54"/>
                <a:gd name="T8" fmla="*/ 48 w 48"/>
                <a:gd name="T9" fmla="*/ 0 h 54"/>
              </a:gdLst>
              <a:ahLst/>
              <a:cxnLst>
                <a:cxn ang="0">
                  <a:pos x="T0" y="T1"/>
                </a:cxn>
                <a:cxn ang="0">
                  <a:pos x="T2" y="T3"/>
                </a:cxn>
                <a:cxn ang="0">
                  <a:pos x="T4" y="T5"/>
                </a:cxn>
                <a:cxn ang="0">
                  <a:pos x="T6" y="T7"/>
                </a:cxn>
                <a:cxn ang="0">
                  <a:pos x="T8" y="T9"/>
                </a:cxn>
              </a:cxnLst>
              <a:rect l="0" t="0" r="r" b="b"/>
              <a:pathLst>
                <a:path w="48" h="54">
                  <a:moveTo>
                    <a:pt x="48" y="0"/>
                  </a:moveTo>
                  <a:lnTo>
                    <a:pt x="0" y="54"/>
                  </a:lnTo>
                  <a:lnTo>
                    <a:pt x="18" y="36"/>
                  </a:lnTo>
                  <a:lnTo>
                    <a:pt x="48" y="6"/>
                  </a:lnTo>
                  <a:lnTo>
                    <a:pt x="48" y="0"/>
                  </a:lnTo>
                  <a:close/>
                </a:path>
              </a:pathLst>
            </a:custGeom>
            <a:solidFill>
              <a:srgbClr val="8FB6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th-TH" sz="675">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513" name="Freeform 233"/>
            <p:cNvSpPr>
              <a:spLocks/>
            </p:cNvSpPr>
            <p:nvPr/>
          </p:nvSpPr>
          <p:spPr bwMode="auto">
            <a:xfrm>
              <a:off x="12738101" y="4575176"/>
              <a:ext cx="76200" cy="85725"/>
            </a:xfrm>
            <a:custGeom>
              <a:avLst/>
              <a:gdLst>
                <a:gd name="T0" fmla="*/ 48 w 48"/>
                <a:gd name="T1" fmla="*/ 0 h 54"/>
                <a:gd name="T2" fmla="*/ 0 w 48"/>
                <a:gd name="T3" fmla="*/ 54 h 54"/>
                <a:gd name="T4" fmla="*/ 18 w 48"/>
                <a:gd name="T5" fmla="*/ 36 h 54"/>
                <a:gd name="T6" fmla="*/ 48 w 48"/>
                <a:gd name="T7" fmla="*/ 6 h 54"/>
                <a:gd name="T8" fmla="*/ 48 w 48"/>
                <a:gd name="T9" fmla="*/ 0 h 54"/>
              </a:gdLst>
              <a:ahLst/>
              <a:cxnLst>
                <a:cxn ang="0">
                  <a:pos x="T0" y="T1"/>
                </a:cxn>
                <a:cxn ang="0">
                  <a:pos x="T2" y="T3"/>
                </a:cxn>
                <a:cxn ang="0">
                  <a:pos x="T4" y="T5"/>
                </a:cxn>
                <a:cxn ang="0">
                  <a:pos x="T6" y="T7"/>
                </a:cxn>
                <a:cxn ang="0">
                  <a:pos x="T8" y="T9"/>
                </a:cxn>
              </a:cxnLst>
              <a:rect l="0" t="0" r="r" b="b"/>
              <a:pathLst>
                <a:path w="48" h="54">
                  <a:moveTo>
                    <a:pt x="48" y="0"/>
                  </a:moveTo>
                  <a:lnTo>
                    <a:pt x="0" y="54"/>
                  </a:lnTo>
                  <a:lnTo>
                    <a:pt x="18" y="36"/>
                  </a:lnTo>
                  <a:lnTo>
                    <a:pt x="48" y="6"/>
                  </a:lnTo>
                  <a:lnTo>
                    <a:pt x="48"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th-TH" sz="675">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514" name="Freeform 234"/>
            <p:cNvSpPr>
              <a:spLocks/>
            </p:cNvSpPr>
            <p:nvPr/>
          </p:nvSpPr>
          <p:spPr bwMode="auto">
            <a:xfrm>
              <a:off x="12814301" y="4575176"/>
              <a:ext cx="85725" cy="85725"/>
            </a:xfrm>
            <a:custGeom>
              <a:avLst/>
              <a:gdLst>
                <a:gd name="T0" fmla="*/ 0 w 54"/>
                <a:gd name="T1" fmla="*/ 0 h 54"/>
                <a:gd name="T2" fmla="*/ 0 w 54"/>
                <a:gd name="T3" fmla="*/ 0 h 54"/>
                <a:gd name="T4" fmla="*/ 0 w 54"/>
                <a:gd name="T5" fmla="*/ 6 h 54"/>
                <a:gd name="T6" fmla="*/ 30 w 54"/>
                <a:gd name="T7" fmla="*/ 36 h 54"/>
                <a:gd name="T8" fmla="*/ 54 w 54"/>
                <a:gd name="T9" fmla="*/ 54 h 54"/>
                <a:gd name="T10" fmla="*/ 0 w 54"/>
                <a:gd name="T11" fmla="*/ 0 h 54"/>
              </a:gdLst>
              <a:ahLst/>
              <a:cxnLst>
                <a:cxn ang="0">
                  <a:pos x="T0" y="T1"/>
                </a:cxn>
                <a:cxn ang="0">
                  <a:pos x="T2" y="T3"/>
                </a:cxn>
                <a:cxn ang="0">
                  <a:pos x="T4" y="T5"/>
                </a:cxn>
                <a:cxn ang="0">
                  <a:pos x="T6" y="T7"/>
                </a:cxn>
                <a:cxn ang="0">
                  <a:pos x="T8" y="T9"/>
                </a:cxn>
                <a:cxn ang="0">
                  <a:pos x="T10" y="T11"/>
                </a:cxn>
              </a:cxnLst>
              <a:rect l="0" t="0" r="r" b="b"/>
              <a:pathLst>
                <a:path w="54" h="54">
                  <a:moveTo>
                    <a:pt x="0" y="0"/>
                  </a:moveTo>
                  <a:lnTo>
                    <a:pt x="0" y="0"/>
                  </a:lnTo>
                  <a:lnTo>
                    <a:pt x="0" y="6"/>
                  </a:lnTo>
                  <a:lnTo>
                    <a:pt x="30" y="36"/>
                  </a:lnTo>
                  <a:lnTo>
                    <a:pt x="54" y="54"/>
                  </a:lnTo>
                  <a:lnTo>
                    <a:pt x="0" y="0"/>
                  </a:lnTo>
                  <a:close/>
                </a:path>
              </a:pathLst>
            </a:custGeom>
            <a:solidFill>
              <a:srgbClr val="8FB6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th-TH" sz="675">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515" name="Freeform 235"/>
            <p:cNvSpPr>
              <a:spLocks/>
            </p:cNvSpPr>
            <p:nvPr/>
          </p:nvSpPr>
          <p:spPr bwMode="auto">
            <a:xfrm>
              <a:off x="12814301" y="4575176"/>
              <a:ext cx="85725" cy="85725"/>
            </a:xfrm>
            <a:custGeom>
              <a:avLst/>
              <a:gdLst>
                <a:gd name="T0" fmla="*/ 0 w 54"/>
                <a:gd name="T1" fmla="*/ 0 h 54"/>
                <a:gd name="T2" fmla="*/ 0 w 54"/>
                <a:gd name="T3" fmla="*/ 0 h 54"/>
                <a:gd name="T4" fmla="*/ 0 w 54"/>
                <a:gd name="T5" fmla="*/ 6 h 54"/>
                <a:gd name="T6" fmla="*/ 30 w 54"/>
                <a:gd name="T7" fmla="*/ 36 h 54"/>
                <a:gd name="T8" fmla="*/ 54 w 54"/>
                <a:gd name="T9" fmla="*/ 54 h 54"/>
                <a:gd name="T10" fmla="*/ 0 w 54"/>
                <a:gd name="T11" fmla="*/ 0 h 54"/>
              </a:gdLst>
              <a:ahLst/>
              <a:cxnLst>
                <a:cxn ang="0">
                  <a:pos x="T0" y="T1"/>
                </a:cxn>
                <a:cxn ang="0">
                  <a:pos x="T2" y="T3"/>
                </a:cxn>
                <a:cxn ang="0">
                  <a:pos x="T4" y="T5"/>
                </a:cxn>
                <a:cxn ang="0">
                  <a:pos x="T6" y="T7"/>
                </a:cxn>
                <a:cxn ang="0">
                  <a:pos x="T8" y="T9"/>
                </a:cxn>
                <a:cxn ang="0">
                  <a:pos x="T10" y="T11"/>
                </a:cxn>
              </a:cxnLst>
              <a:rect l="0" t="0" r="r" b="b"/>
              <a:pathLst>
                <a:path w="54" h="54">
                  <a:moveTo>
                    <a:pt x="0" y="0"/>
                  </a:moveTo>
                  <a:lnTo>
                    <a:pt x="0" y="0"/>
                  </a:lnTo>
                  <a:lnTo>
                    <a:pt x="0" y="6"/>
                  </a:lnTo>
                  <a:lnTo>
                    <a:pt x="30" y="36"/>
                  </a:lnTo>
                  <a:lnTo>
                    <a:pt x="54" y="54"/>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th-TH" sz="675">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516" name="Freeform 236"/>
            <p:cNvSpPr>
              <a:spLocks/>
            </p:cNvSpPr>
            <p:nvPr/>
          </p:nvSpPr>
          <p:spPr bwMode="auto">
            <a:xfrm>
              <a:off x="12566651" y="4508501"/>
              <a:ext cx="247650" cy="419100"/>
            </a:xfrm>
            <a:custGeom>
              <a:avLst/>
              <a:gdLst>
                <a:gd name="T0" fmla="*/ 78 w 156"/>
                <a:gd name="T1" fmla="*/ 0 h 264"/>
                <a:gd name="T2" fmla="*/ 0 w 156"/>
                <a:gd name="T3" fmla="*/ 36 h 264"/>
                <a:gd name="T4" fmla="*/ 66 w 156"/>
                <a:gd name="T5" fmla="*/ 96 h 264"/>
                <a:gd name="T6" fmla="*/ 30 w 156"/>
                <a:gd name="T7" fmla="*/ 114 h 264"/>
                <a:gd name="T8" fmla="*/ 156 w 156"/>
                <a:gd name="T9" fmla="*/ 264 h 264"/>
                <a:gd name="T10" fmla="*/ 78 w 156"/>
                <a:gd name="T11" fmla="*/ 0 h 264"/>
              </a:gdLst>
              <a:ahLst/>
              <a:cxnLst>
                <a:cxn ang="0">
                  <a:pos x="T0" y="T1"/>
                </a:cxn>
                <a:cxn ang="0">
                  <a:pos x="T2" y="T3"/>
                </a:cxn>
                <a:cxn ang="0">
                  <a:pos x="T4" y="T5"/>
                </a:cxn>
                <a:cxn ang="0">
                  <a:pos x="T6" y="T7"/>
                </a:cxn>
                <a:cxn ang="0">
                  <a:pos x="T8" y="T9"/>
                </a:cxn>
                <a:cxn ang="0">
                  <a:pos x="T10" y="T11"/>
                </a:cxn>
              </a:cxnLst>
              <a:rect l="0" t="0" r="r" b="b"/>
              <a:pathLst>
                <a:path w="156" h="264">
                  <a:moveTo>
                    <a:pt x="78" y="0"/>
                  </a:moveTo>
                  <a:lnTo>
                    <a:pt x="0" y="36"/>
                  </a:lnTo>
                  <a:lnTo>
                    <a:pt x="66" y="96"/>
                  </a:lnTo>
                  <a:lnTo>
                    <a:pt x="30" y="114"/>
                  </a:lnTo>
                  <a:lnTo>
                    <a:pt x="156" y="264"/>
                  </a:lnTo>
                  <a:lnTo>
                    <a:pt x="78"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th-TH" sz="675">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517" name="Freeform 237"/>
            <p:cNvSpPr>
              <a:spLocks/>
            </p:cNvSpPr>
            <p:nvPr/>
          </p:nvSpPr>
          <p:spPr bwMode="auto">
            <a:xfrm>
              <a:off x="12566651" y="4508501"/>
              <a:ext cx="247650" cy="419100"/>
            </a:xfrm>
            <a:custGeom>
              <a:avLst/>
              <a:gdLst>
                <a:gd name="T0" fmla="*/ 78 w 156"/>
                <a:gd name="T1" fmla="*/ 0 h 264"/>
                <a:gd name="T2" fmla="*/ 0 w 156"/>
                <a:gd name="T3" fmla="*/ 36 h 264"/>
                <a:gd name="T4" fmla="*/ 66 w 156"/>
                <a:gd name="T5" fmla="*/ 96 h 264"/>
                <a:gd name="T6" fmla="*/ 30 w 156"/>
                <a:gd name="T7" fmla="*/ 114 h 264"/>
                <a:gd name="T8" fmla="*/ 156 w 156"/>
                <a:gd name="T9" fmla="*/ 264 h 264"/>
                <a:gd name="T10" fmla="*/ 78 w 156"/>
                <a:gd name="T11" fmla="*/ 0 h 264"/>
              </a:gdLst>
              <a:ahLst/>
              <a:cxnLst>
                <a:cxn ang="0">
                  <a:pos x="T0" y="T1"/>
                </a:cxn>
                <a:cxn ang="0">
                  <a:pos x="T2" y="T3"/>
                </a:cxn>
                <a:cxn ang="0">
                  <a:pos x="T4" y="T5"/>
                </a:cxn>
                <a:cxn ang="0">
                  <a:pos x="T6" y="T7"/>
                </a:cxn>
                <a:cxn ang="0">
                  <a:pos x="T8" y="T9"/>
                </a:cxn>
                <a:cxn ang="0">
                  <a:pos x="T10" y="T11"/>
                </a:cxn>
              </a:cxnLst>
              <a:rect l="0" t="0" r="r" b="b"/>
              <a:pathLst>
                <a:path w="156" h="264">
                  <a:moveTo>
                    <a:pt x="78" y="0"/>
                  </a:moveTo>
                  <a:lnTo>
                    <a:pt x="0" y="36"/>
                  </a:lnTo>
                  <a:lnTo>
                    <a:pt x="66" y="96"/>
                  </a:lnTo>
                  <a:lnTo>
                    <a:pt x="30" y="114"/>
                  </a:lnTo>
                  <a:lnTo>
                    <a:pt x="156" y="264"/>
                  </a:lnTo>
                  <a:lnTo>
                    <a:pt x="78"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th-TH" sz="675">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518" name="Freeform 238"/>
            <p:cNvSpPr>
              <a:spLocks/>
            </p:cNvSpPr>
            <p:nvPr/>
          </p:nvSpPr>
          <p:spPr bwMode="auto">
            <a:xfrm>
              <a:off x="12814301" y="4508501"/>
              <a:ext cx="257175" cy="419100"/>
            </a:xfrm>
            <a:custGeom>
              <a:avLst/>
              <a:gdLst>
                <a:gd name="T0" fmla="*/ 84 w 162"/>
                <a:gd name="T1" fmla="*/ 0 h 264"/>
                <a:gd name="T2" fmla="*/ 162 w 162"/>
                <a:gd name="T3" fmla="*/ 36 h 264"/>
                <a:gd name="T4" fmla="*/ 96 w 162"/>
                <a:gd name="T5" fmla="*/ 96 h 264"/>
                <a:gd name="T6" fmla="*/ 126 w 162"/>
                <a:gd name="T7" fmla="*/ 114 h 264"/>
                <a:gd name="T8" fmla="*/ 0 w 162"/>
                <a:gd name="T9" fmla="*/ 264 h 264"/>
                <a:gd name="T10" fmla="*/ 84 w 162"/>
                <a:gd name="T11" fmla="*/ 0 h 264"/>
              </a:gdLst>
              <a:ahLst/>
              <a:cxnLst>
                <a:cxn ang="0">
                  <a:pos x="T0" y="T1"/>
                </a:cxn>
                <a:cxn ang="0">
                  <a:pos x="T2" y="T3"/>
                </a:cxn>
                <a:cxn ang="0">
                  <a:pos x="T4" y="T5"/>
                </a:cxn>
                <a:cxn ang="0">
                  <a:pos x="T6" y="T7"/>
                </a:cxn>
                <a:cxn ang="0">
                  <a:pos x="T8" y="T9"/>
                </a:cxn>
                <a:cxn ang="0">
                  <a:pos x="T10" y="T11"/>
                </a:cxn>
              </a:cxnLst>
              <a:rect l="0" t="0" r="r" b="b"/>
              <a:pathLst>
                <a:path w="162" h="264">
                  <a:moveTo>
                    <a:pt x="84" y="0"/>
                  </a:moveTo>
                  <a:lnTo>
                    <a:pt x="162" y="36"/>
                  </a:lnTo>
                  <a:lnTo>
                    <a:pt x="96" y="96"/>
                  </a:lnTo>
                  <a:lnTo>
                    <a:pt x="126" y="114"/>
                  </a:lnTo>
                  <a:lnTo>
                    <a:pt x="0" y="264"/>
                  </a:lnTo>
                  <a:lnTo>
                    <a:pt x="84"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th-TH" sz="675">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519" name="Freeform 239"/>
            <p:cNvSpPr>
              <a:spLocks/>
            </p:cNvSpPr>
            <p:nvPr/>
          </p:nvSpPr>
          <p:spPr bwMode="auto">
            <a:xfrm>
              <a:off x="12814301" y="4508501"/>
              <a:ext cx="257175" cy="419100"/>
            </a:xfrm>
            <a:custGeom>
              <a:avLst/>
              <a:gdLst>
                <a:gd name="T0" fmla="*/ 84 w 162"/>
                <a:gd name="T1" fmla="*/ 0 h 264"/>
                <a:gd name="T2" fmla="*/ 162 w 162"/>
                <a:gd name="T3" fmla="*/ 36 h 264"/>
                <a:gd name="T4" fmla="*/ 96 w 162"/>
                <a:gd name="T5" fmla="*/ 96 h 264"/>
                <a:gd name="T6" fmla="*/ 126 w 162"/>
                <a:gd name="T7" fmla="*/ 114 h 264"/>
                <a:gd name="T8" fmla="*/ 0 w 162"/>
                <a:gd name="T9" fmla="*/ 264 h 264"/>
                <a:gd name="T10" fmla="*/ 84 w 162"/>
                <a:gd name="T11" fmla="*/ 0 h 264"/>
              </a:gdLst>
              <a:ahLst/>
              <a:cxnLst>
                <a:cxn ang="0">
                  <a:pos x="T0" y="T1"/>
                </a:cxn>
                <a:cxn ang="0">
                  <a:pos x="T2" y="T3"/>
                </a:cxn>
                <a:cxn ang="0">
                  <a:pos x="T4" y="T5"/>
                </a:cxn>
                <a:cxn ang="0">
                  <a:pos x="T6" y="T7"/>
                </a:cxn>
                <a:cxn ang="0">
                  <a:pos x="T8" y="T9"/>
                </a:cxn>
                <a:cxn ang="0">
                  <a:pos x="T10" y="T11"/>
                </a:cxn>
              </a:cxnLst>
              <a:rect l="0" t="0" r="r" b="b"/>
              <a:pathLst>
                <a:path w="162" h="264">
                  <a:moveTo>
                    <a:pt x="84" y="0"/>
                  </a:moveTo>
                  <a:lnTo>
                    <a:pt x="162" y="36"/>
                  </a:lnTo>
                  <a:lnTo>
                    <a:pt x="96" y="96"/>
                  </a:lnTo>
                  <a:lnTo>
                    <a:pt x="126" y="114"/>
                  </a:lnTo>
                  <a:lnTo>
                    <a:pt x="0" y="264"/>
                  </a:lnTo>
                  <a:lnTo>
                    <a:pt x="84"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th-TH" sz="675">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520" name="Freeform 240"/>
            <p:cNvSpPr>
              <a:spLocks noEditPoints="1"/>
            </p:cNvSpPr>
            <p:nvPr/>
          </p:nvSpPr>
          <p:spPr bwMode="auto">
            <a:xfrm>
              <a:off x="13071476" y="4565651"/>
              <a:ext cx="9525" cy="0"/>
            </a:xfrm>
            <a:custGeom>
              <a:avLst/>
              <a:gdLst>
                <a:gd name="T0" fmla="*/ 1 w 1"/>
                <a:gd name="T1" fmla="*/ 1 w 1"/>
                <a:gd name="T2" fmla="*/ 1 w 1"/>
                <a:gd name="T3" fmla="*/ 1 w 1"/>
                <a:gd name="T4" fmla="*/ 0 w 1"/>
                <a:gd name="T5" fmla="*/ 0 w 1"/>
                <a:gd name="T6" fmla="*/ 0 w 1"/>
                <a:gd name="T7" fmla="*/ 0 w 1"/>
              </a:gdLst>
              <a:ahLst/>
              <a:cxnLst>
                <a:cxn ang="0">
                  <a:pos x="T0" y="0"/>
                </a:cxn>
                <a:cxn ang="0">
                  <a:pos x="T1" y="0"/>
                </a:cxn>
                <a:cxn ang="0">
                  <a:pos x="T2" y="0"/>
                </a:cxn>
                <a:cxn ang="0">
                  <a:pos x="T3" y="0"/>
                </a:cxn>
                <a:cxn ang="0">
                  <a:pos x="T4" y="0"/>
                </a:cxn>
                <a:cxn ang="0">
                  <a:pos x="T5" y="0"/>
                </a:cxn>
                <a:cxn ang="0">
                  <a:pos x="T6" y="0"/>
                </a:cxn>
                <a:cxn ang="0">
                  <a:pos x="T7" y="0"/>
                </a:cxn>
              </a:cxnLst>
              <a:rect l="0" t="0" r="r" b="b"/>
              <a:pathLst>
                <a:path w="1">
                  <a:moveTo>
                    <a:pt x="1" y="0"/>
                  </a:moveTo>
                  <a:cubicBezTo>
                    <a:pt x="1" y="0"/>
                    <a:pt x="1" y="0"/>
                    <a:pt x="1" y="0"/>
                  </a:cubicBezTo>
                  <a:cubicBezTo>
                    <a:pt x="1" y="0"/>
                    <a:pt x="1" y="0"/>
                    <a:pt x="1" y="0"/>
                  </a:cubicBezTo>
                  <a:cubicBezTo>
                    <a:pt x="1" y="0"/>
                    <a:pt x="1" y="0"/>
                    <a:pt x="1" y="0"/>
                  </a:cubicBezTo>
                  <a:moveTo>
                    <a:pt x="0" y="0"/>
                  </a:moveTo>
                  <a:cubicBezTo>
                    <a:pt x="0" y="0"/>
                    <a:pt x="0" y="0"/>
                    <a:pt x="0" y="0"/>
                  </a:cubicBezTo>
                  <a:cubicBezTo>
                    <a:pt x="0" y="0"/>
                    <a:pt x="0" y="0"/>
                    <a:pt x="0" y="0"/>
                  </a:cubicBezTo>
                  <a:cubicBezTo>
                    <a:pt x="0" y="0"/>
                    <a:pt x="0" y="0"/>
                    <a:pt x="0" y="0"/>
                  </a:cubicBezTo>
                </a:path>
              </a:pathLst>
            </a:custGeom>
            <a:solidFill>
              <a:srgbClr val="D4D2D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th-TH" sz="675">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521" name="Freeform 241"/>
            <p:cNvSpPr>
              <a:spLocks/>
            </p:cNvSpPr>
            <p:nvPr/>
          </p:nvSpPr>
          <p:spPr bwMode="auto">
            <a:xfrm>
              <a:off x="12966701" y="4565651"/>
              <a:ext cx="114300" cy="95250"/>
            </a:xfrm>
            <a:custGeom>
              <a:avLst/>
              <a:gdLst>
                <a:gd name="T0" fmla="*/ 11 w 12"/>
                <a:gd name="T1" fmla="*/ 0 h 10"/>
                <a:gd name="T2" fmla="*/ 7 w 12"/>
                <a:gd name="T3" fmla="*/ 3 h 10"/>
                <a:gd name="T4" fmla="*/ 0 w 12"/>
                <a:gd name="T5" fmla="*/ 10 h 10"/>
                <a:gd name="T6" fmla="*/ 1 w 12"/>
                <a:gd name="T7" fmla="*/ 10 h 10"/>
                <a:gd name="T8" fmla="*/ 12 w 12"/>
                <a:gd name="T9" fmla="*/ 0 h 10"/>
                <a:gd name="T10" fmla="*/ 12 w 12"/>
                <a:gd name="T11" fmla="*/ 0 h 10"/>
                <a:gd name="T12" fmla="*/ 11 w 12"/>
                <a:gd name="T13" fmla="*/ 0 h 10"/>
                <a:gd name="T14" fmla="*/ 11 w 12"/>
                <a:gd name="T15" fmla="*/ 0 h 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 h="10">
                  <a:moveTo>
                    <a:pt x="11" y="0"/>
                  </a:moveTo>
                  <a:cubicBezTo>
                    <a:pt x="7" y="3"/>
                    <a:pt x="7" y="3"/>
                    <a:pt x="7" y="3"/>
                  </a:cubicBezTo>
                  <a:cubicBezTo>
                    <a:pt x="0" y="10"/>
                    <a:pt x="0" y="10"/>
                    <a:pt x="0" y="10"/>
                  </a:cubicBezTo>
                  <a:cubicBezTo>
                    <a:pt x="1" y="10"/>
                    <a:pt x="1" y="10"/>
                    <a:pt x="1" y="10"/>
                  </a:cubicBezTo>
                  <a:cubicBezTo>
                    <a:pt x="12" y="0"/>
                    <a:pt x="12" y="0"/>
                    <a:pt x="12" y="0"/>
                  </a:cubicBezTo>
                  <a:cubicBezTo>
                    <a:pt x="12" y="0"/>
                    <a:pt x="12" y="0"/>
                    <a:pt x="12" y="0"/>
                  </a:cubicBezTo>
                  <a:cubicBezTo>
                    <a:pt x="12" y="0"/>
                    <a:pt x="11" y="0"/>
                    <a:pt x="11" y="0"/>
                  </a:cubicBezTo>
                  <a:cubicBezTo>
                    <a:pt x="11" y="0"/>
                    <a:pt x="11" y="0"/>
                    <a:pt x="11" y="0"/>
                  </a:cubicBezTo>
                </a:path>
              </a:pathLst>
            </a:custGeom>
            <a:solidFill>
              <a:srgbClr val="D2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th-TH" sz="675">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522" name="Freeform 242"/>
            <p:cNvSpPr>
              <a:spLocks/>
            </p:cNvSpPr>
            <p:nvPr/>
          </p:nvSpPr>
          <p:spPr bwMode="auto">
            <a:xfrm>
              <a:off x="12966701" y="4594226"/>
              <a:ext cx="66675" cy="66675"/>
            </a:xfrm>
            <a:custGeom>
              <a:avLst/>
              <a:gdLst>
                <a:gd name="T0" fmla="*/ 42 w 42"/>
                <a:gd name="T1" fmla="*/ 0 h 42"/>
                <a:gd name="T2" fmla="*/ 0 w 42"/>
                <a:gd name="T3" fmla="*/ 42 h 42"/>
                <a:gd name="T4" fmla="*/ 6 w 42"/>
                <a:gd name="T5" fmla="*/ 42 h 42"/>
                <a:gd name="T6" fmla="*/ 6 w 42"/>
                <a:gd name="T7" fmla="*/ 42 h 42"/>
                <a:gd name="T8" fmla="*/ 0 w 42"/>
                <a:gd name="T9" fmla="*/ 42 h 42"/>
                <a:gd name="T10" fmla="*/ 42 w 42"/>
                <a:gd name="T11" fmla="*/ 0 h 42"/>
              </a:gdLst>
              <a:ahLst/>
              <a:cxnLst>
                <a:cxn ang="0">
                  <a:pos x="T0" y="T1"/>
                </a:cxn>
                <a:cxn ang="0">
                  <a:pos x="T2" y="T3"/>
                </a:cxn>
                <a:cxn ang="0">
                  <a:pos x="T4" y="T5"/>
                </a:cxn>
                <a:cxn ang="0">
                  <a:pos x="T6" y="T7"/>
                </a:cxn>
                <a:cxn ang="0">
                  <a:pos x="T8" y="T9"/>
                </a:cxn>
                <a:cxn ang="0">
                  <a:pos x="T10" y="T11"/>
                </a:cxn>
              </a:cxnLst>
              <a:rect l="0" t="0" r="r" b="b"/>
              <a:pathLst>
                <a:path w="42" h="42">
                  <a:moveTo>
                    <a:pt x="42" y="0"/>
                  </a:moveTo>
                  <a:lnTo>
                    <a:pt x="0" y="42"/>
                  </a:lnTo>
                  <a:lnTo>
                    <a:pt x="6" y="42"/>
                  </a:lnTo>
                  <a:lnTo>
                    <a:pt x="6" y="42"/>
                  </a:lnTo>
                  <a:lnTo>
                    <a:pt x="0" y="42"/>
                  </a:lnTo>
                  <a:lnTo>
                    <a:pt x="42" y="0"/>
                  </a:lnTo>
                  <a:close/>
                </a:path>
              </a:pathLst>
            </a:custGeom>
            <a:solidFill>
              <a:srgbClr val="D5D3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th-TH" sz="675">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523" name="Freeform 243"/>
            <p:cNvSpPr>
              <a:spLocks/>
            </p:cNvSpPr>
            <p:nvPr/>
          </p:nvSpPr>
          <p:spPr bwMode="auto">
            <a:xfrm>
              <a:off x="12966701" y="4594226"/>
              <a:ext cx="66675" cy="66675"/>
            </a:xfrm>
            <a:custGeom>
              <a:avLst/>
              <a:gdLst>
                <a:gd name="T0" fmla="*/ 42 w 42"/>
                <a:gd name="T1" fmla="*/ 0 h 42"/>
                <a:gd name="T2" fmla="*/ 0 w 42"/>
                <a:gd name="T3" fmla="*/ 42 h 42"/>
                <a:gd name="T4" fmla="*/ 6 w 42"/>
                <a:gd name="T5" fmla="*/ 42 h 42"/>
                <a:gd name="T6" fmla="*/ 6 w 42"/>
                <a:gd name="T7" fmla="*/ 42 h 42"/>
                <a:gd name="T8" fmla="*/ 0 w 42"/>
                <a:gd name="T9" fmla="*/ 42 h 42"/>
                <a:gd name="T10" fmla="*/ 42 w 42"/>
                <a:gd name="T11" fmla="*/ 0 h 42"/>
              </a:gdLst>
              <a:ahLst/>
              <a:cxnLst>
                <a:cxn ang="0">
                  <a:pos x="T0" y="T1"/>
                </a:cxn>
                <a:cxn ang="0">
                  <a:pos x="T2" y="T3"/>
                </a:cxn>
                <a:cxn ang="0">
                  <a:pos x="T4" y="T5"/>
                </a:cxn>
                <a:cxn ang="0">
                  <a:pos x="T6" y="T7"/>
                </a:cxn>
                <a:cxn ang="0">
                  <a:pos x="T8" y="T9"/>
                </a:cxn>
                <a:cxn ang="0">
                  <a:pos x="T10" y="T11"/>
                </a:cxn>
              </a:cxnLst>
              <a:rect l="0" t="0" r="r" b="b"/>
              <a:pathLst>
                <a:path w="42" h="42">
                  <a:moveTo>
                    <a:pt x="42" y="0"/>
                  </a:moveTo>
                  <a:lnTo>
                    <a:pt x="0" y="42"/>
                  </a:lnTo>
                  <a:lnTo>
                    <a:pt x="6" y="42"/>
                  </a:lnTo>
                  <a:lnTo>
                    <a:pt x="6" y="42"/>
                  </a:lnTo>
                  <a:lnTo>
                    <a:pt x="0" y="42"/>
                  </a:lnTo>
                  <a:lnTo>
                    <a:pt x="4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th-TH" sz="675">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524" name="Freeform 244"/>
            <p:cNvSpPr>
              <a:spLocks noEditPoints="1"/>
            </p:cNvSpPr>
            <p:nvPr/>
          </p:nvSpPr>
          <p:spPr bwMode="auto">
            <a:xfrm>
              <a:off x="12557126" y="4565651"/>
              <a:ext cx="9525" cy="0"/>
            </a:xfrm>
            <a:custGeom>
              <a:avLst/>
              <a:gdLst>
                <a:gd name="T0" fmla="*/ 0 w 1"/>
                <a:gd name="T1" fmla="*/ 0 w 1"/>
                <a:gd name="T2" fmla="*/ 0 w 1"/>
                <a:gd name="T3" fmla="*/ 0 w 1"/>
                <a:gd name="T4" fmla="*/ 1 w 1"/>
                <a:gd name="T5" fmla="*/ 0 w 1"/>
                <a:gd name="T6" fmla="*/ 1 w 1"/>
                <a:gd name="T7" fmla="*/ 1 w 1"/>
              </a:gdLst>
              <a:ahLst/>
              <a:cxnLst>
                <a:cxn ang="0">
                  <a:pos x="T0" y="0"/>
                </a:cxn>
                <a:cxn ang="0">
                  <a:pos x="T1" y="0"/>
                </a:cxn>
                <a:cxn ang="0">
                  <a:pos x="T2" y="0"/>
                </a:cxn>
                <a:cxn ang="0">
                  <a:pos x="T3" y="0"/>
                </a:cxn>
                <a:cxn ang="0">
                  <a:pos x="T4" y="0"/>
                </a:cxn>
                <a:cxn ang="0">
                  <a:pos x="T5" y="0"/>
                </a:cxn>
                <a:cxn ang="0">
                  <a:pos x="T6" y="0"/>
                </a:cxn>
                <a:cxn ang="0">
                  <a:pos x="T7" y="0"/>
                </a:cxn>
              </a:cxnLst>
              <a:rect l="0" t="0" r="r" b="b"/>
              <a:pathLst>
                <a:path w="1">
                  <a:moveTo>
                    <a:pt x="0" y="0"/>
                  </a:moveTo>
                  <a:cubicBezTo>
                    <a:pt x="0" y="0"/>
                    <a:pt x="0" y="0"/>
                    <a:pt x="0" y="0"/>
                  </a:cubicBezTo>
                  <a:cubicBezTo>
                    <a:pt x="0" y="0"/>
                    <a:pt x="0" y="0"/>
                    <a:pt x="0" y="0"/>
                  </a:cubicBezTo>
                  <a:cubicBezTo>
                    <a:pt x="0" y="0"/>
                    <a:pt x="0" y="0"/>
                    <a:pt x="0" y="0"/>
                  </a:cubicBezTo>
                  <a:moveTo>
                    <a:pt x="1" y="0"/>
                  </a:moveTo>
                  <a:cubicBezTo>
                    <a:pt x="1" y="0"/>
                    <a:pt x="0" y="0"/>
                    <a:pt x="0" y="0"/>
                  </a:cubicBezTo>
                  <a:cubicBezTo>
                    <a:pt x="0" y="0"/>
                    <a:pt x="1" y="0"/>
                    <a:pt x="1" y="0"/>
                  </a:cubicBezTo>
                  <a:cubicBezTo>
                    <a:pt x="1" y="0"/>
                    <a:pt x="1" y="0"/>
                    <a:pt x="1" y="0"/>
                  </a:cubicBezTo>
                </a:path>
              </a:pathLst>
            </a:custGeom>
            <a:solidFill>
              <a:srgbClr val="D4D2D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th-TH" sz="675">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525" name="Freeform 245"/>
            <p:cNvSpPr>
              <a:spLocks/>
            </p:cNvSpPr>
            <p:nvPr/>
          </p:nvSpPr>
          <p:spPr bwMode="auto">
            <a:xfrm>
              <a:off x="12557126" y="4565651"/>
              <a:ext cx="114300" cy="95250"/>
            </a:xfrm>
            <a:custGeom>
              <a:avLst/>
              <a:gdLst>
                <a:gd name="T0" fmla="*/ 1 w 12"/>
                <a:gd name="T1" fmla="*/ 0 h 10"/>
                <a:gd name="T2" fmla="*/ 0 w 12"/>
                <a:gd name="T3" fmla="*/ 0 h 10"/>
                <a:gd name="T4" fmla="*/ 0 w 12"/>
                <a:gd name="T5" fmla="*/ 0 h 10"/>
                <a:gd name="T6" fmla="*/ 0 w 12"/>
                <a:gd name="T7" fmla="*/ 0 h 10"/>
                <a:gd name="T8" fmla="*/ 11 w 12"/>
                <a:gd name="T9" fmla="*/ 10 h 10"/>
                <a:gd name="T10" fmla="*/ 12 w 12"/>
                <a:gd name="T11" fmla="*/ 10 h 10"/>
                <a:gd name="T12" fmla="*/ 1 w 12"/>
                <a:gd name="T13" fmla="*/ 0 h 10"/>
              </a:gdLst>
              <a:ahLst/>
              <a:cxnLst>
                <a:cxn ang="0">
                  <a:pos x="T0" y="T1"/>
                </a:cxn>
                <a:cxn ang="0">
                  <a:pos x="T2" y="T3"/>
                </a:cxn>
                <a:cxn ang="0">
                  <a:pos x="T4" y="T5"/>
                </a:cxn>
                <a:cxn ang="0">
                  <a:pos x="T6" y="T7"/>
                </a:cxn>
                <a:cxn ang="0">
                  <a:pos x="T8" y="T9"/>
                </a:cxn>
                <a:cxn ang="0">
                  <a:pos x="T10" y="T11"/>
                </a:cxn>
                <a:cxn ang="0">
                  <a:pos x="T12" y="T13"/>
                </a:cxn>
              </a:cxnLst>
              <a:rect l="0" t="0" r="r" b="b"/>
              <a:pathLst>
                <a:path w="12" h="10">
                  <a:moveTo>
                    <a:pt x="1" y="0"/>
                  </a:moveTo>
                  <a:cubicBezTo>
                    <a:pt x="1" y="0"/>
                    <a:pt x="0" y="0"/>
                    <a:pt x="0" y="0"/>
                  </a:cubicBezTo>
                  <a:cubicBezTo>
                    <a:pt x="0" y="0"/>
                    <a:pt x="0" y="0"/>
                    <a:pt x="0" y="0"/>
                  </a:cubicBezTo>
                  <a:cubicBezTo>
                    <a:pt x="0" y="0"/>
                    <a:pt x="0" y="0"/>
                    <a:pt x="0" y="0"/>
                  </a:cubicBezTo>
                  <a:cubicBezTo>
                    <a:pt x="11" y="10"/>
                    <a:pt x="11" y="10"/>
                    <a:pt x="11" y="10"/>
                  </a:cubicBezTo>
                  <a:cubicBezTo>
                    <a:pt x="12" y="10"/>
                    <a:pt x="12" y="10"/>
                    <a:pt x="12" y="10"/>
                  </a:cubicBezTo>
                  <a:cubicBezTo>
                    <a:pt x="1" y="0"/>
                    <a:pt x="1" y="0"/>
                    <a:pt x="1" y="0"/>
                  </a:cubicBezTo>
                </a:path>
              </a:pathLst>
            </a:custGeom>
            <a:solidFill>
              <a:srgbClr val="D2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th-TH" sz="675">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526" name="Freeform 246"/>
            <p:cNvSpPr>
              <a:spLocks/>
            </p:cNvSpPr>
            <p:nvPr/>
          </p:nvSpPr>
          <p:spPr bwMode="auto">
            <a:xfrm>
              <a:off x="12614276" y="4699001"/>
              <a:ext cx="400050" cy="238125"/>
            </a:xfrm>
            <a:custGeom>
              <a:avLst/>
              <a:gdLst>
                <a:gd name="T0" fmla="*/ 6 w 252"/>
                <a:gd name="T1" fmla="*/ 0 h 150"/>
                <a:gd name="T2" fmla="*/ 0 w 252"/>
                <a:gd name="T3" fmla="*/ 0 h 150"/>
                <a:gd name="T4" fmla="*/ 126 w 252"/>
                <a:gd name="T5" fmla="*/ 150 h 150"/>
                <a:gd name="T6" fmla="*/ 252 w 252"/>
                <a:gd name="T7" fmla="*/ 0 h 150"/>
                <a:gd name="T8" fmla="*/ 252 w 252"/>
                <a:gd name="T9" fmla="*/ 0 h 150"/>
                <a:gd name="T10" fmla="*/ 126 w 252"/>
                <a:gd name="T11" fmla="*/ 144 h 150"/>
                <a:gd name="T12" fmla="*/ 6 w 252"/>
                <a:gd name="T13" fmla="*/ 0 h 150"/>
              </a:gdLst>
              <a:ahLst/>
              <a:cxnLst>
                <a:cxn ang="0">
                  <a:pos x="T0" y="T1"/>
                </a:cxn>
                <a:cxn ang="0">
                  <a:pos x="T2" y="T3"/>
                </a:cxn>
                <a:cxn ang="0">
                  <a:pos x="T4" y="T5"/>
                </a:cxn>
                <a:cxn ang="0">
                  <a:pos x="T6" y="T7"/>
                </a:cxn>
                <a:cxn ang="0">
                  <a:pos x="T8" y="T9"/>
                </a:cxn>
                <a:cxn ang="0">
                  <a:pos x="T10" y="T11"/>
                </a:cxn>
                <a:cxn ang="0">
                  <a:pos x="T12" y="T13"/>
                </a:cxn>
              </a:cxnLst>
              <a:rect l="0" t="0" r="r" b="b"/>
              <a:pathLst>
                <a:path w="252" h="150">
                  <a:moveTo>
                    <a:pt x="6" y="0"/>
                  </a:moveTo>
                  <a:lnTo>
                    <a:pt x="0" y="0"/>
                  </a:lnTo>
                  <a:lnTo>
                    <a:pt x="126" y="150"/>
                  </a:lnTo>
                  <a:lnTo>
                    <a:pt x="252" y="0"/>
                  </a:lnTo>
                  <a:lnTo>
                    <a:pt x="252" y="0"/>
                  </a:lnTo>
                  <a:lnTo>
                    <a:pt x="126" y="144"/>
                  </a:lnTo>
                  <a:lnTo>
                    <a:pt x="6" y="0"/>
                  </a:lnTo>
                  <a:close/>
                </a:path>
              </a:pathLst>
            </a:custGeom>
            <a:solidFill>
              <a:srgbClr val="D2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th-TH" sz="675">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527" name="Freeform 247"/>
            <p:cNvSpPr>
              <a:spLocks/>
            </p:cNvSpPr>
            <p:nvPr/>
          </p:nvSpPr>
          <p:spPr bwMode="auto">
            <a:xfrm>
              <a:off x="12614276" y="4699001"/>
              <a:ext cx="400050" cy="238125"/>
            </a:xfrm>
            <a:custGeom>
              <a:avLst/>
              <a:gdLst>
                <a:gd name="T0" fmla="*/ 6 w 252"/>
                <a:gd name="T1" fmla="*/ 0 h 150"/>
                <a:gd name="T2" fmla="*/ 0 w 252"/>
                <a:gd name="T3" fmla="*/ 0 h 150"/>
                <a:gd name="T4" fmla="*/ 126 w 252"/>
                <a:gd name="T5" fmla="*/ 150 h 150"/>
                <a:gd name="T6" fmla="*/ 252 w 252"/>
                <a:gd name="T7" fmla="*/ 0 h 150"/>
                <a:gd name="T8" fmla="*/ 252 w 252"/>
                <a:gd name="T9" fmla="*/ 0 h 150"/>
                <a:gd name="T10" fmla="*/ 126 w 252"/>
                <a:gd name="T11" fmla="*/ 144 h 150"/>
                <a:gd name="T12" fmla="*/ 6 w 252"/>
                <a:gd name="T13" fmla="*/ 0 h 150"/>
              </a:gdLst>
              <a:ahLst/>
              <a:cxnLst>
                <a:cxn ang="0">
                  <a:pos x="T0" y="T1"/>
                </a:cxn>
                <a:cxn ang="0">
                  <a:pos x="T2" y="T3"/>
                </a:cxn>
                <a:cxn ang="0">
                  <a:pos x="T4" y="T5"/>
                </a:cxn>
                <a:cxn ang="0">
                  <a:pos x="T6" y="T7"/>
                </a:cxn>
                <a:cxn ang="0">
                  <a:pos x="T8" y="T9"/>
                </a:cxn>
                <a:cxn ang="0">
                  <a:pos x="T10" y="T11"/>
                </a:cxn>
                <a:cxn ang="0">
                  <a:pos x="T12" y="T13"/>
                </a:cxn>
              </a:cxnLst>
              <a:rect l="0" t="0" r="r" b="b"/>
              <a:pathLst>
                <a:path w="252" h="150">
                  <a:moveTo>
                    <a:pt x="6" y="0"/>
                  </a:moveTo>
                  <a:lnTo>
                    <a:pt x="0" y="0"/>
                  </a:lnTo>
                  <a:lnTo>
                    <a:pt x="126" y="150"/>
                  </a:lnTo>
                  <a:lnTo>
                    <a:pt x="252" y="0"/>
                  </a:lnTo>
                  <a:lnTo>
                    <a:pt x="252" y="0"/>
                  </a:lnTo>
                  <a:lnTo>
                    <a:pt x="126" y="144"/>
                  </a:lnTo>
                  <a:lnTo>
                    <a:pt x="6"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th-TH" sz="675">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528" name="Freeform 248"/>
            <p:cNvSpPr>
              <a:spLocks/>
            </p:cNvSpPr>
            <p:nvPr/>
          </p:nvSpPr>
          <p:spPr bwMode="auto">
            <a:xfrm>
              <a:off x="12623801" y="4699001"/>
              <a:ext cx="190500" cy="228600"/>
            </a:xfrm>
            <a:custGeom>
              <a:avLst/>
              <a:gdLst>
                <a:gd name="T0" fmla="*/ 0 w 120"/>
                <a:gd name="T1" fmla="*/ 0 h 144"/>
                <a:gd name="T2" fmla="*/ 0 w 120"/>
                <a:gd name="T3" fmla="*/ 0 h 144"/>
                <a:gd name="T4" fmla="*/ 120 w 120"/>
                <a:gd name="T5" fmla="*/ 144 h 144"/>
                <a:gd name="T6" fmla="*/ 0 w 120"/>
                <a:gd name="T7" fmla="*/ 0 h 144"/>
              </a:gdLst>
              <a:ahLst/>
              <a:cxnLst>
                <a:cxn ang="0">
                  <a:pos x="T0" y="T1"/>
                </a:cxn>
                <a:cxn ang="0">
                  <a:pos x="T2" y="T3"/>
                </a:cxn>
                <a:cxn ang="0">
                  <a:pos x="T4" y="T5"/>
                </a:cxn>
                <a:cxn ang="0">
                  <a:pos x="T6" y="T7"/>
                </a:cxn>
              </a:cxnLst>
              <a:rect l="0" t="0" r="r" b="b"/>
              <a:pathLst>
                <a:path w="120" h="144">
                  <a:moveTo>
                    <a:pt x="0" y="0"/>
                  </a:moveTo>
                  <a:lnTo>
                    <a:pt x="0" y="0"/>
                  </a:lnTo>
                  <a:lnTo>
                    <a:pt x="120" y="144"/>
                  </a:lnTo>
                  <a:lnTo>
                    <a:pt x="0" y="0"/>
                  </a:lnTo>
                  <a:close/>
                </a:path>
              </a:pathLst>
            </a:custGeom>
            <a:solidFill>
              <a:srgbClr val="D5D3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th-TH" sz="675">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529" name="Freeform 249"/>
            <p:cNvSpPr>
              <a:spLocks/>
            </p:cNvSpPr>
            <p:nvPr/>
          </p:nvSpPr>
          <p:spPr bwMode="auto">
            <a:xfrm>
              <a:off x="12623801" y="4699001"/>
              <a:ext cx="190500" cy="228600"/>
            </a:xfrm>
            <a:custGeom>
              <a:avLst/>
              <a:gdLst>
                <a:gd name="T0" fmla="*/ 0 w 120"/>
                <a:gd name="T1" fmla="*/ 0 h 144"/>
                <a:gd name="T2" fmla="*/ 0 w 120"/>
                <a:gd name="T3" fmla="*/ 0 h 144"/>
                <a:gd name="T4" fmla="*/ 120 w 120"/>
                <a:gd name="T5" fmla="*/ 144 h 144"/>
                <a:gd name="T6" fmla="*/ 0 w 120"/>
                <a:gd name="T7" fmla="*/ 0 h 144"/>
              </a:gdLst>
              <a:ahLst/>
              <a:cxnLst>
                <a:cxn ang="0">
                  <a:pos x="T0" y="T1"/>
                </a:cxn>
                <a:cxn ang="0">
                  <a:pos x="T2" y="T3"/>
                </a:cxn>
                <a:cxn ang="0">
                  <a:pos x="T4" y="T5"/>
                </a:cxn>
                <a:cxn ang="0">
                  <a:pos x="T6" y="T7"/>
                </a:cxn>
              </a:cxnLst>
              <a:rect l="0" t="0" r="r" b="b"/>
              <a:pathLst>
                <a:path w="120" h="144">
                  <a:moveTo>
                    <a:pt x="0" y="0"/>
                  </a:moveTo>
                  <a:lnTo>
                    <a:pt x="0" y="0"/>
                  </a:lnTo>
                  <a:lnTo>
                    <a:pt x="120" y="144"/>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th-TH" sz="675">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530" name="Freeform 250"/>
            <p:cNvSpPr>
              <a:spLocks/>
            </p:cNvSpPr>
            <p:nvPr/>
          </p:nvSpPr>
          <p:spPr bwMode="auto">
            <a:xfrm>
              <a:off x="12814301" y="4699001"/>
              <a:ext cx="200025" cy="228600"/>
            </a:xfrm>
            <a:custGeom>
              <a:avLst/>
              <a:gdLst>
                <a:gd name="T0" fmla="*/ 126 w 126"/>
                <a:gd name="T1" fmla="*/ 0 h 144"/>
                <a:gd name="T2" fmla="*/ 0 w 126"/>
                <a:gd name="T3" fmla="*/ 144 h 144"/>
                <a:gd name="T4" fmla="*/ 126 w 126"/>
                <a:gd name="T5" fmla="*/ 0 h 144"/>
                <a:gd name="T6" fmla="*/ 126 w 126"/>
                <a:gd name="T7" fmla="*/ 0 h 144"/>
              </a:gdLst>
              <a:ahLst/>
              <a:cxnLst>
                <a:cxn ang="0">
                  <a:pos x="T0" y="T1"/>
                </a:cxn>
                <a:cxn ang="0">
                  <a:pos x="T2" y="T3"/>
                </a:cxn>
                <a:cxn ang="0">
                  <a:pos x="T4" y="T5"/>
                </a:cxn>
                <a:cxn ang="0">
                  <a:pos x="T6" y="T7"/>
                </a:cxn>
              </a:cxnLst>
              <a:rect l="0" t="0" r="r" b="b"/>
              <a:pathLst>
                <a:path w="126" h="144">
                  <a:moveTo>
                    <a:pt x="126" y="0"/>
                  </a:moveTo>
                  <a:lnTo>
                    <a:pt x="0" y="144"/>
                  </a:lnTo>
                  <a:lnTo>
                    <a:pt x="126" y="0"/>
                  </a:lnTo>
                  <a:lnTo>
                    <a:pt x="126" y="0"/>
                  </a:lnTo>
                  <a:close/>
                </a:path>
              </a:pathLst>
            </a:custGeom>
            <a:solidFill>
              <a:srgbClr val="D5D3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th-TH" sz="675">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531" name="Freeform 251"/>
            <p:cNvSpPr>
              <a:spLocks/>
            </p:cNvSpPr>
            <p:nvPr/>
          </p:nvSpPr>
          <p:spPr bwMode="auto">
            <a:xfrm>
              <a:off x="12814301" y="4699001"/>
              <a:ext cx="200025" cy="228600"/>
            </a:xfrm>
            <a:custGeom>
              <a:avLst/>
              <a:gdLst>
                <a:gd name="T0" fmla="*/ 126 w 126"/>
                <a:gd name="T1" fmla="*/ 0 h 144"/>
                <a:gd name="T2" fmla="*/ 0 w 126"/>
                <a:gd name="T3" fmla="*/ 144 h 144"/>
                <a:gd name="T4" fmla="*/ 126 w 126"/>
                <a:gd name="T5" fmla="*/ 0 h 144"/>
                <a:gd name="T6" fmla="*/ 126 w 126"/>
                <a:gd name="T7" fmla="*/ 0 h 144"/>
              </a:gdLst>
              <a:ahLst/>
              <a:cxnLst>
                <a:cxn ang="0">
                  <a:pos x="T0" y="T1"/>
                </a:cxn>
                <a:cxn ang="0">
                  <a:pos x="T2" y="T3"/>
                </a:cxn>
                <a:cxn ang="0">
                  <a:pos x="T4" y="T5"/>
                </a:cxn>
                <a:cxn ang="0">
                  <a:pos x="T6" y="T7"/>
                </a:cxn>
              </a:cxnLst>
              <a:rect l="0" t="0" r="r" b="b"/>
              <a:pathLst>
                <a:path w="126" h="144">
                  <a:moveTo>
                    <a:pt x="126" y="0"/>
                  </a:moveTo>
                  <a:lnTo>
                    <a:pt x="0" y="144"/>
                  </a:lnTo>
                  <a:lnTo>
                    <a:pt x="126" y="0"/>
                  </a:lnTo>
                  <a:lnTo>
                    <a:pt x="126"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th-TH" sz="675">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grpSp>
    </p:spTree>
    <p:extLst>
      <p:ext uri="{BB962C8B-B14F-4D97-AF65-F5344CB8AC3E}">
        <p14:creationId xmlns:p14="http://schemas.microsoft.com/office/powerpoint/2010/main" val="477787846"/>
      </p:ext>
    </p:extLst>
  </p:cSld>
  <p:clrMapOvr>
    <a:masterClrMapping/>
  </p:clrMapOvr>
  <mc:AlternateContent xmlns:mc="http://schemas.openxmlformats.org/markup-compatibility/2006" xmlns:p14="http://schemas.microsoft.com/office/powerpoint/2010/main">
    <mc:Choice Requires="p14">
      <p:transition spd="slow" p14:dur="1500" advClick="0">
        <p:random/>
      </p:transition>
    </mc:Choice>
    <mc:Fallback xmlns="">
      <p:transition spd="slow" advClick="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468"/>
                                        </p:tgtEl>
                                        <p:attrNameLst>
                                          <p:attrName>style.visibility</p:attrName>
                                        </p:attrNameLst>
                                      </p:cBhvr>
                                      <p:to>
                                        <p:strVal val="visible"/>
                                      </p:to>
                                    </p:set>
                                    <p:anim calcmode="lin" valueType="num">
                                      <p:cBhvr>
                                        <p:cTn id="7" dur="500" fill="hold"/>
                                        <p:tgtEl>
                                          <p:spTgt spid="468"/>
                                        </p:tgtEl>
                                        <p:attrNameLst>
                                          <p:attrName>ppt_w</p:attrName>
                                        </p:attrNameLst>
                                      </p:cBhvr>
                                      <p:tavLst>
                                        <p:tav tm="0">
                                          <p:val>
                                            <p:fltVal val="0"/>
                                          </p:val>
                                        </p:tav>
                                        <p:tav tm="100000">
                                          <p:val>
                                            <p:strVal val="#ppt_w"/>
                                          </p:val>
                                        </p:tav>
                                      </p:tavLst>
                                    </p:anim>
                                    <p:anim calcmode="lin" valueType="num">
                                      <p:cBhvr>
                                        <p:cTn id="8" dur="500" fill="hold"/>
                                        <p:tgtEl>
                                          <p:spTgt spid="468"/>
                                        </p:tgtEl>
                                        <p:attrNameLst>
                                          <p:attrName>ppt_h</p:attrName>
                                        </p:attrNameLst>
                                      </p:cBhvr>
                                      <p:tavLst>
                                        <p:tav tm="0">
                                          <p:val>
                                            <p:fltVal val="0"/>
                                          </p:val>
                                        </p:tav>
                                        <p:tav tm="100000">
                                          <p:val>
                                            <p:strVal val="#ppt_h"/>
                                          </p:val>
                                        </p:tav>
                                      </p:tavLst>
                                    </p:anim>
                                    <p:animEffect transition="in" filter="fade">
                                      <p:cBhvr>
                                        <p:cTn id="9" dur="500"/>
                                        <p:tgtEl>
                                          <p:spTgt spid="468"/>
                                        </p:tgtEl>
                                      </p:cBhvr>
                                    </p:animEffect>
                                  </p:childTnLst>
                                </p:cTn>
                              </p:par>
                            </p:childTnLst>
                          </p:cTn>
                        </p:par>
                        <p:par>
                          <p:cTn id="10" fill="hold">
                            <p:stCondLst>
                              <p:cond delay="500"/>
                            </p:stCondLst>
                            <p:childTnLst>
                              <p:par>
                                <p:cTn id="11" presetID="53" presetClass="entr" presetSubtype="16" fill="hold" nodeType="afterEffect">
                                  <p:stCondLst>
                                    <p:cond delay="0"/>
                                  </p:stCondLst>
                                  <p:childTnLst>
                                    <p:set>
                                      <p:cBhvr>
                                        <p:cTn id="12" dur="1" fill="hold">
                                          <p:stCondLst>
                                            <p:cond delay="0"/>
                                          </p:stCondLst>
                                        </p:cTn>
                                        <p:tgtEl>
                                          <p:spTgt spid="492"/>
                                        </p:tgtEl>
                                        <p:attrNameLst>
                                          <p:attrName>style.visibility</p:attrName>
                                        </p:attrNameLst>
                                      </p:cBhvr>
                                      <p:to>
                                        <p:strVal val="visible"/>
                                      </p:to>
                                    </p:set>
                                    <p:anim calcmode="lin" valueType="num">
                                      <p:cBhvr>
                                        <p:cTn id="13" dur="500" fill="hold"/>
                                        <p:tgtEl>
                                          <p:spTgt spid="492"/>
                                        </p:tgtEl>
                                        <p:attrNameLst>
                                          <p:attrName>ppt_w</p:attrName>
                                        </p:attrNameLst>
                                      </p:cBhvr>
                                      <p:tavLst>
                                        <p:tav tm="0">
                                          <p:val>
                                            <p:fltVal val="0"/>
                                          </p:val>
                                        </p:tav>
                                        <p:tav tm="100000">
                                          <p:val>
                                            <p:strVal val="#ppt_w"/>
                                          </p:val>
                                        </p:tav>
                                      </p:tavLst>
                                    </p:anim>
                                    <p:anim calcmode="lin" valueType="num">
                                      <p:cBhvr>
                                        <p:cTn id="14" dur="500" fill="hold"/>
                                        <p:tgtEl>
                                          <p:spTgt spid="492"/>
                                        </p:tgtEl>
                                        <p:attrNameLst>
                                          <p:attrName>ppt_h</p:attrName>
                                        </p:attrNameLst>
                                      </p:cBhvr>
                                      <p:tavLst>
                                        <p:tav tm="0">
                                          <p:val>
                                            <p:fltVal val="0"/>
                                          </p:val>
                                        </p:tav>
                                        <p:tav tm="100000">
                                          <p:val>
                                            <p:strVal val="#ppt_h"/>
                                          </p:val>
                                        </p:tav>
                                      </p:tavLst>
                                    </p:anim>
                                    <p:animEffect transition="in" filter="fade">
                                      <p:cBhvr>
                                        <p:cTn id="15" dur="500"/>
                                        <p:tgtEl>
                                          <p:spTgt spid="492"/>
                                        </p:tgtEl>
                                      </p:cBhvr>
                                    </p:animEffect>
                                  </p:childTnLst>
                                </p:cTn>
                              </p:par>
                            </p:childTnLst>
                          </p:cTn>
                        </p:par>
                        <p:par>
                          <p:cTn id="16" fill="hold">
                            <p:stCondLst>
                              <p:cond delay="1000"/>
                            </p:stCondLst>
                            <p:childTnLst>
                              <p:par>
                                <p:cTn id="17" presetID="53" presetClass="entr" presetSubtype="16" fill="hold" nodeType="afterEffect">
                                  <p:stCondLst>
                                    <p:cond delay="0"/>
                                  </p:stCondLst>
                                  <p:childTnLst>
                                    <p:set>
                                      <p:cBhvr>
                                        <p:cTn id="18" dur="1" fill="hold">
                                          <p:stCondLst>
                                            <p:cond delay="0"/>
                                          </p:stCondLst>
                                        </p:cTn>
                                        <p:tgtEl>
                                          <p:spTgt spid="335"/>
                                        </p:tgtEl>
                                        <p:attrNameLst>
                                          <p:attrName>style.visibility</p:attrName>
                                        </p:attrNameLst>
                                      </p:cBhvr>
                                      <p:to>
                                        <p:strVal val="visible"/>
                                      </p:to>
                                    </p:set>
                                    <p:anim calcmode="lin" valueType="num">
                                      <p:cBhvr>
                                        <p:cTn id="19" dur="500" fill="hold"/>
                                        <p:tgtEl>
                                          <p:spTgt spid="335"/>
                                        </p:tgtEl>
                                        <p:attrNameLst>
                                          <p:attrName>ppt_w</p:attrName>
                                        </p:attrNameLst>
                                      </p:cBhvr>
                                      <p:tavLst>
                                        <p:tav tm="0">
                                          <p:val>
                                            <p:fltVal val="0"/>
                                          </p:val>
                                        </p:tav>
                                        <p:tav tm="100000">
                                          <p:val>
                                            <p:strVal val="#ppt_w"/>
                                          </p:val>
                                        </p:tav>
                                      </p:tavLst>
                                    </p:anim>
                                    <p:anim calcmode="lin" valueType="num">
                                      <p:cBhvr>
                                        <p:cTn id="20" dur="500" fill="hold"/>
                                        <p:tgtEl>
                                          <p:spTgt spid="335"/>
                                        </p:tgtEl>
                                        <p:attrNameLst>
                                          <p:attrName>ppt_h</p:attrName>
                                        </p:attrNameLst>
                                      </p:cBhvr>
                                      <p:tavLst>
                                        <p:tav tm="0">
                                          <p:val>
                                            <p:fltVal val="0"/>
                                          </p:val>
                                        </p:tav>
                                        <p:tav tm="100000">
                                          <p:val>
                                            <p:strVal val="#ppt_h"/>
                                          </p:val>
                                        </p:tav>
                                      </p:tavLst>
                                    </p:anim>
                                    <p:animEffect transition="in" filter="fade">
                                      <p:cBhvr>
                                        <p:cTn id="21" dur="500"/>
                                        <p:tgtEl>
                                          <p:spTgt spid="335"/>
                                        </p:tgtEl>
                                      </p:cBhvr>
                                    </p:animEffect>
                                  </p:childTnLst>
                                </p:cTn>
                              </p:par>
                            </p:childTnLst>
                          </p:cTn>
                        </p:par>
                        <p:par>
                          <p:cTn id="22" fill="hold">
                            <p:stCondLst>
                              <p:cond delay="1500"/>
                            </p:stCondLst>
                            <p:childTnLst>
                              <p:par>
                                <p:cTn id="23" presetID="22" presetClass="entr" presetSubtype="8" fill="hold" nodeType="afterEffect">
                                  <p:stCondLst>
                                    <p:cond delay="0"/>
                                  </p:stCondLst>
                                  <p:childTnLst>
                                    <p:set>
                                      <p:cBhvr>
                                        <p:cTn id="24" dur="1" fill="hold">
                                          <p:stCondLst>
                                            <p:cond delay="0"/>
                                          </p:stCondLst>
                                        </p:cTn>
                                        <p:tgtEl>
                                          <p:spTgt spid="227"/>
                                        </p:tgtEl>
                                        <p:attrNameLst>
                                          <p:attrName>style.visibility</p:attrName>
                                        </p:attrNameLst>
                                      </p:cBhvr>
                                      <p:to>
                                        <p:strVal val="visible"/>
                                      </p:to>
                                    </p:set>
                                    <p:animEffect transition="in" filter="wipe(left)">
                                      <p:cBhvr>
                                        <p:cTn id="25" dur="250"/>
                                        <p:tgtEl>
                                          <p:spTgt spid="227"/>
                                        </p:tgtEl>
                                      </p:cBhvr>
                                    </p:animEffect>
                                  </p:childTnLst>
                                </p:cTn>
                              </p:par>
                            </p:childTnLst>
                          </p:cTn>
                        </p:par>
                        <p:par>
                          <p:cTn id="26" fill="hold">
                            <p:stCondLst>
                              <p:cond delay="1750"/>
                            </p:stCondLst>
                            <p:childTnLst>
                              <p:par>
                                <p:cTn id="27" presetID="22" presetClass="entr" presetSubtype="8" fill="hold" nodeType="afterEffect">
                                  <p:stCondLst>
                                    <p:cond delay="0"/>
                                  </p:stCondLst>
                                  <p:childTnLst>
                                    <p:set>
                                      <p:cBhvr>
                                        <p:cTn id="28" dur="1" fill="hold">
                                          <p:stCondLst>
                                            <p:cond delay="0"/>
                                          </p:stCondLst>
                                        </p:cTn>
                                        <p:tgtEl>
                                          <p:spTgt spid="228"/>
                                        </p:tgtEl>
                                        <p:attrNameLst>
                                          <p:attrName>style.visibility</p:attrName>
                                        </p:attrNameLst>
                                      </p:cBhvr>
                                      <p:to>
                                        <p:strVal val="visible"/>
                                      </p:to>
                                    </p:set>
                                    <p:animEffect transition="in" filter="wipe(left)">
                                      <p:cBhvr>
                                        <p:cTn id="29" dur="500"/>
                                        <p:tgtEl>
                                          <p:spTgt spid="228"/>
                                        </p:tgtEl>
                                      </p:cBhvr>
                                    </p:animEffect>
                                  </p:childTnLst>
                                </p:cTn>
                              </p:par>
                            </p:childTnLst>
                          </p:cTn>
                        </p:par>
                        <p:par>
                          <p:cTn id="30" fill="hold">
                            <p:stCondLst>
                              <p:cond delay="2250"/>
                            </p:stCondLst>
                            <p:childTnLst>
                              <p:par>
                                <p:cTn id="31" presetID="22" presetClass="entr" presetSubtype="8" fill="hold" nodeType="afterEffect">
                                  <p:stCondLst>
                                    <p:cond delay="0"/>
                                  </p:stCondLst>
                                  <p:childTnLst>
                                    <p:set>
                                      <p:cBhvr>
                                        <p:cTn id="32" dur="1" fill="hold">
                                          <p:stCondLst>
                                            <p:cond delay="0"/>
                                          </p:stCondLst>
                                        </p:cTn>
                                        <p:tgtEl>
                                          <p:spTgt spid="234"/>
                                        </p:tgtEl>
                                        <p:attrNameLst>
                                          <p:attrName>style.visibility</p:attrName>
                                        </p:attrNameLst>
                                      </p:cBhvr>
                                      <p:to>
                                        <p:strVal val="visible"/>
                                      </p:to>
                                    </p:set>
                                    <p:animEffect transition="in" filter="wipe(left)">
                                      <p:cBhvr>
                                        <p:cTn id="33" dur="250"/>
                                        <p:tgtEl>
                                          <p:spTgt spid="234"/>
                                        </p:tgtEl>
                                      </p:cBhvr>
                                    </p:animEffect>
                                  </p:childTnLst>
                                </p:cTn>
                              </p:par>
                            </p:childTnLst>
                          </p:cTn>
                        </p:par>
                        <p:par>
                          <p:cTn id="34" fill="hold">
                            <p:stCondLst>
                              <p:cond delay="2500"/>
                            </p:stCondLst>
                            <p:childTnLst>
                              <p:par>
                                <p:cTn id="35" presetID="22" presetClass="entr" presetSubtype="8" fill="hold" nodeType="afterEffect">
                                  <p:stCondLst>
                                    <p:cond delay="0"/>
                                  </p:stCondLst>
                                  <p:childTnLst>
                                    <p:set>
                                      <p:cBhvr>
                                        <p:cTn id="36" dur="1" fill="hold">
                                          <p:stCondLst>
                                            <p:cond delay="0"/>
                                          </p:stCondLst>
                                        </p:cTn>
                                        <p:tgtEl>
                                          <p:spTgt spid="235"/>
                                        </p:tgtEl>
                                        <p:attrNameLst>
                                          <p:attrName>style.visibility</p:attrName>
                                        </p:attrNameLst>
                                      </p:cBhvr>
                                      <p:to>
                                        <p:strVal val="visible"/>
                                      </p:to>
                                    </p:set>
                                    <p:animEffect transition="in" filter="wipe(left)">
                                      <p:cBhvr>
                                        <p:cTn id="37" dur="500"/>
                                        <p:tgtEl>
                                          <p:spTgt spid="235"/>
                                        </p:tgtEl>
                                      </p:cBhvr>
                                    </p:animEffect>
                                  </p:childTnLst>
                                </p:cTn>
                              </p:par>
                            </p:childTnLst>
                          </p:cTn>
                        </p:par>
                        <p:par>
                          <p:cTn id="38" fill="hold">
                            <p:stCondLst>
                              <p:cond delay="3000"/>
                            </p:stCondLst>
                            <p:childTnLst>
                              <p:par>
                                <p:cTn id="39" presetID="22" presetClass="entr" presetSubtype="8" fill="hold" nodeType="afterEffect">
                                  <p:stCondLst>
                                    <p:cond delay="0"/>
                                  </p:stCondLst>
                                  <p:childTnLst>
                                    <p:set>
                                      <p:cBhvr>
                                        <p:cTn id="40" dur="1" fill="hold">
                                          <p:stCondLst>
                                            <p:cond delay="0"/>
                                          </p:stCondLst>
                                        </p:cTn>
                                        <p:tgtEl>
                                          <p:spTgt spid="241"/>
                                        </p:tgtEl>
                                        <p:attrNameLst>
                                          <p:attrName>style.visibility</p:attrName>
                                        </p:attrNameLst>
                                      </p:cBhvr>
                                      <p:to>
                                        <p:strVal val="visible"/>
                                      </p:to>
                                    </p:set>
                                    <p:animEffect transition="in" filter="wipe(left)">
                                      <p:cBhvr>
                                        <p:cTn id="41" dur="250"/>
                                        <p:tgtEl>
                                          <p:spTgt spid="241"/>
                                        </p:tgtEl>
                                      </p:cBhvr>
                                    </p:animEffect>
                                  </p:childTnLst>
                                </p:cTn>
                              </p:par>
                            </p:childTnLst>
                          </p:cTn>
                        </p:par>
                        <p:par>
                          <p:cTn id="42" fill="hold">
                            <p:stCondLst>
                              <p:cond delay="3250"/>
                            </p:stCondLst>
                            <p:childTnLst>
                              <p:par>
                                <p:cTn id="43" presetID="22" presetClass="entr" presetSubtype="8" fill="hold" nodeType="afterEffect">
                                  <p:stCondLst>
                                    <p:cond delay="0"/>
                                  </p:stCondLst>
                                  <p:childTnLst>
                                    <p:set>
                                      <p:cBhvr>
                                        <p:cTn id="44" dur="1" fill="hold">
                                          <p:stCondLst>
                                            <p:cond delay="0"/>
                                          </p:stCondLst>
                                        </p:cTn>
                                        <p:tgtEl>
                                          <p:spTgt spid="242"/>
                                        </p:tgtEl>
                                        <p:attrNameLst>
                                          <p:attrName>style.visibility</p:attrName>
                                        </p:attrNameLst>
                                      </p:cBhvr>
                                      <p:to>
                                        <p:strVal val="visible"/>
                                      </p:to>
                                    </p:set>
                                    <p:animEffect transition="in" filter="wipe(left)">
                                      <p:cBhvr>
                                        <p:cTn id="45" dur="500"/>
                                        <p:tgtEl>
                                          <p:spTgt spid="2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 name="Freeform 5"/>
          <p:cNvSpPr/>
          <p:nvPr/>
        </p:nvSpPr>
        <p:spPr bwMode="auto">
          <a:xfrm>
            <a:off x="-3175" y="3299531"/>
            <a:ext cx="9144000" cy="1843969"/>
          </a:xfrm>
          <a:custGeom>
            <a:avLst/>
            <a:gdLst/>
            <a:ahLst/>
            <a:cxnLst>
              <a:cxn ang="0">
                <a:pos x="2369" y="36"/>
              </a:cxn>
              <a:cxn ang="0">
                <a:pos x="3003" y="62"/>
              </a:cxn>
              <a:cxn ang="0">
                <a:pos x="3003" y="648"/>
              </a:cxn>
              <a:cxn ang="0">
                <a:pos x="0" y="648"/>
              </a:cxn>
              <a:cxn ang="0">
                <a:pos x="855" y="313"/>
              </a:cxn>
              <a:cxn ang="0">
                <a:pos x="1472" y="227"/>
              </a:cxn>
              <a:cxn ang="0">
                <a:pos x="1842" y="48"/>
              </a:cxn>
              <a:cxn ang="0">
                <a:pos x="2369" y="36"/>
              </a:cxn>
            </a:cxnLst>
            <a:rect l="0" t="0" r="r" b="b"/>
            <a:pathLst>
              <a:path w="3003" h="648">
                <a:moveTo>
                  <a:pt x="2369" y="36"/>
                </a:moveTo>
                <a:cubicBezTo>
                  <a:pt x="2605" y="72"/>
                  <a:pt x="2816" y="80"/>
                  <a:pt x="3003" y="62"/>
                </a:cubicBezTo>
                <a:cubicBezTo>
                  <a:pt x="3003" y="648"/>
                  <a:pt x="3003" y="648"/>
                  <a:pt x="3003" y="648"/>
                </a:cubicBezTo>
                <a:cubicBezTo>
                  <a:pt x="0" y="648"/>
                  <a:pt x="0" y="648"/>
                  <a:pt x="0" y="648"/>
                </a:cubicBezTo>
                <a:cubicBezTo>
                  <a:pt x="295" y="408"/>
                  <a:pt x="579" y="296"/>
                  <a:pt x="855" y="313"/>
                </a:cubicBezTo>
                <a:cubicBezTo>
                  <a:pt x="1130" y="330"/>
                  <a:pt x="1336" y="302"/>
                  <a:pt x="1472" y="227"/>
                </a:cubicBezTo>
                <a:cubicBezTo>
                  <a:pt x="1608" y="152"/>
                  <a:pt x="1731" y="92"/>
                  <a:pt x="1842" y="48"/>
                </a:cubicBezTo>
                <a:cubicBezTo>
                  <a:pt x="1952" y="4"/>
                  <a:pt x="2128" y="0"/>
                  <a:pt x="2369" y="36"/>
                </a:cubicBezTo>
                <a:close/>
              </a:path>
            </a:pathLst>
          </a:custGeom>
          <a:solidFill>
            <a:schemeClr val="accent1">
              <a:lumMod val="50000"/>
            </a:schemeClr>
          </a:solid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grpSp>
        <p:nvGrpSpPr>
          <p:cNvPr id="34" name="Group 33"/>
          <p:cNvGrpSpPr/>
          <p:nvPr/>
        </p:nvGrpSpPr>
        <p:grpSpPr>
          <a:xfrm>
            <a:off x="5378498" y="2298039"/>
            <a:ext cx="1067619" cy="1215971"/>
            <a:chOff x="4053537" y="1660480"/>
            <a:chExt cx="1993616" cy="2270643"/>
          </a:xfrm>
          <a:solidFill>
            <a:schemeClr val="accent1">
              <a:lumMod val="50000"/>
            </a:schemeClr>
          </a:solidFill>
        </p:grpSpPr>
        <p:sp>
          <p:nvSpPr>
            <p:cNvPr id="20" name="Freeform 101"/>
            <p:cNvSpPr/>
            <p:nvPr/>
          </p:nvSpPr>
          <p:spPr bwMode="auto">
            <a:xfrm rot="19404748" flipH="1">
              <a:off x="4053537" y="1660480"/>
              <a:ext cx="1945577" cy="1277835"/>
            </a:xfrm>
            <a:custGeom>
              <a:avLst/>
              <a:gdLst/>
              <a:ahLst/>
              <a:cxnLst>
                <a:cxn ang="0">
                  <a:pos x="13" y="253"/>
                </a:cxn>
                <a:cxn ang="0">
                  <a:pos x="277" y="135"/>
                </a:cxn>
                <a:cxn ang="0">
                  <a:pos x="323" y="227"/>
                </a:cxn>
                <a:cxn ang="0">
                  <a:pos x="343" y="227"/>
                </a:cxn>
                <a:cxn ang="0">
                  <a:pos x="286" y="0"/>
                </a:cxn>
                <a:cxn ang="0">
                  <a:pos x="255" y="63"/>
                </a:cxn>
                <a:cxn ang="0">
                  <a:pos x="267" y="103"/>
                </a:cxn>
                <a:cxn ang="0">
                  <a:pos x="0" y="226"/>
                </a:cxn>
                <a:cxn ang="0">
                  <a:pos x="13" y="253"/>
                </a:cxn>
              </a:cxnLst>
              <a:rect l="0" t="0" r="r" b="b"/>
              <a:pathLst>
                <a:path w="386" h="253">
                  <a:moveTo>
                    <a:pt x="13" y="253"/>
                  </a:moveTo>
                  <a:cubicBezTo>
                    <a:pt x="277" y="135"/>
                    <a:pt x="277" y="135"/>
                    <a:pt x="277" y="135"/>
                  </a:cubicBezTo>
                  <a:cubicBezTo>
                    <a:pt x="323" y="227"/>
                    <a:pt x="323" y="227"/>
                    <a:pt x="323" y="227"/>
                  </a:cubicBezTo>
                  <a:cubicBezTo>
                    <a:pt x="323" y="227"/>
                    <a:pt x="329" y="243"/>
                    <a:pt x="343" y="227"/>
                  </a:cubicBezTo>
                  <a:cubicBezTo>
                    <a:pt x="343" y="227"/>
                    <a:pt x="386" y="45"/>
                    <a:pt x="286" y="0"/>
                  </a:cubicBezTo>
                  <a:cubicBezTo>
                    <a:pt x="255" y="63"/>
                    <a:pt x="255" y="63"/>
                    <a:pt x="255" y="63"/>
                  </a:cubicBezTo>
                  <a:cubicBezTo>
                    <a:pt x="267" y="103"/>
                    <a:pt x="267" y="103"/>
                    <a:pt x="267" y="103"/>
                  </a:cubicBezTo>
                  <a:cubicBezTo>
                    <a:pt x="0" y="226"/>
                    <a:pt x="0" y="226"/>
                    <a:pt x="0" y="226"/>
                  </a:cubicBezTo>
                  <a:lnTo>
                    <a:pt x="13" y="253"/>
                  </a:lnTo>
                  <a:close/>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grpSp>
          <p:nvGrpSpPr>
            <p:cNvPr id="33" name="Group 32"/>
            <p:cNvGrpSpPr/>
            <p:nvPr/>
          </p:nvGrpSpPr>
          <p:grpSpPr>
            <a:xfrm>
              <a:off x="4173636" y="2107240"/>
              <a:ext cx="1873517" cy="1823883"/>
              <a:chOff x="4173636" y="2107240"/>
              <a:chExt cx="1873517" cy="1823883"/>
            </a:xfrm>
            <a:grpFill/>
          </p:grpSpPr>
          <p:sp>
            <p:nvSpPr>
              <p:cNvPr id="21" name="Freeform 102"/>
              <p:cNvSpPr/>
              <p:nvPr/>
            </p:nvSpPr>
            <p:spPr bwMode="auto">
              <a:xfrm flipH="1">
                <a:off x="4327360" y="2808608"/>
                <a:ext cx="4805" cy="759015"/>
              </a:xfrm>
              <a:custGeom>
                <a:avLst/>
                <a:gdLst/>
                <a:ahLst/>
                <a:cxnLst>
                  <a:cxn ang="0">
                    <a:pos x="0" y="0"/>
                  </a:cxn>
                  <a:cxn ang="0">
                    <a:pos x="0" y="158"/>
                  </a:cxn>
                  <a:cxn ang="0">
                    <a:pos x="0" y="0"/>
                  </a:cxn>
                </a:cxnLst>
                <a:rect l="0" t="0" r="r" b="b"/>
                <a:pathLst>
                  <a:path h="158">
                    <a:moveTo>
                      <a:pt x="0" y="0"/>
                    </a:moveTo>
                    <a:lnTo>
                      <a:pt x="0" y="158"/>
                    </a:lnTo>
                    <a:lnTo>
                      <a:pt x="0" y="0"/>
                    </a:lnTo>
                    <a:close/>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22" name="Line 103"/>
              <p:cNvSpPr>
                <a:spLocks noChangeShapeType="1"/>
              </p:cNvSpPr>
              <p:nvPr/>
            </p:nvSpPr>
            <p:spPr bwMode="auto">
              <a:xfrm flipH="1">
                <a:off x="4327360" y="2808608"/>
                <a:ext cx="4805" cy="759015"/>
              </a:xfrm>
              <a:prstGeom prst="line">
                <a:avLst/>
              </a:pr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23" name="Rectangle 104"/>
              <p:cNvSpPr>
                <a:spLocks noChangeArrowheads="1"/>
              </p:cNvSpPr>
              <p:nvPr/>
            </p:nvSpPr>
            <p:spPr bwMode="auto">
              <a:xfrm flipH="1">
                <a:off x="4308144" y="2515570"/>
                <a:ext cx="45719" cy="1052054"/>
              </a:xfrm>
              <a:prstGeom prst="rect">
                <a:avLst/>
              </a:prstGeom>
              <a:grpFill/>
              <a:ln w="9525">
                <a:noFill/>
                <a:miter lim="800000"/>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24" name="Freeform 105"/>
              <p:cNvSpPr/>
              <p:nvPr/>
            </p:nvSpPr>
            <p:spPr bwMode="auto">
              <a:xfrm flipH="1">
                <a:off x="5124806" y="2107240"/>
                <a:ext cx="360293" cy="1484404"/>
              </a:xfrm>
              <a:custGeom>
                <a:avLst/>
                <a:gdLst/>
                <a:ahLst/>
                <a:cxnLst>
                  <a:cxn ang="0">
                    <a:pos x="5" y="294"/>
                  </a:cxn>
                  <a:cxn ang="0">
                    <a:pos x="4" y="294"/>
                  </a:cxn>
                  <a:cxn ang="0">
                    <a:pos x="0" y="288"/>
                  </a:cxn>
                  <a:cxn ang="0">
                    <a:pos x="61" y="4"/>
                  </a:cxn>
                  <a:cxn ang="0">
                    <a:pos x="67" y="0"/>
                  </a:cxn>
                  <a:cxn ang="0">
                    <a:pos x="71" y="6"/>
                  </a:cxn>
                  <a:cxn ang="0">
                    <a:pos x="10" y="291"/>
                  </a:cxn>
                  <a:cxn ang="0">
                    <a:pos x="5" y="294"/>
                  </a:cxn>
                </a:cxnLst>
                <a:rect l="0" t="0" r="r" b="b"/>
                <a:pathLst>
                  <a:path w="71" h="294">
                    <a:moveTo>
                      <a:pt x="5" y="294"/>
                    </a:moveTo>
                    <a:cubicBezTo>
                      <a:pt x="4" y="294"/>
                      <a:pt x="4" y="294"/>
                      <a:pt x="4" y="294"/>
                    </a:cubicBezTo>
                    <a:cubicBezTo>
                      <a:pt x="1" y="294"/>
                      <a:pt x="0" y="291"/>
                      <a:pt x="0" y="288"/>
                    </a:cubicBezTo>
                    <a:cubicBezTo>
                      <a:pt x="61" y="4"/>
                      <a:pt x="61" y="4"/>
                      <a:pt x="61" y="4"/>
                    </a:cubicBezTo>
                    <a:cubicBezTo>
                      <a:pt x="62" y="1"/>
                      <a:pt x="64" y="0"/>
                      <a:pt x="67" y="0"/>
                    </a:cubicBezTo>
                    <a:cubicBezTo>
                      <a:pt x="70" y="1"/>
                      <a:pt x="71" y="4"/>
                      <a:pt x="71" y="6"/>
                    </a:cubicBezTo>
                    <a:cubicBezTo>
                      <a:pt x="10" y="291"/>
                      <a:pt x="10" y="291"/>
                      <a:pt x="10" y="291"/>
                    </a:cubicBezTo>
                    <a:cubicBezTo>
                      <a:pt x="9" y="293"/>
                      <a:pt x="7" y="294"/>
                      <a:pt x="5" y="294"/>
                    </a:cubicBezTo>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25" name="Freeform 106"/>
              <p:cNvSpPr/>
              <p:nvPr/>
            </p:nvSpPr>
            <p:spPr bwMode="auto">
              <a:xfrm flipH="1">
                <a:off x="4769318" y="2116848"/>
                <a:ext cx="403527" cy="1484404"/>
              </a:xfrm>
              <a:custGeom>
                <a:avLst/>
                <a:gdLst/>
                <a:ahLst/>
                <a:cxnLst>
                  <a:cxn ang="0">
                    <a:pos x="75" y="294"/>
                  </a:cxn>
                  <a:cxn ang="0">
                    <a:pos x="70" y="290"/>
                  </a:cxn>
                  <a:cxn ang="0">
                    <a:pos x="0" y="7"/>
                  </a:cxn>
                  <a:cxn ang="0">
                    <a:pos x="4" y="1"/>
                  </a:cxn>
                  <a:cxn ang="0">
                    <a:pos x="10" y="4"/>
                  </a:cxn>
                  <a:cxn ang="0">
                    <a:pos x="79" y="288"/>
                  </a:cxn>
                  <a:cxn ang="0">
                    <a:pos x="76" y="294"/>
                  </a:cxn>
                  <a:cxn ang="0">
                    <a:pos x="75" y="294"/>
                  </a:cxn>
                </a:cxnLst>
                <a:rect l="0" t="0" r="r" b="b"/>
                <a:pathLst>
                  <a:path w="80" h="294">
                    <a:moveTo>
                      <a:pt x="75" y="294"/>
                    </a:moveTo>
                    <a:cubicBezTo>
                      <a:pt x="72" y="294"/>
                      <a:pt x="70" y="292"/>
                      <a:pt x="70" y="290"/>
                    </a:cubicBezTo>
                    <a:cubicBezTo>
                      <a:pt x="0" y="7"/>
                      <a:pt x="0" y="7"/>
                      <a:pt x="0" y="7"/>
                    </a:cubicBezTo>
                    <a:cubicBezTo>
                      <a:pt x="0" y="4"/>
                      <a:pt x="1" y="1"/>
                      <a:pt x="4" y="1"/>
                    </a:cubicBezTo>
                    <a:cubicBezTo>
                      <a:pt x="7" y="0"/>
                      <a:pt x="9" y="2"/>
                      <a:pt x="10" y="4"/>
                    </a:cubicBezTo>
                    <a:cubicBezTo>
                      <a:pt x="79" y="288"/>
                      <a:pt x="79" y="288"/>
                      <a:pt x="79" y="288"/>
                    </a:cubicBezTo>
                    <a:cubicBezTo>
                      <a:pt x="80" y="290"/>
                      <a:pt x="78" y="293"/>
                      <a:pt x="76" y="294"/>
                    </a:cubicBezTo>
                    <a:cubicBezTo>
                      <a:pt x="75" y="294"/>
                      <a:pt x="75" y="294"/>
                      <a:pt x="75" y="294"/>
                    </a:cubicBezTo>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26" name="Rectangle 107"/>
              <p:cNvSpPr>
                <a:spLocks noChangeArrowheads="1"/>
              </p:cNvSpPr>
              <p:nvPr/>
            </p:nvSpPr>
            <p:spPr bwMode="auto">
              <a:xfrm flipH="1">
                <a:off x="5792547" y="2283715"/>
                <a:ext cx="48039" cy="962049"/>
              </a:xfrm>
              <a:prstGeom prst="rect">
                <a:avLst/>
              </a:prstGeom>
              <a:grpFill/>
              <a:ln w="9525">
                <a:noFill/>
                <a:miter lim="800000"/>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27" name="Freeform 108"/>
              <p:cNvSpPr/>
              <p:nvPr/>
            </p:nvSpPr>
            <p:spPr bwMode="auto">
              <a:xfrm flipH="1">
                <a:off x="4927845" y="2890273"/>
                <a:ext cx="514018" cy="720584"/>
              </a:xfrm>
              <a:custGeom>
                <a:avLst/>
                <a:gdLst/>
                <a:ahLst/>
                <a:cxnLst>
                  <a:cxn ang="0">
                    <a:pos x="6" y="143"/>
                  </a:cxn>
                  <a:cxn ang="0">
                    <a:pos x="3" y="142"/>
                  </a:cxn>
                  <a:cxn ang="0">
                    <a:pos x="2" y="135"/>
                  </a:cxn>
                  <a:cxn ang="0">
                    <a:pos x="92" y="3"/>
                  </a:cxn>
                  <a:cxn ang="0">
                    <a:pos x="99" y="1"/>
                  </a:cxn>
                  <a:cxn ang="0">
                    <a:pos x="100" y="8"/>
                  </a:cxn>
                  <a:cxn ang="0">
                    <a:pos x="10" y="141"/>
                  </a:cxn>
                  <a:cxn ang="0">
                    <a:pos x="6" y="143"/>
                  </a:cxn>
                </a:cxnLst>
                <a:rect l="0" t="0" r="r" b="b"/>
                <a:pathLst>
                  <a:path w="102" h="143">
                    <a:moveTo>
                      <a:pt x="6" y="143"/>
                    </a:moveTo>
                    <a:cubicBezTo>
                      <a:pt x="5" y="143"/>
                      <a:pt x="4" y="143"/>
                      <a:pt x="3" y="142"/>
                    </a:cubicBezTo>
                    <a:cubicBezTo>
                      <a:pt x="1" y="141"/>
                      <a:pt x="0" y="138"/>
                      <a:pt x="2" y="135"/>
                    </a:cubicBezTo>
                    <a:cubicBezTo>
                      <a:pt x="92" y="3"/>
                      <a:pt x="92" y="3"/>
                      <a:pt x="92" y="3"/>
                    </a:cubicBezTo>
                    <a:cubicBezTo>
                      <a:pt x="93" y="0"/>
                      <a:pt x="96" y="0"/>
                      <a:pt x="99" y="1"/>
                    </a:cubicBezTo>
                    <a:cubicBezTo>
                      <a:pt x="101" y="3"/>
                      <a:pt x="102" y="6"/>
                      <a:pt x="100" y="8"/>
                    </a:cubicBezTo>
                    <a:cubicBezTo>
                      <a:pt x="10" y="141"/>
                      <a:pt x="10" y="141"/>
                      <a:pt x="10" y="141"/>
                    </a:cubicBezTo>
                    <a:cubicBezTo>
                      <a:pt x="9" y="142"/>
                      <a:pt x="8" y="143"/>
                      <a:pt x="6" y="143"/>
                    </a:cubicBezTo>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28" name="Freeform 109"/>
              <p:cNvSpPr/>
              <p:nvPr/>
            </p:nvSpPr>
            <p:spPr bwMode="auto">
              <a:xfrm flipH="1">
                <a:off x="4778926" y="2914294"/>
                <a:ext cx="562057" cy="691760"/>
              </a:xfrm>
              <a:custGeom>
                <a:avLst/>
                <a:gdLst/>
                <a:ahLst/>
                <a:cxnLst>
                  <a:cxn ang="0">
                    <a:pos x="106" y="137"/>
                  </a:cxn>
                  <a:cxn ang="0">
                    <a:pos x="102" y="136"/>
                  </a:cxn>
                  <a:cxn ang="0">
                    <a:pos x="2" y="9"/>
                  </a:cxn>
                  <a:cxn ang="0">
                    <a:pos x="3" y="2"/>
                  </a:cxn>
                  <a:cxn ang="0">
                    <a:pos x="10" y="3"/>
                  </a:cxn>
                  <a:cxn ang="0">
                    <a:pos x="110" y="129"/>
                  </a:cxn>
                  <a:cxn ang="0">
                    <a:pos x="109" y="136"/>
                  </a:cxn>
                  <a:cxn ang="0">
                    <a:pos x="106" y="137"/>
                  </a:cxn>
                </a:cxnLst>
                <a:rect l="0" t="0" r="r" b="b"/>
                <a:pathLst>
                  <a:path w="112" h="137">
                    <a:moveTo>
                      <a:pt x="106" y="137"/>
                    </a:moveTo>
                    <a:cubicBezTo>
                      <a:pt x="105" y="137"/>
                      <a:pt x="103" y="137"/>
                      <a:pt x="102" y="136"/>
                    </a:cubicBezTo>
                    <a:cubicBezTo>
                      <a:pt x="2" y="9"/>
                      <a:pt x="2" y="9"/>
                      <a:pt x="2" y="9"/>
                    </a:cubicBezTo>
                    <a:cubicBezTo>
                      <a:pt x="0" y="7"/>
                      <a:pt x="0" y="4"/>
                      <a:pt x="3" y="2"/>
                    </a:cubicBezTo>
                    <a:cubicBezTo>
                      <a:pt x="5" y="0"/>
                      <a:pt x="8" y="1"/>
                      <a:pt x="10" y="3"/>
                    </a:cubicBezTo>
                    <a:cubicBezTo>
                      <a:pt x="110" y="129"/>
                      <a:pt x="110" y="129"/>
                      <a:pt x="110" y="129"/>
                    </a:cubicBezTo>
                    <a:cubicBezTo>
                      <a:pt x="112" y="132"/>
                      <a:pt x="111" y="135"/>
                      <a:pt x="109" y="136"/>
                    </a:cubicBezTo>
                    <a:cubicBezTo>
                      <a:pt x="108" y="137"/>
                      <a:pt x="107" y="137"/>
                      <a:pt x="106" y="137"/>
                    </a:cubicBezTo>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29" name="Freeform 110"/>
              <p:cNvSpPr/>
              <p:nvPr/>
            </p:nvSpPr>
            <p:spPr bwMode="auto">
              <a:xfrm flipH="1">
                <a:off x="5009513" y="2515569"/>
                <a:ext cx="326665" cy="427548"/>
              </a:xfrm>
              <a:custGeom>
                <a:avLst/>
                <a:gdLst/>
                <a:ahLst/>
                <a:cxnLst>
                  <a:cxn ang="0">
                    <a:pos x="6" y="84"/>
                  </a:cxn>
                  <a:cxn ang="0">
                    <a:pos x="3" y="83"/>
                  </a:cxn>
                  <a:cxn ang="0">
                    <a:pos x="2" y="76"/>
                  </a:cxn>
                  <a:cxn ang="0">
                    <a:pos x="55" y="3"/>
                  </a:cxn>
                  <a:cxn ang="0">
                    <a:pos x="62" y="2"/>
                  </a:cxn>
                  <a:cxn ang="0">
                    <a:pos x="63" y="9"/>
                  </a:cxn>
                  <a:cxn ang="0">
                    <a:pos x="10" y="82"/>
                  </a:cxn>
                  <a:cxn ang="0">
                    <a:pos x="6" y="84"/>
                  </a:cxn>
                </a:cxnLst>
                <a:rect l="0" t="0" r="r" b="b"/>
                <a:pathLst>
                  <a:path w="65" h="84">
                    <a:moveTo>
                      <a:pt x="6" y="84"/>
                    </a:moveTo>
                    <a:cubicBezTo>
                      <a:pt x="5" y="84"/>
                      <a:pt x="4" y="84"/>
                      <a:pt x="3" y="83"/>
                    </a:cubicBezTo>
                    <a:cubicBezTo>
                      <a:pt x="1" y="82"/>
                      <a:pt x="0" y="79"/>
                      <a:pt x="2" y="76"/>
                    </a:cubicBezTo>
                    <a:cubicBezTo>
                      <a:pt x="55" y="3"/>
                      <a:pt x="55" y="3"/>
                      <a:pt x="55" y="3"/>
                    </a:cubicBezTo>
                    <a:cubicBezTo>
                      <a:pt x="57" y="1"/>
                      <a:pt x="60" y="0"/>
                      <a:pt x="62" y="2"/>
                    </a:cubicBezTo>
                    <a:cubicBezTo>
                      <a:pt x="64" y="4"/>
                      <a:pt x="65" y="7"/>
                      <a:pt x="63" y="9"/>
                    </a:cubicBezTo>
                    <a:cubicBezTo>
                      <a:pt x="10" y="82"/>
                      <a:pt x="10" y="82"/>
                      <a:pt x="10" y="82"/>
                    </a:cubicBezTo>
                    <a:cubicBezTo>
                      <a:pt x="9" y="84"/>
                      <a:pt x="7" y="84"/>
                      <a:pt x="6" y="84"/>
                    </a:cubicBezTo>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30" name="Freeform 111"/>
              <p:cNvSpPr/>
              <p:nvPr/>
            </p:nvSpPr>
            <p:spPr bwMode="auto">
              <a:xfrm flipH="1">
                <a:off x="4927845" y="2563608"/>
                <a:ext cx="369901" cy="360293"/>
              </a:xfrm>
              <a:custGeom>
                <a:avLst/>
                <a:gdLst/>
                <a:ahLst/>
                <a:cxnLst>
                  <a:cxn ang="0">
                    <a:pos x="67" y="72"/>
                  </a:cxn>
                  <a:cxn ang="0">
                    <a:pos x="64" y="70"/>
                  </a:cxn>
                  <a:cxn ang="0">
                    <a:pos x="2" y="9"/>
                  </a:cxn>
                  <a:cxn ang="0">
                    <a:pos x="2" y="2"/>
                  </a:cxn>
                  <a:cxn ang="0">
                    <a:pos x="9" y="2"/>
                  </a:cxn>
                  <a:cxn ang="0">
                    <a:pos x="71" y="63"/>
                  </a:cxn>
                  <a:cxn ang="0">
                    <a:pos x="71" y="70"/>
                  </a:cxn>
                  <a:cxn ang="0">
                    <a:pos x="67" y="72"/>
                  </a:cxn>
                </a:cxnLst>
                <a:rect l="0" t="0" r="r" b="b"/>
                <a:pathLst>
                  <a:path w="73" h="72">
                    <a:moveTo>
                      <a:pt x="67" y="72"/>
                    </a:moveTo>
                    <a:cubicBezTo>
                      <a:pt x="66" y="72"/>
                      <a:pt x="65" y="71"/>
                      <a:pt x="64" y="70"/>
                    </a:cubicBezTo>
                    <a:cubicBezTo>
                      <a:pt x="2" y="9"/>
                      <a:pt x="2" y="9"/>
                      <a:pt x="2" y="9"/>
                    </a:cubicBezTo>
                    <a:cubicBezTo>
                      <a:pt x="0" y="7"/>
                      <a:pt x="0" y="4"/>
                      <a:pt x="2" y="2"/>
                    </a:cubicBezTo>
                    <a:cubicBezTo>
                      <a:pt x="4" y="0"/>
                      <a:pt x="7" y="0"/>
                      <a:pt x="9" y="2"/>
                    </a:cubicBezTo>
                    <a:cubicBezTo>
                      <a:pt x="71" y="63"/>
                      <a:pt x="71" y="63"/>
                      <a:pt x="71" y="63"/>
                    </a:cubicBezTo>
                    <a:cubicBezTo>
                      <a:pt x="73" y="65"/>
                      <a:pt x="73" y="68"/>
                      <a:pt x="71" y="70"/>
                    </a:cubicBezTo>
                    <a:cubicBezTo>
                      <a:pt x="70" y="71"/>
                      <a:pt x="69" y="72"/>
                      <a:pt x="67" y="72"/>
                    </a:cubicBezTo>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31" name="Rectangle 112"/>
              <p:cNvSpPr>
                <a:spLocks noChangeArrowheads="1"/>
              </p:cNvSpPr>
              <p:nvPr/>
            </p:nvSpPr>
            <p:spPr bwMode="auto">
              <a:xfrm flipH="1">
                <a:off x="4173636" y="3553210"/>
                <a:ext cx="1873517" cy="377913"/>
              </a:xfrm>
              <a:prstGeom prst="rect">
                <a:avLst/>
              </a:prstGeom>
              <a:grpFill/>
              <a:ln w="9525">
                <a:noFill/>
                <a:miter lim="800000"/>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32" name="Rectangle 113"/>
              <p:cNvSpPr>
                <a:spLocks noChangeArrowheads="1"/>
              </p:cNvSpPr>
              <p:nvPr/>
            </p:nvSpPr>
            <p:spPr bwMode="auto">
              <a:xfrm flipH="1">
                <a:off x="5686860" y="3188114"/>
                <a:ext cx="254608" cy="389117"/>
              </a:xfrm>
              <a:prstGeom prst="rect">
                <a:avLst/>
              </a:prstGeom>
              <a:grpFill/>
              <a:ln w="9525">
                <a:noFill/>
                <a:miter lim="800000"/>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grpSp>
      </p:grpSp>
      <p:sp>
        <p:nvSpPr>
          <p:cNvPr id="2053" name="Freeform 5"/>
          <p:cNvSpPr/>
          <p:nvPr/>
        </p:nvSpPr>
        <p:spPr bwMode="auto">
          <a:xfrm>
            <a:off x="-3175" y="3440002"/>
            <a:ext cx="9144000" cy="1703498"/>
          </a:xfrm>
          <a:custGeom>
            <a:avLst/>
            <a:gdLst/>
            <a:ahLst/>
            <a:cxnLst>
              <a:cxn ang="0">
                <a:pos x="2369" y="36"/>
              </a:cxn>
              <a:cxn ang="0">
                <a:pos x="3003" y="62"/>
              </a:cxn>
              <a:cxn ang="0">
                <a:pos x="3003" y="648"/>
              </a:cxn>
              <a:cxn ang="0">
                <a:pos x="0" y="648"/>
              </a:cxn>
              <a:cxn ang="0">
                <a:pos x="855" y="313"/>
              </a:cxn>
              <a:cxn ang="0">
                <a:pos x="1472" y="227"/>
              </a:cxn>
              <a:cxn ang="0">
                <a:pos x="1842" y="48"/>
              </a:cxn>
              <a:cxn ang="0">
                <a:pos x="2369" y="36"/>
              </a:cxn>
            </a:cxnLst>
            <a:rect l="0" t="0" r="r" b="b"/>
            <a:pathLst>
              <a:path w="3003" h="648">
                <a:moveTo>
                  <a:pt x="2369" y="36"/>
                </a:moveTo>
                <a:cubicBezTo>
                  <a:pt x="2605" y="72"/>
                  <a:pt x="2816" y="80"/>
                  <a:pt x="3003" y="62"/>
                </a:cubicBezTo>
                <a:cubicBezTo>
                  <a:pt x="3003" y="648"/>
                  <a:pt x="3003" y="648"/>
                  <a:pt x="3003" y="648"/>
                </a:cubicBezTo>
                <a:cubicBezTo>
                  <a:pt x="0" y="648"/>
                  <a:pt x="0" y="648"/>
                  <a:pt x="0" y="648"/>
                </a:cubicBezTo>
                <a:cubicBezTo>
                  <a:pt x="295" y="408"/>
                  <a:pt x="579" y="296"/>
                  <a:pt x="855" y="313"/>
                </a:cubicBezTo>
                <a:cubicBezTo>
                  <a:pt x="1130" y="330"/>
                  <a:pt x="1336" y="302"/>
                  <a:pt x="1472" y="227"/>
                </a:cubicBezTo>
                <a:cubicBezTo>
                  <a:pt x="1608" y="152"/>
                  <a:pt x="1731" y="92"/>
                  <a:pt x="1842" y="48"/>
                </a:cubicBezTo>
                <a:cubicBezTo>
                  <a:pt x="1952" y="4"/>
                  <a:pt x="2128" y="0"/>
                  <a:pt x="2369" y="36"/>
                </a:cubicBezTo>
                <a:close/>
              </a:path>
            </a:pathLst>
          </a:custGeom>
          <a:solidFill>
            <a:schemeClr val="accent1"/>
          </a:solid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75" name="Freeform 5"/>
          <p:cNvSpPr>
            <a:spLocks noEditPoints="1"/>
          </p:cNvSpPr>
          <p:nvPr/>
        </p:nvSpPr>
        <p:spPr bwMode="auto">
          <a:xfrm>
            <a:off x="646987" y="1557072"/>
            <a:ext cx="497569" cy="680163"/>
          </a:xfrm>
          <a:custGeom>
            <a:avLst/>
            <a:gdLst/>
            <a:ahLst/>
            <a:cxnLst>
              <a:cxn ang="0">
                <a:pos x="495" y="412"/>
              </a:cxn>
              <a:cxn ang="0">
                <a:pos x="534" y="373"/>
              </a:cxn>
              <a:cxn ang="0">
                <a:pos x="495" y="334"/>
              </a:cxn>
              <a:cxn ang="0">
                <a:pos x="478" y="334"/>
              </a:cxn>
              <a:cxn ang="0">
                <a:pos x="478" y="78"/>
              </a:cxn>
              <a:cxn ang="0">
                <a:pos x="495" y="78"/>
              </a:cxn>
              <a:cxn ang="0">
                <a:pos x="534" y="39"/>
              </a:cxn>
              <a:cxn ang="0">
                <a:pos x="495" y="0"/>
              </a:cxn>
              <a:cxn ang="0">
                <a:pos x="39" y="0"/>
              </a:cxn>
              <a:cxn ang="0">
                <a:pos x="0" y="39"/>
              </a:cxn>
              <a:cxn ang="0">
                <a:pos x="39" y="78"/>
              </a:cxn>
              <a:cxn ang="0">
                <a:pos x="56" y="78"/>
              </a:cxn>
              <a:cxn ang="0">
                <a:pos x="56" y="334"/>
              </a:cxn>
              <a:cxn ang="0">
                <a:pos x="39" y="334"/>
              </a:cxn>
              <a:cxn ang="0">
                <a:pos x="0" y="373"/>
              </a:cxn>
              <a:cxn ang="0">
                <a:pos x="39" y="412"/>
              </a:cxn>
              <a:cxn ang="0">
                <a:pos x="56" y="412"/>
              </a:cxn>
              <a:cxn ang="0">
                <a:pos x="56" y="658"/>
              </a:cxn>
              <a:cxn ang="0">
                <a:pos x="39" y="658"/>
              </a:cxn>
              <a:cxn ang="0">
                <a:pos x="0" y="697"/>
              </a:cxn>
              <a:cxn ang="0">
                <a:pos x="39" y="736"/>
              </a:cxn>
              <a:cxn ang="0">
                <a:pos x="495" y="736"/>
              </a:cxn>
              <a:cxn ang="0">
                <a:pos x="534" y="697"/>
              </a:cxn>
              <a:cxn ang="0">
                <a:pos x="495" y="658"/>
              </a:cxn>
              <a:cxn ang="0">
                <a:pos x="478" y="658"/>
              </a:cxn>
              <a:cxn ang="0">
                <a:pos x="478" y="412"/>
              </a:cxn>
              <a:cxn ang="0">
                <a:pos x="495" y="412"/>
              </a:cxn>
              <a:cxn ang="0">
                <a:pos x="267" y="424"/>
              </a:cxn>
              <a:cxn ang="0">
                <a:pos x="193" y="350"/>
              </a:cxn>
              <a:cxn ang="0">
                <a:pos x="267" y="204"/>
              </a:cxn>
              <a:cxn ang="0">
                <a:pos x="341" y="350"/>
              </a:cxn>
              <a:cxn ang="0">
                <a:pos x="267" y="424"/>
              </a:cxn>
              <a:cxn ang="0">
                <a:pos x="267" y="424"/>
              </a:cxn>
              <a:cxn ang="0">
                <a:pos x="267" y="424"/>
              </a:cxn>
            </a:cxnLst>
            <a:rect l="0" t="0" r="r" b="b"/>
            <a:pathLst>
              <a:path w="534" h="736">
                <a:moveTo>
                  <a:pt x="495" y="412"/>
                </a:moveTo>
                <a:cubicBezTo>
                  <a:pt x="517" y="412"/>
                  <a:pt x="534" y="395"/>
                  <a:pt x="534" y="373"/>
                </a:cubicBezTo>
                <a:cubicBezTo>
                  <a:pt x="534" y="352"/>
                  <a:pt x="517" y="334"/>
                  <a:pt x="495" y="334"/>
                </a:cubicBezTo>
                <a:cubicBezTo>
                  <a:pt x="478" y="334"/>
                  <a:pt x="478" y="334"/>
                  <a:pt x="478" y="334"/>
                </a:cubicBezTo>
                <a:cubicBezTo>
                  <a:pt x="478" y="78"/>
                  <a:pt x="478" y="78"/>
                  <a:pt x="478" y="78"/>
                </a:cubicBezTo>
                <a:cubicBezTo>
                  <a:pt x="495" y="78"/>
                  <a:pt x="495" y="78"/>
                  <a:pt x="495" y="78"/>
                </a:cubicBezTo>
                <a:cubicBezTo>
                  <a:pt x="517" y="78"/>
                  <a:pt x="534" y="61"/>
                  <a:pt x="534" y="39"/>
                </a:cubicBezTo>
                <a:cubicBezTo>
                  <a:pt x="534" y="17"/>
                  <a:pt x="517" y="0"/>
                  <a:pt x="495" y="0"/>
                </a:cubicBezTo>
                <a:cubicBezTo>
                  <a:pt x="39" y="0"/>
                  <a:pt x="39" y="0"/>
                  <a:pt x="39" y="0"/>
                </a:cubicBezTo>
                <a:cubicBezTo>
                  <a:pt x="18" y="0"/>
                  <a:pt x="0" y="17"/>
                  <a:pt x="0" y="39"/>
                </a:cubicBezTo>
                <a:cubicBezTo>
                  <a:pt x="0" y="61"/>
                  <a:pt x="18" y="78"/>
                  <a:pt x="39" y="78"/>
                </a:cubicBezTo>
                <a:cubicBezTo>
                  <a:pt x="56" y="78"/>
                  <a:pt x="56" y="78"/>
                  <a:pt x="56" y="78"/>
                </a:cubicBezTo>
                <a:cubicBezTo>
                  <a:pt x="56" y="334"/>
                  <a:pt x="56" y="334"/>
                  <a:pt x="56" y="334"/>
                </a:cubicBezTo>
                <a:cubicBezTo>
                  <a:pt x="39" y="334"/>
                  <a:pt x="39" y="334"/>
                  <a:pt x="39" y="334"/>
                </a:cubicBezTo>
                <a:cubicBezTo>
                  <a:pt x="18" y="334"/>
                  <a:pt x="0" y="352"/>
                  <a:pt x="0" y="373"/>
                </a:cubicBezTo>
                <a:cubicBezTo>
                  <a:pt x="0" y="395"/>
                  <a:pt x="18" y="412"/>
                  <a:pt x="39" y="412"/>
                </a:cubicBezTo>
                <a:cubicBezTo>
                  <a:pt x="56" y="412"/>
                  <a:pt x="56" y="412"/>
                  <a:pt x="56" y="412"/>
                </a:cubicBezTo>
                <a:cubicBezTo>
                  <a:pt x="56" y="658"/>
                  <a:pt x="56" y="658"/>
                  <a:pt x="56" y="658"/>
                </a:cubicBezTo>
                <a:cubicBezTo>
                  <a:pt x="39" y="658"/>
                  <a:pt x="39" y="658"/>
                  <a:pt x="39" y="658"/>
                </a:cubicBezTo>
                <a:cubicBezTo>
                  <a:pt x="18" y="658"/>
                  <a:pt x="0" y="675"/>
                  <a:pt x="0" y="697"/>
                </a:cubicBezTo>
                <a:cubicBezTo>
                  <a:pt x="0" y="718"/>
                  <a:pt x="18" y="736"/>
                  <a:pt x="39" y="736"/>
                </a:cubicBezTo>
                <a:cubicBezTo>
                  <a:pt x="495" y="736"/>
                  <a:pt x="495" y="736"/>
                  <a:pt x="495" y="736"/>
                </a:cubicBezTo>
                <a:cubicBezTo>
                  <a:pt x="517" y="736"/>
                  <a:pt x="534" y="718"/>
                  <a:pt x="534" y="697"/>
                </a:cubicBezTo>
                <a:cubicBezTo>
                  <a:pt x="534" y="675"/>
                  <a:pt x="517" y="658"/>
                  <a:pt x="495" y="658"/>
                </a:cubicBezTo>
                <a:cubicBezTo>
                  <a:pt x="478" y="658"/>
                  <a:pt x="478" y="658"/>
                  <a:pt x="478" y="658"/>
                </a:cubicBezTo>
                <a:cubicBezTo>
                  <a:pt x="478" y="412"/>
                  <a:pt x="478" y="412"/>
                  <a:pt x="478" y="412"/>
                </a:cubicBezTo>
                <a:lnTo>
                  <a:pt x="495" y="412"/>
                </a:lnTo>
                <a:close/>
                <a:moveTo>
                  <a:pt x="267" y="424"/>
                </a:moveTo>
                <a:cubicBezTo>
                  <a:pt x="227" y="424"/>
                  <a:pt x="193" y="390"/>
                  <a:pt x="193" y="350"/>
                </a:cubicBezTo>
                <a:cubicBezTo>
                  <a:pt x="193" y="309"/>
                  <a:pt x="267" y="204"/>
                  <a:pt x="267" y="204"/>
                </a:cubicBezTo>
                <a:cubicBezTo>
                  <a:pt x="267" y="204"/>
                  <a:pt x="341" y="309"/>
                  <a:pt x="341" y="350"/>
                </a:cubicBezTo>
                <a:cubicBezTo>
                  <a:pt x="341" y="390"/>
                  <a:pt x="308" y="424"/>
                  <a:pt x="267" y="424"/>
                </a:cubicBezTo>
                <a:close/>
                <a:moveTo>
                  <a:pt x="267" y="424"/>
                </a:moveTo>
                <a:cubicBezTo>
                  <a:pt x="267" y="424"/>
                  <a:pt x="267" y="424"/>
                  <a:pt x="267" y="424"/>
                </a:cubicBezTo>
              </a:path>
            </a:pathLst>
          </a:custGeom>
          <a:solidFill>
            <a:schemeClr val="accent3">
              <a:lumMod val="50000"/>
            </a:schemeClr>
          </a:solid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76" name="Freeform 5"/>
          <p:cNvSpPr>
            <a:spLocks noEditPoints="1"/>
          </p:cNvSpPr>
          <p:nvPr/>
        </p:nvSpPr>
        <p:spPr bwMode="auto">
          <a:xfrm>
            <a:off x="1224991" y="1557072"/>
            <a:ext cx="497569" cy="680163"/>
          </a:xfrm>
          <a:custGeom>
            <a:avLst/>
            <a:gdLst/>
            <a:ahLst/>
            <a:cxnLst>
              <a:cxn ang="0">
                <a:pos x="495" y="412"/>
              </a:cxn>
              <a:cxn ang="0">
                <a:pos x="534" y="373"/>
              </a:cxn>
              <a:cxn ang="0">
                <a:pos x="495" y="334"/>
              </a:cxn>
              <a:cxn ang="0">
                <a:pos x="478" y="334"/>
              </a:cxn>
              <a:cxn ang="0">
                <a:pos x="478" y="78"/>
              </a:cxn>
              <a:cxn ang="0">
                <a:pos x="495" y="78"/>
              </a:cxn>
              <a:cxn ang="0">
                <a:pos x="534" y="39"/>
              </a:cxn>
              <a:cxn ang="0">
                <a:pos x="495" y="0"/>
              </a:cxn>
              <a:cxn ang="0">
                <a:pos x="39" y="0"/>
              </a:cxn>
              <a:cxn ang="0">
                <a:pos x="0" y="39"/>
              </a:cxn>
              <a:cxn ang="0">
                <a:pos x="39" y="78"/>
              </a:cxn>
              <a:cxn ang="0">
                <a:pos x="56" y="78"/>
              </a:cxn>
              <a:cxn ang="0">
                <a:pos x="56" y="334"/>
              </a:cxn>
              <a:cxn ang="0">
                <a:pos x="39" y="334"/>
              </a:cxn>
              <a:cxn ang="0">
                <a:pos x="0" y="373"/>
              </a:cxn>
              <a:cxn ang="0">
                <a:pos x="39" y="412"/>
              </a:cxn>
              <a:cxn ang="0">
                <a:pos x="56" y="412"/>
              </a:cxn>
              <a:cxn ang="0">
                <a:pos x="56" y="658"/>
              </a:cxn>
              <a:cxn ang="0">
                <a:pos x="39" y="658"/>
              </a:cxn>
              <a:cxn ang="0">
                <a:pos x="0" y="697"/>
              </a:cxn>
              <a:cxn ang="0">
                <a:pos x="39" y="736"/>
              </a:cxn>
              <a:cxn ang="0">
                <a:pos x="495" y="736"/>
              </a:cxn>
              <a:cxn ang="0">
                <a:pos x="534" y="697"/>
              </a:cxn>
              <a:cxn ang="0">
                <a:pos x="495" y="658"/>
              </a:cxn>
              <a:cxn ang="0">
                <a:pos x="478" y="658"/>
              </a:cxn>
              <a:cxn ang="0">
                <a:pos x="478" y="412"/>
              </a:cxn>
              <a:cxn ang="0">
                <a:pos x="495" y="412"/>
              </a:cxn>
              <a:cxn ang="0">
                <a:pos x="267" y="424"/>
              </a:cxn>
              <a:cxn ang="0">
                <a:pos x="193" y="350"/>
              </a:cxn>
              <a:cxn ang="0">
                <a:pos x="267" y="204"/>
              </a:cxn>
              <a:cxn ang="0">
                <a:pos x="341" y="350"/>
              </a:cxn>
              <a:cxn ang="0">
                <a:pos x="267" y="424"/>
              </a:cxn>
              <a:cxn ang="0">
                <a:pos x="267" y="424"/>
              </a:cxn>
              <a:cxn ang="0">
                <a:pos x="267" y="424"/>
              </a:cxn>
            </a:cxnLst>
            <a:rect l="0" t="0" r="r" b="b"/>
            <a:pathLst>
              <a:path w="534" h="736">
                <a:moveTo>
                  <a:pt x="495" y="412"/>
                </a:moveTo>
                <a:cubicBezTo>
                  <a:pt x="517" y="412"/>
                  <a:pt x="534" y="395"/>
                  <a:pt x="534" y="373"/>
                </a:cubicBezTo>
                <a:cubicBezTo>
                  <a:pt x="534" y="352"/>
                  <a:pt x="517" y="334"/>
                  <a:pt x="495" y="334"/>
                </a:cubicBezTo>
                <a:cubicBezTo>
                  <a:pt x="478" y="334"/>
                  <a:pt x="478" y="334"/>
                  <a:pt x="478" y="334"/>
                </a:cubicBezTo>
                <a:cubicBezTo>
                  <a:pt x="478" y="78"/>
                  <a:pt x="478" y="78"/>
                  <a:pt x="478" y="78"/>
                </a:cubicBezTo>
                <a:cubicBezTo>
                  <a:pt x="495" y="78"/>
                  <a:pt x="495" y="78"/>
                  <a:pt x="495" y="78"/>
                </a:cubicBezTo>
                <a:cubicBezTo>
                  <a:pt x="517" y="78"/>
                  <a:pt x="534" y="61"/>
                  <a:pt x="534" y="39"/>
                </a:cubicBezTo>
                <a:cubicBezTo>
                  <a:pt x="534" y="17"/>
                  <a:pt x="517" y="0"/>
                  <a:pt x="495" y="0"/>
                </a:cubicBezTo>
                <a:cubicBezTo>
                  <a:pt x="39" y="0"/>
                  <a:pt x="39" y="0"/>
                  <a:pt x="39" y="0"/>
                </a:cubicBezTo>
                <a:cubicBezTo>
                  <a:pt x="18" y="0"/>
                  <a:pt x="0" y="17"/>
                  <a:pt x="0" y="39"/>
                </a:cubicBezTo>
                <a:cubicBezTo>
                  <a:pt x="0" y="61"/>
                  <a:pt x="18" y="78"/>
                  <a:pt x="39" y="78"/>
                </a:cubicBezTo>
                <a:cubicBezTo>
                  <a:pt x="56" y="78"/>
                  <a:pt x="56" y="78"/>
                  <a:pt x="56" y="78"/>
                </a:cubicBezTo>
                <a:cubicBezTo>
                  <a:pt x="56" y="334"/>
                  <a:pt x="56" y="334"/>
                  <a:pt x="56" y="334"/>
                </a:cubicBezTo>
                <a:cubicBezTo>
                  <a:pt x="39" y="334"/>
                  <a:pt x="39" y="334"/>
                  <a:pt x="39" y="334"/>
                </a:cubicBezTo>
                <a:cubicBezTo>
                  <a:pt x="18" y="334"/>
                  <a:pt x="0" y="352"/>
                  <a:pt x="0" y="373"/>
                </a:cubicBezTo>
                <a:cubicBezTo>
                  <a:pt x="0" y="395"/>
                  <a:pt x="18" y="412"/>
                  <a:pt x="39" y="412"/>
                </a:cubicBezTo>
                <a:cubicBezTo>
                  <a:pt x="56" y="412"/>
                  <a:pt x="56" y="412"/>
                  <a:pt x="56" y="412"/>
                </a:cubicBezTo>
                <a:cubicBezTo>
                  <a:pt x="56" y="658"/>
                  <a:pt x="56" y="658"/>
                  <a:pt x="56" y="658"/>
                </a:cubicBezTo>
                <a:cubicBezTo>
                  <a:pt x="39" y="658"/>
                  <a:pt x="39" y="658"/>
                  <a:pt x="39" y="658"/>
                </a:cubicBezTo>
                <a:cubicBezTo>
                  <a:pt x="18" y="658"/>
                  <a:pt x="0" y="675"/>
                  <a:pt x="0" y="697"/>
                </a:cubicBezTo>
                <a:cubicBezTo>
                  <a:pt x="0" y="718"/>
                  <a:pt x="18" y="736"/>
                  <a:pt x="39" y="736"/>
                </a:cubicBezTo>
                <a:cubicBezTo>
                  <a:pt x="495" y="736"/>
                  <a:pt x="495" y="736"/>
                  <a:pt x="495" y="736"/>
                </a:cubicBezTo>
                <a:cubicBezTo>
                  <a:pt x="517" y="736"/>
                  <a:pt x="534" y="718"/>
                  <a:pt x="534" y="697"/>
                </a:cubicBezTo>
                <a:cubicBezTo>
                  <a:pt x="534" y="675"/>
                  <a:pt x="517" y="658"/>
                  <a:pt x="495" y="658"/>
                </a:cubicBezTo>
                <a:cubicBezTo>
                  <a:pt x="478" y="658"/>
                  <a:pt x="478" y="658"/>
                  <a:pt x="478" y="658"/>
                </a:cubicBezTo>
                <a:cubicBezTo>
                  <a:pt x="478" y="412"/>
                  <a:pt x="478" y="412"/>
                  <a:pt x="478" y="412"/>
                </a:cubicBezTo>
                <a:lnTo>
                  <a:pt x="495" y="412"/>
                </a:lnTo>
                <a:close/>
                <a:moveTo>
                  <a:pt x="267" y="424"/>
                </a:moveTo>
                <a:cubicBezTo>
                  <a:pt x="227" y="424"/>
                  <a:pt x="193" y="390"/>
                  <a:pt x="193" y="350"/>
                </a:cubicBezTo>
                <a:cubicBezTo>
                  <a:pt x="193" y="309"/>
                  <a:pt x="267" y="204"/>
                  <a:pt x="267" y="204"/>
                </a:cubicBezTo>
                <a:cubicBezTo>
                  <a:pt x="267" y="204"/>
                  <a:pt x="341" y="309"/>
                  <a:pt x="341" y="350"/>
                </a:cubicBezTo>
                <a:cubicBezTo>
                  <a:pt x="341" y="390"/>
                  <a:pt x="308" y="424"/>
                  <a:pt x="267" y="424"/>
                </a:cubicBezTo>
                <a:close/>
                <a:moveTo>
                  <a:pt x="267" y="424"/>
                </a:moveTo>
                <a:cubicBezTo>
                  <a:pt x="267" y="424"/>
                  <a:pt x="267" y="424"/>
                  <a:pt x="267" y="424"/>
                </a:cubicBezTo>
              </a:path>
            </a:pathLst>
          </a:custGeom>
          <a:solidFill>
            <a:schemeClr val="accent3">
              <a:lumMod val="75000"/>
            </a:schemeClr>
          </a:solid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77" name="Freeform 5"/>
          <p:cNvSpPr>
            <a:spLocks noEditPoints="1"/>
          </p:cNvSpPr>
          <p:nvPr/>
        </p:nvSpPr>
        <p:spPr bwMode="auto">
          <a:xfrm>
            <a:off x="1802995" y="1557072"/>
            <a:ext cx="497569" cy="680163"/>
          </a:xfrm>
          <a:custGeom>
            <a:avLst/>
            <a:gdLst/>
            <a:ahLst/>
            <a:cxnLst>
              <a:cxn ang="0">
                <a:pos x="495" y="412"/>
              </a:cxn>
              <a:cxn ang="0">
                <a:pos x="534" y="373"/>
              </a:cxn>
              <a:cxn ang="0">
                <a:pos x="495" y="334"/>
              </a:cxn>
              <a:cxn ang="0">
                <a:pos x="478" y="334"/>
              </a:cxn>
              <a:cxn ang="0">
                <a:pos x="478" y="78"/>
              </a:cxn>
              <a:cxn ang="0">
                <a:pos x="495" y="78"/>
              </a:cxn>
              <a:cxn ang="0">
                <a:pos x="534" y="39"/>
              </a:cxn>
              <a:cxn ang="0">
                <a:pos x="495" y="0"/>
              </a:cxn>
              <a:cxn ang="0">
                <a:pos x="39" y="0"/>
              </a:cxn>
              <a:cxn ang="0">
                <a:pos x="0" y="39"/>
              </a:cxn>
              <a:cxn ang="0">
                <a:pos x="39" y="78"/>
              </a:cxn>
              <a:cxn ang="0">
                <a:pos x="56" y="78"/>
              </a:cxn>
              <a:cxn ang="0">
                <a:pos x="56" y="334"/>
              </a:cxn>
              <a:cxn ang="0">
                <a:pos x="39" y="334"/>
              </a:cxn>
              <a:cxn ang="0">
                <a:pos x="0" y="373"/>
              </a:cxn>
              <a:cxn ang="0">
                <a:pos x="39" y="412"/>
              </a:cxn>
              <a:cxn ang="0">
                <a:pos x="56" y="412"/>
              </a:cxn>
              <a:cxn ang="0">
                <a:pos x="56" y="658"/>
              </a:cxn>
              <a:cxn ang="0">
                <a:pos x="39" y="658"/>
              </a:cxn>
              <a:cxn ang="0">
                <a:pos x="0" y="697"/>
              </a:cxn>
              <a:cxn ang="0">
                <a:pos x="39" y="736"/>
              </a:cxn>
              <a:cxn ang="0">
                <a:pos x="495" y="736"/>
              </a:cxn>
              <a:cxn ang="0">
                <a:pos x="534" y="697"/>
              </a:cxn>
              <a:cxn ang="0">
                <a:pos x="495" y="658"/>
              </a:cxn>
              <a:cxn ang="0">
                <a:pos x="478" y="658"/>
              </a:cxn>
              <a:cxn ang="0">
                <a:pos x="478" y="412"/>
              </a:cxn>
              <a:cxn ang="0">
                <a:pos x="495" y="412"/>
              </a:cxn>
              <a:cxn ang="0">
                <a:pos x="267" y="424"/>
              </a:cxn>
              <a:cxn ang="0">
                <a:pos x="193" y="350"/>
              </a:cxn>
              <a:cxn ang="0">
                <a:pos x="267" y="204"/>
              </a:cxn>
              <a:cxn ang="0">
                <a:pos x="341" y="350"/>
              </a:cxn>
              <a:cxn ang="0">
                <a:pos x="267" y="424"/>
              </a:cxn>
              <a:cxn ang="0">
                <a:pos x="267" y="424"/>
              </a:cxn>
              <a:cxn ang="0">
                <a:pos x="267" y="424"/>
              </a:cxn>
            </a:cxnLst>
            <a:rect l="0" t="0" r="r" b="b"/>
            <a:pathLst>
              <a:path w="534" h="736">
                <a:moveTo>
                  <a:pt x="495" y="412"/>
                </a:moveTo>
                <a:cubicBezTo>
                  <a:pt x="517" y="412"/>
                  <a:pt x="534" y="395"/>
                  <a:pt x="534" y="373"/>
                </a:cubicBezTo>
                <a:cubicBezTo>
                  <a:pt x="534" y="352"/>
                  <a:pt x="517" y="334"/>
                  <a:pt x="495" y="334"/>
                </a:cubicBezTo>
                <a:cubicBezTo>
                  <a:pt x="478" y="334"/>
                  <a:pt x="478" y="334"/>
                  <a:pt x="478" y="334"/>
                </a:cubicBezTo>
                <a:cubicBezTo>
                  <a:pt x="478" y="78"/>
                  <a:pt x="478" y="78"/>
                  <a:pt x="478" y="78"/>
                </a:cubicBezTo>
                <a:cubicBezTo>
                  <a:pt x="495" y="78"/>
                  <a:pt x="495" y="78"/>
                  <a:pt x="495" y="78"/>
                </a:cubicBezTo>
                <a:cubicBezTo>
                  <a:pt x="517" y="78"/>
                  <a:pt x="534" y="61"/>
                  <a:pt x="534" y="39"/>
                </a:cubicBezTo>
                <a:cubicBezTo>
                  <a:pt x="534" y="17"/>
                  <a:pt x="517" y="0"/>
                  <a:pt x="495" y="0"/>
                </a:cubicBezTo>
                <a:cubicBezTo>
                  <a:pt x="39" y="0"/>
                  <a:pt x="39" y="0"/>
                  <a:pt x="39" y="0"/>
                </a:cubicBezTo>
                <a:cubicBezTo>
                  <a:pt x="18" y="0"/>
                  <a:pt x="0" y="17"/>
                  <a:pt x="0" y="39"/>
                </a:cubicBezTo>
                <a:cubicBezTo>
                  <a:pt x="0" y="61"/>
                  <a:pt x="18" y="78"/>
                  <a:pt x="39" y="78"/>
                </a:cubicBezTo>
                <a:cubicBezTo>
                  <a:pt x="56" y="78"/>
                  <a:pt x="56" y="78"/>
                  <a:pt x="56" y="78"/>
                </a:cubicBezTo>
                <a:cubicBezTo>
                  <a:pt x="56" y="334"/>
                  <a:pt x="56" y="334"/>
                  <a:pt x="56" y="334"/>
                </a:cubicBezTo>
                <a:cubicBezTo>
                  <a:pt x="39" y="334"/>
                  <a:pt x="39" y="334"/>
                  <a:pt x="39" y="334"/>
                </a:cubicBezTo>
                <a:cubicBezTo>
                  <a:pt x="18" y="334"/>
                  <a:pt x="0" y="352"/>
                  <a:pt x="0" y="373"/>
                </a:cubicBezTo>
                <a:cubicBezTo>
                  <a:pt x="0" y="395"/>
                  <a:pt x="18" y="412"/>
                  <a:pt x="39" y="412"/>
                </a:cubicBezTo>
                <a:cubicBezTo>
                  <a:pt x="56" y="412"/>
                  <a:pt x="56" y="412"/>
                  <a:pt x="56" y="412"/>
                </a:cubicBezTo>
                <a:cubicBezTo>
                  <a:pt x="56" y="658"/>
                  <a:pt x="56" y="658"/>
                  <a:pt x="56" y="658"/>
                </a:cubicBezTo>
                <a:cubicBezTo>
                  <a:pt x="39" y="658"/>
                  <a:pt x="39" y="658"/>
                  <a:pt x="39" y="658"/>
                </a:cubicBezTo>
                <a:cubicBezTo>
                  <a:pt x="18" y="658"/>
                  <a:pt x="0" y="675"/>
                  <a:pt x="0" y="697"/>
                </a:cubicBezTo>
                <a:cubicBezTo>
                  <a:pt x="0" y="718"/>
                  <a:pt x="18" y="736"/>
                  <a:pt x="39" y="736"/>
                </a:cubicBezTo>
                <a:cubicBezTo>
                  <a:pt x="495" y="736"/>
                  <a:pt x="495" y="736"/>
                  <a:pt x="495" y="736"/>
                </a:cubicBezTo>
                <a:cubicBezTo>
                  <a:pt x="517" y="736"/>
                  <a:pt x="534" y="718"/>
                  <a:pt x="534" y="697"/>
                </a:cubicBezTo>
                <a:cubicBezTo>
                  <a:pt x="534" y="675"/>
                  <a:pt x="517" y="658"/>
                  <a:pt x="495" y="658"/>
                </a:cubicBezTo>
                <a:cubicBezTo>
                  <a:pt x="478" y="658"/>
                  <a:pt x="478" y="658"/>
                  <a:pt x="478" y="658"/>
                </a:cubicBezTo>
                <a:cubicBezTo>
                  <a:pt x="478" y="412"/>
                  <a:pt x="478" y="412"/>
                  <a:pt x="478" y="412"/>
                </a:cubicBezTo>
                <a:lnTo>
                  <a:pt x="495" y="412"/>
                </a:lnTo>
                <a:close/>
                <a:moveTo>
                  <a:pt x="267" y="424"/>
                </a:moveTo>
                <a:cubicBezTo>
                  <a:pt x="227" y="424"/>
                  <a:pt x="193" y="390"/>
                  <a:pt x="193" y="350"/>
                </a:cubicBezTo>
                <a:cubicBezTo>
                  <a:pt x="193" y="309"/>
                  <a:pt x="267" y="204"/>
                  <a:pt x="267" y="204"/>
                </a:cubicBezTo>
                <a:cubicBezTo>
                  <a:pt x="267" y="204"/>
                  <a:pt x="341" y="309"/>
                  <a:pt x="341" y="350"/>
                </a:cubicBezTo>
                <a:cubicBezTo>
                  <a:pt x="341" y="390"/>
                  <a:pt x="308" y="424"/>
                  <a:pt x="267" y="424"/>
                </a:cubicBezTo>
                <a:close/>
                <a:moveTo>
                  <a:pt x="267" y="424"/>
                </a:moveTo>
                <a:cubicBezTo>
                  <a:pt x="267" y="424"/>
                  <a:pt x="267" y="424"/>
                  <a:pt x="267" y="424"/>
                </a:cubicBezTo>
              </a:path>
            </a:pathLst>
          </a:custGeom>
          <a:solidFill>
            <a:schemeClr val="accent3">
              <a:lumMod val="75000"/>
            </a:schemeClr>
          </a:solid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78" name="Freeform 5"/>
          <p:cNvSpPr>
            <a:spLocks noEditPoints="1"/>
          </p:cNvSpPr>
          <p:nvPr/>
        </p:nvSpPr>
        <p:spPr bwMode="auto">
          <a:xfrm>
            <a:off x="2380999" y="1557072"/>
            <a:ext cx="497569" cy="680163"/>
          </a:xfrm>
          <a:custGeom>
            <a:avLst/>
            <a:gdLst/>
            <a:ahLst/>
            <a:cxnLst>
              <a:cxn ang="0">
                <a:pos x="495" y="412"/>
              </a:cxn>
              <a:cxn ang="0">
                <a:pos x="534" y="373"/>
              </a:cxn>
              <a:cxn ang="0">
                <a:pos x="495" y="334"/>
              </a:cxn>
              <a:cxn ang="0">
                <a:pos x="478" y="334"/>
              </a:cxn>
              <a:cxn ang="0">
                <a:pos x="478" y="78"/>
              </a:cxn>
              <a:cxn ang="0">
                <a:pos x="495" y="78"/>
              </a:cxn>
              <a:cxn ang="0">
                <a:pos x="534" y="39"/>
              </a:cxn>
              <a:cxn ang="0">
                <a:pos x="495" y="0"/>
              </a:cxn>
              <a:cxn ang="0">
                <a:pos x="39" y="0"/>
              </a:cxn>
              <a:cxn ang="0">
                <a:pos x="0" y="39"/>
              </a:cxn>
              <a:cxn ang="0">
                <a:pos x="39" y="78"/>
              </a:cxn>
              <a:cxn ang="0">
                <a:pos x="56" y="78"/>
              </a:cxn>
              <a:cxn ang="0">
                <a:pos x="56" y="334"/>
              </a:cxn>
              <a:cxn ang="0">
                <a:pos x="39" y="334"/>
              </a:cxn>
              <a:cxn ang="0">
                <a:pos x="0" y="373"/>
              </a:cxn>
              <a:cxn ang="0">
                <a:pos x="39" y="412"/>
              </a:cxn>
              <a:cxn ang="0">
                <a:pos x="56" y="412"/>
              </a:cxn>
              <a:cxn ang="0">
                <a:pos x="56" y="658"/>
              </a:cxn>
              <a:cxn ang="0">
                <a:pos x="39" y="658"/>
              </a:cxn>
              <a:cxn ang="0">
                <a:pos x="0" y="697"/>
              </a:cxn>
              <a:cxn ang="0">
                <a:pos x="39" y="736"/>
              </a:cxn>
              <a:cxn ang="0">
                <a:pos x="495" y="736"/>
              </a:cxn>
              <a:cxn ang="0">
                <a:pos x="534" y="697"/>
              </a:cxn>
              <a:cxn ang="0">
                <a:pos x="495" y="658"/>
              </a:cxn>
              <a:cxn ang="0">
                <a:pos x="478" y="658"/>
              </a:cxn>
              <a:cxn ang="0">
                <a:pos x="478" y="412"/>
              </a:cxn>
              <a:cxn ang="0">
                <a:pos x="495" y="412"/>
              </a:cxn>
              <a:cxn ang="0">
                <a:pos x="267" y="424"/>
              </a:cxn>
              <a:cxn ang="0">
                <a:pos x="193" y="350"/>
              </a:cxn>
              <a:cxn ang="0">
                <a:pos x="267" y="204"/>
              </a:cxn>
              <a:cxn ang="0">
                <a:pos x="341" y="350"/>
              </a:cxn>
              <a:cxn ang="0">
                <a:pos x="267" y="424"/>
              </a:cxn>
              <a:cxn ang="0">
                <a:pos x="267" y="424"/>
              </a:cxn>
              <a:cxn ang="0">
                <a:pos x="267" y="424"/>
              </a:cxn>
            </a:cxnLst>
            <a:rect l="0" t="0" r="r" b="b"/>
            <a:pathLst>
              <a:path w="534" h="736">
                <a:moveTo>
                  <a:pt x="495" y="412"/>
                </a:moveTo>
                <a:cubicBezTo>
                  <a:pt x="517" y="412"/>
                  <a:pt x="534" y="395"/>
                  <a:pt x="534" y="373"/>
                </a:cubicBezTo>
                <a:cubicBezTo>
                  <a:pt x="534" y="352"/>
                  <a:pt x="517" y="334"/>
                  <a:pt x="495" y="334"/>
                </a:cubicBezTo>
                <a:cubicBezTo>
                  <a:pt x="478" y="334"/>
                  <a:pt x="478" y="334"/>
                  <a:pt x="478" y="334"/>
                </a:cubicBezTo>
                <a:cubicBezTo>
                  <a:pt x="478" y="78"/>
                  <a:pt x="478" y="78"/>
                  <a:pt x="478" y="78"/>
                </a:cubicBezTo>
                <a:cubicBezTo>
                  <a:pt x="495" y="78"/>
                  <a:pt x="495" y="78"/>
                  <a:pt x="495" y="78"/>
                </a:cubicBezTo>
                <a:cubicBezTo>
                  <a:pt x="517" y="78"/>
                  <a:pt x="534" y="61"/>
                  <a:pt x="534" y="39"/>
                </a:cubicBezTo>
                <a:cubicBezTo>
                  <a:pt x="534" y="17"/>
                  <a:pt x="517" y="0"/>
                  <a:pt x="495" y="0"/>
                </a:cubicBezTo>
                <a:cubicBezTo>
                  <a:pt x="39" y="0"/>
                  <a:pt x="39" y="0"/>
                  <a:pt x="39" y="0"/>
                </a:cubicBezTo>
                <a:cubicBezTo>
                  <a:pt x="18" y="0"/>
                  <a:pt x="0" y="17"/>
                  <a:pt x="0" y="39"/>
                </a:cubicBezTo>
                <a:cubicBezTo>
                  <a:pt x="0" y="61"/>
                  <a:pt x="18" y="78"/>
                  <a:pt x="39" y="78"/>
                </a:cubicBezTo>
                <a:cubicBezTo>
                  <a:pt x="56" y="78"/>
                  <a:pt x="56" y="78"/>
                  <a:pt x="56" y="78"/>
                </a:cubicBezTo>
                <a:cubicBezTo>
                  <a:pt x="56" y="334"/>
                  <a:pt x="56" y="334"/>
                  <a:pt x="56" y="334"/>
                </a:cubicBezTo>
                <a:cubicBezTo>
                  <a:pt x="39" y="334"/>
                  <a:pt x="39" y="334"/>
                  <a:pt x="39" y="334"/>
                </a:cubicBezTo>
                <a:cubicBezTo>
                  <a:pt x="18" y="334"/>
                  <a:pt x="0" y="352"/>
                  <a:pt x="0" y="373"/>
                </a:cubicBezTo>
                <a:cubicBezTo>
                  <a:pt x="0" y="395"/>
                  <a:pt x="18" y="412"/>
                  <a:pt x="39" y="412"/>
                </a:cubicBezTo>
                <a:cubicBezTo>
                  <a:pt x="56" y="412"/>
                  <a:pt x="56" y="412"/>
                  <a:pt x="56" y="412"/>
                </a:cubicBezTo>
                <a:cubicBezTo>
                  <a:pt x="56" y="658"/>
                  <a:pt x="56" y="658"/>
                  <a:pt x="56" y="658"/>
                </a:cubicBezTo>
                <a:cubicBezTo>
                  <a:pt x="39" y="658"/>
                  <a:pt x="39" y="658"/>
                  <a:pt x="39" y="658"/>
                </a:cubicBezTo>
                <a:cubicBezTo>
                  <a:pt x="18" y="658"/>
                  <a:pt x="0" y="675"/>
                  <a:pt x="0" y="697"/>
                </a:cubicBezTo>
                <a:cubicBezTo>
                  <a:pt x="0" y="718"/>
                  <a:pt x="18" y="736"/>
                  <a:pt x="39" y="736"/>
                </a:cubicBezTo>
                <a:cubicBezTo>
                  <a:pt x="495" y="736"/>
                  <a:pt x="495" y="736"/>
                  <a:pt x="495" y="736"/>
                </a:cubicBezTo>
                <a:cubicBezTo>
                  <a:pt x="517" y="736"/>
                  <a:pt x="534" y="718"/>
                  <a:pt x="534" y="697"/>
                </a:cubicBezTo>
                <a:cubicBezTo>
                  <a:pt x="534" y="675"/>
                  <a:pt x="517" y="658"/>
                  <a:pt x="495" y="658"/>
                </a:cubicBezTo>
                <a:cubicBezTo>
                  <a:pt x="478" y="658"/>
                  <a:pt x="478" y="658"/>
                  <a:pt x="478" y="658"/>
                </a:cubicBezTo>
                <a:cubicBezTo>
                  <a:pt x="478" y="412"/>
                  <a:pt x="478" y="412"/>
                  <a:pt x="478" y="412"/>
                </a:cubicBezTo>
                <a:lnTo>
                  <a:pt x="495" y="412"/>
                </a:lnTo>
                <a:close/>
                <a:moveTo>
                  <a:pt x="267" y="424"/>
                </a:moveTo>
                <a:cubicBezTo>
                  <a:pt x="227" y="424"/>
                  <a:pt x="193" y="390"/>
                  <a:pt x="193" y="350"/>
                </a:cubicBezTo>
                <a:cubicBezTo>
                  <a:pt x="193" y="309"/>
                  <a:pt x="267" y="204"/>
                  <a:pt x="267" y="204"/>
                </a:cubicBezTo>
                <a:cubicBezTo>
                  <a:pt x="267" y="204"/>
                  <a:pt x="341" y="309"/>
                  <a:pt x="341" y="350"/>
                </a:cubicBezTo>
                <a:cubicBezTo>
                  <a:pt x="341" y="390"/>
                  <a:pt x="308" y="424"/>
                  <a:pt x="267" y="424"/>
                </a:cubicBezTo>
                <a:close/>
                <a:moveTo>
                  <a:pt x="267" y="424"/>
                </a:moveTo>
                <a:cubicBezTo>
                  <a:pt x="267" y="424"/>
                  <a:pt x="267" y="424"/>
                  <a:pt x="267" y="424"/>
                </a:cubicBezTo>
              </a:path>
            </a:pathLst>
          </a:custGeom>
          <a:solidFill>
            <a:schemeClr val="accent3"/>
          </a:solid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79" name="Freeform 5"/>
          <p:cNvSpPr>
            <a:spLocks noEditPoints="1"/>
          </p:cNvSpPr>
          <p:nvPr/>
        </p:nvSpPr>
        <p:spPr bwMode="auto">
          <a:xfrm>
            <a:off x="2959004" y="1557072"/>
            <a:ext cx="497569" cy="680163"/>
          </a:xfrm>
          <a:custGeom>
            <a:avLst/>
            <a:gdLst/>
            <a:ahLst/>
            <a:cxnLst>
              <a:cxn ang="0">
                <a:pos x="495" y="412"/>
              </a:cxn>
              <a:cxn ang="0">
                <a:pos x="534" y="373"/>
              </a:cxn>
              <a:cxn ang="0">
                <a:pos x="495" y="334"/>
              </a:cxn>
              <a:cxn ang="0">
                <a:pos x="478" y="334"/>
              </a:cxn>
              <a:cxn ang="0">
                <a:pos x="478" y="78"/>
              </a:cxn>
              <a:cxn ang="0">
                <a:pos x="495" y="78"/>
              </a:cxn>
              <a:cxn ang="0">
                <a:pos x="534" y="39"/>
              </a:cxn>
              <a:cxn ang="0">
                <a:pos x="495" y="0"/>
              </a:cxn>
              <a:cxn ang="0">
                <a:pos x="39" y="0"/>
              </a:cxn>
              <a:cxn ang="0">
                <a:pos x="0" y="39"/>
              </a:cxn>
              <a:cxn ang="0">
                <a:pos x="39" y="78"/>
              </a:cxn>
              <a:cxn ang="0">
                <a:pos x="56" y="78"/>
              </a:cxn>
              <a:cxn ang="0">
                <a:pos x="56" y="334"/>
              </a:cxn>
              <a:cxn ang="0">
                <a:pos x="39" y="334"/>
              </a:cxn>
              <a:cxn ang="0">
                <a:pos x="0" y="373"/>
              </a:cxn>
              <a:cxn ang="0">
                <a:pos x="39" y="412"/>
              </a:cxn>
              <a:cxn ang="0">
                <a:pos x="56" y="412"/>
              </a:cxn>
              <a:cxn ang="0">
                <a:pos x="56" y="658"/>
              </a:cxn>
              <a:cxn ang="0">
                <a:pos x="39" y="658"/>
              </a:cxn>
              <a:cxn ang="0">
                <a:pos x="0" y="697"/>
              </a:cxn>
              <a:cxn ang="0">
                <a:pos x="39" y="736"/>
              </a:cxn>
              <a:cxn ang="0">
                <a:pos x="495" y="736"/>
              </a:cxn>
              <a:cxn ang="0">
                <a:pos x="534" y="697"/>
              </a:cxn>
              <a:cxn ang="0">
                <a:pos x="495" y="658"/>
              </a:cxn>
              <a:cxn ang="0">
                <a:pos x="478" y="658"/>
              </a:cxn>
              <a:cxn ang="0">
                <a:pos x="478" y="412"/>
              </a:cxn>
              <a:cxn ang="0">
                <a:pos x="495" y="412"/>
              </a:cxn>
              <a:cxn ang="0">
                <a:pos x="267" y="424"/>
              </a:cxn>
              <a:cxn ang="0">
                <a:pos x="193" y="350"/>
              </a:cxn>
              <a:cxn ang="0">
                <a:pos x="267" y="204"/>
              </a:cxn>
              <a:cxn ang="0">
                <a:pos x="341" y="350"/>
              </a:cxn>
              <a:cxn ang="0">
                <a:pos x="267" y="424"/>
              </a:cxn>
              <a:cxn ang="0">
                <a:pos x="267" y="424"/>
              </a:cxn>
              <a:cxn ang="0">
                <a:pos x="267" y="424"/>
              </a:cxn>
            </a:cxnLst>
            <a:rect l="0" t="0" r="r" b="b"/>
            <a:pathLst>
              <a:path w="534" h="736">
                <a:moveTo>
                  <a:pt x="495" y="412"/>
                </a:moveTo>
                <a:cubicBezTo>
                  <a:pt x="517" y="412"/>
                  <a:pt x="534" y="395"/>
                  <a:pt x="534" y="373"/>
                </a:cubicBezTo>
                <a:cubicBezTo>
                  <a:pt x="534" y="352"/>
                  <a:pt x="517" y="334"/>
                  <a:pt x="495" y="334"/>
                </a:cubicBezTo>
                <a:cubicBezTo>
                  <a:pt x="478" y="334"/>
                  <a:pt x="478" y="334"/>
                  <a:pt x="478" y="334"/>
                </a:cubicBezTo>
                <a:cubicBezTo>
                  <a:pt x="478" y="78"/>
                  <a:pt x="478" y="78"/>
                  <a:pt x="478" y="78"/>
                </a:cubicBezTo>
                <a:cubicBezTo>
                  <a:pt x="495" y="78"/>
                  <a:pt x="495" y="78"/>
                  <a:pt x="495" y="78"/>
                </a:cubicBezTo>
                <a:cubicBezTo>
                  <a:pt x="517" y="78"/>
                  <a:pt x="534" y="61"/>
                  <a:pt x="534" y="39"/>
                </a:cubicBezTo>
                <a:cubicBezTo>
                  <a:pt x="534" y="17"/>
                  <a:pt x="517" y="0"/>
                  <a:pt x="495" y="0"/>
                </a:cubicBezTo>
                <a:cubicBezTo>
                  <a:pt x="39" y="0"/>
                  <a:pt x="39" y="0"/>
                  <a:pt x="39" y="0"/>
                </a:cubicBezTo>
                <a:cubicBezTo>
                  <a:pt x="18" y="0"/>
                  <a:pt x="0" y="17"/>
                  <a:pt x="0" y="39"/>
                </a:cubicBezTo>
                <a:cubicBezTo>
                  <a:pt x="0" y="61"/>
                  <a:pt x="18" y="78"/>
                  <a:pt x="39" y="78"/>
                </a:cubicBezTo>
                <a:cubicBezTo>
                  <a:pt x="56" y="78"/>
                  <a:pt x="56" y="78"/>
                  <a:pt x="56" y="78"/>
                </a:cubicBezTo>
                <a:cubicBezTo>
                  <a:pt x="56" y="334"/>
                  <a:pt x="56" y="334"/>
                  <a:pt x="56" y="334"/>
                </a:cubicBezTo>
                <a:cubicBezTo>
                  <a:pt x="39" y="334"/>
                  <a:pt x="39" y="334"/>
                  <a:pt x="39" y="334"/>
                </a:cubicBezTo>
                <a:cubicBezTo>
                  <a:pt x="18" y="334"/>
                  <a:pt x="0" y="352"/>
                  <a:pt x="0" y="373"/>
                </a:cubicBezTo>
                <a:cubicBezTo>
                  <a:pt x="0" y="395"/>
                  <a:pt x="18" y="412"/>
                  <a:pt x="39" y="412"/>
                </a:cubicBezTo>
                <a:cubicBezTo>
                  <a:pt x="56" y="412"/>
                  <a:pt x="56" y="412"/>
                  <a:pt x="56" y="412"/>
                </a:cubicBezTo>
                <a:cubicBezTo>
                  <a:pt x="56" y="658"/>
                  <a:pt x="56" y="658"/>
                  <a:pt x="56" y="658"/>
                </a:cubicBezTo>
                <a:cubicBezTo>
                  <a:pt x="39" y="658"/>
                  <a:pt x="39" y="658"/>
                  <a:pt x="39" y="658"/>
                </a:cubicBezTo>
                <a:cubicBezTo>
                  <a:pt x="18" y="658"/>
                  <a:pt x="0" y="675"/>
                  <a:pt x="0" y="697"/>
                </a:cubicBezTo>
                <a:cubicBezTo>
                  <a:pt x="0" y="718"/>
                  <a:pt x="18" y="736"/>
                  <a:pt x="39" y="736"/>
                </a:cubicBezTo>
                <a:cubicBezTo>
                  <a:pt x="495" y="736"/>
                  <a:pt x="495" y="736"/>
                  <a:pt x="495" y="736"/>
                </a:cubicBezTo>
                <a:cubicBezTo>
                  <a:pt x="517" y="736"/>
                  <a:pt x="534" y="718"/>
                  <a:pt x="534" y="697"/>
                </a:cubicBezTo>
                <a:cubicBezTo>
                  <a:pt x="534" y="675"/>
                  <a:pt x="517" y="658"/>
                  <a:pt x="495" y="658"/>
                </a:cubicBezTo>
                <a:cubicBezTo>
                  <a:pt x="478" y="658"/>
                  <a:pt x="478" y="658"/>
                  <a:pt x="478" y="658"/>
                </a:cubicBezTo>
                <a:cubicBezTo>
                  <a:pt x="478" y="412"/>
                  <a:pt x="478" y="412"/>
                  <a:pt x="478" y="412"/>
                </a:cubicBezTo>
                <a:lnTo>
                  <a:pt x="495" y="412"/>
                </a:lnTo>
                <a:close/>
                <a:moveTo>
                  <a:pt x="267" y="424"/>
                </a:moveTo>
                <a:cubicBezTo>
                  <a:pt x="227" y="424"/>
                  <a:pt x="193" y="390"/>
                  <a:pt x="193" y="350"/>
                </a:cubicBezTo>
                <a:cubicBezTo>
                  <a:pt x="193" y="309"/>
                  <a:pt x="267" y="204"/>
                  <a:pt x="267" y="204"/>
                </a:cubicBezTo>
                <a:cubicBezTo>
                  <a:pt x="267" y="204"/>
                  <a:pt x="341" y="309"/>
                  <a:pt x="341" y="350"/>
                </a:cubicBezTo>
                <a:cubicBezTo>
                  <a:pt x="341" y="390"/>
                  <a:pt x="308" y="424"/>
                  <a:pt x="267" y="424"/>
                </a:cubicBezTo>
                <a:close/>
                <a:moveTo>
                  <a:pt x="267" y="424"/>
                </a:moveTo>
                <a:cubicBezTo>
                  <a:pt x="267" y="424"/>
                  <a:pt x="267" y="424"/>
                  <a:pt x="267" y="424"/>
                </a:cubicBezTo>
              </a:path>
            </a:pathLst>
          </a:custGeom>
          <a:solidFill>
            <a:schemeClr val="accent3"/>
          </a:solid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80" name="Rectangle 79"/>
          <p:cNvSpPr/>
          <p:nvPr/>
        </p:nvSpPr>
        <p:spPr>
          <a:xfrm>
            <a:off x="690779" y="1073968"/>
            <a:ext cx="756617" cy="430887"/>
          </a:xfrm>
          <a:prstGeom prst="rect">
            <a:avLst/>
          </a:prstGeom>
        </p:spPr>
        <p:txBody>
          <a:bodyPr wrap="none" lIns="0" tIns="0" rIns="0" bIns="0">
            <a:spAutoFit/>
          </a:bodyPr>
          <a:lstStyle/>
          <a:p>
            <a:r>
              <a:rPr lang="en-US" sz="2800" b="1" dirty="0">
                <a:solidFill>
                  <a:schemeClr val="accent3"/>
                </a:solidFill>
                <a:latin typeface="思源黑体 CN Regular" panose="020B0500000000000000" pitchFamily="34" charset="-122"/>
                <a:ea typeface="思源黑体 CN Regular" panose="020B0500000000000000" pitchFamily="34" charset="-122"/>
                <a:sym typeface="思源黑体 CN Regular" panose="020B0500000000000000" pitchFamily="34" charset="-122"/>
              </a:rPr>
              <a:t>70%</a:t>
            </a:r>
          </a:p>
        </p:txBody>
      </p:sp>
      <p:grpSp>
        <p:nvGrpSpPr>
          <p:cNvPr id="81" name="Group 56"/>
          <p:cNvGrpSpPr/>
          <p:nvPr/>
        </p:nvGrpSpPr>
        <p:grpSpPr>
          <a:xfrm>
            <a:off x="3510859" y="1557072"/>
            <a:ext cx="1975090" cy="647609"/>
            <a:chOff x="4596" y="1425360"/>
            <a:chExt cx="1975090" cy="647609"/>
          </a:xfrm>
        </p:grpSpPr>
        <p:sp>
          <p:nvSpPr>
            <p:cNvPr id="82" name="TextBox 81"/>
            <p:cNvSpPr txBox="1"/>
            <p:nvPr/>
          </p:nvSpPr>
          <p:spPr>
            <a:xfrm>
              <a:off x="4596" y="1611304"/>
              <a:ext cx="1975090" cy="461665"/>
            </a:xfrm>
            <a:prstGeom prst="rect">
              <a:avLst/>
            </a:prstGeom>
            <a:noFill/>
          </p:spPr>
          <p:txBody>
            <a:bodyPr wrap="square" lIns="0" tIns="0" rIns="0" bIns="0" rtlCol="0">
              <a:spAutoFit/>
            </a:bodyPr>
            <a:lstStyle/>
            <a:p>
              <a:pPr lvl="0" defTabSz="914400">
                <a:spcBef>
                  <a:spcPct val="20000"/>
                </a:spcBef>
                <a:defRPr/>
              </a:pPr>
              <a:r>
                <a:rPr lang="en-US" sz="1000" dirty="0">
                  <a:solidFill>
                    <a:schemeClr val="tx1">
                      <a:lumMod val="50000"/>
                      <a:lumOff val="50000"/>
                    </a:schemeClr>
                  </a:solidFill>
                  <a:latin typeface="思源黑体 CN Regular" panose="020B0500000000000000" pitchFamily="34" charset="-122"/>
                  <a:ea typeface="思源黑体 CN Regular" panose="020B0500000000000000" pitchFamily="34" charset="-122"/>
                  <a:sym typeface="思源黑体 CN Regular" panose="020B0500000000000000" pitchFamily="34" charset="-122"/>
                </a:rPr>
                <a:t>There are many variations of the passage of lorem ipsum available  majority have suffered alteration </a:t>
              </a:r>
              <a:endParaRPr lang="en-US" sz="1000" dirty="0">
                <a:solidFill>
                  <a:schemeClr val="tx1">
                    <a:lumMod val="65000"/>
                    <a:lumOff val="35000"/>
                  </a:schemeClr>
                </a:solidFill>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83" name="Rectangle 82"/>
            <p:cNvSpPr/>
            <p:nvPr/>
          </p:nvSpPr>
          <p:spPr>
            <a:xfrm>
              <a:off x="4596" y="1425360"/>
              <a:ext cx="1048172" cy="184666"/>
            </a:xfrm>
            <a:prstGeom prst="rect">
              <a:avLst/>
            </a:prstGeom>
          </p:spPr>
          <p:txBody>
            <a:bodyPr wrap="none" lIns="0" tIns="0" rIns="0" bIns="0">
              <a:spAutoFit/>
            </a:bodyPr>
            <a:lstStyle/>
            <a:p>
              <a:r>
                <a:rPr lang="en-US" sz="1200" b="1" dirty="0">
                  <a:solidFill>
                    <a:schemeClr val="accent3"/>
                  </a:solidFill>
                  <a:latin typeface="思源黑体 CN Regular" panose="020B0500000000000000" pitchFamily="34" charset="-122"/>
                  <a:ea typeface="思源黑体 CN Regular" panose="020B0500000000000000" pitchFamily="34" charset="-122"/>
                  <a:sym typeface="思源黑体 CN Regular" panose="020B0500000000000000" pitchFamily="34" charset="-122"/>
                </a:rPr>
                <a:t>Storage Tanks</a:t>
              </a:r>
            </a:p>
          </p:txBody>
        </p:sp>
      </p:grpSp>
      <p:grpSp>
        <p:nvGrpSpPr>
          <p:cNvPr id="89" name="Group 88"/>
          <p:cNvGrpSpPr/>
          <p:nvPr/>
        </p:nvGrpSpPr>
        <p:grpSpPr>
          <a:xfrm>
            <a:off x="649288" y="2872726"/>
            <a:ext cx="2076450" cy="763588"/>
            <a:chOff x="649288" y="2586037"/>
            <a:chExt cx="2076450" cy="763588"/>
          </a:xfrm>
        </p:grpSpPr>
        <p:sp>
          <p:nvSpPr>
            <p:cNvPr id="2069" name="Freeform 21"/>
            <p:cNvSpPr>
              <a:spLocks noEditPoints="1"/>
            </p:cNvSpPr>
            <p:nvPr/>
          </p:nvSpPr>
          <p:spPr bwMode="auto">
            <a:xfrm>
              <a:off x="649288" y="2586037"/>
              <a:ext cx="2076450" cy="763588"/>
            </a:xfrm>
            <a:custGeom>
              <a:avLst/>
              <a:gdLst/>
              <a:ahLst/>
              <a:cxnLst>
                <a:cxn ang="0">
                  <a:pos x="0" y="247"/>
                </a:cxn>
                <a:cxn ang="0">
                  <a:pos x="134" y="247"/>
                </a:cxn>
                <a:cxn ang="0">
                  <a:pos x="120" y="290"/>
                </a:cxn>
                <a:cxn ang="0">
                  <a:pos x="54" y="290"/>
                </a:cxn>
                <a:cxn ang="0">
                  <a:pos x="0" y="276"/>
                </a:cxn>
                <a:cxn ang="0">
                  <a:pos x="0" y="247"/>
                </a:cxn>
                <a:cxn ang="0">
                  <a:pos x="660" y="290"/>
                </a:cxn>
                <a:cxn ang="0">
                  <a:pos x="262" y="290"/>
                </a:cxn>
                <a:cxn ang="0">
                  <a:pos x="248" y="247"/>
                </a:cxn>
                <a:cxn ang="0">
                  <a:pos x="651" y="247"/>
                </a:cxn>
                <a:cxn ang="0">
                  <a:pos x="642" y="216"/>
                </a:cxn>
                <a:cxn ang="0">
                  <a:pos x="590" y="231"/>
                </a:cxn>
                <a:cxn ang="0">
                  <a:pos x="97" y="231"/>
                </a:cxn>
                <a:cxn ang="0">
                  <a:pos x="0" y="133"/>
                </a:cxn>
                <a:cxn ang="0">
                  <a:pos x="0" y="98"/>
                </a:cxn>
                <a:cxn ang="0">
                  <a:pos x="97" y="0"/>
                </a:cxn>
                <a:cxn ang="0">
                  <a:pos x="590" y="0"/>
                </a:cxn>
                <a:cxn ang="0">
                  <a:pos x="688" y="98"/>
                </a:cxn>
                <a:cxn ang="0">
                  <a:pos x="688" y="133"/>
                </a:cxn>
                <a:cxn ang="0">
                  <a:pos x="663" y="197"/>
                </a:cxn>
                <a:cxn ang="0">
                  <a:pos x="678" y="247"/>
                </a:cxn>
                <a:cxn ang="0">
                  <a:pos x="712" y="247"/>
                </a:cxn>
                <a:cxn ang="0">
                  <a:pos x="712" y="0"/>
                </a:cxn>
                <a:cxn ang="0">
                  <a:pos x="832" y="0"/>
                </a:cxn>
                <a:cxn ang="0">
                  <a:pos x="832" y="29"/>
                </a:cxn>
                <a:cxn ang="0">
                  <a:pos x="869" y="143"/>
                </a:cxn>
                <a:cxn ang="0">
                  <a:pos x="936" y="171"/>
                </a:cxn>
                <a:cxn ang="0">
                  <a:pos x="936" y="290"/>
                </a:cxn>
                <a:cxn ang="0">
                  <a:pos x="879" y="290"/>
                </a:cxn>
                <a:cxn ang="0">
                  <a:pos x="879" y="285"/>
                </a:cxn>
                <a:cxn ang="0">
                  <a:pos x="871" y="258"/>
                </a:cxn>
                <a:cxn ang="0">
                  <a:pos x="808" y="219"/>
                </a:cxn>
                <a:cxn ang="0">
                  <a:pos x="737" y="290"/>
                </a:cxn>
                <a:cxn ang="0">
                  <a:pos x="686" y="290"/>
                </a:cxn>
                <a:cxn ang="0">
                  <a:pos x="841" y="143"/>
                </a:cxn>
                <a:cxn ang="0">
                  <a:pos x="813" y="57"/>
                </a:cxn>
                <a:cxn ang="0">
                  <a:pos x="746" y="57"/>
                </a:cxn>
                <a:cxn ang="0">
                  <a:pos x="746" y="143"/>
                </a:cxn>
                <a:cxn ang="0">
                  <a:pos x="841" y="143"/>
                </a:cxn>
                <a:cxn ang="0">
                  <a:pos x="243" y="290"/>
                </a:cxn>
                <a:cxn ang="0">
                  <a:pos x="191" y="342"/>
                </a:cxn>
                <a:cxn ang="0">
                  <a:pos x="139" y="290"/>
                </a:cxn>
                <a:cxn ang="0">
                  <a:pos x="191" y="238"/>
                </a:cxn>
                <a:cxn ang="0">
                  <a:pos x="243" y="290"/>
                </a:cxn>
                <a:cxn ang="0">
                  <a:pos x="220" y="290"/>
                </a:cxn>
                <a:cxn ang="0">
                  <a:pos x="191" y="262"/>
                </a:cxn>
                <a:cxn ang="0">
                  <a:pos x="163" y="290"/>
                </a:cxn>
                <a:cxn ang="0">
                  <a:pos x="191" y="318"/>
                </a:cxn>
                <a:cxn ang="0">
                  <a:pos x="220" y="290"/>
                </a:cxn>
                <a:cxn ang="0">
                  <a:pos x="860" y="290"/>
                </a:cxn>
                <a:cxn ang="0">
                  <a:pos x="808" y="342"/>
                </a:cxn>
                <a:cxn ang="0">
                  <a:pos x="755" y="290"/>
                </a:cxn>
                <a:cxn ang="0">
                  <a:pos x="808" y="238"/>
                </a:cxn>
                <a:cxn ang="0">
                  <a:pos x="860" y="290"/>
                </a:cxn>
                <a:cxn ang="0">
                  <a:pos x="836" y="290"/>
                </a:cxn>
                <a:cxn ang="0">
                  <a:pos x="808" y="262"/>
                </a:cxn>
                <a:cxn ang="0">
                  <a:pos x="779" y="290"/>
                </a:cxn>
                <a:cxn ang="0">
                  <a:pos x="808" y="318"/>
                </a:cxn>
                <a:cxn ang="0">
                  <a:pos x="836" y="290"/>
                </a:cxn>
              </a:cxnLst>
              <a:rect l="0" t="0" r="r" b="b"/>
              <a:pathLst>
                <a:path w="936" h="342">
                  <a:moveTo>
                    <a:pt x="0" y="247"/>
                  </a:moveTo>
                  <a:cubicBezTo>
                    <a:pt x="134" y="247"/>
                    <a:pt x="134" y="247"/>
                    <a:pt x="134" y="247"/>
                  </a:cubicBezTo>
                  <a:cubicBezTo>
                    <a:pt x="125" y="259"/>
                    <a:pt x="120" y="274"/>
                    <a:pt x="120" y="290"/>
                  </a:cubicBezTo>
                  <a:cubicBezTo>
                    <a:pt x="54" y="290"/>
                    <a:pt x="54" y="290"/>
                    <a:pt x="54" y="290"/>
                  </a:cubicBezTo>
                  <a:cubicBezTo>
                    <a:pt x="0" y="276"/>
                    <a:pt x="0" y="276"/>
                    <a:pt x="0" y="276"/>
                  </a:cubicBezTo>
                  <a:lnTo>
                    <a:pt x="0" y="247"/>
                  </a:lnTo>
                  <a:close/>
                  <a:moveTo>
                    <a:pt x="660" y="290"/>
                  </a:moveTo>
                  <a:cubicBezTo>
                    <a:pt x="262" y="290"/>
                    <a:pt x="262" y="290"/>
                    <a:pt x="262" y="290"/>
                  </a:cubicBezTo>
                  <a:cubicBezTo>
                    <a:pt x="262" y="274"/>
                    <a:pt x="257" y="259"/>
                    <a:pt x="248" y="247"/>
                  </a:cubicBezTo>
                  <a:cubicBezTo>
                    <a:pt x="651" y="247"/>
                    <a:pt x="651" y="247"/>
                    <a:pt x="651" y="247"/>
                  </a:cubicBezTo>
                  <a:cubicBezTo>
                    <a:pt x="648" y="235"/>
                    <a:pt x="645" y="225"/>
                    <a:pt x="642" y="216"/>
                  </a:cubicBezTo>
                  <a:cubicBezTo>
                    <a:pt x="627" y="225"/>
                    <a:pt x="609" y="231"/>
                    <a:pt x="590" y="231"/>
                  </a:cubicBezTo>
                  <a:cubicBezTo>
                    <a:pt x="97" y="231"/>
                    <a:pt x="97" y="231"/>
                    <a:pt x="97" y="231"/>
                  </a:cubicBezTo>
                  <a:cubicBezTo>
                    <a:pt x="44" y="231"/>
                    <a:pt x="0" y="187"/>
                    <a:pt x="0" y="133"/>
                  </a:cubicBezTo>
                  <a:cubicBezTo>
                    <a:pt x="0" y="98"/>
                    <a:pt x="0" y="98"/>
                    <a:pt x="0" y="98"/>
                  </a:cubicBezTo>
                  <a:cubicBezTo>
                    <a:pt x="0" y="44"/>
                    <a:pt x="44" y="0"/>
                    <a:pt x="97" y="0"/>
                  </a:cubicBezTo>
                  <a:cubicBezTo>
                    <a:pt x="590" y="0"/>
                    <a:pt x="590" y="0"/>
                    <a:pt x="590" y="0"/>
                  </a:cubicBezTo>
                  <a:cubicBezTo>
                    <a:pt x="644" y="0"/>
                    <a:pt x="688" y="44"/>
                    <a:pt x="688" y="98"/>
                  </a:cubicBezTo>
                  <a:cubicBezTo>
                    <a:pt x="688" y="133"/>
                    <a:pt x="688" y="133"/>
                    <a:pt x="688" y="133"/>
                  </a:cubicBezTo>
                  <a:cubicBezTo>
                    <a:pt x="688" y="158"/>
                    <a:pt x="678" y="180"/>
                    <a:pt x="663" y="197"/>
                  </a:cubicBezTo>
                  <a:cubicBezTo>
                    <a:pt x="667" y="209"/>
                    <a:pt x="673" y="227"/>
                    <a:pt x="678" y="247"/>
                  </a:cubicBezTo>
                  <a:cubicBezTo>
                    <a:pt x="712" y="247"/>
                    <a:pt x="712" y="247"/>
                    <a:pt x="712" y="247"/>
                  </a:cubicBezTo>
                  <a:cubicBezTo>
                    <a:pt x="712" y="0"/>
                    <a:pt x="712" y="0"/>
                    <a:pt x="712" y="0"/>
                  </a:cubicBezTo>
                  <a:cubicBezTo>
                    <a:pt x="832" y="0"/>
                    <a:pt x="832" y="0"/>
                    <a:pt x="832" y="0"/>
                  </a:cubicBezTo>
                  <a:cubicBezTo>
                    <a:pt x="832" y="29"/>
                    <a:pt x="832" y="29"/>
                    <a:pt x="832" y="29"/>
                  </a:cubicBezTo>
                  <a:cubicBezTo>
                    <a:pt x="869" y="143"/>
                    <a:pt x="869" y="143"/>
                    <a:pt x="869" y="143"/>
                  </a:cubicBezTo>
                  <a:cubicBezTo>
                    <a:pt x="936" y="171"/>
                    <a:pt x="936" y="171"/>
                    <a:pt x="936" y="171"/>
                  </a:cubicBezTo>
                  <a:cubicBezTo>
                    <a:pt x="936" y="290"/>
                    <a:pt x="936" y="290"/>
                    <a:pt x="936" y="290"/>
                  </a:cubicBezTo>
                  <a:cubicBezTo>
                    <a:pt x="879" y="290"/>
                    <a:pt x="879" y="290"/>
                    <a:pt x="879" y="290"/>
                  </a:cubicBezTo>
                  <a:cubicBezTo>
                    <a:pt x="879" y="288"/>
                    <a:pt x="879" y="287"/>
                    <a:pt x="879" y="285"/>
                  </a:cubicBezTo>
                  <a:cubicBezTo>
                    <a:pt x="878" y="275"/>
                    <a:pt x="875" y="266"/>
                    <a:pt x="871" y="258"/>
                  </a:cubicBezTo>
                  <a:cubicBezTo>
                    <a:pt x="859" y="235"/>
                    <a:pt x="835" y="219"/>
                    <a:pt x="808" y="219"/>
                  </a:cubicBezTo>
                  <a:cubicBezTo>
                    <a:pt x="768" y="219"/>
                    <a:pt x="737" y="251"/>
                    <a:pt x="737" y="290"/>
                  </a:cubicBezTo>
                  <a:cubicBezTo>
                    <a:pt x="686" y="290"/>
                    <a:pt x="686" y="290"/>
                    <a:pt x="686" y="290"/>
                  </a:cubicBezTo>
                  <a:moveTo>
                    <a:pt x="841" y="143"/>
                  </a:moveTo>
                  <a:cubicBezTo>
                    <a:pt x="813" y="57"/>
                    <a:pt x="813" y="57"/>
                    <a:pt x="813" y="57"/>
                  </a:cubicBezTo>
                  <a:cubicBezTo>
                    <a:pt x="746" y="57"/>
                    <a:pt x="746" y="57"/>
                    <a:pt x="746" y="57"/>
                  </a:cubicBezTo>
                  <a:cubicBezTo>
                    <a:pt x="746" y="143"/>
                    <a:pt x="746" y="143"/>
                    <a:pt x="746" y="143"/>
                  </a:cubicBezTo>
                  <a:lnTo>
                    <a:pt x="841" y="143"/>
                  </a:lnTo>
                  <a:close/>
                  <a:moveTo>
                    <a:pt x="243" y="290"/>
                  </a:moveTo>
                  <a:cubicBezTo>
                    <a:pt x="243" y="319"/>
                    <a:pt x="220" y="342"/>
                    <a:pt x="191" y="342"/>
                  </a:cubicBezTo>
                  <a:cubicBezTo>
                    <a:pt x="162" y="342"/>
                    <a:pt x="139" y="319"/>
                    <a:pt x="139" y="290"/>
                  </a:cubicBezTo>
                  <a:cubicBezTo>
                    <a:pt x="139" y="261"/>
                    <a:pt x="162" y="238"/>
                    <a:pt x="191" y="238"/>
                  </a:cubicBezTo>
                  <a:cubicBezTo>
                    <a:pt x="220" y="238"/>
                    <a:pt x="243" y="261"/>
                    <a:pt x="243" y="290"/>
                  </a:cubicBezTo>
                  <a:close/>
                  <a:moveTo>
                    <a:pt x="220" y="290"/>
                  </a:moveTo>
                  <a:cubicBezTo>
                    <a:pt x="220" y="274"/>
                    <a:pt x="207" y="262"/>
                    <a:pt x="191" y="262"/>
                  </a:cubicBezTo>
                  <a:cubicBezTo>
                    <a:pt x="175" y="262"/>
                    <a:pt x="163" y="274"/>
                    <a:pt x="163" y="290"/>
                  </a:cubicBezTo>
                  <a:cubicBezTo>
                    <a:pt x="163" y="306"/>
                    <a:pt x="175" y="318"/>
                    <a:pt x="191" y="318"/>
                  </a:cubicBezTo>
                  <a:cubicBezTo>
                    <a:pt x="207" y="318"/>
                    <a:pt x="220" y="306"/>
                    <a:pt x="220" y="290"/>
                  </a:cubicBezTo>
                  <a:close/>
                  <a:moveTo>
                    <a:pt x="860" y="290"/>
                  </a:moveTo>
                  <a:cubicBezTo>
                    <a:pt x="860" y="319"/>
                    <a:pt x="837" y="342"/>
                    <a:pt x="808" y="342"/>
                  </a:cubicBezTo>
                  <a:cubicBezTo>
                    <a:pt x="779" y="342"/>
                    <a:pt x="755" y="319"/>
                    <a:pt x="755" y="290"/>
                  </a:cubicBezTo>
                  <a:cubicBezTo>
                    <a:pt x="755" y="261"/>
                    <a:pt x="779" y="238"/>
                    <a:pt x="808" y="238"/>
                  </a:cubicBezTo>
                  <a:cubicBezTo>
                    <a:pt x="837" y="238"/>
                    <a:pt x="860" y="261"/>
                    <a:pt x="860" y="290"/>
                  </a:cubicBezTo>
                  <a:close/>
                  <a:moveTo>
                    <a:pt x="836" y="290"/>
                  </a:moveTo>
                  <a:cubicBezTo>
                    <a:pt x="836" y="274"/>
                    <a:pt x="824" y="262"/>
                    <a:pt x="808" y="262"/>
                  </a:cubicBezTo>
                  <a:cubicBezTo>
                    <a:pt x="792" y="262"/>
                    <a:pt x="779" y="274"/>
                    <a:pt x="779" y="290"/>
                  </a:cubicBezTo>
                  <a:cubicBezTo>
                    <a:pt x="779" y="306"/>
                    <a:pt x="792" y="318"/>
                    <a:pt x="808" y="318"/>
                  </a:cubicBezTo>
                  <a:cubicBezTo>
                    <a:pt x="824" y="318"/>
                    <a:pt x="836" y="306"/>
                    <a:pt x="836" y="290"/>
                  </a:cubicBezTo>
                  <a:close/>
                </a:path>
              </a:pathLst>
            </a:custGeom>
            <a:solidFill>
              <a:schemeClr val="accent3">
                <a:lumMod val="50000"/>
              </a:schemeClr>
            </a:solid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88" name="Freeform 36"/>
            <p:cNvSpPr>
              <a:spLocks noEditPoints="1"/>
            </p:cNvSpPr>
            <p:nvPr/>
          </p:nvSpPr>
          <p:spPr bwMode="auto">
            <a:xfrm>
              <a:off x="1294638" y="2661095"/>
              <a:ext cx="256761" cy="351747"/>
            </a:xfrm>
            <a:custGeom>
              <a:avLst/>
              <a:gdLst/>
              <a:ahLst/>
              <a:cxnLst>
                <a:cxn ang="0">
                  <a:pos x="39" y="2"/>
                </a:cxn>
                <a:cxn ang="0">
                  <a:pos x="35" y="0"/>
                </a:cxn>
                <a:cxn ang="0">
                  <a:pos x="32" y="2"/>
                </a:cxn>
                <a:cxn ang="0">
                  <a:pos x="0" y="63"/>
                </a:cxn>
                <a:cxn ang="0">
                  <a:pos x="35" y="98"/>
                </a:cxn>
                <a:cxn ang="0">
                  <a:pos x="70" y="63"/>
                </a:cxn>
                <a:cxn ang="0">
                  <a:pos x="39" y="2"/>
                </a:cxn>
                <a:cxn ang="0">
                  <a:pos x="23" y="83"/>
                </a:cxn>
                <a:cxn ang="0">
                  <a:pos x="19" y="85"/>
                </a:cxn>
                <a:cxn ang="0">
                  <a:pos x="16" y="83"/>
                </a:cxn>
                <a:cxn ang="0">
                  <a:pos x="7" y="54"/>
                </a:cxn>
                <a:cxn ang="0">
                  <a:pos x="13" y="50"/>
                </a:cxn>
                <a:cxn ang="0">
                  <a:pos x="16" y="56"/>
                </a:cxn>
                <a:cxn ang="0">
                  <a:pos x="22" y="76"/>
                </a:cxn>
                <a:cxn ang="0">
                  <a:pos x="23" y="83"/>
                </a:cxn>
                <a:cxn ang="0">
                  <a:pos x="32" y="93"/>
                </a:cxn>
                <a:cxn ang="0">
                  <a:pos x="27" y="87"/>
                </a:cxn>
                <a:cxn ang="0">
                  <a:pos x="32" y="82"/>
                </a:cxn>
                <a:cxn ang="0">
                  <a:pos x="38" y="87"/>
                </a:cxn>
                <a:cxn ang="0">
                  <a:pos x="32" y="93"/>
                </a:cxn>
                <a:cxn ang="0">
                  <a:pos x="32" y="93"/>
                </a:cxn>
                <a:cxn ang="0">
                  <a:pos x="32" y="93"/>
                </a:cxn>
              </a:cxnLst>
              <a:rect l="0" t="0" r="r" b="b"/>
              <a:pathLst>
                <a:path w="70" h="98">
                  <a:moveTo>
                    <a:pt x="39" y="2"/>
                  </a:moveTo>
                  <a:cubicBezTo>
                    <a:pt x="38" y="1"/>
                    <a:pt x="37" y="0"/>
                    <a:pt x="35" y="0"/>
                  </a:cubicBezTo>
                  <a:cubicBezTo>
                    <a:pt x="34" y="0"/>
                    <a:pt x="32" y="1"/>
                    <a:pt x="32" y="2"/>
                  </a:cubicBezTo>
                  <a:cubicBezTo>
                    <a:pt x="23" y="14"/>
                    <a:pt x="0" y="47"/>
                    <a:pt x="0" y="63"/>
                  </a:cubicBezTo>
                  <a:cubicBezTo>
                    <a:pt x="0" y="82"/>
                    <a:pt x="16" y="98"/>
                    <a:pt x="35" y="98"/>
                  </a:cubicBezTo>
                  <a:cubicBezTo>
                    <a:pt x="55" y="98"/>
                    <a:pt x="70" y="82"/>
                    <a:pt x="70" y="63"/>
                  </a:cubicBezTo>
                  <a:cubicBezTo>
                    <a:pt x="70" y="47"/>
                    <a:pt x="48" y="14"/>
                    <a:pt x="39" y="2"/>
                  </a:cubicBezTo>
                  <a:close/>
                  <a:moveTo>
                    <a:pt x="23" y="83"/>
                  </a:moveTo>
                  <a:cubicBezTo>
                    <a:pt x="22" y="84"/>
                    <a:pt x="20" y="85"/>
                    <a:pt x="19" y="85"/>
                  </a:cubicBezTo>
                  <a:cubicBezTo>
                    <a:pt x="18" y="85"/>
                    <a:pt x="17" y="84"/>
                    <a:pt x="16" y="83"/>
                  </a:cubicBezTo>
                  <a:cubicBezTo>
                    <a:pt x="2" y="72"/>
                    <a:pt x="7" y="55"/>
                    <a:pt x="7" y="54"/>
                  </a:cubicBezTo>
                  <a:cubicBezTo>
                    <a:pt x="8" y="51"/>
                    <a:pt x="11" y="50"/>
                    <a:pt x="13" y="50"/>
                  </a:cubicBezTo>
                  <a:cubicBezTo>
                    <a:pt x="16" y="51"/>
                    <a:pt x="17" y="54"/>
                    <a:pt x="16" y="56"/>
                  </a:cubicBezTo>
                  <a:cubicBezTo>
                    <a:pt x="16" y="57"/>
                    <a:pt x="13" y="68"/>
                    <a:pt x="22" y="76"/>
                  </a:cubicBezTo>
                  <a:cubicBezTo>
                    <a:pt x="24" y="78"/>
                    <a:pt x="25" y="81"/>
                    <a:pt x="23" y="83"/>
                  </a:cubicBezTo>
                  <a:close/>
                  <a:moveTo>
                    <a:pt x="32" y="93"/>
                  </a:moveTo>
                  <a:cubicBezTo>
                    <a:pt x="30" y="93"/>
                    <a:pt x="27" y="90"/>
                    <a:pt x="27" y="87"/>
                  </a:cubicBezTo>
                  <a:cubicBezTo>
                    <a:pt x="27" y="84"/>
                    <a:pt x="30" y="82"/>
                    <a:pt x="32" y="82"/>
                  </a:cubicBezTo>
                  <a:cubicBezTo>
                    <a:pt x="35" y="82"/>
                    <a:pt x="38" y="84"/>
                    <a:pt x="38" y="87"/>
                  </a:cubicBezTo>
                  <a:cubicBezTo>
                    <a:pt x="38" y="90"/>
                    <a:pt x="35" y="93"/>
                    <a:pt x="32" y="93"/>
                  </a:cubicBezTo>
                  <a:close/>
                  <a:moveTo>
                    <a:pt x="32" y="93"/>
                  </a:moveTo>
                  <a:cubicBezTo>
                    <a:pt x="32" y="93"/>
                    <a:pt x="32" y="93"/>
                    <a:pt x="32" y="93"/>
                  </a:cubicBezTo>
                </a:path>
              </a:pathLst>
            </a:custGeom>
            <a:solidFill>
              <a:schemeClr val="accent3"/>
            </a:solid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grpSp>
      <p:grpSp>
        <p:nvGrpSpPr>
          <p:cNvPr id="90" name="Group 56"/>
          <p:cNvGrpSpPr/>
          <p:nvPr/>
        </p:nvGrpSpPr>
        <p:grpSpPr>
          <a:xfrm>
            <a:off x="2878568" y="2917392"/>
            <a:ext cx="1975090" cy="647609"/>
            <a:chOff x="4596" y="1425360"/>
            <a:chExt cx="1975090" cy="647609"/>
          </a:xfrm>
        </p:grpSpPr>
        <p:sp>
          <p:nvSpPr>
            <p:cNvPr id="91" name="TextBox 90"/>
            <p:cNvSpPr txBox="1"/>
            <p:nvPr/>
          </p:nvSpPr>
          <p:spPr>
            <a:xfrm>
              <a:off x="4596" y="1611304"/>
              <a:ext cx="1975090" cy="461665"/>
            </a:xfrm>
            <a:prstGeom prst="rect">
              <a:avLst/>
            </a:prstGeom>
            <a:noFill/>
          </p:spPr>
          <p:txBody>
            <a:bodyPr wrap="square" lIns="0" tIns="0" rIns="0" bIns="0" rtlCol="0">
              <a:spAutoFit/>
            </a:bodyPr>
            <a:lstStyle/>
            <a:p>
              <a:pPr lvl="0" defTabSz="914400">
                <a:spcBef>
                  <a:spcPct val="20000"/>
                </a:spcBef>
                <a:defRPr/>
              </a:pPr>
              <a:r>
                <a:rPr lang="en-US" sz="1000" dirty="0">
                  <a:solidFill>
                    <a:schemeClr val="tx1">
                      <a:lumMod val="50000"/>
                      <a:lumOff val="50000"/>
                    </a:schemeClr>
                  </a:solidFill>
                  <a:latin typeface="思源黑体 CN Regular" panose="020B0500000000000000" pitchFamily="34" charset="-122"/>
                  <a:ea typeface="思源黑体 CN Regular" panose="020B0500000000000000" pitchFamily="34" charset="-122"/>
                  <a:sym typeface="思源黑体 CN Regular" panose="020B0500000000000000" pitchFamily="34" charset="-122"/>
                </a:rPr>
                <a:t>There are many variations of the passage of lorem ipsum available  majority have suffered alteration </a:t>
              </a:r>
              <a:endParaRPr lang="en-US" sz="1000" dirty="0">
                <a:solidFill>
                  <a:schemeClr val="tx1">
                    <a:lumMod val="65000"/>
                    <a:lumOff val="35000"/>
                  </a:schemeClr>
                </a:solidFill>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92" name="Rectangle 91"/>
            <p:cNvSpPr/>
            <p:nvPr/>
          </p:nvSpPr>
          <p:spPr>
            <a:xfrm>
              <a:off x="4596" y="1425360"/>
              <a:ext cx="659219" cy="184666"/>
            </a:xfrm>
            <a:prstGeom prst="rect">
              <a:avLst/>
            </a:prstGeom>
          </p:spPr>
          <p:txBody>
            <a:bodyPr wrap="none" lIns="0" tIns="0" rIns="0" bIns="0">
              <a:spAutoFit/>
            </a:bodyPr>
            <a:lstStyle/>
            <a:p>
              <a:r>
                <a:rPr lang="en-US" sz="1200" b="1" dirty="0">
                  <a:solidFill>
                    <a:schemeClr val="accent3"/>
                  </a:solidFill>
                  <a:latin typeface="思源黑体 CN Regular" panose="020B0500000000000000" pitchFamily="34" charset="-122"/>
                  <a:ea typeface="思源黑体 CN Regular" panose="020B0500000000000000" pitchFamily="34" charset="-122"/>
                  <a:sym typeface="思源黑体 CN Regular" panose="020B0500000000000000" pitchFamily="34" charset="-122"/>
                </a:rPr>
                <a:t>Tank Car</a:t>
              </a:r>
            </a:p>
          </p:txBody>
        </p:sp>
      </p:grpSp>
      <p:sp>
        <p:nvSpPr>
          <p:cNvPr id="93" name="Rectangle 92"/>
          <p:cNvSpPr/>
          <p:nvPr/>
        </p:nvSpPr>
        <p:spPr>
          <a:xfrm>
            <a:off x="690779" y="2415440"/>
            <a:ext cx="756617" cy="430887"/>
          </a:xfrm>
          <a:prstGeom prst="rect">
            <a:avLst/>
          </a:prstGeom>
        </p:spPr>
        <p:txBody>
          <a:bodyPr wrap="none" lIns="0" tIns="0" rIns="0" bIns="0">
            <a:spAutoFit/>
          </a:bodyPr>
          <a:lstStyle/>
          <a:p>
            <a:r>
              <a:rPr lang="en-US" sz="2800" b="1" dirty="0">
                <a:solidFill>
                  <a:schemeClr val="accent3"/>
                </a:solidFill>
                <a:latin typeface="思源黑体 CN Regular" panose="020B0500000000000000" pitchFamily="34" charset="-122"/>
                <a:ea typeface="思源黑体 CN Regular" panose="020B0500000000000000" pitchFamily="34" charset="-122"/>
                <a:sym typeface="思源黑体 CN Regular" panose="020B0500000000000000" pitchFamily="34" charset="-122"/>
              </a:rPr>
              <a:t>90%</a:t>
            </a:r>
          </a:p>
        </p:txBody>
      </p:sp>
      <p:grpSp>
        <p:nvGrpSpPr>
          <p:cNvPr id="123" name="Group 122"/>
          <p:cNvGrpSpPr/>
          <p:nvPr/>
        </p:nvGrpSpPr>
        <p:grpSpPr>
          <a:xfrm>
            <a:off x="6702837" y="3842130"/>
            <a:ext cx="882488" cy="882487"/>
            <a:chOff x="3099936" y="1592431"/>
            <a:chExt cx="1296169" cy="1296168"/>
          </a:xfrm>
        </p:grpSpPr>
        <p:sp>
          <p:nvSpPr>
            <p:cNvPr id="124" name="Oval 123"/>
            <p:cNvSpPr/>
            <p:nvPr/>
          </p:nvSpPr>
          <p:spPr>
            <a:xfrm>
              <a:off x="3232436" y="1693149"/>
              <a:ext cx="1094733" cy="109473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solidFill>
                  <a:schemeClr val="bg1"/>
                </a:solidFill>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125" name="Pie 124"/>
            <p:cNvSpPr/>
            <p:nvPr/>
          </p:nvSpPr>
          <p:spPr>
            <a:xfrm>
              <a:off x="3099936" y="1592431"/>
              <a:ext cx="1296169" cy="1296168"/>
            </a:xfrm>
            <a:prstGeom prst="pie">
              <a:avLst>
                <a:gd name="adj1" fmla="val 1261542"/>
                <a:gd name="adj2" fmla="val 16200000"/>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solidFill>
                  <a:schemeClr val="bg1"/>
                </a:solidFill>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126" name="TextBox 125"/>
            <p:cNvSpPr txBox="1"/>
            <p:nvPr/>
          </p:nvSpPr>
          <p:spPr>
            <a:xfrm>
              <a:off x="3219671" y="2085624"/>
              <a:ext cx="489215" cy="271231"/>
            </a:xfrm>
            <a:prstGeom prst="rect">
              <a:avLst/>
            </a:prstGeom>
            <a:noFill/>
          </p:spPr>
          <p:txBody>
            <a:bodyPr wrap="square" lIns="0" tIns="0" rIns="0" bIns="0" rtlCol="0">
              <a:spAutoFit/>
            </a:bodyPr>
            <a:lstStyle/>
            <a:p>
              <a:pPr algn="ctr"/>
              <a:r>
                <a:rPr lang="en-US" sz="1200" b="1" dirty="0">
                  <a:solidFill>
                    <a:schemeClr val="bg1"/>
                  </a:solidFill>
                  <a:latin typeface="思源黑体 CN Regular" panose="020B0500000000000000" pitchFamily="34" charset="-122"/>
                  <a:ea typeface="思源黑体 CN Regular" panose="020B0500000000000000" pitchFamily="34" charset="-122"/>
                  <a:sym typeface="思源黑体 CN Regular" panose="020B0500000000000000" pitchFamily="34" charset="-122"/>
                </a:rPr>
                <a:t>60%</a:t>
              </a:r>
            </a:p>
          </p:txBody>
        </p:sp>
      </p:grpSp>
      <p:grpSp>
        <p:nvGrpSpPr>
          <p:cNvPr id="127" name="Group 126"/>
          <p:cNvGrpSpPr/>
          <p:nvPr/>
        </p:nvGrpSpPr>
        <p:grpSpPr>
          <a:xfrm>
            <a:off x="7787706" y="3841060"/>
            <a:ext cx="882488" cy="882487"/>
            <a:chOff x="4834295" y="1592431"/>
            <a:chExt cx="1296169" cy="1296168"/>
          </a:xfrm>
        </p:grpSpPr>
        <p:sp>
          <p:nvSpPr>
            <p:cNvPr id="128" name="Oval 127"/>
            <p:cNvSpPr/>
            <p:nvPr/>
          </p:nvSpPr>
          <p:spPr>
            <a:xfrm>
              <a:off x="4966795" y="1693149"/>
              <a:ext cx="1094733" cy="109473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solidFill>
                  <a:schemeClr val="bg1"/>
                </a:solidFill>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129" name="Pie 128"/>
            <p:cNvSpPr/>
            <p:nvPr/>
          </p:nvSpPr>
          <p:spPr>
            <a:xfrm>
              <a:off x="4834295" y="1592431"/>
              <a:ext cx="1296169" cy="1296168"/>
            </a:xfrm>
            <a:prstGeom prst="pie">
              <a:avLst>
                <a:gd name="adj1" fmla="val 19548649"/>
                <a:gd name="adj2" fmla="val 16200000"/>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solidFill>
                  <a:schemeClr val="bg1"/>
                </a:solidFill>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130" name="TextBox 129"/>
            <p:cNvSpPr txBox="1"/>
            <p:nvPr/>
          </p:nvSpPr>
          <p:spPr>
            <a:xfrm>
              <a:off x="4954030" y="2085624"/>
              <a:ext cx="489215" cy="271231"/>
            </a:xfrm>
            <a:prstGeom prst="rect">
              <a:avLst/>
            </a:prstGeom>
            <a:noFill/>
          </p:spPr>
          <p:txBody>
            <a:bodyPr wrap="square" lIns="0" tIns="0" rIns="0" bIns="0" rtlCol="0">
              <a:spAutoFit/>
            </a:bodyPr>
            <a:lstStyle/>
            <a:p>
              <a:pPr algn="ctr"/>
              <a:r>
                <a:rPr lang="en-US" sz="1200" b="1" dirty="0">
                  <a:solidFill>
                    <a:schemeClr val="bg1"/>
                  </a:solidFill>
                  <a:latin typeface="思源黑体 CN Regular" panose="020B0500000000000000" pitchFamily="34" charset="-122"/>
                  <a:ea typeface="思源黑体 CN Regular" panose="020B0500000000000000" pitchFamily="34" charset="-122"/>
                  <a:sym typeface="思源黑体 CN Regular" panose="020B0500000000000000" pitchFamily="34" charset="-122"/>
                </a:rPr>
                <a:t>85%</a:t>
              </a:r>
            </a:p>
          </p:txBody>
        </p:sp>
      </p:grpSp>
      <p:sp>
        <p:nvSpPr>
          <p:cNvPr id="132" name="TextBox 131"/>
          <p:cNvSpPr txBox="1"/>
          <p:nvPr/>
        </p:nvSpPr>
        <p:spPr>
          <a:xfrm>
            <a:off x="6964544" y="4751961"/>
            <a:ext cx="359074" cy="184666"/>
          </a:xfrm>
          <a:prstGeom prst="rect">
            <a:avLst/>
          </a:prstGeom>
          <a:noFill/>
        </p:spPr>
        <p:txBody>
          <a:bodyPr wrap="none" lIns="0" tIns="0" rIns="0" bIns="0" rtlCol="0">
            <a:spAutoFit/>
          </a:bodyPr>
          <a:lstStyle/>
          <a:p>
            <a:pPr algn="ctr"/>
            <a:r>
              <a:rPr lang="en-US" sz="1200" b="1" dirty="0">
                <a:solidFill>
                  <a:schemeClr val="bg1"/>
                </a:solidFill>
                <a:latin typeface="思源黑体 CN Regular" panose="020B0500000000000000" pitchFamily="34" charset="-122"/>
                <a:ea typeface="思源黑体 CN Regular" panose="020B0500000000000000" pitchFamily="34" charset="-122"/>
                <a:sym typeface="思源黑体 CN Regular" panose="020B0500000000000000" pitchFamily="34" charset="-122"/>
              </a:rPr>
              <a:t>2005</a:t>
            </a:r>
          </a:p>
        </p:txBody>
      </p:sp>
      <p:sp>
        <p:nvSpPr>
          <p:cNvPr id="133" name="TextBox 132"/>
          <p:cNvSpPr txBox="1"/>
          <p:nvPr/>
        </p:nvSpPr>
        <p:spPr>
          <a:xfrm>
            <a:off x="8049413" y="4786282"/>
            <a:ext cx="359074" cy="184666"/>
          </a:xfrm>
          <a:prstGeom prst="rect">
            <a:avLst/>
          </a:prstGeom>
          <a:noFill/>
        </p:spPr>
        <p:txBody>
          <a:bodyPr wrap="none" lIns="0" tIns="0" rIns="0" bIns="0" rtlCol="0">
            <a:spAutoFit/>
          </a:bodyPr>
          <a:lstStyle/>
          <a:p>
            <a:pPr algn="ctr"/>
            <a:r>
              <a:rPr lang="en-US" sz="1200" b="1" dirty="0">
                <a:solidFill>
                  <a:schemeClr val="bg1"/>
                </a:solidFill>
                <a:latin typeface="思源黑体 CN Regular" panose="020B0500000000000000" pitchFamily="34" charset="-122"/>
                <a:ea typeface="思源黑体 CN Regular" panose="020B0500000000000000" pitchFamily="34" charset="-122"/>
                <a:sym typeface="思源黑体 CN Regular" panose="020B0500000000000000" pitchFamily="34" charset="-122"/>
              </a:rPr>
              <a:t>2007</a:t>
            </a:r>
          </a:p>
        </p:txBody>
      </p:sp>
      <p:grpSp>
        <p:nvGrpSpPr>
          <p:cNvPr id="148" name="Group 147"/>
          <p:cNvGrpSpPr/>
          <p:nvPr/>
        </p:nvGrpSpPr>
        <p:grpSpPr>
          <a:xfrm>
            <a:off x="5578218" y="3842130"/>
            <a:ext cx="882488" cy="882487"/>
            <a:chOff x="3099936" y="1592431"/>
            <a:chExt cx="1296169" cy="1296168"/>
          </a:xfrm>
        </p:grpSpPr>
        <p:sp>
          <p:nvSpPr>
            <p:cNvPr id="149" name="Oval 148"/>
            <p:cNvSpPr/>
            <p:nvPr/>
          </p:nvSpPr>
          <p:spPr>
            <a:xfrm>
              <a:off x="3232436" y="1693149"/>
              <a:ext cx="1094733" cy="109473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solidFill>
                  <a:schemeClr val="bg1"/>
                </a:solidFill>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150" name="Pie 149"/>
            <p:cNvSpPr/>
            <p:nvPr/>
          </p:nvSpPr>
          <p:spPr>
            <a:xfrm>
              <a:off x="3099936" y="1592431"/>
              <a:ext cx="1296169" cy="1296168"/>
            </a:xfrm>
            <a:prstGeom prst="pie">
              <a:avLst>
                <a:gd name="adj1" fmla="val 50722"/>
                <a:gd name="adj2" fmla="val 16200000"/>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solidFill>
                  <a:schemeClr val="bg1"/>
                </a:solidFill>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151" name="TextBox 150"/>
            <p:cNvSpPr txBox="1"/>
            <p:nvPr/>
          </p:nvSpPr>
          <p:spPr>
            <a:xfrm>
              <a:off x="3219671" y="2085624"/>
              <a:ext cx="489215" cy="271231"/>
            </a:xfrm>
            <a:prstGeom prst="rect">
              <a:avLst/>
            </a:prstGeom>
            <a:noFill/>
          </p:spPr>
          <p:txBody>
            <a:bodyPr wrap="square" lIns="0" tIns="0" rIns="0" bIns="0" rtlCol="0">
              <a:spAutoFit/>
            </a:bodyPr>
            <a:lstStyle/>
            <a:p>
              <a:pPr algn="ctr"/>
              <a:r>
                <a:rPr lang="en-US" sz="1200" b="1" dirty="0">
                  <a:solidFill>
                    <a:schemeClr val="bg1"/>
                  </a:solidFill>
                  <a:latin typeface="思源黑体 CN Regular" panose="020B0500000000000000" pitchFamily="34" charset="-122"/>
                  <a:ea typeface="思源黑体 CN Regular" panose="020B0500000000000000" pitchFamily="34" charset="-122"/>
                  <a:sym typeface="思源黑体 CN Regular" panose="020B0500000000000000" pitchFamily="34" charset="-122"/>
                </a:rPr>
                <a:t>75%</a:t>
              </a:r>
            </a:p>
          </p:txBody>
        </p:sp>
      </p:grpSp>
      <p:sp>
        <p:nvSpPr>
          <p:cNvPr id="152" name="TextBox 151"/>
          <p:cNvSpPr txBox="1"/>
          <p:nvPr/>
        </p:nvSpPr>
        <p:spPr>
          <a:xfrm>
            <a:off x="5839925" y="4751961"/>
            <a:ext cx="359074" cy="184666"/>
          </a:xfrm>
          <a:prstGeom prst="rect">
            <a:avLst/>
          </a:prstGeom>
          <a:noFill/>
        </p:spPr>
        <p:txBody>
          <a:bodyPr wrap="none" lIns="0" tIns="0" rIns="0" bIns="0" rtlCol="0">
            <a:spAutoFit/>
          </a:bodyPr>
          <a:lstStyle/>
          <a:p>
            <a:pPr algn="ctr"/>
            <a:r>
              <a:rPr lang="en-US" sz="1200" b="1" dirty="0">
                <a:solidFill>
                  <a:schemeClr val="bg1"/>
                </a:solidFill>
                <a:latin typeface="思源黑体 CN Regular" panose="020B0500000000000000" pitchFamily="34" charset="-122"/>
                <a:ea typeface="思源黑体 CN Regular" panose="020B0500000000000000" pitchFamily="34" charset="-122"/>
                <a:sym typeface="思源黑体 CN Regular" panose="020B0500000000000000" pitchFamily="34" charset="-122"/>
              </a:rPr>
              <a:t>2003</a:t>
            </a:r>
          </a:p>
        </p:txBody>
      </p:sp>
      <p:sp>
        <p:nvSpPr>
          <p:cNvPr id="153" name="TextBox 152"/>
          <p:cNvSpPr txBox="1"/>
          <p:nvPr/>
        </p:nvSpPr>
        <p:spPr>
          <a:xfrm>
            <a:off x="1702163" y="4447322"/>
            <a:ext cx="3831457" cy="553998"/>
          </a:xfrm>
          <a:prstGeom prst="rect">
            <a:avLst/>
          </a:prstGeom>
          <a:noFill/>
        </p:spPr>
        <p:txBody>
          <a:bodyPr wrap="square" rtlCol="0">
            <a:spAutoFit/>
          </a:bodyPr>
          <a:lstStyle/>
          <a:p>
            <a:r>
              <a:rPr lang="en-US" sz="1000" dirty="0">
                <a:solidFill>
                  <a:schemeClr val="bg1"/>
                </a:solidFill>
                <a:latin typeface="思源黑体 CN Regular" panose="020B0500000000000000" pitchFamily="34" charset="-122"/>
                <a:ea typeface="思源黑体 CN Regular" panose="020B0500000000000000" pitchFamily="34" charset="-122"/>
                <a:sym typeface="思源黑体 CN Regular" panose="020B0500000000000000" pitchFamily="34" charset="-122"/>
              </a:rPr>
              <a:t>There are many variations of passages of lorem ipsum available but the majority have suffered alteration in some form, by  the of injected humour or randomized words which.</a:t>
            </a:r>
          </a:p>
        </p:txBody>
      </p:sp>
      <p:grpSp>
        <p:nvGrpSpPr>
          <p:cNvPr id="71" name="Group 70"/>
          <p:cNvGrpSpPr/>
          <p:nvPr/>
        </p:nvGrpSpPr>
        <p:grpSpPr>
          <a:xfrm>
            <a:off x="5992818" y="1157403"/>
            <a:ext cx="3148007" cy="2478911"/>
            <a:chOff x="5992818" y="1157403"/>
            <a:chExt cx="3148007" cy="2478911"/>
          </a:xfrm>
        </p:grpSpPr>
        <p:sp>
          <p:nvSpPr>
            <p:cNvPr id="69" name="Freeform 82"/>
            <p:cNvSpPr>
              <a:spLocks noEditPoints="1"/>
            </p:cNvSpPr>
            <p:nvPr/>
          </p:nvSpPr>
          <p:spPr bwMode="auto">
            <a:xfrm>
              <a:off x="6161470" y="1157403"/>
              <a:ext cx="2903876" cy="2282599"/>
            </a:xfrm>
            <a:custGeom>
              <a:avLst/>
              <a:gdLst/>
              <a:ahLst/>
              <a:cxnLst>
                <a:cxn ang="0">
                  <a:pos x="129" y="146"/>
                </a:cxn>
                <a:cxn ang="0">
                  <a:pos x="62" y="307"/>
                </a:cxn>
                <a:cxn ang="0">
                  <a:pos x="12" y="273"/>
                </a:cxn>
                <a:cxn ang="0">
                  <a:pos x="9" y="351"/>
                </a:cxn>
                <a:cxn ang="0">
                  <a:pos x="5" y="334"/>
                </a:cxn>
                <a:cxn ang="0">
                  <a:pos x="0" y="135"/>
                </a:cxn>
                <a:cxn ang="0">
                  <a:pos x="96" y="87"/>
                </a:cxn>
                <a:cxn ang="0">
                  <a:pos x="563" y="71"/>
                </a:cxn>
                <a:cxn ang="0">
                  <a:pos x="534" y="264"/>
                </a:cxn>
                <a:cxn ang="0">
                  <a:pos x="593" y="371"/>
                </a:cxn>
                <a:cxn ang="0">
                  <a:pos x="632" y="496"/>
                </a:cxn>
                <a:cxn ang="0">
                  <a:pos x="279" y="139"/>
                </a:cxn>
                <a:cxn ang="0">
                  <a:pos x="33" y="90"/>
                </a:cxn>
                <a:cxn ang="0">
                  <a:pos x="539" y="81"/>
                </a:cxn>
                <a:cxn ang="0">
                  <a:pos x="543" y="79"/>
                </a:cxn>
                <a:cxn ang="0">
                  <a:pos x="522" y="88"/>
                </a:cxn>
                <a:cxn ang="0">
                  <a:pos x="347" y="135"/>
                </a:cxn>
                <a:cxn ang="0">
                  <a:pos x="395" y="297"/>
                </a:cxn>
                <a:cxn ang="0">
                  <a:pos x="504" y="94"/>
                </a:cxn>
                <a:cxn ang="0">
                  <a:pos x="20" y="146"/>
                </a:cxn>
                <a:cxn ang="0">
                  <a:pos x="467" y="325"/>
                </a:cxn>
                <a:cxn ang="0">
                  <a:pos x="47" y="263"/>
                </a:cxn>
                <a:cxn ang="0">
                  <a:pos x="341" y="197"/>
                </a:cxn>
                <a:cxn ang="0">
                  <a:pos x="341" y="197"/>
                </a:cxn>
                <a:cxn ang="0">
                  <a:pos x="298" y="197"/>
                </a:cxn>
                <a:cxn ang="0">
                  <a:pos x="298" y="243"/>
                </a:cxn>
                <a:cxn ang="0">
                  <a:pos x="327" y="212"/>
                </a:cxn>
                <a:cxn ang="0">
                  <a:pos x="334" y="236"/>
                </a:cxn>
                <a:cxn ang="0">
                  <a:pos x="327" y="276"/>
                </a:cxn>
                <a:cxn ang="0">
                  <a:pos x="334" y="320"/>
                </a:cxn>
                <a:cxn ang="0">
                  <a:pos x="334" y="320"/>
                </a:cxn>
                <a:cxn ang="0">
                  <a:pos x="304" y="292"/>
                </a:cxn>
                <a:cxn ang="0">
                  <a:pos x="277" y="301"/>
                </a:cxn>
                <a:cxn ang="0">
                  <a:pos x="304" y="355"/>
                </a:cxn>
                <a:cxn ang="0">
                  <a:pos x="359" y="353"/>
                </a:cxn>
                <a:cxn ang="0">
                  <a:pos x="437" y="378"/>
                </a:cxn>
                <a:cxn ang="0">
                  <a:pos x="277" y="369"/>
                </a:cxn>
                <a:cxn ang="0">
                  <a:pos x="369" y="370"/>
                </a:cxn>
                <a:cxn ang="0">
                  <a:pos x="384" y="419"/>
                </a:cxn>
                <a:cxn ang="0">
                  <a:pos x="297" y="387"/>
                </a:cxn>
                <a:cxn ang="0">
                  <a:pos x="267" y="387"/>
                </a:cxn>
                <a:cxn ang="0">
                  <a:pos x="491" y="418"/>
                </a:cxn>
                <a:cxn ang="0">
                  <a:pos x="492" y="422"/>
                </a:cxn>
                <a:cxn ang="0">
                  <a:pos x="518" y="482"/>
                </a:cxn>
                <a:cxn ang="0">
                  <a:pos x="338" y="423"/>
                </a:cxn>
                <a:cxn ang="0">
                  <a:pos x="341" y="423"/>
                </a:cxn>
                <a:cxn ang="0">
                  <a:pos x="379" y="432"/>
                </a:cxn>
                <a:cxn ang="0">
                  <a:pos x="610" y="481"/>
                </a:cxn>
                <a:cxn ang="0">
                  <a:pos x="418" y="426"/>
                </a:cxn>
                <a:cxn ang="0">
                  <a:pos x="403" y="424"/>
                </a:cxn>
                <a:cxn ang="0">
                  <a:pos x="273" y="463"/>
                </a:cxn>
                <a:cxn ang="0">
                  <a:pos x="258" y="446"/>
                </a:cxn>
                <a:cxn ang="0">
                  <a:pos x="260" y="446"/>
                </a:cxn>
                <a:cxn ang="0">
                  <a:pos x="341" y="447"/>
                </a:cxn>
                <a:cxn ang="0">
                  <a:pos x="341" y="447"/>
                </a:cxn>
                <a:cxn ang="0">
                  <a:pos x="276" y="447"/>
                </a:cxn>
                <a:cxn ang="0">
                  <a:pos x="276" y="481"/>
                </a:cxn>
                <a:cxn ang="0">
                  <a:pos x="274" y="481"/>
                </a:cxn>
              </a:cxnLst>
              <a:rect l="0" t="0" r="r" b="b"/>
              <a:pathLst>
                <a:path w="632" h="496">
                  <a:moveTo>
                    <a:pt x="291" y="128"/>
                  </a:moveTo>
                  <a:cubicBezTo>
                    <a:pt x="293" y="127"/>
                    <a:pt x="295" y="127"/>
                    <a:pt x="297" y="126"/>
                  </a:cubicBezTo>
                  <a:cubicBezTo>
                    <a:pt x="297" y="124"/>
                    <a:pt x="297" y="122"/>
                    <a:pt x="297" y="120"/>
                  </a:cubicBezTo>
                  <a:cubicBezTo>
                    <a:pt x="254" y="125"/>
                    <a:pt x="211" y="130"/>
                    <a:pt x="169" y="136"/>
                  </a:cubicBezTo>
                  <a:cubicBezTo>
                    <a:pt x="156" y="137"/>
                    <a:pt x="144" y="139"/>
                    <a:pt x="131" y="140"/>
                  </a:cubicBezTo>
                  <a:cubicBezTo>
                    <a:pt x="130" y="142"/>
                    <a:pt x="130" y="144"/>
                    <a:pt x="129" y="146"/>
                  </a:cubicBezTo>
                  <a:cubicBezTo>
                    <a:pt x="122" y="149"/>
                    <a:pt x="113" y="152"/>
                    <a:pt x="105" y="151"/>
                  </a:cubicBezTo>
                  <a:cubicBezTo>
                    <a:pt x="103" y="153"/>
                    <a:pt x="101" y="154"/>
                    <a:pt x="99" y="157"/>
                  </a:cubicBezTo>
                  <a:cubicBezTo>
                    <a:pt x="97" y="169"/>
                    <a:pt x="95" y="181"/>
                    <a:pt x="93" y="193"/>
                  </a:cubicBezTo>
                  <a:cubicBezTo>
                    <a:pt x="88" y="216"/>
                    <a:pt x="84" y="238"/>
                    <a:pt x="80" y="261"/>
                  </a:cubicBezTo>
                  <a:cubicBezTo>
                    <a:pt x="77" y="274"/>
                    <a:pt x="75" y="287"/>
                    <a:pt x="73" y="301"/>
                  </a:cubicBezTo>
                  <a:cubicBezTo>
                    <a:pt x="69" y="303"/>
                    <a:pt x="65" y="305"/>
                    <a:pt x="62" y="307"/>
                  </a:cubicBezTo>
                  <a:cubicBezTo>
                    <a:pt x="54" y="300"/>
                    <a:pt x="48" y="286"/>
                    <a:pt x="42" y="277"/>
                  </a:cubicBezTo>
                  <a:cubicBezTo>
                    <a:pt x="33" y="261"/>
                    <a:pt x="26" y="243"/>
                    <a:pt x="18" y="224"/>
                  </a:cubicBezTo>
                  <a:cubicBezTo>
                    <a:pt x="15" y="216"/>
                    <a:pt x="12" y="208"/>
                    <a:pt x="9" y="200"/>
                  </a:cubicBezTo>
                  <a:cubicBezTo>
                    <a:pt x="9" y="206"/>
                    <a:pt x="9" y="213"/>
                    <a:pt x="9" y="220"/>
                  </a:cubicBezTo>
                  <a:cubicBezTo>
                    <a:pt x="9" y="236"/>
                    <a:pt x="9" y="253"/>
                    <a:pt x="9" y="269"/>
                  </a:cubicBezTo>
                  <a:cubicBezTo>
                    <a:pt x="9" y="271"/>
                    <a:pt x="11" y="271"/>
                    <a:pt x="12" y="273"/>
                  </a:cubicBezTo>
                  <a:cubicBezTo>
                    <a:pt x="13" y="276"/>
                    <a:pt x="9" y="278"/>
                    <a:pt x="9" y="280"/>
                  </a:cubicBezTo>
                  <a:cubicBezTo>
                    <a:pt x="9" y="285"/>
                    <a:pt x="9" y="290"/>
                    <a:pt x="9" y="295"/>
                  </a:cubicBezTo>
                  <a:cubicBezTo>
                    <a:pt x="9" y="308"/>
                    <a:pt x="9" y="322"/>
                    <a:pt x="9" y="335"/>
                  </a:cubicBezTo>
                  <a:cubicBezTo>
                    <a:pt x="10" y="336"/>
                    <a:pt x="11" y="338"/>
                    <a:pt x="13" y="339"/>
                  </a:cubicBezTo>
                  <a:cubicBezTo>
                    <a:pt x="13" y="342"/>
                    <a:pt x="13" y="345"/>
                    <a:pt x="13" y="348"/>
                  </a:cubicBezTo>
                  <a:cubicBezTo>
                    <a:pt x="11" y="349"/>
                    <a:pt x="10" y="350"/>
                    <a:pt x="9" y="351"/>
                  </a:cubicBezTo>
                  <a:cubicBezTo>
                    <a:pt x="9" y="399"/>
                    <a:pt x="9" y="447"/>
                    <a:pt x="9" y="495"/>
                  </a:cubicBezTo>
                  <a:cubicBezTo>
                    <a:pt x="8" y="495"/>
                    <a:pt x="6" y="495"/>
                    <a:pt x="5" y="496"/>
                  </a:cubicBezTo>
                  <a:cubicBezTo>
                    <a:pt x="5" y="459"/>
                    <a:pt x="5" y="423"/>
                    <a:pt x="5" y="387"/>
                  </a:cubicBezTo>
                  <a:cubicBezTo>
                    <a:pt x="5" y="374"/>
                    <a:pt x="8" y="354"/>
                    <a:pt x="1" y="348"/>
                  </a:cubicBezTo>
                  <a:cubicBezTo>
                    <a:pt x="1" y="345"/>
                    <a:pt x="1" y="342"/>
                    <a:pt x="1" y="338"/>
                  </a:cubicBezTo>
                  <a:cubicBezTo>
                    <a:pt x="2" y="337"/>
                    <a:pt x="4" y="335"/>
                    <a:pt x="5" y="334"/>
                  </a:cubicBezTo>
                  <a:cubicBezTo>
                    <a:pt x="5" y="317"/>
                    <a:pt x="5" y="299"/>
                    <a:pt x="5" y="282"/>
                  </a:cubicBezTo>
                  <a:cubicBezTo>
                    <a:pt x="5" y="280"/>
                    <a:pt x="2" y="278"/>
                    <a:pt x="2" y="274"/>
                  </a:cubicBezTo>
                  <a:cubicBezTo>
                    <a:pt x="2" y="272"/>
                    <a:pt x="5" y="271"/>
                    <a:pt x="5" y="269"/>
                  </a:cubicBezTo>
                  <a:cubicBezTo>
                    <a:pt x="6" y="242"/>
                    <a:pt x="6" y="215"/>
                    <a:pt x="6" y="188"/>
                  </a:cubicBezTo>
                  <a:cubicBezTo>
                    <a:pt x="4" y="176"/>
                    <a:pt x="3" y="162"/>
                    <a:pt x="0" y="149"/>
                  </a:cubicBezTo>
                  <a:cubicBezTo>
                    <a:pt x="0" y="144"/>
                    <a:pt x="0" y="140"/>
                    <a:pt x="0" y="135"/>
                  </a:cubicBezTo>
                  <a:cubicBezTo>
                    <a:pt x="0" y="131"/>
                    <a:pt x="0" y="127"/>
                    <a:pt x="0" y="123"/>
                  </a:cubicBezTo>
                  <a:cubicBezTo>
                    <a:pt x="3" y="106"/>
                    <a:pt x="4" y="89"/>
                    <a:pt x="8" y="73"/>
                  </a:cubicBezTo>
                  <a:cubicBezTo>
                    <a:pt x="12" y="53"/>
                    <a:pt x="16" y="35"/>
                    <a:pt x="23" y="18"/>
                  </a:cubicBezTo>
                  <a:cubicBezTo>
                    <a:pt x="26" y="11"/>
                    <a:pt x="27" y="5"/>
                    <a:pt x="33" y="0"/>
                  </a:cubicBezTo>
                  <a:cubicBezTo>
                    <a:pt x="41" y="1"/>
                    <a:pt x="47" y="15"/>
                    <a:pt x="51" y="21"/>
                  </a:cubicBezTo>
                  <a:cubicBezTo>
                    <a:pt x="66" y="43"/>
                    <a:pt x="81" y="65"/>
                    <a:pt x="96" y="87"/>
                  </a:cubicBezTo>
                  <a:cubicBezTo>
                    <a:pt x="99" y="89"/>
                    <a:pt x="122" y="86"/>
                    <a:pt x="128" y="85"/>
                  </a:cubicBezTo>
                  <a:cubicBezTo>
                    <a:pt x="156" y="81"/>
                    <a:pt x="184" y="78"/>
                    <a:pt x="213" y="75"/>
                  </a:cubicBezTo>
                  <a:cubicBezTo>
                    <a:pt x="327" y="61"/>
                    <a:pt x="442" y="47"/>
                    <a:pt x="556" y="34"/>
                  </a:cubicBezTo>
                  <a:cubicBezTo>
                    <a:pt x="556" y="45"/>
                    <a:pt x="556" y="57"/>
                    <a:pt x="556" y="68"/>
                  </a:cubicBezTo>
                  <a:cubicBezTo>
                    <a:pt x="558" y="69"/>
                    <a:pt x="559" y="69"/>
                    <a:pt x="561" y="69"/>
                  </a:cubicBezTo>
                  <a:cubicBezTo>
                    <a:pt x="562" y="69"/>
                    <a:pt x="562" y="70"/>
                    <a:pt x="563" y="71"/>
                  </a:cubicBezTo>
                  <a:cubicBezTo>
                    <a:pt x="563" y="78"/>
                    <a:pt x="561" y="82"/>
                    <a:pt x="559" y="87"/>
                  </a:cubicBezTo>
                  <a:cubicBezTo>
                    <a:pt x="553" y="99"/>
                    <a:pt x="549" y="111"/>
                    <a:pt x="535" y="114"/>
                  </a:cubicBezTo>
                  <a:cubicBezTo>
                    <a:pt x="535" y="131"/>
                    <a:pt x="539" y="158"/>
                    <a:pt x="523" y="161"/>
                  </a:cubicBezTo>
                  <a:cubicBezTo>
                    <a:pt x="507" y="212"/>
                    <a:pt x="491" y="264"/>
                    <a:pt x="475" y="315"/>
                  </a:cubicBezTo>
                  <a:cubicBezTo>
                    <a:pt x="480" y="310"/>
                    <a:pt x="484" y="306"/>
                    <a:pt x="489" y="301"/>
                  </a:cubicBezTo>
                  <a:cubicBezTo>
                    <a:pt x="503" y="287"/>
                    <a:pt x="516" y="274"/>
                    <a:pt x="534" y="264"/>
                  </a:cubicBezTo>
                  <a:cubicBezTo>
                    <a:pt x="541" y="260"/>
                    <a:pt x="556" y="253"/>
                    <a:pt x="564" y="259"/>
                  </a:cubicBezTo>
                  <a:cubicBezTo>
                    <a:pt x="571" y="265"/>
                    <a:pt x="568" y="279"/>
                    <a:pt x="564" y="285"/>
                  </a:cubicBezTo>
                  <a:cubicBezTo>
                    <a:pt x="553" y="307"/>
                    <a:pt x="541" y="328"/>
                    <a:pt x="529" y="350"/>
                  </a:cubicBezTo>
                  <a:cubicBezTo>
                    <a:pt x="533" y="355"/>
                    <a:pt x="555" y="364"/>
                    <a:pt x="562" y="366"/>
                  </a:cubicBezTo>
                  <a:cubicBezTo>
                    <a:pt x="571" y="366"/>
                    <a:pt x="580" y="366"/>
                    <a:pt x="589" y="366"/>
                  </a:cubicBezTo>
                  <a:cubicBezTo>
                    <a:pt x="590" y="368"/>
                    <a:pt x="592" y="369"/>
                    <a:pt x="593" y="371"/>
                  </a:cubicBezTo>
                  <a:cubicBezTo>
                    <a:pt x="593" y="387"/>
                    <a:pt x="592" y="403"/>
                    <a:pt x="592" y="419"/>
                  </a:cubicBezTo>
                  <a:cubicBezTo>
                    <a:pt x="599" y="419"/>
                    <a:pt x="606" y="420"/>
                    <a:pt x="614" y="420"/>
                  </a:cubicBezTo>
                  <a:cubicBezTo>
                    <a:pt x="614" y="440"/>
                    <a:pt x="615" y="460"/>
                    <a:pt x="616" y="480"/>
                  </a:cubicBezTo>
                  <a:cubicBezTo>
                    <a:pt x="618" y="481"/>
                    <a:pt x="621" y="482"/>
                    <a:pt x="623" y="483"/>
                  </a:cubicBezTo>
                  <a:cubicBezTo>
                    <a:pt x="623" y="486"/>
                    <a:pt x="623" y="490"/>
                    <a:pt x="624" y="493"/>
                  </a:cubicBezTo>
                  <a:cubicBezTo>
                    <a:pt x="626" y="494"/>
                    <a:pt x="629" y="495"/>
                    <a:pt x="632" y="496"/>
                  </a:cubicBezTo>
                  <a:cubicBezTo>
                    <a:pt x="490" y="495"/>
                    <a:pt x="348" y="493"/>
                    <a:pt x="206" y="492"/>
                  </a:cubicBezTo>
                  <a:cubicBezTo>
                    <a:pt x="205" y="488"/>
                    <a:pt x="205" y="484"/>
                    <a:pt x="205" y="480"/>
                  </a:cubicBezTo>
                  <a:cubicBezTo>
                    <a:pt x="214" y="476"/>
                    <a:pt x="223" y="471"/>
                    <a:pt x="232" y="466"/>
                  </a:cubicBezTo>
                  <a:cubicBezTo>
                    <a:pt x="249" y="358"/>
                    <a:pt x="266" y="250"/>
                    <a:pt x="283" y="142"/>
                  </a:cubicBezTo>
                  <a:cubicBezTo>
                    <a:pt x="282" y="142"/>
                    <a:pt x="282" y="141"/>
                    <a:pt x="281" y="140"/>
                  </a:cubicBezTo>
                  <a:cubicBezTo>
                    <a:pt x="280" y="139"/>
                    <a:pt x="280" y="139"/>
                    <a:pt x="279" y="139"/>
                  </a:cubicBezTo>
                  <a:cubicBezTo>
                    <a:pt x="281" y="137"/>
                    <a:pt x="282" y="135"/>
                    <a:pt x="283" y="133"/>
                  </a:cubicBezTo>
                  <a:cubicBezTo>
                    <a:pt x="285" y="132"/>
                    <a:pt x="289" y="132"/>
                    <a:pt x="291" y="133"/>
                  </a:cubicBezTo>
                  <a:cubicBezTo>
                    <a:pt x="291" y="131"/>
                    <a:pt x="291" y="129"/>
                    <a:pt x="291" y="128"/>
                  </a:cubicBezTo>
                  <a:close/>
                  <a:moveTo>
                    <a:pt x="34" y="42"/>
                  </a:moveTo>
                  <a:cubicBezTo>
                    <a:pt x="30" y="55"/>
                    <a:pt x="27" y="67"/>
                    <a:pt x="24" y="79"/>
                  </a:cubicBezTo>
                  <a:cubicBezTo>
                    <a:pt x="27" y="83"/>
                    <a:pt x="30" y="87"/>
                    <a:pt x="33" y="90"/>
                  </a:cubicBezTo>
                  <a:cubicBezTo>
                    <a:pt x="37" y="93"/>
                    <a:pt x="42" y="92"/>
                    <a:pt x="49" y="92"/>
                  </a:cubicBezTo>
                  <a:cubicBezTo>
                    <a:pt x="56" y="82"/>
                    <a:pt x="63" y="73"/>
                    <a:pt x="70" y="64"/>
                  </a:cubicBezTo>
                  <a:cubicBezTo>
                    <a:pt x="65" y="57"/>
                    <a:pt x="61" y="49"/>
                    <a:pt x="56" y="42"/>
                  </a:cubicBezTo>
                  <a:cubicBezTo>
                    <a:pt x="49" y="42"/>
                    <a:pt x="41" y="42"/>
                    <a:pt x="34" y="42"/>
                  </a:cubicBezTo>
                  <a:close/>
                  <a:moveTo>
                    <a:pt x="541" y="79"/>
                  </a:moveTo>
                  <a:cubicBezTo>
                    <a:pt x="540" y="80"/>
                    <a:pt x="540" y="80"/>
                    <a:pt x="539" y="81"/>
                  </a:cubicBezTo>
                  <a:cubicBezTo>
                    <a:pt x="539" y="82"/>
                    <a:pt x="539" y="83"/>
                    <a:pt x="539" y="84"/>
                  </a:cubicBezTo>
                  <a:cubicBezTo>
                    <a:pt x="540" y="84"/>
                    <a:pt x="540" y="85"/>
                    <a:pt x="541" y="85"/>
                  </a:cubicBezTo>
                  <a:cubicBezTo>
                    <a:pt x="541" y="85"/>
                    <a:pt x="542" y="85"/>
                    <a:pt x="543" y="85"/>
                  </a:cubicBezTo>
                  <a:cubicBezTo>
                    <a:pt x="544" y="85"/>
                    <a:pt x="544" y="84"/>
                    <a:pt x="545" y="84"/>
                  </a:cubicBezTo>
                  <a:cubicBezTo>
                    <a:pt x="545" y="83"/>
                    <a:pt x="545" y="82"/>
                    <a:pt x="545" y="81"/>
                  </a:cubicBezTo>
                  <a:cubicBezTo>
                    <a:pt x="544" y="80"/>
                    <a:pt x="544" y="80"/>
                    <a:pt x="543" y="79"/>
                  </a:cubicBezTo>
                  <a:cubicBezTo>
                    <a:pt x="542" y="79"/>
                    <a:pt x="541" y="79"/>
                    <a:pt x="541" y="79"/>
                  </a:cubicBezTo>
                  <a:close/>
                  <a:moveTo>
                    <a:pt x="520" y="82"/>
                  </a:moveTo>
                  <a:cubicBezTo>
                    <a:pt x="519" y="83"/>
                    <a:pt x="518" y="83"/>
                    <a:pt x="518" y="84"/>
                  </a:cubicBezTo>
                  <a:cubicBezTo>
                    <a:pt x="518" y="84"/>
                    <a:pt x="518" y="85"/>
                    <a:pt x="518" y="86"/>
                  </a:cubicBezTo>
                  <a:cubicBezTo>
                    <a:pt x="518" y="87"/>
                    <a:pt x="519" y="87"/>
                    <a:pt x="519" y="88"/>
                  </a:cubicBezTo>
                  <a:cubicBezTo>
                    <a:pt x="520" y="88"/>
                    <a:pt x="521" y="88"/>
                    <a:pt x="522" y="88"/>
                  </a:cubicBezTo>
                  <a:cubicBezTo>
                    <a:pt x="522" y="87"/>
                    <a:pt x="523" y="87"/>
                    <a:pt x="524" y="86"/>
                  </a:cubicBezTo>
                  <a:cubicBezTo>
                    <a:pt x="524" y="86"/>
                    <a:pt x="524" y="85"/>
                    <a:pt x="524" y="84"/>
                  </a:cubicBezTo>
                  <a:cubicBezTo>
                    <a:pt x="523" y="83"/>
                    <a:pt x="523" y="82"/>
                    <a:pt x="522" y="82"/>
                  </a:cubicBezTo>
                  <a:cubicBezTo>
                    <a:pt x="521" y="82"/>
                    <a:pt x="520" y="82"/>
                    <a:pt x="520" y="82"/>
                  </a:cubicBezTo>
                  <a:close/>
                  <a:moveTo>
                    <a:pt x="328" y="128"/>
                  </a:moveTo>
                  <a:cubicBezTo>
                    <a:pt x="335" y="129"/>
                    <a:pt x="343" y="131"/>
                    <a:pt x="347" y="135"/>
                  </a:cubicBezTo>
                  <a:cubicBezTo>
                    <a:pt x="347" y="137"/>
                    <a:pt x="346" y="138"/>
                    <a:pt x="345" y="140"/>
                  </a:cubicBezTo>
                  <a:cubicBezTo>
                    <a:pt x="346" y="141"/>
                    <a:pt x="348" y="143"/>
                    <a:pt x="349" y="144"/>
                  </a:cubicBezTo>
                  <a:cubicBezTo>
                    <a:pt x="349" y="145"/>
                    <a:pt x="349" y="145"/>
                    <a:pt x="350" y="145"/>
                  </a:cubicBezTo>
                  <a:cubicBezTo>
                    <a:pt x="347" y="148"/>
                    <a:pt x="344" y="150"/>
                    <a:pt x="342" y="153"/>
                  </a:cubicBezTo>
                  <a:cubicBezTo>
                    <a:pt x="352" y="198"/>
                    <a:pt x="363" y="243"/>
                    <a:pt x="373" y="287"/>
                  </a:cubicBezTo>
                  <a:cubicBezTo>
                    <a:pt x="375" y="291"/>
                    <a:pt x="390" y="295"/>
                    <a:pt x="395" y="297"/>
                  </a:cubicBezTo>
                  <a:cubicBezTo>
                    <a:pt x="415" y="305"/>
                    <a:pt x="435" y="314"/>
                    <a:pt x="456" y="322"/>
                  </a:cubicBezTo>
                  <a:cubicBezTo>
                    <a:pt x="474" y="266"/>
                    <a:pt x="492" y="209"/>
                    <a:pt x="510" y="153"/>
                  </a:cubicBezTo>
                  <a:cubicBezTo>
                    <a:pt x="511" y="146"/>
                    <a:pt x="506" y="139"/>
                    <a:pt x="507" y="130"/>
                  </a:cubicBezTo>
                  <a:cubicBezTo>
                    <a:pt x="509" y="121"/>
                    <a:pt x="512" y="114"/>
                    <a:pt x="515" y="107"/>
                  </a:cubicBezTo>
                  <a:cubicBezTo>
                    <a:pt x="513" y="103"/>
                    <a:pt x="511" y="98"/>
                    <a:pt x="508" y="94"/>
                  </a:cubicBezTo>
                  <a:cubicBezTo>
                    <a:pt x="507" y="94"/>
                    <a:pt x="506" y="94"/>
                    <a:pt x="504" y="94"/>
                  </a:cubicBezTo>
                  <a:cubicBezTo>
                    <a:pt x="494" y="102"/>
                    <a:pt x="468" y="100"/>
                    <a:pt x="452" y="103"/>
                  </a:cubicBezTo>
                  <a:cubicBezTo>
                    <a:pt x="411" y="108"/>
                    <a:pt x="369" y="113"/>
                    <a:pt x="327" y="118"/>
                  </a:cubicBezTo>
                  <a:cubicBezTo>
                    <a:pt x="328" y="121"/>
                    <a:pt x="328" y="125"/>
                    <a:pt x="328" y="128"/>
                  </a:cubicBezTo>
                  <a:close/>
                  <a:moveTo>
                    <a:pt x="35" y="107"/>
                  </a:moveTo>
                  <a:cubicBezTo>
                    <a:pt x="30" y="111"/>
                    <a:pt x="25" y="115"/>
                    <a:pt x="20" y="119"/>
                  </a:cubicBezTo>
                  <a:cubicBezTo>
                    <a:pt x="20" y="128"/>
                    <a:pt x="20" y="137"/>
                    <a:pt x="20" y="146"/>
                  </a:cubicBezTo>
                  <a:cubicBezTo>
                    <a:pt x="23" y="148"/>
                    <a:pt x="33" y="153"/>
                    <a:pt x="37" y="153"/>
                  </a:cubicBezTo>
                  <a:cubicBezTo>
                    <a:pt x="43" y="152"/>
                    <a:pt x="48" y="150"/>
                    <a:pt x="53" y="149"/>
                  </a:cubicBezTo>
                  <a:cubicBezTo>
                    <a:pt x="53" y="135"/>
                    <a:pt x="53" y="121"/>
                    <a:pt x="52" y="107"/>
                  </a:cubicBezTo>
                  <a:cubicBezTo>
                    <a:pt x="47" y="107"/>
                    <a:pt x="41" y="107"/>
                    <a:pt x="35" y="107"/>
                  </a:cubicBezTo>
                  <a:close/>
                  <a:moveTo>
                    <a:pt x="461" y="324"/>
                  </a:moveTo>
                  <a:cubicBezTo>
                    <a:pt x="463" y="325"/>
                    <a:pt x="465" y="325"/>
                    <a:pt x="467" y="325"/>
                  </a:cubicBezTo>
                  <a:cubicBezTo>
                    <a:pt x="484" y="271"/>
                    <a:pt x="501" y="216"/>
                    <a:pt x="518" y="161"/>
                  </a:cubicBezTo>
                  <a:cubicBezTo>
                    <a:pt x="518" y="158"/>
                    <a:pt x="516" y="158"/>
                    <a:pt x="514" y="157"/>
                  </a:cubicBezTo>
                  <a:cubicBezTo>
                    <a:pt x="497" y="213"/>
                    <a:pt x="479" y="268"/>
                    <a:pt x="461" y="324"/>
                  </a:cubicBezTo>
                  <a:close/>
                  <a:moveTo>
                    <a:pt x="43" y="167"/>
                  </a:moveTo>
                  <a:cubicBezTo>
                    <a:pt x="35" y="173"/>
                    <a:pt x="28" y="180"/>
                    <a:pt x="21" y="187"/>
                  </a:cubicBezTo>
                  <a:cubicBezTo>
                    <a:pt x="29" y="212"/>
                    <a:pt x="38" y="238"/>
                    <a:pt x="47" y="263"/>
                  </a:cubicBezTo>
                  <a:cubicBezTo>
                    <a:pt x="49" y="265"/>
                    <a:pt x="55" y="264"/>
                    <a:pt x="58" y="264"/>
                  </a:cubicBezTo>
                  <a:cubicBezTo>
                    <a:pt x="60" y="264"/>
                    <a:pt x="61" y="264"/>
                    <a:pt x="63" y="264"/>
                  </a:cubicBezTo>
                  <a:cubicBezTo>
                    <a:pt x="68" y="240"/>
                    <a:pt x="73" y="216"/>
                    <a:pt x="78" y="191"/>
                  </a:cubicBezTo>
                  <a:cubicBezTo>
                    <a:pt x="71" y="183"/>
                    <a:pt x="63" y="175"/>
                    <a:pt x="56" y="167"/>
                  </a:cubicBezTo>
                  <a:cubicBezTo>
                    <a:pt x="51" y="167"/>
                    <a:pt x="47" y="167"/>
                    <a:pt x="43" y="167"/>
                  </a:cubicBezTo>
                  <a:close/>
                  <a:moveTo>
                    <a:pt x="341" y="197"/>
                  </a:moveTo>
                  <a:cubicBezTo>
                    <a:pt x="342" y="195"/>
                    <a:pt x="342" y="194"/>
                    <a:pt x="343" y="192"/>
                  </a:cubicBezTo>
                  <a:cubicBezTo>
                    <a:pt x="343" y="189"/>
                    <a:pt x="339" y="186"/>
                    <a:pt x="339" y="183"/>
                  </a:cubicBezTo>
                  <a:cubicBezTo>
                    <a:pt x="338" y="179"/>
                    <a:pt x="337" y="175"/>
                    <a:pt x="336" y="171"/>
                  </a:cubicBezTo>
                  <a:cubicBezTo>
                    <a:pt x="335" y="171"/>
                    <a:pt x="334" y="171"/>
                    <a:pt x="334" y="170"/>
                  </a:cubicBezTo>
                  <a:cubicBezTo>
                    <a:pt x="334" y="179"/>
                    <a:pt x="334" y="188"/>
                    <a:pt x="334" y="197"/>
                  </a:cubicBezTo>
                  <a:cubicBezTo>
                    <a:pt x="336" y="197"/>
                    <a:pt x="339" y="197"/>
                    <a:pt x="341" y="197"/>
                  </a:cubicBezTo>
                  <a:close/>
                  <a:moveTo>
                    <a:pt x="304" y="170"/>
                  </a:moveTo>
                  <a:cubicBezTo>
                    <a:pt x="304" y="179"/>
                    <a:pt x="304" y="188"/>
                    <a:pt x="304" y="197"/>
                  </a:cubicBezTo>
                  <a:cubicBezTo>
                    <a:pt x="312" y="197"/>
                    <a:pt x="320" y="196"/>
                    <a:pt x="327" y="196"/>
                  </a:cubicBezTo>
                  <a:cubicBezTo>
                    <a:pt x="327" y="188"/>
                    <a:pt x="327" y="180"/>
                    <a:pt x="327" y="171"/>
                  </a:cubicBezTo>
                  <a:cubicBezTo>
                    <a:pt x="320" y="171"/>
                    <a:pt x="312" y="171"/>
                    <a:pt x="304" y="170"/>
                  </a:cubicBezTo>
                  <a:close/>
                  <a:moveTo>
                    <a:pt x="298" y="197"/>
                  </a:moveTo>
                  <a:cubicBezTo>
                    <a:pt x="298" y="189"/>
                    <a:pt x="298" y="181"/>
                    <a:pt x="298" y="173"/>
                  </a:cubicBezTo>
                  <a:cubicBezTo>
                    <a:pt x="293" y="177"/>
                    <a:pt x="292" y="189"/>
                    <a:pt x="292" y="197"/>
                  </a:cubicBezTo>
                  <a:cubicBezTo>
                    <a:pt x="294" y="197"/>
                    <a:pt x="296" y="197"/>
                    <a:pt x="298" y="197"/>
                  </a:cubicBezTo>
                  <a:close/>
                  <a:moveTo>
                    <a:pt x="289" y="212"/>
                  </a:moveTo>
                  <a:cubicBezTo>
                    <a:pt x="286" y="226"/>
                    <a:pt x="284" y="240"/>
                    <a:pt x="282" y="255"/>
                  </a:cubicBezTo>
                  <a:cubicBezTo>
                    <a:pt x="287" y="251"/>
                    <a:pt x="293" y="247"/>
                    <a:pt x="298" y="243"/>
                  </a:cubicBezTo>
                  <a:cubicBezTo>
                    <a:pt x="298" y="232"/>
                    <a:pt x="298" y="222"/>
                    <a:pt x="298" y="212"/>
                  </a:cubicBezTo>
                  <a:cubicBezTo>
                    <a:pt x="295" y="212"/>
                    <a:pt x="292" y="212"/>
                    <a:pt x="289" y="212"/>
                  </a:cubicBezTo>
                  <a:close/>
                  <a:moveTo>
                    <a:pt x="304" y="212"/>
                  </a:moveTo>
                  <a:cubicBezTo>
                    <a:pt x="304" y="221"/>
                    <a:pt x="304" y="229"/>
                    <a:pt x="304" y="238"/>
                  </a:cubicBezTo>
                  <a:cubicBezTo>
                    <a:pt x="312" y="231"/>
                    <a:pt x="320" y="225"/>
                    <a:pt x="327" y="218"/>
                  </a:cubicBezTo>
                  <a:cubicBezTo>
                    <a:pt x="327" y="216"/>
                    <a:pt x="327" y="214"/>
                    <a:pt x="327" y="212"/>
                  </a:cubicBezTo>
                  <a:cubicBezTo>
                    <a:pt x="320" y="212"/>
                    <a:pt x="312" y="212"/>
                    <a:pt x="304" y="212"/>
                  </a:cubicBezTo>
                  <a:close/>
                  <a:moveTo>
                    <a:pt x="355" y="276"/>
                  </a:moveTo>
                  <a:cubicBezTo>
                    <a:pt x="358" y="273"/>
                    <a:pt x="356" y="266"/>
                    <a:pt x="355" y="262"/>
                  </a:cubicBezTo>
                  <a:cubicBezTo>
                    <a:pt x="352" y="249"/>
                    <a:pt x="349" y="237"/>
                    <a:pt x="346" y="225"/>
                  </a:cubicBezTo>
                  <a:cubicBezTo>
                    <a:pt x="346" y="225"/>
                    <a:pt x="346" y="224"/>
                    <a:pt x="346" y="224"/>
                  </a:cubicBezTo>
                  <a:cubicBezTo>
                    <a:pt x="342" y="228"/>
                    <a:pt x="338" y="232"/>
                    <a:pt x="334" y="236"/>
                  </a:cubicBezTo>
                  <a:cubicBezTo>
                    <a:pt x="334" y="249"/>
                    <a:pt x="334" y="262"/>
                    <a:pt x="334" y="275"/>
                  </a:cubicBezTo>
                  <a:cubicBezTo>
                    <a:pt x="341" y="275"/>
                    <a:pt x="348" y="275"/>
                    <a:pt x="355" y="276"/>
                  </a:cubicBezTo>
                  <a:close/>
                  <a:moveTo>
                    <a:pt x="327" y="241"/>
                  </a:moveTo>
                  <a:cubicBezTo>
                    <a:pt x="320" y="248"/>
                    <a:pt x="312" y="254"/>
                    <a:pt x="305" y="261"/>
                  </a:cubicBezTo>
                  <a:cubicBezTo>
                    <a:pt x="303" y="264"/>
                    <a:pt x="304" y="272"/>
                    <a:pt x="304" y="277"/>
                  </a:cubicBezTo>
                  <a:cubicBezTo>
                    <a:pt x="312" y="276"/>
                    <a:pt x="320" y="276"/>
                    <a:pt x="327" y="276"/>
                  </a:cubicBezTo>
                  <a:cubicBezTo>
                    <a:pt x="327" y="264"/>
                    <a:pt x="327" y="253"/>
                    <a:pt x="327" y="241"/>
                  </a:cubicBezTo>
                  <a:close/>
                  <a:moveTo>
                    <a:pt x="288" y="278"/>
                  </a:moveTo>
                  <a:cubicBezTo>
                    <a:pt x="291" y="277"/>
                    <a:pt x="294" y="277"/>
                    <a:pt x="298" y="277"/>
                  </a:cubicBezTo>
                  <a:cubicBezTo>
                    <a:pt x="299" y="275"/>
                    <a:pt x="298" y="269"/>
                    <a:pt x="298" y="267"/>
                  </a:cubicBezTo>
                  <a:cubicBezTo>
                    <a:pt x="294" y="269"/>
                    <a:pt x="290" y="273"/>
                    <a:pt x="288" y="278"/>
                  </a:cubicBezTo>
                  <a:close/>
                  <a:moveTo>
                    <a:pt x="334" y="320"/>
                  </a:moveTo>
                  <a:cubicBezTo>
                    <a:pt x="338" y="323"/>
                    <a:pt x="342" y="325"/>
                    <a:pt x="345" y="328"/>
                  </a:cubicBezTo>
                  <a:cubicBezTo>
                    <a:pt x="345" y="317"/>
                    <a:pt x="347" y="309"/>
                    <a:pt x="352" y="302"/>
                  </a:cubicBezTo>
                  <a:cubicBezTo>
                    <a:pt x="354" y="300"/>
                    <a:pt x="356" y="297"/>
                    <a:pt x="358" y="295"/>
                  </a:cubicBezTo>
                  <a:cubicBezTo>
                    <a:pt x="359" y="294"/>
                    <a:pt x="360" y="294"/>
                    <a:pt x="360" y="293"/>
                  </a:cubicBezTo>
                  <a:cubicBezTo>
                    <a:pt x="355" y="289"/>
                    <a:pt x="343" y="292"/>
                    <a:pt x="334" y="292"/>
                  </a:cubicBezTo>
                  <a:cubicBezTo>
                    <a:pt x="334" y="301"/>
                    <a:pt x="334" y="311"/>
                    <a:pt x="334" y="320"/>
                  </a:cubicBezTo>
                  <a:close/>
                  <a:moveTo>
                    <a:pt x="304" y="292"/>
                  </a:moveTo>
                  <a:cubicBezTo>
                    <a:pt x="304" y="295"/>
                    <a:pt x="304" y="299"/>
                    <a:pt x="304" y="302"/>
                  </a:cubicBezTo>
                  <a:cubicBezTo>
                    <a:pt x="311" y="307"/>
                    <a:pt x="319" y="311"/>
                    <a:pt x="326" y="316"/>
                  </a:cubicBezTo>
                  <a:cubicBezTo>
                    <a:pt x="327" y="316"/>
                    <a:pt x="327" y="317"/>
                    <a:pt x="327" y="317"/>
                  </a:cubicBezTo>
                  <a:cubicBezTo>
                    <a:pt x="327" y="309"/>
                    <a:pt x="327" y="300"/>
                    <a:pt x="327" y="292"/>
                  </a:cubicBezTo>
                  <a:cubicBezTo>
                    <a:pt x="320" y="292"/>
                    <a:pt x="312" y="292"/>
                    <a:pt x="304" y="292"/>
                  </a:cubicBezTo>
                  <a:close/>
                  <a:moveTo>
                    <a:pt x="288" y="292"/>
                  </a:moveTo>
                  <a:cubicBezTo>
                    <a:pt x="291" y="294"/>
                    <a:pt x="294" y="296"/>
                    <a:pt x="298" y="298"/>
                  </a:cubicBezTo>
                  <a:cubicBezTo>
                    <a:pt x="298" y="296"/>
                    <a:pt x="298" y="294"/>
                    <a:pt x="298" y="292"/>
                  </a:cubicBezTo>
                  <a:cubicBezTo>
                    <a:pt x="295" y="292"/>
                    <a:pt x="291" y="292"/>
                    <a:pt x="288" y="292"/>
                  </a:cubicBezTo>
                  <a:close/>
                  <a:moveTo>
                    <a:pt x="298" y="315"/>
                  </a:moveTo>
                  <a:cubicBezTo>
                    <a:pt x="291" y="311"/>
                    <a:pt x="284" y="306"/>
                    <a:pt x="277" y="301"/>
                  </a:cubicBezTo>
                  <a:cubicBezTo>
                    <a:pt x="274" y="319"/>
                    <a:pt x="270" y="337"/>
                    <a:pt x="267" y="355"/>
                  </a:cubicBezTo>
                  <a:cubicBezTo>
                    <a:pt x="277" y="355"/>
                    <a:pt x="288" y="355"/>
                    <a:pt x="298" y="355"/>
                  </a:cubicBezTo>
                  <a:cubicBezTo>
                    <a:pt x="298" y="342"/>
                    <a:pt x="298" y="328"/>
                    <a:pt x="298" y="315"/>
                  </a:cubicBezTo>
                  <a:close/>
                  <a:moveTo>
                    <a:pt x="327" y="333"/>
                  </a:moveTo>
                  <a:cubicBezTo>
                    <a:pt x="320" y="328"/>
                    <a:pt x="312" y="323"/>
                    <a:pt x="304" y="318"/>
                  </a:cubicBezTo>
                  <a:cubicBezTo>
                    <a:pt x="304" y="330"/>
                    <a:pt x="304" y="343"/>
                    <a:pt x="304" y="355"/>
                  </a:cubicBezTo>
                  <a:cubicBezTo>
                    <a:pt x="312" y="355"/>
                    <a:pt x="320" y="355"/>
                    <a:pt x="327" y="355"/>
                  </a:cubicBezTo>
                  <a:cubicBezTo>
                    <a:pt x="327" y="348"/>
                    <a:pt x="327" y="340"/>
                    <a:pt x="327" y="333"/>
                  </a:cubicBezTo>
                  <a:close/>
                  <a:moveTo>
                    <a:pt x="359" y="353"/>
                  </a:moveTo>
                  <a:cubicBezTo>
                    <a:pt x="351" y="348"/>
                    <a:pt x="342" y="342"/>
                    <a:pt x="334" y="336"/>
                  </a:cubicBezTo>
                  <a:cubicBezTo>
                    <a:pt x="334" y="342"/>
                    <a:pt x="334" y="347"/>
                    <a:pt x="334" y="353"/>
                  </a:cubicBezTo>
                  <a:cubicBezTo>
                    <a:pt x="342" y="353"/>
                    <a:pt x="351" y="353"/>
                    <a:pt x="359" y="353"/>
                  </a:cubicBezTo>
                  <a:close/>
                  <a:moveTo>
                    <a:pt x="437" y="378"/>
                  </a:moveTo>
                  <a:cubicBezTo>
                    <a:pt x="421" y="370"/>
                    <a:pt x="405" y="363"/>
                    <a:pt x="389" y="355"/>
                  </a:cubicBezTo>
                  <a:cubicBezTo>
                    <a:pt x="389" y="356"/>
                    <a:pt x="388" y="356"/>
                    <a:pt x="387" y="357"/>
                  </a:cubicBezTo>
                  <a:cubicBezTo>
                    <a:pt x="392" y="378"/>
                    <a:pt x="397" y="398"/>
                    <a:pt x="402" y="419"/>
                  </a:cubicBezTo>
                  <a:cubicBezTo>
                    <a:pt x="404" y="420"/>
                    <a:pt x="421" y="419"/>
                    <a:pt x="425" y="419"/>
                  </a:cubicBezTo>
                  <a:cubicBezTo>
                    <a:pt x="426" y="402"/>
                    <a:pt x="431" y="390"/>
                    <a:pt x="437" y="378"/>
                  </a:cubicBezTo>
                  <a:close/>
                  <a:moveTo>
                    <a:pt x="267" y="368"/>
                  </a:moveTo>
                  <a:cubicBezTo>
                    <a:pt x="267" y="373"/>
                    <a:pt x="267" y="378"/>
                    <a:pt x="267" y="383"/>
                  </a:cubicBezTo>
                  <a:cubicBezTo>
                    <a:pt x="269" y="383"/>
                    <a:pt x="271" y="383"/>
                    <a:pt x="272" y="383"/>
                  </a:cubicBezTo>
                  <a:cubicBezTo>
                    <a:pt x="272" y="378"/>
                    <a:pt x="272" y="373"/>
                    <a:pt x="272" y="368"/>
                  </a:cubicBezTo>
                  <a:cubicBezTo>
                    <a:pt x="271" y="368"/>
                    <a:pt x="269" y="368"/>
                    <a:pt x="267" y="368"/>
                  </a:cubicBezTo>
                  <a:close/>
                  <a:moveTo>
                    <a:pt x="277" y="369"/>
                  </a:moveTo>
                  <a:cubicBezTo>
                    <a:pt x="277" y="374"/>
                    <a:pt x="277" y="378"/>
                    <a:pt x="277" y="383"/>
                  </a:cubicBezTo>
                  <a:cubicBezTo>
                    <a:pt x="283" y="383"/>
                    <a:pt x="290" y="383"/>
                    <a:pt x="296" y="383"/>
                  </a:cubicBezTo>
                  <a:cubicBezTo>
                    <a:pt x="296" y="378"/>
                    <a:pt x="296" y="374"/>
                    <a:pt x="296" y="369"/>
                  </a:cubicBezTo>
                  <a:cubicBezTo>
                    <a:pt x="290" y="369"/>
                    <a:pt x="283" y="369"/>
                    <a:pt x="277" y="369"/>
                  </a:cubicBezTo>
                  <a:close/>
                  <a:moveTo>
                    <a:pt x="300" y="403"/>
                  </a:moveTo>
                  <a:cubicBezTo>
                    <a:pt x="323" y="392"/>
                    <a:pt x="346" y="381"/>
                    <a:pt x="369" y="370"/>
                  </a:cubicBezTo>
                  <a:cubicBezTo>
                    <a:pt x="370" y="370"/>
                    <a:pt x="370" y="370"/>
                    <a:pt x="370" y="370"/>
                  </a:cubicBezTo>
                  <a:cubicBezTo>
                    <a:pt x="347" y="370"/>
                    <a:pt x="323" y="370"/>
                    <a:pt x="300" y="370"/>
                  </a:cubicBezTo>
                  <a:cubicBezTo>
                    <a:pt x="300" y="381"/>
                    <a:pt x="300" y="392"/>
                    <a:pt x="300" y="403"/>
                  </a:cubicBezTo>
                  <a:close/>
                  <a:moveTo>
                    <a:pt x="308" y="416"/>
                  </a:moveTo>
                  <a:cubicBezTo>
                    <a:pt x="307" y="417"/>
                    <a:pt x="306" y="418"/>
                    <a:pt x="305" y="419"/>
                  </a:cubicBezTo>
                  <a:cubicBezTo>
                    <a:pt x="331" y="419"/>
                    <a:pt x="358" y="419"/>
                    <a:pt x="384" y="419"/>
                  </a:cubicBezTo>
                  <a:cubicBezTo>
                    <a:pt x="382" y="407"/>
                    <a:pt x="380" y="395"/>
                    <a:pt x="377" y="384"/>
                  </a:cubicBezTo>
                  <a:cubicBezTo>
                    <a:pt x="354" y="394"/>
                    <a:pt x="331" y="405"/>
                    <a:pt x="308" y="416"/>
                  </a:cubicBezTo>
                  <a:close/>
                  <a:moveTo>
                    <a:pt x="277" y="387"/>
                  </a:moveTo>
                  <a:cubicBezTo>
                    <a:pt x="277" y="397"/>
                    <a:pt x="277" y="407"/>
                    <a:pt x="277" y="417"/>
                  </a:cubicBezTo>
                  <a:cubicBezTo>
                    <a:pt x="283" y="413"/>
                    <a:pt x="290" y="409"/>
                    <a:pt x="297" y="405"/>
                  </a:cubicBezTo>
                  <a:cubicBezTo>
                    <a:pt x="297" y="399"/>
                    <a:pt x="297" y="393"/>
                    <a:pt x="297" y="387"/>
                  </a:cubicBezTo>
                  <a:cubicBezTo>
                    <a:pt x="290" y="387"/>
                    <a:pt x="283" y="387"/>
                    <a:pt x="277" y="387"/>
                  </a:cubicBezTo>
                  <a:close/>
                  <a:moveTo>
                    <a:pt x="267" y="387"/>
                  </a:moveTo>
                  <a:cubicBezTo>
                    <a:pt x="267" y="396"/>
                    <a:pt x="267" y="405"/>
                    <a:pt x="267" y="413"/>
                  </a:cubicBezTo>
                  <a:cubicBezTo>
                    <a:pt x="269" y="413"/>
                    <a:pt x="271" y="413"/>
                    <a:pt x="272" y="413"/>
                  </a:cubicBezTo>
                  <a:cubicBezTo>
                    <a:pt x="272" y="405"/>
                    <a:pt x="272" y="396"/>
                    <a:pt x="272" y="387"/>
                  </a:cubicBezTo>
                  <a:cubicBezTo>
                    <a:pt x="271" y="387"/>
                    <a:pt x="269" y="387"/>
                    <a:pt x="267" y="387"/>
                  </a:cubicBezTo>
                  <a:close/>
                  <a:moveTo>
                    <a:pt x="263" y="389"/>
                  </a:moveTo>
                  <a:cubicBezTo>
                    <a:pt x="261" y="399"/>
                    <a:pt x="259" y="409"/>
                    <a:pt x="257" y="420"/>
                  </a:cubicBezTo>
                  <a:cubicBezTo>
                    <a:pt x="260" y="420"/>
                    <a:pt x="262" y="420"/>
                    <a:pt x="265" y="420"/>
                  </a:cubicBezTo>
                  <a:cubicBezTo>
                    <a:pt x="264" y="409"/>
                    <a:pt x="264" y="399"/>
                    <a:pt x="263" y="389"/>
                  </a:cubicBezTo>
                  <a:close/>
                  <a:moveTo>
                    <a:pt x="492" y="417"/>
                  </a:moveTo>
                  <a:cubicBezTo>
                    <a:pt x="492" y="417"/>
                    <a:pt x="492" y="418"/>
                    <a:pt x="491" y="418"/>
                  </a:cubicBezTo>
                  <a:cubicBezTo>
                    <a:pt x="500" y="418"/>
                    <a:pt x="508" y="418"/>
                    <a:pt x="517" y="419"/>
                  </a:cubicBezTo>
                  <a:cubicBezTo>
                    <a:pt x="518" y="417"/>
                    <a:pt x="518" y="416"/>
                    <a:pt x="519" y="414"/>
                  </a:cubicBezTo>
                  <a:cubicBezTo>
                    <a:pt x="513" y="411"/>
                    <a:pt x="506" y="408"/>
                    <a:pt x="500" y="405"/>
                  </a:cubicBezTo>
                  <a:cubicBezTo>
                    <a:pt x="497" y="406"/>
                    <a:pt x="493" y="414"/>
                    <a:pt x="492" y="417"/>
                  </a:cubicBezTo>
                  <a:close/>
                  <a:moveTo>
                    <a:pt x="494" y="423"/>
                  </a:moveTo>
                  <a:cubicBezTo>
                    <a:pt x="494" y="423"/>
                    <a:pt x="493" y="422"/>
                    <a:pt x="492" y="422"/>
                  </a:cubicBezTo>
                  <a:cubicBezTo>
                    <a:pt x="481" y="441"/>
                    <a:pt x="470" y="461"/>
                    <a:pt x="460" y="480"/>
                  </a:cubicBezTo>
                  <a:cubicBezTo>
                    <a:pt x="465" y="485"/>
                    <a:pt x="484" y="482"/>
                    <a:pt x="494" y="482"/>
                  </a:cubicBezTo>
                  <a:cubicBezTo>
                    <a:pt x="494" y="462"/>
                    <a:pt x="494" y="443"/>
                    <a:pt x="494" y="423"/>
                  </a:cubicBezTo>
                  <a:close/>
                  <a:moveTo>
                    <a:pt x="499" y="422"/>
                  </a:moveTo>
                  <a:cubicBezTo>
                    <a:pt x="498" y="442"/>
                    <a:pt x="498" y="462"/>
                    <a:pt x="498" y="482"/>
                  </a:cubicBezTo>
                  <a:cubicBezTo>
                    <a:pt x="505" y="482"/>
                    <a:pt x="511" y="482"/>
                    <a:pt x="518" y="482"/>
                  </a:cubicBezTo>
                  <a:cubicBezTo>
                    <a:pt x="518" y="462"/>
                    <a:pt x="518" y="443"/>
                    <a:pt x="517" y="423"/>
                  </a:cubicBezTo>
                  <a:cubicBezTo>
                    <a:pt x="511" y="423"/>
                    <a:pt x="505" y="423"/>
                    <a:pt x="499" y="422"/>
                  </a:cubicBezTo>
                  <a:close/>
                  <a:moveTo>
                    <a:pt x="300" y="423"/>
                  </a:moveTo>
                  <a:cubicBezTo>
                    <a:pt x="300" y="426"/>
                    <a:pt x="300" y="429"/>
                    <a:pt x="300" y="432"/>
                  </a:cubicBezTo>
                  <a:cubicBezTo>
                    <a:pt x="312" y="432"/>
                    <a:pt x="325" y="432"/>
                    <a:pt x="338" y="432"/>
                  </a:cubicBezTo>
                  <a:cubicBezTo>
                    <a:pt x="338" y="429"/>
                    <a:pt x="338" y="426"/>
                    <a:pt x="338" y="423"/>
                  </a:cubicBezTo>
                  <a:cubicBezTo>
                    <a:pt x="325" y="423"/>
                    <a:pt x="312" y="423"/>
                    <a:pt x="300" y="423"/>
                  </a:cubicBezTo>
                  <a:close/>
                  <a:moveTo>
                    <a:pt x="341" y="423"/>
                  </a:moveTo>
                  <a:cubicBezTo>
                    <a:pt x="341" y="426"/>
                    <a:pt x="341" y="429"/>
                    <a:pt x="341" y="432"/>
                  </a:cubicBezTo>
                  <a:cubicBezTo>
                    <a:pt x="353" y="432"/>
                    <a:pt x="364" y="432"/>
                    <a:pt x="376" y="432"/>
                  </a:cubicBezTo>
                  <a:cubicBezTo>
                    <a:pt x="376" y="429"/>
                    <a:pt x="376" y="426"/>
                    <a:pt x="376" y="423"/>
                  </a:cubicBezTo>
                  <a:cubicBezTo>
                    <a:pt x="364" y="423"/>
                    <a:pt x="353" y="423"/>
                    <a:pt x="341" y="423"/>
                  </a:cubicBezTo>
                  <a:close/>
                  <a:moveTo>
                    <a:pt x="296" y="423"/>
                  </a:moveTo>
                  <a:cubicBezTo>
                    <a:pt x="290" y="426"/>
                    <a:pt x="284" y="428"/>
                    <a:pt x="278" y="431"/>
                  </a:cubicBezTo>
                  <a:cubicBezTo>
                    <a:pt x="284" y="431"/>
                    <a:pt x="290" y="432"/>
                    <a:pt x="296" y="432"/>
                  </a:cubicBezTo>
                  <a:cubicBezTo>
                    <a:pt x="296" y="429"/>
                    <a:pt x="296" y="426"/>
                    <a:pt x="296" y="423"/>
                  </a:cubicBezTo>
                  <a:close/>
                  <a:moveTo>
                    <a:pt x="379" y="423"/>
                  </a:moveTo>
                  <a:cubicBezTo>
                    <a:pt x="379" y="426"/>
                    <a:pt x="379" y="429"/>
                    <a:pt x="379" y="432"/>
                  </a:cubicBezTo>
                  <a:cubicBezTo>
                    <a:pt x="381" y="432"/>
                    <a:pt x="383" y="432"/>
                    <a:pt x="386" y="432"/>
                  </a:cubicBezTo>
                  <a:cubicBezTo>
                    <a:pt x="386" y="429"/>
                    <a:pt x="386" y="426"/>
                    <a:pt x="386" y="423"/>
                  </a:cubicBezTo>
                  <a:cubicBezTo>
                    <a:pt x="383" y="423"/>
                    <a:pt x="381" y="423"/>
                    <a:pt x="379" y="423"/>
                  </a:cubicBezTo>
                  <a:close/>
                  <a:moveTo>
                    <a:pt x="592" y="424"/>
                  </a:moveTo>
                  <a:cubicBezTo>
                    <a:pt x="592" y="443"/>
                    <a:pt x="592" y="462"/>
                    <a:pt x="592" y="481"/>
                  </a:cubicBezTo>
                  <a:cubicBezTo>
                    <a:pt x="598" y="481"/>
                    <a:pt x="604" y="481"/>
                    <a:pt x="610" y="481"/>
                  </a:cubicBezTo>
                  <a:cubicBezTo>
                    <a:pt x="611" y="462"/>
                    <a:pt x="611" y="443"/>
                    <a:pt x="611" y="425"/>
                  </a:cubicBezTo>
                  <a:cubicBezTo>
                    <a:pt x="605" y="424"/>
                    <a:pt x="598" y="424"/>
                    <a:pt x="592" y="424"/>
                  </a:cubicBezTo>
                  <a:close/>
                  <a:moveTo>
                    <a:pt x="434" y="482"/>
                  </a:moveTo>
                  <a:cubicBezTo>
                    <a:pt x="432" y="474"/>
                    <a:pt x="427" y="470"/>
                    <a:pt x="426" y="463"/>
                  </a:cubicBezTo>
                  <a:cubicBezTo>
                    <a:pt x="423" y="451"/>
                    <a:pt x="424" y="436"/>
                    <a:pt x="424" y="424"/>
                  </a:cubicBezTo>
                  <a:cubicBezTo>
                    <a:pt x="422" y="424"/>
                    <a:pt x="420" y="425"/>
                    <a:pt x="418" y="426"/>
                  </a:cubicBezTo>
                  <a:cubicBezTo>
                    <a:pt x="418" y="441"/>
                    <a:pt x="417" y="456"/>
                    <a:pt x="417" y="470"/>
                  </a:cubicBezTo>
                  <a:cubicBezTo>
                    <a:pt x="419" y="473"/>
                    <a:pt x="421" y="475"/>
                    <a:pt x="423" y="477"/>
                  </a:cubicBezTo>
                  <a:cubicBezTo>
                    <a:pt x="423" y="478"/>
                    <a:pt x="423" y="480"/>
                    <a:pt x="423" y="482"/>
                  </a:cubicBezTo>
                  <a:cubicBezTo>
                    <a:pt x="427" y="482"/>
                    <a:pt x="431" y="482"/>
                    <a:pt x="434" y="482"/>
                  </a:cubicBezTo>
                  <a:close/>
                  <a:moveTo>
                    <a:pt x="403" y="424"/>
                  </a:moveTo>
                  <a:cubicBezTo>
                    <a:pt x="403" y="424"/>
                    <a:pt x="403" y="424"/>
                    <a:pt x="403" y="424"/>
                  </a:cubicBezTo>
                  <a:cubicBezTo>
                    <a:pt x="406" y="438"/>
                    <a:pt x="409" y="451"/>
                    <a:pt x="412" y="465"/>
                  </a:cubicBezTo>
                  <a:cubicBezTo>
                    <a:pt x="412" y="451"/>
                    <a:pt x="412" y="437"/>
                    <a:pt x="413" y="424"/>
                  </a:cubicBezTo>
                  <a:cubicBezTo>
                    <a:pt x="410" y="424"/>
                    <a:pt x="406" y="424"/>
                    <a:pt x="403" y="424"/>
                  </a:cubicBezTo>
                  <a:close/>
                  <a:moveTo>
                    <a:pt x="267" y="446"/>
                  </a:moveTo>
                  <a:cubicBezTo>
                    <a:pt x="267" y="452"/>
                    <a:pt x="267" y="458"/>
                    <a:pt x="267" y="463"/>
                  </a:cubicBezTo>
                  <a:cubicBezTo>
                    <a:pt x="269" y="463"/>
                    <a:pt x="271" y="463"/>
                    <a:pt x="273" y="463"/>
                  </a:cubicBezTo>
                  <a:cubicBezTo>
                    <a:pt x="273" y="458"/>
                    <a:pt x="273" y="452"/>
                    <a:pt x="273" y="446"/>
                  </a:cubicBezTo>
                  <a:cubicBezTo>
                    <a:pt x="271" y="446"/>
                    <a:pt x="269" y="446"/>
                    <a:pt x="267" y="446"/>
                  </a:cubicBezTo>
                  <a:close/>
                  <a:moveTo>
                    <a:pt x="251" y="446"/>
                  </a:moveTo>
                  <a:cubicBezTo>
                    <a:pt x="251" y="455"/>
                    <a:pt x="251" y="465"/>
                    <a:pt x="251" y="474"/>
                  </a:cubicBezTo>
                  <a:cubicBezTo>
                    <a:pt x="253" y="474"/>
                    <a:pt x="255" y="474"/>
                    <a:pt x="258" y="474"/>
                  </a:cubicBezTo>
                  <a:cubicBezTo>
                    <a:pt x="258" y="465"/>
                    <a:pt x="258" y="455"/>
                    <a:pt x="258" y="446"/>
                  </a:cubicBezTo>
                  <a:cubicBezTo>
                    <a:pt x="255" y="446"/>
                    <a:pt x="253" y="446"/>
                    <a:pt x="251" y="446"/>
                  </a:cubicBezTo>
                  <a:close/>
                  <a:moveTo>
                    <a:pt x="260" y="446"/>
                  </a:moveTo>
                  <a:cubicBezTo>
                    <a:pt x="260" y="456"/>
                    <a:pt x="260" y="466"/>
                    <a:pt x="260" y="476"/>
                  </a:cubicBezTo>
                  <a:cubicBezTo>
                    <a:pt x="262" y="476"/>
                    <a:pt x="263" y="476"/>
                    <a:pt x="264" y="476"/>
                  </a:cubicBezTo>
                  <a:cubicBezTo>
                    <a:pt x="264" y="466"/>
                    <a:pt x="264" y="456"/>
                    <a:pt x="264" y="446"/>
                  </a:cubicBezTo>
                  <a:cubicBezTo>
                    <a:pt x="263" y="446"/>
                    <a:pt x="262" y="446"/>
                    <a:pt x="260" y="446"/>
                  </a:cubicBezTo>
                  <a:close/>
                  <a:moveTo>
                    <a:pt x="389" y="447"/>
                  </a:moveTo>
                  <a:cubicBezTo>
                    <a:pt x="386" y="447"/>
                    <a:pt x="383" y="447"/>
                    <a:pt x="380" y="447"/>
                  </a:cubicBezTo>
                  <a:cubicBezTo>
                    <a:pt x="380" y="457"/>
                    <a:pt x="380" y="467"/>
                    <a:pt x="380" y="477"/>
                  </a:cubicBezTo>
                  <a:cubicBezTo>
                    <a:pt x="385" y="477"/>
                    <a:pt x="389" y="476"/>
                    <a:pt x="393" y="476"/>
                  </a:cubicBezTo>
                  <a:cubicBezTo>
                    <a:pt x="393" y="465"/>
                    <a:pt x="390" y="457"/>
                    <a:pt x="389" y="447"/>
                  </a:cubicBezTo>
                  <a:close/>
                  <a:moveTo>
                    <a:pt x="341" y="447"/>
                  </a:moveTo>
                  <a:cubicBezTo>
                    <a:pt x="341" y="459"/>
                    <a:pt x="341" y="470"/>
                    <a:pt x="341" y="481"/>
                  </a:cubicBezTo>
                  <a:cubicBezTo>
                    <a:pt x="351" y="481"/>
                    <a:pt x="360" y="481"/>
                    <a:pt x="369" y="481"/>
                  </a:cubicBezTo>
                  <a:cubicBezTo>
                    <a:pt x="369" y="480"/>
                    <a:pt x="369" y="478"/>
                    <a:pt x="369" y="477"/>
                  </a:cubicBezTo>
                  <a:cubicBezTo>
                    <a:pt x="372" y="477"/>
                    <a:pt x="374" y="477"/>
                    <a:pt x="376" y="477"/>
                  </a:cubicBezTo>
                  <a:cubicBezTo>
                    <a:pt x="376" y="467"/>
                    <a:pt x="376" y="457"/>
                    <a:pt x="376" y="447"/>
                  </a:cubicBezTo>
                  <a:cubicBezTo>
                    <a:pt x="364" y="447"/>
                    <a:pt x="353" y="447"/>
                    <a:pt x="341" y="447"/>
                  </a:cubicBezTo>
                  <a:close/>
                  <a:moveTo>
                    <a:pt x="300" y="447"/>
                  </a:moveTo>
                  <a:cubicBezTo>
                    <a:pt x="300" y="459"/>
                    <a:pt x="300" y="470"/>
                    <a:pt x="300" y="481"/>
                  </a:cubicBezTo>
                  <a:cubicBezTo>
                    <a:pt x="313" y="481"/>
                    <a:pt x="325" y="481"/>
                    <a:pt x="337" y="481"/>
                  </a:cubicBezTo>
                  <a:cubicBezTo>
                    <a:pt x="337" y="470"/>
                    <a:pt x="337" y="459"/>
                    <a:pt x="337" y="447"/>
                  </a:cubicBezTo>
                  <a:cubicBezTo>
                    <a:pt x="325" y="447"/>
                    <a:pt x="313" y="447"/>
                    <a:pt x="300" y="447"/>
                  </a:cubicBezTo>
                  <a:close/>
                  <a:moveTo>
                    <a:pt x="276" y="447"/>
                  </a:moveTo>
                  <a:cubicBezTo>
                    <a:pt x="276" y="452"/>
                    <a:pt x="276" y="458"/>
                    <a:pt x="276" y="463"/>
                  </a:cubicBezTo>
                  <a:cubicBezTo>
                    <a:pt x="283" y="463"/>
                    <a:pt x="290" y="463"/>
                    <a:pt x="297" y="463"/>
                  </a:cubicBezTo>
                  <a:cubicBezTo>
                    <a:pt x="297" y="458"/>
                    <a:pt x="297" y="452"/>
                    <a:pt x="297" y="447"/>
                  </a:cubicBezTo>
                  <a:cubicBezTo>
                    <a:pt x="290" y="447"/>
                    <a:pt x="283" y="447"/>
                    <a:pt x="276" y="447"/>
                  </a:cubicBezTo>
                  <a:close/>
                  <a:moveTo>
                    <a:pt x="276" y="467"/>
                  </a:moveTo>
                  <a:cubicBezTo>
                    <a:pt x="276" y="472"/>
                    <a:pt x="276" y="476"/>
                    <a:pt x="276" y="481"/>
                  </a:cubicBezTo>
                  <a:cubicBezTo>
                    <a:pt x="283" y="481"/>
                    <a:pt x="290" y="481"/>
                    <a:pt x="297" y="481"/>
                  </a:cubicBezTo>
                  <a:cubicBezTo>
                    <a:pt x="297" y="476"/>
                    <a:pt x="297" y="472"/>
                    <a:pt x="297" y="467"/>
                  </a:cubicBezTo>
                  <a:cubicBezTo>
                    <a:pt x="290" y="467"/>
                    <a:pt x="283" y="467"/>
                    <a:pt x="276" y="467"/>
                  </a:cubicBezTo>
                  <a:close/>
                  <a:moveTo>
                    <a:pt x="267" y="467"/>
                  </a:moveTo>
                  <a:cubicBezTo>
                    <a:pt x="267" y="472"/>
                    <a:pt x="267" y="476"/>
                    <a:pt x="267" y="481"/>
                  </a:cubicBezTo>
                  <a:cubicBezTo>
                    <a:pt x="269" y="481"/>
                    <a:pt x="271" y="481"/>
                    <a:pt x="274" y="481"/>
                  </a:cubicBezTo>
                  <a:cubicBezTo>
                    <a:pt x="274" y="476"/>
                    <a:pt x="274" y="472"/>
                    <a:pt x="274" y="467"/>
                  </a:cubicBezTo>
                  <a:cubicBezTo>
                    <a:pt x="271" y="467"/>
                    <a:pt x="269" y="467"/>
                    <a:pt x="267" y="467"/>
                  </a:cubicBezTo>
                  <a:close/>
                </a:path>
              </a:pathLst>
            </a:custGeom>
            <a:solidFill>
              <a:schemeClr val="accent1"/>
            </a:solid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70" name="Rectangle 69"/>
            <p:cNvSpPr/>
            <p:nvPr/>
          </p:nvSpPr>
          <p:spPr>
            <a:xfrm>
              <a:off x="5992818" y="3342502"/>
              <a:ext cx="3148007" cy="29381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grpSp>
      <p:sp>
        <p:nvSpPr>
          <p:cNvPr id="58" name="Freeform 45"/>
          <p:cNvSpPr>
            <a:spLocks noEditPoints="1"/>
          </p:cNvSpPr>
          <p:nvPr/>
        </p:nvSpPr>
        <p:spPr bwMode="auto">
          <a:xfrm>
            <a:off x="1365455" y="4569133"/>
            <a:ext cx="310968" cy="310968"/>
          </a:xfrm>
          <a:custGeom>
            <a:avLst/>
            <a:gdLst/>
            <a:ahLst/>
            <a:cxnLst>
              <a:cxn ang="0">
                <a:pos x="27" y="55"/>
              </a:cxn>
              <a:cxn ang="0">
                <a:pos x="0" y="27"/>
              </a:cxn>
              <a:cxn ang="0">
                <a:pos x="27" y="0"/>
              </a:cxn>
              <a:cxn ang="0">
                <a:pos x="55" y="27"/>
              </a:cxn>
              <a:cxn ang="0">
                <a:pos x="27" y="55"/>
              </a:cxn>
              <a:cxn ang="0">
                <a:pos x="45" y="20"/>
              </a:cxn>
              <a:cxn ang="0">
                <a:pos x="42" y="17"/>
              </a:cxn>
              <a:cxn ang="0">
                <a:pos x="40" y="16"/>
              </a:cxn>
              <a:cxn ang="0">
                <a:pos x="38" y="17"/>
              </a:cxn>
              <a:cxn ang="0">
                <a:pos x="24" y="31"/>
              </a:cxn>
              <a:cxn ang="0">
                <a:pos x="16" y="23"/>
              </a:cxn>
              <a:cxn ang="0">
                <a:pos x="14" y="22"/>
              </a:cxn>
              <a:cxn ang="0">
                <a:pos x="13" y="23"/>
              </a:cxn>
              <a:cxn ang="0">
                <a:pos x="9" y="26"/>
              </a:cxn>
              <a:cxn ang="0">
                <a:pos x="9" y="28"/>
              </a:cxn>
              <a:cxn ang="0">
                <a:pos x="9" y="30"/>
              </a:cxn>
              <a:cxn ang="0">
                <a:pos x="22" y="43"/>
              </a:cxn>
              <a:cxn ang="0">
                <a:pos x="24" y="43"/>
              </a:cxn>
              <a:cxn ang="0">
                <a:pos x="26" y="43"/>
              </a:cxn>
              <a:cxn ang="0">
                <a:pos x="45" y="23"/>
              </a:cxn>
              <a:cxn ang="0">
                <a:pos x="46" y="22"/>
              </a:cxn>
              <a:cxn ang="0">
                <a:pos x="45" y="20"/>
              </a:cxn>
            </a:cxnLst>
            <a:rect l="0" t="0" r="r" b="b"/>
            <a:pathLst>
              <a:path w="55" h="55">
                <a:moveTo>
                  <a:pt x="27" y="55"/>
                </a:moveTo>
                <a:cubicBezTo>
                  <a:pt x="12" y="55"/>
                  <a:pt x="0" y="42"/>
                  <a:pt x="0" y="27"/>
                </a:cubicBezTo>
                <a:cubicBezTo>
                  <a:pt x="0" y="12"/>
                  <a:pt x="12" y="0"/>
                  <a:pt x="27" y="0"/>
                </a:cubicBezTo>
                <a:cubicBezTo>
                  <a:pt x="42" y="0"/>
                  <a:pt x="55" y="12"/>
                  <a:pt x="55" y="27"/>
                </a:cubicBezTo>
                <a:cubicBezTo>
                  <a:pt x="55" y="42"/>
                  <a:pt x="42" y="55"/>
                  <a:pt x="27" y="55"/>
                </a:cubicBezTo>
                <a:close/>
                <a:moveTo>
                  <a:pt x="45" y="20"/>
                </a:moveTo>
                <a:cubicBezTo>
                  <a:pt x="42" y="17"/>
                  <a:pt x="42" y="17"/>
                  <a:pt x="42" y="17"/>
                </a:cubicBezTo>
                <a:cubicBezTo>
                  <a:pt x="41" y="16"/>
                  <a:pt x="41" y="16"/>
                  <a:pt x="40" y="16"/>
                </a:cubicBezTo>
                <a:cubicBezTo>
                  <a:pt x="39" y="16"/>
                  <a:pt x="39" y="16"/>
                  <a:pt x="38" y="17"/>
                </a:cubicBezTo>
                <a:cubicBezTo>
                  <a:pt x="24" y="31"/>
                  <a:pt x="24" y="31"/>
                  <a:pt x="24" y="31"/>
                </a:cubicBezTo>
                <a:cubicBezTo>
                  <a:pt x="16" y="23"/>
                  <a:pt x="16" y="23"/>
                  <a:pt x="16" y="23"/>
                </a:cubicBezTo>
                <a:cubicBezTo>
                  <a:pt x="15" y="23"/>
                  <a:pt x="15" y="22"/>
                  <a:pt x="14" y="22"/>
                </a:cubicBezTo>
                <a:cubicBezTo>
                  <a:pt x="14" y="22"/>
                  <a:pt x="13" y="23"/>
                  <a:pt x="13" y="23"/>
                </a:cubicBezTo>
                <a:cubicBezTo>
                  <a:pt x="9" y="26"/>
                  <a:pt x="9" y="26"/>
                  <a:pt x="9" y="26"/>
                </a:cubicBezTo>
                <a:cubicBezTo>
                  <a:pt x="9" y="27"/>
                  <a:pt x="9" y="27"/>
                  <a:pt x="9" y="28"/>
                </a:cubicBezTo>
                <a:cubicBezTo>
                  <a:pt x="9" y="29"/>
                  <a:pt x="9" y="29"/>
                  <a:pt x="9" y="30"/>
                </a:cubicBezTo>
                <a:cubicBezTo>
                  <a:pt x="22" y="43"/>
                  <a:pt x="22" y="43"/>
                  <a:pt x="22" y="43"/>
                </a:cubicBezTo>
                <a:cubicBezTo>
                  <a:pt x="23" y="43"/>
                  <a:pt x="23" y="43"/>
                  <a:pt x="24" y="43"/>
                </a:cubicBezTo>
                <a:cubicBezTo>
                  <a:pt x="25" y="43"/>
                  <a:pt x="25" y="43"/>
                  <a:pt x="26" y="43"/>
                </a:cubicBezTo>
                <a:cubicBezTo>
                  <a:pt x="45" y="23"/>
                  <a:pt x="45" y="23"/>
                  <a:pt x="45" y="23"/>
                </a:cubicBezTo>
                <a:cubicBezTo>
                  <a:pt x="45" y="23"/>
                  <a:pt x="46" y="22"/>
                  <a:pt x="46" y="22"/>
                </a:cubicBezTo>
                <a:cubicBezTo>
                  <a:pt x="46" y="21"/>
                  <a:pt x="45" y="20"/>
                  <a:pt x="45" y="20"/>
                </a:cubicBezTo>
                <a:close/>
              </a:path>
            </a:pathLst>
          </a:custGeom>
          <a:solidFill>
            <a:schemeClr val="bg1"/>
          </a:solid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Tree>
  </p:cSld>
  <p:clrMapOvr>
    <a:masterClrMapping/>
  </p:clrMapOvr>
  <mc:AlternateContent xmlns:mc="http://schemas.openxmlformats.org/markup-compatibility/2006" xmlns:p14="http://schemas.microsoft.com/office/powerpoint/2010/main">
    <mc:Choice Requires="p14">
      <p:transition spd="slow" p14:dur="1500" advClick="0">
        <p:random/>
      </p:transition>
    </mc:Choice>
    <mc:Fallback xmlns="">
      <p:transition spd="slow" advClick="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accel="50000" decel="50000" fill="hold" grpId="0" nodeType="afterEffect">
                                  <p:stCondLst>
                                    <p:cond delay="0"/>
                                  </p:stCondLst>
                                  <p:childTnLst>
                                    <p:set>
                                      <p:cBhvr>
                                        <p:cTn id="6" dur="1" fill="hold">
                                          <p:stCondLst>
                                            <p:cond delay="0"/>
                                          </p:stCondLst>
                                        </p:cTn>
                                        <p:tgtEl>
                                          <p:spTgt spid="2053"/>
                                        </p:tgtEl>
                                        <p:attrNameLst>
                                          <p:attrName>style.visibility</p:attrName>
                                        </p:attrNameLst>
                                      </p:cBhvr>
                                      <p:to>
                                        <p:strVal val="visible"/>
                                      </p:to>
                                    </p:set>
                                    <p:anim calcmode="lin" valueType="num">
                                      <p:cBhvr additive="base">
                                        <p:cTn id="7" dur="500" fill="hold"/>
                                        <p:tgtEl>
                                          <p:spTgt spid="2053"/>
                                        </p:tgtEl>
                                        <p:attrNameLst>
                                          <p:attrName>ppt_x</p:attrName>
                                        </p:attrNameLst>
                                      </p:cBhvr>
                                      <p:tavLst>
                                        <p:tav tm="0">
                                          <p:val>
                                            <p:strVal val="#ppt_x"/>
                                          </p:val>
                                        </p:tav>
                                        <p:tav tm="100000">
                                          <p:val>
                                            <p:strVal val="#ppt_x"/>
                                          </p:val>
                                        </p:tav>
                                      </p:tavLst>
                                    </p:anim>
                                    <p:anim calcmode="lin" valueType="num">
                                      <p:cBhvr additive="base">
                                        <p:cTn id="8" dur="500" fill="hold"/>
                                        <p:tgtEl>
                                          <p:spTgt spid="2053"/>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accel="50000" decel="50000" fill="hold" grpId="0" nodeType="afterEffect">
                                  <p:stCondLst>
                                    <p:cond delay="0"/>
                                  </p:stCondLst>
                                  <p:childTnLst>
                                    <p:set>
                                      <p:cBhvr>
                                        <p:cTn id="11" dur="1" fill="hold">
                                          <p:stCondLst>
                                            <p:cond delay="0"/>
                                          </p:stCondLst>
                                        </p:cTn>
                                        <p:tgtEl>
                                          <p:spTgt spid="94"/>
                                        </p:tgtEl>
                                        <p:attrNameLst>
                                          <p:attrName>style.visibility</p:attrName>
                                        </p:attrNameLst>
                                      </p:cBhvr>
                                      <p:to>
                                        <p:strVal val="visible"/>
                                      </p:to>
                                    </p:set>
                                    <p:anim calcmode="lin" valueType="num">
                                      <p:cBhvr additive="base">
                                        <p:cTn id="12" dur="500" fill="hold"/>
                                        <p:tgtEl>
                                          <p:spTgt spid="94"/>
                                        </p:tgtEl>
                                        <p:attrNameLst>
                                          <p:attrName>ppt_x</p:attrName>
                                        </p:attrNameLst>
                                      </p:cBhvr>
                                      <p:tavLst>
                                        <p:tav tm="0">
                                          <p:val>
                                            <p:strVal val="#ppt_x"/>
                                          </p:val>
                                        </p:tav>
                                        <p:tav tm="100000">
                                          <p:val>
                                            <p:strVal val="#ppt_x"/>
                                          </p:val>
                                        </p:tav>
                                      </p:tavLst>
                                    </p:anim>
                                    <p:anim calcmode="lin" valueType="num">
                                      <p:cBhvr additive="base">
                                        <p:cTn id="13" dur="500" fill="hold"/>
                                        <p:tgtEl>
                                          <p:spTgt spid="94"/>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accel="50000" decel="50000" fill="hold" nodeType="afterEffect">
                                  <p:stCondLst>
                                    <p:cond delay="0"/>
                                  </p:stCondLst>
                                  <p:childTnLst>
                                    <p:set>
                                      <p:cBhvr>
                                        <p:cTn id="16" dur="1" fill="hold">
                                          <p:stCondLst>
                                            <p:cond delay="0"/>
                                          </p:stCondLst>
                                        </p:cTn>
                                        <p:tgtEl>
                                          <p:spTgt spid="71"/>
                                        </p:tgtEl>
                                        <p:attrNameLst>
                                          <p:attrName>style.visibility</p:attrName>
                                        </p:attrNameLst>
                                      </p:cBhvr>
                                      <p:to>
                                        <p:strVal val="visible"/>
                                      </p:to>
                                    </p:set>
                                    <p:anim calcmode="lin" valueType="num">
                                      <p:cBhvr additive="base">
                                        <p:cTn id="17" dur="500" fill="hold"/>
                                        <p:tgtEl>
                                          <p:spTgt spid="71"/>
                                        </p:tgtEl>
                                        <p:attrNameLst>
                                          <p:attrName>ppt_x</p:attrName>
                                        </p:attrNameLst>
                                      </p:cBhvr>
                                      <p:tavLst>
                                        <p:tav tm="0">
                                          <p:val>
                                            <p:strVal val="#ppt_x"/>
                                          </p:val>
                                        </p:tav>
                                        <p:tav tm="100000">
                                          <p:val>
                                            <p:strVal val="#ppt_x"/>
                                          </p:val>
                                        </p:tav>
                                      </p:tavLst>
                                    </p:anim>
                                    <p:anim calcmode="lin" valueType="num">
                                      <p:cBhvr additive="base">
                                        <p:cTn id="18" dur="500" fill="hold"/>
                                        <p:tgtEl>
                                          <p:spTgt spid="71"/>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accel="50000" decel="50000" fill="hold" nodeType="afterEffect">
                                  <p:stCondLst>
                                    <p:cond delay="0"/>
                                  </p:stCondLst>
                                  <p:childTnLst>
                                    <p:set>
                                      <p:cBhvr>
                                        <p:cTn id="21" dur="1" fill="hold">
                                          <p:stCondLst>
                                            <p:cond delay="0"/>
                                          </p:stCondLst>
                                        </p:cTn>
                                        <p:tgtEl>
                                          <p:spTgt spid="34"/>
                                        </p:tgtEl>
                                        <p:attrNameLst>
                                          <p:attrName>style.visibility</p:attrName>
                                        </p:attrNameLst>
                                      </p:cBhvr>
                                      <p:to>
                                        <p:strVal val="visible"/>
                                      </p:to>
                                    </p:set>
                                    <p:anim calcmode="lin" valueType="num">
                                      <p:cBhvr additive="base">
                                        <p:cTn id="22" dur="500" fill="hold"/>
                                        <p:tgtEl>
                                          <p:spTgt spid="34"/>
                                        </p:tgtEl>
                                        <p:attrNameLst>
                                          <p:attrName>ppt_x</p:attrName>
                                        </p:attrNameLst>
                                      </p:cBhvr>
                                      <p:tavLst>
                                        <p:tav tm="0">
                                          <p:val>
                                            <p:strVal val="#ppt_x"/>
                                          </p:val>
                                        </p:tav>
                                        <p:tav tm="100000">
                                          <p:val>
                                            <p:strVal val="#ppt_x"/>
                                          </p:val>
                                        </p:tav>
                                      </p:tavLst>
                                    </p:anim>
                                    <p:anim calcmode="lin" valueType="num">
                                      <p:cBhvr additive="base">
                                        <p:cTn id="23" dur="500" fill="hold"/>
                                        <p:tgtEl>
                                          <p:spTgt spid="34"/>
                                        </p:tgtEl>
                                        <p:attrNameLst>
                                          <p:attrName>ppt_y</p:attrName>
                                        </p:attrNameLst>
                                      </p:cBhvr>
                                      <p:tavLst>
                                        <p:tav tm="0">
                                          <p:val>
                                            <p:strVal val="1+#ppt_h/2"/>
                                          </p:val>
                                        </p:tav>
                                        <p:tav tm="100000">
                                          <p:val>
                                            <p:strVal val="#ppt_y"/>
                                          </p:val>
                                        </p:tav>
                                      </p:tavLst>
                                    </p:anim>
                                  </p:childTnLst>
                                </p:cTn>
                              </p:par>
                            </p:childTnLst>
                          </p:cTn>
                        </p:par>
                        <p:par>
                          <p:cTn id="24" fill="hold">
                            <p:stCondLst>
                              <p:cond delay="2000"/>
                            </p:stCondLst>
                            <p:childTnLst>
                              <p:par>
                                <p:cTn id="25" presetID="2" presetClass="entr" presetSubtype="4" accel="50000" decel="50000" fill="hold" grpId="0" nodeType="afterEffect">
                                  <p:stCondLst>
                                    <p:cond delay="0"/>
                                  </p:stCondLst>
                                  <p:childTnLst>
                                    <p:set>
                                      <p:cBhvr>
                                        <p:cTn id="26" dur="1" fill="hold">
                                          <p:stCondLst>
                                            <p:cond delay="0"/>
                                          </p:stCondLst>
                                        </p:cTn>
                                        <p:tgtEl>
                                          <p:spTgt spid="75"/>
                                        </p:tgtEl>
                                        <p:attrNameLst>
                                          <p:attrName>style.visibility</p:attrName>
                                        </p:attrNameLst>
                                      </p:cBhvr>
                                      <p:to>
                                        <p:strVal val="visible"/>
                                      </p:to>
                                    </p:set>
                                    <p:anim calcmode="lin" valueType="num">
                                      <p:cBhvr additive="base">
                                        <p:cTn id="27" dur="500" fill="hold"/>
                                        <p:tgtEl>
                                          <p:spTgt spid="75"/>
                                        </p:tgtEl>
                                        <p:attrNameLst>
                                          <p:attrName>ppt_x</p:attrName>
                                        </p:attrNameLst>
                                      </p:cBhvr>
                                      <p:tavLst>
                                        <p:tav tm="0">
                                          <p:val>
                                            <p:strVal val="#ppt_x"/>
                                          </p:val>
                                        </p:tav>
                                        <p:tav tm="100000">
                                          <p:val>
                                            <p:strVal val="#ppt_x"/>
                                          </p:val>
                                        </p:tav>
                                      </p:tavLst>
                                    </p:anim>
                                    <p:anim calcmode="lin" valueType="num">
                                      <p:cBhvr additive="base">
                                        <p:cTn id="28" dur="500" fill="hold"/>
                                        <p:tgtEl>
                                          <p:spTgt spid="75"/>
                                        </p:tgtEl>
                                        <p:attrNameLst>
                                          <p:attrName>ppt_y</p:attrName>
                                        </p:attrNameLst>
                                      </p:cBhvr>
                                      <p:tavLst>
                                        <p:tav tm="0">
                                          <p:val>
                                            <p:strVal val="1+#ppt_h/2"/>
                                          </p:val>
                                        </p:tav>
                                        <p:tav tm="100000">
                                          <p:val>
                                            <p:strVal val="#ppt_y"/>
                                          </p:val>
                                        </p:tav>
                                      </p:tavLst>
                                    </p:anim>
                                  </p:childTnLst>
                                </p:cTn>
                              </p:par>
                            </p:childTnLst>
                          </p:cTn>
                        </p:par>
                        <p:par>
                          <p:cTn id="29" fill="hold">
                            <p:stCondLst>
                              <p:cond delay="2500"/>
                            </p:stCondLst>
                            <p:childTnLst>
                              <p:par>
                                <p:cTn id="30" presetID="2" presetClass="entr" presetSubtype="4" accel="50000" decel="50000" fill="hold" grpId="0" nodeType="afterEffect">
                                  <p:stCondLst>
                                    <p:cond delay="0"/>
                                  </p:stCondLst>
                                  <p:childTnLst>
                                    <p:set>
                                      <p:cBhvr>
                                        <p:cTn id="31" dur="1" fill="hold">
                                          <p:stCondLst>
                                            <p:cond delay="0"/>
                                          </p:stCondLst>
                                        </p:cTn>
                                        <p:tgtEl>
                                          <p:spTgt spid="76"/>
                                        </p:tgtEl>
                                        <p:attrNameLst>
                                          <p:attrName>style.visibility</p:attrName>
                                        </p:attrNameLst>
                                      </p:cBhvr>
                                      <p:to>
                                        <p:strVal val="visible"/>
                                      </p:to>
                                    </p:set>
                                    <p:anim calcmode="lin" valueType="num">
                                      <p:cBhvr additive="base">
                                        <p:cTn id="32" dur="500" fill="hold"/>
                                        <p:tgtEl>
                                          <p:spTgt spid="76"/>
                                        </p:tgtEl>
                                        <p:attrNameLst>
                                          <p:attrName>ppt_x</p:attrName>
                                        </p:attrNameLst>
                                      </p:cBhvr>
                                      <p:tavLst>
                                        <p:tav tm="0">
                                          <p:val>
                                            <p:strVal val="#ppt_x"/>
                                          </p:val>
                                        </p:tav>
                                        <p:tav tm="100000">
                                          <p:val>
                                            <p:strVal val="#ppt_x"/>
                                          </p:val>
                                        </p:tav>
                                      </p:tavLst>
                                    </p:anim>
                                    <p:anim calcmode="lin" valueType="num">
                                      <p:cBhvr additive="base">
                                        <p:cTn id="33" dur="500" fill="hold"/>
                                        <p:tgtEl>
                                          <p:spTgt spid="76"/>
                                        </p:tgtEl>
                                        <p:attrNameLst>
                                          <p:attrName>ppt_y</p:attrName>
                                        </p:attrNameLst>
                                      </p:cBhvr>
                                      <p:tavLst>
                                        <p:tav tm="0">
                                          <p:val>
                                            <p:strVal val="1+#ppt_h/2"/>
                                          </p:val>
                                        </p:tav>
                                        <p:tav tm="100000">
                                          <p:val>
                                            <p:strVal val="#ppt_y"/>
                                          </p:val>
                                        </p:tav>
                                      </p:tavLst>
                                    </p:anim>
                                  </p:childTnLst>
                                </p:cTn>
                              </p:par>
                            </p:childTnLst>
                          </p:cTn>
                        </p:par>
                        <p:par>
                          <p:cTn id="34" fill="hold">
                            <p:stCondLst>
                              <p:cond delay="3000"/>
                            </p:stCondLst>
                            <p:childTnLst>
                              <p:par>
                                <p:cTn id="35" presetID="2" presetClass="entr" presetSubtype="4" accel="50000" decel="50000" fill="hold" grpId="0" nodeType="afterEffect">
                                  <p:stCondLst>
                                    <p:cond delay="0"/>
                                  </p:stCondLst>
                                  <p:childTnLst>
                                    <p:set>
                                      <p:cBhvr>
                                        <p:cTn id="36" dur="1" fill="hold">
                                          <p:stCondLst>
                                            <p:cond delay="0"/>
                                          </p:stCondLst>
                                        </p:cTn>
                                        <p:tgtEl>
                                          <p:spTgt spid="77"/>
                                        </p:tgtEl>
                                        <p:attrNameLst>
                                          <p:attrName>style.visibility</p:attrName>
                                        </p:attrNameLst>
                                      </p:cBhvr>
                                      <p:to>
                                        <p:strVal val="visible"/>
                                      </p:to>
                                    </p:set>
                                    <p:anim calcmode="lin" valueType="num">
                                      <p:cBhvr additive="base">
                                        <p:cTn id="37" dur="500" fill="hold"/>
                                        <p:tgtEl>
                                          <p:spTgt spid="77"/>
                                        </p:tgtEl>
                                        <p:attrNameLst>
                                          <p:attrName>ppt_x</p:attrName>
                                        </p:attrNameLst>
                                      </p:cBhvr>
                                      <p:tavLst>
                                        <p:tav tm="0">
                                          <p:val>
                                            <p:strVal val="#ppt_x"/>
                                          </p:val>
                                        </p:tav>
                                        <p:tav tm="100000">
                                          <p:val>
                                            <p:strVal val="#ppt_x"/>
                                          </p:val>
                                        </p:tav>
                                      </p:tavLst>
                                    </p:anim>
                                    <p:anim calcmode="lin" valueType="num">
                                      <p:cBhvr additive="base">
                                        <p:cTn id="38" dur="500" fill="hold"/>
                                        <p:tgtEl>
                                          <p:spTgt spid="77"/>
                                        </p:tgtEl>
                                        <p:attrNameLst>
                                          <p:attrName>ppt_y</p:attrName>
                                        </p:attrNameLst>
                                      </p:cBhvr>
                                      <p:tavLst>
                                        <p:tav tm="0">
                                          <p:val>
                                            <p:strVal val="1+#ppt_h/2"/>
                                          </p:val>
                                        </p:tav>
                                        <p:tav tm="100000">
                                          <p:val>
                                            <p:strVal val="#ppt_y"/>
                                          </p:val>
                                        </p:tav>
                                      </p:tavLst>
                                    </p:anim>
                                  </p:childTnLst>
                                </p:cTn>
                              </p:par>
                            </p:childTnLst>
                          </p:cTn>
                        </p:par>
                        <p:par>
                          <p:cTn id="39" fill="hold">
                            <p:stCondLst>
                              <p:cond delay="3500"/>
                            </p:stCondLst>
                            <p:childTnLst>
                              <p:par>
                                <p:cTn id="40" presetID="2" presetClass="entr" presetSubtype="4" accel="50000" decel="50000" fill="hold" grpId="0" nodeType="afterEffect">
                                  <p:stCondLst>
                                    <p:cond delay="0"/>
                                  </p:stCondLst>
                                  <p:childTnLst>
                                    <p:set>
                                      <p:cBhvr>
                                        <p:cTn id="41" dur="1" fill="hold">
                                          <p:stCondLst>
                                            <p:cond delay="0"/>
                                          </p:stCondLst>
                                        </p:cTn>
                                        <p:tgtEl>
                                          <p:spTgt spid="78"/>
                                        </p:tgtEl>
                                        <p:attrNameLst>
                                          <p:attrName>style.visibility</p:attrName>
                                        </p:attrNameLst>
                                      </p:cBhvr>
                                      <p:to>
                                        <p:strVal val="visible"/>
                                      </p:to>
                                    </p:set>
                                    <p:anim calcmode="lin" valueType="num">
                                      <p:cBhvr additive="base">
                                        <p:cTn id="42" dur="500" fill="hold"/>
                                        <p:tgtEl>
                                          <p:spTgt spid="78"/>
                                        </p:tgtEl>
                                        <p:attrNameLst>
                                          <p:attrName>ppt_x</p:attrName>
                                        </p:attrNameLst>
                                      </p:cBhvr>
                                      <p:tavLst>
                                        <p:tav tm="0">
                                          <p:val>
                                            <p:strVal val="#ppt_x"/>
                                          </p:val>
                                        </p:tav>
                                        <p:tav tm="100000">
                                          <p:val>
                                            <p:strVal val="#ppt_x"/>
                                          </p:val>
                                        </p:tav>
                                      </p:tavLst>
                                    </p:anim>
                                    <p:anim calcmode="lin" valueType="num">
                                      <p:cBhvr additive="base">
                                        <p:cTn id="43" dur="500" fill="hold"/>
                                        <p:tgtEl>
                                          <p:spTgt spid="78"/>
                                        </p:tgtEl>
                                        <p:attrNameLst>
                                          <p:attrName>ppt_y</p:attrName>
                                        </p:attrNameLst>
                                      </p:cBhvr>
                                      <p:tavLst>
                                        <p:tav tm="0">
                                          <p:val>
                                            <p:strVal val="1+#ppt_h/2"/>
                                          </p:val>
                                        </p:tav>
                                        <p:tav tm="100000">
                                          <p:val>
                                            <p:strVal val="#ppt_y"/>
                                          </p:val>
                                        </p:tav>
                                      </p:tavLst>
                                    </p:anim>
                                  </p:childTnLst>
                                </p:cTn>
                              </p:par>
                            </p:childTnLst>
                          </p:cTn>
                        </p:par>
                        <p:par>
                          <p:cTn id="44" fill="hold">
                            <p:stCondLst>
                              <p:cond delay="4000"/>
                            </p:stCondLst>
                            <p:childTnLst>
                              <p:par>
                                <p:cTn id="45" presetID="2" presetClass="entr" presetSubtype="4" accel="50000" decel="50000" fill="hold" grpId="0" nodeType="afterEffect">
                                  <p:stCondLst>
                                    <p:cond delay="0"/>
                                  </p:stCondLst>
                                  <p:childTnLst>
                                    <p:set>
                                      <p:cBhvr>
                                        <p:cTn id="46" dur="1" fill="hold">
                                          <p:stCondLst>
                                            <p:cond delay="0"/>
                                          </p:stCondLst>
                                        </p:cTn>
                                        <p:tgtEl>
                                          <p:spTgt spid="79"/>
                                        </p:tgtEl>
                                        <p:attrNameLst>
                                          <p:attrName>style.visibility</p:attrName>
                                        </p:attrNameLst>
                                      </p:cBhvr>
                                      <p:to>
                                        <p:strVal val="visible"/>
                                      </p:to>
                                    </p:set>
                                    <p:anim calcmode="lin" valueType="num">
                                      <p:cBhvr additive="base">
                                        <p:cTn id="47" dur="500" fill="hold"/>
                                        <p:tgtEl>
                                          <p:spTgt spid="79"/>
                                        </p:tgtEl>
                                        <p:attrNameLst>
                                          <p:attrName>ppt_x</p:attrName>
                                        </p:attrNameLst>
                                      </p:cBhvr>
                                      <p:tavLst>
                                        <p:tav tm="0">
                                          <p:val>
                                            <p:strVal val="#ppt_x"/>
                                          </p:val>
                                        </p:tav>
                                        <p:tav tm="100000">
                                          <p:val>
                                            <p:strVal val="#ppt_x"/>
                                          </p:val>
                                        </p:tav>
                                      </p:tavLst>
                                    </p:anim>
                                    <p:anim calcmode="lin" valueType="num">
                                      <p:cBhvr additive="base">
                                        <p:cTn id="48" dur="500" fill="hold"/>
                                        <p:tgtEl>
                                          <p:spTgt spid="79"/>
                                        </p:tgtEl>
                                        <p:attrNameLst>
                                          <p:attrName>ppt_y</p:attrName>
                                        </p:attrNameLst>
                                      </p:cBhvr>
                                      <p:tavLst>
                                        <p:tav tm="0">
                                          <p:val>
                                            <p:strVal val="1+#ppt_h/2"/>
                                          </p:val>
                                        </p:tav>
                                        <p:tav tm="100000">
                                          <p:val>
                                            <p:strVal val="#ppt_y"/>
                                          </p:val>
                                        </p:tav>
                                      </p:tavLst>
                                    </p:anim>
                                  </p:childTnLst>
                                </p:cTn>
                              </p:par>
                            </p:childTnLst>
                          </p:cTn>
                        </p:par>
                        <p:par>
                          <p:cTn id="49" fill="hold">
                            <p:stCondLst>
                              <p:cond delay="4500"/>
                            </p:stCondLst>
                            <p:childTnLst>
                              <p:par>
                                <p:cTn id="50" presetID="53" presetClass="entr" presetSubtype="16" fill="hold" grpId="0" nodeType="afterEffect">
                                  <p:stCondLst>
                                    <p:cond delay="0"/>
                                  </p:stCondLst>
                                  <p:childTnLst>
                                    <p:set>
                                      <p:cBhvr>
                                        <p:cTn id="51" dur="1" fill="hold">
                                          <p:stCondLst>
                                            <p:cond delay="0"/>
                                          </p:stCondLst>
                                        </p:cTn>
                                        <p:tgtEl>
                                          <p:spTgt spid="80"/>
                                        </p:tgtEl>
                                        <p:attrNameLst>
                                          <p:attrName>style.visibility</p:attrName>
                                        </p:attrNameLst>
                                      </p:cBhvr>
                                      <p:to>
                                        <p:strVal val="visible"/>
                                      </p:to>
                                    </p:set>
                                    <p:anim calcmode="lin" valueType="num">
                                      <p:cBhvr>
                                        <p:cTn id="52" dur="500" fill="hold"/>
                                        <p:tgtEl>
                                          <p:spTgt spid="80"/>
                                        </p:tgtEl>
                                        <p:attrNameLst>
                                          <p:attrName>ppt_w</p:attrName>
                                        </p:attrNameLst>
                                      </p:cBhvr>
                                      <p:tavLst>
                                        <p:tav tm="0">
                                          <p:val>
                                            <p:fltVal val="0"/>
                                          </p:val>
                                        </p:tav>
                                        <p:tav tm="100000">
                                          <p:val>
                                            <p:strVal val="#ppt_w"/>
                                          </p:val>
                                        </p:tav>
                                      </p:tavLst>
                                    </p:anim>
                                    <p:anim calcmode="lin" valueType="num">
                                      <p:cBhvr>
                                        <p:cTn id="53" dur="500" fill="hold"/>
                                        <p:tgtEl>
                                          <p:spTgt spid="80"/>
                                        </p:tgtEl>
                                        <p:attrNameLst>
                                          <p:attrName>ppt_h</p:attrName>
                                        </p:attrNameLst>
                                      </p:cBhvr>
                                      <p:tavLst>
                                        <p:tav tm="0">
                                          <p:val>
                                            <p:fltVal val="0"/>
                                          </p:val>
                                        </p:tav>
                                        <p:tav tm="100000">
                                          <p:val>
                                            <p:strVal val="#ppt_h"/>
                                          </p:val>
                                        </p:tav>
                                      </p:tavLst>
                                    </p:anim>
                                    <p:animEffect transition="in" filter="fade">
                                      <p:cBhvr>
                                        <p:cTn id="54" dur="500"/>
                                        <p:tgtEl>
                                          <p:spTgt spid="80"/>
                                        </p:tgtEl>
                                      </p:cBhvr>
                                    </p:animEffect>
                                  </p:childTnLst>
                                </p:cTn>
                              </p:par>
                            </p:childTnLst>
                          </p:cTn>
                        </p:par>
                        <p:par>
                          <p:cTn id="55" fill="hold">
                            <p:stCondLst>
                              <p:cond delay="5000"/>
                            </p:stCondLst>
                            <p:childTnLst>
                              <p:par>
                                <p:cTn id="56" presetID="2" presetClass="entr" presetSubtype="2" accel="50000" decel="50000" fill="hold" nodeType="afterEffect">
                                  <p:stCondLst>
                                    <p:cond delay="0"/>
                                  </p:stCondLst>
                                  <p:childTnLst>
                                    <p:set>
                                      <p:cBhvr>
                                        <p:cTn id="57" dur="1" fill="hold">
                                          <p:stCondLst>
                                            <p:cond delay="0"/>
                                          </p:stCondLst>
                                        </p:cTn>
                                        <p:tgtEl>
                                          <p:spTgt spid="81"/>
                                        </p:tgtEl>
                                        <p:attrNameLst>
                                          <p:attrName>style.visibility</p:attrName>
                                        </p:attrNameLst>
                                      </p:cBhvr>
                                      <p:to>
                                        <p:strVal val="visible"/>
                                      </p:to>
                                    </p:set>
                                    <p:anim calcmode="lin" valueType="num">
                                      <p:cBhvr additive="base">
                                        <p:cTn id="58" dur="500" fill="hold"/>
                                        <p:tgtEl>
                                          <p:spTgt spid="81"/>
                                        </p:tgtEl>
                                        <p:attrNameLst>
                                          <p:attrName>ppt_x</p:attrName>
                                        </p:attrNameLst>
                                      </p:cBhvr>
                                      <p:tavLst>
                                        <p:tav tm="0">
                                          <p:val>
                                            <p:strVal val="1+#ppt_w/2"/>
                                          </p:val>
                                        </p:tav>
                                        <p:tav tm="100000">
                                          <p:val>
                                            <p:strVal val="#ppt_x"/>
                                          </p:val>
                                        </p:tav>
                                      </p:tavLst>
                                    </p:anim>
                                    <p:anim calcmode="lin" valueType="num">
                                      <p:cBhvr additive="base">
                                        <p:cTn id="59" dur="500" fill="hold"/>
                                        <p:tgtEl>
                                          <p:spTgt spid="81"/>
                                        </p:tgtEl>
                                        <p:attrNameLst>
                                          <p:attrName>ppt_y</p:attrName>
                                        </p:attrNameLst>
                                      </p:cBhvr>
                                      <p:tavLst>
                                        <p:tav tm="0">
                                          <p:val>
                                            <p:strVal val="#ppt_y"/>
                                          </p:val>
                                        </p:tav>
                                        <p:tav tm="100000">
                                          <p:val>
                                            <p:strVal val="#ppt_y"/>
                                          </p:val>
                                        </p:tav>
                                      </p:tavLst>
                                    </p:anim>
                                  </p:childTnLst>
                                </p:cTn>
                              </p:par>
                            </p:childTnLst>
                          </p:cTn>
                        </p:par>
                        <p:par>
                          <p:cTn id="60" fill="hold">
                            <p:stCondLst>
                              <p:cond delay="5500"/>
                            </p:stCondLst>
                            <p:childTnLst>
                              <p:par>
                                <p:cTn id="61" presetID="2" presetClass="entr" presetSubtype="8" accel="50000" decel="50000" fill="hold" nodeType="afterEffect">
                                  <p:stCondLst>
                                    <p:cond delay="0"/>
                                  </p:stCondLst>
                                  <p:childTnLst>
                                    <p:set>
                                      <p:cBhvr>
                                        <p:cTn id="62" dur="1" fill="hold">
                                          <p:stCondLst>
                                            <p:cond delay="0"/>
                                          </p:stCondLst>
                                        </p:cTn>
                                        <p:tgtEl>
                                          <p:spTgt spid="89"/>
                                        </p:tgtEl>
                                        <p:attrNameLst>
                                          <p:attrName>style.visibility</p:attrName>
                                        </p:attrNameLst>
                                      </p:cBhvr>
                                      <p:to>
                                        <p:strVal val="visible"/>
                                      </p:to>
                                    </p:set>
                                    <p:anim calcmode="lin" valueType="num">
                                      <p:cBhvr additive="base">
                                        <p:cTn id="63" dur="500" fill="hold"/>
                                        <p:tgtEl>
                                          <p:spTgt spid="89"/>
                                        </p:tgtEl>
                                        <p:attrNameLst>
                                          <p:attrName>ppt_x</p:attrName>
                                        </p:attrNameLst>
                                      </p:cBhvr>
                                      <p:tavLst>
                                        <p:tav tm="0">
                                          <p:val>
                                            <p:strVal val="0-#ppt_w/2"/>
                                          </p:val>
                                        </p:tav>
                                        <p:tav tm="100000">
                                          <p:val>
                                            <p:strVal val="#ppt_x"/>
                                          </p:val>
                                        </p:tav>
                                      </p:tavLst>
                                    </p:anim>
                                    <p:anim calcmode="lin" valueType="num">
                                      <p:cBhvr additive="base">
                                        <p:cTn id="64" dur="500" fill="hold"/>
                                        <p:tgtEl>
                                          <p:spTgt spid="89"/>
                                        </p:tgtEl>
                                        <p:attrNameLst>
                                          <p:attrName>ppt_y</p:attrName>
                                        </p:attrNameLst>
                                      </p:cBhvr>
                                      <p:tavLst>
                                        <p:tav tm="0">
                                          <p:val>
                                            <p:strVal val="#ppt_y"/>
                                          </p:val>
                                        </p:tav>
                                        <p:tav tm="100000">
                                          <p:val>
                                            <p:strVal val="#ppt_y"/>
                                          </p:val>
                                        </p:tav>
                                      </p:tavLst>
                                    </p:anim>
                                  </p:childTnLst>
                                </p:cTn>
                              </p:par>
                            </p:childTnLst>
                          </p:cTn>
                        </p:par>
                        <p:par>
                          <p:cTn id="65" fill="hold">
                            <p:stCondLst>
                              <p:cond delay="6000"/>
                            </p:stCondLst>
                            <p:childTnLst>
                              <p:par>
                                <p:cTn id="66" presetID="53" presetClass="entr" presetSubtype="16" fill="hold" grpId="0" nodeType="afterEffect">
                                  <p:stCondLst>
                                    <p:cond delay="0"/>
                                  </p:stCondLst>
                                  <p:childTnLst>
                                    <p:set>
                                      <p:cBhvr>
                                        <p:cTn id="67" dur="1" fill="hold">
                                          <p:stCondLst>
                                            <p:cond delay="0"/>
                                          </p:stCondLst>
                                        </p:cTn>
                                        <p:tgtEl>
                                          <p:spTgt spid="93"/>
                                        </p:tgtEl>
                                        <p:attrNameLst>
                                          <p:attrName>style.visibility</p:attrName>
                                        </p:attrNameLst>
                                      </p:cBhvr>
                                      <p:to>
                                        <p:strVal val="visible"/>
                                      </p:to>
                                    </p:set>
                                    <p:anim calcmode="lin" valueType="num">
                                      <p:cBhvr>
                                        <p:cTn id="68" dur="500" fill="hold"/>
                                        <p:tgtEl>
                                          <p:spTgt spid="93"/>
                                        </p:tgtEl>
                                        <p:attrNameLst>
                                          <p:attrName>ppt_w</p:attrName>
                                        </p:attrNameLst>
                                      </p:cBhvr>
                                      <p:tavLst>
                                        <p:tav tm="0">
                                          <p:val>
                                            <p:fltVal val="0"/>
                                          </p:val>
                                        </p:tav>
                                        <p:tav tm="100000">
                                          <p:val>
                                            <p:strVal val="#ppt_w"/>
                                          </p:val>
                                        </p:tav>
                                      </p:tavLst>
                                    </p:anim>
                                    <p:anim calcmode="lin" valueType="num">
                                      <p:cBhvr>
                                        <p:cTn id="69" dur="500" fill="hold"/>
                                        <p:tgtEl>
                                          <p:spTgt spid="93"/>
                                        </p:tgtEl>
                                        <p:attrNameLst>
                                          <p:attrName>ppt_h</p:attrName>
                                        </p:attrNameLst>
                                      </p:cBhvr>
                                      <p:tavLst>
                                        <p:tav tm="0">
                                          <p:val>
                                            <p:fltVal val="0"/>
                                          </p:val>
                                        </p:tav>
                                        <p:tav tm="100000">
                                          <p:val>
                                            <p:strVal val="#ppt_h"/>
                                          </p:val>
                                        </p:tav>
                                      </p:tavLst>
                                    </p:anim>
                                    <p:animEffect transition="in" filter="fade">
                                      <p:cBhvr>
                                        <p:cTn id="70" dur="500"/>
                                        <p:tgtEl>
                                          <p:spTgt spid="93"/>
                                        </p:tgtEl>
                                      </p:cBhvr>
                                    </p:animEffect>
                                  </p:childTnLst>
                                </p:cTn>
                              </p:par>
                            </p:childTnLst>
                          </p:cTn>
                        </p:par>
                        <p:par>
                          <p:cTn id="71" fill="hold">
                            <p:stCondLst>
                              <p:cond delay="6500"/>
                            </p:stCondLst>
                            <p:childTnLst>
                              <p:par>
                                <p:cTn id="72" presetID="2" presetClass="entr" presetSubtype="2" accel="50000" decel="50000" fill="hold" nodeType="afterEffect">
                                  <p:stCondLst>
                                    <p:cond delay="0"/>
                                  </p:stCondLst>
                                  <p:childTnLst>
                                    <p:set>
                                      <p:cBhvr>
                                        <p:cTn id="73" dur="1" fill="hold">
                                          <p:stCondLst>
                                            <p:cond delay="0"/>
                                          </p:stCondLst>
                                        </p:cTn>
                                        <p:tgtEl>
                                          <p:spTgt spid="90"/>
                                        </p:tgtEl>
                                        <p:attrNameLst>
                                          <p:attrName>style.visibility</p:attrName>
                                        </p:attrNameLst>
                                      </p:cBhvr>
                                      <p:to>
                                        <p:strVal val="visible"/>
                                      </p:to>
                                    </p:set>
                                    <p:anim calcmode="lin" valueType="num">
                                      <p:cBhvr additive="base">
                                        <p:cTn id="74" dur="500" fill="hold"/>
                                        <p:tgtEl>
                                          <p:spTgt spid="90"/>
                                        </p:tgtEl>
                                        <p:attrNameLst>
                                          <p:attrName>ppt_x</p:attrName>
                                        </p:attrNameLst>
                                      </p:cBhvr>
                                      <p:tavLst>
                                        <p:tav tm="0">
                                          <p:val>
                                            <p:strVal val="1+#ppt_w/2"/>
                                          </p:val>
                                        </p:tav>
                                        <p:tav tm="100000">
                                          <p:val>
                                            <p:strVal val="#ppt_x"/>
                                          </p:val>
                                        </p:tav>
                                      </p:tavLst>
                                    </p:anim>
                                    <p:anim calcmode="lin" valueType="num">
                                      <p:cBhvr additive="base">
                                        <p:cTn id="75" dur="500" fill="hold"/>
                                        <p:tgtEl>
                                          <p:spTgt spid="90"/>
                                        </p:tgtEl>
                                        <p:attrNameLst>
                                          <p:attrName>ppt_y</p:attrName>
                                        </p:attrNameLst>
                                      </p:cBhvr>
                                      <p:tavLst>
                                        <p:tav tm="0">
                                          <p:val>
                                            <p:strVal val="#ppt_y"/>
                                          </p:val>
                                        </p:tav>
                                        <p:tav tm="100000">
                                          <p:val>
                                            <p:strVal val="#ppt_y"/>
                                          </p:val>
                                        </p:tav>
                                      </p:tavLst>
                                    </p:anim>
                                  </p:childTnLst>
                                </p:cTn>
                              </p:par>
                            </p:childTnLst>
                          </p:cTn>
                        </p:par>
                        <p:par>
                          <p:cTn id="76" fill="hold">
                            <p:stCondLst>
                              <p:cond delay="7000"/>
                            </p:stCondLst>
                            <p:childTnLst>
                              <p:par>
                                <p:cTn id="77" presetID="20" presetClass="entr" presetSubtype="0" fill="hold" nodeType="afterEffect">
                                  <p:stCondLst>
                                    <p:cond delay="0"/>
                                  </p:stCondLst>
                                  <p:childTnLst>
                                    <p:set>
                                      <p:cBhvr>
                                        <p:cTn id="78" dur="1" fill="hold">
                                          <p:stCondLst>
                                            <p:cond delay="0"/>
                                          </p:stCondLst>
                                        </p:cTn>
                                        <p:tgtEl>
                                          <p:spTgt spid="148"/>
                                        </p:tgtEl>
                                        <p:attrNameLst>
                                          <p:attrName>style.visibility</p:attrName>
                                        </p:attrNameLst>
                                      </p:cBhvr>
                                      <p:to>
                                        <p:strVal val="visible"/>
                                      </p:to>
                                    </p:set>
                                    <p:animEffect transition="in" filter="wedge">
                                      <p:cBhvr>
                                        <p:cTn id="79" dur="1000"/>
                                        <p:tgtEl>
                                          <p:spTgt spid="148"/>
                                        </p:tgtEl>
                                      </p:cBhvr>
                                    </p:animEffect>
                                  </p:childTnLst>
                                </p:cTn>
                              </p:par>
                            </p:childTnLst>
                          </p:cTn>
                        </p:par>
                        <p:par>
                          <p:cTn id="80" fill="hold">
                            <p:stCondLst>
                              <p:cond delay="8000"/>
                            </p:stCondLst>
                            <p:childTnLst>
                              <p:par>
                                <p:cTn id="81" presetID="12" presetClass="entr" presetSubtype="4" fill="hold" grpId="0" nodeType="afterEffect">
                                  <p:stCondLst>
                                    <p:cond delay="0"/>
                                  </p:stCondLst>
                                  <p:childTnLst>
                                    <p:set>
                                      <p:cBhvr>
                                        <p:cTn id="82" dur="1" fill="hold">
                                          <p:stCondLst>
                                            <p:cond delay="0"/>
                                          </p:stCondLst>
                                        </p:cTn>
                                        <p:tgtEl>
                                          <p:spTgt spid="152"/>
                                        </p:tgtEl>
                                        <p:attrNameLst>
                                          <p:attrName>style.visibility</p:attrName>
                                        </p:attrNameLst>
                                      </p:cBhvr>
                                      <p:to>
                                        <p:strVal val="visible"/>
                                      </p:to>
                                    </p:set>
                                    <p:animEffect transition="in" filter="slide(fromBottom)">
                                      <p:cBhvr>
                                        <p:cTn id="83" dur="500"/>
                                        <p:tgtEl>
                                          <p:spTgt spid="152"/>
                                        </p:tgtEl>
                                      </p:cBhvr>
                                    </p:animEffect>
                                  </p:childTnLst>
                                </p:cTn>
                              </p:par>
                            </p:childTnLst>
                          </p:cTn>
                        </p:par>
                        <p:par>
                          <p:cTn id="84" fill="hold">
                            <p:stCondLst>
                              <p:cond delay="8500"/>
                            </p:stCondLst>
                            <p:childTnLst>
                              <p:par>
                                <p:cTn id="85" presetID="20" presetClass="entr" presetSubtype="0" fill="hold" nodeType="afterEffect">
                                  <p:stCondLst>
                                    <p:cond delay="0"/>
                                  </p:stCondLst>
                                  <p:childTnLst>
                                    <p:set>
                                      <p:cBhvr>
                                        <p:cTn id="86" dur="1" fill="hold">
                                          <p:stCondLst>
                                            <p:cond delay="0"/>
                                          </p:stCondLst>
                                        </p:cTn>
                                        <p:tgtEl>
                                          <p:spTgt spid="123"/>
                                        </p:tgtEl>
                                        <p:attrNameLst>
                                          <p:attrName>style.visibility</p:attrName>
                                        </p:attrNameLst>
                                      </p:cBhvr>
                                      <p:to>
                                        <p:strVal val="visible"/>
                                      </p:to>
                                    </p:set>
                                    <p:animEffect transition="in" filter="wedge">
                                      <p:cBhvr>
                                        <p:cTn id="87" dur="1000"/>
                                        <p:tgtEl>
                                          <p:spTgt spid="123"/>
                                        </p:tgtEl>
                                      </p:cBhvr>
                                    </p:animEffect>
                                  </p:childTnLst>
                                </p:cTn>
                              </p:par>
                            </p:childTnLst>
                          </p:cTn>
                        </p:par>
                        <p:par>
                          <p:cTn id="88" fill="hold">
                            <p:stCondLst>
                              <p:cond delay="9500"/>
                            </p:stCondLst>
                            <p:childTnLst>
                              <p:par>
                                <p:cTn id="89" presetID="12" presetClass="entr" presetSubtype="4" fill="hold" grpId="0" nodeType="afterEffect">
                                  <p:stCondLst>
                                    <p:cond delay="0"/>
                                  </p:stCondLst>
                                  <p:childTnLst>
                                    <p:set>
                                      <p:cBhvr>
                                        <p:cTn id="90" dur="1" fill="hold">
                                          <p:stCondLst>
                                            <p:cond delay="0"/>
                                          </p:stCondLst>
                                        </p:cTn>
                                        <p:tgtEl>
                                          <p:spTgt spid="132"/>
                                        </p:tgtEl>
                                        <p:attrNameLst>
                                          <p:attrName>style.visibility</p:attrName>
                                        </p:attrNameLst>
                                      </p:cBhvr>
                                      <p:to>
                                        <p:strVal val="visible"/>
                                      </p:to>
                                    </p:set>
                                    <p:animEffect transition="in" filter="slide(fromBottom)">
                                      <p:cBhvr>
                                        <p:cTn id="91" dur="500"/>
                                        <p:tgtEl>
                                          <p:spTgt spid="132"/>
                                        </p:tgtEl>
                                      </p:cBhvr>
                                    </p:animEffect>
                                  </p:childTnLst>
                                </p:cTn>
                              </p:par>
                            </p:childTnLst>
                          </p:cTn>
                        </p:par>
                        <p:par>
                          <p:cTn id="92" fill="hold">
                            <p:stCondLst>
                              <p:cond delay="10000"/>
                            </p:stCondLst>
                            <p:childTnLst>
                              <p:par>
                                <p:cTn id="93" presetID="20" presetClass="entr" presetSubtype="0" fill="hold" nodeType="afterEffect">
                                  <p:stCondLst>
                                    <p:cond delay="0"/>
                                  </p:stCondLst>
                                  <p:childTnLst>
                                    <p:set>
                                      <p:cBhvr>
                                        <p:cTn id="94" dur="1" fill="hold">
                                          <p:stCondLst>
                                            <p:cond delay="0"/>
                                          </p:stCondLst>
                                        </p:cTn>
                                        <p:tgtEl>
                                          <p:spTgt spid="127"/>
                                        </p:tgtEl>
                                        <p:attrNameLst>
                                          <p:attrName>style.visibility</p:attrName>
                                        </p:attrNameLst>
                                      </p:cBhvr>
                                      <p:to>
                                        <p:strVal val="visible"/>
                                      </p:to>
                                    </p:set>
                                    <p:animEffect transition="in" filter="wedge">
                                      <p:cBhvr>
                                        <p:cTn id="95" dur="1000"/>
                                        <p:tgtEl>
                                          <p:spTgt spid="127"/>
                                        </p:tgtEl>
                                      </p:cBhvr>
                                    </p:animEffect>
                                  </p:childTnLst>
                                </p:cTn>
                              </p:par>
                            </p:childTnLst>
                          </p:cTn>
                        </p:par>
                        <p:par>
                          <p:cTn id="96" fill="hold">
                            <p:stCondLst>
                              <p:cond delay="11000"/>
                            </p:stCondLst>
                            <p:childTnLst>
                              <p:par>
                                <p:cTn id="97" presetID="12" presetClass="entr" presetSubtype="4" fill="hold" grpId="0" nodeType="afterEffect">
                                  <p:stCondLst>
                                    <p:cond delay="0"/>
                                  </p:stCondLst>
                                  <p:childTnLst>
                                    <p:set>
                                      <p:cBhvr>
                                        <p:cTn id="98" dur="1" fill="hold">
                                          <p:stCondLst>
                                            <p:cond delay="0"/>
                                          </p:stCondLst>
                                        </p:cTn>
                                        <p:tgtEl>
                                          <p:spTgt spid="133"/>
                                        </p:tgtEl>
                                        <p:attrNameLst>
                                          <p:attrName>style.visibility</p:attrName>
                                        </p:attrNameLst>
                                      </p:cBhvr>
                                      <p:to>
                                        <p:strVal val="visible"/>
                                      </p:to>
                                    </p:set>
                                    <p:animEffect transition="in" filter="slide(fromBottom)">
                                      <p:cBhvr>
                                        <p:cTn id="99" dur="500"/>
                                        <p:tgtEl>
                                          <p:spTgt spid="133"/>
                                        </p:tgtEl>
                                      </p:cBhvr>
                                    </p:animEffect>
                                  </p:childTnLst>
                                </p:cTn>
                              </p:par>
                            </p:childTnLst>
                          </p:cTn>
                        </p:par>
                        <p:par>
                          <p:cTn id="100" fill="hold">
                            <p:stCondLst>
                              <p:cond delay="11500"/>
                            </p:stCondLst>
                            <p:childTnLst>
                              <p:par>
                                <p:cTn id="101" presetID="53" presetClass="entr" presetSubtype="16" fill="hold" grpId="0" nodeType="afterEffect">
                                  <p:stCondLst>
                                    <p:cond delay="0"/>
                                  </p:stCondLst>
                                  <p:childTnLst>
                                    <p:set>
                                      <p:cBhvr>
                                        <p:cTn id="102" dur="1" fill="hold">
                                          <p:stCondLst>
                                            <p:cond delay="0"/>
                                          </p:stCondLst>
                                        </p:cTn>
                                        <p:tgtEl>
                                          <p:spTgt spid="58"/>
                                        </p:tgtEl>
                                        <p:attrNameLst>
                                          <p:attrName>style.visibility</p:attrName>
                                        </p:attrNameLst>
                                      </p:cBhvr>
                                      <p:to>
                                        <p:strVal val="visible"/>
                                      </p:to>
                                    </p:set>
                                    <p:anim calcmode="lin" valueType="num">
                                      <p:cBhvr>
                                        <p:cTn id="103" dur="500" fill="hold"/>
                                        <p:tgtEl>
                                          <p:spTgt spid="58"/>
                                        </p:tgtEl>
                                        <p:attrNameLst>
                                          <p:attrName>ppt_w</p:attrName>
                                        </p:attrNameLst>
                                      </p:cBhvr>
                                      <p:tavLst>
                                        <p:tav tm="0">
                                          <p:val>
                                            <p:fltVal val="0"/>
                                          </p:val>
                                        </p:tav>
                                        <p:tav tm="100000">
                                          <p:val>
                                            <p:strVal val="#ppt_w"/>
                                          </p:val>
                                        </p:tav>
                                      </p:tavLst>
                                    </p:anim>
                                    <p:anim calcmode="lin" valueType="num">
                                      <p:cBhvr>
                                        <p:cTn id="104" dur="500" fill="hold"/>
                                        <p:tgtEl>
                                          <p:spTgt spid="58"/>
                                        </p:tgtEl>
                                        <p:attrNameLst>
                                          <p:attrName>ppt_h</p:attrName>
                                        </p:attrNameLst>
                                      </p:cBhvr>
                                      <p:tavLst>
                                        <p:tav tm="0">
                                          <p:val>
                                            <p:fltVal val="0"/>
                                          </p:val>
                                        </p:tav>
                                        <p:tav tm="100000">
                                          <p:val>
                                            <p:strVal val="#ppt_h"/>
                                          </p:val>
                                        </p:tav>
                                      </p:tavLst>
                                    </p:anim>
                                    <p:animEffect transition="in" filter="fade">
                                      <p:cBhvr>
                                        <p:cTn id="105" dur="500"/>
                                        <p:tgtEl>
                                          <p:spTgt spid="58"/>
                                        </p:tgtEl>
                                      </p:cBhvr>
                                    </p:animEffect>
                                  </p:childTnLst>
                                </p:cTn>
                              </p:par>
                            </p:childTnLst>
                          </p:cTn>
                        </p:par>
                        <p:par>
                          <p:cTn id="106" fill="hold">
                            <p:stCondLst>
                              <p:cond delay="12000"/>
                            </p:stCondLst>
                            <p:childTnLst>
                              <p:par>
                                <p:cTn id="107" presetID="2" presetClass="entr" presetSubtype="4" accel="50000" decel="50000" fill="hold" grpId="0" nodeType="afterEffect">
                                  <p:stCondLst>
                                    <p:cond delay="0"/>
                                  </p:stCondLst>
                                  <p:childTnLst>
                                    <p:set>
                                      <p:cBhvr>
                                        <p:cTn id="108" dur="1" fill="hold">
                                          <p:stCondLst>
                                            <p:cond delay="0"/>
                                          </p:stCondLst>
                                        </p:cTn>
                                        <p:tgtEl>
                                          <p:spTgt spid="153"/>
                                        </p:tgtEl>
                                        <p:attrNameLst>
                                          <p:attrName>style.visibility</p:attrName>
                                        </p:attrNameLst>
                                      </p:cBhvr>
                                      <p:to>
                                        <p:strVal val="visible"/>
                                      </p:to>
                                    </p:set>
                                    <p:anim calcmode="lin" valueType="num">
                                      <p:cBhvr additive="base">
                                        <p:cTn id="109" dur="500" fill="hold"/>
                                        <p:tgtEl>
                                          <p:spTgt spid="153"/>
                                        </p:tgtEl>
                                        <p:attrNameLst>
                                          <p:attrName>ppt_x</p:attrName>
                                        </p:attrNameLst>
                                      </p:cBhvr>
                                      <p:tavLst>
                                        <p:tav tm="0">
                                          <p:val>
                                            <p:strVal val="#ppt_x"/>
                                          </p:val>
                                        </p:tav>
                                        <p:tav tm="100000">
                                          <p:val>
                                            <p:strVal val="#ppt_x"/>
                                          </p:val>
                                        </p:tav>
                                      </p:tavLst>
                                    </p:anim>
                                    <p:anim calcmode="lin" valueType="num">
                                      <p:cBhvr additive="base">
                                        <p:cTn id="110" dur="500" fill="hold"/>
                                        <p:tgtEl>
                                          <p:spTgt spid="15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4" grpId="0" bldLvl="0" animBg="1"/>
      <p:bldP spid="2053" grpId="0" bldLvl="0" animBg="1"/>
      <p:bldP spid="75" grpId="0" bldLvl="0" animBg="1"/>
      <p:bldP spid="76" grpId="0" bldLvl="0" animBg="1"/>
      <p:bldP spid="77" grpId="0" bldLvl="0" animBg="1"/>
      <p:bldP spid="78" grpId="0" bldLvl="0" animBg="1"/>
      <p:bldP spid="79" grpId="0" bldLvl="0" animBg="1"/>
      <p:bldP spid="80" grpId="0"/>
      <p:bldP spid="93" grpId="0"/>
      <p:bldP spid="132" grpId="0"/>
      <p:bldP spid="133" grpId="0"/>
      <p:bldP spid="152" grpId="0"/>
      <p:bldP spid="153" grpId="0"/>
      <p:bldP spid="58" grpId="0" bldLvl="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Group 10"/>
          <p:cNvGrpSpPr/>
          <p:nvPr/>
        </p:nvGrpSpPr>
        <p:grpSpPr>
          <a:xfrm>
            <a:off x="1592712" y="785933"/>
            <a:ext cx="1567096" cy="2404425"/>
            <a:chOff x="5275990" y="1880539"/>
            <a:chExt cx="1366175" cy="2096149"/>
          </a:xfrm>
          <a:solidFill>
            <a:schemeClr val="accent3"/>
          </a:solidFill>
        </p:grpSpPr>
        <p:grpSp>
          <p:nvGrpSpPr>
            <p:cNvPr id="12" name="Group 245"/>
            <p:cNvGrpSpPr/>
            <p:nvPr/>
          </p:nvGrpSpPr>
          <p:grpSpPr>
            <a:xfrm rot="19903140">
              <a:off x="5275990" y="1880539"/>
              <a:ext cx="1366175" cy="1318924"/>
              <a:chOff x="3538538" y="2093914"/>
              <a:chExt cx="550863" cy="531813"/>
            </a:xfrm>
            <a:grpFill/>
          </p:grpSpPr>
          <p:sp>
            <p:nvSpPr>
              <p:cNvPr id="14" name="Oval 72"/>
              <p:cNvSpPr>
                <a:spLocks noChangeArrowheads="1"/>
              </p:cNvSpPr>
              <p:nvPr/>
            </p:nvSpPr>
            <p:spPr bwMode="auto">
              <a:xfrm>
                <a:off x="3829050" y="2363789"/>
                <a:ext cx="55563" cy="55563"/>
              </a:xfrm>
              <a:prstGeom prst="ellipse">
                <a:avLst/>
              </a:pr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15" name="Freeform 76"/>
              <p:cNvSpPr/>
              <p:nvPr/>
            </p:nvSpPr>
            <p:spPr bwMode="auto">
              <a:xfrm>
                <a:off x="3538538" y="2355851"/>
                <a:ext cx="282575" cy="79375"/>
              </a:xfrm>
              <a:custGeom>
                <a:avLst/>
                <a:gdLst/>
                <a:ahLst/>
                <a:cxnLst>
                  <a:cxn ang="0">
                    <a:pos x="169" y="1"/>
                  </a:cxn>
                  <a:cxn ang="0">
                    <a:pos x="0" y="0"/>
                  </a:cxn>
                  <a:cxn ang="0">
                    <a:pos x="1" y="16"/>
                  </a:cxn>
                  <a:cxn ang="0">
                    <a:pos x="144" y="46"/>
                  </a:cxn>
                  <a:cxn ang="0">
                    <a:pos x="170" y="31"/>
                  </a:cxn>
                  <a:cxn ang="0">
                    <a:pos x="169" y="1"/>
                  </a:cxn>
                </a:cxnLst>
                <a:rect l="0" t="0" r="r" b="b"/>
                <a:pathLst>
                  <a:path w="170" h="48">
                    <a:moveTo>
                      <a:pt x="169" y="1"/>
                    </a:moveTo>
                    <a:cubicBezTo>
                      <a:pt x="0" y="0"/>
                      <a:pt x="0" y="0"/>
                      <a:pt x="0" y="0"/>
                    </a:cubicBezTo>
                    <a:cubicBezTo>
                      <a:pt x="1" y="16"/>
                      <a:pt x="1" y="16"/>
                      <a:pt x="1" y="16"/>
                    </a:cubicBezTo>
                    <a:cubicBezTo>
                      <a:pt x="144" y="46"/>
                      <a:pt x="144" y="46"/>
                      <a:pt x="144" y="46"/>
                    </a:cubicBezTo>
                    <a:cubicBezTo>
                      <a:pt x="144" y="46"/>
                      <a:pt x="163" y="48"/>
                      <a:pt x="170" y="31"/>
                    </a:cubicBezTo>
                    <a:lnTo>
                      <a:pt x="169" y="1"/>
                    </a:lnTo>
                    <a:close/>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16" name="Freeform 77"/>
              <p:cNvSpPr/>
              <p:nvPr/>
            </p:nvSpPr>
            <p:spPr bwMode="auto">
              <a:xfrm>
                <a:off x="3843338" y="2093914"/>
                <a:ext cx="184150" cy="266700"/>
              </a:xfrm>
              <a:custGeom>
                <a:avLst/>
                <a:gdLst/>
                <a:ahLst/>
                <a:cxnLst>
                  <a:cxn ang="0">
                    <a:pos x="0" y="137"/>
                  </a:cxn>
                  <a:cxn ang="0">
                    <a:pos x="99" y="0"/>
                  </a:cxn>
                  <a:cxn ang="0">
                    <a:pos x="111" y="10"/>
                  </a:cxn>
                  <a:cxn ang="0">
                    <a:pos x="51" y="143"/>
                  </a:cxn>
                  <a:cxn ang="0">
                    <a:pos x="23" y="156"/>
                  </a:cxn>
                  <a:cxn ang="0">
                    <a:pos x="0" y="137"/>
                  </a:cxn>
                </a:cxnLst>
                <a:rect l="0" t="0" r="r" b="b"/>
                <a:pathLst>
                  <a:path w="111" h="160">
                    <a:moveTo>
                      <a:pt x="0" y="137"/>
                    </a:moveTo>
                    <a:cubicBezTo>
                      <a:pt x="99" y="0"/>
                      <a:pt x="99" y="0"/>
                      <a:pt x="99" y="0"/>
                    </a:cubicBezTo>
                    <a:cubicBezTo>
                      <a:pt x="111" y="10"/>
                      <a:pt x="111" y="10"/>
                      <a:pt x="111" y="10"/>
                    </a:cubicBezTo>
                    <a:cubicBezTo>
                      <a:pt x="51" y="143"/>
                      <a:pt x="51" y="143"/>
                      <a:pt x="51" y="143"/>
                    </a:cubicBezTo>
                    <a:cubicBezTo>
                      <a:pt x="51" y="143"/>
                      <a:pt x="42" y="160"/>
                      <a:pt x="23" y="156"/>
                    </a:cubicBezTo>
                    <a:lnTo>
                      <a:pt x="0" y="137"/>
                    </a:lnTo>
                    <a:close/>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17" name="Freeform 78"/>
              <p:cNvSpPr/>
              <p:nvPr/>
            </p:nvSpPr>
            <p:spPr bwMode="auto">
              <a:xfrm>
                <a:off x="3859213" y="2389189"/>
                <a:ext cx="230188" cy="236538"/>
              </a:xfrm>
              <a:custGeom>
                <a:avLst/>
                <a:gdLst/>
                <a:ahLst/>
                <a:cxnLst>
                  <a:cxn ang="0">
                    <a:pos x="34" y="0"/>
                  </a:cxn>
                  <a:cxn ang="0">
                    <a:pos x="138" y="133"/>
                  </a:cxn>
                  <a:cxn ang="0">
                    <a:pos x="125" y="142"/>
                  </a:cxn>
                  <a:cxn ang="0">
                    <a:pos x="14" y="48"/>
                  </a:cxn>
                  <a:cxn ang="0">
                    <a:pos x="9" y="18"/>
                  </a:cxn>
                  <a:cxn ang="0">
                    <a:pos x="34" y="0"/>
                  </a:cxn>
                </a:cxnLst>
                <a:rect l="0" t="0" r="r" b="b"/>
                <a:pathLst>
                  <a:path w="138" h="142">
                    <a:moveTo>
                      <a:pt x="34" y="0"/>
                    </a:moveTo>
                    <a:cubicBezTo>
                      <a:pt x="138" y="133"/>
                      <a:pt x="138" y="133"/>
                      <a:pt x="138" y="133"/>
                    </a:cubicBezTo>
                    <a:cubicBezTo>
                      <a:pt x="125" y="142"/>
                      <a:pt x="125" y="142"/>
                      <a:pt x="125" y="142"/>
                    </a:cubicBezTo>
                    <a:cubicBezTo>
                      <a:pt x="14" y="48"/>
                      <a:pt x="14" y="48"/>
                      <a:pt x="14" y="48"/>
                    </a:cubicBezTo>
                    <a:cubicBezTo>
                      <a:pt x="14" y="48"/>
                      <a:pt x="0" y="34"/>
                      <a:pt x="9" y="18"/>
                    </a:cubicBezTo>
                    <a:lnTo>
                      <a:pt x="34" y="0"/>
                    </a:lnTo>
                    <a:close/>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grpSp>
        <p:sp>
          <p:nvSpPr>
            <p:cNvPr id="13" name="Trapezoid 12"/>
            <p:cNvSpPr/>
            <p:nvPr/>
          </p:nvSpPr>
          <p:spPr>
            <a:xfrm>
              <a:off x="6012175" y="2708275"/>
              <a:ext cx="172821" cy="1268413"/>
            </a:xfrm>
            <a:prstGeom prst="trapezoid">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grpSp>
      <p:grpSp>
        <p:nvGrpSpPr>
          <p:cNvPr id="32" name="Group 31"/>
          <p:cNvGrpSpPr/>
          <p:nvPr/>
        </p:nvGrpSpPr>
        <p:grpSpPr>
          <a:xfrm>
            <a:off x="2747192" y="1894608"/>
            <a:ext cx="787882" cy="1226021"/>
            <a:chOff x="1813736" y="2399295"/>
            <a:chExt cx="943528" cy="1468221"/>
          </a:xfrm>
          <a:solidFill>
            <a:schemeClr val="accent3">
              <a:lumMod val="50000"/>
            </a:schemeClr>
          </a:solidFill>
        </p:grpSpPr>
        <p:grpSp>
          <p:nvGrpSpPr>
            <p:cNvPr id="19" name="Group 245"/>
            <p:cNvGrpSpPr/>
            <p:nvPr/>
          </p:nvGrpSpPr>
          <p:grpSpPr>
            <a:xfrm rot="662010">
              <a:off x="1813736" y="2399295"/>
              <a:ext cx="943528" cy="910895"/>
              <a:chOff x="3538538" y="2093914"/>
              <a:chExt cx="550863" cy="531813"/>
            </a:xfrm>
            <a:grpFill/>
          </p:grpSpPr>
          <p:sp>
            <p:nvSpPr>
              <p:cNvPr id="21" name="Oval 72"/>
              <p:cNvSpPr>
                <a:spLocks noChangeArrowheads="1"/>
              </p:cNvSpPr>
              <p:nvPr/>
            </p:nvSpPr>
            <p:spPr bwMode="auto">
              <a:xfrm>
                <a:off x="3829050" y="2363789"/>
                <a:ext cx="55563" cy="55563"/>
              </a:xfrm>
              <a:prstGeom prst="ellipse">
                <a:avLst/>
              </a:pr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22" name="Freeform 76"/>
              <p:cNvSpPr/>
              <p:nvPr/>
            </p:nvSpPr>
            <p:spPr bwMode="auto">
              <a:xfrm>
                <a:off x="3538538" y="2355851"/>
                <a:ext cx="282575" cy="79375"/>
              </a:xfrm>
              <a:custGeom>
                <a:avLst/>
                <a:gdLst/>
                <a:ahLst/>
                <a:cxnLst>
                  <a:cxn ang="0">
                    <a:pos x="169" y="1"/>
                  </a:cxn>
                  <a:cxn ang="0">
                    <a:pos x="0" y="0"/>
                  </a:cxn>
                  <a:cxn ang="0">
                    <a:pos x="1" y="16"/>
                  </a:cxn>
                  <a:cxn ang="0">
                    <a:pos x="144" y="46"/>
                  </a:cxn>
                  <a:cxn ang="0">
                    <a:pos x="170" y="31"/>
                  </a:cxn>
                  <a:cxn ang="0">
                    <a:pos x="169" y="1"/>
                  </a:cxn>
                </a:cxnLst>
                <a:rect l="0" t="0" r="r" b="b"/>
                <a:pathLst>
                  <a:path w="170" h="48">
                    <a:moveTo>
                      <a:pt x="169" y="1"/>
                    </a:moveTo>
                    <a:cubicBezTo>
                      <a:pt x="0" y="0"/>
                      <a:pt x="0" y="0"/>
                      <a:pt x="0" y="0"/>
                    </a:cubicBezTo>
                    <a:cubicBezTo>
                      <a:pt x="1" y="16"/>
                      <a:pt x="1" y="16"/>
                      <a:pt x="1" y="16"/>
                    </a:cubicBezTo>
                    <a:cubicBezTo>
                      <a:pt x="144" y="46"/>
                      <a:pt x="144" y="46"/>
                      <a:pt x="144" y="46"/>
                    </a:cubicBezTo>
                    <a:cubicBezTo>
                      <a:pt x="144" y="46"/>
                      <a:pt x="163" y="48"/>
                      <a:pt x="170" y="31"/>
                    </a:cubicBezTo>
                    <a:lnTo>
                      <a:pt x="169" y="1"/>
                    </a:lnTo>
                    <a:close/>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23" name="Freeform 77"/>
              <p:cNvSpPr/>
              <p:nvPr/>
            </p:nvSpPr>
            <p:spPr bwMode="auto">
              <a:xfrm>
                <a:off x="3843338" y="2093914"/>
                <a:ext cx="184150" cy="266700"/>
              </a:xfrm>
              <a:custGeom>
                <a:avLst/>
                <a:gdLst/>
                <a:ahLst/>
                <a:cxnLst>
                  <a:cxn ang="0">
                    <a:pos x="0" y="137"/>
                  </a:cxn>
                  <a:cxn ang="0">
                    <a:pos x="99" y="0"/>
                  </a:cxn>
                  <a:cxn ang="0">
                    <a:pos x="111" y="10"/>
                  </a:cxn>
                  <a:cxn ang="0">
                    <a:pos x="51" y="143"/>
                  </a:cxn>
                  <a:cxn ang="0">
                    <a:pos x="23" y="156"/>
                  </a:cxn>
                  <a:cxn ang="0">
                    <a:pos x="0" y="137"/>
                  </a:cxn>
                </a:cxnLst>
                <a:rect l="0" t="0" r="r" b="b"/>
                <a:pathLst>
                  <a:path w="111" h="160">
                    <a:moveTo>
                      <a:pt x="0" y="137"/>
                    </a:moveTo>
                    <a:cubicBezTo>
                      <a:pt x="99" y="0"/>
                      <a:pt x="99" y="0"/>
                      <a:pt x="99" y="0"/>
                    </a:cubicBezTo>
                    <a:cubicBezTo>
                      <a:pt x="111" y="10"/>
                      <a:pt x="111" y="10"/>
                      <a:pt x="111" y="10"/>
                    </a:cubicBezTo>
                    <a:cubicBezTo>
                      <a:pt x="51" y="143"/>
                      <a:pt x="51" y="143"/>
                      <a:pt x="51" y="143"/>
                    </a:cubicBezTo>
                    <a:cubicBezTo>
                      <a:pt x="51" y="143"/>
                      <a:pt x="42" y="160"/>
                      <a:pt x="23" y="156"/>
                    </a:cubicBezTo>
                    <a:lnTo>
                      <a:pt x="0" y="137"/>
                    </a:lnTo>
                    <a:close/>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24" name="Freeform 78"/>
              <p:cNvSpPr/>
              <p:nvPr/>
            </p:nvSpPr>
            <p:spPr bwMode="auto">
              <a:xfrm>
                <a:off x="3859213" y="2389189"/>
                <a:ext cx="230188" cy="236538"/>
              </a:xfrm>
              <a:custGeom>
                <a:avLst/>
                <a:gdLst/>
                <a:ahLst/>
                <a:cxnLst>
                  <a:cxn ang="0">
                    <a:pos x="34" y="0"/>
                  </a:cxn>
                  <a:cxn ang="0">
                    <a:pos x="138" y="133"/>
                  </a:cxn>
                  <a:cxn ang="0">
                    <a:pos x="125" y="142"/>
                  </a:cxn>
                  <a:cxn ang="0">
                    <a:pos x="14" y="48"/>
                  </a:cxn>
                  <a:cxn ang="0">
                    <a:pos x="9" y="18"/>
                  </a:cxn>
                  <a:cxn ang="0">
                    <a:pos x="34" y="0"/>
                  </a:cxn>
                </a:cxnLst>
                <a:rect l="0" t="0" r="r" b="b"/>
                <a:pathLst>
                  <a:path w="138" h="142">
                    <a:moveTo>
                      <a:pt x="34" y="0"/>
                    </a:moveTo>
                    <a:cubicBezTo>
                      <a:pt x="138" y="133"/>
                      <a:pt x="138" y="133"/>
                      <a:pt x="138" y="133"/>
                    </a:cubicBezTo>
                    <a:cubicBezTo>
                      <a:pt x="125" y="142"/>
                      <a:pt x="125" y="142"/>
                      <a:pt x="125" y="142"/>
                    </a:cubicBezTo>
                    <a:cubicBezTo>
                      <a:pt x="14" y="48"/>
                      <a:pt x="14" y="48"/>
                      <a:pt x="14" y="48"/>
                    </a:cubicBezTo>
                    <a:cubicBezTo>
                      <a:pt x="14" y="48"/>
                      <a:pt x="0" y="34"/>
                      <a:pt x="9" y="18"/>
                    </a:cubicBezTo>
                    <a:lnTo>
                      <a:pt x="34" y="0"/>
                    </a:lnTo>
                    <a:close/>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grpSp>
        <p:sp>
          <p:nvSpPr>
            <p:cNvPr id="20" name="Trapezoid 19"/>
            <p:cNvSpPr/>
            <p:nvPr/>
          </p:nvSpPr>
          <p:spPr>
            <a:xfrm>
              <a:off x="2291349" y="2991506"/>
              <a:ext cx="119356" cy="876010"/>
            </a:xfrm>
            <a:prstGeom prst="trapezoid">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grpSp>
      <p:grpSp>
        <p:nvGrpSpPr>
          <p:cNvPr id="33" name="Group 32"/>
          <p:cNvGrpSpPr/>
          <p:nvPr/>
        </p:nvGrpSpPr>
        <p:grpSpPr>
          <a:xfrm>
            <a:off x="1414007" y="1958197"/>
            <a:ext cx="760632" cy="1162433"/>
            <a:chOff x="382302" y="2475445"/>
            <a:chExt cx="910895" cy="1392071"/>
          </a:xfrm>
          <a:solidFill>
            <a:schemeClr val="accent3">
              <a:lumMod val="50000"/>
            </a:schemeClr>
          </a:solidFill>
        </p:grpSpPr>
        <p:grpSp>
          <p:nvGrpSpPr>
            <p:cNvPr id="26" name="Group 245"/>
            <p:cNvGrpSpPr/>
            <p:nvPr/>
          </p:nvGrpSpPr>
          <p:grpSpPr>
            <a:xfrm rot="17319236">
              <a:off x="365986" y="2491761"/>
              <a:ext cx="943528" cy="910895"/>
              <a:chOff x="3538538" y="2093914"/>
              <a:chExt cx="550863" cy="531813"/>
            </a:xfrm>
            <a:grpFill/>
          </p:grpSpPr>
          <p:sp>
            <p:nvSpPr>
              <p:cNvPr id="28" name="Oval 72"/>
              <p:cNvSpPr>
                <a:spLocks noChangeArrowheads="1"/>
              </p:cNvSpPr>
              <p:nvPr/>
            </p:nvSpPr>
            <p:spPr bwMode="auto">
              <a:xfrm>
                <a:off x="3829050" y="2363789"/>
                <a:ext cx="55563" cy="55563"/>
              </a:xfrm>
              <a:prstGeom prst="ellipse">
                <a:avLst/>
              </a:pr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29" name="Freeform 76"/>
              <p:cNvSpPr/>
              <p:nvPr/>
            </p:nvSpPr>
            <p:spPr bwMode="auto">
              <a:xfrm>
                <a:off x="3538538" y="2355851"/>
                <a:ext cx="282575" cy="79375"/>
              </a:xfrm>
              <a:custGeom>
                <a:avLst/>
                <a:gdLst/>
                <a:ahLst/>
                <a:cxnLst>
                  <a:cxn ang="0">
                    <a:pos x="169" y="1"/>
                  </a:cxn>
                  <a:cxn ang="0">
                    <a:pos x="0" y="0"/>
                  </a:cxn>
                  <a:cxn ang="0">
                    <a:pos x="1" y="16"/>
                  </a:cxn>
                  <a:cxn ang="0">
                    <a:pos x="144" y="46"/>
                  </a:cxn>
                  <a:cxn ang="0">
                    <a:pos x="170" y="31"/>
                  </a:cxn>
                  <a:cxn ang="0">
                    <a:pos x="169" y="1"/>
                  </a:cxn>
                </a:cxnLst>
                <a:rect l="0" t="0" r="r" b="b"/>
                <a:pathLst>
                  <a:path w="170" h="48">
                    <a:moveTo>
                      <a:pt x="169" y="1"/>
                    </a:moveTo>
                    <a:cubicBezTo>
                      <a:pt x="0" y="0"/>
                      <a:pt x="0" y="0"/>
                      <a:pt x="0" y="0"/>
                    </a:cubicBezTo>
                    <a:cubicBezTo>
                      <a:pt x="1" y="16"/>
                      <a:pt x="1" y="16"/>
                      <a:pt x="1" y="16"/>
                    </a:cubicBezTo>
                    <a:cubicBezTo>
                      <a:pt x="144" y="46"/>
                      <a:pt x="144" y="46"/>
                      <a:pt x="144" y="46"/>
                    </a:cubicBezTo>
                    <a:cubicBezTo>
                      <a:pt x="144" y="46"/>
                      <a:pt x="163" y="48"/>
                      <a:pt x="170" y="31"/>
                    </a:cubicBezTo>
                    <a:lnTo>
                      <a:pt x="169" y="1"/>
                    </a:lnTo>
                    <a:close/>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30" name="Freeform 77"/>
              <p:cNvSpPr/>
              <p:nvPr/>
            </p:nvSpPr>
            <p:spPr bwMode="auto">
              <a:xfrm>
                <a:off x="3843338" y="2093914"/>
                <a:ext cx="184150" cy="266700"/>
              </a:xfrm>
              <a:custGeom>
                <a:avLst/>
                <a:gdLst/>
                <a:ahLst/>
                <a:cxnLst>
                  <a:cxn ang="0">
                    <a:pos x="0" y="137"/>
                  </a:cxn>
                  <a:cxn ang="0">
                    <a:pos x="99" y="0"/>
                  </a:cxn>
                  <a:cxn ang="0">
                    <a:pos x="111" y="10"/>
                  </a:cxn>
                  <a:cxn ang="0">
                    <a:pos x="51" y="143"/>
                  </a:cxn>
                  <a:cxn ang="0">
                    <a:pos x="23" y="156"/>
                  </a:cxn>
                  <a:cxn ang="0">
                    <a:pos x="0" y="137"/>
                  </a:cxn>
                </a:cxnLst>
                <a:rect l="0" t="0" r="r" b="b"/>
                <a:pathLst>
                  <a:path w="111" h="160">
                    <a:moveTo>
                      <a:pt x="0" y="137"/>
                    </a:moveTo>
                    <a:cubicBezTo>
                      <a:pt x="99" y="0"/>
                      <a:pt x="99" y="0"/>
                      <a:pt x="99" y="0"/>
                    </a:cubicBezTo>
                    <a:cubicBezTo>
                      <a:pt x="111" y="10"/>
                      <a:pt x="111" y="10"/>
                      <a:pt x="111" y="10"/>
                    </a:cubicBezTo>
                    <a:cubicBezTo>
                      <a:pt x="51" y="143"/>
                      <a:pt x="51" y="143"/>
                      <a:pt x="51" y="143"/>
                    </a:cubicBezTo>
                    <a:cubicBezTo>
                      <a:pt x="51" y="143"/>
                      <a:pt x="42" y="160"/>
                      <a:pt x="23" y="156"/>
                    </a:cubicBezTo>
                    <a:lnTo>
                      <a:pt x="0" y="137"/>
                    </a:lnTo>
                    <a:close/>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31" name="Freeform 78"/>
              <p:cNvSpPr/>
              <p:nvPr/>
            </p:nvSpPr>
            <p:spPr bwMode="auto">
              <a:xfrm>
                <a:off x="3859213" y="2389189"/>
                <a:ext cx="230188" cy="236538"/>
              </a:xfrm>
              <a:custGeom>
                <a:avLst/>
                <a:gdLst/>
                <a:ahLst/>
                <a:cxnLst>
                  <a:cxn ang="0">
                    <a:pos x="34" y="0"/>
                  </a:cxn>
                  <a:cxn ang="0">
                    <a:pos x="138" y="133"/>
                  </a:cxn>
                  <a:cxn ang="0">
                    <a:pos x="125" y="142"/>
                  </a:cxn>
                  <a:cxn ang="0">
                    <a:pos x="14" y="48"/>
                  </a:cxn>
                  <a:cxn ang="0">
                    <a:pos x="9" y="18"/>
                  </a:cxn>
                  <a:cxn ang="0">
                    <a:pos x="34" y="0"/>
                  </a:cxn>
                </a:cxnLst>
                <a:rect l="0" t="0" r="r" b="b"/>
                <a:pathLst>
                  <a:path w="138" h="142">
                    <a:moveTo>
                      <a:pt x="34" y="0"/>
                    </a:moveTo>
                    <a:cubicBezTo>
                      <a:pt x="138" y="133"/>
                      <a:pt x="138" y="133"/>
                      <a:pt x="138" y="133"/>
                    </a:cubicBezTo>
                    <a:cubicBezTo>
                      <a:pt x="125" y="142"/>
                      <a:pt x="125" y="142"/>
                      <a:pt x="125" y="142"/>
                    </a:cubicBezTo>
                    <a:cubicBezTo>
                      <a:pt x="14" y="48"/>
                      <a:pt x="14" y="48"/>
                      <a:pt x="14" y="48"/>
                    </a:cubicBezTo>
                    <a:cubicBezTo>
                      <a:pt x="14" y="48"/>
                      <a:pt x="0" y="34"/>
                      <a:pt x="9" y="18"/>
                    </a:cubicBezTo>
                    <a:lnTo>
                      <a:pt x="34" y="0"/>
                    </a:lnTo>
                    <a:close/>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grpSp>
        <p:sp>
          <p:nvSpPr>
            <p:cNvPr id="27" name="Trapezoid 26"/>
            <p:cNvSpPr/>
            <p:nvPr/>
          </p:nvSpPr>
          <p:spPr>
            <a:xfrm>
              <a:off x="864147" y="2991506"/>
              <a:ext cx="119356" cy="876010"/>
            </a:xfrm>
            <a:prstGeom prst="trapezoid">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grpSp>
      <p:sp>
        <p:nvSpPr>
          <p:cNvPr id="119" name="Rounded Rectangle 118"/>
          <p:cNvSpPr/>
          <p:nvPr/>
        </p:nvSpPr>
        <p:spPr>
          <a:xfrm>
            <a:off x="654724" y="2859785"/>
            <a:ext cx="3802062" cy="2016245"/>
          </a:xfrm>
          <a:prstGeom prst="roundRect">
            <a:avLst>
              <a:gd name="adj" fmla="val 4437"/>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grpSp>
        <p:nvGrpSpPr>
          <p:cNvPr id="34" name="Group 33"/>
          <p:cNvGrpSpPr/>
          <p:nvPr/>
        </p:nvGrpSpPr>
        <p:grpSpPr>
          <a:xfrm flipH="1">
            <a:off x="5032856" y="1941241"/>
            <a:ext cx="806479" cy="918544"/>
            <a:chOff x="4053537" y="1660480"/>
            <a:chExt cx="1993616" cy="2270643"/>
          </a:xfrm>
          <a:solidFill>
            <a:schemeClr val="accent1">
              <a:lumMod val="50000"/>
            </a:schemeClr>
          </a:solidFill>
        </p:grpSpPr>
        <p:sp>
          <p:nvSpPr>
            <p:cNvPr id="35" name="Freeform 101"/>
            <p:cNvSpPr/>
            <p:nvPr/>
          </p:nvSpPr>
          <p:spPr bwMode="auto">
            <a:xfrm rot="19404748" flipH="1">
              <a:off x="4053537" y="1660480"/>
              <a:ext cx="1945578" cy="1277836"/>
            </a:xfrm>
            <a:custGeom>
              <a:avLst/>
              <a:gdLst/>
              <a:ahLst/>
              <a:cxnLst>
                <a:cxn ang="0">
                  <a:pos x="13" y="253"/>
                </a:cxn>
                <a:cxn ang="0">
                  <a:pos x="277" y="135"/>
                </a:cxn>
                <a:cxn ang="0">
                  <a:pos x="323" y="227"/>
                </a:cxn>
                <a:cxn ang="0">
                  <a:pos x="343" y="227"/>
                </a:cxn>
                <a:cxn ang="0">
                  <a:pos x="286" y="0"/>
                </a:cxn>
                <a:cxn ang="0">
                  <a:pos x="255" y="63"/>
                </a:cxn>
                <a:cxn ang="0">
                  <a:pos x="267" y="103"/>
                </a:cxn>
                <a:cxn ang="0">
                  <a:pos x="0" y="226"/>
                </a:cxn>
                <a:cxn ang="0">
                  <a:pos x="13" y="253"/>
                </a:cxn>
              </a:cxnLst>
              <a:rect l="0" t="0" r="r" b="b"/>
              <a:pathLst>
                <a:path w="386" h="253">
                  <a:moveTo>
                    <a:pt x="13" y="253"/>
                  </a:moveTo>
                  <a:cubicBezTo>
                    <a:pt x="277" y="135"/>
                    <a:pt x="277" y="135"/>
                    <a:pt x="277" y="135"/>
                  </a:cubicBezTo>
                  <a:cubicBezTo>
                    <a:pt x="323" y="227"/>
                    <a:pt x="323" y="227"/>
                    <a:pt x="323" y="227"/>
                  </a:cubicBezTo>
                  <a:cubicBezTo>
                    <a:pt x="323" y="227"/>
                    <a:pt x="329" y="243"/>
                    <a:pt x="343" y="227"/>
                  </a:cubicBezTo>
                  <a:cubicBezTo>
                    <a:pt x="343" y="227"/>
                    <a:pt x="386" y="45"/>
                    <a:pt x="286" y="0"/>
                  </a:cubicBezTo>
                  <a:cubicBezTo>
                    <a:pt x="255" y="63"/>
                    <a:pt x="255" y="63"/>
                    <a:pt x="255" y="63"/>
                  </a:cubicBezTo>
                  <a:cubicBezTo>
                    <a:pt x="267" y="103"/>
                    <a:pt x="267" y="103"/>
                    <a:pt x="267" y="103"/>
                  </a:cubicBezTo>
                  <a:cubicBezTo>
                    <a:pt x="0" y="226"/>
                    <a:pt x="0" y="226"/>
                    <a:pt x="0" y="226"/>
                  </a:cubicBezTo>
                  <a:lnTo>
                    <a:pt x="13" y="253"/>
                  </a:lnTo>
                  <a:close/>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grpSp>
          <p:nvGrpSpPr>
            <p:cNvPr id="36" name="Group 32"/>
            <p:cNvGrpSpPr/>
            <p:nvPr/>
          </p:nvGrpSpPr>
          <p:grpSpPr>
            <a:xfrm>
              <a:off x="4173636" y="2107240"/>
              <a:ext cx="1873517" cy="1823883"/>
              <a:chOff x="4173636" y="2107240"/>
              <a:chExt cx="1873517" cy="1823883"/>
            </a:xfrm>
            <a:grpFill/>
          </p:grpSpPr>
          <p:sp>
            <p:nvSpPr>
              <p:cNvPr id="37" name="Freeform 102"/>
              <p:cNvSpPr/>
              <p:nvPr/>
            </p:nvSpPr>
            <p:spPr bwMode="auto">
              <a:xfrm flipH="1">
                <a:off x="4327360" y="2808608"/>
                <a:ext cx="4805" cy="759015"/>
              </a:xfrm>
              <a:custGeom>
                <a:avLst/>
                <a:gdLst/>
                <a:ahLst/>
                <a:cxnLst>
                  <a:cxn ang="0">
                    <a:pos x="0" y="0"/>
                  </a:cxn>
                  <a:cxn ang="0">
                    <a:pos x="0" y="158"/>
                  </a:cxn>
                  <a:cxn ang="0">
                    <a:pos x="0" y="0"/>
                  </a:cxn>
                </a:cxnLst>
                <a:rect l="0" t="0" r="r" b="b"/>
                <a:pathLst>
                  <a:path h="158">
                    <a:moveTo>
                      <a:pt x="0" y="0"/>
                    </a:moveTo>
                    <a:lnTo>
                      <a:pt x="0" y="158"/>
                    </a:lnTo>
                    <a:lnTo>
                      <a:pt x="0" y="0"/>
                    </a:lnTo>
                    <a:close/>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38" name="Line 103"/>
              <p:cNvSpPr>
                <a:spLocks noChangeShapeType="1"/>
              </p:cNvSpPr>
              <p:nvPr/>
            </p:nvSpPr>
            <p:spPr bwMode="auto">
              <a:xfrm flipH="1">
                <a:off x="4327360" y="2808608"/>
                <a:ext cx="4805" cy="759015"/>
              </a:xfrm>
              <a:prstGeom prst="line">
                <a:avLst/>
              </a:pr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39" name="Rectangle 104"/>
              <p:cNvSpPr>
                <a:spLocks noChangeArrowheads="1"/>
              </p:cNvSpPr>
              <p:nvPr/>
            </p:nvSpPr>
            <p:spPr bwMode="auto">
              <a:xfrm flipH="1">
                <a:off x="4308144" y="2515570"/>
                <a:ext cx="45719" cy="1052054"/>
              </a:xfrm>
              <a:prstGeom prst="rect">
                <a:avLst/>
              </a:prstGeom>
              <a:grpFill/>
              <a:ln w="9525">
                <a:noFill/>
                <a:miter lim="800000"/>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40" name="Freeform 105"/>
              <p:cNvSpPr/>
              <p:nvPr/>
            </p:nvSpPr>
            <p:spPr bwMode="auto">
              <a:xfrm flipH="1">
                <a:off x="5124806" y="2107240"/>
                <a:ext cx="360293" cy="1484404"/>
              </a:xfrm>
              <a:custGeom>
                <a:avLst/>
                <a:gdLst/>
                <a:ahLst/>
                <a:cxnLst>
                  <a:cxn ang="0">
                    <a:pos x="5" y="294"/>
                  </a:cxn>
                  <a:cxn ang="0">
                    <a:pos x="4" y="294"/>
                  </a:cxn>
                  <a:cxn ang="0">
                    <a:pos x="0" y="288"/>
                  </a:cxn>
                  <a:cxn ang="0">
                    <a:pos x="61" y="4"/>
                  </a:cxn>
                  <a:cxn ang="0">
                    <a:pos x="67" y="0"/>
                  </a:cxn>
                  <a:cxn ang="0">
                    <a:pos x="71" y="6"/>
                  </a:cxn>
                  <a:cxn ang="0">
                    <a:pos x="10" y="291"/>
                  </a:cxn>
                  <a:cxn ang="0">
                    <a:pos x="5" y="294"/>
                  </a:cxn>
                </a:cxnLst>
                <a:rect l="0" t="0" r="r" b="b"/>
                <a:pathLst>
                  <a:path w="71" h="294">
                    <a:moveTo>
                      <a:pt x="5" y="294"/>
                    </a:moveTo>
                    <a:cubicBezTo>
                      <a:pt x="4" y="294"/>
                      <a:pt x="4" y="294"/>
                      <a:pt x="4" y="294"/>
                    </a:cubicBezTo>
                    <a:cubicBezTo>
                      <a:pt x="1" y="294"/>
                      <a:pt x="0" y="291"/>
                      <a:pt x="0" y="288"/>
                    </a:cubicBezTo>
                    <a:cubicBezTo>
                      <a:pt x="61" y="4"/>
                      <a:pt x="61" y="4"/>
                      <a:pt x="61" y="4"/>
                    </a:cubicBezTo>
                    <a:cubicBezTo>
                      <a:pt x="62" y="1"/>
                      <a:pt x="64" y="0"/>
                      <a:pt x="67" y="0"/>
                    </a:cubicBezTo>
                    <a:cubicBezTo>
                      <a:pt x="70" y="1"/>
                      <a:pt x="71" y="4"/>
                      <a:pt x="71" y="6"/>
                    </a:cubicBezTo>
                    <a:cubicBezTo>
                      <a:pt x="10" y="291"/>
                      <a:pt x="10" y="291"/>
                      <a:pt x="10" y="291"/>
                    </a:cubicBezTo>
                    <a:cubicBezTo>
                      <a:pt x="9" y="293"/>
                      <a:pt x="7" y="294"/>
                      <a:pt x="5" y="294"/>
                    </a:cubicBezTo>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41" name="Freeform 106"/>
              <p:cNvSpPr/>
              <p:nvPr/>
            </p:nvSpPr>
            <p:spPr bwMode="auto">
              <a:xfrm flipH="1">
                <a:off x="4769318" y="2116848"/>
                <a:ext cx="403527" cy="1484404"/>
              </a:xfrm>
              <a:custGeom>
                <a:avLst/>
                <a:gdLst/>
                <a:ahLst/>
                <a:cxnLst>
                  <a:cxn ang="0">
                    <a:pos x="75" y="294"/>
                  </a:cxn>
                  <a:cxn ang="0">
                    <a:pos x="70" y="290"/>
                  </a:cxn>
                  <a:cxn ang="0">
                    <a:pos x="0" y="7"/>
                  </a:cxn>
                  <a:cxn ang="0">
                    <a:pos x="4" y="1"/>
                  </a:cxn>
                  <a:cxn ang="0">
                    <a:pos x="10" y="4"/>
                  </a:cxn>
                  <a:cxn ang="0">
                    <a:pos x="79" y="288"/>
                  </a:cxn>
                  <a:cxn ang="0">
                    <a:pos x="76" y="294"/>
                  </a:cxn>
                  <a:cxn ang="0">
                    <a:pos x="75" y="294"/>
                  </a:cxn>
                </a:cxnLst>
                <a:rect l="0" t="0" r="r" b="b"/>
                <a:pathLst>
                  <a:path w="80" h="294">
                    <a:moveTo>
                      <a:pt x="75" y="294"/>
                    </a:moveTo>
                    <a:cubicBezTo>
                      <a:pt x="72" y="294"/>
                      <a:pt x="70" y="292"/>
                      <a:pt x="70" y="290"/>
                    </a:cubicBezTo>
                    <a:cubicBezTo>
                      <a:pt x="0" y="7"/>
                      <a:pt x="0" y="7"/>
                      <a:pt x="0" y="7"/>
                    </a:cubicBezTo>
                    <a:cubicBezTo>
                      <a:pt x="0" y="4"/>
                      <a:pt x="1" y="1"/>
                      <a:pt x="4" y="1"/>
                    </a:cubicBezTo>
                    <a:cubicBezTo>
                      <a:pt x="7" y="0"/>
                      <a:pt x="9" y="2"/>
                      <a:pt x="10" y="4"/>
                    </a:cubicBezTo>
                    <a:cubicBezTo>
                      <a:pt x="79" y="288"/>
                      <a:pt x="79" y="288"/>
                      <a:pt x="79" y="288"/>
                    </a:cubicBezTo>
                    <a:cubicBezTo>
                      <a:pt x="80" y="290"/>
                      <a:pt x="78" y="293"/>
                      <a:pt x="76" y="294"/>
                    </a:cubicBezTo>
                    <a:cubicBezTo>
                      <a:pt x="75" y="294"/>
                      <a:pt x="75" y="294"/>
                      <a:pt x="75" y="294"/>
                    </a:cubicBezTo>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42" name="Rectangle 107"/>
              <p:cNvSpPr>
                <a:spLocks noChangeArrowheads="1"/>
              </p:cNvSpPr>
              <p:nvPr/>
            </p:nvSpPr>
            <p:spPr bwMode="auto">
              <a:xfrm flipH="1">
                <a:off x="5792547" y="2283715"/>
                <a:ext cx="48039" cy="962049"/>
              </a:xfrm>
              <a:prstGeom prst="rect">
                <a:avLst/>
              </a:prstGeom>
              <a:grpFill/>
              <a:ln w="9525">
                <a:noFill/>
                <a:miter lim="800000"/>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43" name="Freeform 108"/>
              <p:cNvSpPr/>
              <p:nvPr/>
            </p:nvSpPr>
            <p:spPr bwMode="auto">
              <a:xfrm flipH="1">
                <a:off x="4927845" y="2890273"/>
                <a:ext cx="514018" cy="720584"/>
              </a:xfrm>
              <a:custGeom>
                <a:avLst/>
                <a:gdLst/>
                <a:ahLst/>
                <a:cxnLst>
                  <a:cxn ang="0">
                    <a:pos x="6" y="143"/>
                  </a:cxn>
                  <a:cxn ang="0">
                    <a:pos x="3" y="142"/>
                  </a:cxn>
                  <a:cxn ang="0">
                    <a:pos x="2" y="135"/>
                  </a:cxn>
                  <a:cxn ang="0">
                    <a:pos x="92" y="3"/>
                  </a:cxn>
                  <a:cxn ang="0">
                    <a:pos x="99" y="1"/>
                  </a:cxn>
                  <a:cxn ang="0">
                    <a:pos x="100" y="8"/>
                  </a:cxn>
                  <a:cxn ang="0">
                    <a:pos x="10" y="141"/>
                  </a:cxn>
                  <a:cxn ang="0">
                    <a:pos x="6" y="143"/>
                  </a:cxn>
                </a:cxnLst>
                <a:rect l="0" t="0" r="r" b="b"/>
                <a:pathLst>
                  <a:path w="102" h="143">
                    <a:moveTo>
                      <a:pt x="6" y="143"/>
                    </a:moveTo>
                    <a:cubicBezTo>
                      <a:pt x="5" y="143"/>
                      <a:pt x="4" y="143"/>
                      <a:pt x="3" y="142"/>
                    </a:cubicBezTo>
                    <a:cubicBezTo>
                      <a:pt x="1" y="141"/>
                      <a:pt x="0" y="138"/>
                      <a:pt x="2" y="135"/>
                    </a:cubicBezTo>
                    <a:cubicBezTo>
                      <a:pt x="92" y="3"/>
                      <a:pt x="92" y="3"/>
                      <a:pt x="92" y="3"/>
                    </a:cubicBezTo>
                    <a:cubicBezTo>
                      <a:pt x="93" y="0"/>
                      <a:pt x="96" y="0"/>
                      <a:pt x="99" y="1"/>
                    </a:cubicBezTo>
                    <a:cubicBezTo>
                      <a:pt x="101" y="3"/>
                      <a:pt x="102" y="6"/>
                      <a:pt x="100" y="8"/>
                    </a:cubicBezTo>
                    <a:cubicBezTo>
                      <a:pt x="10" y="141"/>
                      <a:pt x="10" y="141"/>
                      <a:pt x="10" y="141"/>
                    </a:cubicBezTo>
                    <a:cubicBezTo>
                      <a:pt x="9" y="142"/>
                      <a:pt x="8" y="143"/>
                      <a:pt x="6" y="143"/>
                    </a:cubicBezTo>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44" name="Freeform 109"/>
              <p:cNvSpPr/>
              <p:nvPr/>
            </p:nvSpPr>
            <p:spPr bwMode="auto">
              <a:xfrm flipH="1">
                <a:off x="4778926" y="2914294"/>
                <a:ext cx="562057" cy="691760"/>
              </a:xfrm>
              <a:custGeom>
                <a:avLst/>
                <a:gdLst/>
                <a:ahLst/>
                <a:cxnLst>
                  <a:cxn ang="0">
                    <a:pos x="106" y="137"/>
                  </a:cxn>
                  <a:cxn ang="0">
                    <a:pos x="102" y="136"/>
                  </a:cxn>
                  <a:cxn ang="0">
                    <a:pos x="2" y="9"/>
                  </a:cxn>
                  <a:cxn ang="0">
                    <a:pos x="3" y="2"/>
                  </a:cxn>
                  <a:cxn ang="0">
                    <a:pos x="10" y="3"/>
                  </a:cxn>
                  <a:cxn ang="0">
                    <a:pos x="110" y="129"/>
                  </a:cxn>
                  <a:cxn ang="0">
                    <a:pos x="109" y="136"/>
                  </a:cxn>
                  <a:cxn ang="0">
                    <a:pos x="106" y="137"/>
                  </a:cxn>
                </a:cxnLst>
                <a:rect l="0" t="0" r="r" b="b"/>
                <a:pathLst>
                  <a:path w="112" h="137">
                    <a:moveTo>
                      <a:pt x="106" y="137"/>
                    </a:moveTo>
                    <a:cubicBezTo>
                      <a:pt x="105" y="137"/>
                      <a:pt x="103" y="137"/>
                      <a:pt x="102" y="136"/>
                    </a:cubicBezTo>
                    <a:cubicBezTo>
                      <a:pt x="2" y="9"/>
                      <a:pt x="2" y="9"/>
                      <a:pt x="2" y="9"/>
                    </a:cubicBezTo>
                    <a:cubicBezTo>
                      <a:pt x="0" y="7"/>
                      <a:pt x="0" y="4"/>
                      <a:pt x="3" y="2"/>
                    </a:cubicBezTo>
                    <a:cubicBezTo>
                      <a:pt x="5" y="0"/>
                      <a:pt x="8" y="1"/>
                      <a:pt x="10" y="3"/>
                    </a:cubicBezTo>
                    <a:cubicBezTo>
                      <a:pt x="110" y="129"/>
                      <a:pt x="110" y="129"/>
                      <a:pt x="110" y="129"/>
                    </a:cubicBezTo>
                    <a:cubicBezTo>
                      <a:pt x="112" y="132"/>
                      <a:pt x="111" y="135"/>
                      <a:pt x="109" y="136"/>
                    </a:cubicBezTo>
                    <a:cubicBezTo>
                      <a:pt x="108" y="137"/>
                      <a:pt x="107" y="137"/>
                      <a:pt x="106" y="137"/>
                    </a:cubicBezTo>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45" name="Freeform 110"/>
              <p:cNvSpPr/>
              <p:nvPr/>
            </p:nvSpPr>
            <p:spPr bwMode="auto">
              <a:xfrm flipH="1">
                <a:off x="5009513" y="2515569"/>
                <a:ext cx="326665" cy="427548"/>
              </a:xfrm>
              <a:custGeom>
                <a:avLst/>
                <a:gdLst/>
                <a:ahLst/>
                <a:cxnLst>
                  <a:cxn ang="0">
                    <a:pos x="6" y="84"/>
                  </a:cxn>
                  <a:cxn ang="0">
                    <a:pos x="3" y="83"/>
                  </a:cxn>
                  <a:cxn ang="0">
                    <a:pos x="2" y="76"/>
                  </a:cxn>
                  <a:cxn ang="0">
                    <a:pos x="55" y="3"/>
                  </a:cxn>
                  <a:cxn ang="0">
                    <a:pos x="62" y="2"/>
                  </a:cxn>
                  <a:cxn ang="0">
                    <a:pos x="63" y="9"/>
                  </a:cxn>
                  <a:cxn ang="0">
                    <a:pos x="10" y="82"/>
                  </a:cxn>
                  <a:cxn ang="0">
                    <a:pos x="6" y="84"/>
                  </a:cxn>
                </a:cxnLst>
                <a:rect l="0" t="0" r="r" b="b"/>
                <a:pathLst>
                  <a:path w="65" h="84">
                    <a:moveTo>
                      <a:pt x="6" y="84"/>
                    </a:moveTo>
                    <a:cubicBezTo>
                      <a:pt x="5" y="84"/>
                      <a:pt x="4" y="84"/>
                      <a:pt x="3" y="83"/>
                    </a:cubicBezTo>
                    <a:cubicBezTo>
                      <a:pt x="1" y="82"/>
                      <a:pt x="0" y="79"/>
                      <a:pt x="2" y="76"/>
                    </a:cubicBezTo>
                    <a:cubicBezTo>
                      <a:pt x="55" y="3"/>
                      <a:pt x="55" y="3"/>
                      <a:pt x="55" y="3"/>
                    </a:cubicBezTo>
                    <a:cubicBezTo>
                      <a:pt x="57" y="1"/>
                      <a:pt x="60" y="0"/>
                      <a:pt x="62" y="2"/>
                    </a:cubicBezTo>
                    <a:cubicBezTo>
                      <a:pt x="64" y="4"/>
                      <a:pt x="65" y="7"/>
                      <a:pt x="63" y="9"/>
                    </a:cubicBezTo>
                    <a:cubicBezTo>
                      <a:pt x="10" y="82"/>
                      <a:pt x="10" y="82"/>
                      <a:pt x="10" y="82"/>
                    </a:cubicBezTo>
                    <a:cubicBezTo>
                      <a:pt x="9" y="84"/>
                      <a:pt x="7" y="84"/>
                      <a:pt x="6" y="84"/>
                    </a:cubicBezTo>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46" name="Freeform 111"/>
              <p:cNvSpPr/>
              <p:nvPr/>
            </p:nvSpPr>
            <p:spPr bwMode="auto">
              <a:xfrm flipH="1">
                <a:off x="4927845" y="2563608"/>
                <a:ext cx="369901" cy="360293"/>
              </a:xfrm>
              <a:custGeom>
                <a:avLst/>
                <a:gdLst/>
                <a:ahLst/>
                <a:cxnLst>
                  <a:cxn ang="0">
                    <a:pos x="67" y="72"/>
                  </a:cxn>
                  <a:cxn ang="0">
                    <a:pos x="64" y="70"/>
                  </a:cxn>
                  <a:cxn ang="0">
                    <a:pos x="2" y="9"/>
                  </a:cxn>
                  <a:cxn ang="0">
                    <a:pos x="2" y="2"/>
                  </a:cxn>
                  <a:cxn ang="0">
                    <a:pos x="9" y="2"/>
                  </a:cxn>
                  <a:cxn ang="0">
                    <a:pos x="71" y="63"/>
                  </a:cxn>
                  <a:cxn ang="0">
                    <a:pos x="71" y="70"/>
                  </a:cxn>
                  <a:cxn ang="0">
                    <a:pos x="67" y="72"/>
                  </a:cxn>
                </a:cxnLst>
                <a:rect l="0" t="0" r="r" b="b"/>
                <a:pathLst>
                  <a:path w="73" h="72">
                    <a:moveTo>
                      <a:pt x="67" y="72"/>
                    </a:moveTo>
                    <a:cubicBezTo>
                      <a:pt x="66" y="72"/>
                      <a:pt x="65" y="71"/>
                      <a:pt x="64" y="70"/>
                    </a:cubicBezTo>
                    <a:cubicBezTo>
                      <a:pt x="2" y="9"/>
                      <a:pt x="2" y="9"/>
                      <a:pt x="2" y="9"/>
                    </a:cubicBezTo>
                    <a:cubicBezTo>
                      <a:pt x="0" y="7"/>
                      <a:pt x="0" y="4"/>
                      <a:pt x="2" y="2"/>
                    </a:cubicBezTo>
                    <a:cubicBezTo>
                      <a:pt x="4" y="0"/>
                      <a:pt x="7" y="0"/>
                      <a:pt x="9" y="2"/>
                    </a:cubicBezTo>
                    <a:cubicBezTo>
                      <a:pt x="71" y="63"/>
                      <a:pt x="71" y="63"/>
                      <a:pt x="71" y="63"/>
                    </a:cubicBezTo>
                    <a:cubicBezTo>
                      <a:pt x="73" y="65"/>
                      <a:pt x="73" y="68"/>
                      <a:pt x="71" y="70"/>
                    </a:cubicBezTo>
                    <a:cubicBezTo>
                      <a:pt x="70" y="71"/>
                      <a:pt x="69" y="72"/>
                      <a:pt x="67" y="72"/>
                    </a:cubicBezTo>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47" name="Rectangle 112"/>
              <p:cNvSpPr>
                <a:spLocks noChangeArrowheads="1"/>
              </p:cNvSpPr>
              <p:nvPr/>
            </p:nvSpPr>
            <p:spPr bwMode="auto">
              <a:xfrm flipH="1">
                <a:off x="4173636" y="3553210"/>
                <a:ext cx="1873517" cy="377913"/>
              </a:xfrm>
              <a:prstGeom prst="rect">
                <a:avLst/>
              </a:prstGeom>
              <a:grpFill/>
              <a:ln w="9525">
                <a:noFill/>
                <a:miter lim="800000"/>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48" name="Rectangle 113"/>
              <p:cNvSpPr>
                <a:spLocks noChangeArrowheads="1"/>
              </p:cNvSpPr>
              <p:nvPr/>
            </p:nvSpPr>
            <p:spPr bwMode="auto">
              <a:xfrm flipH="1">
                <a:off x="5686860" y="3188114"/>
                <a:ext cx="254608" cy="389117"/>
              </a:xfrm>
              <a:prstGeom prst="rect">
                <a:avLst/>
              </a:prstGeom>
              <a:grpFill/>
              <a:ln w="9525">
                <a:noFill/>
                <a:miter lim="800000"/>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grpSp>
      </p:grpSp>
      <p:cxnSp>
        <p:nvCxnSpPr>
          <p:cNvPr id="113" name="Straight Connector 112"/>
          <p:cNvCxnSpPr/>
          <p:nvPr/>
        </p:nvCxnSpPr>
        <p:spPr>
          <a:xfrm flipV="1">
            <a:off x="4581525" y="1202175"/>
            <a:ext cx="0" cy="3673855"/>
          </a:xfrm>
          <a:prstGeom prst="line">
            <a:avLst/>
          </a:prstGeom>
          <a:ln w="19050">
            <a:solidFill>
              <a:schemeClr val="bg1">
                <a:lumMod val="75000"/>
              </a:schemeClr>
            </a:solidFill>
            <a:prstDash val="sysDot"/>
            <a:headEnd type="diamond"/>
            <a:tailEnd type="diamond"/>
          </a:ln>
        </p:spPr>
        <p:style>
          <a:lnRef idx="1">
            <a:schemeClr val="accent1"/>
          </a:lnRef>
          <a:fillRef idx="0">
            <a:schemeClr val="accent1"/>
          </a:fillRef>
          <a:effectRef idx="0">
            <a:schemeClr val="accent1"/>
          </a:effectRef>
          <a:fontRef idx="minor">
            <a:schemeClr val="tx1"/>
          </a:fontRef>
        </p:style>
      </p:cxnSp>
      <p:sp>
        <p:nvSpPr>
          <p:cNvPr id="122" name="Rounded Rectangle 121"/>
          <p:cNvSpPr/>
          <p:nvPr/>
        </p:nvSpPr>
        <p:spPr>
          <a:xfrm>
            <a:off x="4728369" y="2859785"/>
            <a:ext cx="3802062" cy="2016245"/>
          </a:xfrm>
          <a:prstGeom prst="roundRect">
            <a:avLst>
              <a:gd name="adj" fmla="val 4437"/>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grpSp>
        <p:nvGrpSpPr>
          <p:cNvPr id="137" name="Group 136"/>
          <p:cNvGrpSpPr/>
          <p:nvPr/>
        </p:nvGrpSpPr>
        <p:grpSpPr>
          <a:xfrm>
            <a:off x="4860035" y="3480096"/>
            <a:ext cx="882488" cy="882487"/>
            <a:chOff x="3099936" y="1592431"/>
            <a:chExt cx="1296169" cy="1296168"/>
          </a:xfrm>
        </p:grpSpPr>
        <p:sp>
          <p:nvSpPr>
            <p:cNvPr id="138" name="Oval 137"/>
            <p:cNvSpPr/>
            <p:nvPr/>
          </p:nvSpPr>
          <p:spPr>
            <a:xfrm>
              <a:off x="3232436" y="1693149"/>
              <a:ext cx="1094733" cy="109473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solidFill>
                  <a:schemeClr val="bg1"/>
                </a:solidFill>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139" name="Pie 138"/>
            <p:cNvSpPr/>
            <p:nvPr/>
          </p:nvSpPr>
          <p:spPr>
            <a:xfrm>
              <a:off x="3099936" y="1592431"/>
              <a:ext cx="1296169" cy="1296168"/>
            </a:xfrm>
            <a:prstGeom prst="pie">
              <a:avLst>
                <a:gd name="adj1" fmla="val 50722"/>
                <a:gd name="adj2" fmla="val 13861891"/>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solidFill>
                  <a:schemeClr val="bg1"/>
                </a:solidFill>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140" name="TextBox 139"/>
            <p:cNvSpPr txBox="1"/>
            <p:nvPr/>
          </p:nvSpPr>
          <p:spPr>
            <a:xfrm>
              <a:off x="3219671" y="2085624"/>
              <a:ext cx="489215" cy="271231"/>
            </a:xfrm>
            <a:prstGeom prst="rect">
              <a:avLst/>
            </a:prstGeom>
            <a:noFill/>
          </p:spPr>
          <p:txBody>
            <a:bodyPr wrap="square" lIns="0" tIns="0" rIns="0" bIns="0" rtlCol="0">
              <a:spAutoFit/>
            </a:bodyPr>
            <a:lstStyle/>
            <a:p>
              <a:pPr algn="ctr"/>
              <a:r>
                <a:rPr lang="en-US" sz="1200" b="1" dirty="0">
                  <a:solidFill>
                    <a:schemeClr val="bg1"/>
                  </a:solidFill>
                  <a:latin typeface="思源黑体 CN Regular" panose="020B0500000000000000" pitchFamily="34" charset="-122"/>
                  <a:ea typeface="思源黑体 CN Regular" panose="020B0500000000000000" pitchFamily="34" charset="-122"/>
                  <a:sym typeface="思源黑体 CN Regular" panose="020B0500000000000000" pitchFamily="34" charset="-122"/>
                </a:rPr>
                <a:t>75%</a:t>
              </a:r>
            </a:p>
          </p:txBody>
        </p:sp>
      </p:grpSp>
      <p:grpSp>
        <p:nvGrpSpPr>
          <p:cNvPr id="141" name="Group 140"/>
          <p:cNvGrpSpPr/>
          <p:nvPr/>
        </p:nvGrpSpPr>
        <p:grpSpPr>
          <a:xfrm>
            <a:off x="3409878" y="3480096"/>
            <a:ext cx="882488" cy="882487"/>
            <a:chOff x="3099936" y="1592431"/>
            <a:chExt cx="1296169" cy="1296168"/>
          </a:xfrm>
        </p:grpSpPr>
        <p:sp>
          <p:nvSpPr>
            <p:cNvPr id="142" name="Oval 141"/>
            <p:cNvSpPr/>
            <p:nvPr/>
          </p:nvSpPr>
          <p:spPr>
            <a:xfrm>
              <a:off x="3232436" y="1693149"/>
              <a:ext cx="1094733" cy="109473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solidFill>
                  <a:schemeClr val="bg1"/>
                </a:solidFill>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143" name="Pie 142"/>
            <p:cNvSpPr/>
            <p:nvPr/>
          </p:nvSpPr>
          <p:spPr>
            <a:xfrm>
              <a:off x="3099936" y="1592431"/>
              <a:ext cx="1296169" cy="1296168"/>
            </a:xfrm>
            <a:prstGeom prst="pie">
              <a:avLst>
                <a:gd name="adj1" fmla="val 18949527"/>
                <a:gd name="adj2" fmla="val 16200000"/>
              </a:avLst>
            </a:prstGeom>
            <a:solidFill>
              <a:schemeClr val="accent3">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solidFill>
                  <a:schemeClr val="bg1"/>
                </a:solidFill>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144" name="TextBox 143"/>
            <p:cNvSpPr txBox="1"/>
            <p:nvPr/>
          </p:nvSpPr>
          <p:spPr>
            <a:xfrm>
              <a:off x="3219671" y="2085624"/>
              <a:ext cx="489215" cy="271231"/>
            </a:xfrm>
            <a:prstGeom prst="rect">
              <a:avLst/>
            </a:prstGeom>
            <a:noFill/>
          </p:spPr>
          <p:txBody>
            <a:bodyPr wrap="square" lIns="0" tIns="0" rIns="0" bIns="0" rtlCol="0">
              <a:spAutoFit/>
            </a:bodyPr>
            <a:lstStyle/>
            <a:p>
              <a:pPr algn="ctr"/>
              <a:r>
                <a:rPr lang="en-US" sz="1200" b="1" dirty="0">
                  <a:solidFill>
                    <a:schemeClr val="bg1"/>
                  </a:solidFill>
                  <a:latin typeface="思源黑体 CN Regular" panose="020B0500000000000000" pitchFamily="34" charset="-122"/>
                  <a:ea typeface="思源黑体 CN Regular" panose="020B0500000000000000" pitchFamily="34" charset="-122"/>
                  <a:sym typeface="思源黑体 CN Regular" panose="020B0500000000000000" pitchFamily="34" charset="-122"/>
                </a:rPr>
                <a:t>95%</a:t>
              </a:r>
            </a:p>
          </p:txBody>
        </p:sp>
      </p:grpSp>
      <p:grpSp>
        <p:nvGrpSpPr>
          <p:cNvPr id="145" name="Group 120"/>
          <p:cNvGrpSpPr/>
          <p:nvPr/>
        </p:nvGrpSpPr>
        <p:grpSpPr>
          <a:xfrm flipH="1">
            <a:off x="4828076" y="1290846"/>
            <a:ext cx="1025125" cy="589620"/>
            <a:chOff x="969865" y="2893349"/>
            <a:chExt cx="1061670" cy="610641"/>
          </a:xfrm>
        </p:grpSpPr>
        <p:cxnSp>
          <p:nvCxnSpPr>
            <p:cNvPr id="146" name="Straight Connector 145"/>
            <p:cNvCxnSpPr/>
            <p:nvPr/>
          </p:nvCxnSpPr>
          <p:spPr>
            <a:xfrm flipH="1">
              <a:off x="969865" y="3118685"/>
              <a:ext cx="263330" cy="385305"/>
            </a:xfrm>
            <a:prstGeom prst="line">
              <a:avLst/>
            </a:prstGeom>
            <a:ln w="12700">
              <a:solidFill>
                <a:schemeClr val="accent1"/>
              </a:solidFill>
              <a:prstDash val="sysDot"/>
              <a:headEnd type="none"/>
              <a:tailEnd type="oval"/>
            </a:ln>
          </p:spPr>
          <p:style>
            <a:lnRef idx="1">
              <a:schemeClr val="accent1"/>
            </a:lnRef>
            <a:fillRef idx="0">
              <a:schemeClr val="accent1"/>
            </a:fillRef>
            <a:effectRef idx="0">
              <a:schemeClr val="accent1"/>
            </a:effectRef>
            <a:fontRef idx="minor">
              <a:schemeClr val="tx1"/>
            </a:fontRef>
          </p:style>
        </p:cxnSp>
        <p:cxnSp>
          <p:nvCxnSpPr>
            <p:cNvPr id="147" name="Straight Connector 146"/>
            <p:cNvCxnSpPr/>
            <p:nvPr/>
          </p:nvCxnSpPr>
          <p:spPr>
            <a:xfrm flipH="1">
              <a:off x="1233196" y="3118685"/>
              <a:ext cx="750509" cy="0"/>
            </a:xfrm>
            <a:prstGeom prst="line">
              <a:avLst/>
            </a:prstGeom>
            <a:ln w="12700">
              <a:solidFill>
                <a:schemeClr val="accent1"/>
              </a:solidFill>
              <a:prstDash val="sysDot"/>
            </a:ln>
          </p:spPr>
          <p:style>
            <a:lnRef idx="1">
              <a:schemeClr val="accent1"/>
            </a:lnRef>
            <a:fillRef idx="0">
              <a:schemeClr val="accent1"/>
            </a:fillRef>
            <a:effectRef idx="0">
              <a:schemeClr val="accent1"/>
            </a:effectRef>
            <a:fontRef idx="minor">
              <a:schemeClr val="tx1"/>
            </a:fontRef>
          </p:style>
        </p:cxnSp>
        <p:sp>
          <p:nvSpPr>
            <p:cNvPr id="148" name="Text Placeholder 3"/>
            <p:cNvSpPr txBox="1"/>
            <p:nvPr/>
          </p:nvSpPr>
          <p:spPr>
            <a:xfrm>
              <a:off x="1279487" y="3157317"/>
              <a:ext cx="752048" cy="175312"/>
            </a:xfrm>
            <a:prstGeom prst="rect">
              <a:avLst/>
            </a:prstGeom>
          </p:spPr>
          <p:txBody>
            <a:bodyPr wrap="non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indent="0" defTabSz="914400" rtl="0" eaLnBrk="1" fontAlgn="auto" latinLnBrk="0" hangingPunct="1">
                <a:lnSpc>
                  <a:spcPct val="100000"/>
                </a:lnSpc>
                <a:spcBef>
                  <a:spcPct val="20000"/>
                </a:spcBef>
                <a:spcAft>
                  <a:spcPts val="0"/>
                </a:spcAft>
                <a:buClrTx/>
                <a:buSzTx/>
                <a:buFont typeface="Arial" panose="020B0604020202020204" pitchFamily="34" charset="0"/>
                <a:buNone/>
                <a:defRPr/>
              </a:pPr>
              <a:r>
                <a:rPr kumimoji="0" lang="en-US" sz="1100" b="1" i="0" u="none" strike="noStrike" kern="1200" cap="none" spc="0" normalizeH="0" baseline="0" noProof="0" dirty="0">
                  <a:ln>
                    <a:noFill/>
                  </a:ln>
                  <a:solidFill>
                    <a:schemeClr val="accent1"/>
                  </a:solidFill>
                  <a:effectLst/>
                  <a:uLnTx/>
                  <a:uFillTx/>
                  <a:latin typeface="思源黑体 CN Regular" panose="020B0500000000000000" pitchFamily="34" charset="-122"/>
                  <a:ea typeface="思源黑体 CN Regular" panose="020B0500000000000000" pitchFamily="34" charset="-122"/>
                  <a:sym typeface="思源黑体 CN Regular" panose="020B0500000000000000" pitchFamily="34" charset="-122"/>
                </a:rPr>
                <a:t>KEY WORD</a:t>
              </a:r>
            </a:p>
          </p:txBody>
        </p:sp>
        <p:sp>
          <p:nvSpPr>
            <p:cNvPr id="149" name="Text Placeholder 3"/>
            <p:cNvSpPr txBox="1"/>
            <p:nvPr/>
          </p:nvSpPr>
          <p:spPr>
            <a:xfrm>
              <a:off x="1487004" y="2893349"/>
              <a:ext cx="337011" cy="191250"/>
            </a:xfrm>
            <a:prstGeom prst="rect">
              <a:avLst/>
            </a:prstGeom>
          </p:spPr>
          <p:txBody>
            <a:bodyPr wrap="non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indent="0" defTabSz="914400" rtl="0" eaLnBrk="1" fontAlgn="auto" latinLnBrk="0" hangingPunct="1">
                <a:lnSpc>
                  <a:spcPct val="100000"/>
                </a:lnSpc>
                <a:spcBef>
                  <a:spcPct val="20000"/>
                </a:spcBef>
                <a:spcAft>
                  <a:spcPts val="0"/>
                </a:spcAft>
                <a:buClrTx/>
                <a:buSzTx/>
                <a:buFont typeface="Arial" panose="020B0604020202020204" pitchFamily="34" charset="0"/>
                <a:buNone/>
                <a:defRPr/>
              </a:pPr>
              <a:r>
                <a:rPr kumimoji="0" lang="en-US" sz="1200" b="1" i="0" u="none" strike="noStrike" kern="1200" cap="none" spc="0" normalizeH="0" baseline="0" noProof="0" dirty="0">
                  <a:ln>
                    <a:noFill/>
                  </a:ln>
                  <a:solidFill>
                    <a:schemeClr val="accent1"/>
                  </a:solidFill>
                  <a:effectLst/>
                  <a:uLnTx/>
                  <a:uFillTx/>
                  <a:latin typeface="思源黑体 CN Regular" panose="020B0500000000000000" pitchFamily="34" charset="-122"/>
                  <a:ea typeface="思源黑体 CN Regular" panose="020B0500000000000000" pitchFamily="34" charset="-122"/>
                  <a:sym typeface="思源黑体 CN Regular" panose="020B0500000000000000" pitchFamily="34" charset="-122"/>
                </a:rPr>
                <a:t>20%</a:t>
              </a:r>
            </a:p>
          </p:txBody>
        </p:sp>
      </p:grpSp>
      <p:grpSp>
        <p:nvGrpSpPr>
          <p:cNvPr id="150" name="Group 120"/>
          <p:cNvGrpSpPr/>
          <p:nvPr/>
        </p:nvGrpSpPr>
        <p:grpSpPr>
          <a:xfrm>
            <a:off x="3419860" y="1305451"/>
            <a:ext cx="1025125" cy="589620"/>
            <a:chOff x="969865" y="2893349"/>
            <a:chExt cx="1061670" cy="610641"/>
          </a:xfrm>
        </p:grpSpPr>
        <p:cxnSp>
          <p:nvCxnSpPr>
            <p:cNvPr id="151" name="Straight Connector 150"/>
            <p:cNvCxnSpPr/>
            <p:nvPr/>
          </p:nvCxnSpPr>
          <p:spPr>
            <a:xfrm flipH="1">
              <a:off x="969865" y="3118685"/>
              <a:ext cx="263330" cy="385305"/>
            </a:xfrm>
            <a:prstGeom prst="line">
              <a:avLst/>
            </a:prstGeom>
            <a:ln w="12700">
              <a:solidFill>
                <a:schemeClr val="accent3"/>
              </a:solidFill>
              <a:prstDash val="sysDot"/>
              <a:headEnd type="none"/>
              <a:tailEnd type="oval"/>
            </a:ln>
          </p:spPr>
          <p:style>
            <a:lnRef idx="1">
              <a:schemeClr val="accent1"/>
            </a:lnRef>
            <a:fillRef idx="0">
              <a:schemeClr val="accent1"/>
            </a:fillRef>
            <a:effectRef idx="0">
              <a:schemeClr val="accent1"/>
            </a:effectRef>
            <a:fontRef idx="minor">
              <a:schemeClr val="tx1"/>
            </a:fontRef>
          </p:style>
        </p:cxnSp>
        <p:cxnSp>
          <p:nvCxnSpPr>
            <p:cNvPr id="152" name="Straight Connector 151"/>
            <p:cNvCxnSpPr/>
            <p:nvPr/>
          </p:nvCxnSpPr>
          <p:spPr>
            <a:xfrm flipH="1">
              <a:off x="1233196" y="3118685"/>
              <a:ext cx="750509" cy="0"/>
            </a:xfrm>
            <a:prstGeom prst="line">
              <a:avLst/>
            </a:prstGeom>
            <a:ln w="12700">
              <a:solidFill>
                <a:schemeClr val="accent3"/>
              </a:solidFill>
              <a:prstDash val="sysDot"/>
            </a:ln>
          </p:spPr>
          <p:style>
            <a:lnRef idx="1">
              <a:schemeClr val="accent1"/>
            </a:lnRef>
            <a:fillRef idx="0">
              <a:schemeClr val="accent1"/>
            </a:fillRef>
            <a:effectRef idx="0">
              <a:schemeClr val="accent1"/>
            </a:effectRef>
            <a:fontRef idx="minor">
              <a:schemeClr val="tx1"/>
            </a:fontRef>
          </p:style>
        </p:cxnSp>
        <p:sp>
          <p:nvSpPr>
            <p:cNvPr id="153" name="Text Placeholder 3"/>
            <p:cNvSpPr txBox="1"/>
            <p:nvPr/>
          </p:nvSpPr>
          <p:spPr>
            <a:xfrm>
              <a:off x="1279487" y="3157317"/>
              <a:ext cx="752048" cy="175312"/>
            </a:xfrm>
            <a:prstGeom prst="rect">
              <a:avLst/>
            </a:prstGeom>
          </p:spPr>
          <p:txBody>
            <a:bodyPr wrap="non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indent="0" defTabSz="914400" rtl="0" eaLnBrk="1" fontAlgn="auto" latinLnBrk="0" hangingPunct="1">
                <a:lnSpc>
                  <a:spcPct val="100000"/>
                </a:lnSpc>
                <a:spcBef>
                  <a:spcPct val="20000"/>
                </a:spcBef>
                <a:spcAft>
                  <a:spcPts val="0"/>
                </a:spcAft>
                <a:buClrTx/>
                <a:buSzTx/>
                <a:buFont typeface="Arial" panose="020B0604020202020204" pitchFamily="34" charset="0"/>
                <a:buNone/>
                <a:defRPr/>
              </a:pPr>
              <a:r>
                <a:rPr kumimoji="0" lang="en-US" sz="1100" b="1" i="0" u="none" strike="noStrike" kern="1200" cap="none" spc="0" normalizeH="0" baseline="0" noProof="0" dirty="0">
                  <a:ln>
                    <a:noFill/>
                  </a:ln>
                  <a:solidFill>
                    <a:schemeClr val="accent3"/>
                  </a:solidFill>
                  <a:effectLst/>
                  <a:uLnTx/>
                  <a:uFillTx/>
                  <a:latin typeface="思源黑体 CN Regular" panose="020B0500000000000000" pitchFamily="34" charset="-122"/>
                  <a:ea typeface="思源黑体 CN Regular" panose="020B0500000000000000" pitchFamily="34" charset="-122"/>
                  <a:sym typeface="思源黑体 CN Regular" panose="020B0500000000000000" pitchFamily="34" charset="-122"/>
                </a:rPr>
                <a:t>KEY WORD</a:t>
              </a:r>
            </a:p>
          </p:txBody>
        </p:sp>
        <p:sp>
          <p:nvSpPr>
            <p:cNvPr id="154" name="Text Placeholder 3"/>
            <p:cNvSpPr txBox="1"/>
            <p:nvPr/>
          </p:nvSpPr>
          <p:spPr>
            <a:xfrm>
              <a:off x="1487004" y="2893349"/>
              <a:ext cx="337011" cy="191250"/>
            </a:xfrm>
            <a:prstGeom prst="rect">
              <a:avLst/>
            </a:prstGeom>
          </p:spPr>
          <p:txBody>
            <a:bodyPr wrap="non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indent="0" defTabSz="914400" rtl="0" eaLnBrk="1" fontAlgn="auto" latinLnBrk="0" hangingPunct="1">
                <a:lnSpc>
                  <a:spcPct val="100000"/>
                </a:lnSpc>
                <a:spcBef>
                  <a:spcPct val="20000"/>
                </a:spcBef>
                <a:spcAft>
                  <a:spcPts val="0"/>
                </a:spcAft>
                <a:buClrTx/>
                <a:buSzTx/>
                <a:buFont typeface="Arial" panose="020B0604020202020204" pitchFamily="34" charset="0"/>
                <a:buNone/>
                <a:defRPr/>
              </a:pPr>
              <a:r>
                <a:rPr kumimoji="0" lang="en-US" sz="1200" b="1" i="0" u="none" strike="noStrike" kern="1200" cap="none" spc="0" normalizeH="0" baseline="0" noProof="0" dirty="0">
                  <a:ln>
                    <a:noFill/>
                  </a:ln>
                  <a:solidFill>
                    <a:schemeClr val="accent3"/>
                  </a:solidFill>
                  <a:effectLst/>
                  <a:uLnTx/>
                  <a:uFillTx/>
                  <a:latin typeface="思源黑体 CN Regular" panose="020B0500000000000000" pitchFamily="34" charset="-122"/>
                  <a:ea typeface="思源黑体 CN Regular" panose="020B0500000000000000" pitchFamily="34" charset="-122"/>
                  <a:sym typeface="思源黑体 CN Regular" panose="020B0500000000000000" pitchFamily="34" charset="-122"/>
                </a:rPr>
                <a:t>90%</a:t>
              </a:r>
            </a:p>
          </p:txBody>
        </p:sp>
      </p:grpSp>
      <p:sp>
        <p:nvSpPr>
          <p:cNvPr id="155" name="Text Placeholder 3"/>
          <p:cNvSpPr txBox="1"/>
          <p:nvPr/>
        </p:nvSpPr>
        <p:spPr>
          <a:xfrm>
            <a:off x="1162986" y="3452907"/>
            <a:ext cx="2170692" cy="461665"/>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a:r>
              <a:rPr lang="en-US" sz="1000" dirty="0">
                <a:solidFill>
                  <a:schemeClr val="bg1"/>
                </a:solidFill>
                <a:latin typeface="思源黑体 CN Regular" panose="020B0500000000000000" pitchFamily="34" charset="-122"/>
                <a:ea typeface="思源黑体 CN Regular" panose="020B0500000000000000" pitchFamily="34" charset="-122"/>
                <a:sym typeface="思源黑体 CN Regular" panose="020B0500000000000000" pitchFamily="34" charset="-122"/>
              </a:rPr>
              <a:t>There are many variations of the  new passages of lorem but the majority</a:t>
            </a:r>
          </a:p>
        </p:txBody>
      </p:sp>
      <p:sp>
        <p:nvSpPr>
          <p:cNvPr id="157" name="Text Placeholder 3"/>
          <p:cNvSpPr txBox="1"/>
          <p:nvPr/>
        </p:nvSpPr>
        <p:spPr>
          <a:xfrm>
            <a:off x="1162986" y="3894285"/>
            <a:ext cx="2170692" cy="461665"/>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a:r>
              <a:rPr lang="en-US" sz="1000" dirty="0">
                <a:solidFill>
                  <a:schemeClr val="bg1"/>
                </a:solidFill>
                <a:latin typeface="思源黑体 CN Regular" panose="020B0500000000000000" pitchFamily="34" charset="-122"/>
                <a:ea typeface="思源黑体 CN Regular" panose="020B0500000000000000" pitchFamily="34" charset="-122"/>
                <a:sym typeface="思源黑体 CN Regular" panose="020B0500000000000000" pitchFamily="34" charset="-122"/>
              </a:rPr>
              <a:t>There are many variations of the  new passages of lorem but the majority</a:t>
            </a:r>
          </a:p>
        </p:txBody>
      </p:sp>
      <p:sp>
        <p:nvSpPr>
          <p:cNvPr id="159" name="Text Placeholder 3"/>
          <p:cNvSpPr txBox="1"/>
          <p:nvPr/>
        </p:nvSpPr>
        <p:spPr>
          <a:xfrm>
            <a:off x="1162986" y="4323329"/>
            <a:ext cx="2170692" cy="461665"/>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a:r>
              <a:rPr lang="en-US" sz="1000" dirty="0">
                <a:solidFill>
                  <a:schemeClr val="bg1"/>
                </a:solidFill>
                <a:latin typeface="思源黑体 CN Regular" panose="020B0500000000000000" pitchFamily="34" charset="-122"/>
                <a:ea typeface="思源黑体 CN Regular" panose="020B0500000000000000" pitchFamily="34" charset="-122"/>
                <a:sym typeface="思源黑体 CN Regular" panose="020B0500000000000000" pitchFamily="34" charset="-122"/>
              </a:rPr>
              <a:t>There are many variations of the  new passages of lorem but the majority</a:t>
            </a:r>
          </a:p>
        </p:txBody>
      </p:sp>
      <p:grpSp>
        <p:nvGrpSpPr>
          <p:cNvPr id="179" name="Group 178"/>
          <p:cNvGrpSpPr/>
          <p:nvPr/>
        </p:nvGrpSpPr>
        <p:grpSpPr>
          <a:xfrm>
            <a:off x="718647" y="2917392"/>
            <a:ext cx="3659184" cy="378710"/>
            <a:chOff x="718647" y="2917392"/>
            <a:chExt cx="3659184" cy="378710"/>
          </a:xfrm>
        </p:grpSpPr>
        <p:sp>
          <p:nvSpPr>
            <p:cNvPr id="168" name="Rounded Rectangle 167"/>
            <p:cNvSpPr/>
            <p:nvPr/>
          </p:nvSpPr>
          <p:spPr>
            <a:xfrm>
              <a:off x="718647" y="2917392"/>
              <a:ext cx="3659184" cy="378710"/>
            </a:xfrm>
            <a:prstGeom prst="roundRect">
              <a:avLst/>
            </a:prstGeom>
            <a:solidFill>
              <a:schemeClr val="accent3">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167" name="Rectangle 166"/>
            <p:cNvSpPr/>
            <p:nvPr/>
          </p:nvSpPr>
          <p:spPr>
            <a:xfrm>
              <a:off x="2085145" y="2997880"/>
              <a:ext cx="941220" cy="184666"/>
            </a:xfrm>
            <a:prstGeom prst="rect">
              <a:avLst/>
            </a:prstGeom>
          </p:spPr>
          <p:txBody>
            <a:bodyPr wrap="none" lIns="0" tIns="0" rIns="0" bIns="0">
              <a:spAutoFit/>
            </a:bodyPr>
            <a:lstStyle/>
            <a:p>
              <a:pPr algn="ctr"/>
              <a:r>
                <a:rPr lang="en-US" sz="1200" b="1" dirty="0">
                  <a:solidFill>
                    <a:schemeClr val="bg1"/>
                  </a:solidFill>
                  <a:latin typeface="思源黑体 CN Regular" panose="020B0500000000000000" pitchFamily="34" charset="-122"/>
                  <a:ea typeface="思源黑体 CN Regular" panose="020B0500000000000000" pitchFamily="34" charset="-122"/>
                  <a:sym typeface="思源黑体 CN Regular" panose="020B0500000000000000" pitchFamily="34" charset="-122"/>
                </a:rPr>
                <a:t>Wind Energy</a:t>
              </a:r>
            </a:p>
          </p:txBody>
        </p:sp>
      </p:grpSp>
      <p:sp>
        <p:nvSpPr>
          <p:cNvPr id="170" name="Text Placeholder 3"/>
          <p:cNvSpPr txBox="1"/>
          <p:nvPr/>
        </p:nvSpPr>
        <p:spPr>
          <a:xfrm>
            <a:off x="5829372" y="3481482"/>
            <a:ext cx="2170692" cy="461665"/>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r"/>
            <a:r>
              <a:rPr lang="en-US" sz="1000" dirty="0">
                <a:solidFill>
                  <a:schemeClr val="bg1"/>
                </a:solidFill>
                <a:latin typeface="思源黑体 CN Regular" panose="020B0500000000000000" pitchFamily="34" charset="-122"/>
                <a:ea typeface="思源黑体 CN Regular" panose="020B0500000000000000" pitchFamily="34" charset="-122"/>
                <a:sym typeface="思源黑体 CN Regular" panose="020B0500000000000000" pitchFamily="34" charset="-122"/>
              </a:rPr>
              <a:t>There are many variations of the  new passages of lorem but the majority</a:t>
            </a:r>
          </a:p>
        </p:txBody>
      </p:sp>
      <p:sp>
        <p:nvSpPr>
          <p:cNvPr id="172" name="Text Placeholder 3"/>
          <p:cNvSpPr txBox="1"/>
          <p:nvPr/>
        </p:nvSpPr>
        <p:spPr>
          <a:xfrm>
            <a:off x="5829372" y="3922860"/>
            <a:ext cx="2170692" cy="461665"/>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r"/>
            <a:r>
              <a:rPr lang="en-US" sz="1000" dirty="0">
                <a:solidFill>
                  <a:schemeClr val="bg1"/>
                </a:solidFill>
                <a:latin typeface="思源黑体 CN Regular" panose="020B0500000000000000" pitchFamily="34" charset="-122"/>
                <a:ea typeface="思源黑体 CN Regular" panose="020B0500000000000000" pitchFamily="34" charset="-122"/>
                <a:sym typeface="思源黑体 CN Regular" panose="020B0500000000000000" pitchFamily="34" charset="-122"/>
              </a:rPr>
              <a:t>There are many variations of the  new passages of lorem but the majority</a:t>
            </a:r>
          </a:p>
        </p:txBody>
      </p:sp>
      <p:sp>
        <p:nvSpPr>
          <p:cNvPr id="174" name="Text Placeholder 3"/>
          <p:cNvSpPr txBox="1"/>
          <p:nvPr/>
        </p:nvSpPr>
        <p:spPr>
          <a:xfrm>
            <a:off x="5829372" y="4351904"/>
            <a:ext cx="2170692" cy="461665"/>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r"/>
            <a:r>
              <a:rPr lang="en-US" sz="1000" dirty="0">
                <a:solidFill>
                  <a:schemeClr val="bg1"/>
                </a:solidFill>
                <a:latin typeface="思源黑体 CN Regular" panose="020B0500000000000000" pitchFamily="34" charset="-122"/>
                <a:ea typeface="思源黑体 CN Regular" panose="020B0500000000000000" pitchFamily="34" charset="-122"/>
                <a:sym typeface="思源黑体 CN Regular" panose="020B0500000000000000" pitchFamily="34" charset="-122"/>
              </a:rPr>
              <a:t>There are many variations of the  new passages of lorem but the majority</a:t>
            </a:r>
          </a:p>
        </p:txBody>
      </p:sp>
      <p:grpSp>
        <p:nvGrpSpPr>
          <p:cNvPr id="180" name="Group 179"/>
          <p:cNvGrpSpPr/>
          <p:nvPr/>
        </p:nvGrpSpPr>
        <p:grpSpPr>
          <a:xfrm>
            <a:off x="4799808" y="2917392"/>
            <a:ext cx="3659184" cy="378710"/>
            <a:chOff x="4799808" y="2917392"/>
            <a:chExt cx="3659184" cy="378710"/>
          </a:xfrm>
        </p:grpSpPr>
        <p:sp>
          <p:nvSpPr>
            <p:cNvPr id="169" name="Rounded Rectangle 168"/>
            <p:cNvSpPr/>
            <p:nvPr/>
          </p:nvSpPr>
          <p:spPr>
            <a:xfrm>
              <a:off x="4799808" y="2917392"/>
              <a:ext cx="3659184" cy="378710"/>
            </a:xfrm>
            <a:prstGeom prst="round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176" name="Rectangle 175"/>
            <p:cNvSpPr/>
            <p:nvPr/>
          </p:nvSpPr>
          <p:spPr>
            <a:xfrm>
              <a:off x="6166306" y="2997880"/>
              <a:ext cx="771045" cy="184666"/>
            </a:xfrm>
            <a:prstGeom prst="rect">
              <a:avLst/>
            </a:prstGeom>
          </p:spPr>
          <p:txBody>
            <a:bodyPr wrap="none" lIns="0" tIns="0" rIns="0" bIns="0">
              <a:spAutoFit/>
            </a:bodyPr>
            <a:lstStyle/>
            <a:p>
              <a:pPr algn="ctr"/>
              <a:r>
                <a:rPr lang="en-US" sz="1200" b="1" dirty="0">
                  <a:solidFill>
                    <a:schemeClr val="bg1"/>
                  </a:solidFill>
                  <a:latin typeface="思源黑体 CN Regular" panose="020B0500000000000000" pitchFamily="34" charset="-122"/>
                  <a:ea typeface="思源黑体 CN Regular" panose="020B0500000000000000" pitchFamily="34" charset="-122"/>
                  <a:sym typeface="思源黑体 CN Regular" panose="020B0500000000000000" pitchFamily="34" charset="-122"/>
                </a:rPr>
                <a:t>Oil Energy</a:t>
              </a:r>
            </a:p>
          </p:txBody>
        </p:sp>
      </p:grpSp>
      <p:sp>
        <p:nvSpPr>
          <p:cNvPr id="177" name="TextBox 176"/>
          <p:cNvSpPr txBox="1"/>
          <p:nvPr/>
        </p:nvSpPr>
        <p:spPr>
          <a:xfrm>
            <a:off x="4978537" y="4446440"/>
            <a:ext cx="665696" cy="184666"/>
          </a:xfrm>
          <a:prstGeom prst="rect">
            <a:avLst/>
          </a:prstGeom>
          <a:noFill/>
        </p:spPr>
        <p:txBody>
          <a:bodyPr wrap="none" lIns="0" tIns="0" rIns="0" bIns="0" rtlCol="0">
            <a:spAutoFit/>
          </a:bodyPr>
          <a:lstStyle/>
          <a:p>
            <a:pPr algn="ctr"/>
            <a:r>
              <a:rPr lang="en-US" sz="1200" b="1" dirty="0">
                <a:solidFill>
                  <a:schemeClr val="bg1"/>
                </a:solidFill>
                <a:latin typeface="思源黑体 CN Regular" panose="020B0500000000000000" pitchFamily="34" charset="-122"/>
                <a:ea typeface="思源黑体 CN Regular" panose="020B0500000000000000" pitchFamily="34" charset="-122"/>
                <a:sym typeface="思源黑体 CN Regular" panose="020B0500000000000000" pitchFamily="34" charset="-122"/>
              </a:rPr>
              <a:t>Keyword</a:t>
            </a:r>
          </a:p>
        </p:txBody>
      </p:sp>
      <p:sp>
        <p:nvSpPr>
          <p:cNvPr id="178" name="TextBox 177"/>
          <p:cNvSpPr txBox="1"/>
          <p:nvPr/>
        </p:nvSpPr>
        <p:spPr>
          <a:xfrm>
            <a:off x="3518275" y="4446440"/>
            <a:ext cx="665696" cy="184666"/>
          </a:xfrm>
          <a:prstGeom prst="rect">
            <a:avLst/>
          </a:prstGeom>
          <a:noFill/>
        </p:spPr>
        <p:txBody>
          <a:bodyPr wrap="none" lIns="0" tIns="0" rIns="0" bIns="0" rtlCol="0">
            <a:spAutoFit/>
          </a:bodyPr>
          <a:lstStyle/>
          <a:p>
            <a:pPr algn="ctr"/>
            <a:r>
              <a:rPr lang="en-US" sz="1200" b="1" dirty="0">
                <a:solidFill>
                  <a:schemeClr val="bg1"/>
                </a:solidFill>
                <a:latin typeface="思源黑体 CN Regular" panose="020B0500000000000000" pitchFamily="34" charset="-122"/>
                <a:ea typeface="思源黑体 CN Regular" panose="020B0500000000000000" pitchFamily="34" charset="-122"/>
                <a:sym typeface="思源黑体 CN Regular" panose="020B0500000000000000" pitchFamily="34" charset="-122"/>
              </a:rPr>
              <a:t>Keyword</a:t>
            </a:r>
          </a:p>
        </p:txBody>
      </p:sp>
      <p:grpSp>
        <p:nvGrpSpPr>
          <p:cNvPr id="95" name="Group 94"/>
          <p:cNvGrpSpPr/>
          <p:nvPr/>
        </p:nvGrpSpPr>
        <p:grpSpPr>
          <a:xfrm>
            <a:off x="5896961" y="967465"/>
            <a:ext cx="2472986" cy="1947363"/>
            <a:chOff x="5992818" y="1157403"/>
            <a:chExt cx="3148007" cy="2478911"/>
          </a:xfrm>
        </p:grpSpPr>
        <p:sp>
          <p:nvSpPr>
            <p:cNvPr id="96" name="Freeform 82"/>
            <p:cNvSpPr>
              <a:spLocks noEditPoints="1"/>
            </p:cNvSpPr>
            <p:nvPr/>
          </p:nvSpPr>
          <p:spPr bwMode="auto">
            <a:xfrm>
              <a:off x="6161470" y="1157403"/>
              <a:ext cx="2903876" cy="2282599"/>
            </a:xfrm>
            <a:custGeom>
              <a:avLst/>
              <a:gdLst/>
              <a:ahLst/>
              <a:cxnLst>
                <a:cxn ang="0">
                  <a:pos x="129" y="146"/>
                </a:cxn>
                <a:cxn ang="0">
                  <a:pos x="62" y="307"/>
                </a:cxn>
                <a:cxn ang="0">
                  <a:pos x="12" y="273"/>
                </a:cxn>
                <a:cxn ang="0">
                  <a:pos x="9" y="351"/>
                </a:cxn>
                <a:cxn ang="0">
                  <a:pos x="5" y="334"/>
                </a:cxn>
                <a:cxn ang="0">
                  <a:pos x="0" y="135"/>
                </a:cxn>
                <a:cxn ang="0">
                  <a:pos x="96" y="87"/>
                </a:cxn>
                <a:cxn ang="0">
                  <a:pos x="563" y="71"/>
                </a:cxn>
                <a:cxn ang="0">
                  <a:pos x="534" y="264"/>
                </a:cxn>
                <a:cxn ang="0">
                  <a:pos x="593" y="371"/>
                </a:cxn>
                <a:cxn ang="0">
                  <a:pos x="632" y="496"/>
                </a:cxn>
                <a:cxn ang="0">
                  <a:pos x="279" y="139"/>
                </a:cxn>
                <a:cxn ang="0">
                  <a:pos x="33" y="90"/>
                </a:cxn>
                <a:cxn ang="0">
                  <a:pos x="539" y="81"/>
                </a:cxn>
                <a:cxn ang="0">
                  <a:pos x="543" y="79"/>
                </a:cxn>
                <a:cxn ang="0">
                  <a:pos x="522" y="88"/>
                </a:cxn>
                <a:cxn ang="0">
                  <a:pos x="347" y="135"/>
                </a:cxn>
                <a:cxn ang="0">
                  <a:pos x="395" y="297"/>
                </a:cxn>
                <a:cxn ang="0">
                  <a:pos x="504" y="94"/>
                </a:cxn>
                <a:cxn ang="0">
                  <a:pos x="20" y="146"/>
                </a:cxn>
                <a:cxn ang="0">
                  <a:pos x="467" y="325"/>
                </a:cxn>
                <a:cxn ang="0">
                  <a:pos x="47" y="263"/>
                </a:cxn>
                <a:cxn ang="0">
                  <a:pos x="341" y="197"/>
                </a:cxn>
                <a:cxn ang="0">
                  <a:pos x="341" y="197"/>
                </a:cxn>
                <a:cxn ang="0">
                  <a:pos x="298" y="197"/>
                </a:cxn>
                <a:cxn ang="0">
                  <a:pos x="298" y="243"/>
                </a:cxn>
                <a:cxn ang="0">
                  <a:pos x="327" y="212"/>
                </a:cxn>
                <a:cxn ang="0">
                  <a:pos x="334" y="236"/>
                </a:cxn>
                <a:cxn ang="0">
                  <a:pos x="327" y="276"/>
                </a:cxn>
                <a:cxn ang="0">
                  <a:pos x="334" y="320"/>
                </a:cxn>
                <a:cxn ang="0">
                  <a:pos x="334" y="320"/>
                </a:cxn>
                <a:cxn ang="0">
                  <a:pos x="304" y="292"/>
                </a:cxn>
                <a:cxn ang="0">
                  <a:pos x="277" y="301"/>
                </a:cxn>
                <a:cxn ang="0">
                  <a:pos x="304" y="355"/>
                </a:cxn>
                <a:cxn ang="0">
                  <a:pos x="359" y="353"/>
                </a:cxn>
                <a:cxn ang="0">
                  <a:pos x="437" y="378"/>
                </a:cxn>
                <a:cxn ang="0">
                  <a:pos x="277" y="369"/>
                </a:cxn>
                <a:cxn ang="0">
                  <a:pos x="369" y="370"/>
                </a:cxn>
                <a:cxn ang="0">
                  <a:pos x="384" y="419"/>
                </a:cxn>
                <a:cxn ang="0">
                  <a:pos x="297" y="387"/>
                </a:cxn>
                <a:cxn ang="0">
                  <a:pos x="267" y="387"/>
                </a:cxn>
                <a:cxn ang="0">
                  <a:pos x="491" y="418"/>
                </a:cxn>
                <a:cxn ang="0">
                  <a:pos x="492" y="422"/>
                </a:cxn>
                <a:cxn ang="0">
                  <a:pos x="518" y="482"/>
                </a:cxn>
                <a:cxn ang="0">
                  <a:pos x="338" y="423"/>
                </a:cxn>
                <a:cxn ang="0">
                  <a:pos x="341" y="423"/>
                </a:cxn>
                <a:cxn ang="0">
                  <a:pos x="379" y="432"/>
                </a:cxn>
                <a:cxn ang="0">
                  <a:pos x="610" y="481"/>
                </a:cxn>
                <a:cxn ang="0">
                  <a:pos x="418" y="426"/>
                </a:cxn>
                <a:cxn ang="0">
                  <a:pos x="403" y="424"/>
                </a:cxn>
                <a:cxn ang="0">
                  <a:pos x="273" y="463"/>
                </a:cxn>
                <a:cxn ang="0">
                  <a:pos x="258" y="446"/>
                </a:cxn>
                <a:cxn ang="0">
                  <a:pos x="260" y="446"/>
                </a:cxn>
                <a:cxn ang="0">
                  <a:pos x="341" y="447"/>
                </a:cxn>
                <a:cxn ang="0">
                  <a:pos x="341" y="447"/>
                </a:cxn>
                <a:cxn ang="0">
                  <a:pos x="276" y="447"/>
                </a:cxn>
                <a:cxn ang="0">
                  <a:pos x="276" y="481"/>
                </a:cxn>
                <a:cxn ang="0">
                  <a:pos x="274" y="481"/>
                </a:cxn>
              </a:cxnLst>
              <a:rect l="0" t="0" r="r" b="b"/>
              <a:pathLst>
                <a:path w="632" h="496">
                  <a:moveTo>
                    <a:pt x="291" y="128"/>
                  </a:moveTo>
                  <a:cubicBezTo>
                    <a:pt x="293" y="127"/>
                    <a:pt x="295" y="127"/>
                    <a:pt x="297" y="126"/>
                  </a:cubicBezTo>
                  <a:cubicBezTo>
                    <a:pt x="297" y="124"/>
                    <a:pt x="297" y="122"/>
                    <a:pt x="297" y="120"/>
                  </a:cubicBezTo>
                  <a:cubicBezTo>
                    <a:pt x="254" y="125"/>
                    <a:pt x="211" y="130"/>
                    <a:pt x="169" y="136"/>
                  </a:cubicBezTo>
                  <a:cubicBezTo>
                    <a:pt x="156" y="137"/>
                    <a:pt x="144" y="139"/>
                    <a:pt x="131" y="140"/>
                  </a:cubicBezTo>
                  <a:cubicBezTo>
                    <a:pt x="130" y="142"/>
                    <a:pt x="130" y="144"/>
                    <a:pt x="129" y="146"/>
                  </a:cubicBezTo>
                  <a:cubicBezTo>
                    <a:pt x="122" y="149"/>
                    <a:pt x="113" y="152"/>
                    <a:pt x="105" y="151"/>
                  </a:cubicBezTo>
                  <a:cubicBezTo>
                    <a:pt x="103" y="153"/>
                    <a:pt x="101" y="154"/>
                    <a:pt x="99" y="157"/>
                  </a:cubicBezTo>
                  <a:cubicBezTo>
                    <a:pt x="97" y="169"/>
                    <a:pt x="95" y="181"/>
                    <a:pt x="93" y="193"/>
                  </a:cubicBezTo>
                  <a:cubicBezTo>
                    <a:pt x="88" y="216"/>
                    <a:pt x="84" y="238"/>
                    <a:pt x="80" y="261"/>
                  </a:cubicBezTo>
                  <a:cubicBezTo>
                    <a:pt x="77" y="274"/>
                    <a:pt x="75" y="287"/>
                    <a:pt x="73" y="301"/>
                  </a:cubicBezTo>
                  <a:cubicBezTo>
                    <a:pt x="69" y="303"/>
                    <a:pt x="65" y="305"/>
                    <a:pt x="62" y="307"/>
                  </a:cubicBezTo>
                  <a:cubicBezTo>
                    <a:pt x="54" y="300"/>
                    <a:pt x="48" y="286"/>
                    <a:pt x="42" y="277"/>
                  </a:cubicBezTo>
                  <a:cubicBezTo>
                    <a:pt x="33" y="261"/>
                    <a:pt x="26" y="243"/>
                    <a:pt x="18" y="224"/>
                  </a:cubicBezTo>
                  <a:cubicBezTo>
                    <a:pt x="15" y="216"/>
                    <a:pt x="12" y="208"/>
                    <a:pt x="9" y="200"/>
                  </a:cubicBezTo>
                  <a:cubicBezTo>
                    <a:pt x="9" y="206"/>
                    <a:pt x="9" y="213"/>
                    <a:pt x="9" y="220"/>
                  </a:cubicBezTo>
                  <a:cubicBezTo>
                    <a:pt x="9" y="236"/>
                    <a:pt x="9" y="253"/>
                    <a:pt x="9" y="269"/>
                  </a:cubicBezTo>
                  <a:cubicBezTo>
                    <a:pt x="9" y="271"/>
                    <a:pt x="11" y="271"/>
                    <a:pt x="12" y="273"/>
                  </a:cubicBezTo>
                  <a:cubicBezTo>
                    <a:pt x="13" y="276"/>
                    <a:pt x="9" y="278"/>
                    <a:pt x="9" y="280"/>
                  </a:cubicBezTo>
                  <a:cubicBezTo>
                    <a:pt x="9" y="285"/>
                    <a:pt x="9" y="290"/>
                    <a:pt x="9" y="295"/>
                  </a:cubicBezTo>
                  <a:cubicBezTo>
                    <a:pt x="9" y="308"/>
                    <a:pt x="9" y="322"/>
                    <a:pt x="9" y="335"/>
                  </a:cubicBezTo>
                  <a:cubicBezTo>
                    <a:pt x="10" y="336"/>
                    <a:pt x="11" y="338"/>
                    <a:pt x="13" y="339"/>
                  </a:cubicBezTo>
                  <a:cubicBezTo>
                    <a:pt x="13" y="342"/>
                    <a:pt x="13" y="345"/>
                    <a:pt x="13" y="348"/>
                  </a:cubicBezTo>
                  <a:cubicBezTo>
                    <a:pt x="11" y="349"/>
                    <a:pt x="10" y="350"/>
                    <a:pt x="9" y="351"/>
                  </a:cubicBezTo>
                  <a:cubicBezTo>
                    <a:pt x="9" y="399"/>
                    <a:pt x="9" y="447"/>
                    <a:pt x="9" y="495"/>
                  </a:cubicBezTo>
                  <a:cubicBezTo>
                    <a:pt x="8" y="495"/>
                    <a:pt x="6" y="495"/>
                    <a:pt x="5" y="496"/>
                  </a:cubicBezTo>
                  <a:cubicBezTo>
                    <a:pt x="5" y="459"/>
                    <a:pt x="5" y="423"/>
                    <a:pt x="5" y="387"/>
                  </a:cubicBezTo>
                  <a:cubicBezTo>
                    <a:pt x="5" y="374"/>
                    <a:pt x="8" y="354"/>
                    <a:pt x="1" y="348"/>
                  </a:cubicBezTo>
                  <a:cubicBezTo>
                    <a:pt x="1" y="345"/>
                    <a:pt x="1" y="342"/>
                    <a:pt x="1" y="338"/>
                  </a:cubicBezTo>
                  <a:cubicBezTo>
                    <a:pt x="2" y="337"/>
                    <a:pt x="4" y="335"/>
                    <a:pt x="5" y="334"/>
                  </a:cubicBezTo>
                  <a:cubicBezTo>
                    <a:pt x="5" y="317"/>
                    <a:pt x="5" y="299"/>
                    <a:pt x="5" y="282"/>
                  </a:cubicBezTo>
                  <a:cubicBezTo>
                    <a:pt x="5" y="280"/>
                    <a:pt x="2" y="278"/>
                    <a:pt x="2" y="274"/>
                  </a:cubicBezTo>
                  <a:cubicBezTo>
                    <a:pt x="2" y="272"/>
                    <a:pt x="5" y="271"/>
                    <a:pt x="5" y="269"/>
                  </a:cubicBezTo>
                  <a:cubicBezTo>
                    <a:pt x="6" y="242"/>
                    <a:pt x="6" y="215"/>
                    <a:pt x="6" y="188"/>
                  </a:cubicBezTo>
                  <a:cubicBezTo>
                    <a:pt x="4" y="176"/>
                    <a:pt x="3" y="162"/>
                    <a:pt x="0" y="149"/>
                  </a:cubicBezTo>
                  <a:cubicBezTo>
                    <a:pt x="0" y="144"/>
                    <a:pt x="0" y="140"/>
                    <a:pt x="0" y="135"/>
                  </a:cubicBezTo>
                  <a:cubicBezTo>
                    <a:pt x="0" y="131"/>
                    <a:pt x="0" y="127"/>
                    <a:pt x="0" y="123"/>
                  </a:cubicBezTo>
                  <a:cubicBezTo>
                    <a:pt x="3" y="106"/>
                    <a:pt x="4" y="89"/>
                    <a:pt x="8" y="73"/>
                  </a:cubicBezTo>
                  <a:cubicBezTo>
                    <a:pt x="12" y="53"/>
                    <a:pt x="16" y="35"/>
                    <a:pt x="23" y="18"/>
                  </a:cubicBezTo>
                  <a:cubicBezTo>
                    <a:pt x="26" y="11"/>
                    <a:pt x="27" y="5"/>
                    <a:pt x="33" y="0"/>
                  </a:cubicBezTo>
                  <a:cubicBezTo>
                    <a:pt x="41" y="1"/>
                    <a:pt x="47" y="15"/>
                    <a:pt x="51" y="21"/>
                  </a:cubicBezTo>
                  <a:cubicBezTo>
                    <a:pt x="66" y="43"/>
                    <a:pt x="81" y="65"/>
                    <a:pt x="96" y="87"/>
                  </a:cubicBezTo>
                  <a:cubicBezTo>
                    <a:pt x="99" y="89"/>
                    <a:pt x="122" y="86"/>
                    <a:pt x="128" y="85"/>
                  </a:cubicBezTo>
                  <a:cubicBezTo>
                    <a:pt x="156" y="81"/>
                    <a:pt x="184" y="78"/>
                    <a:pt x="213" y="75"/>
                  </a:cubicBezTo>
                  <a:cubicBezTo>
                    <a:pt x="327" y="61"/>
                    <a:pt x="442" y="47"/>
                    <a:pt x="556" y="34"/>
                  </a:cubicBezTo>
                  <a:cubicBezTo>
                    <a:pt x="556" y="45"/>
                    <a:pt x="556" y="57"/>
                    <a:pt x="556" y="68"/>
                  </a:cubicBezTo>
                  <a:cubicBezTo>
                    <a:pt x="558" y="69"/>
                    <a:pt x="559" y="69"/>
                    <a:pt x="561" y="69"/>
                  </a:cubicBezTo>
                  <a:cubicBezTo>
                    <a:pt x="562" y="69"/>
                    <a:pt x="562" y="70"/>
                    <a:pt x="563" y="71"/>
                  </a:cubicBezTo>
                  <a:cubicBezTo>
                    <a:pt x="563" y="78"/>
                    <a:pt x="561" y="82"/>
                    <a:pt x="559" y="87"/>
                  </a:cubicBezTo>
                  <a:cubicBezTo>
                    <a:pt x="553" y="99"/>
                    <a:pt x="549" y="111"/>
                    <a:pt x="535" y="114"/>
                  </a:cubicBezTo>
                  <a:cubicBezTo>
                    <a:pt x="535" y="131"/>
                    <a:pt x="539" y="158"/>
                    <a:pt x="523" y="161"/>
                  </a:cubicBezTo>
                  <a:cubicBezTo>
                    <a:pt x="507" y="212"/>
                    <a:pt x="491" y="264"/>
                    <a:pt x="475" y="315"/>
                  </a:cubicBezTo>
                  <a:cubicBezTo>
                    <a:pt x="480" y="310"/>
                    <a:pt x="484" y="306"/>
                    <a:pt x="489" y="301"/>
                  </a:cubicBezTo>
                  <a:cubicBezTo>
                    <a:pt x="503" y="287"/>
                    <a:pt x="516" y="274"/>
                    <a:pt x="534" y="264"/>
                  </a:cubicBezTo>
                  <a:cubicBezTo>
                    <a:pt x="541" y="260"/>
                    <a:pt x="556" y="253"/>
                    <a:pt x="564" y="259"/>
                  </a:cubicBezTo>
                  <a:cubicBezTo>
                    <a:pt x="571" y="265"/>
                    <a:pt x="568" y="279"/>
                    <a:pt x="564" y="285"/>
                  </a:cubicBezTo>
                  <a:cubicBezTo>
                    <a:pt x="553" y="307"/>
                    <a:pt x="541" y="328"/>
                    <a:pt x="529" y="350"/>
                  </a:cubicBezTo>
                  <a:cubicBezTo>
                    <a:pt x="533" y="355"/>
                    <a:pt x="555" y="364"/>
                    <a:pt x="562" y="366"/>
                  </a:cubicBezTo>
                  <a:cubicBezTo>
                    <a:pt x="571" y="366"/>
                    <a:pt x="580" y="366"/>
                    <a:pt x="589" y="366"/>
                  </a:cubicBezTo>
                  <a:cubicBezTo>
                    <a:pt x="590" y="368"/>
                    <a:pt x="592" y="369"/>
                    <a:pt x="593" y="371"/>
                  </a:cubicBezTo>
                  <a:cubicBezTo>
                    <a:pt x="593" y="387"/>
                    <a:pt x="592" y="403"/>
                    <a:pt x="592" y="419"/>
                  </a:cubicBezTo>
                  <a:cubicBezTo>
                    <a:pt x="599" y="419"/>
                    <a:pt x="606" y="420"/>
                    <a:pt x="614" y="420"/>
                  </a:cubicBezTo>
                  <a:cubicBezTo>
                    <a:pt x="614" y="440"/>
                    <a:pt x="615" y="460"/>
                    <a:pt x="616" y="480"/>
                  </a:cubicBezTo>
                  <a:cubicBezTo>
                    <a:pt x="618" y="481"/>
                    <a:pt x="621" y="482"/>
                    <a:pt x="623" y="483"/>
                  </a:cubicBezTo>
                  <a:cubicBezTo>
                    <a:pt x="623" y="486"/>
                    <a:pt x="623" y="490"/>
                    <a:pt x="624" y="493"/>
                  </a:cubicBezTo>
                  <a:cubicBezTo>
                    <a:pt x="626" y="494"/>
                    <a:pt x="629" y="495"/>
                    <a:pt x="632" y="496"/>
                  </a:cubicBezTo>
                  <a:cubicBezTo>
                    <a:pt x="490" y="495"/>
                    <a:pt x="348" y="493"/>
                    <a:pt x="206" y="492"/>
                  </a:cubicBezTo>
                  <a:cubicBezTo>
                    <a:pt x="205" y="488"/>
                    <a:pt x="205" y="484"/>
                    <a:pt x="205" y="480"/>
                  </a:cubicBezTo>
                  <a:cubicBezTo>
                    <a:pt x="214" y="476"/>
                    <a:pt x="223" y="471"/>
                    <a:pt x="232" y="466"/>
                  </a:cubicBezTo>
                  <a:cubicBezTo>
                    <a:pt x="249" y="358"/>
                    <a:pt x="266" y="250"/>
                    <a:pt x="283" y="142"/>
                  </a:cubicBezTo>
                  <a:cubicBezTo>
                    <a:pt x="282" y="142"/>
                    <a:pt x="282" y="141"/>
                    <a:pt x="281" y="140"/>
                  </a:cubicBezTo>
                  <a:cubicBezTo>
                    <a:pt x="280" y="139"/>
                    <a:pt x="280" y="139"/>
                    <a:pt x="279" y="139"/>
                  </a:cubicBezTo>
                  <a:cubicBezTo>
                    <a:pt x="281" y="137"/>
                    <a:pt x="282" y="135"/>
                    <a:pt x="283" y="133"/>
                  </a:cubicBezTo>
                  <a:cubicBezTo>
                    <a:pt x="285" y="132"/>
                    <a:pt x="289" y="132"/>
                    <a:pt x="291" y="133"/>
                  </a:cubicBezTo>
                  <a:cubicBezTo>
                    <a:pt x="291" y="131"/>
                    <a:pt x="291" y="129"/>
                    <a:pt x="291" y="128"/>
                  </a:cubicBezTo>
                  <a:close/>
                  <a:moveTo>
                    <a:pt x="34" y="42"/>
                  </a:moveTo>
                  <a:cubicBezTo>
                    <a:pt x="30" y="55"/>
                    <a:pt x="27" y="67"/>
                    <a:pt x="24" y="79"/>
                  </a:cubicBezTo>
                  <a:cubicBezTo>
                    <a:pt x="27" y="83"/>
                    <a:pt x="30" y="87"/>
                    <a:pt x="33" y="90"/>
                  </a:cubicBezTo>
                  <a:cubicBezTo>
                    <a:pt x="37" y="93"/>
                    <a:pt x="42" y="92"/>
                    <a:pt x="49" y="92"/>
                  </a:cubicBezTo>
                  <a:cubicBezTo>
                    <a:pt x="56" y="82"/>
                    <a:pt x="63" y="73"/>
                    <a:pt x="70" y="64"/>
                  </a:cubicBezTo>
                  <a:cubicBezTo>
                    <a:pt x="65" y="57"/>
                    <a:pt x="61" y="49"/>
                    <a:pt x="56" y="42"/>
                  </a:cubicBezTo>
                  <a:cubicBezTo>
                    <a:pt x="49" y="42"/>
                    <a:pt x="41" y="42"/>
                    <a:pt x="34" y="42"/>
                  </a:cubicBezTo>
                  <a:close/>
                  <a:moveTo>
                    <a:pt x="541" y="79"/>
                  </a:moveTo>
                  <a:cubicBezTo>
                    <a:pt x="540" y="80"/>
                    <a:pt x="540" y="80"/>
                    <a:pt x="539" y="81"/>
                  </a:cubicBezTo>
                  <a:cubicBezTo>
                    <a:pt x="539" y="82"/>
                    <a:pt x="539" y="83"/>
                    <a:pt x="539" y="84"/>
                  </a:cubicBezTo>
                  <a:cubicBezTo>
                    <a:pt x="540" y="84"/>
                    <a:pt x="540" y="85"/>
                    <a:pt x="541" y="85"/>
                  </a:cubicBezTo>
                  <a:cubicBezTo>
                    <a:pt x="541" y="85"/>
                    <a:pt x="542" y="85"/>
                    <a:pt x="543" y="85"/>
                  </a:cubicBezTo>
                  <a:cubicBezTo>
                    <a:pt x="544" y="85"/>
                    <a:pt x="544" y="84"/>
                    <a:pt x="545" y="84"/>
                  </a:cubicBezTo>
                  <a:cubicBezTo>
                    <a:pt x="545" y="83"/>
                    <a:pt x="545" y="82"/>
                    <a:pt x="545" y="81"/>
                  </a:cubicBezTo>
                  <a:cubicBezTo>
                    <a:pt x="544" y="80"/>
                    <a:pt x="544" y="80"/>
                    <a:pt x="543" y="79"/>
                  </a:cubicBezTo>
                  <a:cubicBezTo>
                    <a:pt x="542" y="79"/>
                    <a:pt x="541" y="79"/>
                    <a:pt x="541" y="79"/>
                  </a:cubicBezTo>
                  <a:close/>
                  <a:moveTo>
                    <a:pt x="520" y="82"/>
                  </a:moveTo>
                  <a:cubicBezTo>
                    <a:pt x="519" y="83"/>
                    <a:pt x="518" y="83"/>
                    <a:pt x="518" y="84"/>
                  </a:cubicBezTo>
                  <a:cubicBezTo>
                    <a:pt x="518" y="84"/>
                    <a:pt x="518" y="85"/>
                    <a:pt x="518" y="86"/>
                  </a:cubicBezTo>
                  <a:cubicBezTo>
                    <a:pt x="518" y="87"/>
                    <a:pt x="519" y="87"/>
                    <a:pt x="519" y="88"/>
                  </a:cubicBezTo>
                  <a:cubicBezTo>
                    <a:pt x="520" y="88"/>
                    <a:pt x="521" y="88"/>
                    <a:pt x="522" y="88"/>
                  </a:cubicBezTo>
                  <a:cubicBezTo>
                    <a:pt x="522" y="87"/>
                    <a:pt x="523" y="87"/>
                    <a:pt x="524" y="86"/>
                  </a:cubicBezTo>
                  <a:cubicBezTo>
                    <a:pt x="524" y="86"/>
                    <a:pt x="524" y="85"/>
                    <a:pt x="524" y="84"/>
                  </a:cubicBezTo>
                  <a:cubicBezTo>
                    <a:pt x="523" y="83"/>
                    <a:pt x="523" y="82"/>
                    <a:pt x="522" y="82"/>
                  </a:cubicBezTo>
                  <a:cubicBezTo>
                    <a:pt x="521" y="82"/>
                    <a:pt x="520" y="82"/>
                    <a:pt x="520" y="82"/>
                  </a:cubicBezTo>
                  <a:close/>
                  <a:moveTo>
                    <a:pt x="328" y="128"/>
                  </a:moveTo>
                  <a:cubicBezTo>
                    <a:pt x="335" y="129"/>
                    <a:pt x="343" y="131"/>
                    <a:pt x="347" y="135"/>
                  </a:cubicBezTo>
                  <a:cubicBezTo>
                    <a:pt x="347" y="137"/>
                    <a:pt x="346" y="138"/>
                    <a:pt x="345" y="140"/>
                  </a:cubicBezTo>
                  <a:cubicBezTo>
                    <a:pt x="346" y="141"/>
                    <a:pt x="348" y="143"/>
                    <a:pt x="349" y="144"/>
                  </a:cubicBezTo>
                  <a:cubicBezTo>
                    <a:pt x="349" y="145"/>
                    <a:pt x="349" y="145"/>
                    <a:pt x="350" y="145"/>
                  </a:cubicBezTo>
                  <a:cubicBezTo>
                    <a:pt x="347" y="148"/>
                    <a:pt x="344" y="150"/>
                    <a:pt x="342" y="153"/>
                  </a:cubicBezTo>
                  <a:cubicBezTo>
                    <a:pt x="352" y="198"/>
                    <a:pt x="363" y="243"/>
                    <a:pt x="373" y="287"/>
                  </a:cubicBezTo>
                  <a:cubicBezTo>
                    <a:pt x="375" y="291"/>
                    <a:pt x="390" y="295"/>
                    <a:pt x="395" y="297"/>
                  </a:cubicBezTo>
                  <a:cubicBezTo>
                    <a:pt x="415" y="305"/>
                    <a:pt x="435" y="314"/>
                    <a:pt x="456" y="322"/>
                  </a:cubicBezTo>
                  <a:cubicBezTo>
                    <a:pt x="474" y="266"/>
                    <a:pt x="492" y="209"/>
                    <a:pt x="510" y="153"/>
                  </a:cubicBezTo>
                  <a:cubicBezTo>
                    <a:pt x="511" y="146"/>
                    <a:pt x="506" y="139"/>
                    <a:pt x="507" y="130"/>
                  </a:cubicBezTo>
                  <a:cubicBezTo>
                    <a:pt x="509" y="121"/>
                    <a:pt x="512" y="114"/>
                    <a:pt x="515" y="107"/>
                  </a:cubicBezTo>
                  <a:cubicBezTo>
                    <a:pt x="513" y="103"/>
                    <a:pt x="511" y="98"/>
                    <a:pt x="508" y="94"/>
                  </a:cubicBezTo>
                  <a:cubicBezTo>
                    <a:pt x="507" y="94"/>
                    <a:pt x="506" y="94"/>
                    <a:pt x="504" y="94"/>
                  </a:cubicBezTo>
                  <a:cubicBezTo>
                    <a:pt x="494" y="102"/>
                    <a:pt x="468" y="100"/>
                    <a:pt x="452" y="103"/>
                  </a:cubicBezTo>
                  <a:cubicBezTo>
                    <a:pt x="411" y="108"/>
                    <a:pt x="369" y="113"/>
                    <a:pt x="327" y="118"/>
                  </a:cubicBezTo>
                  <a:cubicBezTo>
                    <a:pt x="328" y="121"/>
                    <a:pt x="328" y="125"/>
                    <a:pt x="328" y="128"/>
                  </a:cubicBezTo>
                  <a:close/>
                  <a:moveTo>
                    <a:pt x="35" y="107"/>
                  </a:moveTo>
                  <a:cubicBezTo>
                    <a:pt x="30" y="111"/>
                    <a:pt x="25" y="115"/>
                    <a:pt x="20" y="119"/>
                  </a:cubicBezTo>
                  <a:cubicBezTo>
                    <a:pt x="20" y="128"/>
                    <a:pt x="20" y="137"/>
                    <a:pt x="20" y="146"/>
                  </a:cubicBezTo>
                  <a:cubicBezTo>
                    <a:pt x="23" y="148"/>
                    <a:pt x="33" y="153"/>
                    <a:pt x="37" y="153"/>
                  </a:cubicBezTo>
                  <a:cubicBezTo>
                    <a:pt x="43" y="152"/>
                    <a:pt x="48" y="150"/>
                    <a:pt x="53" y="149"/>
                  </a:cubicBezTo>
                  <a:cubicBezTo>
                    <a:pt x="53" y="135"/>
                    <a:pt x="53" y="121"/>
                    <a:pt x="52" y="107"/>
                  </a:cubicBezTo>
                  <a:cubicBezTo>
                    <a:pt x="47" y="107"/>
                    <a:pt x="41" y="107"/>
                    <a:pt x="35" y="107"/>
                  </a:cubicBezTo>
                  <a:close/>
                  <a:moveTo>
                    <a:pt x="461" y="324"/>
                  </a:moveTo>
                  <a:cubicBezTo>
                    <a:pt x="463" y="325"/>
                    <a:pt x="465" y="325"/>
                    <a:pt x="467" y="325"/>
                  </a:cubicBezTo>
                  <a:cubicBezTo>
                    <a:pt x="484" y="271"/>
                    <a:pt x="501" y="216"/>
                    <a:pt x="518" y="161"/>
                  </a:cubicBezTo>
                  <a:cubicBezTo>
                    <a:pt x="518" y="158"/>
                    <a:pt x="516" y="158"/>
                    <a:pt x="514" y="157"/>
                  </a:cubicBezTo>
                  <a:cubicBezTo>
                    <a:pt x="497" y="213"/>
                    <a:pt x="479" y="268"/>
                    <a:pt x="461" y="324"/>
                  </a:cubicBezTo>
                  <a:close/>
                  <a:moveTo>
                    <a:pt x="43" y="167"/>
                  </a:moveTo>
                  <a:cubicBezTo>
                    <a:pt x="35" y="173"/>
                    <a:pt x="28" y="180"/>
                    <a:pt x="21" y="187"/>
                  </a:cubicBezTo>
                  <a:cubicBezTo>
                    <a:pt x="29" y="212"/>
                    <a:pt x="38" y="238"/>
                    <a:pt x="47" y="263"/>
                  </a:cubicBezTo>
                  <a:cubicBezTo>
                    <a:pt x="49" y="265"/>
                    <a:pt x="55" y="264"/>
                    <a:pt x="58" y="264"/>
                  </a:cubicBezTo>
                  <a:cubicBezTo>
                    <a:pt x="60" y="264"/>
                    <a:pt x="61" y="264"/>
                    <a:pt x="63" y="264"/>
                  </a:cubicBezTo>
                  <a:cubicBezTo>
                    <a:pt x="68" y="240"/>
                    <a:pt x="73" y="216"/>
                    <a:pt x="78" y="191"/>
                  </a:cubicBezTo>
                  <a:cubicBezTo>
                    <a:pt x="71" y="183"/>
                    <a:pt x="63" y="175"/>
                    <a:pt x="56" y="167"/>
                  </a:cubicBezTo>
                  <a:cubicBezTo>
                    <a:pt x="51" y="167"/>
                    <a:pt x="47" y="167"/>
                    <a:pt x="43" y="167"/>
                  </a:cubicBezTo>
                  <a:close/>
                  <a:moveTo>
                    <a:pt x="341" y="197"/>
                  </a:moveTo>
                  <a:cubicBezTo>
                    <a:pt x="342" y="195"/>
                    <a:pt x="342" y="194"/>
                    <a:pt x="343" y="192"/>
                  </a:cubicBezTo>
                  <a:cubicBezTo>
                    <a:pt x="343" y="189"/>
                    <a:pt x="339" y="186"/>
                    <a:pt x="339" y="183"/>
                  </a:cubicBezTo>
                  <a:cubicBezTo>
                    <a:pt x="338" y="179"/>
                    <a:pt x="337" y="175"/>
                    <a:pt x="336" y="171"/>
                  </a:cubicBezTo>
                  <a:cubicBezTo>
                    <a:pt x="335" y="171"/>
                    <a:pt x="334" y="171"/>
                    <a:pt x="334" y="170"/>
                  </a:cubicBezTo>
                  <a:cubicBezTo>
                    <a:pt x="334" y="179"/>
                    <a:pt x="334" y="188"/>
                    <a:pt x="334" y="197"/>
                  </a:cubicBezTo>
                  <a:cubicBezTo>
                    <a:pt x="336" y="197"/>
                    <a:pt x="339" y="197"/>
                    <a:pt x="341" y="197"/>
                  </a:cubicBezTo>
                  <a:close/>
                  <a:moveTo>
                    <a:pt x="304" y="170"/>
                  </a:moveTo>
                  <a:cubicBezTo>
                    <a:pt x="304" y="179"/>
                    <a:pt x="304" y="188"/>
                    <a:pt x="304" y="197"/>
                  </a:cubicBezTo>
                  <a:cubicBezTo>
                    <a:pt x="312" y="197"/>
                    <a:pt x="320" y="196"/>
                    <a:pt x="327" y="196"/>
                  </a:cubicBezTo>
                  <a:cubicBezTo>
                    <a:pt x="327" y="188"/>
                    <a:pt x="327" y="180"/>
                    <a:pt x="327" y="171"/>
                  </a:cubicBezTo>
                  <a:cubicBezTo>
                    <a:pt x="320" y="171"/>
                    <a:pt x="312" y="171"/>
                    <a:pt x="304" y="170"/>
                  </a:cubicBezTo>
                  <a:close/>
                  <a:moveTo>
                    <a:pt x="298" y="197"/>
                  </a:moveTo>
                  <a:cubicBezTo>
                    <a:pt x="298" y="189"/>
                    <a:pt x="298" y="181"/>
                    <a:pt x="298" y="173"/>
                  </a:cubicBezTo>
                  <a:cubicBezTo>
                    <a:pt x="293" y="177"/>
                    <a:pt x="292" y="189"/>
                    <a:pt x="292" y="197"/>
                  </a:cubicBezTo>
                  <a:cubicBezTo>
                    <a:pt x="294" y="197"/>
                    <a:pt x="296" y="197"/>
                    <a:pt x="298" y="197"/>
                  </a:cubicBezTo>
                  <a:close/>
                  <a:moveTo>
                    <a:pt x="289" y="212"/>
                  </a:moveTo>
                  <a:cubicBezTo>
                    <a:pt x="286" y="226"/>
                    <a:pt x="284" y="240"/>
                    <a:pt x="282" y="255"/>
                  </a:cubicBezTo>
                  <a:cubicBezTo>
                    <a:pt x="287" y="251"/>
                    <a:pt x="293" y="247"/>
                    <a:pt x="298" y="243"/>
                  </a:cubicBezTo>
                  <a:cubicBezTo>
                    <a:pt x="298" y="232"/>
                    <a:pt x="298" y="222"/>
                    <a:pt x="298" y="212"/>
                  </a:cubicBezTo>
                  <a:cubicBezTo>
                    <a:pt x="295" y="212"/>
                    <a:pt x="292" y="212"/>
                    <a:pt x="289" y="212"/>
                  </a:cubicBezTo>
                  <a:close/>
                  <a:moveTo>
                    <a:pt x="304" y="212"/>
                  </a:moveTo>
                  <a:cubicBezTo>
                    <a:pt x="304" y="221"/>
                    <a:pt x="304" y="229"/>
                    <a:pt x="304" y="238"/>
                  </a:cubicBezTo>
                  <a:cubicBezTo>
                    <a:pt x="312" y="231"/>
                    <a:pt x="320" y="225"/>
                    <a:pt x="327" y="218"/>
                  </a:cubicBezTo>
                  <a:cubicBezTo>
                    <a:pt x="327" y="216"/>
                    <a:pt x="327" y="214"/>
                    <a:pt x="327" y="212"/>
                  </a:cubicBezTo>
                  <a:cubicBezTo>
                    <a:pt x="320" y="212"/>
                    <a:pt x="312" y="212"/>
                    <a:pt x="304" y="212"/>
                  </a:cubicBezTo>
                  <a:close/>
                  <a:moveTo>
                    <a:pt x="355" y="276"/>
                  </a:moveTo>
                  <a:cubicBezTo>
                    <a:pt x="358" y="273"/>
                    <a:pt x="356" y="266"/>
                    <a:pt x="355" y="262"/>
                  </a:cubicBezTo>
                  <a:cubicBezTo>
                    <a:pt x="352" y="249"/>
                    <a:pt x="349" y="237"/>
                    <a:pt x="346" y="225"/>
                  </a:cubicBezTo>
                  <a:cubicBezTo>
                    <a:pt x="346" y="225"/>
                    <a:pt x="346" y="224"/>
                    <a:pt x="346" y="224"/>
                  </a:cubicBezTo>
                  <a:cubicBezTo>
                    <a:pt x="342" y="228"/>
                    <a:pt x="338" y="232"/>
                    <a:pt x="334" y="236"/>
                  </a:cubicBezTo>
                  <a:cubicBezTo>
                    <a:pt x="334" y="249"/>
                    <a:pt x="334" y="262"/>
                    <a:pt x="334" y="275"/>
                  </a:cubicBezTo>
                  <a:cubicBezTo>
                    <a:pt x="341" y="275"/>
                    <a:pt x="348" y="275"/>
                    <a:pt x="355" y="276"/>
                  </a:cubicBezTo>
                  <a:close/>
                  <a:moveTo>
                    <a:pt x="327" y="241"/>
                  </a:moveTo>
                  <a:cubicBezTo>
                    <a:pt x="320" y="248"/>
                    <a:pt x="312" y="254"/>
                    <a:pt x="305" y="261"/>
                  </a:cubicBezTo>
                  <a:cubicBezTo>
                    <a:pt x="303" y="264"/>
                    <a:pt x="304" y="272"/>
                    <a:pt x="304" y="277"/>
                  </a:cubicBezTo>
                  <a:cubicBezTo>
                    <a:pt x="312" y="276"/>
                    <a:pt x="320" y="276"/>
                    <a:pt x="327" y="276"/>
                  </a:cubicBezTo>
                  <a:cubicBezTo>
                    <a:pt x="327" y="264"/>
                    <a:pt x="327" y="253"/>
                    <a:pt x="327" y="241"/>
                  </a:cubicBezTo>
                  <a:close/>
                  <a:moveTo>
                    <a:pt x="288" y="278"/>
                  </a:moveTo>
                  <a:cubicBezTo>
                    <a:pt x="291" y="277"/>
                    <a:pt x="294" y="277"/>
                    <a:pt x="298" y="277"/>
                  </a:cubicBezTo>
                  <a:cubicBezTo>
                    <a:pt x="299" y="275"/>
                    <a:pt x="298" y="269"/>
                    <a:pt x="298" y="267"/>
                  </a:cubicBezTo>
                  <a:cubicBezTo>
                    <a:pt x="294" y="269"/>
                    <a:pt x="290" y="273"/>
                    <a:pt x="288" y="278"/>
                  </a:cubicBezTo>
                  <a:close/>
                  <a:moveTo>
                    <a:pt x="334" y="320"/>
                  </a:moveTo>
                  <a:cubicBezTo>
                    <a:pt x="338" y="323"/>
                    <a:pt x="342" y="325"/>
                    <a:pt x="345" y="328"/>
                  </a:cubicBezTo>
                  <a:cubicBezTo>
                    <a:pt x="345" y="317"/>
                    <a:pt x="347" y="309"/>
                    <a:pt x="352" y="302"/>
                  </a:cubicBezTo>
                  <a:cubicBezTo>
                    <a:pt x="354" y="300"/>
                    <a:pt x="356" y="297"/>
                    <a:pt x="358" y="295"/>
                  </a:cubicBezTo>
                  <a:cubicBezTo>
                    <a:pt x="359" y="294"/>
                    <a:pt x="360" y="294"/>
                    <a:pt x="360" y="293"/>
                  </a:cubicBezTo>
                  <a:cubicBezTo>
                    <a:pt x="355" y="289"/>
                    <a:pt x="343" y="292"/>
                    <a:pt x="334" y="292"/>
                  </a:cubicBezTo>
                  <a:cubicBezTo>
                    <a:pt x="334" y="301"/>
                    <a:pt x="334" y="311"/>
                    <a:pt x="334" y="320"/>
                  </a:cubicBezTo>
                  <a:close/>
                  <a:moveTo>
                    <a:pt x="304" y="292"/>
                  </a:moveTo>
                  <a:cubicBezTo>
                    <a:pt x="304" y="295"/>
                    <a:pt x="304" y="299"/>
                    <a:pt x="304" y="302"/>
                  </a:cubicBezTo>
                  <a:cubicBezTo>
                    <a:pt x="311" y="307"/>
                    <a:pt x="319" y="311"/>
                    <a:pt x="326" y="316"/>
                  </a:cubicBezTo>
                  <a:cubicBezTo>
                    <a:pt x="327" y="316"/>
                    <a:pt x="327" y="317"/>
                    <a:pt x="327" y="317"/>
                  </a:cubicBezTo>
                  <a:cubicBezTo>
                    <a:pt x="327" y="309"/>
                    <a:pt x="327" y="300"/>
                    <a:pt x="327" y="292"/>
                  </a:cubicBezTo>
                  <a:cubicBezTo>
                    <a:pt x="320" y="292"/>
                    <a:pt x="312" y="292"/>
                    <a:pt x="304" y="292"/>
                  </a:cubicBezTo>
                  <a:close/>
                  <a:moveTo>
                    <a:pt x="288" y="292"/>
                  </a:moveTo>
                  <a:cubicBezTo>
                    <a:pt x="291" y="294"/>
                    <a:pt x="294" y="296"/>
                    <a:pt x="298" y="298"/>
                  </a:cubicBezTo>
                  <a:cubicBezTo>
                    <a:pt x="298" y="296"/>
                    <a:pt x="298" y="294"/>
                    <a:pt x="298" y="292"/>
                  </a:cubicBezTo>
                  <a:cubicBezTo>
                    <a:pt x="295" y="292"/>
                    <a:pt x="291" y="292"/>
                    <a:pt x="288" y="292"/>
                  </a:cubicBezTo>
                  <a:close/>
                  <a:moveTo>
                    <a:pt x="298" y="315"/>
                  </a:moveTo>
                  <a:cubicBezTo>
                    <a:pt x="291" y="311"/>
                    <a:pt x="284" y="306"/>
                    <a:pt x="277" y="301"/>
                  </a:cubicBezTo>
                  <a:cubicBezTo>
                    <a:pt x="274" y="319"/>
                    <a:pt x="270" y="337"/>
                    <a:pt x="267" y="355"/>
                  </a:cubicBezTo>
                  <a:cubicBezTo>
                    <a:pt x="277" y="355"/>
                    <a:pt x="288" y="355"/>
                    <a:pt x="298" y="355"/>
                  </a:cubicBezTo>
                  <a:cubicBezTo>
                    <a:pt x="298" y="342"/>
                    <a:pt x="298" y="328"/>
                    <a:pt x="298" y="315"/>
                  </a:cubicBezTo>
                  <a:close/>
                  <a:moveTo>
                    <a:pt x="327" y="333"/>
                  </a:moveTo>
                  <a:cubicBezTo>
                    <a:pt x="320" y="328"/>
                    <a:pt x="312" y="323"/>
                    <a:pt x="304" y="318"/>
                  </a:cubicBezTo>
                  <a:cubicBezTo>
                    <a:pt x="304" y="330"/>
                    <a:pt x="304" y="343"/>
                    <a:pt x="304" y="355"/>
                  </a:cubicBezTo>
                  <a:cubicBezTo>
                    <a:pt x="312" y="355"/>
                    <a:pt x="320" y="355"/>
                    <a:pt x="327" y="355"/>
                  </a:cubicBezTo>
                  <a:cubicBezTo>
                    <a:pt x="327" y="348"/>
                    <a:pt x="327" y="340"/>
                    <a:pt x="327" y="333"/>
                  </a:cubicBezTo>
                  <a:close/>
                  <a:moveTo>
                    <a:pt x="359" y="353"/>
                  </a:moveTo>
                  <a:cubicBezTo>
                    <a:pt x="351" y="348"/>
                    <a:pt x="342" y="342"/>
                    <a:pt x="334" y="336"/>
                  </a:cubicBezTo>
                  <a:cubicBezTo>
                    <a:pt x="334" y="342"/>
                    <a:pt x="334" y="347"/>
                    <a:pt x="334" y="353"/>
                  </a:cubicBezTo>
                  <a:cubicBezTo>
                    <a:pt x="342" y="353"/>
                    <a:pt x="351" y="353"/>
                    <a:pt x="359" y="353"/>
                  </a:cubicBezTo>
                  <a:close/>
                  <a:moveTo>
                    <a:pt x="437" y="378"/>
                  </a:moveTo>
                  <a:cubicBezTo>
                    <a:pt x="421" y="370"/>
                    <a:pt x="405" y="363"/>
                    <a:pt x="389" y="355"/>
                  </a:cubicBezTo>
                  <a:cubicBezTo>
                    <a:pt x="389" y="356"/>
                    <a:pt x="388" y="356"/>
                    <a:pt x="387" y="357"/>
                  </a:cubicBezTo>
                  <a:cubicBezTo>
                    <a:pt x="392" y="378"/>
                    <a:pt x="397" y="398"/>
                    <a:pt x="402" y="419"/>
                  </a:cubicBezTo>
                  <a:cubicBezTo>
                    <a:pt x="404" y="420"/>
                    <a:pt x="421" y="419"/>
                    <a:pt x="425" y="419"/>
                  </a:cubicBezTo>
                  <a:cubicBezTo>
                    <a:pt x="426" y="402"/>
                    <a:pt x="431" y="390"/>
                    <a:pt x="437" y="378"/>
                  </a:cubicBezTo>
                  <a:close/>
                  <a:moveTo>
                    <a:pt x="267" y="368"/>
                  </a:moveTo>
                  <a:cubicBezTo>
                    <a:pt x="267" y="373"/>
                    <a:pt x="267" y="378"/>
                    <a:pt x="267" y="383"/>
                  </a:cubicBezTo>
                  <a:cubicBezTo>
                    <a:pt x="269" y="383"/>
                    <a:pt x="271" y="383"/>
                    <a:pt x="272" y="383"/>
                  </a:cubicBezTo>
                  <a:cubicBezTo>
                    <a:pt x="272" y="378"/>
                    <a:pt x="272" y="373"/>
                    <a:pt x="272" y="368"/>
                  </a:cubicBezTo>
                  <a:cubicBezTo>
                    <a:pt x="271" y="368"/>
                    <a:pt x="269" y="368"/>
                    <a:pt x="267" y="368"/>
                  </a:cubicBezTo>
                  <a:close/>
                  <a:moveTo>
                    <a:pt x="277" y="369"/>
                  </a:moveTo>
                  <a:cubicBezTo>
                    <a:pt x="277" y="374"/>
                    <a:pt x="277" y="378"/>
                    <a:pt x="277" y="383"/>
                  </a:cubicBezTo>
                  <a:cubicBezTo>
                    <a:pt x="283" y="383"/>
                    <a:pt x="290" y="383"/>
                    <a:pt x="296" y="383"/>
                  </a:cubicBezTo>
                  <a:cubicBezTo>
                    <a:pt x="296" y="378"/>
                    <a:pt x="296" y="374"/>
                    <a:pt x="296" y="369"/>
                  </a:cubicBezTo>
                  <a:cubicBezTo>
                    <a:pt x="290" y="369"/>
                    <a:pt x="283" y="369"/>
                    <a:pt x="277" y="369"/>
                  </a:cubicBezTo>
                  <a:close/>
                  <a:moveTo>
                    <a:pt x="300" y="403"/>
                  </a:moveTo>
                  <a:cubicBezTo>
                    <a:pt x="323" y="392"/>
                    <a:pt x="346" y="381"/>
                    <a:pt x="369" y="370"/>
                  </a:cubicBezTo>
                  <a:cubicBezTo>
                    <a:pt x="370" y="370"/>
                    <a:pt x="370" y="370"/>
                    <a:pt x="370" y="370"/>
                  </a:cubicBezTo>
                  <a:cubicBezTo>
                    <a:pt x="347" y="370"/>
                    <a:pt x="323" y="370"/>
                    <a:pt x="300" y="370"/>
                  </a:cubicBezTo>
                  <a:cubicBezTo>
                    <a:pt x="300" y="381"/>
                    <a:pt x="300" y="392"/>
                    <a:pt x="300" y="403"/>
                  </a:cubicBezTo>
                  <a:close/>
                  <a:moveTo>
                    <a:pt x="308" y="416"/>
                  </a:moveTo>
                  <a:cubicBezTo>
                    <a:pt x="307" y="417"/>
                    <a:pt x="306" y="418"/>
                    <a:pt x="305" y="419"/>
                  </a:cubicBezTo>
                  <a:cubicBezTo>
                    <a:pt x="331" y="419"/>
                    <a:pt x="358" y="419"/>
                    <a:pt x="384" y="419"/>
                  </a:cubicBezTo>
                  <a:cubicBezTo>
                    <a:pt x="382" y="407"/>
                    <a:pt x="380" y="395"/>
                    <a:pt x="377" y="384"/>
                  </a:cubicBezTo>
                  <a:cubicBezTo>
                    <a:pt x="354" y="394"/>
                    <a:pt x="331" y="405"/>
                    <a:pt x="308" y="416"/>
                  </a:cubicBezTo>
                  <a:close/>
                  <a:moveTo>
                    <a:pt x="277" y="387"/>
                  </a:moveTo>
                  <a:cubicBezTo>
                    <a:pt x="277" y="397"/>
                    <a:pt x="277" y="407"/>
                    <a:pt x="277" y="417"/>
                  </a:cubicBezTo>
                  <a:cubicBezTo>
                    <a:pt x="283" y="413"/>
                    <a:pt x="290" y="409"/>
                    <a:pt x="297" y="405"/>
                  </a:cubicBezTo>
                  <a:cubicBezTo>
                    <a:pt x="297" y="399"/>
                    <a:pt x="297" y="393"/>
                    <a:pt x="297" y="387"/>
                  </a:cubicBezTo>
                  <a:cubicBezTo>
                    <a:pt x="290" y="387"/>
                    <a:pt x="283" y="387"/>
                    <a:pt x="277" y="387"/>
                  </a:cubicBezTo>
                  <a:close/>
                  <a:moveTo>
                    <a:pt x="267" y="387"/>
                  </a:moveTo>
                  <a:cubicBezTo>
                    <a:pt x="267" y="396"/>
                    <a:pt x="267" y="405"/>
                    <a:pt x="267" y="413"/>
                  </a:cubicBezTo>
                  <a:cubicBezTo>
                    <a:pt x="269" y="413"/>
                    <a:pt x="271" y="413"/>
                    <a:pt x="272" y="413"/>
                  </a:cubicBezTo>
                  <a:cubicBezTo>
                    <a:pt x="272" y="405"/>
                    <a:pt x="272" y="396"/>
                    <a:pt x="272" y="387"/>
                  </a:cubicBezTo>
                  <a:cubicBezTo>
                    <a:pt x="271" y="387"/>
                    <a:pt x="269" y="387"/>
                    <a:pt x="267" y="387"/>
                  </a:cubicBezTo>
                  <a:close/>
                  <a:moveTo>
                    <a:pt x="263" y="389"/>
                  </a:moveTo>
                  <a:cubicBezTo>
                    <a:pt x="261" y="399"/>
                    <a:pt x="259" y="409"/>
                    <a:pt x="257" y="420"/>
                  </a:cubicBezTo>
                  <a:cubicBezTo>
                    <a:pt x="260" y="420"/>
                    <a:pt x="262" y="420"/>
                    <a:pt x="265" y="420"/>
                  </a:cubicBezTo>
                  <a:cubicBezTo>
                    <a:pt x="264" y="409"/>
                    <a:pt x="264" y="399"/>
                    <a:pt x="263" y="389"/>
                  </a:cubicBezTo>
                  <a:close/>
                  <a:moveTo>
                    <a:pt x="492" y="417"/>
                  </a:moveTo>
                  <a:cubicBezTo>
                    <a:pt x="492" y="417"/>
                    <a:pt x="492" y="418"/>
                    <a:pt x="491" y="418"/>
                  </a:cubicBezTo>
                  <a:cubicBezTo>
                    <a:pt x="500" y="418"/>
                    <a:pt x="508" y="418"/>
                    <a:pt x="517" y="419"/>
                  </a:cubicBezTo>
                  <a:cubicBezTo>
                    <a:pt x="518" y="417"/>
                    <a:pt x="518" y="416"/>
                    <a:pt x="519" y="414"/>
                  </a:cubicBezTo>
                  <a:cubicBezTo>
                    <a:pt x="513" y="411"/>
                    <a:pt x="506" y="408"/>
                    <a:pt x="500" y="405"/>
                  </a:cubicBezTo>
                  <a:cubicBezTo>
                    <a:pt x="497" y="406"/>
                    <a:pt x="493" y="414"/>
                    <a:pt x="492" y="417"/>
                  </a:cubicBezTo>
                  <a:close/>
                  <a:moveTo>
                    <a:pt x="494" y="423"/>
                  </a:moveTo>
                  <a:cubicBezTo>
                    <a:pt x="494" y="423"/>
                    <a:pt x="493" y="422"/>
                    <a:pt x="492" y="422"/>
                  </a:cubicBezTo>
                  <a:cubicBezTo>
                    <a:pt x="481" y="441"/>
                    <a:pt x="470" y="461"/>
                    <a:pt x="460" y="480"/>
                  </a:cubicBezTo>
                  <a:cubicBezTo>
                    <a:pt x="465" y="485"/>
                    <a:pt x="484" y="482"/>
                    <a:pt x="494" y="482"/>
                  </a:cubicBezTo>
                  <a:cubicBezTo>
                    <a:pt x="494" y="462"/>
                    <a:pt x="494" y="443"/>
                    <a:pt x="494" y="423"/>
                  </a:cubicBezTo>
                  <a:close/>
                  <a:moveTo>
                    <a:pt x="499" y="422"/>
                  </a:moveTo>
                  <a:cubicBezTo>
                    <a:pt x="498" y="442"/>
                    <a:pt x="498" y="462"/>
                    <a:pt x="498" y="482"/>
                  </a:cubicBezTo>
                  <a:cubicBezTo>
                    <a:pt x="505" y="482"/>
                    <a:pt x="511" y="482"/>
                    <a:pt x="518" y="482"/>
                  </a:cubicBezTo>
                  <a:cubicBezTo>
                    <a:pt x="518" y="462"/>
                    <a:pt x="518" y="443"/>
                    <a:pt x="517" y="423"/>
                  </a:cubicBezTo>
                  <a:cubicBezTo>
                    <a:pt x="511" y="423"/>
                    <a:pt x="505" y="423"/>
                    <a:pt x="499" y="422"/>
                  </a:cubicBezTo>
                  <a:close/>
                  <a:moveTo>
                    <a:pt x="300" y="423"/>
                  </a:moveTo>
                  <a:cubicBezTo>
                    <a:pt x="300" y="426"/>
                    <a:pt x="300" y="429"/>
                    <a:pt x="300" y="432"/>
                  </a:cubicBezTo>
                  <a:cubicBezTo>
                    <a:pt x="312" y="432"/>
                    <a:pt x="325" y="432"/>
                    <a:pt x="338" y="432"/>
                  </a:cubicBezTo>
                  <a:cubicBezTo>
                    <a:pt x="338" y="429"/>
                    <a:pt x="338" y="426"/>
                    <a:pt x="338" y="423"/>
                  </a:cubicBezTo>
                  <a:cubicBezTo>
                    <a:pt x="325" y="423"/>
                    <a:pt x="312" y="423"/>
                    <a:pt x="300" y="423"/>
                  </a:cubicBezTo>
                  <a:close/>
                  <a:moveTo>
                    <a:pt x="341" y="423"/>
                  </a:moveTo>
                  <a:cubicBezTo>
                    <a:pt x="341" y="426"/>
                    <a:pt x="341" y="429"/>
                    <a:pt x="341" y="432"/>
                  </a:cubicBezTo>
                  <a:cubicBezTo>
                    <a:pt x="353" y="432"/>
                    <a:pt x="364" y="432"/>
                    <a:pt x="376" y="432"/>
                  </a:cubicBezTo>
                  <a:cubicBezTo>
                    <a:pt x="376" y="429"/>
                    <a:pt x="376" y="426"/>
                    <a:pt x="376" y="423"/>
                  </a:cubicBezTo>
                  <a:cubicBezTo>
                    <a:pt x="364" y="423"/>
                    <a:pt x="353" y="423"/>
                    <a:pt x="341" y="423"/>
                  </a:cubicBezTo>
                  <a:close/>
                  <a:moveTo>
                    <a:pt x="296" y="423"/>
                  </a:moveTo>
                  <a:cubicBezTo>
                    <a:pt x="290" y="426"/>
                    <a:pt x="284" y="428"/>
                    <a:pt x="278" y="431"/>
                  </a:cubicBezTo>
                  <a:cubicBezTo>
                    <a:pt x="284" y="431"/>
                    <a:pt x="290" y="432"/>
                    <a:pt x="296" y="432"/>
                  </a:cubicBezTo>
                  <a:cubicBezTo>
                    <a:pt x="296" y="429"/>
                    <a:pt x="296" y="426"/>
                    <a:pt x="296" y="423"/>
                  </a:cubicBezTo>
                  <a:close/>
                  <a:moveTo>
                    <a:pt x="379" y="423"/>
                  </a:moveTo>
                  <a:cubicBezTo>
                    <a:pt x="379" y="426"/>
                    <a:pt x="379" y="429"/>
                    <a:pt x="379" y="432"/>
                  </a:cubicBezTo>
                  <a:cubicBezTo>
                    <a:pt x="381" y="432"/>
                    <a:pt x="383" y="432"/>
                    <a:pt x="386" y="432"/>
                  </a:cubicBezTo>
                  <a:cubicBezTo>
                    <a:pt x="386" y="429"/>
                    <a:pt x="386" y="426"/>
                    <a:pt x="386" y="423"/>
                  </a:cubicBezTo>
                  <a:cubicBezTo>
                    <a:pt x="383" y="423"/>
                    <a:pt x="381" y="423"/>
                    <a:pt x="379" y="423"/>
                  </a:cubicBezTo>
                  <a:close/>
                  <a:moveTo>
                    <a:pt x="592" y="424"/>
                  </a:moveTo>
                  <a:cubicBezTo>
                    <a:pt x="592" y="443"/>
                    <a:pt x="592" y="462"/>
                    <a:pt x="592" y="481"/>
                  </a:cubicBezTo>
                  <a:cubicBezTo>
                    <a:pt x="598" y="481"/>
                    <a:pt x="604" y="481"/>
                    <a:pt x="610" y="481"/>
                  </a:cubicBezTo>
                  <a:cubicBezTo>
                    <a:pt x="611" y="462"/>
                    <a:pt x="611" y="443"/>
                    <a:pt x="611" y="425"/>
                  </a:cubicBezTo>
                  <a:cubicBezTo>
                    <a:pt x="605" y="424"/>
                    <a:pt x="598" y="424"/>
                    <a:pt x="592" y="424"/>
                  </a:cubicBezTo>
                  <a:close/>
                  <a:moveTo>
                    <a:pt x="434" y="482"/>
                  </a:moveTo>
                  <a:cubicBezTo>
                    <a:pt x="432" y="474"/>
                    <a:pt x="427" y="470"/>
                    <a:pt x="426" y="463"/>
                  </a:cubicBezTo>
                  <a:cubicBezTo>
                    <a:pt x="423" y="451"/>
                    <a:pt x="424" y="436"/>
                    <a:pt x="424" y="424"/>
                  </a:cubicBezTo>
                  <a:cubicBezTo>
                    <a:pt x="422" y="424"/>
                    <a:pt x="420" y="425"/>
                    <a:pt x="418" y="426"/>
                  </a:cubicBezTo>
                  <a:cubicBezTo>
                    <a:pt x="418" y="441"/>
                    <a:pt x="417" y="456"/>
                    <a:pt x="417" y="470"/>
                  </a:cubicBezTo>
                  <a:cubicBezTo>
                    <a:pt x="419" y="473"/>
                    <a:pt x="421" y="475"/>
                    <a:pt x="423" y="477"/>
                  </a:cubicBezTo>
                  <a:cubicBezTo>
                    <a:pt x="423" y="478"/>
                    <a:pt x="423" y="480"/>
                    <a:pt x="423" y="482"/>
                  </a:cubicBezTo>
                  <a:cubicBezTo>
                    <a:pt x="427" y="482"/>
                    <a:pt x="431" y="482"/>
                    <a:pt x="434" y="482"/>
                  </a:cubicBezTo>
                  <a:close/>
                  <a:moveTo>
                    <a:pt x="403" y="424"/>
                  </a:moveTo>
                  <a:cubicBezTo>
                    <a:pt x="403" y="424"/>
                    <a:pt x="403" y="424"/>
                    <a:pt x="403" y="424"/>
                  </a:cubicBezTo>
                  <a:cubicBezTo>
                    <a:pt x="406" y="438"/>
                    <a:pt x="409" y="451"/>
                    <a:pt x="412" y="465"/>
                  </a:cubicBezTo>
                  <a:cubicBezTo>
                    <a:pt x="412" y="451"/>
                    <a:pt x="412" y="437"/>
                    <a:pt x="413" y="424"/>
                  </a:cubicBezTo>
                  <a:cubicBezTo>
                    <a:pt x="410" y="424"/>
                    <a:pt x="406" y="424"/>
                    <a:pt x="403" y="424"/>
                  </a:cubicBezTo>
                  <a:close/>
                  <a:moveTo>
                    <a:pt x="267" y="446"/>
                  </a:moveTo>
                  <a:cubicBezTo>
                    <a:pt x="267" y="452"/>
                    <a:pt x="267" y="458"/>
                    <a:pt x="267" y="463"/>
                  </a:cubicBezTo>
                  <a:cubicBezTo>
                    <a:pt x="269" y="463"/>
                    <a:pt x="271" y="463"/>
                    <a:pt x="273" y="463"/>
                  </a:cubicBezTo>
                  <a:cubicBezTo>
                    <a:pt x="273" y="458"/>
                    <a:pt x="273" y="452"/>
                    <a:pt x="273" y="446"/>
                  </a:cubicBezTo>
                  <a:cubicBezTo>
                    <a:pt x="271" y="446"/>
                    <a:pt x="269" y="446"/>
                    <a:pt x="267" y="446"/>
                  </a:cubicBezTo>
                  <a:close/>
                  <a:moveTo>
                    <a:pt x="251" y="446"/>
                  </a:moveTo>
                  <a:cubicBezTo>
                    <a:pt x="251" y="455"/>
                    <a:pt x="251" y="465"/>
                    <a:pt x="251" y="474"/>
                  </a:cubicBezTo>
                  <a:cubicBezTo>
                    <a:pt x="253" y="474"/>
                    <a:pt x="255" y="474"/>
                    <a:pt x="258" y="474"/>
                  </a:cubicBezTo>
                  <a:cubicBezTo>
                    <a:pt x="258" y="465"/>
                    <a:pt x="258" y="455"/>
                    <a:pt x="258" y="446"/>
                  </a:cubicBezTo>
                  <a:cubicBezTo>
                    <a:pt x="255" y="446"/>
                    <a:pt x="253" y="446"/>
                    <a:pt x="251" y="446"/>
                  </a:cubicBezTo>
                  <a:close/>
                  <a:moveTo>
                    <a:pt x="260" y="446"/>
                  </a:moveTo>
                  <a:cubicBezTo>
                    <a:pt x="260" y="456"/>
                    <a:pt x="260" y="466"/>
                    <a:pt x="260" y="476"/>
                  </a:cubicBezTo>
                  <a:cubicBezTo>
                    <a:pt x="262" y="476"/>
                    <a:pt x="263" y="476"/>
                    <a:pt x="264" y="476"/>
                  </a:cubicBezTo>
                  <a:cubicBezTo>
                    <a:pt x="264" y="466"/>
                    <a:pt x="264" y="456"/>
                    <a:pt x="264" y="446"/>
                  </a:cubicBezTo>
                  <a:cubicBezTo>
                    <a:pt x="263" y="446"/>
                    <a:pt x="262" y="446"/>
                    <a:pt x="260" y="446"/>
                  </a:cubicBezTo>
                  <a:close/>
                  <a:moveTo>
                    <a:pt x="389" y="447"/>
                  </a:moveTo>
                  <a:cubicBezTo>
                    <a:pt x="386" y="447"/>
                    <a:pt x="383" y="447"/>
                    <a:pt x="380" y="447"/>
                  </a:cubicBezTo>
                  <a:cubicBezTo>
                    <a:pt x="380" y="457"/>
                    <a:pt x="380" y="467"/>
                    <a:pt x="380" y="477"/>
                  </a:cubicBezTo>
                  <a:cubicBezTo>
                    <a:pt x="385" y="477"/>
                    <a:pt x="389" y="476"/>
                    <a:pt x="393" y="476"/>
                  </a:cubicBezTo>
                  <a:cubicBezTo>
                    <a:pt x="393" y="465"/>
                    <a:pt x="390" y="457"/>
                    <a:pt x="389" y="447"/>
                  </a:cubicBezTo>
                  <a:close/>
                  <a:moveTo>
                    <a:pt x="341" y="447"/>
                  </a:moveTo>
                  <a:cubicBezTo>
                    <a:pt x="341" y="459"/>
                    <a:pt x="341" y="470"/>
                    <a:pt x="341" y="481"/>
                  </a:cubicBezTo>
                  <a:cubicBezTo>
                    <a:pt x="351" y="481"/>
                    <a:pt x="360" y="481"/>
                    <a:pt x="369" y="481"/>
                  </a:cubicBezTo>
                  <a:cubicBezTo>
                    <a:pt x="369" y="480"/>
                    <a:pt x="369" y="478"/>
                    <a:pt x="369" y="477"/>
                  </a:cubicBezTo>
                  <a:cubicBezTo>
                    <a:pt x="372" y="477"/>
                    <a:pt x="374" y="477"/>
                    <a:pt x="376" y="477"/>
                  </a:cubicBezTo>
                  <a:cubicBezTo>
                    <a:pt x="376" y="467"/>
                    <a:pt x="376" y="457"/>
                    <a:pt x="376" y="447"/>
                  </a:cubicBezTo>
                  <a:cubicBezTo>
                    <a:pt x="364" y="447"/>
                    <a:pt x="353" y="447"/>
                    <a:pt x="341" y="447"/>
                  </a:cubicBezTo>
                  <a:close/>
                  <a:moveTo>
                    <a:pt x="300" y="447"/>
                  </a:moveTo>
                  <a:cubicBezTo>
                    <a:pt x="300" y="459"/>
                    <a:pt x="300" y="470"/>
                    <a:pt x="300" y="481"/>
                  </a:cubicBezTo>
                  <a:cubicBezTo>
                    <a:pt x="313" y="481"/>
                    <a:pt x="325" y="481"/>
                    <a:pt x="337" y="481"/>
                  </a:cubicBezTo>
                  <a:cubicBezTo>
                    <a:pt x="337" y="470"/>
                    <a:pt x="337" y="459"/>
                    <a:pt x="337" y="447"/>
                  </a:cubicBezTo>
                  <a:cubicBezTo>
                    <a:pt x="325" y="447"/>
                    <a:pt x="313" y="447"/>
                    <a:pt x="300" y="447"/>
                  </a:cubicBezTo>
                  <a:close/>
                  <a:moveTo>
                    <a:pt x="276" y="447"/>
                  </a:moveTo>
                  <a:cubicBezTo>
                    <a:pt x="276" y="452"/>
                    <a:pt x="276" y="458"/>
                    <a:pt x="276" y="463"/>
                  </a:cubicBezTo>
                  <a:cubicBezTo>
                    <a:pt x="283" y="463"/>
                    <a:pt x="290" y="463"/>
                    <a:pt x="297" y="463"/>
                  </a:cubicBezTo>
                  <a:cubicBezTo>
                    <a:pt x="297" y="458"/>
                    <a:pt x="297" y="452"/>
                    <a:pt x="297" y="447"/>
                  </a:cubicBezTo>
                  <a:cubicBezTo>
                    <a:pt x="290" y="447"/>
                    <a:pt x="283" y="447"/>
                    <a:pt x="276" y="447"/>
                  </a:cubicBezTo>
                  <a:close/>
                  <a:moveTo>
                    <a:pt x="276" y="467"/>
                  </a:moveTo>
                  <a:cubicBezTo>
                    <a:pt x="276" y="472"/>
                    <a:pt x="276" y="476"/>
                    <a:pt x="276" y="481"/>
                  </a:cubicBezTo>
                  <a:cubicBezTo>
                    <a:pt x="283" y="481"/>
                    <a:pt x="290" y="481"/>
                    <a:pt x="297" y="481"/>
                  </a:cubicBezTo>
                  <a:cubicBezTo>
                    <a:pt x="297" y="476"/>
                    <a:pt x="297" y="472"/>
                    <a:pt x="297" y="467"/>
                  </a:cubicBezTo>
                  <a:cubicBezTo>
                    <a:pt x="290" y="467"/>
                    <a:pt x="283" y="467"/>
                    <a:pt x="276" y="467"/>
                  </a:cubicBezTo>
                  <a:close/>
                  <a:moveTo>
                    <a:pt x="267" y="467"/>
                  </a:moveTo>
                  <a:cubicBezTo>
                    <a:pt x="267" y="472"/>
                    <a:pt x="267" y="476"/>
                    <a:pt x="267" y="481"/>
                  </a:cubicBezTo>
                  <a:cubicBezTo>
                    <a:pt x="269" y="481"/>
                    <a:pt x="271" y="481"/>
                    <a:pt x="274" y="481"/>
                  </a:cubicBezTo>
                  <a:cubicBezTo>
                    <a:pt x="274" y="476"/>
                    <a:pt x="274" y="472"/>
                    <a:pt x="274" y="467"/>
                  </a:cubicBezTo>
                  <a:cubicBezTo>
                    <a:pt x="271" y="467"/>
                    <a:pt x="269" y="467"/>
                    <a:pt x="267" y="467"/>
                  </a:cubicBezTo>
                  <a:close/>
                </a:path>
              </a:pathLst>
            </a:custGeom>
            <a:solidFill>
              <a:schemeClr val="accent1"/>
            </a:solid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97" name="Rectangle 96"/>
            <p:cNvSpPr/>
            <p:nvPr/>
          </p:nvSpPr>
          <p:spPr>
            <a:xfrm>
              <a:off x="5992818" y="3342502"/>
              <a:ext cx="3148007" cy="29381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grpSp>
      <p:sp>
        <p:nvSpPr>
          <p:cNvPr id="84" name="Freeform 45"/>
          <p:cNvSpPr>
            <a:spLocks noEditPoints="1"/>
          </p:cNvSpPr>
          <p:nvPr/>
        </p:nvSpPr>
        <p:spPr bwMode="auto">
          <a:xfrm>
            <a:off x="794411" y="3460527"/>
            <a:ext cx="310968" cy="310968"/>
          </a:xfrm>
          <a:custGeom>
            <a:avLst/>
            <a:gdLst/>
            <a:ahLst/>
            <a:cxnLst>
              <a:cxn ang="0">
                <a:pos x="27" y="55"/>
              </a:cxn>
              <a:cxn ang="0">
                <a:pos x="0" y="27"/>
              </a:cxn>
              <a:cxn ang="0">
                <a:pos x="27" y="0"/>
              </a:cxn>
              <a:cxn ang="0">
                <a:pos x="55" y="27"/>
              </a:cxn>
              <a:cxn ang="0">
                <a:pos x="27" y="55"/>
              </a:cxn>
              <a:cxn ang="0">
                <a:pos x="45" y="20"/>
              </a:cxn>
              <a:cxn ang="0">
                <a:pos x="42" y="17"/>
              </a:cxn>
              <a:cxn ang="0">
                <a:pos x="40" y="16"/>
              </a:cxn>
              <a:cxn ang="0">
                <a:pos x="38" y="17"/>
              </a:cxn>
              <a:cxn ang="0">
                <a:pos x="24" y="31"/>
              </a:cxn>
              <a:cxn ang="0">
                <a:pos x="16" y="23"/>
              </a:cxn>
              <a:cxn ang="0">
                <a:pos x="14" y="22"/>
              </a:cxn>
              <a:cxn ang="0">
                <a:pos x="13" y="23"/>
              </a:cxn>
              <a:cxn ang="0">
                <a:pos x="9" y="26"/>
              </a:cxn>
              <a:cxn ang="0">
                <a:pos x="9" y="28"/>
              </a:cxn>
              <a:cxn ang="0">
                <a:pos x="9" y="30"/>
              </a:cxn>
              <a:cxn ang="0">
                <a:pos x="22" y="43"/>
              </a:cxn>
              <a:cxn ang="0">
                <a:pos x="24" y="43"/>
              </a:cxn>
              <a:cxn ang="0">
                <a:pos x="26" y="43"/>
              </a:cxn>
              <a:cxn ang="0">
                <a:pos x="45" y="23"/>
              </a:cxn>
              <a:cxn ang="0">
                <a:pos x="46" y="22"/>
              </a:cxn>
              <a:cxn ang="0">
                <a:pos x="45" y="20"/>
              </a:cxn>
            </a:cxnLst>
            <a:rect l="0" t="0" r="r" b="b"/>
            <a:pathLst>
              <a:path w="55" h="55">
                <a:moveTo>
                  <a:pt x="27" y="55"/>
                </a:moveTo>
                <a:cubicBezTo>
                  <a:pt x="12" y="55"/>
                  <a:pt x="0" y="42"/>
                  <a:pt x="0" y="27"/>
                </a:cubicBezTo>
                <a:cubicBezTo>
                  <a:pt x="0" y="12"/>
                  <a:pt x="12" y="0"/>
                  <a:pt x="27" y="0"/>
                </a:cubicBezTo>
                <a:cubicBezTo>
                  <a:pt x="42" y="0"/>
                  <a:pt x="55" y="12"/>
                  <a:pt x="55" y="27"/>
                </a:cubicBezTo>
                <a:cubicBezTo>
                  <a:pt x="55" y="42"/>
                  <a:pt x="42" y="55"/>
                  <a:pt x="27" y="55"/>
                </a:cubicBezTo>
                <a:close/>
                <a:moveTo>
                  <a:pt x="45" y="20"/>
                </a:moveTo>
                <a:cubicBezTo>
                  <a:pt x="42" y="17"/>
                  <a:pt x="42" y="17"/>
                  <a:pt x="42" y="17"/>
                </a:cubicBezTo>
                <a:cubicBezTo>
                  <a:pt x="41" y="16"/>
                  <a:pt x="41" y="16"/>
                  <a:pt x="40" y="16"/>
                </a:cubicBezTo>
                <a:cubicBezTo>
                  <a:pt x="39" y="16"/>
                  <a:pt x="39" y="16"/>
                  <a:pt x="38" y="17"/>
                </a:cubicBezTo>
                <a:cubicBezTo>
                  <a:pt x="24" y="31"/>
                  <a:pt x="24" y="31"/>
                  <a:pt x="24" y="31"/>
                </a:cubicBezTo>
                <a:cubicBezTo>
                  <a:pt x="16" y="23"/>
                  <a:pt x="16" y="23"/>
                  <a:pt x="16" y="23"/>
                </a:cubicBezTo>
                <a:cubicBezTo>
                  <a:pt x="15" y="23"/>
                  <a:pt x="15" y="22"/>
                  <a:pt x="14" y="22"/>
                </a:cubicBezTo>
                <a:cubicBezTo>
                  <a:pt x="14" y="22"/>
                  <a:pt x="13" y="23"/>
                  <a:pt x="13" y="23"/>
                </a:cubicBezTo>
                <a:cubicBezTo>
                  <a:pt x="9" y="26"/>
                  <a:pt x="9" y="26"/>
                  <a:pt x="9" y="26"/>
                </a:cubicBezTo>
                <a:cubicBezTo>
                  <a:pt x="9" y="27"/>
                  <a:pt x="9" y="27"/>
                  <a:pt x="9" y="28"/>
                </a:cubicBezTo>
                <a:cubicBezTo>
                  <a:pt x="9" y="29"/>
                  <a:pt x="9" y="29"/>
                  <a:pt x="9" y="30"/>
                </a:cubicBezTo>
                <a:cubicBezTo>
                  <a:pt x="22" y="43"/>
                  <a:pt x="22" y="43"/>
                  <a:pt x="22" y="43"/>
                </a:cubicBezTo>
                <a:cubicBezTo>
                  <a:pt x="23" y="43"/>
                  <a:pt x="23" y="43"/>
                  <a:pt x="24" y="43"/>
                </a:cubicBezTo>
                <a:cubicBezTo>
                  <a:pt x="25" y="43"/>
                  <a:pt x="25" y="43"/>
                  <a:pt x="26" y="43"/>
                </a:cubicBezTo>
                <a:cubicBezTo>
                  <a:pt x="45" y="23"/>
                  <a:pt x="45" y="23"/>
                  <a:pt x="45" y="23"/>
                </a:cubicBezTo>
                <a:cubicBezTo>
                  <a:pt x="45" y="23"/>
                  <a:pt x="46" y="22"/>
                  <a:pt x="46" y="22"/>
                </a:cubicBezTo>
                <a:cubicBezTo>
                  <a:pt x="46" y="21"/>
                  <a:pt x="45" y="20"/>
                  <a:pt x="45" y="20"/>
                </a:cubicBezTo>
                <a:close/>
              </a:path>
            </a:pathLst>
          </a:custGeom>
          <a:solidFill>
            <a:schemeClr val="bg1"/>
          </a:solid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85" name="Freeform 45"/>
          <p:cNvSpPr>
            <a:spLocks noEditPoints="1"/>
          </p:cNvSpPr>
          <p:nvPr/>
        </p:nvSpPr>
        <p:spPr bwMode="auto">
          <a:xfrm>
            <a:off x="797602" y="3898714"/>
            <a:ext cx="310968" cy="310968"/>
          </a:xfrm>
          <a:custGeom>
            <a:avLst/>
            <a:gdLst/>
            <a:ahLst/>
            <a:cxnLst>
              <a:cxn ang="0">
                <a:pos x="27" y="55"/>
              </a:cxn>
              <a:cxn ang="0">
                <a:pos x="0" y="27"/>
              </a:cxn>
              <a:cxn ang="0">
                <a:pos x="27" y="0"/>
              </a:cxn>
              <a:cxn ang="0">
                <a:pos x="55" y="27"/>
              </a:cxn>
              <a:cxn ang="0">
                <a:pos x="27" y="55"/>
              </a:cxn>
              <a:cxn ang="0">
                <a:pos x="45" y="20"/>
              </a:cxn>
              <a:cxn ang="0">
                <a:pos x="42" y="17"/>
              </a:cxn>
              <a:cxn ang="0">
                <a:pos x="40" y="16"/>
              </a:cxn>
              <a:cxn ang="0">
                <a:pos x="38" y="17"/>
              </a:cxn>
              <a:cxn ang="0">
                <a:pos x="24" y="31"/>
              </a:cxn>
              <a:cxn ang="0">
                <a:pos x="16" y="23"/>
              </a:cxn>
              <a:cxn ang="0">
                <a:pos x="14" y="22"/>
              </a:cxn>
              <a:cxn ang="0">
                <a:pos x="13" y="23"/>
              </a:cxn>
              <a:cxn ang="0">
                <a:pos x="9" y="26"/>
              </a:cxn>
              <a:cxn ang="0">
                <a:pos x="9" y="28"/>
              </a:cxn>
              <a:cxn ang="0">
                <a:pos x="9" y="30"/>
              </a:cxn>
              <a:cxn ang="0">
                <a:pos x="22" y="43"/>
              </a:cxn>
              <a:cxn ang="0">
                <a:pos x="24" y="43"/>
              </a:cxn>
              <a:cxn ang="0">
                <a:pos x="26" y="43"/>
              </a:cxn>
              <a:cxn ang="0">
                <a:pos x="45" y="23"/>
              </a:cxn>
              <a:cxn ang="0">
                <a:pos x="46" y="22"/>
              </a:cxn>
              <a:cxn ang="0">
                <a:pos x="45" y="20"/>
              </a:cxn>
            </a:cxnLst>
            <a:rect l="0" t="0" r="r" b="b"/>
            <a:pathLst>
              <a:path w="55" h="55">
                <a:moveTo>
                  <a:pt x="27" y="55"/>
                </a:moveTo>
                <a:cubicBezTo>
                  <a:pt x="12" y="55"/>
                  <a:pt x="0" y="42"/>
                  <a:pt x="0" y="27"/>
                </a:cubicBezTo>
                <a:cubicBezTo>
                  <a:pt x="0" y="12"/>
                  <a:pt x="12" y="0"/>
                  <a:pt x="27" y="0"/>
                </a:cubicBezTo>
                <a:cubicBezTo>
                  <a:pt x="42" y="0"/>
                  <a:pt x="55" y="12"/>
                  <a:pt x="55" y="27"/>
                </a:cubicBezTo>
                <a:cubicBezTo>
                  <a:pt x="55" y="42"/>
                  <a:pt x="42" y="55"/>
                  <a:pt x="27" y="55"/>
                </a:cubicBezTo>
                <a:close/>
                <a:moveTo>
                  <a:pt x="45" y="20"/>
                </a:moveTo>
                <a:cubicBezTo>
                  <a:pt x="42" y="17"/>
                  <a:pt x="42" y="17"/>
                  <a:pt x="42" y="17"/>
                </a:cubicBezTo>
                <a:cubicBezTo>
                  <a:pt x="41" y="16"/>
                  <a:pt x="41" y="16"/>
                  <a:pt x="40" y="16"/>
                </a:cubicBezTo>
                <a:cubicBezTo>
                  <a:pt x="39" y="16"/>
                  <a:pt x="39" y="16"/>
                  <a:pt x="38" y="17"/>
                </a:cubicBezTo>
                <a:cubicBezTo>
                  <a:pt x="24" y="31"/>
                  <a:pt x="24" y="31"/>
                  <a:pt x="24" y="31"/>
                </a:cubicBezTo>
                <a:cubicBezTo>
                  <a:pt x="16" y="23"/>
                  <a:pt x="16" y="23"/>
                  <a:pt x="16" y="23"/>
                </a:cubicBezTo>
                <a:cubicBezTo>
                  <a:pt x="15" y="23"/>
                  <a:pt x="15" y="22"/>
                  <a:pt x="14" y="22"/>
                </a:cubicBezTo>
                <a:cubicBezTo>
                  <a:pt x="14" y="22"/>
                  <a:pt x="13" y="23"/>
                  <a:pt x="13" y="23"/>
                </a:cubicBezTo>
                <a:cubicBezTo>
                  <a:pt x="9" y="26"/>
                  <a:pt x="9" y="26"/>
                  <a:pt x="9" y="26"/>
                </a:cubicBezTo>
                <a:cubicBezTo>
                  <a:pt x="9" y="27"/>
                  <a:pt x="9" y="27"/>
                  <a:pt x="9" y="28"/>
                </a:cubicBezTo>
                <a:cubicBezTo>
                  <a:pt x="9" y="29"/>
                  <a:pt x="9" y="29"/>
                  <a:pt x="9" y="30"/>
                </a:cubicBezTo>
                <a:cubicBezTo>
                  <a:pt x="22" y="43"/>
                  <a:pt x="22" y="43"/>
                  <a:pt x="22" y="43"/>
                </a:cubicBezTo>
                <a:cubicBezTo>
                  <a:pt x="23" y="43"/>
                  <a:pt x="23" y="43"/>
                  <a:pt x="24" y="43"/>
                </a:cubicBezTo>
                <a:cubicBezTo>
                  <a:pt x="25" y="43"/>
                  <a:pt x="25" y="43"/>
                  <a:pt x="26" y="43"/>
                </a:cubicBezTo>
                <a:cubicBezTo>
                  <a:pt x="45" y="23"/>
                  <a:pt x="45" y="23"/>
                  <a:pt x="45" y="23"/>
                </a:cubicBezTo>
                <a:cubicBezTo>
                  <a:pt x="45" y="23"/>
                  <a:pt x="46" y="22"/>
                  <a:pt x="46" y="22"/>
                </a:cubicBezTo>
                <a:cubicBezTo>
                  <a:pt x="46" y="21"/>
                  <a:pt x="45" y="20"/>
                  <a:pt x="45" y="20"/>
                </a:cubicBezTo>
                <a:close/>
              </a:path>
            </a:pathLst>
          </a:custGeom>
          <a:solidFill>
            <a:schemeClr val="bg1"/>
          </a:solid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86" name="Freeform 45"/>
          <p:cNvSpPr>
            <a:spLocks noEditPoints="1"/>
          </p:cNvSpPr>
          <p:nvPr/>
        </p:nvSpPr>
        <p:spPr bwMode="auto">
          <a:xfrm>
            <a:off x="797602" y="4330440"/>
            <a:ext cx="310968" cy="310968"/>
          </a:xfrm>
          <a:custGeom>
            <a:avLst/>
            <a:gdLst/>
            <a:ahLst/>
            <a:cxnLst>
              <a:cxn ang="0">
                <a:pos x="27" y="55"/>
              </a:cxn>
              <a:cxn ang="0">
                <a:pos x="0" y="27"/>
              </a:cxn>
              <a:cxn ang="0">
                <a:pos x="27" y="0"/>
              </a:cxn>
              <a:cxn ang="0">
                <a:pos x="55" y="27"/>
              </a:cxn>
              <a:cxn ang="0">
                <a:pos x="27" y="55"/>
              </a:cxn>
              <a:cxn ang="0">
                <a:pos x="45" y="20"/>
              </a:cxn>
              <a:cxn ang="0">
                <a:pos x="42" y="17"/>
              </a:cxn>
              <a:cxn ang="0">
                <a:pos x="40" y="16"/>
              </a:cxn>
              <a:cxn ang="0">
                <a:pos x="38" y="17"/>
              </a:cxn>
              <a:cxn ang="0">
                <a:pos x="24" y="31"/>
              </a:cxn>
              <a:cxn ang="0">
                <a:pos x="16" y="23"/>
              </a:cxn>
              <a:cxn ang="0">
                <a:pos x="14" y="22"/>
              </a:cxn>
              <a:cxn ang="0">
                <a:pos x="13" y="23"/>
              </a:cxn>
              <a:cxn ang="0">
                <a:pos x="9" y="26"/>
              </a:cxn>
              <a:cxn ang="0">
                <a:pos x="9" y="28"/>
              </a:cxn>
              <a:cxn ang="0">
                <a:pos x="9" y="30"/>
              </a:cxn>
              <a:cxn ang="0">
                <a:pos x="22" y="43"/>
              </a:cxn>
              <a:cxn ang="0">
                <a:pos x="24" y="43"/>
              </a:cxn>
              <a:cxn ang="0">
                <a:pos x="26" y="43"/>
              </a:cxn>
              <a:cxn ang="0">
                <a:pos x="45" y="23"/>
              </a:cxn>
              <a:cxn ang="0">
                <a:pos x="46" y="22"/>
              </a:cxn>
              <a:cxn ang="0">
                <a:pos x="45" y="20"/>
              </a:cxn>
            </a:cxnLst>
            <a:rect l="0" t="0" r="r" b="b"/>
            <a:pathLst>
              <a:path w="55" h="55">
                <a:moveTo>
                  <a:pt x="27" y="55"/>
                </a:moveTo>
                <a:cubicBezTo>
                  <a:pt x="12" y="55"/>
                  <a:pt x="0" y="42"/>
                  <a:pt x="0" y="27"/>
                </a:cubicBezTo>
                <a:cubicBezTo>
                  <a:pt x="0" y="12"/>
                  <a:pt x="12" y="0"/>
                  <a:pt x="27" y="0"/>
                </a:cubicBezTo>
                <a:cubicBezTo>
                  <a:pt x="42" y="0"/>
                  <a:pt x="55" y="12"/>
                  <a:pt x="55" y="27"/>
                </a:cubicBezTo>
                <a:cubicBezTo>
                  <a:pt x="55" y="42"/>
                  <a:pt x="42" y="55"/>
                  <a:pt x="27" y="55"/>
                </a:cubicBezTo>
                <a:close/>
                <a:moveTo>
                  <a:pt x="45" y="20"/>
                </a:moveTo>
                <a:cubicBezTo>
                  <a:pt x="42" y="17"/>
                  <a:pt x="42" y="17"/>
                  <a:pt x="42" y="17"/>
                </a:cubicBezTo>
                <a:cubicBezTo>
                  <a:pt x="41" y="16"/>
                  <a:pt x="41" y="16"/>
                  <a:pt x="40" y="16"/>
                </a:cubicBezTo>
                <a:cubicBezTo>
                  <a:pt x="39" y="16"/>
                  <a:pt x="39" y="16"/>
                  <a:pt x="38" y="17"/>
                </a:cubicBezTo>
                <a:cubicBezTo>
                  <a:pt x="24" y="31"/>
                  <a:pt x="24" y="31"/>
                  <a:pt x="24" y="31"/>
                </a:cubicBezTo>
                <a:cubicBezTo>
                  <a:pt x="16" y="23"/>
                  <a:pt x="16" y="23"/>
                  <a:pt x="16" y="23"/>
                </a:cubicBezTo>
                <a:cubicBezTo>
                  <a:pt x="15" y="23"/>
                  <a:pt x="15" y="22"/>
                  <a:pt x="14" y="22"/>
                </a:cubicBezTo>
                <a:cubicBezTo>
                  <a:pt x="14" y="22"/>
                  <a:pt x="13" y="23"/>
                  <a:pt x="13" y="23"/>
                </a:cubicBezTo>
                <a:cubicBezTo>
                  <a:pt x="9" y="26"/>
                  <a:pt x="9" y="26"/>
                  <a:pt x="9" y="26"/>
                </a:cubicBezTo>
                <a:cubicBezTo>
                  <a:pt x="9" y="27"/>
                  <a:pt x="9" y="27"/>
                  <a:pt x="9" y="28"/>
                </a:cubicBezTo>
                <a:cubicBezTo>
                  <a:pt x="9" y="29"/>
                  <a:pt x="9" y="29"/>
                  <a:pt x="9" y="30"/>
                </a:cubicBezTo>
                <a:cubicBezTo>
                  <a:pt x="22" y="43"/>
                  <a:pt x="22" y="43"/>
                  <a:pt x="22" y="43"/>
                </a:cubicBezTo>
                <a:cubicBezTo>
                  <a:pt x="23" y="43"/>
                  <a:pt x="23" y="43"/>
                  <a:pt x="24" y="43"/>
                </a:cubicBezTo>
                <a:cubicBezTo>
                  <a:pt x="25" y="43"/>
                  <a:pt x="25" y="43"/>
                  <a:pt x="26" y="43"/>
                </a:cubicBezTo>
                <a:cubicBezTo>
                  <a:pt x="45" y="23"/>
                  <a:pt x="45" y="23"/>
                  <a:pt x="45" y="23"/>
                </a:cubicBezTo>
                <a:cubicBezTo>
                  <a:pt x="45" y="23"/>
                  <a:pt x="46" y="22"/>
                  <a:pt x="46" y="22"/>
                </a:cubicBezTo>
                <a:cubicBezTo>
                  <a:pt x="46" y="21"/>
                  <a:pt x="45" y="20"/>
                  <a:pt x="45" y="20"/>
                </a:cubicBezTo>
                <a:close/>
              </a:path>
            </a:pathLst>
          </a:custGeom>
          <a:solidFill>
            <a:schemeClr val="bg1"/>
          </a:solid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87" name="Freeform 45"/>
          <p:cNvSpPr>
            <a:spLocks noEditPoints="1"/>
          </p:cNvSpPr>
          <p:nvPr/>
        </p:nvSpPr>
        <p:spPr bwMode="auto">
          <a:xfrm>
            <a:off x="8076336" y="3460527"/>
            <a:ext cx="310968" cy="310968"/>
          </a:xfrm>
          <a:custGeom>
            <a:avLst/>
            <a:gdLst/>
            <a:ahLst/>
            <a:cxnLst>
              <a:cxn ang="0">
                <a:pos x="27" y="55"/>
              </a:cxn>
              <a:cxn ang="0">
                <a:pos x="0" y="27"/>
              </a:cxn>
              <a:cxn ang="0">
                <a:pos x="27" y="0"/>
              </a:cxn>
              <a:cxn ang="0">
                <a:pos x="55" y="27"/>
              </a:cxn>
              <a:cxn ang="0">
                <a:pos x="27" y="55"/>
              </a:cxn>
              <a:cxn ang="0">
                <a:pos x="45" y="20"/>
              </a:cxn>
              <a:cxn ang="0">
                <a:pos x="42" y="17"/>
              </a:cxn>
              <a:cxn ang="0">
                <a:pos x="40" y="16"/>
              </a:cxn>
              <a:cxn ang="0">
                <a:pos x="38" y="17"/>
              </a:cxn>
              <a:cxn ang="0">
                <a:pos x="24" y="31"/>
              </a:cxn>
              <a:cxn ang="0">
                <a:pos x="16" y="23"/>
              </a:cxn>
              <a:cxn ang="0">
                <a:pos x="14" y="22"/>
              </a:cxn>
              <a:cxn ang="0">
                <a:pos x="13" y="23"/>
              </a:cxn>
              <a:cxn ang="0">
                <a:pos x="9" y="26"/>
              </a:cxn>
              <a:cxn ang="0">
                <a:pos x="9" y="28"/>
              </a:cxn>
              <a:cxn ang="0">
                <a:pos x="9" y="30"/>
              </a:cxn>
              <a:cxn ang="0">
                <a:pos x="22" y="43"/>
              </a:cxn>
              <a:cxn ang="0">
                <a:pos x="24" y="43"/>
              </a:cxn>
              <a:cxn ang="0">
                <a:pos x="26" y="43"/>
              </a:cxn>
              <a:cxn ang="0">
                <a:pos x="45" y="23"/>
              </a:cxn>
              <a:cxn ang="0">
                <a:pos x="46" y="22"/>
              </a:cxn>
              <a:cxn ang="0">
                <a:pos x="45" y="20"/>
              </a:cxn>
            </a:cxnLst>
            <a:rect l="0" t="0" r="r" b="b"/>
            <a:pathLst>
              <a:path w="55" h="55">
                <a:moveTo>
                  <a:pt x="27" y="55"/>
                </a:moveTo>
                <a:cubicBezTo>
                  <a:pt x="12" y="55"/>
                  <a:pt x="0" y="42"/>
                  <a:pt x="0" y="27"/>
                </a:cubicBezTo>
                <a:cubicBezTo>
                  <a:pt x="0" y="12"/>
                  <a:pt x="12" y="0"/>
                  <a:pt x="27" y="0"/>
                </a:cubicBezTo>
                <a:cubicBezTo>
                  <a:pt x="42" y="0"/>
                  <a:pt x="55" y="12"/>
                  <a:pt x="55" y="27"/>
                </a:cubicBezTo>
                <a:cubicBezTo>
                  <a:pt x="55" y="42"/>
                  <a:pt x="42" y="55"/>
                  <a:pt x="27" y="55"/>
                </a:cubicBezTo>
                <a:close/>
                <a:moveTo>
                  <a:pt x="45" y="20"/>
                </a:moveTo>
                <a:cubicBezTo>
                  <a:pt x="42" y="17"/>
                  <a:pt x="42" y="17"/>
                  <a:pt x="42" y="17"/>
                </a:cubicBezTo>
                <a:cubicBezTo>
                  <a:pt x="41" y="16"/>
                  <a:pt x="41" y="16"/>
                  <a:pt x="40" y="16"/>
                </a:cubicBezTo>
                <a:cubicBezTo>
                  <a:pt x="39" y="16"/>
                  <a:pt x="39" y="16"/>
                  <a:pt x="38" y="17"/>
                </a:cubicBezTo>
                <a:cubicBezTo>
                  <a:pt x="24" y="31"/>
                  <a:pt x="24" y="31"/>
                  <a:pt x="24" y="31"/>
                </a:cubicBezTo>
                <a:cubicBezTo>
                  <a:pt x="16" y="23"/>
                  <a:pt x="16" y="23"/>
                  <a:pt x="16" y="23"/>
                </a:cubicBezTo>
                <a:cubicBezTo>
                  <a:pt x="15" y="23"/>
                  <a:pt x="15" y="22"/>
                  <a:pt x="14" y="22"/>
                </a:cubicBezTo>
                <a:cubicBezTo>
                  <a:pt x="14" y="22"/>
                  <a:pt x="13" y="23"/>
                  <a:pt x="13" y="23"/>
                </a:cubicBezTo>
                <a:cubicBezTo>
                  <a:pt x="9" y="26"/>
                  <a:pt x="9" y="26"/>
                  <a:pt x="9" y="26"/>
                </a:cubicBezTo>
                <a:cubicBezTo>
                  <a:pt x="9" y="27"/>
                  <a:pt x="9" y="27"/>
                  <a:pt x="9" y="28"/>
                </a:cubicBezTo>
                <a:cubicBezTo>
                  <a:pt x="9" y="29"/>
                  <a:pt x="9" y="29"/>
                  <a:pt x="9" y="30"/>
                </a:cubicBezTo>
                <a:cubicBezTo>
                  <a:pt x="22" y="43"/>
                  <a:pt x="22" y="43"/>
                  <a:pt x="22" y="43"/>
                </a:cubicBezTo>
                <a:cubicBezTo>
                  <a:pt x="23" y="43"/>
                  <a:pt x="23" y="43"/>
                  <a:pt x="24" y="43"/>
                </a:cubicBezTo>
                <a:cubicBezTo>
                  <a:pt x="25" y="43"/>
                  <a:pt x="25" y="43"/>
                  <a:pt x="26" y="43"/>
                </a:cubicBezTo>
                <a:cubicBezTo>
                  <a:pt x="45" y="23"/>
                  <a:pt x="45" y="23"/>
                  <a:pt x="45" y="23"/>
                </a:cubicBezTo>
                <a:cubicBezTo>
                  <a:pt x="45" y="23"/>
                  <a:pt x="46" y="22"/>
                  <a:pt x="46" y="22"/>
                </a:cubicBezTo>
                <a:cubicBezTo>
                  <a:pt x="46" y="21"/>
                  <a:pt x="45" y="20"/>
                  <a:pt x="45" y="20"/>
                </a:cubicBezTo>
                <a:close/>
              </a:path>
            </a:pathLst>
          </a:custGeom>
          <a:solidFill>
            <a:schemeClr val="bg1"/>
          </a:solid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88" name="Freeform 45"/>
          <p:cNvSpPr>
            <a:spLocks noEditPoints="1"/>
          </p:cNvSpPr>
          <p:nvPr/>
        </p:nvSpPr>
        <p:spPr bwMode="auto">
          <a:xfrm>
            <a:off x="8079527" y="3898714"/>
            <a:ext cx="310968" cy="310968"/>
          </a:xfrm>
          <a:custGeom>
            <a:avLst/>
            <a:gdLst/>
            <a:ahLst/>
            <a:cxnLst>
              <a:cxn ang="0">
                <a:pos x="27" y="55"/>
              </a:cxn>
              <a:cxn ang="0">
                <a:pos x="0" y="27"/>
              </a:cxn>
              <a:cxn ang="0">
                <a:pos x="27" y="0"/>
              </a:cxn>
              <a:cxn ang="0">
                <a:pos x="55" y="27"/>
              </a:cxn>
              <a:cxn ang="0">
                <a:pos x="27" y="55"/>
              </a:cxn>
              <a:cxn ang="0">
                <a:pos x="45" y="20"/>
              </a:cxn>
              <a:cxn ang="0">
                <a:pos x="42" y="17"/>
              </a:cxn>
              <a:cxn ang="0">
                <a:pos x="40" y="16"/>
              </a:cxn>
              <a:cxn ang="0">
                <a:pos x="38" y="17"/>
              </a:cxn>
              <a:cxn ang="0">
                <a:pos x="24" y="31"/>
              </a:cxn>
              <a:cxn ang="0">
                <a:pos x="16" y="23"/>
              </a:cxn>
              <a:cxn ang="0">
                <a:pos x="14" y="22"/>
              </a:cxn>
              <a:cxn ang="0">
                <a:pos x="13" y="23"/>
              </a:cxn>
              <a:cxn ang="0">
                <a:pos x="9" y="26"/>
              </a:cxn>
              <a:cxn ang="0">
                <a:pos x="9" y="28"/>
              </a:cxn>
              <a:cxn ang="0">
                <a:pos x="9" y="30"/>
              </a:cxn>
              <a:cxn ang="0">
                <a:pos x="22" y="43"/>
              </a:cxn>
              <a:cxn ang="0">
                <a:pos x="24" y="43"/>
              </a:cxn>
              <a:cxn ang="0">
                <a:pos x="26" y="43"/>
              </a:cxn>
              <a:cxn ang="0">
                <a:pos x="45" y="23"/>
              </a:cxn>
              <a:cxn ang="0">
                <a:pos x="46" y="22"/>
              </a:cxn>
              <a:cxn ang="0">
                <a:pos x="45" y="20"/>
              </a:cxn>
            </a:cxnLst>
            <a:rect l="0" t="0" r="r" b="b"/>
            <a:pathLst>
              <a:path w="55" h="55">
                <a:moveTo>
                  <a:pt x="27" y="55"/>
                </a:moveTo>
                <a:cubicBezTo>
                  <a:pt x="12" y="55"/>
                  <a:pt x="0" y="42"/>
                  <a:pt x="0" y="27"/>
                </a:cubicBezTo>
                <a:cubicBezTo>
                  <a:pt x="0" y="12"/>
                  <a:pt x="12" y="0"/>
                  <a:pt x="27" y="0"/>
                </a:cubicBezTo>
                <a:cubicBezTo>
                  <a:pt x="42" y="0"/>
                  <a:pt x="55" y="12"/>
                  <a:pt x="55" y="27"/>
                </a:cubicBezTo>
                <a:cubicBezTo>
                  <a:pt x="55" y="42"/>
                  <a:pt x="42" y="55"/>
                  <a:pt x="27" y="55"/>
                </a:cubicBezTo>
                <a:close/>
                <a:moveTo>
                  <a:pt x="45" y="20"/>
                </a:moveTo>
                <a:cubicBezTo>
                  <a:pt x="42" y="17"/>
                  <a:pt x="42" y="17"/>
                  <a:pt x="42" y="17"/>
                </a:cubicBezTo>
                <a:cubicBezTo>
                  <a:pt x="41" y="16"/>
                  <a:pt x="41" y="16"/>
                  <a:pt x="40" y="16"/>
                </a:cubicBezTo>
                <a:cubicBezTo>
                  <a:pt x="39" y="16"/>
                  <a:pt x="39" y="16"/>
                  <a:pt x="38" y="17"/>
                </a:cubicBezTo>
                <a:cubicBezTo>
                  <a:pt x="24" y="31"/>
                  <a:pt x="24" y="31"/>
                  <a:pt x="24" y="31"/>
                </a:cubicBezTo>
                <a:cubicBezTo>
                  <a:pt x="16" y="23"/>
                  <a:pt x="16" y="23"/>
                  <a:pt x="16" y="23"/>
                </a:cubicBezTo>
                <a:cubicBezTo>
                  <a:pt x="15" y="23"/>
                  <a:pt x="15" y="22"/>
                  <a:pt x="14" y="22"/>
                </a:cubicBezTo>
                <a:cubicBezTo>
                  <a:pt x="14" y="22"/>
                  <a:pt x="13" y="23"/>
                  <a:pt x="13" y="23"/>
                </a:cubicBezTo>
                <a:cubicBezTo>
                  <a:pt x="9" y="26"/>
                  <a:pt x="9" y="26"/>
                  <a:pt x="9" y="26"/>
                </a:cubicBezTo>
                <a:cubicBezTo>
                  <a:pt x="9" y="27"/>
                  <a:pt x="9" y="27"/>
                  <a:pt x="9" y="28"/>
                </a:cubicBezTo>
                <a:cubicBezTo>
                  <a:pt x="9" y="29"/>
                  <a:pt x="9" y="29"/>
                  <a:pt x="9" y="30"/>
                </a:cubicBezTo>
                <a:cubicBezTo>
                  <a:pt x="22" y="43"/>
                  <a:pt x="22" y="43"/>
                  <a:pt x="22" y="43"/>
                </a:cubicBezTo>
                <a:cubicBezTo>
                  <a:pt x="23" y="43"/>
                  <a:pt x="23" y="43"/>
                  <a:pt x="24" y="43"/>
                </a:cubicBezTo>
                <a:cubicBezTo>
                  <a:pt x="25" y="43"/>
                  <a:pt x="25" y="43"/>
                  <a:pt x="26" y="43"/>
                </a:cubicBezTo>
                <a:cubicBezTo>
                  <a:pt x="45" y="23"/>
                  <a:pt x="45" y="23"/>
                  <a:pt x="45" y="23"/>
                </a:cubicBezTo>
                <a:cubicBezTo>
                  <a:pt x="45" y="23"/>
                  <a:pt x="46" y="22"/>
                  <a:pt x="46" y="22"/>
                </a:cubicBezTo>
                <a:cubicBezTo>
                  <a:pt x="46" y="21"/>
                  <a:pt x="45" y="20"/>
                  <a:pt x="45" y="20"/>
                </a:cubicBezTo>
                <a:close/>
              </a:path>
            </a:pathLst>
          </a:custGeom>
          <a:solidFill>
            <a:schemeClr val="bg1"/>
          </a:solid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89" name="Freeform 45"/>
          <p:cNvSpPr>
            <a:spLocks noEditPoints="1"/>
          </p:cNvSpPr>
          <p:nvPr/>
        </p:nvSpPr>
        <p:spPr bwMode="auto">
          <a:xfrm>
            <a:off x="8079527" y="4330440"/>
            <a:ext cx="310968" cy="310968"/>
          </a:xfrm>
          <a:custGeom>
            <a:avLst/>
            <a:gdLst/>
            <a:ahLst/>
            <a:cxnLst>
              <a:cxn ang="0">
                <a:pos x="27" y="55"/>
              </a:cxn>
              <a:cxn ang="0">
                <a:pos x="0" y="27"/>
              </a:cxn>
              <a:cxn ang="0">
                <a:pos x="27" y="0"/>
              </a:cxn>
              <a:cxn ang="0">
                <a:pos x="55" y="27"/>
              </a:cxn>
              <a:cxn ang="0">
                <a:pos x="27" y="55"/>
              </a:cxn>
              <a:cxn ang="0">
                <a:pos x="45" y="20"/>
              </a:cxn>
              <a:cxn ang="0">
                <a:pos x="42" y="17"/>
              </a:cxn>
              <a:cxn ang="0">
                <a:pos x="40" y="16"/>
              </a:cxn>
              <a:cxn ang="0">
                <a:pos x="38" y="17"/>
              </a:cxn>
              <a:cxn ang="0">
                <a:pos x="24" y="31"/>
              </a:cxn>
              <a:cxn ang="0">
                <a:pos x="16" y="23"/>
              </a:cxn>
              <a:cxn ang="0">
                <a:pos x="14" y="22"/>
              </a:cxn>
              <a:cxn ang="0">
                <a:pos x="13" y="23"/>
              </a:cxn>
              <a:cxn ang="0">
                <a:pos x="9" y="26"/>
              </a:cxn>
              <a:cxn ang="0">
                <a:pos x="9" y="28"/>
              </a:cxn>
              <a:cxn ang="0">
                <a:pos x="9" y="30"/>
              </a:cxn>
              <a:cxn ang="0">
                <a:pos x="22" y="43"/>
              </a:cxn>
              <a:cxn ang="0">
                <a:pos x="24" y="43"/>
              </a:cxn>
              <a:cxn ang="0">
                <a:pos x="26" y="43"/>
              </a:cxn>
              <a:cxn ang="0">
                <a:pos x="45" y="23"/>
              </a:cxn>
              <a:cxn ang="0">
                <a:pos x="46" y="22"/>
              </a:cxn>
              <a:cxn ang="0">
                <a:pos x="45" y="20"/>
              </a:cxn>
            </a:cxnLst>
            <a:rect l="0" t="0" r="r" b="b"/>
            <a:pathLst>
              <a:path w="55" h="55">
                <a:moveTo>
                  <a:pt x="27" y="55"/>
                </a:moveTo>
                <a:cubicBezTo>
                  <a:pt x="12" y="55"/>
                  <a:pt x="0" y="42"/>
                  <a:pt x="0" y="27"/>
                </a:cubicBezTo>
                <a:cubicBezTo>
                  <a:pt x="0" y="12"/>
                  <a:pt x="12" y="0"/>
                  <a:pt x="27" y="0"/>
                </a:cubicBezTo>
                <a:cubicBezTo>
                  <a:pt x="42" y="0"/>
                  <a:pt x="55" y="12"/>
                  <a:pt x="55" y="27"/>
                </a:cubicBezTo>
                <a:cubicBezTo>
                  <a:pt x="55" y="42"/>
                  <a:pt x="42" y="55"/>
                  <a:pt x="27" y="55"/>
                </a:cubicBezTo>
                <a:close/>
                <a:moveTo>
                  <a:pt x="45" y="20"/>
                </a:moveTo>
                <a:cubicBezTo>
                  <a:pt x="42" y="17"/>
                  <a:pt x="42" y="17"/>
                  <a:pt x="42" y="17"/>
                </a:cubicBezTo>
                <a:cubicBezTo>
                  <a:pt x="41" y="16"/>
                  <a:pt x="41" y="16"/>
                  <a:pt x="40" y="16"/>
                </a:cubicBezTo>
                <a:cubicBezTo>
                  <a:pt x="39" y="16"/>
                  <a:pt x="39" y="16"/>
                  <a:pt x="38" y="17"/>
                </a:cubicBezTo>
                <a:cubicBezTo>
                  <a:pt x="24" y="31"/>
                  <a:pt x="24" y="31"/>
                  <a:pt x="24" y="31"/>
                </a:cubicBezTo>
                <a:cubicBezTo>
                  <a:pt x="16" y="23"/>
                  <a:pt x="16" y="23"/>
                  <a:pt x="16" y="23"/>
                </a:cubicBezTo>
                <a:cubicBezTo>
                  <a:pt x="15" y="23"/>
                  <a:pt x="15" y="22"/>
                  <a:pt x="14" y="22"/>
                </a:cubicBezTo>
                <a:cubicBezTo>
                  <a:pt x="14" y="22"/>
                  <a:pt x="13" y="23"/>
                  <a:pt x="13" y="23"/>
                </a:cubicBezTo>
                <a:cubicBezTo>
                  <a:pt x="9" y="26"/>
                  <a:pt x="9" y="26"/>
                  <a:pt x="9" y="26"/>
                </a:cubicBezTo>
                <a:cubicBezTo>
                  <a:pt x="9" y="27"/>
                  <a:pt x="9" y="27"/>
                  <a:pt x="9" y="28"/>
                </a:cubicBezTo>
                <a:cubicBezTo>
                  <a:pt x="9" y="29"/>
                  <a:pt x="9" y="29"/>
                  <a:pt x="9" y="30"/>
                </a:cubicBezTo>
                <a:cubicBezTo>
                  <a:pt x="22" y="43"/>
                  <a:pt x="22" y="43"/>
                  <a:pt x="22" y="43"/>
                </a:cubicBezTo>
                <a:cubicBezTo>
                  <a:pt x="23" y="43"/>
                  <a:pt x="23" y="43"/>
                  <a:pt x="24" y="43"/>
                </a:cubicBezTo>
                <a:cubicBezTo>
                  <a:pt x="25" y="43"/>
                  <a:pt x="25" y="43"/>
                  <a:pt x="26" y="43"/>
                </a:cubicBezTo>
                <a:cubicBezTo>
                  <a:pt x="45" y="23"/>
                  <a:pt x="45" y="23"/>
                  <a:pt x="45" y="23"/>
                </a:cubicBezTo>
                <a:cubicBezTo>
                  <a:pt x="45" y="23"/>
                  <a:pt x="46" y="22"/>
                  <a:pt x="46" y="22"/>
                </a:cubicBezTo>
                <a:cubicBezTo>
                  <a:pt x="46" y="21"/>
                  <a:pt x="45" y="20"/>
                  <a:pt x="45" y="20"/>
                </a:cubicBezTo>
                <a:close/>
              </a:path>
            </a:pathLst>
          </a:custGeom>
          <a:solidFill>
            <a:schemeClr val="bg1"/>
          </a:solid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Tree>
  </p:cSld>
  <p:clrMapOvr>
    <a:masterClrMapping/>
  </p:clrMapOvr>
  <mc:AlternateContent xmlns:mc="http://schemas.openxmlformats.org/markup-compatibility/2006" xmlns:p14="http://schemas.microsoft.com/office/powerpoint/2010/main">
    <mc:Choice Requires="p14">
      <p:transition spd="slow" p14:dur="1500" advClick="0">
        <p:random/>
      </p:transition>
    </mc:Choice>
    <mc:Fallback xmlns="">
      <p:transition spd="slow" advClick="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3" fill="hold" nodeType="afterEffect">
                                  <p:stCondLst>
                                    <p:cond delay="0"/>
                                  </p:stCondLst>
                                  <p:childTnLst>
                                    <p:set>
                                      <p:cBhvr>
                                        <p:cTn id="6" dur="1" fill="hold">
                                          <p:stCondLst>
                                            <p:cond delay="0"/>
                                          </p:stCondLst>
                                        </p:cTn>
                                        <p:tgtEl>
                                          <p:spTgt spid="113"/>
                                        </p:tgtEl>
                                        <p:attrNameLst>
                                          <p:attrName>style.visibility</p:attrName>
                                        </p:attrNameLst>
                                      </p:cBhvr>
                                      <p:to>
                                        <p:strVal val="visible"/>
                                      </p:to>
                                    </p:set>
                                    <p:animEffect transition="in" filter="strips(upRight)">
                                      <p:cBhvr>
                                        <p:cTn id="7" dur="500"/>
                                        <p:tgtEl>
                                          <p:spTgt spid="113"/>
                                        </p:tgtEl>
                                      </p:cBhvr>
                                    </p:animEffect>
                                  </p:childTnLst>
                                </p:cTn>
                              </p:par>
                            </p:childTnLst>
                          </p:cTn>
                        </p:par>
                        <p:par>
                          <p:cTn id="8" fill="hold">
                            <p:stCondLst>
                              <p:cond delay="500"/>
                            </p:stCondLst>
                            <p:childTnLst>
                              <p:par>
                                <p:cTn id="9" presetID="2" presetClass="entr" presetSubtype="4" accel="50000" decel="50000" fill="hold" grpId="0" nodeType="afterEffect">
                                  <p:stCondLst>
                                    <p:cond delay="0"/>
                                  </p:stCondLst>
                                  <p:childTnLst>
                                    <p:set>
                                      <p:cBhvr>
                                        <p:cTn id="10" dur="1" fill="hold">
                                          <p:stCondLst>
                                            <p:cond delay="0"/>
                                          </p:stCondLst>
                                        </p:cTn>
                                        <p:tgtEl>
                                          <p:spTgt spid="119"/>
                                        </p:tgtEl>
                                        <p:attrNameLst>
                                          <p:attrName>style.visibility</p:attrName>
                                        </p:attrNameLst>
                                      </p:cBhvr>
                                      <p:to>
                                        <p:strVal val="visible"/>
                                      </p:to>
                                    </p:set>
                                    <p:anim calcmode="lin" valueType="num">
                                      <p:cBhvr additive="base">
                                        <p:cTn id="11" dur="500" fill="hold"/>
                                        <p:tgtEl>
                                          <p:spTgt spid="119"/>
                                        </p:tgtEl>
                                        <p:attrNameLst>
                                          <p:attrName>ppt_x</p:attrName>
                                        </p:attrNameLst>
                                      </p:cBhvr>
                                      <p:tavLst>
                                        <p:tav tm="0">
                                          <p:val>
                                            <p:strVal val="#ppt_x"/>
                                          </p:val>
                                        </p:tav>
                                        <p:tav tm="100000">
                                          <p:val>
                                            <p:strVal val="#ppt_x"/>
                                          </p:val>
                                        </p:tav>
                                      </p:tavLst>
                                    </p:anim>
                                    <p:anim calcmode="lin" valueType="num">
                                      <p:cBhvr additive="base">
                                        <p:cTn id="12" dur="500" fill="hold"/>
                                        <p:tgtEl>
                                          <p:spTgt spid="119"/>
                                        </p:tgtEl>
                                        <p:attrNameLst>
                                          <p:attrName>ppt_y</p:attrName>
                                        </p:attrNameLst>
                                      </p:cBhvr>
                                      <p:tavLst>
                                        <p:tav tm="0">
                                          <p:val>
                                            <p:strVal val="1+#ppt_h/2"/>
                                          </p:val>
                                        </p:tav>
                                        <p:tav tm="100000">
                                          <p:val>
                                            <p:strVal val="#ppt_y"/>
                                          </p:val>
                                        </p:tav>
                                      </p:tavLst>
                                    </p:anim>
                                  </p:childTnLst>
                                </p:cTn>
                              </p:par>
                            </p:childTnLst>
                          </p:cTn>
                        </p:par>
                        <p:par>
                          <p:cTn id="13" fill="hold">
                            <p:stCondLst>
                              <p:cond delay="1000"/>
                            </p:stCondLst>
                            <p:childTnLst>
                              <p:par>
                                <p:cTn id="14" presetID="2" presetClass="entr" presetSubtype="1" accel="50000" decel="50000" fill="hold" nodeType="afterEffect">
                                  <p:stCondLst>
                                    <p:cond delay="0"/>
                                  </p:stCondLst>
                                  <p:childTnLst>
                                    <p:set>
                                      <p:cBhvr>
                                        <p:cTn id="15" dur="1" fill="hold">
                                          <p:stCondLst>
                                            <p:cond delay="0"/>
                                          </p:stCondLst>
                                        </p:cTn>
                                        <p:tgtEl>
                                          <p:spTgt spid="179"/>
                                        </p:tgtEl>
                                        <p:attrNameLst>
                                          <p:attrName>style.visibility</p:attrName>
                                        </p:attrNameLst>
                                      </p:cBhvr>
                                      <p:to>
                                        <p:strVal val="visible"/>
                                      </p:to>
                                    </p:set>
                                    <p:anim calcmode="lin" valueType="num">
                                      <p:cBhvr additive="base">
                                        <p:cTn id="16" dur="500" fill="hold"/>
                                        <p:tgtEl>
                                          <p:spTgt spid="179"/>
                                        </p:tgtEl>
                                        <p:attrNameLst>
                                          <p:attrName>ppt_x</p:attrName>
                                        </p:attrNameLst>
                                      </p:cBhvr>
                                      <p:tavLst>
                                        <p:tav tm="0">
                                          <p:val>
                                            <p:strVal val="#ppt_x"/>
                                          </p:val>
                                        </p:tav>
                                        <p:tav tm="100000">
                                          <p:val>
                                            <p:strVal val="#ppt_x"/>
                                          </p:val>
                                        </p:tav>
                                      </p:tavLst>
                                    </p:anim>
                                    <p:anim calcmode="lin" valueType="num">
                                      <p:cBhvr additive="base">
                                        <p:cTn id="17" dur="500" fill="hold"/>
                                        <p:tgtEl>
                                          <p:spTgt spid="179"/>
                                        </p:tgtEl>
                                        <p:attrNameLst>
                                          <p:attrName>ppt_y</p:attrName>
                                        </p:attrNameLst>
                                      </p:cBhvr>
                                      <p:tavLst>
                                        <p:tav tm="0">
                                          <p:val>
                                            <p:strVal val="0-#ppt_h/2"/>
                                          </p:val>
                                        </p:tav>
                                        <p:tav tm="100000">
                                          <p:val>
                                            <p:strVal val="#ppt_y"/>
                                          </p:val>
                                        </p:tav>
                                      </p:tavLst>
                                    </p:anim>
                                  </p:childTnLst>
                                </p:cTn>
                              </p:par>
                            </p:childTnLst>
                          </p:cTn>
                        </p:par>
                        <p:par>
                          <p:cTn id="18" fill="hold">
                            <p:stCondLst>
                              <p:cond delay="1500"/>
                            </p:stCondLst>
                            <p:childTnLst>
                              <p:par>
                                <p:cTn id="19" presetID="2" presetClass="entr" presetSubtype="4" accel="50000" decel="50000" fill="hold" grpId="0" nodeType="afterEffect">
                                  <p:stCondLst>
                                    <p:cond delay="0"/>
                                  </p:stCondLst>
                                  <p:childTnLst>
                                    <p:set>
                                      <p:cBhvr>
                                        <p:cTn id="20" dur="1" fill="hold">
                                          <p:stCondLst>
                                            <p:cond delay="0"/>
                                          </p:stCondLst>
                                        </p:cTn>
                                        <p:tgtEl>
                                          <p:spTgt spid="122"/>
                                        </p:tgtEl>
                                        <p:attrNameLst>
                                          <p:attrName>style.visibility</p:attrName>
                                        </p:attrNameLst>
                                      </p:cBhvr>
                                      <p:to>
                                        <p:strVal val="visible"/>
                                      </p:to>
                                    </p:set>
                                    <p:anim calcmode="lin" valueType="num">
                                      <p:cBhvr additive="base">
                                        <p:cTn id="21" dur="500" fill="hold"/>
                                        <p:tgtEl>
                                          <p:spTgt spid="122"/>
                                        </p:tgtEl>
                                        <p:attrNameLst>
                                          <p:attrName>ppt_x</p:attrName>
                                        </p:attrNameLst>
                                      </p:cBhvr>
                                      <p:tavLst>
                                        <p:tav tm="0">
                                          <p:val>
                                            <p:strVal val="#ppt_x"/>
                                          </p:val>
                                        </p:tav>
                                        <p:tav tm="100000">
                                          <p:val>
                                            <p:strVal val="#ppt_x"/>
                                          </p:val>
                                        </p:tav>
                                      </p:tavLst>
                                    </p:anim>
                                    <p:anim calcmode="lin" valueType="num">
                                      <p:cBhvr additive="base">
                                        <p:cTn id="22" dur="500" fill="hold"/>
                                        <p:tgtEl>
                                          <p:spTgt spid="122"/>
                                        </p:tgtEl>
                                        <p:attrNameLst>
                                          <p:attrName>ppt_y</p:attrName>
                                        </p:attrNameLst>
                                      </p:cBhvr>
                                      <p:tavLst>
                                        <p:tav tm="0">
                                          <p:val>
                                            <p:strVal val="1+#ppt_h/2"/>
                                          </p:val>
                                        </p:tav>
                                        <p:tav tm="100000">
                                          <p:val>
                                            <p:strVal val="#ppt_y"/>
                                          </p:val>
                                        </p:tav>
                                      </p:tavLst>
                                    </p:anim>
                                  </p:childTnLst>
                                </p:cTn>
                              </p:par>
                            </p:childTnLst>
                          </p:cTn>
                        </p:par>
                        <p:par>
                          <p:cTn id="23" fill="hold">
                            <p:stCondLst>
                              <p:cond delay="2000"/>
                            </p:stCondLst>
                            <p:childTnLst>
                              <p:par>
                                <p:cTn id="24" presetID="2" presetClass="entr" presetSubtype="1" accel="50000" decel="50000" fill="hold" nodeType="afterEffect">
                                  <p:stCondLst>
                                    <p:cond delay="0"/>
                                  </p:stCondLst>
                                  <p:childTnLst>
                                    <p:set>
                                      <p:cBhvr>
                                        <p:cTn id="25" dur="1" fill="hold">
                                          <p:stCondLst>
                                            <p:cond delay="0"/>
                                          </p:stCondLst>
                                        </p:cTn>
                                        <p:tgtEl>
                                          <p:spTgt spid="180"/>
                                        </p:tgtEl>
                                        <p:attrNameLst>
                                          <p:attrName>style.visibility</p:attrName>
                                        </p:attrNameLst>
                                      </p:cBhvr>
                                      <p:to>
                                        <p:strVal val="visible"/>
                                      </p:to>
                                    </p:set>
                                    <p:anim calcmode="lin" valueType="num">
                                      <p:cBhvr additive="base">
                                        <p:cTn id="26" dur="500" fill="hold"/>
                                        <p:tgtEl>
                                          <p:spTgt spid="180"/>
                                        </p:tgtEl>
                                        <p:attrNameLst>
                                          <p:attrName>ppt_x</p:attrName>
                                        </p:attrNameLst>
                                      </p:cBhvr>
                                      <p:tavLst>
                                        <p:tav tm="0">
                                          <p:val>
                                            <p:strVal val="#ppt_x"/>
                                          </p:val>
                                        </p:tav>
                                        <p:tav tm="100000">
                                          <p:val>
                                            <p:strVal val="#ppt_x"/>
                                          </p:val>
                                        </p:tav>
                                      </p:tavLst>
                                    </p:anim>
                                    <p:anim calcmode="lin" valueType="num">
                                      <p:cBhvr additive="base">
                                        <p:cTn id="27" dur="500" fill="hold"/>
                                        <p:tgtEl>
                                          <p:spTgt spid="180"/>
                                        </p:tgtEl>
                                        <p:attrNameLst>
                                          <p:attrName>ppt_y</p:attrName>
                                        </p:attrNameLst>
                                      </p:cBhvr>
                                      <p:tavLst>
                                        <p:tav tm="0">
                                          <p:val>
                                            <p:strVal val="0-#ppt_h/2"/>
                                          </p:val>
                                        </p:tav>
                                        <p:tav tm="100000">
                                          <p:val>
                                            <p:strVal val="#ppt_y"/>
                                          </p:val>
                                        </p:tav>
                                      </p:tavLst>
                                    </p:anim>
                                  </p:childTnLst>
                                </p:cTn>
                              </p:par>
                            </p:childTnLst>
                          </p:cTn>
                        </p:par>
                        <p:par>
                          <p:cTn id="28" fill="hold">
                            <p:stCondLst>
                              <p:cond delay="2500"/>
                            </p:stCondLst>
                            <p:childTnLst>
                              <p:par>
                                <p:cTn id="29" presetID="2" presetClass="entr" presetSubtype="1" accel="50000" decel="50000" fill="hold" nodeType="afterEffect">
                                  <p:stCondLst>
                                    <p:cond delay="0"/>
                                  </p:stCondLst>
                                  <p:childTnLst>
                                    <p:set>
                                      <p:cBhvr>
                                        <p:cTn id="30" dur="1" fill="hold">
                                          <p:stCondLst>
                                            <p:cond delay="0"/>
                                          </p:stCondLst>
                                        </p:cTn>
                                        <p:tgtEl>
                                          <p:spTgt spid="11"/>
                                        </p:tgtEl>
                                        <p:attrNameLst>
                                          <p:attrName>style.visibility</p:attrName>
                                        </p:attrNameLst>
                                      </p:cBhvr>
                                      <p:to>
                                        <p:strVal val="visible"/>
                                      </p:to>
                                    </p:set>
                                    <p:anim calcmode="lin" valueType="num">
                                      <p:cBhvr additive="base">
                                        <p:cTn id="31" dur="500" fill="hold"/>
                                        <p:tgtEl>
                                          <p:spTgt spid="11"/>
                                        </p:tgtEl>
                                        <p:attrNameLst>
                                          <p:attrName>ppt_x</p:attrName>
                                        </p:attrNameLst>
                                      </p:cBhvr>
                                      <p:tavLst>
                                        <p:tav tm="0">
                                          <p:val>
                                            <p:strVal val="#ppt_x"/>
                                          </p:val>
                                        </p:tav>
                                        <p:tav tm="100000">
                                          <p:val>
                                            <p:strVal val="#ppt_x"/>
                                          </p:val>
                                        </p:tav>
                                      </p:tavLst>
                                    </p:anim>
                                    <p:anim calcmode="lin" valueType="num">
                                      <p:cBhvr additive="base">
                                        <p:cTn id="32" dur="500" fill="hold"/>
                                        <p:tgtEl>
                                          <p:spTgt spid="11"/>
                                        </p:tgtEl>
                                        <p:attrNameLst>
                                          <p:attrName>ppt_y</p:attrName>
                                        </p:attrNameLst>
                                      </p:cBhvr>
                                      <p:tavLst>
                                        <p:tav tm="0">
                                          <p:val>
                                            <p:strVal val="0-#ppt_h/2"/>
                                          </p:val>
                                        </p:tav>
                                        <p:tav tm="100000">
                                          <p:val>
                                            <p:strVal val="#ppt_y"/>
                                          </p:val>
                                        </p:tav>
                                      </p:tavLst>
                                    </p:anim>
                                  </p:childTnLst>
                                </p:cTn>
                              </p:par>
                            </p:childTnLst>
                          </p:cTn>
                        </p:par>
                        <p:par>
                          <p:cTn id="33" fill="hold">
                            <p:stCondLst>
                              <p:cond delay="3000"/>
                            </p:stCondLst>
                            <p:childTnLst>
                              <p:par>
                                <p:cTn id="34" presetID="2" presetClass="entr" presetSubtype="1" accel="50000" decel="50000" fill="hold" nodeType="afterEffect">
                                  <p:stCondLst>
                                    <p:cond delay="0"/>
                                  </p:stCondLst>
                                  <p:childTnLst>
                                    <p:set>
                                      <p:cBhvr>
                                        <p:cTn id="35" dur="1" fill="hold">
                                          <p:stCondLst>
                                            <p:cond delay="0"/>
                                          </p:stCondLst>
                                        </p:cTn>
                                        <p:tgtEl>
                                          <p:spTgt spid="32"/>
                                        </p:tgtEl>
                                        <p:attrNameLst>
                                          <p:attrName>style.visibility</p:attrName>
                                        </p:attrNameLst>
                                      </p:cBhvr>
                                      <p:to>
                                        <p:strVal val="visible"/>
                                      </p:to>
                                    </p:set>
                                    <p:anim calcmode="lin" valueType="num">
                                      <p:cBhvr additive="base">
                                        <p:cTn id="36" dur="500" fill="hold"/>
                                        <p:tgtEl>
                                          <p:spTgt spid="32"/>
                                        </p:tgtEl>
                                        <p:attrNameLst>
                                          <p:attrName>ppt_x</p:attrName>
                                        </p:attrNameLst>
                                      </p:cBhvr>
                                      <p:tavLst>
                                        <p:tav tm="0">
                                          <p:val>
                                            <p:strVal val="#ppt_x"/>
                                          </p:val>
                                        </p:tav>
                                        <p:tav tm="100000">
                                          <p:val>
                                            <p:strVal val="#ppt_x"/>
                                          </p:val>
                                        </p:tav>
                                      </p:tavLst>
                                    </p:anim>
                                    <p:anim calcmode="lin" valueType="num">
                                      <p:cBhvr additive="base">
                                        <p:cTn id="37" dur="500" fill="hold"/>
                                        <p:tgtEl>
                                          <p:spTgt spid="32"/>
                                        </p:tgtEl>
                                        <p:attrNameLst>
                                          <p:attrName>ppt_y</p:attrName>
                                        </p:attrNameLst>
                                      </p:cBhvr>
                                      <p:tavLst>
                                        <p:tav tm="0">
                                          <p:val>
                                            <p:strVal val="0-#ppt_h/2"/>
                                          </p:val>
                                        </p:tav>
                                        <p:tav tm="100000">
                                          <p:val>
                                            <p:strVal val="#ppt_y"/>
                                          </p:val>
                                        </p:tav>
                                      </p:tavLst>
                                    </p:anim>
                                  </p:childTnLst>
                                </p:cTn>
                              </p:par>
                            </p:childTnLst>
                          </p:cTn>
                        </p:par>
                        <p:par>
                          <p:cTn id="38" fill="hold">
                            <p:stCondLst>
                              <p:cond delay="3500"/>
                            </p:stCondLst>
                            <p:childTnLst>
                              <p:par>
                                <p:cTn id="39" presetID="2" presetClass="entr" presetSubtype="1" accel="50000" decel="50000" fill="hold" nodeType="afterEffect">
                                  <p:stCondLst>
                                    <p:cond delay="0"/>
                                  </p:stCondLst>
                                  <p:childTnLst>
                                    <p:set>
                                      <p:cBhvr>
                                        <p:cTn id="40" dur="1" fill="hold">
                                          <p:stCondLst>
                                            <p:cond delay="0"/>
                                          </p:stCondLst>
                                        </p:cTn>
                                        <p:tgtEl>
                                          <p:spTgt spid="33"/>
                                        </p:tgtEl>
                                        <p:attrNameLst>
                                          <p:attrName>style.visibility</p:attrName>
                                        </p:attrNameLst>
                                      </p:cBhvr>
                                      <p:to>
                                        <p:strVal val="visible"/>
                                      </p:to>
                                    </p:set>
                                    <p:anim calcmode="lin" valueType="num">
                                      <p:cBhvr additive="base">
                                        <p:cTn id="41" dur="500" fill="hold"/>
                                        <p:tgtEl>
                                          <p:spTgt spid="33"/>
                                        </p:tgtEl>
                                        <p:attrNameLst>
                                          <p:attrName>ppt_x</p:attrName>
                                        </p:attrNameLst>
                                      </p:cBhvr>
                                      <p:tavLst>
                                        <p:tav tm="0">
                                          <p:val>
                                            <p:strVal val="#ppt_x"/>
                                          </p:val>
                                        </p:tav>
                                        <p:tav tm="100000">
                                          <p:val>
                                            <p:strVal val="#ppt_x"/>
                                          </p:val>
                                        </p:tav>
                                      </p:tavLst>
                                    </p:anim>
                                    <p:anim calcmode="lin" valueType="num">
                                      <p:cBhvr additive="base">
                                        <p:cTn id="42" dur="500" fill="hold"/>
                                        <p:tgtEl>
                                          <p:spTgt spid="33"/>
                                        </p:tgtEl>
                                        <p:attrNameLst>
                                          <p:attrName>ppt_y</p:attrName>
                                        </p:attrNameLst>
                                      </p:cBhvr>
                                      <p:tavLst>
                                        <p:tav tm="0">
                                          <p:val>
                                            <p:strVal val="0-#ppt_h/2"/>
                                          </p:val>
                                        </p:tav>
                                        <p:tav tm="100000">
                                          <p:val>
                                            <p:strVal val="#ppt_y"/>
                                          </p:val>
                                        </p:tav>
                                      </p:tavLst>
                                    </p:anim>
                                  </p:childTnLst>
                                </p:cTn>
                              </p:par>
                            </p:childTnLst>
                          </p:cTn>
                        </p:par>
                        <p:par>
                          <p:cTn id="43" fill="hold">
                            <p:stCondLst>
                              <p:cond delay="4000"/>
                            </p:stCondLst>
                            <p:childTnLst>
                              <p:par>
                                <p:cTn id="44" presetID="18" presetClass="entr" presetSubtype="12" fill="hold" nodeType="afterEffect">
                                  <p:stCondLst>
                                    <p:cond delay="0"/>
                                  </p:stCondLst>
                                  <p:childTnLst>
                                    <p:set>
                                      <p:cBhvr>
                                        <p:cTn id="45" dur="1" fill="hold">
                                          <p:stCondLst>
                                            <p:cond delay="0"/>
                                          </p:stCondLst>
                                        </p:cTn>
                                        <p:tgtEl>
                                          <p:spTgt spid="150"/>
                                        </p:tgtEl>
                                        <p:attrNameLst>
                                          <p:attrName>style.visibility</p:attrName>
                                        </p:attrNameLst>
                                      </p:cBhvr>
                                      <p:to>
                                        <p:strVal val="visible"/>
                                      </p:to>
                                    </p:set>
                                    <p:animEffect transition="in" filter="strips(downLeft)">
                                      <p:cBhvr>
                                        <p:cTn id="46" dur="500"/>
                                        <p:tgtEl>
                                          <p:spTgt spid="150"/>
                                        </p:tgtEl>
                                      </p:cBhvr>
                                    </p:animEffect>
                                  </p:childTnLst>
                                </p:cTn>
                              </p:par>
                            </p:childTnLst>
                          </p:cTn>
                        </p:par>
                        <p:par>
                          <p:cTn id="47" fill="hold">
                            <p:stCondLst>
                              <p:cond delay="4500"/>
                            </p:stCondLst>
                            <p:childTnLst>
                              <p:par>
                                <p:cTn id="48" presetID="2" presetClass="entr" presetSubtype="1" accel="50000" decel="50000" fill="hold" nodeType="afterEffect">
                                  <p:stCondLst>
                                    <p:cond delay="0"/>
                                  </p:stCondLst>
                                  <p:childTnLst>
                                    <p:set>
                                      <p:cBhvr>
                                        <p:cTn id="49" dur="1" fill="hold">
                                          <p:stCondLst>
                                            <p:cond delay="0"/>
                                          </p:stCondLst>
                                        </p:cTn>
                                        <p:tgtEl>
                                          <p:spTgt spid="95"/>
                                        </p:tgtEl>
                                        <p:attrNameLst>
                                          <p:attrName>style.visibility</p:attrName>
                                        </p:attrNameLst>
                                      </p:cBhvr>
                                      <p:to>
                                        <p:strVal val="visible"/>
                                      </p:to>
                                    </p:set>
                                    <p:anim calcmode="lin" valueType="num">
                                      <p:cBhvr additive="base">
                                        <p:cTn id="50" dur="500" fill="hold"/>
                                        <p:tgtEl>
                                          <p:spTgt spid="95"/>
                                        </p:tgtEl>
                                        <p:attrNameLst>
                                          <p:attrName>ppt_x</p:attrName>
                                        </p:attrNameLst>
                                      </p:cBhvr>
                                      <p:tavLst>
                                        <p:tav tm="0">
                                          <p:val>
                                            <p:strVal val="#ppt_x"/>
                                          </p:val>
                                        </p:tav>
                                        <p:tav tm="100000">
                                          <p:val>
                                            <p:strVal val="#ppt_x"/>
                                          </p:val>
                                        </p:tav>
                                      </p:tavLst>
                                    </p:anim>
                                    <p:anim calcmode="lin" valueType="num">
                                      <p:cBhvr additive="base">
                                        <p:cTn id="51" dur="500" fill="hold"/>
                                        <p:tgtEl>
                                          <p:spTgt spid="95"/>
                                        </p:tgtEl>
                                        <p:attrNameLst>
                                          <p:attrName>ppt_y</p:attrName>
                                        </p:attrNameLst>
                                      </p:cBhvr>
                                      <p:tavLst>
                                        <p:tav tm="0">
                                          <p:val>
                                            <p:strVal val="0-#ppt_h/2"/>
                                          </p:val>
                                        </p:tav>
                                        <p:tav tm="100000">
                                          <p:val>
                                            <p:strVal val="#ppt_y"/>
                                          </p:val>
                                        </p:tav>
                                      </p:tavLst>
                                    </p:anim>
                                  </p:childTnLst>
                                </p:cTn>
                              </p:par>
                            </p:childTnLst>
                          </p:cTn>
                        </p:par>
                        <p:par>
                          <p:cTn id="52" fill="hold">
                            <p:stCondLst>
                              <p:cond delay="5000"/>
                            </p:stCondLst>
                            <p:childTnLst>
                              <p:par>
                                <p:cTn id="53" presetID="2" presetClass="entr" presetSubtype="1" accel="50000" decel="50000" fill="hold" nodeType="afterEffect">
                                  <p:stCondLst>
                                    <p:cond delay="0"/>
                                  </p:stCondLst>
                                  <p:childTnLst>
                                    <p:set>
                                      <p:cBhvr>
                                        <p:cTn id="54" dur="1" fill="hold">
                                          <p:stCondLst>
                                            <p:cond delay="0"/>
                                          </p:stCondLst>
                                        </p:cTn>
                                        <p:tgtEl>
                                          <p:spTgt spid="34"/>
                                        </p:tgtEl>
                                        <p:attrNameLst>
                                          <p:attrName>style.visibility</p:attrName>
                                        </p:attrNameLst>
                                      </p:cBhvr>
                                      <p:to>
                                        <p:strVal val="visible"/>
                                      </p:to>
                                    </p:set>
                                    <p:anim calcmode="lin" valueType="num">
                                      <p:cBhvr additive="base">
                                        <p:cTn id="55" dur="500" fill="hold"/>
                                        <p:tgtEl>
                                          <p:spTgt spid="34"/>
                                        </p:tgtEl>
                                        <p:attrNameLst>
                                          <p:attrName>ppt_x</p:attrName>
                                        </p:attrNameLst>
                                      </p:cBhvr>
                                      <p:tavLst>
                                        <p:tav tm="0">
                                          <p:val>
                                            <p:strVal val="#ppt_x"/>
                                          </p:val>
                                        </p:tav>
                                        <p:tav tm="100000">
                                          <p:val>
                                            <p:strVal val="#ppt_x"/>
                                          </p:val>
                                        </p:tav>
                                      </p:tavLst>
                                    </p:anim>
                                    <p:anim calcmode="lin" valueType="num">
                                      <p:cBhvr additive="base">
                                        <p:cTn id="56" dur="500" fill="hold"/>
                                        <p:tgtEl>
                                          <p:spTgt spid="34"/>
                                        </p:tgtEl>
                                        <p:attrNameLst>
                                          <p:attrName>ppt_y</p:attrName>
                                        </p:attrNameLst>
                                      </p:cBhvr>
                                      <p:tavLst>
                                        <p:tav tm="0">
                                          <p:val>
                                            <p:strVal val="0-#ppt_h/2"/>
                                          </p:val>
                                        </p:tav>
                                        <p:tav tm="100000">
                                          <p:val>
                                            <p:strVal val="#ppt_y"/>
                                          </p:val>
                                        </p:tav>
                                      </p:tavLst>
                                    </p:anim>
                                  </p:childTnLst>
                                </p:cTn>
                              </p:par>
                            </p:childTnLst>
                          </p:cTn>
                        </p:par>
                        <p:par>
                          <p:cTn id="57" fill="hold">
                            <p:stCondLst>
                              <p:cond delay="5500"/>
                            </p:stCondLst>
                            <p:childTnLst>
                              <p:par>
                                <p:cTn id="58" presetID="18" presetClass="entr" presetSubtype="6" fill="hold" nodeType="afterEffect">
                                  <p:stCondLst>
                                    <p:cond delay="0"/>
                                  </p:stCondLst>
                                  <p:childTnLst>
                                    <p:set>
                                      <p:cBhvr>
                                        <p:cTn id="59" dur="1" fill="hold">
                                          <p:stCondLst>
                                            <p:cond delay="0"/>
                                          </p:stCondLst>
                                        </p:cTn>
                                        <p:tgtEl>
                                          <p:spTgt spid="145"/>
                                        </p:tgtEl>
                                        <p:attrNameLst>
                                          <p:attrName>style.visibility</p:attrName>
                                        </p:attrNameLst>
                                      </p:cBhvr>
                                      <p:to>
                                        <p:strVal val="visible"/>
                                      </p:to>
                                    </p:set>
                                    <p:animEffect transition="in" filter="strips(downRight)">
                                      <p:cBhvr>
                                        <p:cTn id="60" dur="500"/>
                                        <p:tgtEl>
                                          <p:spTgt spid="145"/>
                                        </p:tgtEl>
                                      </p:cBhvr>
                                    </p:animEffect>
                                  </p:childTnLst>
                                </p:cTn>
                              </p:par>
                            </p:childTnLst>
                          </p:cTn>
                        </p:par>
                        <p:par>
                          <p:cTn id="61" fill="hold">
                            <p:stCondLst>
                              <p:cond delay="6000"/>
                            </p:stCondLst>
                            <p:childTnLst>
                              <p:par>
                                <p:cTn id="62" presetID="53" presetClass="entr" presetSubtype="16" fill="hold" grpId="0" nodeType="afterEffect">
                                  <p:stCondLst>
                                    <p:cond delay="0"/>
                                  </p:stCondLst>
                                  <p:childTnLst>
                                    <p:set>
                                      <p:cBhvr>
                                        <p:cTn id="63" dur="1" fill="hold">
                                          <p:stCondLst>
                                            <p:cond delay="0"/>
                                          </p:stCondLst>
                                        </p:cTn>
                                        <p:tgtEl>
                                          <p:spTgt spid="84"/>
                                        </p:tgtEl>
                                        <p:attrNameLst>
                                          <p:attrName>style.visibility</p:attrName>
                                        </p:attrNameLst>
                                      </p:cBhvr>
                                      <p:to>
                                        <p:strVal val="visible"/>
                                      </p:to>
                                    </p:set>
                                    <p:anim calcmode="lin" valueType="num">
                                      <p:cBhvr>
                                        <p:cTn id="64" dur="500" fill="hold"/>
                                        <p:tgtEl>
                                          <p:spTgt spid="84"/>
                                        </p:tgtEl>
                                        <p:attrNameLst>
                                          <p:attrName>ppt_w</p:attrName>
                                        </p:attrNameLst>
                                      </p:cBhvr>
                                      <p:tavLst>
                                        <p:tav tm="0">
                                          <p:val>
                                            <p:fltVal val="0"/>
                                          </p:val>
                                        </p:tav>
                                        <p:tav tm="100000">
                                          <p:val>
                                            <p:strVal val="#ppt_w"/>
                                          </p:val>
                                        </p:tav>
                                      </p:tavLst>
                                    </p:anim>
                                    <p:anim calcmode="lin" valueType="num">
                                      <p:cBhvr>
                                        <p:cTn id="65" dur="500" fill="hold"/>
                                        <p:tgtEl>
                                          <p:spTgt spid="84"/>
                                        </p:tgtEl>
                                        <p:attrNameLst>
                                          <p:attrName>ppt_h</p:attrName>
                                        </p:attrNameLst>
                                      </p:cBhvr>
                                      <p:tavLst>
                                        <p:tav tm="0">
                                          <p:val>
                                            <p:fltVal val="0"/>
                                          </p:val>
                                        </p:tav>
                                        <p:tav tm="100000">
                                          <p:val>
                                            <p:strVal val="#ppt_h"/>
                                          </p:val>
                                        </p:tav>
                                      </p:tavLst>
                                    </p:anim>
                                    <p:animEffect transition="in" filter="fade">
                                      <p:cBhvr>
                                        <p:cTn id="66" dur="500"/>
                                        <p:tgtEl>
                                          <p:spTgt spid="84"/>
                                        </p:tgtEl>
                                      </p:cBhvr>
                                    </p:animEffect>
                                  </p:childTnLst>
                                </p:cTn>
                              </p:par>
                            </p:childTnLst>
                          </p:cTn>
                        </p:par>
                        <p:par>
                          <p:cTn id="67" fill="hold">
                            <p:stCondLst>
                              <p:cond delay="6500"/>
                            </p:stCondLst>
                            <p:childTnLst>
                              <p:par>
                                <p:cTn id="68" presetID="2" presetClass="entr" presetSubtype="4" accel="50000" decel="50000" fill="hold" grpId="0" nodeType="afterEffect">
                                  <p:stCondLst>
                                    <p:cond delay="0"/>
                                  </p:stCondLst>
                                  <p:childTnLst>
                                    <p:set>
                                      <p:cBhvr>
                                        <p:cTn id="69" dur="1" fill="hold">
                                          <p:stCondLst>
                                            <p:cond delay="0"/>
                                          </p:stCondLst>
                                        </p:cTn>
                                        <p:tgtEl>
                                          <p:spTgt spid="155"/>
                                        </p:tgtEl>
                                        <p:attrNameLst>
                                          <p:attrName>style.visibility</p:attrName>
                                        </p:attrNameLst>
                                      </p:cBhvr>
                                      <p:to>
                                        <p:strVal val="visible"/>
                                      </p:to>
                                    </p:set>
                                    <p:anim calcmode="lin" valueType="num">
                                      <p:cBhvr additive="base">
                                        <p:cTn id="70" dur="500" fill="hold"/>
                                        <p:tgtEl>
                                          <p:spTgt spid="155"/>
                                        </p:tgtEl>
                                        <p:attrNameLst>
                                          <p:attrName>ppt_x</p:attrName>
                                        </p:attrNameLst>
                                      </p:cBhvr>
                                      <p:tavLst>
                                        <p:tav tm="0">
                                          <p:val>
                                            <p:strVal val="#ppt_x"/>
                                          </p:val>
                                        </p:tav>
                                        <p:tav tm="100000">
                                          <p:val>
                                            <p:strVal val="#ppt_x"/>
                                          </p:val>
                                        </p:tav>
                                      </p:tavLst>
                                    </p:anim>
                                    <p:anim calcmode="lin" valueType="num">
                                      <p:cBhvr additive="base">
                                        <p:cTn id="71" dur="500" fill="hold"/>
                                        <p:tgtEl>
                                          <p:spTgt spid="155"/>
                                        </p:tgtEl>
                                        <p:attrNameLst>
                                          <p:attrName>ppt_y</p:attrName>
                                        </p:attrNameLst>
                                      </p:cBhvr>
                                      <p:tavLst>
                                        <p:tav tm="0">
                                          <p:val>
                                            <p:strVal val="1+#ppt_h/2"/>
                                          </p:val>
                                        </p:tav>
                                        <p:tav tm="100000">
                                          <p:val>
                                            <p:strVal val="#ppt_y"/>
                                          </p:val>
                                        </p:tav>
                                      </p:tavLst>
                                    </p:anim>
                                  </p:childTnLst>
                                </p:cTn>
                              </p:par>
                            </p:childTnLst>
                          </p:cTn>
                        </p:par>
                        <p:par>
                          <p:cTn id="72" fill="hold">
                            <p:stCondLst>
                              <p:cond delay="7000"/>
                            </p:stCondLst>
                            <p:childTnLst>
                              <p:par>
                                <p:cTn id="73" presetID="53" presetClass="entr" presetSubtype="16" fill="hold" grpId="0" nodeType="afterEffect">
                                  <p:stCondLst>
                                    <p:cond delay="0"/>
                                  </p:stCondLst>
                                  <p:childTnLst>
                                    <p:set>
                                      <p:cBhvr>
                                        <p:cTn id="74" dur="1" fill="hold">
                                          <p:stCondLst>
                                            <p:cond delay="0"/>
                                          </p:stCondLst>
                                        </p:cTn>
                                        <p:tgtEl>
                                          <p:spTgt spid="87"/>
                                        </p:tgtEl>
                                        <p:attrNameLst>
                                          <p:attrName>style.visibility</p:attrName>
                                        </p:attrNameLst>
                                      </p:cBhvr>
                                      <p:to>
                                        <p:strVal val="visible"/>
                                      </p:to>
                                    </p:set>
                                    <p:anim calcmode="lin" valueType="num">
                                      <p:cBhvr>
                                        <p:cTn id="75" dur="500" fill="hold"/>
                                        <p:tgtEl>
                                          <p:spTgt spid="87"/>
                                        </p:tgtEl>
                                        <p:attrNameLst>
                                          <p:attrName>ppt_w</p:attrName>
                                        </p:attrNameLst>
                                      </p:cBhvr>
                                      <p:tavLst>
                                        <p:tav tm="0">
                                          <p:val>
                                            <p:fltVal val="0"/>
                                          </p:val>
                                        </p:tav>
                                        <p:tav tm="100000">
                                          <p:val>
                                            <p:strVal val="#ppt_w"/>
                                          </p:val>
                                        </p:tav>
                                      </p:tavLst>
                                    </p:anim>
                                    <p:anim calcmode="lin" valueType="num">
                                      <p:cBhvr>
                                        <p:cTn id="76" dur="500" fill="hold"/>
                                        <p:tgtEl>
                                          <p:spTgt spid="87"/>
                                        </p:tgtEl>
                                        <p:attrNameLst>
                                          <p:attrName>ppt_h</p:attrName>
                                        </p:attrNameLst>
                                      </p:cBhvr>
                                      <p:tavLst>
                                        <p:tav tm="0">
                                          <p:val>
                                            <p:fltVal val="0"/>
                                          </p:val>
                                        </p:tav>
                                        <p:tav tm="100000">
                                          <p:val>
                                            <p:strVal val="#ppt_h"/>
                                          </p:val>
                                        </p:tav>
                                      </p:tavLst>
                                    </p:anim>
                                    <p:animEffect transition="in" filter="fade">
                                      <p:cBhvr>
                                        <p:cTn id="77" dur="500"/>
                                        <p:tgtEl>
                                          <p:spTgt spid="87"/>
                                        </p:tgtEl>
                                      </p:cBhvr>
                                    </p:animEffect>
                                  </p:childTnLst>
                                </p:cTn>
                              </p:par>
                            </p:childTnLst>
                          </p:cTn>
                        </p:par>
                        <p:par>
                          <p:cTn id="78" fill="hold">
                            <p:stCondLst>
                              <p:cond delay="7500"/>
                            </p:stCondLst>
                            <p:childTnLst>
                              <p:par>
                                <p:cTn id="79" presetID="2" presetClass="entr" presetSubtype="4" accel="50000" decel="50000" fill="hold" grpId="0" nodeType="afterEffect">
                                  <p:stCondLst>
                                    <p:cond delay="0"/>
                                  </p:stCondLst>
                                  <p:childTnLst>
                                    <p:set>
                                      <p:cBhvr>
                                        <p:cTn id="80" dur="1" fill="hold">
                                          <p:stCondLst>
                                            <p:cond delay="0"/>
                                          </p:stCondLst>
                                        </p:cTn>
                                        <p:tgtEl>
                                          <p:spTgt spid="170"/>
                                        </p:tgtEl>
                                        <p:attrNameLst>
                                          <p:attrName>style.visibility</p:attrName>
                                        </p:attrNameLst>
                                      </p:cBhvr>
                                      <p:to>
                                        <p:strVal val="visible"/>
                                      </p:to>
                                    </p:set>
                                    <p:anim calcmode="lin" valueType="num">
                                      <p:cBhvr additive="base">
                                        <p:cTn id="81" dur="500" fill="hold"/>
                                        <p:tgtEl>
                                          <p:spTgt spid="170"/>
                                        </p:tgtEl>
                                        <p:attrNameLst>
                                          <p:attrName>ppt_x</p:attrName>
                                        </p:attrNameLst>
                                      </p:cBhvr>
                                      <p:tavLst>
                                        <p:tav tm="0">
                                          <p:val>
                                            <p:strVal val="#ppt_x"/>
                                          </p:val>
                                        </p:tav>
                                        <p:tav tm="100000">
                                          <p:val>
                                            <p:strVal val="#ppt_x"/>
                                          </p:val>
                                        </p:tav>
                                      </p:tavLst>
                                    </p:anim>
                                    <p:anim calcmode="lin" valueType="num">
                                      <p:cBhvr additive="base">
                                        <p:cTn id="82" dur="500" fill="hold"/>
                                        <p:tgtEl>
                                          <p:spTgt spid="170"/>
                                        </p:tgtEl>
                                        <p:attrNameLst>
                                          <p:attrName>ppt_y</p:attrName>
                                        </p:attrNameLst>
                                      </p:cBhvr>
                                      <p:tavLst>
                                        <p:tav tm="0">
                                          <p:val>
                                            <p:strVal val="1+#ppt_h/2"/>
                                          </p:val>
                                        </p:tav>
                                        <p:tav tm="100000">
                                          <p:val>
                                            <p:strVal val="#ppt_y"/>
                                          </p:val>
                                        </p:tav>
                                      </p:tavLst>
                                    </p:anim>
                                  </p:childTnLst>
                                </p:cTn>
                              </p:par>
                            </p:childTnLst>
                          </p:cTn>
                        </p:par>
                        <p:par>
                          <p:cTn id="83" fill="hold">
                            <p:stCondLst>
                              <p:cond delay="8000"/>
                            </p:stCondLst>
                            <p:childTnLst>
                              <p:par>
                                <p:cTn id="84" presetID="53" presetClass="entr" presetSubtype="16" fill="hold" grpId="0" nodeType="afterEffect">
                                  <p:stCondLst>
                                    <p:cond delay="0"/>
                                  </p:stCondLst>
                                  <p:childTnLst>
                                    <p:set>
                                      <p:cBhvr>
                                        <p:cTn id="85" dur="1" fill="hold">
                                          <p:stCondLst>
                                            <p:cond delay="0"/>
                                          </p:stCondLst>
                                        </p:cTn>
                                        <p:tgtEl>
                                          <p:spTgt spid="85"/>
                                        </p:tgtEl>
                                        <p:attrNameLst>
                                          <p:attrName>style.visibility</p:attrName>
                                        </p:attrNameLst>
                                      </p:cBhvr>
                                      <p:to>
                                        <p:strVal val="visible"/>
                                      </p:to>
                                    </p:set>
                                    <p:anim calcmode="lin" valueType="num">
                                      <p:cBhvr>
                                        <p:cTn id="86" dur="500" fill="hold"/>
                                        <p:tgtEl>
                                          <p:spTgt spid="85"/>
                                        </p:tgtEl>
                                        <p:attrNameLst>
                                          <p:attrName>ppt_w</p:attrName>
                                        </p:attrNameLst>
                                      </p:cBhvr>
                                      <p:tavLst>
                                        <p:tav tm="0">
                                          <p:val>
                                            <p:fltVal val="0"/>
                                          </p:val>
                                        </p:tav>
                                        <p:tav tm="100000">
                                          <p:val>
                                            <p:strVal val="#ppt_w"/>
                                          </p:val>
                                        </p:tav>
                                      </p:tavLst>
                                    </p:anim>
                                    <p:anim calcmode="lin" valueType="num">
                                      <p:cBhvr>
                                        <p:cTn id="87" dur="500" fill="hold"/>
                                        <p:tgtEl>
                                          <p:spTgt spid="85"/>
                                        </p:tgtEl>
                                        <p:attrNameLst>
                                          <p:attrName>ppt_h</p:attrName>
                                        </p:attrNameLst>
                                      </p:cBhvr>
                                      <p:tavLst>
                                        <p:tav tm="0">
                                          <p:val>
                                            <p:fltVal val="0"/>
                                          </p:val>
                                        </p:tav>
                                        <p:tav tm="100000">
                                          <p:val>
                                            <p:strVal val="#ppt_h"/>
                                          </p:val>
                                        </p:tav>
                                      </p:tavLst>
                                    </p:anim>
                                    <p:animEffect transition="in" filter="fade">
                                      <p:cBhvr>
                                        <p:cTn id="88" dur="500"/>
                                        <p:tgtEl>
                                          <p:spTgt spid="85"/>
                                        </p:tgtEl>
                                      </p:cBhvr>
                                    </p:animEffect>
                                  </p:childTnLst>
                                </p:cTn>
                              </p:par>
                            </p:childTnLst>
                          </p:cTn>
                        </p:par>
                        <p:par>
                          <p:cTn id="89" fill="hold">
                            <p:stCondLst>
                              <p:cond delay="8500"/>
                            </p:stCondLst>
                            <p:childTnLst>
                              <p:par>
                                <p:cTn id="90" presetID="2" presetClass="entr" presetSubtype="4" accel="50000" decel="50000" fill="hold" grpId="0" nodeType="afterEffect">
                                  <p:stCondLst>
                                    <p:cond delay="0"/>
                                  </p:stCondLst>
                                  <p:childTnLst>
                                    <p:set>
                                      <p:cBhvr>
                                        <p:cTn id="91" dur="1" fill="hold">
                                          <p:stCondLst>
                                            <p:cond delay="0"/>
                                          </p:stCondLst>
                                        </p:cTn>
                                        <p:tgtEl>
                                          <p:spTgt spid="157"/>
                                        </p:tgtEl>
                                        <p:attrNameLst>
                                          <p:attrName>style.visibility</p:attrName>
                                        </p:attrNameLst>
                                      </p:cBhvr>
                                      <p:to>
                                        <p:strVal val="visible"/>
                                      </p:to>
                                    </p:set>
                                    <p:anim calcmode="lin" valueType="num">
                                      <p:cBhvr additive="base">
                                        <p:cTn id="92" dur="500" fill="hold"/>
                                        <p:tgtEl>
                                          <p:spTgt spid="157"/>
                                        </p:tgtEl>
                                        <p:attrNameLst>
                                          <p:attrName>ppt_x</p:attrName>
                                        </p:attrNameLst>
                                      </p:cBhvr>
                                      <p:tavLst>
                                        <p:tav tm="0">
                                          <p:val>
                                            <p:strVal val="#ppt_x"/>
                                          </p:val>
                                        </p:tav>
                                        <p:tav tm="100000">
                                          <p:val>
                                            <p:strVal val="#ppt_x"/>
                                          </p:val>
                                        </p:tav>
                                      </p:tavLst>
                                    </p:anim>
                                    <p:anim calcmode="lin" valueType="num">
                                      <p:cBhvr additive="base">
                                        <p:cTn id="93" dur="500" fill="hold"/>
                                        <p:tgtEl>
                                          <p:spTgt spid="157"/>
                                        </p:tgtEl>
                                        <p:attrNameLst>
                                          <p:attrName>ppt_y</p:attrName>
                                        </p:attrNameLst>
                                      </p:cBhvr>
                                      <p:tavLst>
                                        <p:tav tm="0">
                                          <p:val>
                                            <p:strVal val="1+#ppt_h/2"/>
                                          </p:val>
                                        </p:tav>
                                        <p:tav tm="100000">
                                          <p:val>
                                            <p:strVal val="#ppt_y"/>
                                          </p:val>
                                        </p:tav>
                                      </p:tavLst>
                                    </p:anim>
                                  </p:childTnLst>
                                </p:cTn>
                              </p:par>
                            </p:childTnLst>
                          </p:cTn>
                        </p:par>
                        <p:par>
                          <p:cTn id="94" fill="hold">
                            <p:stCondLst>
                              <p:cond delay="9000"/>
                            </p:stCondLst>
                            <p:childTnLst>
                              <p:par>
                                <p:cTn id="95" presetID="53" presetClass="entr" presetSubtype="16" fill="hold" grpId="0" nodeType="afterEffect">
                                  <p:stCondLst>
                                    <p:cond delay="0"/>
                                  </p:stCondLst>
                                  <p:childTnLst>
                                    <p:set>
                                      <p:cBhvr>
                                        <p:cTn id="96" dur="1" fill="hold">
                                          <p:stCondLst>
                                            <p:cond delay="0"/>
                                          </p:stCondLst>
                                        </p:cTn>
                                        <p:tgtEl>
                                          <p:spTgt spid="88"/>
                                        </p:tgtEl>
                                        <p:attrNameLst>
                                          <p:attrName>style.visibility</p:attrName>
                                        </p:attrNameLst>
                                      </p:cBhvr>
                                      <p:to>
                                        <p:strVal val="visible"/>
                                      </p:to>
                                    </p:set>
                                    <p:anim calcmode="lin" valueType="num">
                                      <p:cBhvr>
                                        <p:cTn id="97" dur="500" fill="hold"/>
                                        <p:tgtEl>
                                          <p:spTgt spid="88"/>
                                        </p:tgtEl>
                                        <p:attrNameLst>
                                          <p:attrName>ppt_w</p:attrName>
                                        </p:attrNameLst>
                                      </p:cBhvr>
                                      <p:tavLst>
                                        <p:tav tm="0">
                                          <p:val>
                                            <p:fltVal val="0"/>
                                          </p:val>
                                        </p:tav>
                                        <p:tav tm="100000">
                                          <p:val>
                                            <p:strVal val="#ppt_w"/>
                                          </p:val>
                                        </p:tav>
                                      </p:tavLst>
                                    </p:anim>
                                    <p:anim calcmode="lin" valueType="num">
                                      <p:cBhvr>
                                        <p:cTn id="98" dur="500" fill="hold"/>
                                        <p:tgtEl>
                                          <p:spTgt spid="88"/>
                                        </p:tgtEl>
                                        <p:attrNameLst>
                                          <p:attrName>ppt_h</p:attrName>
                                        </p:attrNameLst>
                                      </p:cBhvr>
                                      <p:tavLst>
                                        <p:tav tm="0">
                                          <p:val>
                                            <p:fltVal val="0"/>
                                          </p:val>
                                        </p:tav>
                                        <p:tav tm="100000">
                                          <p:val>
                                            <p:strVal val="#ppt_h"/>
                                          </p:val>
                                        </p:tav>
                                      </p:tavLst>
                                    </p:anim>
                                    <p:animEffect transition="in" filter="fade">
                                      <p:cBhvr>
                                        <p:cTn id="99" dur="500"/>
                                        <p:tgtEl>
                                          <p:spTgt spid="88"/>
                                        </p:tgtEl>
                                      </p:cBhvr>
                                    </p:animEffect>
                                  </p:childTnLst>
                                </p:cTn>
                              </p:par>
                            </p:childTnLst>
                          </p:cTn>
                        </p:par>
                        <p:par>
                          <p:cTn id="100" fill="hold">
                            <p:stCondLst>
                              <p:cond delay="9500"/>
                            </p:stCondLst>
                            <p:childTnLst>
                              <p:par>
                                <p:cTn id="101" presetID="2" presetClass="entr" presetSubtype="4" accel="50000" decel="50000" fill="hold" grpId="0" nodeType="afterEffect">
                                  <p:stCondLst>
                                    <p:cond delay="0"/>
                                  </p:stCondLst>
                                  <p:childTnLst>
                                    <p:set>
                                      <p:cBhvr>
                                        <p:cTn id="102" dur="1" fill="hold">
                                          <p:stCondLst>
                                            <p:cond delay="0"/>
                                          </p:stCondLst>
                                        </p:cTn>
                                        <p:tgtEl>
                                          <p:spTgt spid="172"/>
                                        </p:tgtEl>
                                        <p:attrNameLst>
                                          <p:attrName>style.visibility</p:attrName>
                                        </p:attrNameLst>
                                      </p:cBhvr>
                                      <p:to>
                                        <p:strVal val="visible"/>
                                      </p:to>
                                    </p:set>
                                    <p:anim calcmode="lin" valueType="num">
                                      <p:cBhvr additive="base">
                                        <p:cTn id="103" dur="500" fill="hold"/>
                                        <p:tgtEl>
                                          <p:spTgt spid="172"/>
                                        </p:tgtEl>
                                        <p:attrNameLst>
                                          <p:attrName>ppt_x</p:attrName>
                                        </p:attrNameLst>
                                      </p:cBhvr>
                                      <p:tavLst>
                                        <p:tav tm="0">
                                          <p:val>
                                            <p:strVal val="#ppt_x"/>
                                          </p:val>
                                        </p:tav>
                                        <p:tav tm="100000">
                                          <p:val>
                                            <p:strVal val="#ppt_x"/>
                                          </p:val>
                                        </p:tav>
                                      </p:tavLst>
                                    </p:anim>
                                    <p:anim calcmode="lin" valueType="num">
                                      <p:cBhvr additive="base">
                                        <p:cTn id="104" dur="500" fill="hold"/>
                                        <p:tgtEl>
                                          <p:spTgt spid="172"/>
                                        </p:tgtEl>
                                        <p:attrNameLst>
                                          <p:attrName>ppt_y</p:attrName>
                                        </p:attrNameLst>
                                      </p:cBhvr>
                                      <p:tavLst>
                                        <p:tav tm="0">
                                          <p:val>
                                            <p:strVal val="1+#ppt_h/2"/>
                                          </p:val>
                                        </p:tav>
                                        <p:tav tm="100000">
                                          <p:val>
                                            <p:strVal val="#ppt_y"/>
                                          </p:val>
                                        </p:tav>
                                      </p:tavLst>
                                    </p:anim>
                                  </p:childTnLst>
                                </p:cTn>
                              </p:par>
                            </p:childTnLst>
                          </p:cTn>
                        </p:par>
                        <p:par>
                          <p:cTn id="105" fill="hold">
                            <p:stCondLst>
                              <p:cond delay="10000"/>
                            </p:stCondLst>
                            <p:childTnLst>
                              <p:par>
                                <p:cTn id="106" presetID="53" presetClass="entr" presetSubtype="16" fill="hold" grpId="0" nodeType="afterEffect">
                                  <p:stCondLst>
                                    <p:cond delay="0"/>
                                  </p:stCondLst>
                                  <p:childTnLst>
                                    <p:set>
                                      <p:cBhvr>
                                        <p:cTn id="107" dur="1" fill="hold">
                                          <p:stCondLst>
                                            <p:cond delay="0"/>
                                          </p:stCondLst>
                                        </p:cTn>
                                        <p:tgtEl>
                                          <p:spTgt spid="86"/>
                                        </p:tgtEl>
                                        <p:attrNameLst>
                                          <p:attrName>style.visibility</p:attrName>
                                        </p:attrNameLst>
                                      </p:cBhvr>
                                      <p:to>
                                        <p:strVal val="visible"/>
                                      </p:to>
                                    </p:set>
                                    <p:anim calcmode="lin" valueType="num">
                                      <p:cBhvr>
                                        <p:cTn id="108" dur="500" fill="hold"/>
                                        <p:tgtEl>
                                          <p:spTgt spid="86"/>
                                        </p:tgtEl>
                                        <p:attrNameLst>
                                          <p:attrName>ppt_w</p:attrName>
                                        </p:attrNameLst>
                                      </p:cBhvr>
                                      <p:tavLst>
                                        <p:tav tm="0">
                                          <p:val>
                                            <p:fltVal val="0"/>
                                          </p:val>
                                        </p:tav>
                                        <p:tav tm="100000">
                                          <p:val>
                                            <p:strVal val="#ppt_w"/>
                                          </p:val>
                                        </p:tav>
                                      </p:tavLst>
                                    </p:anim>
                                    <p:anim calcmode="lin" valueType="num">
                                      <p:cBhvr>
                                        <p:cTn id="109" dur="500" fill="hold"/>
                                        <p:tgtEl>
                                          <p:spTgt spid="86"/>
                                        </p:tgtEl>
                                        <p:attrNameLst>
                                          <p:attrName>ppt_h</p:attrName>
                                        </p:attrNameLst>
                                      </p:cBhvr>
                                      <p:tavLst>
                                        <p:tav tm="0">
                                          <p:val>
                                            <p:fltVal val="0"/>
                                          </p:val>
                                        </p:tav>
                                        <p:tav tm="100000">
                                          <p:val>
                                            <p:strVal val="#ppt_h"/>
                                          </p:val>
                                        </p:tav>
                                      </p:tavLst>
                                    </p:anim>
                                    <p:animEffect transition="in" filter="fade">
                                      <p:cBhvr>
                                        <p:cTn id="110" dur="500"/>
                                        <p:tgtEl>
                                          <p:spTgt spid="86"/>
                                        </p:tgtEl>
                                      </p:cBhvr>
                                    </p:animEffect>
                                  </p:childTnLst>
                                </p:cTn>
                              </p:par>
                            </p:childTnLst>
                          </p:cTn>
                        </p:par>
                        <p:par>
                          <p:cTn id="111" fill="hold">
                            <p:stCondLst>
                              <p:cond delay="10500"/>
                            </p:stCondLst>
                            <p:childTnLst>
                              <p:par>
                                <p:cTn id="112" presetID="2" presetClass="entr" presetSubtype="4" accel="50000" decel="50000" fill="hold" grpId="0" nodeType="afterEffect">
                                  <p:stCondLst>
                                    <p:cond delay="0"/>
                                  </p:stCondLst>
                                  <p:childTnLst>
                                    <p:set>
                                      <p:cBhvr>
                                        <p:cTn id="113" dur="1" fill="hold">
                                          <p:stCondLst>
                                            <p:cond delay="0"/>
                                          </p:stCondLst>
                                        </p:cTn>
                                        <p:tgtEl>
                                          <p:spTgt spid="159"/>
                                        </p:tgtEl>
                                        <p:attrNameLst>
                                          <p:attrName>style.visibility</p:attrName>
                                        </p:attrNameLst>
                                      </p:cBhvr>
                                      <p:to>
                                        <p:strVal val="visible"/>
                                      </p:to>
                                    </p:set>
                                    <p:anim calcmode="lin" valueType="num">
                                      <p:cBhvr additive="base">
                                        <p:cTn id="114" dur="500" fill="hold"/>
                                        <p:tgtEl>
                                          <p:spTgt spid="159"/>
                                        </p:tgtEl>
                                        <p:attrNameLst>
                                          <p:attrName>ppt_x</p:attrName>
                                        </p:attrNameLst>
                                      </p:cBhvr>
                                      <p:tavLst>
                                        <p:tav tm="0">
                                          <p:val>
                                            <p:strVal val="#ppt_x"/>
                                          </p:val>
                                        </p:tav>
                                        <p:tav tm="100000">
                                          <p:val>
                                            <p:strVal val="#ppt_x"/>
                                          </p:val>
                                        </p:tav>
                                      </p:tavLst>
                                    </p:anim>
                                    <p:anim calcmode="lin" valueType="num">
                                      <p:cBhvr additive="base">
                                        <p:cTn id="115" dur="500" fill="hold"/>
                                        <p:tgtEl>
                                          <p:spTgt spid="159"/>
                                        </p:tgtEl>
                                        <p:attrNameLst>
                                          <p:attrName>ppt_y</p:attrName>
                                        </p:attrNameLst>
                                      </p:cBhvr>
                                      <p:tavLst>
                                        <p:tav tm="0">
                                          <p:val>
                                            <p:strVal val="1+#ppt_h/2"/>
                                          </p:val>
                                        </p:tav>
                                        <p:tav tm="100000">
                                          <p:val>
                                            <p:strVal val="#ppt_y"/>
                                          </p:val>
                                        </p:tav>
                                      </p:tavLst>
                                    </p:anim>
                                  </p:childTnLst>
                                </p:cTn>
                              </p:par>
                            </p:childTnLst>
                          </p:cTn>
                        </p:par>
                        <p:par>
                          <p:cTn id="116" fill="hold">
                            <p:stCondLst>
                              <p:cond delay="11000"/>
                            </p:stCondLst>
                            <p:childTnLst>
                              <p:par>
                                <p:cTn id="117" presetID="53" presetClass="entr" presetSubtype="16" fill="hold" grpId="0" nodeType="afterEffect">
                                  <p:stCondLst>
                                    <p:cond delay="0"/>
                                  </p:stCondLst>
                                  <p:childTnLst>
                                    <p:set>
                                      <p:cBhvr>
                                        <p:cTn id="118" dur="1" fill="hold">
                                          <p:stCondLst>
                                            <p:cond delay="0"/>
                                          </p:stCondLst>
                                        </p:cTn>
                                        <p:tgtEl>
                                          <p:spTgt spid="89"/>
                                        </p:tgtEl>
                                        <p:attrNameLst>
                                          <p:attrName>style.visibility</p:attrName>
                                        </p:attrNameLst>
                                      </p:cBhvr>
                                      <p:to>
                                        <p:strVal val="visible"/>
                                      </p:to>
                                    </p:set>
                                    <p:anim calcmode="lin" valueType="num">
                                      <p:cBhvr>
                                        <p:cTn id="119" dur="500" fill="hold"/>
                                        <p:tgtEl>
                                          <p:spTgt spid="89"/>
                                        </p:tgtEl>
                                        <p:attrNameLst>
                                          <p:attrName>ppt_w</p:attrName>
                                        </p:attrNameLst>
                                      </p:cBhvr>
                                      <p:tavLst>
                                        <p:tav tm="0">
                                          <p:val>
                                            <p:fltVal val="0"/>
                                          </p:val>
                                        </p:tav>
                                        <p:tav tm="100000">
                                          <p:val>
                                            <p:strVal val="#ppt_w"/>
                                          </p:val>
                                        </p:tav>
                                      </p:tavLst>
                                    </p:anim>
                                    <p:anim calcmode="lin" valueType="num">
                                      <p:cBhvr>
                                        <p:cTn id="120" dur="500" fill="hold"/>
                                        <p:tgtEl>
                                          <p:spTgt spid="89"/>
                                        </p:tgtEl>
                                        <p:attrNameLst>
                                          <p:attrName>ppt_h</p:attrName>
                                        </p:attrNameLst>
                                      </p:cBhvr>
                                      <p:tavLst>
                                        <p:tav tm="0">
                                          <p:val>
                                            <p:fltVal val="0"/>
                                          </p:val>
                                        </p:tav>
                                        <p:tav tm="100000">
                                          <p:val>
                                            <p:strVal val="#ppt_h"/>
                                          </p:val>
                                        </p:tav>
                                      </p:tavLst>
                                    </p:anim>
                                    <p:animEffect transition="in" filter="fade">
                                      <p:cBhvr>
                                        <p:cTn id="121" dur="500"/>
                                        <p:tgtEl>
                                          <p:spTgt spid="89"/>
                                        </p:tgtEl>
                                      </p:cBhvr>
                                    </p:animEffect>
                                  </p:childTnLst>
                                </p:cTn>
                              </p:par>
                            </p:childTnLst>
                          </p:cTn>
                        </p:par>
                        <p:par>
                          <p:cTn id="122" fill="hold">
                            <p:stCondLst>
                              <p:cond delay="11500"/>
                            </p:stCondLst>
                            <p:childTnLst>
                              <p:par>
                                <p:cTn id="123" presetID="2" presetClass="entr" presetSubtype="4" accel="50000" decel="50000" fill="hold" grpId="0" nodeType="afterEffect">
                                  <p:stCondLst>
                                    <p:cond delay="0"/>
                                  </p:stCondLst>
                                  <p:childTnLst>
                                    <p:set>
                                      <p:cBhvr>
                                        <p:cTn id="124" dur="1" fill="hold">
                                          <p:stCondLst>
                                            <p:cond delay="0"/>
                                          </p:stCondLst>
                                        </p:cTn>
                                        <p:tgtEl>
                                          <p:spTgt spid="174"/>
                                        </p:tgtEl>
                                        <p:attrNameLst>
                                          <p:attrName>style.visibility</p:attrName>
                                        </p:attrNameLst>
                                      </p:cBhvr>
                                      <p:to>
                                        <p:strVal val="visible"/>
                                      </p:to>
                                    </p:set>
                                    <p:anim calcmode="lin" valueType="num">
                                      <p:cBhvr additive="base">
                                        <p:cTn id="125" dur="500" fill="hold"/>
                                        <p:tgtEl>
                                          <p:spTgt spid="174"/>
                                        </p:tgtEl>
                                        <p:attrNameLst>
                                          <p:attrName>ppt_x</p:attrName>
                                        </p:attrNameLst>
                                      </p:cBhvr>
                                      <p:tavLst>
                                        <p:tav tm="0">
                                          <p:val>
                                            <p:strVal val="#ppt_x"/>
                                          </p:val>
                                        </p:tav>
                                        <p:tav tm="100000">
                                          <p:val>
                                            <p:strVal val="#ppt_x"/>
                                          </p:val>
                                        </p:tav>
                                      </p:tavLst>
                                    </p:anim>
                                    <p:anim calcmode="lin" valueType="num">
                                      <p:cBhvr additive="base">
                                        <p:cTn id="126" dur="500" fill="hold"/>
                                        <p:tgtEl>
                                          <p:spTgt spid="174"/>
                                        </p:tgtEl>
                                        <p:attrNameLst>
                                          <p:attrName>ppt_y</p:attrName>
                                        </p:attrNameLst>
                                      </p:cBhvr>
                                      <p:tavLst>
                                        <p:tav tm="0">
                                          <p:val>
                                            <p:strVal val="1+#ppt_h/2"/>
                                          </p:val>
                                        </p:tav>
                                        <p:tav tm="100000">
                                          <p:val>
                                            <p:strVal val="#ppt_y"/>
                                          </p:val>
                                        </p:tav>
                                      </p:tavLst>
                                    </p:anim>
                                  </p:childTnLst>
                                </p:cTn>
                              </p:par>
                            </p:childTnLst>
                          </p:cTn>
                        </p:par>
                        <p:par>
                          <p:cTn id="127" fill="hold">
                            <p:stCondLst>
                              <p:cond delay="12000"/>
                            </p:stCondLst>
                            <p:childTnLst>
                              <p:par>
                                <p:cTn id="128" presetID="20" presetClass="entr" presetSubtype="0" fill="hold" nodeType="afterEffect">
                                  <p:stCondLst>
                                    <p:cond delay="0"/>
                                  </p:stCondLst>
                                  <p:childTnLst>
                                    <p:set>
                                      <p:cBhvr>
                                        <p:cTn id="129" dur="1" fill="hold">
                                          <p:stCondLst>
                                            <p:cond delay="0"/>
                                          </p:stCondLst>
                                        </p:cTn>
                                        <p:tgtEl>
                                          <p:spTgt spid="141"/>
                                        </p:tgtEl>
                                        <p:attrNameLst>
                                          <p:attrName>style.visibility</p:attrName>
                                        </p:attrNameLst>
                                      </p:cBhvr>
                                      <p:to>
                                        <p:strVal val="visible"/>
                                      </p:to>
                                    </p:set>
                                    <p:animEffect transition="in" filter="wedge">
                                      <p:cBhvr>
                                        <p:cTn id="130" dur="1000"/>
                                        <p:tgtEl>
                                          <p:spTgt spid="141"/>
                                        </p:tgtEl>
                                      </p:cBhvr>
                                    </p:animEffect>
                                  </p:childTnLst>
                                </p:cTn>
                              </p:par>
                            </p:childTnLst>
                          </p:cTn>
                        </p:par>
                        <p:par>
                          <p:cTn id="131" fill="hold">
                            <p:stCondLst>
                              <p:cond delay="13000"/>
                            </p:stCondLst>
                            <p:childTnLst>
                              <p:par>
                                <p:cTn id="132" presetID="53" presetClass="entr" presetSubtype="16" fill="hold" grpId="0" nodeType="afterEffect">
                                  <p:stCondLst>
                                    <p:cond delay="0"/>
                                  </p:stCondLst>
                                  <p:childTnLst>
                                    <p:set>
                                      <p:cBhvr>
                                        <p:cTn id="133" dur="1" fill="hold">
                                          <p:stCondLst>
                                            <p:cond delay="0"/>
                                          </p:stCondLst>
                                        </p:cTn>
                                        <p:tgtEl>
                                          <p:spTgt spid="178"/>
                                        </p:tgtEl>
                                        <p:attrNameLst>
                                          <p:attrName>style.visibility</p:attrName>
                                        </p:attrNameLst>
                                      </p:cBhvr>
                                      <p:to>
                                        <p:strVal val="visible"/>
                                      </p:to>
                                    </p:set>
                                    <p:anim calcmode="lin" valueType="num">
                                      <p:cBhvr>
                                        <p:cTn id="134" dur="500" fill="hold"/>
                                        <p:tgtEl>
                                          <p:spTgt spid="178"/>
                                        </p:tgtEl>
                                        <p:attrNameLst>
                                          <p:attrName>ppt_w</p:attrName>
                                        </p:attrNameLst>
                                      </p:cBhvr>
                                      <p:tavLst>
                                        <p:tav tm="0">
                                          <p:val>
                                            <p:fltVal val="0"/>
                                          </p:val>
                                        </p:tav>
                                        <p:tav tm="100000">
                                          <p:val>
                                            <p:strVal val="#ppt_w"/>
                                          </p:val>
                                        </p:tav>
                                      </p:tavLst>
                                    </p:anim>
                                    <p:anim calcmode="lin" valueType="num">
                                      <p:cBhvr>
                                        <p:cTn id="135" dur="500" fill="hold"/>
                                        <p:tgtEl>
                                          <p:spTgt spid="178"/>
                                        </p:tgtEl>
                                        <p:attrNameLst>
                                          <p:attrName>ppt_h</p:attrName>
                                        </p:attrNameLst>
                                      </p:cBhvr>
                                      <p:tavLst>
                                        <p:tav tm="0">
                                          <p:val>
                                            <p:fltVal val="0"/>
                                          </p:val>
                                        </p:tav>
                                        <p:tav tm="100000">
                                          <p:val>
                                            <p:strVal val="#ppt_h"/>
                                          </p:val>
                                        </p:tav>
                                      </p:tavLst>
                                    </p:anim>
                                    <p:animEffect transition="in" filter="fade">
                                      <p:cBhvr>
                                        <p:cTn id="136" dur="500"/>
                                        <p:tgtEl>
                                          <p:spTgt spid="178"/>
                                        </p:tgtEl>
                                      </p:cBhvr>
                                    </p:animEffect>
                                  </p:childTnLst>
                                </p:cTn>
                              </p:par>
                            </p:childTnLst>
                          </p:cTn>
                        </p:par>
                        <p:par>
                          <p:cTn id="137" fill="hold">
                            <p:stCondLst>
                              <p:cond delay="13500"/>
                            </p:stCondLst>
                            <p:childTnLst>
                              <p:par>
                                <p:cTn id="138" presetID="20" presetClass="entr" presetSubtype="0" fill="hold" nodeType="afterEffect">
                                  <p:stCondLst>
                                    <p:cond delay="0"/>
                                  </p:stCondLst>
                                  <p:childTnLst>
                                    <p:set>
                                      <p:cBhvr>
                                        <p:cTn id="139" dur="1" fill="hold">
                                          <p:stCondLst>
                                            <p:cond delay="0"/>
                                          </p:stCondLst>
                                        </p:cTn>
                                        <p:tgtEl>
                                          <p:spTgt spid="137"/>
                                        </p:tgtEl>
                                        <p:attrNameLst>
                                          <p:attrName>style.visibility</p:attrName>
                                        </p:attrNameLst>
                                      </p:cBhvr>
                                      <p:to>
                                        <p:strVal val="visible"/>
                                      </p:to>
                                    </p:set>
                                    <p:animEffect transition="in" filter="wedge">
                                      <p:cBhvr>
                                        <p:cTn id="140" dur="1000"/>
                                        <p:tgtEl>
                                          <p:spTgt spid="137"/>
                                        </p:tgtEl>
                                      </p:cBhvr>
                                    </p:animEffect>
                                  </p:childTnLst>
                                </p:cTn>
                              </p:par>
                            </p:childTnLst>
                          </p:cTn>
                        </p:par>
                        <p:par>
                          <p:cTn id="141" fill="hold">
                            <p:stCondLst>
                              <p:cond delay="14500"/>
                            </p:stCondLst>
                            <p:childTnLst>
                              <p:par>
                                <p:cTn id="142" presetID="53" presetClass="entr" presetSubtype="16" fill="hold" grpId="0" nodeType="afterEffect">
                                  <p:stCondLst>
                                    <p:cond delay="0"/>
                                  </p:stCondLst>
                                  <p:childTnLst>
                                    <p:set>
                                      <p:cBhvr>
                                        <p:cTn id="143" dur="1" fill="hold">
                                          <p:stCondLst>
                                            <p:cond delay="0"/>
                                          </p:stCondLst>
                                        </p:cTn>
                                        <p:tgtEl>
                                          <p:spTgt spid="177"/>
                                        </p:tgtEl>
                                        <p:attrNameLst>
                                          <p:attrName>style.visibility</p:attrName>
                                        </p:attrNameLst>
                                      </p:cBhvr>
                                      <p:to>
                                        <p:strVal val="visible"/>
                                      </p:to>
                                    </p:set>
                                    <p:anim calcmode="lin" valueType="num">
                                      <p:cBhvr>
                                        <p:cTn id="144" dur="500" fill="hold"/>
                                        <p:tgtEl>
                                          <p:spTgt spid="177"/>
                                        </p:tgtEl>
                                        <p:attrNameLst>
                                          <p:attrName>ppt_w</p:attrName>
                                        </p:attrNameLst>
                                      </p:cBhvr>
                                      <p:tavLst>
                                        <p:tav tm="0">
                                          <p:val>
                                            <p:fltVal val="0"/>
                                          </p:val>
                                        </p:tav>
                                        <p:tav tm="100000">
                                          <p:val>
                                            <p:strVal val="#ppt_w"/>
                                          </p:val>
                                        </p:tav>
                                      </p:tavLst>
                                    </p:anim>
                                    <p:anim calcmode="lin" valueType="num">
                                      <p:cBhvr>
                                        <p:cTn id="145" dur="500" fill="hold"/>
                                        <p:tgtEl>
                                          <p:spTgt spid="177"/>
                                        </p:tgtEl>
                                        <p:attrNameLst>
                                          <p:attrName>ppt_h</p:attrName>
                                        </p:attrNameLst>
                                      </p:cBhvr>
                                      <p:tavLst>
                                        <p:tav tm="0">
                                          <p:val>
                                            <p:fltVal val="0"/>
                                          </p:val>
                                        </p:tav>
                                        <p:tav tm="100000">
                                          <p:val>
                                            <p:strVal val="#ppt_h"/>
                                          </p:val>
                                        </p:tav>
                                      </p:tavLst>
                                    </p:anim>
                                    <p:animEffect transition="in" filter="fade">
                                      <p:cBhvr>
                                        <p:cTn id="146" dur="500"/>
                                        <p:tgtEl>
                                          <p:spTgt spid="17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9" grpId="0" bldLvl="0" animBg="1"/>
      <p:bldP spid="122" grpId="0" bldLvl="0" animBg="1"/>
      <p:bldP spid="155" grpId="0"/>
      <p:bldP spid="157" grpId="0"/>
      <p:bldP spid="159" grpId="0"/>
      <p:bldP spid="170" grpId="0"/>
      <p:bldP spid="172" grpId="0"/>
      <p:bldP spid="174" grpId="0"/>
      <p:bldP spid="177" grpId="0"/>
      <p:bldP spid="178" grpId="0"/>
      <p:bldP spid="84" grpId="0" bldLvl="0" animBg="1"/>
      <p:bldP spid="85" grpId="0" bldLvl="0" animBg="1"/>
      <p:bldP spid="86" grpId="0" bldLvl="0" animBg="1"/>
      <p:bldP spid="87" grpId="0" bldLvl="0" animBg="1"/>
      <p:bldP spid="88" grpId="0" bldLvl="0" animBg="1"/>
      <p:bldP spid="89" grpId="0" bldLvl="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46" name="ตัวเชื่อมต่อตรง 237"/>
          <p:cNvCxnSpPr/>
          <p:nvPr/>
        </p:nvCxnSpPr>
        <p:spPr>
          <a:xfrm rot="10800000" flipV="1">
            <a:off x="2305579" y="1661382"/>
            <a:ext cx="1675475" cy="271051"/>
          </a:xfrm>
          <a:prstGeom prst="bentConnector3">
            <a:avLst>
              <a:gd name="adj1" fmla="val 50000"/>
            </a:avLst>
          </a:prstGeom>
          <a:ln w="44450">
            <a:solidFill>
              <a:schemeClr val="bg1">
                <a:lumMod val="50000"/>
              </a:schemeClr>
            </a:solidFill>
            <a:prstDash val="sysDot"/>
            <a:headEnd type="oval"/>
          </a:ln>
        </p:spPr>
        <p:style>
          <a:lnRef idx="1">
            <a:schemeClr val="accent1"/>
          </a:lnRef>
          <a:fillRef idx="0">
            <a:schemeClr val="accent1"/>
          </a:fillRef>
          <a:effectRef idx="0">
            <a:schemeClr val="accent1"/>
          </a:effectRef>
          <a:fontRef idx="minor">
            <a:schemeClr val="tx1"/>
          </a:fontRef>
        </p:style>
      </p:cxnSp>
      <p:grpSp>
        <p:nvGrpSpPr>
          <p:cNvPr id="647" name="กลุ่ม 646"/>
          <p:cNvGrpSpPr/>
          <p:nvPr/>
        </p:nvGrpSpPr>
        <p:grpSpPr>
          <a:xfrm>
            <a:off x="4068147" y="1200150"/>
            <a:ext cx="3704254" cy="919844"/>
            <a:chOff x="9235213" y="3159863"/>
            <a:chExt cx="7799388" cy="1936750"/>
          </a:xfrm>
        </p:grpSpPr>
        <p:sp>
          <p:nvSpPr>
            <p:cNvPr id="648" name="Freeform 6"/>
            <p:cNvSpPr>
              <a:spLocks/>
            </p:cNvSpPr>
            <p:nvPr/>
          </p:nvSpPr>
          <p:spPr bwMode="auto">
            <a:xfrm>
              <a:off x="9235213" y="3159863"/>
              <a:ext cx="7799388" cy="1936750"/>
            </a:xfrm>
            <a:custGeom>
              <a:avLst/>
              <a:gdLst>
                <a:gd name="T0" fmla="*/ 403 w 459"/>
                <a:gd name="T1" fmla="*/ 0 h 114"/>
                <a:gd name="T2" fmla="*/ 57 w 459"/>
                <a:gd name="T3" fmla="*/ 0 h 114"/>
                <a:gd name="T4" fmla="*/ 0 w 459"/>
                <a:gd name="T5" fmla="*/ 57 h 114"/>
                <a:gd name="T6" fmla="*/ 57 w 459"/>
                <a:gd name="T7" fmla="*/ 114 h 114"/>
                <a:gd name="T8" fmla="*/ 403 w 459"/>
                <a:gd name="T9" fmla="*/ 114 h 114"/>
                <a:gd name="T10" fmla="*/ 459 w 459"/>
                <a:gd name="T11" fmla="*/ 57 h 114"/>
                <a:gd name="T12" fmla="*/ 403 w 459"/>
                <a:gd name="T13" fmla="*/ 0 h 114"/>
              </a:gdLst>
              <a:ahLst/>
              <a:cxnLst>
                <a:cxn ang="0">
                  <a:pos x="T0" y="T1"/>
                </a:cxn>
                <a:cxn ang="0">
                  <a:pos x="T2" y="T3"/>
                </a:cxn>
                <a:cxn ang="0">
                  <a:pos x="T4" y="T5"/>
                </a:cxn>
                <a:cxn ang="0">
                  <a:pos x="T6" y="T7"/>
                </a:cxn>
                <a:cxn ang="0">
                  <a:pos x="T8" y="T9"/>
                </a:cxn>
                <a:cxn ang="0">
                  <a:pos x="T10" y="T11"/>
                </a:cxn>
                <a:cxn ang="0">
                  <a:pos x="T12" y="T13"/>
                </a:cxn>
              </a:cxnLst>
              <a:rect l="0" t="0" r="r" b="b"/>
              <a:pathLst>
                <a:path w="459" h="114">
                  <a:moveTo>
                    <a:pt x="403" y="0"/>
                  </a:moveTo>
                  <a:cubicBezTo>
                    <a:pt x="57" y="0"/>
                    <a:pt x="57" y="0"/>
                    <a:pt x="57" y="0"/>
                  </a:cubicBezTo>
                  <a:cubicBezTo>
                    <a:pt x="25" y="0"/>
                    <a:pt x="0" y="26"/>
                    <a:pt x="0" y="57"/>
                  </a:cubicBezTo>
                  <a:cubicBezTo>
                    <a:pt x="0" y="89"/>
                    <a:pt x="25" y="114"/>
                    <a:pt x="57" y="114"/>
                  </a:cubicBezTo>
                  <a:cubicBezTo>
                    <a:pt x="403" y="114"/>
                    <a:pt x="403" y="114"/>
                    <a:pt x="403" y="114"/>
                  </a:cubicBezTo>
                  <a:cubicBezTo>
                    <a:pt x="434" y="114"/>
                    <a:pt x="459" y="89"/>
                    <a:pt x="459" y="57"/>
                  </a:cubicBezTo>
                  <a:cubicBezTo>
                    <a:pt x="459" y="26"/>
                    <a:pt x="434" y="0"/>
                    <a:pt x="403" y="0"/>
                  </a:cubicBezTo>
                  <a:close/>
                </a:path>
              </a:pathLst>
            </a:custGeom>
            <a:solidFill>
              <a:schemeClr val="accent6"/>
            </a:solidFill>
            <a:ln>
              <a:noFill/>
            </a:ln>
          </p:spPr>
          <p:txBody>
            <a:bodyPr vert="horz" wrap="square" lIns="34290" tIns="17145" rIns="34290" bIns="17145" numCol="1" anchor="t" anchorCtr="0" compatLnSpc="1">
              <a:prstTxWarp prst="textNoShape">
                <a:avLst/>
              </a:prstTxWarp>
            </a:bodyPr>
            <a:lstStyle/>
            <a:p>
              <a:endParaRPr lang="th-TH" sz="675">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649" name="Oval 14"/>
            <p:cNvSpPr>
              <a:spLocks noChangeArrowheads="1"/>
            </p:cNvSpPr>
            <p:nvPr/>
          </p:nvSpPr>
          <p:spPr bwMode="auto">
            <a:xfrm>
              <a:off x="9463813" y="3370498"/>
              <a:ext cx="1541964" cy="1541965"/>
            </a:xfrm>
            <a:prstGeom prst="ellipse">
              <a:avLst/>
            </a:prstGeom>
            <a:solidFill>
              <a:schemeClr val="bg1"/>
            </a:solidFill>
            <a:ln>
              <a:noFill/>
            </a:ln>
          </p:spPr>
          <p:txBody>
            <a:bodyPr vert="horz" wrap="square" lIns="34290" tIns="17145" rIns="34290" bIns="17145" numCol="1" anchor="t" anchorCtr="0" compatLnSpc="1">
              <a:prstTxWarp prst="textNoShape">
                <a:avLst/>
              </a:prstTxWarp>
            </a:bodyPr>
            <a:lstStyle/>
            <a:p>
              <a:endParaRPr lang="th-TH" sz="675">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650" name="TextBox 649"/>
            <p:cNvSpPr txBox="1"/>
            <p:nvPr/>
          </p:nvSpPr>
          <p:spPr bwMode="auto">
            <a:xfrm>
              <a:off x="11471191" y="3388464"/>
              <a:ext cx="4021886" cy="680430"/>
            </a:xfrm>
            <a:prstGeom prst="rect">
              <a:avLst/>
            </a:prstGeom>
            <a:noFill/>
          </p:spPr>
          <p:txBody>
            <a:bodyPr wrap="square">
              <a:spAutoFit/>
            </a:bodyPr>
            <a:lstStyle/>
            <a:p>
              <a:pPr defTabSz="685663">
                <a:defRPr/>
              </a:pPr>
              <a:r>
                <a:rPr lang="en-US" sz="1500" b="1" dirty="0">
                  <a:solidFill>
                    <a:schemeClr val="bg1"/>
                  </a:solidFill>
                  <a:latin typeface="思源黑体 CN Regular" panose="020B0500000000000000" pitchFamily="34" charset="-122"/>
                  <a:ea typeface="思源黑体 CN Regular" panose="020B0500000000000000" pitchFamily="34" charset="-122"/>
                  <a:cs typeface="Lato" pitchFamily="34" charset="0"/>
                  <a:sym typeface="思源黑体 CN Regular" panose="020B0500000000000000" pitchFamily="34" charset="-122"/>
                </a:rPr>
                <a:t>Astronaut</a:t>
              </a:r>
            </a:p>
          </p:txBody>
        </p:sp>
        <p:sp>
          <p:nvSpPr>
            <p:cNvPr id="651" name="TextBox 650"/>
            <p:cNvSpPr txBox="1"/>
            <p:nvPr/>
          </p:nvSpPr>
          <p:spPr>
            <a:xfrm>
              <a:off x="11368812" y="3867949"/>
              <a:ext cx="4246863" cy="758164"/>
            </a:xfrm>
            <a:prstGeom prst="rect">
              <a:avLst/>
            </a:prstGeom>
            <a:noFill/>
          </p:spPr>
          <p:txBody>
            <a:bodyPr wrap="square" lIns="82283" tIns="41141" rIns="82283" bIns="41141" rtlCol="0">
              <a:spAutoFit/>
            </a:bodyPr>
            <a:lstStyle/>
            <a:p>
              <a:r>
                <a:rPr lang="en-US" sz="900" dirty="0">
                  <a:solidFill>
                    <a:schemeClr val="bg1"/>
                  </a:solidFill>
                  <a:latin typeface="思源黑体 CN Regular" panose="020B0500000000000000" pitchFamily="34" charset="-122"/>
                  <a:ea typeface="思源黑体 CN Regular" panose="020B0500000000000000" pitchFamily="34" charset="-122"/>
                  <a:cs typeface="Lato" pitchFamily="34" charset="0"/>
                  <a:sym typeface="思源黑体 CN Regular" panose="020B0500000000000000" pitchFamily="34" charset="-122"/>
                </a:rPr>
                <a:t>Lorem Ipsum has two main data statistical important.</a:t>
              </a:r>
            </a:p>
          </p:txBody>
        </p:sp>
        <p:sp>
          <p:nvSpPr>
            <p:cNvPr id="652" name="TextBox 651"/>
            <p:cNvSpPr txBox="1"/>
            <p:nvPr/>
          </p:nvSpPr>
          <p:spPr bwMode="auto">
            <a:xfrm>
              <a:off x="9904274" y="3833000"/>
              <a:ext cx="639289" cy="777636"/>
            </a:xfrm>
            <a:prstGeom prst="rect">
              <a:avLst/>
            </a:prstGeom>
            <a:noFill/>
          </p:spPr>
          <p:txBody>
            <a:bodyPr wrap="square">
              <a:spAutoFit/>
            </a:bodyPr>
            <a:lstStyle/>
            <a:p>
              <a:pPr algn="ctr" defTabSz="685663">
                <a:defRPr/>
              </a:pPr>
              <a:r>
                <a:rPr lang="en-US" sz="1800" b="1" dirty="0">
                  <a:solidFill>
                    <a:schemeClr val="accent6"/>
                  </a:solidFill>
                  <a:latin typeface="思源黑体 CN Regular" panose="020B0500000000000000" pitchFamily="34" charset="-122"/>
                  <a:ea typeface="思源黑体 CN Regular" panose="020B0500000000000000" pitchFamily="34" charset="-122"/>
                  <a:cs typeface="Lato" pitchFamily="34" charset="0"/>
                  <a:sym typeface="思源黑体 CN Regular" panose="020B0500000000000000" pitchFamily="34" charset="-122"/>
                </a:rPr>
                <a:t>1</a:t>
              </a:r>
              <a:endParaRPr lang="id-ID" sz="1800" b="1" dirty="0">
                <a:solidFill>
                  <a:schemeClr val="accent6"/>
                </a:solidFill>
                <a:latin typeface="思源黑体 CN Regular" panose="020B0500000000000000" pitchFamily="34" charset="-122"/>
                <a:ea typeface="思源黑体 CN Regular" panose="020B0500000000000000" pitchFamily="34" charset="-122"/>
                <a:cs typeface="Lato" pitchFamily="34" charset="0"/>
                <a:sym typeface="思源黑体 CN Regular" panose="020B0500000000000000" pitchFamily="34" charset="-122"/>
              </a:endParaRPr>
            </a:p>
          </p:txBody>
        </p:sp>
      </p:grpSp>
      <p:cxnSp>
        <p:nvCxnSpPr>
          <p:cNvPr id="653" name="ตัวเชื่อมต่อตรง 237"/>
          <p:cNvCxnSpPr/>
          <p:nvPr/>
        </p:nvCxnSpPr>
        <p:spPr>
          <a:xfrm flipH="1" flipV="1">
            <a:off x="3159927" y="2918218"/>
            <a:ext cx="1687636" cy="9153"/>
          </a:xfrm>
          <a:prstGeom prst="straightConnector1">
            <a:avLst/>
          </a:prstGeom>
          <a:ln w="44450">
            <a:solidFill>
              <a:schemeClr val="bg1">
                <a:lumMod val="50000"/>
              </a:schemeClr>
            </a:solidFill>
            <a:prstDash val="sysDot"/>
            <a:headEnd type="oval"/>
          </a:ln>
        </p:spPr>
        <p:style>
          <a:lnRef idx="1">
            <a:schemeClr val="accent1"/>
          </a:lnRef>
          <a:fillRef idx="0">
            <a:schemeClr val="accent1"/>
          </a:fillRef>
          <a:effectRef idx="0">
            <a:schemeClr val="accent1"/>
          </a:effectRef>
          <a:fontRef idx="minor">
            <a:schemeClr val="tx1"/>
          </a:fontRef>
        </p:style>
      </p:cxnSp>
      <p:grpSp>
        <p:nvGrpSpPr>
          <p:cNvPr id="654" name="กลุ่ม 653"/>
          <p:cNvGrpSpPr/>
          <p:nvPr/>
        </p:nvGrpSpPr>
        <p:grpSpPr>
          <a:xfrm>
            <a:off x="4896822" y="2452007"/>
            <a:ext cx="3704254" cy="919844"/>
            <a:chOff x="9252355" y="5493743"/>
            <a:chExt cx="7799388" cy="1936750"/>
          </a:xfrm>
        </p:grpSpPr>
        <p:sp>
          <p:nvSpPr>
            <p:cNvPr id="655" name="Freeform 6"/>
            <p:cNvSpPr>
              <a:spLocks/>
            </p:cNvSpPr>
            <p:nvPr/>
          </p:nvSpPr>
          <p:spPr bwMode="auto">
            <a:xfrm>
              <a:off x="9252355" y="5493743"/>
              <a:ext cx="7799388" cy="1936750"/>
            </a:xfrm>
            <a:custGeom>
              <a:avLst/>
              <a:gdLst>
                <a:gd name="T0" fmla="*/ 403 w 459"/>
                <a:gd name="T1" fmla="*/ 0 h 114"/>
                <a:gd name="T2" fmla="*/ 57 w 459"/>
                <a:gd name="T3" fmla="*/ 0 h 114"/>
                <a:gd name="T4" fmla="*/ 0 w 459"/>
                <a:gd name="T5" fmla="*/ 57 h 114"/>
                <a:gd name="T6" fmla="*/ 57 w 459"/>
                <a:gd name="T7" fmla="*/ 114 h 114"/>
                <a:gd name="T8" fmla="*/ 403 w 459"/>
                <a:gd name="T9" fmla="*/ 114 h 114"/>
                <a:gd name="T10" fmla="*/ 459 w 459"/>
                <a:gd name="T11" fmla="*/ 57 h 114"/>
                <a:gd name="T12" fmla="*/ 403 w 459"/>
                <a:gd name="T13" fmla="*/ 0 h 114"/>
              </a:gdLst>
              <a:ahLst/>
              <a:cxnLst>
                <a:cxn ang="0">
                  <a:pos x="T0" y="T1"/>
                </a:cxn>
                <a:cxn ang="0">
                  <a:pos x="T2" y="T3"/>
                </a:cxn>
                <a:cxn ang="0">
                  <a:pos x="T4" y="T5"/>
                </a:cxn>
                <a:cxn ang="0">
                  <a:pos x="T6" y="T7"/>
                </a:cxn>
                <a:cxn ang="0">
                  <a:pos x="T8" y="T9"/>
                </a:cxn>
                <a:cxn ang="0">
                  <a:pos x="T10" y="T11"/>
                </a:cxn>
                <a:cxn ang="0">
                  <a:pos x="T12" y="T13"/>
                </a:cxn>
              </a:cxnLst>
              <a:rect l="0" t="0" r="r" b="b"/>
              <a:pathLst>
                <a:path w="459" h="114">
                  <a:moveTo>
                    <a:pt x="403" y="0"/>
                  </a:moveTo>
                  <a:cubicBezTo>
                    <a:pt x="57" y="0"/>
                    <a:pt x="57" y="0"/>
                    <a:pt x="57" y="0"/>
                  </a:cubicBezTo>
                  <a:cubicBezTo>
                    <a:pt x="25" y="0"/>
                    <a:pt x="0" y="26"/>
                    <a:pt x="0" y="57"/>
                  </a:cubicBezTo>
                  <a:cubicBezTo>
                    <a:pt x="0" y="89"/>
                    <a:pt x="25" y="114"/>
                    <a:pt x="57" y="114"/>
                  </a:cubicBezTo>
                  <a:cubicBezTo>
                    <a:pt x="403" y="114"/>
                    <a:pt x="403" y="114"/>
                    <a:pt x="403" y="114"/>
                  </a:cubicBezTo>
                  <a:cubicBezTo>
                    <a:pt x="434" y="114"/>
                    <a:pt x="459" y="89"/>
                    <a:pt x="459" y="57"/>
                  </a:cubicBezTo>
                  <a:cubicBezTo>
                    <a:pt x="459" y="26"/>
                    <a:pt x="434" y="0"/>
                    <a:pt x="403" y="0"/>
                  </a:cubicBezTo>
                  <a:close/>
                </a:path>
              </a:pathLst>
            </a:custGeom>
            <a:solidFill>
              <a:schemeClr val="accent5"/>
            </a:solidFill>
            <a:ln>
              <a:noFill/>
            </a:ln>
          </p:spPr>
          <p:txBody>
            <a:bodyPr vert="horz" wrap="square" lIns="34290" tIns="17145" rIns="34290" bIns="17145" numCol="1" anchor="t" anchorCtr="0" compatLnSpc="1">
              <a:prstTxWarp prst="textNoShape">
                <a:avLst/>
              </a:prstTxWarp>
            </a:bodyPr>
            <a:lstStyle/>
            <a:p>
              <a:endParaRPr lang="th-TH" sz="675">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656" name="Oval 14"/>
            <p:cNvSpPr>
              <a:spLocks noChangeArrowheads="1"/>
            </p:cNvSpPr>
            <p:nvPr/>
          </p:nvSpPr>
          <p:spPr bwMode="auto">
            <a:xfrm>
              <a:off x="9480955" y="5704378"/>
              <a:ext cx="1541964" cy="1541965"/>
            </a:xfrm>
            <a:prstGeom prst="ellipse">
              <a:avLst/>
            </a:prstGeom>
            <a:solidFill>
              <a:schemeClr val="bg1"/>
            </a:solidFill>
            <a:ln>
              <a:noFill/>
            </a:ln>
          </p:spPr>
          <p:txBody>
            <a:bodyPr vert="horz" wrap="square" lIns="34290" tIns="17145" rIns="34290" bIns="17145" numCol="1" anchor="t" anchorCtr="0" compatLnSpc="1">
              <a:prstTxWarp prst="textNoShape">
                <a:avLst/>
              </a:prstTxWarp>
            </a:bodyPr>
            <a:lstStyle/>
            <a:p>
              <a:endParaRPr lang="th-TH" sz="675">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657" name="TextBox 656"/>
            <p:cNvSpPr txBox="1"/>
            <p:nvPr/>
          </p:nvSpPr>
          <p:spPr bwMode="auto">
            <a:xfrm>
              <a:off x="11488333" y="5722344"/>
              <a:ext cx="4021886" cy="680430"/>
            </a:xfrm>
            <a:prstGeom prst="rect">
              <a:avLst/>
            </a:prstGeom>
            <a:noFill/>
          </p:spPr>
          <p:txBody>
            <a:bodyPr wrap="square">
              <a:spAutoFit/>
            </a:bodyPr>
            <a:lstStyle/>
            <a:p>
              <a:pPr defTabSz="685663">
                <a:defRPr/>
              </a:pPr>
              <a:r>
                <a:rPr lang="en-US" sz="1500" b="1" dirty="0">
                  <a:solidFill>
                    <a:schemeClr val="bg1"/>
                  </a:solidFill>
                  <a:latin typeface="思源黑体 CN Regular" panose="020B0500000000000000" pitchFamily="34" charset="-122"/>
                  <a:ea typeface="思源黑体 CN Regular" panose="020B0500000000000000" pitchFamily="34" charset="-122"/>
                  <a:cs typeface="Lato" pitchFamily="34" charset="0"/>
                  <a:sym typeface="思源黑体 CN Regular" panose="020B0500000000000000" pitchFamily="34" charset="-122"/>
                </a:rPr>
                <a:t>Engineering</a:t>
              </a:r>
              <a:endParaRPr lang="id-ID" sz="1500" b="1" dirty="0">
                <a:solidFill>
                  <a:schemeClr val="bg1"/>
                </a:solidFill>
                <a:latin typeface="思源黑体 CN Regular" panose="020B0500000000000000" pitchFamily="34" charset="-122"/>
                <a:ea typeface="思源黑体 CN Regular" panose="020B0500000000000000" pitchFamily="34" charset="-122"/>
                <a:cs typeface="Lato" pitchFamily="34" charset="0"/>
                <a:sym typeface="思源黑体 CN Regular" panose="020B0500000000000000" pitchFamily="34" charset="-122"/>
              </a:endParaRPr>
            </a:p>
          </p:txBody>
        </p:sp>
        <p:sp>
          <p:nvSpPr>
            <p:cNvPr id="658" name="TextBox 657"/>
            <p:cNvSpPr txBox="1"/>
            <p:nvPr/>
          </p:nvSpPr>
          <p:spPr>
            <a:xfrm>
              <a:off x="11385954" y="6201829"/>
              <a:ext cx="4246863" cy="758164"/>
            </a:xfrm>
            <a:prstGeom prst="rect">
              <a:avLst/>
            </a:prstGeom>
            <a:noFill/>
          </p:spPr>
          <p:txBody>
            <a:bodyPr wrap="square" lIns="82283" tIns="41141" rIns="82283" bIns="41141" rtlCol="0">
              <a:spAutoFit/>
            </a:bodyPr>
            <a:lstStyle/>
            <a:p>
              <a:r>
                <a:rPr lang="en-US" sz="900" dirty="0">
                  <a:solidFill>
                    <a:schemeClr val="bg1"/>
                  </a:solidFill>
                  <a:latin typeface="思源黑体 CN Regular" panose="020B0500000000000000" pitchFamily="34" charset="-122"/>
                  <a:ea typeface="思源黑体 CN Regular" panose="020B0500000000000000" pitchFamily="34" charset="-122"/>
                  <a:cs typeface="Lato" pitchFamily="34" charset="0"/>
                  <a:sym typeface="思源黑体 CN Regular" panose="020B0500000000000000" pitchFamily="34" charset="-122"/>
                </a:rPr>
                <a:t>Lorem Ipsum has two main data statistical important.</a:t>
              </a:r>
            </a:p>
          </p:txBody>
        </p:sp>
        <p:sp>
          <p:nvSpPr>
            <p:cNvPr id="659" name="TextBox 658"/>
            <p:cNvSpPr txBox="1"/>
            <p:nvPr/>
          </p:nvSpPr>
          <p:spPr bwMode="auto">
            <a:xfrm>
              <a:off x="9922347" y="6178338"/>
              <a:ext cx="639289" cy="777636"/>
            </a:xfrm>
            <a:prstGeom prst="rect">
              <a:avLst/>
            </a:prstGeom>
            <a:noFill/>
          </p:spPr>
          <p:txBody>
            <a:bodyPr wrap="square">
              <a:spAutoFit/>
            </a:bodyPr>
            <a:lstStyle/>
            <a:p>
              <a:pPr algn="ctr" defTabSz="685663">
                <a:defRPr/>
              </a:pPr>
              <a:r>
                <a:rPr lang="en-US" sz="1800" b="1" dirty="0">
                  <a:solidFill>
                    <a:schemeClr val="accent5"/>
                  </a:solidFill>
                  <a:latin typeface="思源黑体 CN Regular" panose="020B0500000000000000" pitchFamily="34" charset="-122"/>
                  <a:ea typeface="思源黑体 CN Regular" panose="020B0500000000000000" pitchFamily="34" charset="-122"/>
                  <a:cs typeface="Lato" pitchFamily="34" charset="0"/>
                  <a:sym typeface="思源黑体 CN Regular" panose="020B0500000000000000" pitchFamily="34" charset="-122"/>
                </a:rPr>
                <a:t>2</a:t>
              </a:r>
              <a:endParaRPr lang="id-ID" sz="1800" b="1" dirty="0">
                <a:solidFill>
                  <a:schemeClr val="accent5"/>
                </a:solidFill>
                <a:latin typeface="思源黑体 CN Regular" panose="020B0500000000000000" pitchFamily="34" charset="-122"/>
                <a:ea typeface="思源黑体 CN Regular" panose="020B0500000000000000" pitchFamily="34" charset="-122"/>
                <a:cs typeface="Lato" pitchFamily="34" charset="0"/>
                <a:sym typeface="思源黑体 CN Regular" panose="020B0500000000000000" pitchFamily="34" charset="-122"/>
              </a:endParaRPr>
            </a:p>
          </p:txBody>
        </p:sp>
      </p:grpSp>
      <p:cxnSp>
        <p:nvCxnSpPr>
          <p:cNvPr id="660" name="ตัวเชื่อมต่อตรง 237"/>
          <p:cNvCxnSpPr/>
          <p:nvPr/>
        </p:nvCxnSpPr>
        <p:spPr>
          <a:xfrm rot="10800000">
            <a:off x="1702572" y="3831132"/>
            <a:ext cx="2278482" cy="258662"/>
          </a:xfrm>
          <a:prstGeom prst="bentConnector3">
            <a:avLst>
              <a:gd name="adj1" fmla="val 50000"/>
            </a:avLst>
          </a:prstGeom>
          <a:ln w="44450">
            <a:solidFill>
              <a:schemeClr val="bg1">
                <a:lumMod val="50000"/>
              </a:schemeClr>
            </a:solidFill>
            <a:prstDash val="sysDot"/>
            <a:headEnd type="oval"/>
          </a:ln>
        </p:spPr>
        <p:style>
          <a:lnRef idx="1">
            <a:schemeClr val="accent1"/>
          </a:lnRef>
          <a:fillRef idx="0">
            <a:schemeClr val="accent1"/>
          </a:fillRef>
          <a:effectRef idx="0">
            <a:schemeClr val="accent1"/>
          </a:effectRef>
          <a:fontRef idx="minor">
            <a:schemeClr val="tx1"/>
          </a:fontRef>
        </p:style>
      </p:cxnSp>
      <p:grpSp>
        <p:nvGrpSpPr>
          <p:cNvPr id="661" name="กลุ่ม 660"/>
          <p:cNvGrpSpPr/>
          <p:nvPr/>
        </p:nvGrpSpPr>
        <p:grpSpPr>
          <a:xfrm>
            <a:off x="4029075" y="3623582"/>
            <a:ext cx="3704254" cy="919844"/>
            <a:chOff x="9205224" y="7837435"/>
            <a:chExt cx="7799388" cy="1936750"/>
          </a:xfrm>
        </p:grpSpPr>
        <p:sp>
          <p:nvSpPr>
            <p:cNvPr id="662" name="Freeform 6"/>
            <p:cNvSpPr>
              <a:spLocks/>
            </p:cNvSpPr>
            <p:nvPr/>
          </p:nvSpPr>
          <p:spPr bwMode="auto">
            <a:xfrm>
              <a:off x="9205224" y="7837435"/>
              <a:ext cx="7799388" cy="1936750"/>
            </a:xfrm>
            <a:custGeom>
              <a:avLst/>
              <a:gdLst>
                <a:gd name="T0" fmla="*/ 403 w 459"/>
                <a:gd name="T1" fmla="*/ 0 h 114"/>
                <a:gd name="T2" fmla="*/ 57 w 459"/>
                <a:gd name="T3" fmla="*/ 0 h 114"/>
                <a:gd name="T4" fmla="*/ 0 w 459"/>
                <a:gd name="T5" fmla="*/ 57 h 114"/>
                <a:gd name="T6" fmla="*/ 57 w 459"/>
                <a:gd name="T7" fmla="*/ 114 h 114"/>
                <a:gd name="T8" fmla="*/ 403 w 459"/>
                <a:gd name="T9" fmla="*/ 114 h 114"/>
                <a:gd name="T10" fmla="*/ 459 w 459"/>
                <a:gd name="T11" fmla="*/ 57 h 114"/>
                <a:gd name="T12" fmla="*/ 403 w 459"/>
                <a:gd name="T13" fmla="*/ 0 h 114"/>
              </a:gdLst>
              <a:ahLst/>
              <a:cxnLst>
                <a:cxn ang="0">
                  <a:pos x="T0" y="T1"/>
                </a:cxn>
                <a:cxn ang="0">
                  <a:pos x="T2" y="T3"/>
                </a:cxn>
                <a:cxn ang="0">
                  <a:pos x="T4" y="T5"/>
                </a:cxn>
                <a:cxn ang="0">
                  <a:pos x="T6" y="T7"/>
                </a:cxn>
                <a:cxn ang="0">
                  <a:pos x="T8" y="T9"/>
                </a:cxn>
                <a:cxn ang="0">
                  <a:pos x="T10" y="T11"/>
                </a:cxn>
                <a:cxn ang="0">
                  <a:pos x="T12" y="T13"/>
                </a:cxn>
              </a:cxnLst>
              <a:rect l="0" t="0" r="r" b="b"/>
              <a:pathLst>
                <a:path w="459" h="114">
                  <a:moveTo>
                    <a:pt x="403" y="0"/>
                  </a:moveTo>
                  <a:cubicBezTo>
                    <a:pt x="57" y="0"/>
                    <a:pt x="57" y="0"/>
                    <a:pt x="57" y="0"/>
                  </a:cubicBezTo>
                  <a:cubicBezTo>
                    <a:pt x="25" y="0"/>
                    <a:pt x="0" y="26"/>
                    <a:pt x="0" y="57"/>
                  </a:cubicBezTo>
                  <a:cubicBezTo>
                    <a:pt x="0" y="89"/>
                    <a:pt x="25" y="114"/>
                    <a:pt x="57" y="114"/>
                  </a:cubicBezTo>
                  <a:cubicBezTo>
                    <a:pt x="403" y="114"/>
                    <a:pt x="403" y="114"/>
                    <a:pt x="403" y="114"/>
                  </a:cubicBezTo>
                  <a:cubicBezTo>
                    <a:pt x="434" y="114"/>
                    <a:pt x="459" y="89"/>
                    <a:pt x="459" y="57"/>
                  </a:cubicBezTo>
                  <a:cubicBezTo>
                    <a:pt x="459" y="26"/>
                    <a:pt x="434" y="0"/>
                    <a:pt x="403" y="0"/>
                  </a:cubicBezTo>
                  <a:close/>
                </a:path>
              </a:pathLst>
            </a:custGeom>
            <a:solidFill>
              <a:schemeClr val="accent3"/>
            </a:solidFill>
            <a:ln>
              <a:noFill/>
            </a:ln>
          </p:spPr>
          <p:txBody>
            <a:bodyPr vert="horz" wrap="square" lIns="34290" tIns="17145" rIns="34290" bIns="17145" numCol="1" anchor="t" anchorCtr="0" compatLnSpc="1">
              <a:prstTxWarp prst="textNoShape">
                <a:avLst/>
              </a:prstTxWarp>
            </a:bodyPr>
            <a:lstStyle/>
            <a:p>
              <a:endParaRPr lang="th-TH" sz="675">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663" name="Oval 14"/>
            <p:cNvSpPr>
              <a:spLocks noChangeArrowheads="1"/>
            </p:cNvSpPr>
            <p:nvPr/>
          </p:nvSpPr>
          <p:spPr bwMode="auto">
            <a:xfrm>
              <a:off x="9433824" y="8048070"/>
              <a:ext cx="1541964" cy="1541965"/>
            </a:xfrm>
            <a:prstGeom prst="ellipse">
              <a:avLst/>
            </a:prstGeom>
            <a:solidFill>
              <a:schemeClr val="bg1"/>
            </a:solidFill>
            <a:ln>
              <a:noFill/>
            </a:ln>
          </p:spPr>
          <p:txBody>
            <a:bodyPr vert="horz" wrap="square" lIns="34290" tIns="17145" rIns="34290" bIns="17145" numCol="1" anchor="t" anchorCtr="0" compatLnSpc="1">
              <a:prstTxWarp prst="textNoShape">
                <a:avLst/>
              </a:prstTxWarp>
            </a:bodyPr>
            <a:lstStyle/>
            <a:p>
              <a:endParaRPr lang="th-TH" sz="675">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664" name="TextBox 663"/>
            <p:cNvSpPr txBox="1"/>
            <p:nvPr/>
          </p:nvSpPr>
          <p:spPr bwMode="auto">
            <a:xfrm>
              <a:off x="11441202" y="8066036"/>
              <a:ext cx="4021886" cy="680430"/>
            </a:xfrm>
            <a:prstGeom prst="rect">
              <a:avLst/>
            </a:prstGeom>
            <a:noFill/>
          </p:spPr>
          <p:txBody>
            <a:bodyPr wrap="square">
              <a:spAutoFit/>
            </a:bodyPr>
            <a:lstStyle/>
            <a:p>
              <a:pPr defTabSz="685663">
                <a:defRPr/>
              </a:pPr>
              <a:r>
                <a:rPr lang="en-US" sz="1500" b="1" dirty="0">
                  <a:solidFill>
                    <a:schemeClr val="bg1"/>
                  </a:solidFill>
                  <a:latin typeface="思源黑体 CN Regular" panose="020B0500000000000000" pitchFamily="34" charset="-122"/>
                  <a:ea typeface="思源黑体 CN Regular" panose="020B0500000000000000" pitchFamily="34" charset="-122"/>
                  <a:cs typeface="Lato" pitchFamily="34" charset="0"/>
                  <a:sym typeface="思源黑体 CN Regular" panose="020B0500000000000000" pitchFamily="34" charset="-122"/>
                </a:rPr>
                <a:t>Businessman</a:t>
              </a:r>
              <a:endParaRPr lang="id-ID" sz="1500" b="1" dirty="0">
                <a:solidFill>
                  <a:schemeClr val="bg1"/>
                </a:solidFill>
                <a:latin typeface="思源黑体 CN Regular" panose="020B0500000000000000" pitchFamily="34" charset="-122"/>
                <a:ea typeface="思源黑体 CN Regular" panose="020B0500000000000000" pitchFamily="34" charset="-122"/>
                <a:cs typeface="Lato" pitchFamily="34" charset="0"/>
                <a:sym typeface="思源黑体 CN Regular" panose="020B0500000000000000" pitchFamily="34" charset="-122"/>
              </a:endParaRPr>
            </a:p>
          </p:txBody>
        </p:sp>
        <p:sp>
          <p:nvSpPr>
            <p:cNvPr id="665" name="TextBox 664"/>
            <p:cNvSpPr txBox="1"/>
            <p:nvPr/>
          </p:nvSpPr>
          <p:spPr>
            <a:xfrm>
              <a:off x="11338823" y="8545521"/>
              <a:ext cx="4246863" cy="758164"/>
            </a:xfrm>
            <a:prstGeom prst="rect">
              <a:avLst/>
            </a:prstGeom>
            <a:noFill/>
          </p:spPr>
          <p:txBody>
            <a:bodyPr wrap="square" lIns="82283" tIns="41141" rIns="82283" bIns="41141" rtlCol="0">
              <a:spAutoFit/>
            </a:bodyPr>
            <a:lstStyle/>
            <a:p>
              <a:r>
                <a:rPr lang="en-US" sz="900" dirty="0">
                  <a:solidFill>
                    <a:schemeClr val="bg1"/>
                  </a:solidFill>
                  <a:latin typeface="思源黑体 CN Regular" panose="020B0500000000000000" pitchFamily="34" charset="-122"/>
                  <a:ea typeface="思源黑体 CN Regular" panose="020B0500000000000000" pitchFamily="34" charset="-122"/>
                  <a:cs typeface="Lato" pitchFamily="34" charset="0"/>
                  <a:sym typeface="思源黑体 CN Regular" panose="020B0500000000000000" pitchFamily="34" charset="-122"/>
                </a:rPr>
                <a:t>Lorem Ipsum has two main data statistical important.</a:t>
              </a:r>
            </a:p>
          </p:txBody>
        </p:sp>
        <p:sp>
          <p:nvSpPr>
            <p:cNvPr id="666" name="TextBox 665"/>
            <p:cNvSpPr txBox="1"/>
            <p:nvPr/>
          </p:nvSpPr>
          <p:spPr bwMode="auto">
            <a:xfrm>
              <a:off x="9861814" y="8510715"/>
              <a:ext cx="639289" cy="777636"/>
            </a:xfrm>
            <a:prstGeom prst="rect">
              <a:avLst/>
            </a:prstGeom>
            <a:noFill/>
          </p:spPr>
          <p:txBody>
            <a:bodyPr wrap="square">
              <a:spAutoFit/>
            </a:bodyPr>
            <a:lstStyle/>
            <a:p>
              <a:pPr algn="ctr" defTabSz="685663">
                <a:defRPr/>
              </a:pPr>
              <a:r>
                <a:rPr lang="en-US" sz="1800" b="1" dirty="0">
                  <a:solidFill>
                    <a:schemeClr val="accent3"/>
                  </a:solidFill>
                  <a:latin typeface="思源黑体 CN Regular" panose="020B0500000000000000" pitchFamily="34" charset="-122"/>
                  <a:ea typeface="思源黑体 CN Regular" panose="020B0500000000000000" pitchFamily="34" charset="-122"/>
                  <a:cs typeface="Lato" pitchFamily="34" charset="0"/>
                  <a:sym typeface="思源黑体 CN Regular" panose="020B0500000000000000" pitchFamily="34" charset="-122"/>
                </a:rPr>
                <a:t>3</a:t>
              </a:r>
              <a:endParaRPr lang="id-ID" sz="1800" b="1" dirty="0">
                <a:solidFill>
                  <a:schemeClr val="accent3"/>
                </a:solidFill>
                <a:latin typeface="思源黑体 CN Regular" panose="020B0500000000000000" pitchFamily="34" charset="-122"/>
                <a:ea typeface="思源黑体 CN Regular" panose="020B0500000000000000" pitchFamily="34" charset="-122"/>
                <a:cs typeface="Lato" pitchFamily="34" charset="0"/>
                <a:sym typeface="思源黑体 CN Regular" panose="020B0500000000000000" pitchFamily="34" charset="-122"/>
              </a:endParaRPr>
            </a:p>
          </p:txBody>
        </p:sp>
      </p:grpSp>
      <p:grpSp>
        <p:nvGrpSpPr>
          <p:cNvPr id="425" name="กลุ่ม 424"/>
          <p:cNvGrpSpPr/>
          <p:nvPr/>
        </p:nvGrpSpPr>
        <p:grpSpPr>
          <a:xfrm>
            <a:off x="1197477" y="3106331"/>
            <a:ext cx="1031374" cy="1564444"/>
            <a:chOff x="15301913" y="3708401"/>
            <a:chExt cx="847725" cy="1285875"/>
          </a:xfrm>
        </p:grpSpPr>
        <p:sp>
          <p:nvSpPr>
            <p:cNvPr id="426" name="Freeform 105"/>
            <p:cNvSpPr>
              <a:spLocks/>
            </p:cNvSpPr>
            <p:nvPr/>
          </p:nvSpPr>
          <p:spPr bwMode="auto">
            <a:xfrm>
              <a:off x="15301913" y="4384676"/>
              <a:ext cx="847725" cy="609600"/>
            </a:xfrm>
            <a:custGeom>
              <a:avLst/>
              <a:gdLst>
                <a:gd name="T0" fmla="*/ 71 w 89"/>
                <a:gd name="T1" fmla="*/ 21 h 64"/>
                <a:gd name="T2" fmla="*/ 54 w 89"/>
                <a:gd name="T3" fmla="*/ 0 h 64"/>
                <a:gd name="T4" fmla="*/ 36 w 89"/>
                <a:gd name="T5" fmla="*/ 0 h 64"/>
                <a:gd name="T6" fmla="*/ 18 w 89"/>
                <a:gd name="T7" fmla="*/ 21 h 64"/>
                <a:gd name="T8" fmla="*/ 0 w 89"/>
                <a:gd name="T9" fmla="*/ 39 h 64"/>
                <a:gd name="T10" fmla="*/ 0 w 89"/>
                <a:gd name="T11" fmla="*/ 48 h 64"/>
                <a:gd name="T12" fmla="*/ 45 w 89"/>
                <a:gd name="T13" fmla="*/ 64 h 64"/>
                <a:gd name="T14" fmla="*/ 89 w 89"/>
                <a:gd name="T15" fmla="*/ 48 h 64"/>
                <a:gd name="T16" fmla="*/ 89 w 89"/>
                <a:gd name="T17" fmla="*/ 39 h 64"/>
                <a:gd name="T18" fmla="*/ 71 w 89"/>
                <a:gd name="T19" fmla="*/ 21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9" h="64">
                  <a:moveTo>
                    <a:pt x="71" y="21"/>
                  </a:moveTo>
                  <a:cubicBezTo>
                    <a:pt x="50" y="21"/>
                    <a:pt x="55" y="10"/>
                    <a:pt x="54" y="0"/>
                  </a:cubicBezTo>
                  <a:cubicBezTo>
                    <a:pt x="36" y="0"/>
                    <a:pt x="36" y="0"/>
                    <a:pt x="36" y="0"/>
                  </a:cubicBezTo>
                  <a:cubicBezTo>
                    <a:pt x="35" y="10"/>
                    <a:pt x="39" y="21"/>
                    <a:pt x="18" y="21"/>
                  </a:cubicBezTo>
                  <a:cubicBezTo>
                    <a:pt x="5" y="21"/>
                    <a:pt x="0" y="26"/>
                    <a:pt x="0" y="39"/>
                  </a:cubicBezTo>
                  <a:cubicBezTo>
                    <a:pt x="0" y="48"/>
                    <a:pt x="0" y="48"/>
                    <a:pt x="0" y="48"/>
                  </a:cubicBezTo>
                  <a:cubicBezTo>
                    <a:pt x="12" y="58"/>
                    <a:pt x="28" y="64"/>
                    <a:pt x="45" y="64"/>
                  </a:cubicBezTo>
                  <a:cubicBezTo>
                    <a:pt x="62" y="64"/>
                    <a:pt x="77" y="58"/>
                    <a:pt x="89" y="48"/>
                  </a:cubicBezTo>
                  <a:cubicBezTo>
                    <a:pt x="89" y="39"/>
                    <a:pt x="89" y="39"/>
                    <a:pt x="89" y="39"/>
                  </a:cubicBezTo>
                  <a:cubicBezTo>
                    <a:pt x="89" y="26"/>
                    <a:pt x="85" y="21"/>
                    <a:pt x="71" y="21"/>
                  </a:cubicBezTo>
                </a:path>
              </a:pathLst>
            </a:custGeom>
            <a:solidFill>
              <a:srgbClr val="FDD0A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th-TH" sz="675">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427" name="Freeform 106"/>
            <p:cNvSpPr>
              <a:spLocks/>
            </p:cNvSpPr>
            <p:nvPr/>
          </p:nvSpPr>
          <p:spPr bwMode="auto">
            <a:xfrm>
              <a:off x="15644813" y="4422776"/>
              <a:ext cx="171450" cy="38100"/>
            </a:xfrm>
            <a:custGeom>
              <a:avLst/>
              <a:gdLst>
                <a:gd name="T0" fmla="*/ 0 w 18"/>
                <a:gd name="T1" fmla="*/ 0 h 4"/>
                <a:gd name="T2" fmla="*/ 0 w 18"/>
                <a:gd name="T3" fmla="*/ 2 h 4"/>
                <a:gd name="T4" fmla="*/ 9 w 18"/>
                <a:gd name="T5" fmla="*/ 4 h 4"/>
                <a:gd name="T6" fmla="*/ 18 w 18"/>
                <a:gd name="T7" fmla="*/ 2 h 4"/>
                <a:gd name="T8" fmla="*/ 18 w 18"/>
                <a:gd name="T9" fmla="*/ 0 h 4"/>
                <a:gd name="T10" fmla="*/ 9 w 18"/>
                <a:gd name="T11" fmla="*/ 3 h 4"/>
                <a:gd name="T12" fmla="*/ 0 w 18"/>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18" h="4">
                  <a:moveTo>
                    <a:pt x="0" y="0"/>
                  </a:moveTo>
                  <a:cubicBezTo>
                    <a:pt x="0" y="1"/>
                    <a:pt x="0" y="1"/>
                    <a:pt x="0" y="2"/>
                  </a:cubicBezTo>
                  <a:cubicBezTo>
                    <a:pt x="2" y="3"/>
                    <a:pt x="5" y="4"/>
                    <a:pt x="9" y="4"/>
                  </a:cubicBezTo>
                  <a:cubicBezTo>
                    <a:pt x="12" y="4"/>
                    <a:pt x="15" y="3"/>
                    <a:pt x="18" y="2"/>
                  </a:cubicBezTo>
                  <a:cubicBezTo>
                    <a:pt x="18" y="1"/>
                    <a:pt x="18" y="1"/>
                    <a:pt x="18" y="0"/>
                  </a:cubicBezTo>
                  <a:cubicBezTo>
                    <a:pt x="15" y="2"/>
                    <a:pt x="12" y="3"/>
                    <a:pt x="9" y="3"/>
                  </a:cubicBezTo>
                  <a:cubicBezTo>
                    <a:pt x="5" y="3"/>
                    <a:pt x="2" y="2"/>
                    <a:pt x="0" y="0"/>
                  </a:cubicBezTo>
                </a:path>
              </a:pathLst>
            </a:custGeom>
            <a:solidFill>
              <a:srgbClr val="D5B19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th-TH" sz="675">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428" name="Freeform 107"/>
            <p:cNvSpPr>
              <a:spLocks/>
            </p:cNvSpPr>
            <p:nvPr/>
          </p:nvSpPr>
          <p:spPr bwMode="auto">
            <a:xfrm>
              <a:off x="15301913" y="4575176"/>
              <a:ext cx="847725" cy="419100"/>
            </a:xfrm>
            <a:custGeom>
              <a:avLst/>
              <a:gdLst>
                <a:gd name="T0" fmla="*/ 71 w 89"/>
                <a:gd name="T1" fmla="*/ 1 h 44"/>
                <a:gd name="T2" fmla="*/ 64 w 89"/>
                <a:gd name="T3" fmla="*/ 0 h 44"/>
                <a:gd name="T4" fmla="*/ 45 w 89"/>
                <a:gd name="T5" fmla="*/ 2 h 44"/>
                <a:gd name="T6" fmla="*/ 25 w 89"/>
                <a:gd name="T7" fmla="*/ 0 h 44"/>
                <a:gd name="T8" fmla="*/ 18 w 89"/>
                <a:gd name="T9" fmla="*/ 1 h 44"/>
                <a:gd name="T10" fmla="*/ 0 w 89"/>
                <a:gd name="T11" fmla="*/ 19 h 44"/>
                <a:gd name="T12" fmla="*/ 0 w 89"/>
                <a:gd name="T13" fmla="*/ 28 h 44"/>
                <a:gd name="T14" fmla="*/ 45 w 89"/>
                <a:gd name="T15" fmla="*/ 44 h 44"/>
                <a:gd name="T16" fmla="*/ 89 w 89"/>
                <a:gd name="T17" fmla="*/ 28 h 44"/>
                <a:gd name="T18" fmla="*/ 89 w 89"/>
                <a:gd name="T19" fmla="*/ 19 h 44"/>
                <a:gd name="T20" fmla="*/ 71 w 89"/>
                <a:gd name="T21" fmla="*/ 1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9" h="44">
                  <a:moveTo>
                    <a:pt x="71" y="1"/>
                  </a:moveTo>
                  <a:cubicBezTo>
                    <a:pt x="69" y="1"/>
                    <a:pt x="66" y="0"/>
                    <a:pt x="64" y="0"/>
                  </a:cubicBezTo>
                  <a:cubicBezTo>
                    <a:pt x="45" y="2"/>
                    <a:pt x="45" y="2"/>
                    <a:pt x="45" y="2"/>
                  </a:cubicBezTo>
                  <a:cubicBezTo>
                    <a:pt x="25" y="0"/>
                    <a:pt x="25" y="0"/>
                    <a:pt x="25" y="0"/>
                  </a:cubicBezTo>
                  <a:cubicBezTo>
                    <a:pt x="23" y="0"/>
                    <a:pt x="21" y="1"/>
                    <a:pt x="18" y="1"/>
                  </a:cubicBezTo>
                  <a:cubicBezTo>
                    <a:pt x="5" y="1"/>
                    <a:pt x="0" y="6"/>
                    <a:pt x="0" y="19"/>
                  </a:cubicBezTo>
                  <a:cubicBezTo>
                    <a:pt x="0" y="28"/>
                    <a:pt x="0" y="28"/>
                    <a:pt x="0" y="28"/>
                  </a:cubicBezTo>
                  <a:cubicBezTo>
                    <a:pt x="12" y="38"/>
                    <a:pt x="28" y="44"/>
                    <a:pt x="45" y="44"/>
                  </a:cubicBezTo>
                  <a:cubicBezTo>
                    <a:pt x="62" y="44"/>
                    <a:pt x="77" y="38"/>
                    <a:pt x="89" y="28"/>
                  </a:cubicBezTo>
                  <a:cubicBezTo>
                    <a:pt x="89" y="19"/>
                    <a:pt x="89" y="19"/>
                    <a:pt x="89" y="19"/>
                  </a:cubicBezTo>
                  <a:cubicBezTo>
                    <a:pt x="89" y="6"/>
                    <a:pt x="85" y="1"/>
                    <a:pt x="71" y="1"/>
                  </a:cubicBezTo>
                </a:path>
              </a:pathLst>
            </a:custGeom>
            <a:solidFill>
              <a:srgbClr val="F0F0F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th-TH" sz="675">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429" name="Freeform 108"/>
            <p:cNvSpPr>
              <a:spLocks/>
            </p:cNvSpPr>
            <p:nvPr/>
          </p:nvSpPr>
          <p:spPr bwMode="auto">
            <a:xfrm>
              <a:off x="15644813" y="4594226"/>
              <a:ext cx="171450" cy="400050"/>
            </a:xfrm>
            <a:custGeom>
              <a:avLst/>
              <a:gdLst>
                <a:gd name="T0" fmla="*/ 18 w 18"/>
                <a:gd name="T1" fmla="*/ 0 h 42"/>
                <a:gd name="T2" fmla="*/ 0 w 18"/>
                <a:gd name="T3" fmla="*/ 0 h 42"/>
                <a:gd name="T4" fmla="*/ 6 w 18"/>
                <a:gd name="T5" fmla="*/ 8 h 42"/>
                <a:gd name="T6" fmla="*/ 4 w 18"/>
                <a:gd name="T7" fmla="*/ 41 h 42"/>
                <a:gd name="T8" fmla="*/ 9 w 18"/>
                <a:gd name="T9" fmla="*/ 42 h 42"/>
                <a:gd name="T10" fmla="*/ 13 w 18"/>
                <a:gd name="T11" fmla="*/ 41 h 42"/>
                <a:gd name="T12" fmla="*/ 12 w 18"/>
                <a:gd name="T13" fmla="*/ 8 h 42"/>
                <a:gd name="T14" fmla="*/ 18 w 18"/>
                <a:gd name="T15" fmla="*/ 0 h 4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 h="42">
                  <a:moveTo>
                    <a:pt x="18" y="0"/>
                  </a:moveTo>
                  <a:cubicBezTo>
                    <a:pt x="0" y="0"/>
                    <a:pt x="0" y="0"/>
                    <a:pt x="0" y="0"/>
                  </a:cubicBezTo>
                  <a:cubicBezTo>
                    <a:pt x="6" y="8"/>
                    <a:pt x="6" y="8"/>
                    <a:pt x="6" y="8"/>
                  </a:cubicBezTo>
                  <a:cubicBezTo>
                    <a:pt x="4" y="41"/>
                    <a:pt x="4" y="41"/>
                    <a:pt x="4" y="41"/>
                  </a:cubicBezTo>
                  <a:cubicBezTo>
                    <a:pt x="6" y="42"/>
                    <a:pt x="7" y="42"/>
                    <a:pt x="9" y="42"/>
                  </a:cubicBezTo>
                  <a:cubicBezTo>
                    <a:pt x="10" y="42"/>
                    <a:pt x="12" y="42"/>
                    <a:pt x="13" y="41"/>
                  </a:cubicBezTo>
                  <a:cubicBezTo>
                    <a:pt x="12" y="8"/>
                    <a:pt x="12" y="8"/>
                    <a:pt x="12" y="8"/>
                  </a:cubicBezTo>
                  <a:cubicBezTo>
                    <a:pt x="18" y="0"/>
                    <a:pt x="18" y="0"/>
                    <a:pt x="18" y="0"/>
                  </a:cubicBezTo>
                </a:path>
              </a:pathLst>
            </a:custGeom>
            <a:solidFill>
              <a:srgbClr val="BE202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th-TH" sz="675">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430" name="Freeform 109"/>
            <p:cNvSpPr>
              <a:spLocks/>
            </p:cNvSpPr>
            <p:nvPr/>
          </p:nvSpPr>
          <p:spPr bwMode="auto">
            <a:xfrm>
              <a:off x="15301913" y="4575176"/>
              <a:ext cx="847725" cy="419100"/>
            </a:xfrm>
            <a:custGeom>
              <a:avLst/>
              <a:gdLst>
                <a:gd name="T0" fmla="*/ 71 w 89"/>
                <a:gd name="T1" fmla="*/ 1 h 44"/>
                <a:gd name="T2" fmla="*/ 64 w 89"/>
                <a:gd name="T3" fmla="*/ 0 h 44"/>
                <a:gd name="T4" fmla="*/ 45 w 89"/>
                <a:gd name="T5" fmla="*/ 39 h 44"/>
                <a:gd name="T6" fmla="*/ 25 w 89"/>
                <a:gd name="T7" fmla="*/ 0 h 44"/>
                <a:gd name="T8" fmla="*/ 18 w 89"/>
                <a:gd name="T9" fmla="*/ 1 h 44"/>
                <a:gd name="T10" fmla="*/ 0 w 89"/>
                <a:gd name="T11" fmla="*/ 19 h 44"/>
                <a:gd name="T12" fmla="*/ 0 w 89"/>
                <a:gd name="T13" fmla="*/ 28 h 44"/>
                <a:gd name="T14" fmla="*/ 45 w 89"/>
                <a:gd name="T15" fmla="*/ 44 h 44"/>
                <a:gd name="T16" fmla="*/ 89 w 89"/>
                <a:gd name="T17" fmla="*/ 28 h 44"/>
                <a:gd name="T18" fmla="*/ 89 w 89"/>
                <a:gd name="T19" fmla="*/ 19 h 44"/>
                <a:gd name="T20" fmla="*/ 71 w 89"/>
                <a:gd name="T21" fmla="*/ 1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9" h="44">
                  <a:moveTo>
                    <a:pt x="71" y="1"/>
                  </a:moveTo>
                  <a:cubicBezTo>
                    <a:pt x="69" y="1"/>
                    <a:pt x="66" y="0"/>
                    <a:pt x="64" y="0"/>
                  </a:cubicBezTo>
                  <a:cubicBezTo>
                    <a:pt x="45" y="39"/>
                    <a:pt x="45" y="39"/>
                    <a:pt x="45" y="39"/>
                  </a:cubicBezTo>
                  <a:cubicBezTo>
                    <a:pt x="25" y="0"/>
                    <a:pt x="25" y="0"/>
                    <a:pt x="25" y="0"/>
                  </a:cubicBezTo>
                  <a:cubicBezTo>
                    <a:pt x="23" y="0"/>
                    <a:pt x="21" y="1"/>
                    <a:pt x="18" y="1"/>
                  </a:cubicBezTo>
                  <a:cubicBezTo>
                    <a:pt x="5" y="1"/>
                    <a:pt x="0" y="6"/>
                    <a:pt x="0" y="19"/>
                  </a:cubicBezTo>
                  <a:cubicBezTo>
                    <a:pt x="0" y="28"/>
                    <a:pt x="0" y="28"/>
                    <a:pt x="0" y="28"/>
                  </a:cubicBezTo>
                  <a:cubicBezTo>
                    <a:pt x="12" y="38"/>
                    <a:pt x="28" y="44"/>
                    <a:pt x="45" y="44"/>
                  </a:cubicBezTo>
                  <a:cubicBezTo>
                    <a:pt x="62" y="44"/>
                    <a:pt x="77" y="38"/>
                    <a:pt x="89" y="28"/>
                  </a:cubicBezTo>
                  <a:cubicBezTo>
                    <a:pt x="89" y="19"/>
                    <a:pt x="89" y="19"/>
                    <a:pt x="89" y="19"/>
                  </a:cubicBezTo>
                  <a:cubicBezTo>
                    <a:pt x="89" y="6"/>
                    <a:pt x="85" y="1"/>
                    <a:pt x="71" y="1"/>
                  </a:cubicBezTo>
                </a:path>
              </a:pathLst>
            </a:custGeom>
            <a:solidFill>
              <a:srgbClr val="324C5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th-TH" sz="675">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431" name="Freeform 110"/>
            <p:cNvSpPr>
              <a:spLocks/>
            </p:cNvSpPr>
            <p:nvPr/>
          </p:nvSpPr>
          <p:spPr bwMode="auto">
            <a:xfrm>
              <a:off x="15701963" y="4670426"/>
              <a:ext cx="57150" cy="9525"/>
            </a:xfrm>
            <a:custGeom>
              <a:avLst/>
              <a:gdLst>
                <a:gd name="T0" fmla="*/ 6 w 6"/>
                <a:gd name="T1" fmla="*/ 0 h 1"/>
                <a:gd name="T2" fmla="*/ 0 w 6"/>
                <a:gd name="T3" fmla="*/ 0 h 1"/>
                <a:gd name="T4" fmla="*/ 3 w 6"/>
                <a:gd name="T5" fmla="*/ 1 h 1"/>
                <a:gd name="T6" fmla="*/ 6 w 6"/>
                <a:gd name="T7" fmla="*/ 0 h 1"/>
              </a:gdLst>
              <a:ahLst/>
              <a:cxnLst>
                <a:cxn ang="0">
                  <a:pos x="T0" y="T1"/>
                </a:cxn>
                <a:cxn ang="0">
                  <a:pos x="T2" y="T3"/>
                </a:cxn>
                <a:cxn ang="0">
                  <a:pos x="T4" y="T5"/>
                </a:cxn>
                <a:cxn ang="0">
                  <a:pos x="T6" y="T7"/>
                </a:cxn>
              </a:cxnLst>
              <a:rect l="0" t="0" r="r" b="b"/>
              <a:pathLst>
                <a:path w="6" h="1">
                  <a:moveTo>
                    <a:pt x="6" y="0"/>
                  </a:moveTo>
                  <a:cubicBezTo>
                    <a:pt x="0" y="0"/>
                    <a:pt x="0" y="0"/>
                    <a:pt x="0" y="0"/>
                  </a:cubicBezTo>
                  <a:cubicBezTo>
                    <a:pt x="0" y="0"/>
                    <a:pt x="1" y="1"/>
                    <a:pt x="3" y="1"/>
                  </a:cubicBezTo>
                  <a:cubicBezTo>
                    <a:pt x="4" y="1"/>
                    <a:pt x="6" y="0"/>
                    <a:pt x="6" y="0"/>
                  </a:cubicBezTo>
                </a:path>
              </a:pathLst>
            </a:custGeom>
            <a:solidFill>
              <a:srgbClr val="942C2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th-TH" sz="675">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432" name="Freeform 111"/>
            <p:cNvSpPr>
              <a:spLocks/>
            </p:cNvSpPr>
            <p:nvPr/>
          </p:nvSpPr>
          <p:spPr bwMode="auto">
            <a:xfrm>
              <a:off x="15540038" y="4508501"/>
              <a:ext cx="190500" cy="190500"/>
            </a:xfrm>
            <a:custGeom>
              <a:avLst/>
              <a:gdLst>
                <a:gd name="T0" fmla="*/ 60 w 120"/>
                <a:gd name="T1" fmla="*/ 0 h 120"/>
                <a:gd name="T2" fmla="*/ 54 w 120"/>
                <a:gd name="T3" fmla="*/ 0 h 120"/>
                <a:gd name="T4" fmla="*/ 0 w 120"/>
                <a:gd name="T5" fmla="*/ 42 h 120"/>
                <a:gd name="T6" fmla="*/ 54 w 120"/>
                <a:gd name="T7" fmla="*/ 120 h 120"/>
                <a:gd name="T8" fmla="*/ 120 w 120"/>
                <a:gd name="T9" fmla="*/ 54 h 120"/>
                <a:gd name="T10" fmla="*/ 60 w 120"/>
                <a:gd name="T11" fmla="*/ 0 h 120"/>
              </a:gdLst>
              <a:ahLst/>
              <a:cxnLst>
                <a:cxn ang="0">
                  <a:pos x="T0" y="T1"/>
                </a:cxn>
                <a:cxn ang="0">
                  <a:pos x="T2" y="T3"/>
                </a:cxn>
                <a:cxn ang="0">
                  <a:pos x="T4" y="T5"/>
                </a:cxn>
                <a:cxn ang="0">
                  <a:pos x="T6" y="T7"/>
                </a:cxn>
                <a:cxn ang="0">
                  <a:pos x="T8" y="T9"/>
                </a:cxn>
                <a:cxn ang="0">
                  <a:pos x="T10" y="T11"/>
                </a:cxn>
              </a:cxnLst>
              <a:rect l="0" t="0" r="r" b="b"/>
              <a:pathLst>
                <a:path w="120" h="120">
                  <a:moveTo>
                    <a:pt x="60" y="0"/>
                  </a:moveTo>
                  <a:lnTo>
                    <a:pt x="54" y="0"/>
                  </a:lnTo>
                  <a:lnTo>
                    <a:pt x="0" y="42"/>
                  </a:lnTo>
                  <a:lnTo>
                    <a:pt x="54" y="120"/>
                  </a:lnTo>
                  <a:lnTo>
                    <a:pt x="120" y="54"/>
                  </a:lnTo>
                  <a:lnTo>
                    <a:pt x="60" y="0"/>
                  </a:lnTo>
                  <a:close/>
                </a:path>
              </a:pathLst>
            </a:custGeom>
            <a:solidFill>
              <a:srgbClr val="F0F0F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th-TH" sz="675">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433" name="Freeform 112"/>
            <p:cNvSpPr>
              <a:spLocks/>
            </p:cNvSpPr>
            <p:nvPr/>
          </p:nvSpPr>
          <p:spPr bwMode="auto">
            <a:xfrm>
              <a:off x="15540038" y="4508501"/>
              <a:ext cx="190500" cy="190500"/>
            </a:xfrm>
            <a:custGeom>
              <a:avLst/>
              <a:gdLst>
                <a:gd name="T0" fmla="*/ 60 w 120"/>
                <a:gd name="T1" fmla="*/ 0 h 120"/>
                <a:gd name="T2" fmla="*/ 54 w 120"/>
                <a:gd name="T3" fmla="*/ 0 h 120"/>
                <a:gd name="T4" fmla="*/ 0 w 120"/>
                <a:gd name="T5" fmla="*/ 42 h 120"/>
                <a:gd name="T6" fmla="*/ 54 w 120"/>
                <a:gd name="T7" fmla="*/ 120 h 120"/>
                <a:gd name="T8" fmla="*/ 120 w 120"/>
                <a:gd name="T9" fmla="*/ 54 h 120"/>
                <a:gd name="T10" fmla="*/ 60 w 120"/>
                <a:gd name="T11" fmla="*/ 0 h 120"/>
              </a:gdLst>
              <a:ahLst/>
              <a:cxnLst>
                <a:cxn ang="0">
                  <a:pos x="T0" y="T1"/>
                </a:cxn>
                <a:cxn ang="0">
                  <a:pos x="T2" y="T3"/>
                </a:cxn>
                <a:cxn ang="0">
                  <a:pos x="T4" y="T5"/>
                </a:cxn>
                <a:cxn ang="0">
                  <a:pos x="T6" y="T7"/>
                </a:cxn>
                <a:cxn ang="0">
                  <a:pos x="T8" y="T9"/>
                </a:cxn>
                <a:cxn ang="0">
                  <a:pos x="T10" y="T11"/>
                </a:cxn>
              </a:cxnLst>
              <a:rect l="0" t="0" r="r" b="b"/>
              <a:pathLst>
                <a:path w="120" h="120">
                  <a:moveTo>
                    <a:pt x="60" y="0"/>
                  </a:moveTo>
                  <a:lnTo>
                    <a:pt x="54" y="0"/>
                  </a:lnTo>
                  <a:lnTo>
                    <a:pt x="0" y="42"/>
                  </a:lnTo>
                  <a:lnTo>
                    <a:pt x="54" y="120"/>
                  </a:lnTo>
                  <a:lnTo>
                    <a:pt x="120" y="54"/>
                  </a:lnTo>
                  <a:lnTo>
                    <a:pt x="6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th-TH" sz="675">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434" name="Freeform 113"/>
            <p:cNvSpPr>
              <a:spLocks/>
            </p:cNvSpPr>
            <p:nvPr/>
          </p:nvSpPr>
          <p:spPr bwMode="auto">
            <a:xfrm>
              <a:off x="15730538" y="4508501"/>
              <a:ext cx="180975" cy="190500"/>
            </a:xfrm>
            <a:custGeom>
              <a:avLst/>
              <a:gdLst>
                <a:gd name="T0" fmla="*/ 60 w 114"/>
                <a:gd name="T1" fmla="*/ 0 h 120"/>
                <a:gd name="T2" fmla="*/ 66 w 114"/>
                <a:gd name="T3" fmla="*/ 0 h 120"/>
                <a:gd name="T4" fmla="*/ 114 w 114"/>
                <a:gd name="T5" fmla="*/ 42 h 120"/>
                <a:gd name="T6" fmla="*/ 60 w 114"/>
                <a:gd name="T7" fmla="*/ 120 h 120"/>
                <a:gd name="T8" fmla="*/ 0 w 114"/>
                <a:gd name="T9" fmla="*/ 54 h 120"/>
                <a:gd name="T10" fmla="*/ 60 w 114"/>
                <a:gd name="T11" fmla="*/ 0 h 120"/>
              </a:gdLst>
              <a:ahLst/>
              <a:cxnLst>
                <a:cxn ang="0">
                  <a:pos x="T0" y="T1"/>
                </a:cxn>
                <a:cxn ang="0">
                  <a:pos x="T2" y="T3"/>
                </a:cxn>
                <a:cxn ang="0">
                  <a:pos x="T4" y="T5"/>
                </a:cxn>
                <a:cxn ang="0">
                  <a:pos x="T6" y="T7"/>
                </a:cxn>
                <a:cxn ang="0">
                  <a:pos x="T8" y="T9"/>
                </a:cxn>
                <a:cxn ang="0">
                  <a:pos x="T10" y="T11"/>
                </a:cxn>
              </a:cxnLst>
              <a:rect l="0" t="0" r="r" b="b"/>
              <a:pathLst>
                <a:path w="114" h="120">
                  <a:moveTo>
                    <a:pt x="60" y="0"/>
                  </a:moveTo>
                  <a:lnTo>
                    <a:pt x="66" y="0"/>
                  </a:lnTo>
                  <a:lnTo>
                    <a:pt x="114" y="42"/>
                  </a:lnTo>
                  <a:lnTo>
                    <a:pt x="60" y="120"/>
                  </a:lnTo>
                  <a:lnTo>
                    <a:pt x="0" y="54"/>
                  </a:lnTo>
                  <a:lnTo>
                    <a:pt x="60" y="0"/>
                  </a:lnTo>
                  <a:close/>
                </a:path>
              </a:pathLst>
            </a:custGeom>
            <a:solidFill>
              <a:srgbClr val="F0F0F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th-TH" sz="675">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435" name="Freeform 114"/>
            <p:cNvSpPr>
              <a:spLocks/>
            </p:cNvSpPr>
            <p:nvPr/>
          </p:nvSpPr>
          <p:spPr bwMode="auto">
            <a:xfrm>
              <a:off x="15730538" y="4508501"/>
              <a:ext cx="180975" cy="190500"/>
            </a:xfrm>
            <a:custGeom>
              <a:avLst/>
              <a:gdLst>
                <a:gd name="T0" fmla="*/ 60 w 114"/>
                <a:gd name="T1" fmla="*/ 0 h 120"/>
                <a:gd name="T2" fmla="*/ 66 w 114"/>
                <a:gd name="T3" fmla="*/ 0 h 120"/>
                <a:gd name="T4" fmla="*/ 114 w 114"/>
                <a:gd name="T5" fmla="*/ 42 h 120"/>
                <a:gd name="T6" fmla="*/ 60 w 114"/>
                <a:gd name="T7" fmla="*/ 120 h 120"/>
                <a:gd name="T8" fmla="*/ 0 w 114"/>
                <a:gd name="T9" fmla="*/ 54 h 120"/>
                <a:gd name="T10" fmla="*/ 60 w 114"/>
                <a:gd name="T11" fmla="*/ 0 h 120"/>
              </a:gdLst>
              <a:ahLst/>
              <a:cxnLst>
                <a:cxn ang="0">
                  <a:pos x="T0" y="T1"/>
                </a:cxn>
                <a:cxn ang="0">
                  <a:pos x="T2" y="T3"/>
                </a:cxn>
                <a:cxn ang="0">
                  <a:pos x="T4" y="T5"/>
                </a:cxn>
                <a:cxn ang="0">
                  <a:pos x="T6" y="T7"/>
                </a:cxn>
                <a:cxn ang="0">
                  <a:pos x="T8" y="T9"/>
                </a:cxn>
                <a:cxn ang="0">
                  <a:pos x="T10" y="T11"/>
                </a:cxn>
              </a:cxnLst>
              <a:rect l="0" t="0" r="r" b="b"/>
              <a:pathLst>
                <a:path w="114" h="120">
                  <a:moveTo>
                    <a:pt x="60" y="0"/>
                  </a:moveTo>
                  <a:lnTo>
                    <a:pt x="66" y="0"/>
                  </a:lnTo>
                  <a:lnTo>
                    <a:pt x="114" y="42"/>
                  </a:lnTo>
                  <a:lnTo>
                    <a:pt x="60" y="120"/>
                  </a:lnTo>
                  <a:lnTo>
                    <a:pt x="0" y="54"/>
                  </a:lnTo>
                  <a:lnTo>
                    <a:pt x="6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th-TH" sz="675">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436" name="Oval 115"/>
            <p:cNvSpPr>
              <a:spLocks noChangeArrowheads="1"/>
            </p:cNvSpPr>
            <p:nvPr/>
          </p:nvSpPr>
          <p:spPr bwMode="auto">
            <a:xfrm>
              <a:off x="15492413" y="4165601"/>
              <a:ext cx="76200" cy="85725"/>
            </a:xfrm>
            <a:prstGeom prst="ellipse">
              <a:avLst/>
            </a:prstGeom>
            <a:solidFill>
              <a:srgbClr val="FDD0A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th-TH" sz="675">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437" name="Oval 116"/>
            <p:cNvSpPr>
              <a:spLocks noChangeArrowheads="1"/>
            </p:cNvSpPr>
            <p:nvPr/>
          </p:nvSpPr>
          <p:spPr bwMode="auto">
            <a:xfrm>
              <a:off x="15892463" y="4165601"/>
              <a:ext cx="76200" cy="85725"/>
            </a:xfrm>
            <a:prstGeom prst="ellipse">
              <a:avLst/>
            </a:prstGeom>
            <a:solidFill>
              <a:srgbClr val="FDD0A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th-TH" sz="675">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438" name="Freeform 117"/>
            <p:cNvSpPr>
              <a:spLocks/>
            </p:cNvSpPr>
            <p:nvPr/>
          </p:nvSpPr>
          <p:spPr bwMode="auto">
            <a:xfrm>
              <a:off x="15511463" y="3898901"/>
              <a:ext cx="428625" cy="552450"/>
            </a:xfrm>
            <a:custGeom>
              <a:avLst/>
              <a:gdLst>
                <a:gd name="T0" fmla="*/ 27 w 45"/>
                <a:gd name="T1" fmla="*/ 0 h 58"/>
                <a:gd name="T2" fmla="*/ 19 w 45"/>
                <a:gd name="T3" fmla="*/ 0 h 58"/>
                <a:gd name="T4" fmla="*/ 0 w 45"/>
                <a:gd name="T5" fmla="*/ 22 h 58"/>
                <a:gd name="T6" fmla="*/ 23 w 45"/>
                <a:gd name="T7" fmla="*/ 58 h 58"/>
                <a:gd name="T8" fmla="*/ 45 w 45"/>
                <a:gd name="T9" fmla="*/ 22 h 58"/>
                <a:gd name="T10" fmla="*/ 27 w 45"/>
                <a:gd name="T11" fmla="*/ 0 h 58"/>
              </a:gdLst>
              <a:ahLst/>
              <a:cxnLst>
                <a:cxn ang="0">
                  <a:pos x="T0" y="T1"/>
                </a:cxn>
                <a:cxn ang="0">
                  <a:pos x="T2" y="T3"/>
                </a:cxn>
                <a:cxn ang="0">
                  <a:pos x="T4" y="T5"/>
                </a:cxn>
                <a:cxn ang="0">
                  <a:pos x="T6" y="T7"/>
                </a:cxn>
                <a:cxn ang="0">
                  <a:pos x="T8" y="T9"/>
                </a:cxn>
                <a:cxn ang="0">
                  <a:pos x="T10" y="T11"/>
                </a:cxn>
              </a:cxnLst>
              <a:rect l="0" t="0" r="r" b="b"/>
              <a:pathLst>
                <a:path w="45" h="58">
                  <a:moveTo>
                    <a:pt x="27" y="0"/>
                  </a:moveTo>
                  <a:cubicBezTo>
                    <a:pt x="19" y="0"/>
                    <a:pt x="19" y="0"/>
                    <a:pt x="19" y="0"/>
                  </a:cubicBezTo>
                  <a:cubicBezTo>
                    <a:pt x="9" y="0"/>
                    <a:pt x="0" y="12"/>
                    <a:pt x="0" y="22"/>
                  </a:cubicBezTo>
                  <a:cubicBezTo>
                    <a:pt x="0" y="22"/>
                    <a:pt x="1" y="58"/>
                    <a:pt x="23" y="58"/>
                  </a:cubicBezTo>
                  <a:cubicBezTo>
                    <a:pt x="45" y="58"/>
                    <a:pt x="45" y="22"/>
                    <a:pt x="45" y="22"/>
                  </a:cubicBezTo>
                  <a:cubicBezTo>
                    <a:pt x="45" y="12"/>
                    <a:pt x="37" y="0"/>
                    <a:pt x="27" y="0"/>
                  </a:cubicBezTo>
                </a:path>
              </a:pathLst>
            </a:custGeom>
            <a:solidFill>
              <a:srgbClr val="FDD0A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th-TH" sz="675">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439" name="Freeform 118"/>
            <p:cNvSpPr>
              <a:spLocks/>
            </p:cNvSpPr>
            <p:nvPr/>
          </p:nvSpPr>
          <p:spPr bwMode="auto">
            <a:xfrm>
              <a:off x="15397163" y="3708401"/>
              <a:ext cx="619125" cy="476250"/>
            </a:xfrm>
            <a:custGeom>
              <a:avLst/>
              <a:gdLst>
                <a:gd name="T0" fmla="*/ 58 w 65"/>
                <a:gd name="T1" fmla="*/ 49 h 50"/>
                <a:gd name="T2" fmla="*/ 47 w 65"/>
                <a:gd name="T3" fmla="*/ 14 h 50"/>
                <a:gd name="T4" fmla="*/ 12 w 65"/>
                <a:gd name="T5" fmla="*/ 49 h 50"/>
                <a:gd name="T6" fmla="*/ 14 w 65"/>
                <a:gd name="T7" fmla="*/ 50 h 50"/>
                <a:gd name="T8" fmla="*/ 15 w 65"/>
                <a:gd name="T9" fmla="*/ 43 h 50"/>
                <a:gd name="T10" fmla="*/ 22 w 65"/>
                <a:gd name="T11" fmla="*/ 30 h 50"/>
                <a:gd name="T12" fmla="*/ 33 w 65"/>
                <a:gd name="T13" fmla="*/ 29 h 50"/>
                <a:gd name="T14" fmla="*/ 47 w 65"/>
                <a:gd name="T15" fmla="*/ 27 h 50"/>
                <a:gd name="T16" fmla="*/ 56 w 65"/>
                <a:gd name="T17" fmla="*/ 43 h 50"/>
                <a:gd name="T18" fmla="*/ 56 w 65"/>
                <a:gd name="T19" fmla="*/ 50 h 50"/>
                <a:gd name="T20" fmla="*/ 58 w 65"/>
                <a:gd name="T21" fmla="*/ 49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5" h="50">
                  <a:moveTo>
                    <a:pt x="58" y="49"/>
                  </a:moveTo>
                  <a:cubicBezTo>
                    <a:pt x="61" y="44"/>
                    <a:pt x="65" y="13"/>
                    <a:pt x="47" y="14"/>
                  </a:cubicBezTo>
                  <a:cubicBezTo>
                    <a:pt x="30" y="0"/>
                    <a:pt x="0" y="19"/>
                    <a:pt x="12" y="49"/>
                  </a:cubicBezTo>
                  <a:cubicBezTo>
                    <a:pt x="14" y="50"/>
                    <a:pt x="14" y="50"/>
                    <a:pt x="14" y="50"/>
                  </a:cubicBezTo>
                  <a:cubicBezTo>
                    <a:pt x="14" y="50"/>
                    <a:pt x="14" y="47"/>
                    <a:pt x="15" y="43"/>
                  </a:cubicBezTo>
                  <a:cubicBezTo>
                    <a:pt x="17" y="40"/>
                    <a:pt x="21" y="37"/>
                    <a:pt x="22" y="30"/>
                  </a:cubicBezTo>
                  <a:cubicBezTo>
                    <a:pt x="22" y="26"/>
                    <a:pt x="27" y="27"/>
                    <a:pt x="33" y="29"/>
                  </a:cubicBezTo>
                  <a:cubicBezTo>
                    <a:pt x="39" y="30"/>
                    <a:pt x="45" y="31"/>
                    <a:pt x="47" y="27"/>
                  </a:cubicBezTo>
                  <a:cubicBezTo>
                    <a:pt x="49" y="37"/>
                    <a:pt x="55" y="39"/>
                    <a:pt x="56" y="43"/>
                  </a:cubicBezTo>
                  <a:cubicBezTo>
                    <a:pt x="57" y="48"/>
                    <a:pt x="56" y="50"/>
                    <a:pt x="56" y="50"/>
                  </a:cubicBezTo>
                  <a:cubicBezTo>
                    <a:pt x="58" y="49"/>
                    <a:pt x="58" y="49"/>
                    <a:pt x="58" y="49"/>
                  </a:cubicBezTo>
                </a:path>
              </a:pathLst>
            </a:custGeom>
            <a:solidFill>
              <a:srgbClr val="42414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th-TH" sz="675">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440" name="Freeform 119"/>
            <p:cNvSpPr>
              <a:spLocks/>
            </p:cNvSpPr>
            <p:nvPr/>
          </p:nvSpPr>
          <p:spPr bwMode="auto">
            <a:xfrm>
              <a:off x="15530513" y="3965576"/>
              <a:ext cx="400050" cy="219075"/>
            </a:xfrm>
            <a:custGeom>
              <a:avLst/>
              <a:gdLst>
                <a:gd name="T0" fmla="*/ 33 w 42"/>
                <a:gd name="T1" fmla="*/ 0 h 23"/>
                <a:gd name="T2" fmla="*/ 32 w 42"/>
                <a:gd name="T3" fmla="*/ 0 h 23"/>
                <a:gd name="T4" fmla="*/ 32 w 42"/>
                <a:gd name="T5" fmla="*/ 0 h 23"/>
                <a:gd name="T6" fmla="*/ 32 w 42"/>
                <a:gd name="T7" fmla="*/ 0 h 23"/>
                <a:gd name="T8" fmla="*/ 32 w 42"/>
                <a:gd name="T9" fmla="*/ 0 h 23"/>
                <a:gd name="T10" fmla="*/ 27 w 42"/>
                <a:gd name="T11" fmla="*/ 3 h 23"/>
                <a:gd name="T12" fmla="*/ 27 w 42"/>
                <a:gd name="T13" fmla="*/ 3 h 23"/>
                <a:gd name="T14" fmla="*/ 27 w 42"/>
                <a:gd name="T15" fmla="*/ 3 h 23"/>
                <a:gd name="T16" fmla="*/ 27 w 42"/>
                <a:gd name="T17" fmla="*/ 3 h 23"/>
                <a:gd name="T18" fmla="*/ 27 w 42"/>
                <a:gd name="T19" fmla="*/ 3 h 23"/>
                <a:gd name="T20" fmla="*/ 20 w 42"/>
                <a:gd name="T21" fmla="*/ 2 h 23"/>
                <a:gd name="T22" fmla="*/ 19 w 42"/>
                <a:gd name="T23" fmla="*/ 2 h 23"/>
                <a:gd name="T24" fmla="*/ 19 w 42"/>
                <a:gd name="T25" fmla="*/ 2 h 23"/>
                <a:gd name="T26" fmla="*/ 19 w 42"/>
                <a:gd name="T27" fmla="*/ 2 h 23"/>
                <a:gd name="T28" fmla="*/ 19 w 42"/>
                <a:gd name="T29" fmla="*/ 2 h 23"/>
                <a:gd name="T30" fmla="*/ 18 w 42"/>
                <a:gd name="T31" fmla="*/ 2 h 23"/>
                <a:gd name="T32" fmla="*/ 18 w 42"/>
                <a:gd name="T33" fmla="*/ 2 h 23"/>
                <a:gd name="T34" fmla="*/ 18 w 42"/>
                <a:gd name="T35" fmla="*/ 1 h 23"/>
                <a:gd name="T36" fmla="*/ 18 w 42"/>
                <a:gd name="T37" fmla="*/ 1 h 23"/>
                <a:gd name="T38" fmla="*/ 18 w 42"/>
                <a:gd name="T39" fmla="*/ 1 h 23"/>
                <a:gd name="T40" fmla="*/ 18 w 42"/>
                <a:gd name="T41" fmla="*/ 1 h 23"/>
                <a:gd name="T42" fmla="*/ 18 w 42"/>
                <a:gd name="T43" fmla="*/ 1 h 23"/>
                <a:gd name="T44" fmla="*/ 18 w 42"/>
                <a:gd name="T45" fmla="*/ 1 h 23"/>
                <a:gd name="T46" fmla="*/ 18 w 42"/>
                <a:gd name="T47" fmla="*/ 1 h 23"/>
                <a:gd name="T48" fmla="*/ 18 w 42"/>
                <a:gd name="T49" fmla="*/ 1 h 23"/>
                <a:gd name="T50" fmla="*/ 17 w 42"/>
                <a:gd name="T51" fmla="*/ 1 h 23"/>
                <a:gd name="T52" fmla="*/ 17 w 42"/>
                <a:gd name="T53" fmla="*/ 1 h 23"/>
                <a:gd name="T54" fmla="*/ 11 w 42"/>
                <a:gd name="T55" fmla="*/ 0 h 23"/>
                <a:gd name="T56" fmla="*/ 11 w 42"/>
                <a:gd name="T57" fmla="*/ 0 h 23"/>
                <a:gd name="T58" fmla="*/ 11 w 42"/>
                <a:gd name="T59" fmla="*/ 0 h 23"/>
                <a:gd name="T60" fmla="*/ 8 w 42"/>
                <a:gd name="T61" fmla="*/ 3 h 23"/>
                <a:gd name="T62" fmla="*/ 1 w 42"/>
                <a:gd name="T63" fmla="*/ 16 h 23"/>
                <a:gd name="T64" fmla="*/ 0 w 42"/>
                <a:gd name="T65" fmla="*/ 22 h 23"/>
                <a:gd name="T66" fmla="*/ 0 w 42"/>
                <a:gd name="T67" fmla="*/ 23 h 23"/>
                <a:gd name="T68" fmla="*/ 1 w 42"/>
                <a:gd name="T69" fmla="*/ 18 h 23"/>
                <a:gd name="T70" fmla="*/ 8 w 42"/>
                <a:gd name="T71" fmla="*/ 4 h 23"/>
                <a:gd name="T72" fmla="*/ 11 w 42"/>
                <a:gd name="T73" fmla="*/ 2 h 23"/>
                <a:gd name="T74" fmla="*/ 19 w 42"/>
                <a:gd name="T75" fmla="*/ 3 h 23"/>
                <a:gd name="T76" fmla="*/ 27 w 42"/>
                <a:gd name="T77" fmla="*/ 5 h 23"/>
                <a:gd name="T78" fmla="*/ 33 w 42"/>
                <a:gd name="T79" fmla="*/ 1 h 23"/>
                <a:gd name="T80" fmla="*/ 42 w 42"/>
                <a:gd name="T81" fmla="*/ 18 h 23"/>
                <a:gd name="T82" fmla="*/ 42 w 42"/>
                <a:gd name="T83" fmla="*/ 21 h 23"/>
                <a:gd name="T84" fmla="*/ 42 w 42"/>
                <a:gd name="T85" fmla="*/ 16 h 23"/>
                <a:gd name="T86" fmla="*/ 42 w 42"/>
                <a:gd name="T87" fmla="*/ 16 h 23"/>
                <a:gd name="T88" fmla="*/ 33 w 42"/>
                <a:gd name="T89" fmla="*/ 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42" h="23">
                  <a:moveTo>
                    <a:pt x="33" y="0"/>
                  </a:moveTo>
                  <a:cubicBezTo>
                    <a:pt x="33" y="0"/>
                    <a:pt x="32" y="0"/>
                    <a:pt x="32" y="0"/>
                  </a:cubicBezTo>
                  <a:cubicBezTo>
                    <a:pt x="32" y="0"/>
                    <a:pt x="32" y="0"/>
                    <a:pt x="32" y="0"/>
                  </a:cubicBezTo>
                  <a:cubicBezTo>
                    <a:pt x="32" y="0"/>
                    <a:pt x="32" y="0"/>
                    <a:pt x="32" y="0"/>
                  </a:cubicBezTo>
                  <a:cubicBezTo>
                    <a:pt x="32" y="0"/>
                    <a:pt x="32" y="0"/>
                    <a:pt x="32" y="0"/>
                  </a:cubicBezTo>
                  <a:cubicBezTo>
                    <a:pt x="32" y="2"/>
                    <a:pt x="29" y="3"/>
                    <a:pt x="27" y="3"/>
                  </a:cubicBezTo>
                  <a:cubicBezTo>
                    <a:pt x="27" y="3"/>
                    <a:pt x="27" y="3"/>
                    <a:pt x="27" y="3"/>
                  </a:cubicBezTo>
                  <a:cubicBezTo>
                    <a:pt x="27" y="3"/>
                    <a:pt x="27" y="3"/>
                    <a:pt x="27" y="3"/>
                  </a:cubicBezTo>
                  <a:cubicBezTo>
                    <a:pt x="27" y="3"/>
                    <a:pt x="27" y="3"/>
                    <a:pt x="27" y="3"/>
                  </a:cubicBezTo>
                  <a:cubicBezTo>
                    <a:pt x="27" y="3"/>
                    <a:pt x="27" y="3"/>
                    <a:pt x="27" y="3"/>
                  </a:cubicBezTo>
                  <a:cubicBezTo>
                    <a:pt x="25" y="3"/>
                    <a:pt x="22" y="2"/>
                    <a:pt x="20" y="2"/>
                  </a:cubicBezTo>
                  <a:cubicBezTo>
                    <a:pt x="20" y="2"/>
                    <a:pt x="20" y="2"/>
                    <a:pt x="19" y="2"/>
                  </a:cubicBezTo>
                  <a:cubicBezTo>
                    <a:pt x="19" y="2"/>
                    <a:pt x="19" y="2"/>
                    <a:pt x="19" y="2"/>
                  </a:cubicBezTo>
                  <a:cubicBezTo>
                    <a:pt x="19" y="2"/>
                    <a:pt x="19" y="2"/>
                    <a:pt x="19" y="2"/>
                  </a:cubicBezTo>
                  <a:cubicBezTo>
                    <a:pt x="19" y="2"/>
                    <a:pt x="19" y="2"/>
                    <a:pt x="19" y="2"/>
                  </a:cubicBezTo>
                  <a:cubicBezTo>
                    <a:pt x="19" y="2"/>
                    <a:pt x="18" y="2"/>
                    <a:pt x="18" y="2"/>
                  </a:cubicBezTo>
                  <a:cubicBezTo>
                    <a:pt x="18" y="2"/>
                    <a:pt x="18" y="2"/>
                    <a:pt x="18" y="2"/>
                  </a:cubicBezTo>
                  <a:cubicBezTo>
                    <a:pt x="18" y="2"/>
                    <a:pt x="18" y="1"/>
                    <a:pt x="18" y="1"/>
                  </a:cubicBezTo>
                  <a:cubicBezTo>
                    <a:pt x="18" y="1"/>
                    <a:pt x="18" y="1"/>
                    <a:pt x="18" y="1"/>
                  </a:cubicBezTo>
                  <a:cubicBezTo>
                    <a:pt x="18" y="1"/>
                    <a:pt x="18" y="1"/>
                    <a:pt x="18" y="1"/>
                  </a:cubicBezTo>
                  <a:cubicBezTo>
                    <a:pt x="18" y="1"/>
                    <a:pt x="18" y="1"/>
                    <a:pt x="18" y="1"/>
                  </a:cubicBezTo>
                  <a:cubicBezTo>
                    <a:pt x="18" y="1"/>
                    <a:pt x="18" y="1"/>
                    <a:pt x="18" y="1"/>
                  </a:cubicBezTo>
                  <a:cubicBezTo>
                    <a:pt x="18" y="1"/>
                    <a:pt x="18" y="1"/>
                    <a:pt x="18" y="1"/>
                  </a:cubicBezTo>
                  <a:cubicBezTo>
                    <a:pt x="18" y="1"/>
                    <a:pt x="18" y="1"/>
                    <a:pt x="18" y="1"/>
                  </a:cubicBezTo>
                  <a:cubicBezTo>
                    <a:pt x="18" y="1"/>
                    <a:pt x="18" y="1"/>
                    <a:pt x="18" y="1"/>
                  </a:cubicBezTo>
                  <a:cubicBezTo>
                    <a:pt x="18" y="1"/>
                    <a:pt x="17" y="1"/>
                    <a:pt x="17" y="1"/>
                  </a:cubicBezTo>
                  <a:cubicBezTo>
                    <a:pt x="17" y="1"/>
                    <a:pt x="17" y="1"/>
                    <a:pt x="17" y="1"/>
                  </a:cubicBezTo>
                  <a:cubicBezTo>
                    <a:pt x="15" y="1"/>
                    <a:pt x="13" y="0"/>
                    <a:pt x="11" y="0"/>
                  </a:cubicBezTo>
                  <a:cubicBezTo>
                    <a:pt x="11" y="0"/>
                    <a:pt x="11" y="0"/>
                    <a:pt x="11" y="0"/>
                  </a:cubicBezTo>
                  <a:cubicBezTo>
                    <a:pt x="11" y="0"/>
                    <a:pt x="11" y="0"/>
                    <a:pt x="11" y="0"/>
                  </a:cubicBezTo>
                  <a:cubicBezTo>
                    <a:pt x="9" y="0"/>
                    <a:pt x="8" y="1"/>
                    <a:pt x="8" y="3"/>
                  </a:cubicBezTo>
                  <a:cubicBezTo>
                    <a:pt x="7" y="10"/>
                    <a:pt x="3" y="13"/>
                    <a:pt x="1" y="16"/>
                  </a:cubicBezTo>
                  <a:cubicBezTo>
                    <a:pt x="0" y="19"/>
                    <a:pt x="0" y="21"/>
                    <a:pt x="0" y="22"/>
                  </a:cubicBezTo>
                  <a:cubicBezTo>
                    <a:pt x="0" y="23"/>
                    <a:pt x="0" y="23"/>
                    <a:pt x="0" y="23"/>
                  </a:cubicBezTo>
                  <a:cubicBezTo>
                    <a:pt x="0" y="22"/>
                    <a:pt x="0" y="20"/>
                    <a:pt x="1" y="18"/>
                  </a:cubicBezTo>
                  <a:cubicBezTo>
                    <a:pt x="3" y="15"/>
                    <a:pt x="7" y="12"/>
                    <a:pt x="8" y="4"/>
                  </a:cubicBezTo>
                  <a:cubicBezTo>
                    <a:pt x="8" y="3"/>
                    <a:pt x="9" y="2"/>
                    <a:pt x="11" y="2"/>
                  </a:cubicBezTo>
                  <a:cubicBezTo>
                    <a:pt x="13" y="2"/>
                    <a:pt x="16" y="3"/>
                    <a:pt x="19" y="3"/>
                  </a:cubicBezTo>
                  <a:cubicBezTo>
                    <a:pt x="21" y="4"/>
                    <a:pt x="24" y="5"/>
                    <a:pt x="27" y="5"/>
                  </a:cubicBezTo>
                  <a:cubicBezTo>
                    <a:pt x="30" y="5"/>
                    <a:pt x="32" y="4"/>
                    <a:pt x="33" y="1"/>
                  </a:cubicBezTo>
                  <a:cubicBezTo>
                    <a:pt x="35" y="11"/>
                    <a:pt x="41" y="13"/>
                    <a:pt x="42" y="18"/>
                  </a:cubicBezTo>
                  <a:cubicBezTo>
                    <a:pt x="42" y="19"/>
                    <a:pt x="42" y="20"/>
                    <a:pt x="42" y="21"/>
                  </a:cubicBezTo>
                  <a:cubicBezTo>
                    <a:pt x="42" y="20"/>
                    <a:pt x="42" y="18"/>
                    <a:pt x="42" y="16"/>
                  </a:cubicBezTo>
                  <a:cubicBezTo>
                    <a:pt x="42" y="16"/>
                    <a:pt x="42" y="16"/>
                    <a:pt x="42" y="16"/>
                  </a:cubicBezTo>
                  <a:cubicBezTo>
                    <a:pt x="41" y="12"/>
                    <a:pt x="35" y="10"/>
                    <a:pt x="33" y="0"/>
                  </a:cubicBezTo>
                </a:path>
              </a:pathLst>
            </a:custGeom>
            <a:solidFill>
              <a:srgbClr val="D5B19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th-TH" sz="675">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441" name="Freeform 120"/>
            <p:cNvSpPr>
              <a:spLocks noEditPoints="1"/>
            </p:cNvSpPr>
            <p:nvPr/>
          </p:nvSpPr>
          <p:spPr bwMode="auto">
            <a:xfrm>
              <a:off x="15530513" y="3965576"/>
              <a:ext cx="400050" cy="209550"/>
            </a:xfrm>
            <a:custGeom>
              <a:avLst/>
              <a:gdLst>
                <a:gd name="T0" fmla="*/ 27 w 42"/>
                <a:gd name="T1" fmla="*/ 3 h 22"/>
                <a:gd name="T2" fmla="*/ 27 w 42"/>
                <a:gd name="T3" fmla="*/ 3 h 22"/>
                <a:gd name="T4" fmla="*/ 27 w 42"/>
                <a:gd name="T5" fmla="*/ 3 h 22"/>
                <a:gd name="T6" fmla="*/ 27 w 42"/>
                <a:gd name="T7" fmla="*/ 3 h 22"/>
                <a:gd name="T8" fmla="*/ 19 w 42"/>
                <a:gd name="T9" fmla="*/ 2 h 22"/>
                <a:gd name="T10" fmla="*/ 20 w 42"/>
                <a:gd name="T11" fmla="*/ 2 h 22"/>
                <a:gd name="T12" fmla="*/ 19 w 42"/>
                <a:gd name="T13" fmla="*/ 2 h 22"/>
                <a:gd name="T14" fmla="*/ 19 w 42"/>
                <a:gd name="T15" fmla="*/ 2 h 22"/>
                <a:gd name="T16" fmla="*/ 19 w 42"/>
                <a:gd name="T17" fmla="*/ 2 h 22"/>
                <a:gd name="T18" fmla="*/ 19 w 42"/>
                <a:gd name="T19" fmla="*/ 2 h 22"/>
                <a:gd name="T20" fmla="*/ 19 w 42"/>
                <a:gd name="T21" fmla="*/ 2 h 22"/>
                <a:gd name="T22" fmla="*/ 19 w 42"/>
                <a:gd name="T23" fmla="*/ 2 h 22"/>
                <a:gd name="T24" fmla="*/ 18 w 42"/>
                <a:gd name="T25" fmla="*/ 2 h 22"/>
                <a:gd name="T26" fmla="*/ 18 w 42"/>
                <a:gd name="T27" fmla="*/ 2 h 22"/>
                <a:gd name="T28" fmla="*/ 18 w 42"/>
                <a:gd name="T29" fmla="*/ 2 h 22"/>
                <a:gd name="T30" fmla="*/ 18 w 42"/>
                <a:gd name="T31" fmla="*/ 1 h 22"/>
                <a:gd name="T32" fmla="*/ 18 w 42"/>
                <a:gd name="T33" fmla="*/ 1 h 22"/>
                <a:gd name="T34" fmla="*/ 18 w 42"/>
                <a:gd name="T35" fmla="*/ 1 h 22"/>
                <a:gd name="T36" fmla="*/ 18 w 42"/>
                <a:gd name="T37" fmla="*/ 1 h 22"/>
                <a:gd name="T38" fmla="*/ 18 w 42"/>
                <a:gd name="T39" fmla="*/ 1 h 22"/>
                <a:gd name="T40" fmla="*/ 18 w 42"/>
                <a:gd name="T41" fmla="*/ 1 h 22"/>
                <a:gd name="T42" fmla="*/ 18 w 42"/>
                <a:gd name="T43" fmla="*/ 1 h 22"/>
                <a:gd name="T44" fmla="*/ 18 w 42"/>
                <a:gd name="T45" fmla="*/ 1 h 22"/>
                <a:gd name="T46" fmla="*/ 18 w 42"/>
                <a:gd name="T47" fmla="*/ 1 h 22"/>
                <a:gd name="T48" fmla="*/ 18 w 42"/>
                <a:gd name="T49" fmla="*/ 1 h 22"/>
                <a:gd name="T50" fmla="*/ 18 w 42"/>
                <a:gd name="T51" fmla="*/ 1 h 22"/>
                <a:gd name="T52" fmla="*/ 18 w 42"/>
                <a:gd name="T53" fmla="*/ 1 h 22"/>
                <a:gd name="T54" fmla="*/ 17 w 42"/>
                <a:gd name="T55" fmla="*/ 1 h 22"/>
                <a:gd name="T56" fmla="*/ 17 w 42"/>
                <a:gd name="T57" fmla="*/ 1 h 22"/>
                <a:gd name="T58" fmla="*/ 17 w 42"/>
                <a:gd name="T59" fmla="*/ 1 h 22"/>
                <a:gd name="T60" fmla="*/ 11 w 42"/>
                <a:gd name="T61" fmla="*/ 0 h 22"/>
                <a:gd name="T62" fmla="*/ 8 w 42"/>
                <a:gd name="T63" fmla="*/ 3 h 22"/>
                <a:gd name="T64" fmla="*/ 1 w 42"/>
                <a:gd name="T65" fmla="*/ 16 h 22"/>
                <a:gd name="T66" fmla="*/ 0 w 42"/>
                <a:gd name="T67" fmla="*/ 22 h 22"/>
                <a:gd name="T68" fmla="*/ 1 w 42"/>
                <a:gd name="T69" fmla="*/ 16 h 22"/>
                <a:gd name="T70" fmla="*/ 8 w 42"/>
                <a:gd name="T71" fmla="*/ 3 h 22"/>
                <a:gd name="T72" fmla="*/ 11 w 42"/>
                <a:gd name="T73" fmla="*/ 0 h 22"/>
                <a:gd name="T74" fmla="*/ 11 w 42"/>
                <a:gd name="T75" fmla="*/ 0 h 22"/>
                <a:gd name="T76" fmla="*/ 11 w 42"/>
                <a:gd name="T77" fmla="*/ 0 h 22"/>
                <a:gd name="T78" fmla="*/ 11 w 42"/>
                <a:gd name="T79" fmla="*/ 0 h 22"/>
                <a:gd name="T80" fmla="*/ 11 w 42"/>
                <a:gd name="T81" fmla="*/ 0 h 22"/>
                <a:gd name="T82" fmla="*/ 32 w 42"/>
                <a:gd name="T83" fmla="*/ 0 h 22"/>
                <a:gd name="T84" fmla="*/ 27 w 42"/>
                <a:gd name="T85" fmla="*/ 3 h 22"/>
                <a:gd name="T86" fmla="*/ 32 w 42"/>
                <a:gd name="T87" fmla="*/ 0 h 22"/>
                <a:gd name="T88" fmla="*/ 32 w 42"/>
                <a:gd name="T89" fmla="*/ 0 h 22"/>
                <a:gd name="T90" fmla="*/ 32 w 42"/>
                <a:gd name="T91" fmla="*/ 0 h 22"/>
                <a:gd name="T92" fmla="*/ 32 w 42"/>
                <a:gd name="T93" fmla="*/ 0 h 22"/>
                <a:gd name="T94" fmla="*/ 33 w 42"/>
                <a:gd name="T95" fmla="*/ 0 h 22"/>
                <a:gd name="T96" fmla="*/ 32 w 42"/>
                <a:gd name="T97" fmla="*/ 0 h 22"/>
                <a:gd name="T98" fmla="*/ 33 w 42"/>
                <a:gd name="T99" fmla="*/ 0 h 22"/>
                <a:gd name="T100" fmla="*/ 42 w 42"/>
                <a:gd name="T101" fmla="*/ 16 h 22"/>
                <a:gd name="T102" fmla="*/ 42 w 42"/>
                <a:gd name="T103" fmla="*/ 16 h 22"/>
                <a:gd name="T104" fmla="*/ 42 w 42"/>
                <a:gd name="T105" fmla="*/ 16 h 22"/>
                <a:gd name="T106" fmla="*/ 33 w 42"/>
                <a:gd name="T107" fmla="*/ 0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42" h="22">
                  <a:moveTo>
                    <a:pt x="27" y="3"/>
                  </a:moveTo>
                  <a:cubicBezTo>
                    <a:pt x="27" y="3"/>
                    <a:pt x="27" y="3"/>
                    <a:pt x="27" y="3"/>
                  </a:cubicBezTo>
                  <a:cubicBezTo>
                    <a:pt x="27" y="3"/>
                    <a:pt x="27" y="3"/>
                    <a:pt x="27" y="3"/>
                  </a:cubicBezTo>
                  <a:cubicBezTo>
                    <a:pt x="27" y="3"/>
                    <a:pt x="27" y="3"/>
                    <a:pt x="27" y="3"/>
                  </a:cubicBezTo>
                  <a:moveTo>
                    <a:pt x="19" y="2"/>
                  </a:moveTo>
                  <a:cubicBezTo>
                    <a:pt x="20" y="2"/>
                    <a:pt x="20" y="2"/>
                    <a:pt x="20" y="2"/>
                  </a:cubicBezTo>
                  <a:cubicBezTo>
                    <a:pt x="20" y="2"/>
                    <a:pt x="20" y="2"/>
                    <a:pt x="19" y="2"/>
                  </a:cubicBezTo>
                  <a:moveTo>
                    <a:pt x="19" y="2"/>
                  </a:moveTo>
                  <a:cubicBezTo>
                    <a:pt x="19" y="2"/>
                    <a:pt x="19" y="2"/>
                    <a:pt x="19" y="2"/>
                  </a:cubicBezTo>
                  <a:cubicBezTo>
                    <a:pt x="19" y="2"/>
                    <a:pt x="19" y="2"/>
                    <a:pt x="19" y="2"/>
                  </a:cubicBezTo>
                  <a:cubicBezTo>
                    <a:pt x="19" y="2"/>
                    <a:pt x="19" y="2"/>
                    <a:pt x="19" y="2"/>
                  </a:cubicBezTo>
                  <a:cubicBezTo>
                    <a:pt x="19" y="2"/>
                    <a:pt x="19" y="2"/>
                    <a:pt x="19" y="2"/>
                  </a:cubicBezTo>
                  <a:moveTo>
                    <a:pt x="18" y="2"/>
                  </a:moveTo>
                  <a:cubicBezTo>
                    <a:pt x="18" y="2"/>
                    <a:pt x="18" y="2"/>
                    <a:pt x="18" y="2"/>
                  </a:cubicBezTo>
                  <a:cubicBezTo>
                    <a:pt x="18" y="2"/>
                    <a:pt x="18" y="2"/>
                    <a:pt x="18" y="2"/>
                  </a:cubicBezTo>
                  <a:moveTo>
                    <a:pt x="18" y="1"/>
                  </a:moveTo>
                  <a:cubicBezTo>
                    <a:pt x="18" y="1"/>
                    <a:pt x="18" y="1"/>
                    <a:pt x="18" y="1"/>
                  </a:cubicBezTo>
                  <a:cubicBezTo>
                    <a:pt x="18" y="1"/>
                    <a:pt x="18" y="1"/>
                    <a:pt x="18" y="1"/>
                  </a:cubicBezTo>
                  <a:moveTo>
                    <a:pt x="18" y="1"/>
                  </a:moveTo>
                  <a:cubicBezTo>
                    <a:pt x="18" y="1"/>
                    <a:pt x="18" y="1"/>
                    <a:pt x="18" y="1"/>
                  </a:cubicBezTo>
                  <a:cubicBezTo>
                    <a:pt x="18" y="1"/>
                    <a:pt x="18" y="1"/>
                    <a:pt x="18" y="1"/>
                  </a:cubicBezTo>
                  <a:moveTo>
                    <a:pt x="18" y="1"/>
                  </a:moveTo>
                  <a:cubicBezTo>
                    <a:pt x="18" y="1"/>
                    <a:pt x="18" y="1"/>
                    <a:pt x="18" y="1"/>
                  </a:cubicBezTo>
                  <a:cubicBezTo>
                    <a:pt x="18" y="1"/>
                    <a:pt x="18" y="1"/>
                    <a:pt x="18" y="1"/>
                  </a:cubicBezTo>
                  <a:moveTo>
                    <a:pt x="18" y="1"/>
                  </a:moveTo>
                  <a:cubicBezTo>
                    <a:pt x="18" y="1"/>
                    <a:pt x="18" y="1"/>
                    <a:pt x="18" y="1"/>
                  </a:cubicBezTo>
                  <a:cubicBezTo>
                    <a:pt x="18" y="1"/>
                    <a:pt x="18" y="1"/>
                    <a:pt x="18" y="1"/>
                  </a:cubicBezTo>
                  <a:moveTo>
                    <a:pt x="17" y="1"/>
                  </a:moveTo>
                  <a:cubicBezTo>
                    <a:pt x="17" y="1"/>
                    <a:pt x="17" y="1"/>
                    <a:pt x="17" y="1"/>
                  </a:cubicBezTo>
                  <a:cubicBezTo>
                    <a:pt x="17" y="1"/>
                    <a:pt x="17" y="1"/>
                    <a:pt x="17" y="1"/>
                  </a:cubicBezTo>
                  <a:moveTo>
                    <a:pt x="11" y="0"/>
                  </a:moveTo>
                  <a:cubicBezTo>
                    <a:pt x="9" y="0"/>
                    <a:pt x="8" y="1"/>
                    <a:pt x="8" y="3"/>
                  </a:cubicBezTo>
                  <a:cubicBezTo>
                    <a:pt x="7" y="10"/>
                    <a:pt x="3" y="13"/>
                    <a:pt x="1" y="16"/>
                  </a:cubicBezTo>
                  <a:cubicBezTo>
                    <a:pt x="0" y="19"/>
                    <a:pt x="0" y="21"/>
                    <a:pt x="0" y="22"/>
                  </a:cubicBezTo>
                  <a:cubicBezTo>
                    <a:pt x="0" y="21"/>
                    <a:pt x="0" y="19"/>
                    <a:pt x="1" y="16"/>
                  </a:cubicBezTo>
                  <a:cubicBezTo>
                    <a:pt x="3" y="13"/>
                    <a:pt x="7" y="10"/>
                    <a:pt x="8" y="3"/>
                  </a:cubicBezTo>
                  <a:cubicBezTo>
                    <a:pt x="8" y="1"/>
                    <a:pt x="9" y="0"/>
                    <a:pt x="11" y="0"/>
                  </a:cubicBezTo>
                  <a:moveTo>
                    <a:pt x="11" y="0"/>
                  </a:moveTo>
                  <a:cubicBezTo>
                    <a:pt x="11" y="0"/>
                    <a:pt x="11" y="0"/>
                    <a:pt x="11" y="0"/>
                  </a:cubicBezTo>
                  <a:cubicBezTo>
                    <a:pt x="11" y="0"/>
                    <a:pt x="11" y="0"/>
                    <a:pt x="11" y="0"/>
                  </a:cubicBezTo>
                  <a:cubicBezTo>
                    <a:pt x="11" y="0"/>
                    <a:pt x="11" y="0"/>
                    <a:pt x="11" y="0"/>
                  </a:cubicBezTo>
                  <a:moveTo>
                    <a:pt x="32" y="0"/>
                  </a:moveTo>
                  <a:cubicBezTo>
                    <a:pt x="32" y="2"/>
                    <a:pt x="29" y="3"/>
                    <a:pt x="27" y="3"/>
                  </a:cubicBezTo>
                  <a:cubicBezTo>
                    <a:pt x="29" y="3"/>
                    <a:pt x="32" y="2"/>
                    <a:pt x="32" y="0"/>
                  </a:cubicBezTo>
                  <a:moveTo>
                    <a:pt x="32" y="0"/>
                  </a:moveTo>
                  <a:cubicBezTo>
                    <a:pt x="32" y="0"/>
                    <a:pt x="32" y="0"/>
                    <a:pt x="32" y="0"/>
                  </a:cubicBezTo>
                  <a:cubicBezTo>
                    <a:pt x="32" y="0"/>
                    <a:pt x="32" y="0"/>
                    <a:pt x="32" y="0"/>
                  </a:cubicBezTo>
                  <a:moveTo>
                    <a:pt x="33" y="0"/>
                  </a:moveTo>
                  <a:cubicBezTo>
                    <a:pt x="33" y="0"/>
                    <a:pt x="32" y="0"/>
                    <a:pt x="32" y="0"/>
                  </a:cubicBezTo>
                  <a:cubicBezTo>
                    <a:pt x="32" y="0"/>
                    <a:pt x="33" y="0"/>
                    <a:pt x="33" y="0"/>
                  </a:cubicBezTo>
                  <a:cubicBezTo>
                    <a:pt x="35" y="10"/>
                    <a:pt x="41" y="12"/>
                    <a:pt x="42" y="16"/>
                  </a:cubicBezTo>
                  <a:cubicBezTo>
                    <a:pt x="42" y="16"/>
                    <a:pt x="42" y="16"/>
                    <a:pt x="42" y="16"/>
                  </a:cubicBezTo>
                  <a:cubicBezTo>
                    <a:pt x="42" y="16"/>
                    <a:pt x="42" y="16"/>
                    <a:pt x="42" y="16"/>
                  </a:cubicBezTo>
                  <a:cubicBezTo>
                    <a:pt x="41" y="12"/>
                    <a:pt x="35" y="10"/>
                    <a:pt x="33" y="0"/>
                  </a:cubicBezTo>
                </a:path>
              </a:pathLst>
            </a:custGeom>
            <a:solidFill>
              <a:srgbClr val="3C3C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th-TH" sz="675">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442" name="Freeform 121"/>
            <p:cNvSpPr>
              <a:spLocks noEditPoints="1"/>
            </p:cNvSpPr>
            <p:nvPr/>
          </p:nvSpPr>
          <p:spPr bwMode="auto">
            <a:xfrm>
              <a:off x="15644813" y="4641851"/>
              <a:ext cx="161925" cy="47625"/>
            </a:xfrm>
            <a:custGeom>
              <a:avLst/>
              <a:gdLst>
                <a:gd name="T0" fmla="*/ 24 w 102"/>
                <a:gd name="T1" fmla="*/ 0 h 30"/>
                <a:gd name="T2" fmla="*/ 0 w 102"/>
                <a:gd name="T3" fmla="*/ 24 h 30"/>
                <a:gd name="T4" fmla="*/ 6 w 102"/>
                <a:gd name="T5" fmla="*/ 30 h 30"/>
                <a:gd name="T6" fmla="*/ 24 w 102"/>
                <a:gd name="T7" fmla="*/ 6 h 30"/>
                <a:gd name="T8" fmla="*/ 24 w 102"/>
                <a:gd name="T9" fmla="*/ 0 h 30"/>
                <a:gd name="T10" fmla="*/ 84 w 102"/>
                <a:gd name="T11" fmla="*/ 0 h 30"/>
                <a:gd name="T12" fmla="*/ 84 w 102"/>
                <a:gd name="T13" fmla="*/ 6 h 30"/>
                <a:gd name="T14" fmla="*/ 102 w 102"/>
                <a:gd name="T15" fmla="*/ 30 h 30"/>
                <a:gd name="T16" fmla="*/ 102 w 102"/>
                <a:gd name="T17" fmla="*/ 24 h 30"/>
                <a:gd name="T18" fmla="*/ 84 w 102"/>
                <a:gd name="T19" fmla="*/ 0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2" h="30">
                  <a:moveTo>
                    <a:pt x="24" y="0"/>
                  </a:moveTo>
                  <a:lnTo>
                    <a:pt x="0" y="24"/>
                  </a:lnTo>
                  <a:lnTo>
                    <a:pt x="6" y="30"/>
                  </a:lnTo>
                  <a:lnTo>
                    <a:pt x="24" y="6"/>
                  </a:lnTo>
                  <a:lnTo>
                    <a:pt x="24" y="0"/>
                  </a:lnTo>
                  <a:close/>
                  <a:moveTo>
                    <a:pt x="84" y="0"/>
                  </a:moveTo>
                  <a:lnTo>
                    <a:pt x="84" y="6"/>
                  </a:lnTo>
                  <a:lnTo>
                    <a:pt x="102" y="30"/>
                  </a:lnTo>
                  <a:lnTo>
                    <a:pt x="102" y="24"/>
                  </a:lnTo>
                  <a:lnTo>
                    <a:pt x="84" y="0"/>
                  </a:lnTo>
                  <a:close/>
                </a:path>
              </a:pathLst>
            </a:custGeom>
            <a:solidFill>
              <a:srgbClr val="CBCAC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th-TH" sz="675">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443" name="Freeform 122"/>
            <p:cNvSpPr>
              <a:spLocks noEditPoints="1"/>
            </p:cNvSpPr>
            <p:nvPr/>
          </p:nvSpPr>
          <p:spPr bwMode="auto">
            <a:xfrm>
              <a:off x="15644813" y="4641851"/>
              <a:ext cx="161925" cy="47625"/>
            </a:xfrm>
            <a:custGeom>
              <a:avLst/>
              <a:gdLst>
                <a:gd name="T0" fmla="*/ 24 w 102"/>
                <a:gd name="T1" fmla="*/ 0 h 30"/>
                <a:gd name="T2" fmla="*/ 0 w 102"/>
                <a:gd name="T3" fmla="*/ 24 h 30"/>
                <a:gd name="T4" fmla="*/ 6 w 102"/>
                <a:gd name="T5" fmla="*/ 30 h 30"/>
                <a:gd name="T6" fmla="*/ 24 w 102"/>
                <a:gd name="T7" fmla="*/ 6 h 30"/>
                <a:gd name="T8" fmla="*/ 24 w 102"/>
                <a:gd name="T9" fmla="*/ 0 h 30"/>
                <a:gd name="T10" fmla="*/ 84 w 102"/>
                <a:gd name="T11" fmla="*/ 0 h 30"/>
                <a:gd name="T12" fmla="*/ 84 w 102"/>
                <a:gd name="T13" fmla="*/ 6 h 30"/>
                <a:gd name="T14" fmla="*/ 102 w 102"/>
                <a:gd name="T15" fmla="*/ 30 h 30"/>
                <a:gd name="T16" fmla="*/ 102 w 102"/>
                <a:gd name="T17" fmla="*/ 24 h 30"/>
                <a:gd name="T18" fmla="*/ 84 w 102"/>
                <a:gd name="T19" fmla="*/ 0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2" h="30">
                  <a:moveTo>
                    <a:pt x="24" y="0"/>
                  </a:moveTo>
                  <a:lnTo>
                    <a:pt x="0" y="24"/>
                  </a:lnTo>
                  <a:lnTo>
                    <a:pt x="6" y="30"/>
                  </a:lnTo>
                  <a:lnTo>
                    <a:pt x="24" y="6"/>
                  </a:lnTo>
                  <a:lnTo>
                    <a:pt x="24" y="0"/>
                  </a:lnTo>
                  <a:moveTo>
                    <a:pt x="84" y="0"/>
                  </a:moveTo>
                  <a:lnTo>
                    <a:pt x="84" y="6"/>
                  </a:lnTo>
                  <a:lnTo>
                    <a:pt x="102" y="30"/>
                  </a:lnTo>
                  <a:lnTo>
                    <a:pt x="102" y="24"/>
                  </a:lnTo>
                  <a:lnTo>
                    <a:pt x="84"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th-TH" sz="675">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444" name="Rectangle 123"/>
            <p:cNvSpPr>
              <a:spLocks noChangeArrowheads="1"/>
            </p:cNvSpPr>
            <p:nvPr/>
          </p:nvSpPr>
          <p:spPr bwMode="auto">
            <a:xfrm>
              <a:off x="15730538" y="4594226"/>
              <a:ext cx="1588" cy="1588"/>
            </a:xfrm>
            <a:prstGeom prst="rect">
              <a:avLst/>
            </a:prstGeom>
            <a:solidFill>
              <a:srgbClr val="CBCAC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34290" tIns="17145" rIns="34290" bIns="17145" numCol="1" anchor="t" anchorCtr="0" compatLnSpc="1">
              <a:prstTxWarp prst="textNoShape">
                <a:avLst/>
              </a:prstTxWarp>
            </a:bodyPr>
            <a:lstStyle/>
            <a:p>
              <a:endParaRPr lang="th-TH" sz="675">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445" name="Rectangle 124"/>
            <p:cNvSpPr>
              <a:spLocks noChangeArrowheads="1"/>
            </p:cNvSpPr>
            <p:nvPr/>
          </p:nvSpPr>
          <p:spPr bwMode="auto">
            <a:xfrm>
              <a:off x="15730538" y="4594226"/>
              <a:ext cx="1588" cy="1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34290" tIns="17145" rIns="34290" bIns="17145" numCol="1" anchor="t" anchorCtr="0" compatLnSpc="1">
              <a:prstTxWarp prst="textNoShape">
                <a:avLst/>
              </a:prstTxWarp>
            </a:bodyPr>
            <a:lstStyle/>
            <a:p>
              <a:endParaRPr lang="th-TH" sz="675">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446" name="Freeform 125"/>
            <p:cNvSpPr>
              <a:spLocks/>
            </p:cNvSpPr>
            <p:nvPr/>
          </p:nvSpPr>
          <p:spPr bwMode="auto">
            <a:xfrm>
              <a:off x="15682913" y="4594226"/>
              <a:ext cx="95250" cy="57150"/>
            </a:xfrm>
            <a:custGeom>
              <a:avLst/>
              <a:gdLst>
                <a:gd name="T0" fmla="*/ 30 w 60"/>
                <a:gd name="T1" fmla="*/ 0 h 36"/>
                <a:gd name="T2" fmla="*/ 30 w 60"/>
                <a:gd name="T3" fmla="*/ 0 h 36"/>
                <a:gd name="T4" fmla="*/ 0 w 60"/>
                <a:gd name="T5" fmla="*/ 30 h 36"/>
                <a:gd name="T6" fmla="*/ 0 w 60"/>
                <a:gd name="T7" fmla="*/ 36 h 36"/>
                <a:gd name="T8" fmla="*/ 30 w 60"/>
                <a:gd name="T9" fmla="*/ 6 h 36"/>
                <a:gd name="T10" fmla="*/ 60 w 60"/>
                <a:gd name="T11" fmla="*/ 36 h 36"/>
                <a:gd name="T12" fmla="*/ 60 w 60"/>
                <a:gd name="T13" fmla="*/ 30 h 36"/>
                <a:gd name="T14" fmla="*/ 30 w 60"/>
                <a:gd name="T15" fmla="*/ 0 h 3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0" h="36">
                  <a:moveTo>
                    <a:pt x="30" y="0"/>
                  </a:moveTo>
                  <a:lnTo>
                    <a:pt x="30" y="0"/>
                  </a:lnTo>
                  <a:lnTo>
                    <a:pt x="0" y="30"/>
                  </a:lnTo>
                  <a:lnTo>
                    <a:pt x="0" y="36"/>
                  </a:lnTo>
                  <a:lnTo>
                    <a:pt x="30" y="6"/>
                  </a:lnTo>
                  <a:lnTo>
                    <a:pt x="60" y="36"/>
                  </a:lnTo>
                  <a:lnTo>
                    <a:pt x="60" y="30"/>
                  </a:lnTo>
                  <a:lnTo>
                    <a:pt x="30" y="0"/>
                  </a:lnTo>
                  <a:close/>
                </a:path>
              </a:pathLst>
            </a:custGeom>
            <a:solidFill>
              <a:srgbClr val="A8272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th-TH" sz="675">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447" name="Freeform 126"/>
            <p:cNvSpPr>
              <a:spLocks/>
            </p:cNvSpPr>
            <p:nvPr/>
          </p:nvSpPr>
          <p:spPr bwMode="auto">
            <a:xfrm>
              <a:off x="15682913" y="4594226"/>
              <a:ext cx="95250" cy="57150"/>
            </a:xfrm>
            <a:custGeom>
              <a:avLst/>
              <a:gdLst>
                <a:gd name="T0" fmla="*/ 30 w 60"/>
                <a:gd name="T1" fmla="*/ 0 h 36"/>
                <a:gd name="T2" fmla="*/ 30 w 60"/>
                <a:gd name="T3" fmla="*/ 0 h 36"/>
                <a:gd name="T4" fmla="*/ 0 w 60"/>
                <a:gd name="T5" fmla="*/ 30 h 36"/>
                <a:gd name="T6" fmla="*/ 0 w 60"/>
                <a:gd name="T7" fmla="*/ 36 h 36"/>
                <a:gd name="T8" fmla="*/ 30 w 60"/>
                <a:gd name="T9" fmla="*/ 6 h 36"/>
                <a:gd name="T10" fmla="*/ 60 w 60"/>
                <a:gd name="T11" fmla="*/ 36 h 36"/>
                <a:gd name="T12" fmla="*/ 60 w 60"/>
                <a:gd name="T13" fmla="*/ 30 h 36"/>
                <a:gd name="T14" fmla="*/ 30 w 60"/>
                <a:gd name="T15" fmla="*/ 0 h 3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0" h="36">
                  <a:moveTo>
                    <a:pt x="30" y="0"/>
                  </a:moveTo>
                  <a:lnTo>
                    <a:pt x="30" y="0"/>
                  </a:lnTo>
                  <a:lnTo>
                    <a:pt x="0" y="30"/>
                  </a:lnTo>
                  <a:lnTo>
                    <a:pt x="0" y="36"/>
                  </a:lnTo>
                  <a:lnTo>
                    <a:pt x="30" y="6"/>
                  </a:lnTo>
                  <a:lnTo>
                    <a:pt x="60" y="36"/>
                  </a:lnTo>
                  <a:lnTo>
                    <a:pt x="60" y="30"/>
                  </a:lnTo>
                  <a:lnTo>
                    <a:pt x="3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th-TH" sz="675">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448" name="Freeform 127"/>
            <p:cNvSpPr>
              <a:spLocks/>
            </p:cNvSpPr>
            <p:nvPr/>
          </p:nvSpPr>
          <p:spPr bwMode="auto">
            <a:xfrm>
              <a:off x="15644813" y="4594226"/>
              <a:ext cx="85725" cy="85725"/>
            </a:xfrm>
            <a:custGeom>
              <a:avLst/>
              <a:gdLst>
                <a:gd name="T0" fmla="*/ 54 w 54"/>
                <a:gd name="T1" fmla="*/ 0 h 54"/>
                <a:gd name="T2" fmla="*/ 0 w 54"/>
                <a:gd name="T3" fmla="*/ 54 h 54"/>
                <a:gd name="T4" fmla="*/ 24 w 54"/>
                <a:gd name="T5" fmla="*/ 30 h 54"/>
                <a:gd name="T6" fmla="*/ 54 w 54"/>
                <a:gd name="T7" fmla="*/ 0 h 54"/>
                <a:gd name="T8" fmla="*/ 54 w 54"/>
                <a:gd name="T9" fmla="*/ 0 h 54"/>
              </a:gdLst>
              <a:ahLst/>
              <a:cxnLst>
                <a:cxn ang="0">
                  <a:pos x="T0" y="T1"/>
                </a:cxn>
                <a:cxn ang="0">
                  <a:pos x="T2" y="T3"/>
                </a:cxn>
                <a:cxn ang="0">
                  <a:pos x="T4" y="T5"/>
                </a:cxn>
                <a:cxn ang="0">
                  <a:pos x="T6" y="T7"/>
                </a:cxn>
                <a:cxn ang="0">
                  <a:pos x="T8" y="T9"/>
                </a:cxn>
              </a:cxnLst>
              <a:rect l="0" t="0" r="r" b="b"/>
              <a:pathLst>
                <a:path w="54" h="54">
                  <a:moveTo>
                    <a:pt x="54" y="0"/>
                  </a:moveTo>
                  <a:lnTo>
                    <a:pt x="0" y="54"/>
                  </a:lnTo>
                  <a:lnTo>
                    <a:pt x="24" y="30"/>
                  </a:lnTo>
                  <a:lnTo>
                    <a:pt x="54" y="0"/>
                  </a:lnTo>
                  <a:lnTo>
                    <a:pt x="54" y="0"/>
                  </a:lnTo>
                  <a:close/>
                </a:path>
              </a:pathLst>
            </a:custGeom>
            <a:solidFill>
              <a:srgbClr val="CBCAC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th-TH" sz="675">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449" name="Freeform 128"/>
            <p:cNvSpPr>
              <a:spLocks/>
            </p:cNvSpPr>
            <p:nvPr/>
          </p:nvSpPr>
          <p:spPr bwMode="auto">
            <a:xfrm>
              <a:off x="15644813" y="4594226"/>
              <a:ext cx="85725" cy="85725"/>
            </a:xfrm>
            <a:custGeom>
              <a:avLst/>
              <a:gdLst>
                <a:gd name="T0" fmla="*/ 54 w 54"/>
                <a:gd name="T1" fmla="*/ 0 h 54"/>
                <a:gd name="T2" fmla="*/ 0 w 54"/>
                <a:gd name="T3" fmla="*/ 54 h 54"/>
                <a:gd name="T4" fmla="*/ 24 w 54"/>
                <a:gd name="T5" fmla="*/ 30 h 54"/>
                <a:gd name="T6" fmla="*/ 54 w 54"/>
                <a:gd name="T7" fmla="*/ 0 h 54"/>
                <a:gd name="T8" fmla="*/ 54 w 54"/>
                <a:gd name="T9" fmla="*/ 0 h 54"/>
              </a:gdLst>
              <a:ahLst/>
              <a:cxnLst>
                <a:cxn ang="0">
                  <a:pos x="T0" y="T1"/>
                </a:cxn>
                <a:cxn ang="0">
                  <a:pos x="T2" y="T3"/>
                </a:cxn>
                <a:cxn ang="0">
                  <a:pos x="T4" y="T5"/>
                </a:cxn>
                <a:cxn ang="0">
                  <a:pos x="T6" y="T7"/>
                </a:cxn>
                <a:cxn ang="0">
                  <a:pos x="T8" y="T9"/>
                </a:cxn>
              </a:cxnLst>
              <a:rect l="0" t="0" r="r" b="b"/>
              <a:pathLst>
                <a:path w="54" h="54">
                  <a:moveTo>
                    <a:pt x="54" y="0"/>
                  </a:moveTo>
                  <a:lnTo>
                    <a:pt x="0" y="54"/>
                  </a:lnTo>
                  <a:lnTo>
                    <a:pt x="24" y="30"/>
                  </a:lnTo>
                  <a:lnTo>
                    <a:pt x="54" y="0"/>
                  </a:lnTo>
                  <a:lnTo>
                    <a:pt x="54"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th-TH" sz="675">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450" name="Freeform 129"/>
            <p:cNvSpPr>
              <a:spLocks/>
            </p:cNvSpPr>
            <p:nvPr/>
          </p:nvSpPr>
          <p:spPr bwMode="auto">
            <a:xfrm>
              <a:off x="15730538" y="4594226"/>
              <a:ext cx="76200" cy="85725"/>
            </a:xfrm>
            <a:custGeom>
              <a:avLst/>
              <a:gdLst>
                <a:gd name="T0" fmla="*/ 0 w 48"/>
                <a:gd name="T1" fmla="*/ 0 h 54"/>
                <a:gd name="T2" fmla="*/ 0 w 48"/>
                <a:gd name="T3" fmla="*/ 0 h 54"/>
                <a:gd name="T4" fmla="*/ 0 w 48"/>
                <a:gd name="T5" fmla="*/ 0 h 54"/>
                <a:gd name="T6" fmla="*/ 30 w 48"/>
                <a:gd name="T7" fmla="*/ 30 h 54"/>
                <a:gd name="T8" fmla="*/ 48 w 48"/>
                <a:gd name="T9" fmla="*/ 54 h 54"/>
                <a:gd name="T10" fmla="*/ 0 w 48"/>
                <a:gd name="T11" fmla="*/ 0 h 54"/>
              </a:gdLst>
              <a:ahLst/>
              <a:cxnLst>
                <a:cxn ang="0">
                  <a:pos x="T0" y="T1"/>
                </a:cxn>
                <a:cxn ang="0">
                  <a:pos x="T2" y="T3"/>
                </a:cxn>
                <a:cxn ang="0">
                  <a:pos x="T4" y="T5"/>
                </a:cxn>
                <a:cxn ang="0">
                  <a:pos x="T6" y="T7"/>
                </a:cxn>
                <a:cxn ang="0">
                  <a:pos x="T8" y="T9"/>
                </a:cxn>
                <a:cxn ang="0">
                  <a:pos x="T10" y="T11"/>
                </a:cxn>
              </a:cxnLst>
              <a:rect l="0" t="0" r="r" b="b"/>
              <a:pathLst>
                <a:path w="48" h="54">
                  <a:moveTo>
                    <a:pt x="0" y="0"/>
                  </a:moveTo>
                  <a:lnTo>
                    <a:pt x="0" y="0"/>
                  </a:lnTo>
                  <a:lnTo>
                    <a:pt x="0" y="0"/>
                  </a:lnTo>
                  <a:lnTo>
                    <a:pt x="30" y="30"/>
                  </a:lnTo>
                  <a:lnTo>
                    <a:pt x="48" y="54"/>
                  </a:lnTo>
                  <a:lnTo>
                    <a:pt x="0" y="0"/>
                  </a:lnTo>
                  <a:close/>
                </a:path>
              </a:pathLst>
            </a:custGeom>
            <a:solidFill>
              <a:srgbClr val="CBCAC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th-TH" sz="675">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451" name="Freeform 130"/>
            <p:cNvSpPr>
              <a:spLocks/>
            </p:cNvSpPr>
            <p:nvPr/>
          </p:nvSpPr>
          <p:spPr bwMode="auto">
            <a:xfrm>
              <a:off x="15730538" y="4594226"/>
              <a:ext cx="76200" cy="85725"/>
            </a:xfrm>
            <a:custGeom>
              <a:avLst/>
              <a:gdLst>
                <a:gd name="T0" fmla="*/ 0 w 48"/>
                <a:gd name="T1" fmla="*/ 0 h 54"/>
                <a:gd name="T2" fmla="*/ 0 w 48"/>
                <a:gd name="T3" fmla="*/ 0 h 54"/>
                <a:gd name="T4" fmla="*/ 0 w 48"/>
                <a:gd name="T5" fmla="*/ 0 h 54"/>
                <a:gd name="T6" fmla="*/ 30 w 48"/>
                <a:gd name="T7" fmla="*/ 30 h 54"/>
                <a:gd name="T8" fmla="*/ 48 w 48"/>
                <a:gd name="T9" fmla="*/ 54 h 54"/>
                <a:gd name="T10" fmla="*/ 0 w 48"/>
                <a:gd name="T11" fmla="*/ 0 h 54"/>
              </a:gdLst>
              <a:ahLst/>
              <a:cxnLst>
                <a:cxn ang="0">
                  <a:pos x="T0" y="T1"/>
                </a:cxn>
                <a:cxn ang="0">
                  <a:pos x="T2" y="T3"/>
                </a:cxn>
                <a:cxn ang="0">
                  <a:pos x="T4" y="T5"/>
                </a:cxn>
                <a:cxn ang="0">
                  <a:pos x="T6" y="T7"/>
                </a:cxn>
                <a:cxn ang="0">
                  <a:pos x="T8" y="T9"/>
                </a:cxn>
                <a:cxn ang="0">
                  <a:pos x="T10" y="T11"/>
                </a:cxn>
              </a:cxnLst>
              <a:rect l="0" t="0" r="r" b="b"/>
              <a:pathLst>
                <a:path w="48" h="54">
                  <a:moveTo>
                    <a:pt x="0" y="0"/>
                  </a:moveTo>
                  <a:lnTo>
                    <a:pt x="0" y="0"/>
                  </a:lnTo>
                  <a:lnTo>
                    <a:pt x="0" y="0"/>
                  </a:lnTo>
                  <a:lnTo>
                    <a:pt x="30" y="30"/>
                  </a:lnTo>
                  <a:lnTo>
                    <a:pt x="48" y="54"/>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th-TH" sz="675">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452" name="Freeform 131"/>
            <p:cNvSpPr>
              <a:spLocks/>
            </p:cNvSpPr>
            <p:nvPr/>
          </p:nvSpPr>
          <p:spPr bwMode="auto">
            <a:xfrm>
              <a:off x="15473363" y="4527551"/>
              <a:ext cx="257175" cy="419100"/>
            </a:xfrm>
            <a:custGeom>
              <a:avLst/>
              <a:gdLst>
                <a:gd name="T0" fmla="*/ 78 w 162"/>
                <a:gd name="T1" fmla="*/ 0 h 264"/>
                <a:gd name="T2" fmla="*/ 0 w 162"/>
                <a:gd name="T3" fmla="*/ 36 h 264"/>
                <a:gd name="T4" fmla="*/ 66 w 162"/>
                <a:gd name="T5" fmla="*/ 90 h 264"/>
                <a:gd name="T6" fmla="*/ 36 w 162"/>
                <a:gd name="T7" fmla="*/ 114 h 264"/>
                <a:gd name="T8" fmla="*/ 162 w 162"/>
                <a:gd name="T9" fmla="*/ 264 h 264"/>
                <a:gd name="T10" fmla="*/ 78 w 162"/>
                <a:gd name="T11" fmla="*/ 0 h 264"/>
              </a:gdLst>
              <a:ahLst/>
              <a:cxnLst>
                <a:cxn ang="0">
                  <a:pos x="T0" y="T1"/>
                </a:cxn>
                <a:cxn ang="0">
                  <a:pos x="T2" y="T3"/>
                </a:cxn>
                <a:cxn ang="0">
                  <a:pos x="T4" y="T5"/>
                </a:cxn>
                <a:cxn ang="0">
                  <a:pos x="T6" y="T7"/>
                </a:cxn>
                <a:cxn ang="0">
                  <a:pos x="T8" y="T9"/>
                </a:cxn>
                <a:cxn ang="0">
                  <a:pos x="T10" y="T11"/>
                </a:cxn>
              </a:cxnLst>
              <a:rect l="0" t="0" r="r" b="b"/>
              <a:pathLst>
                <a:path w="162" h="264">
                  <a:moveTo>
                    <a:pt x="78" y="0"/>
                  </a:moveTo>
                  <a:lnTo>
                    <a:pt x="0" y="36"/>
                  </a:lnTo>
                  <a:lnTo>
                    <a:pt x="66" y="90"/>
                  </a:lnTo>
                  <a:lnTo>
                    <a:pt x="36" y="114"/>
                  </a:lnTo>
                  <a:lnTo>
                    <a:pt x="162" y="264"/>
                  </a:lnTo>
                  <a:lnTo>
                    <a:pt x="78" y="0"/>
                  </a:lnTo>
                  <a:close/>
                </a:path>
              </a:pathLst>
            </a:custGeom>
            <a:solidFill>
              <a:srgbClr val="324C5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th-TH" sz="675">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453" name="Freeform 132"/>
            <p:cNvSpPr>
              <a:spLocks/>
            </p:cNvSpPr>
            <p:nvPr/>
          </p:nvSpPr>
          <p:spPr bwMode="auto">
            <a:xfrm>
              <a:off x="15473363" y="4527551"/>
              <a:ext cx="257175" cy="419100"/>
            </a:xfrm>
            <a:custGeom>
              <a:avLst/>
              <a:gdLst>
                <a:gd name="T0" fmla="*/ 78 w 162"/>
                <a:gd name="T1" fmla="*/ 0 h 264"/>
                <a:gd name="T2" fmla="*/ 0 w 162"/>
                <a:gd name="T3" fmla="*/ 36 h 264"/>
                <a:gd name="T4" fmla="*/ 66 w 162"/>
                <a:gd name="T5" fmla="*/ 90 h 264"/>
                <a:gd name="T6" fmla="*/ 36 w 162"/>
                <a:gd name="T7" fmla="*/ 114 h 264"/>
                <a:gd name="T8" fmla="*/ 162 w 162"/>
                <a:gd name="T9" fmla="*/ 264 h 264"/>
                <a:gd name="T10" fmla="*/ 78 w 162"/>
                <a:gd name="T11" fmla="*/ 0 h 264"/>
              </a:gdLst>
              <a:ahLst/>
              <a:cxnLst>
                <a:cxn ang="0">
                  <a:pos x="T0" y="T1"/>
                </a:cxn>
                <a:cxn ang="0">
                  <a:pos x="T2" y="T3"/>
                </a:cxn>
                <a:cxn ang="0">
                  <a:pos x="T4" y="T5"/>
                </a:cxn>
                <a:cxn ang="0">
                  <a:pos x="T6" y="T7"/>
                </a:cxn>
                <a:cxn ang="0">
                  <a:pos x="T8" y="T9"/>
                </a:cxn>
                <a:cxn ang="0">
                  <a:pos x="T10" y="T11"/>
                </a:cxn>
              </a:cxnLst>
              <a:rect l="0" t="0" r="r" b="b"/>
              <a:pathLst>
                <a:path w="162" h="264">
                  <a:moveTo>
                    <a:pt x="78" y="0"/>
                  </a:moveTo>
                  <a:lnTo>
                    <a:pt x="0" y="36"/>
                  </a:lnTo>
                  <a:lnTo>
                    <a:pt x="66" y="90"/>
                  </a:lnTo>
                  <a:lnTo>
                    <a:pt x="36" y="114"/>
                  </a:lnTo>
                  <a:lnTo>
                    <a:pt x="162" y="264"/>
                  </a:lnTo>
                  <a:lnTo>
                    <a:pt x="78"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th-TH" sz="675">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454" name="Freeform 133"/>
            <p:cNvSpPr>
              <a:spLocks/>
            </p:cNvSpPr>
            <p:nvPr/>
          </p:nvSpPr>
          <p:spPr bwMode="auto">
            <a:xfrm>
              <a:off x="15730538" y="4527551"/>
              <a:ext cx="247650" cy="419100"/>
            </a:xfrm>
            <a:custGeom>
              <a:avLst/>
              <a:gdLst>
                <a:gd name="T0" fmla="*/ 78 w 156"/>
                <a:gd name="T1" fmla="*/ 0 h 264"/>
                <a:gd name="T2" fmla="*/ 156 w 156"/>
                <a:gd name="T3" fmla="*/ 36 h 264"/>
                <a:gd name="T4" fmla="*/ 90 w 156"/>
                <a:gd name="T5" fmla="*/ 90 h 264"/>
                <a:gd name="T6" fmla="*/ 126 w 156"/>
                <a:gd name="T7" fmla="*/ 114 h 264"/>
                <a:gd name="T8" fmla="*/ 0 w 156"/>
                <a:gd name="T9" fmla="*/ 264 h 264"/>
                <a:gd name="T10" fmla="*/ 78 w 156"/>
                <a:gd name="T11" fmla="*/ 0 h 264"/>
              </a:gdLst>
              <a:ahLst/>
              <a:cxnLst>
                <a:cxn ang="0">
                  <a:pos x="T0" y="T1"/>
                </a:cxn>
                <a:cxn ang="0">
                  <a:pos x="T2" y="T3"/>
                </a:cxn>
                <a:cxn ang="0">
                  <a:pos x="T4" y="T5"/>
                </a:cxn>
                <a:cxn ang="0">
                  <a:pos x="T6" y="T7"/>
                </a:cxn>
                <a:cxn ang="0">
                  <a:pos x="T8" y="T9"/>
                </a:cxn>
                <a:cxn ang="0">
                  <a:pos x="T10" y="T11"/>
                </a:cxn>
              </a:cxnLst>
              <a:rect l="0" t="0" r="r" b="b"/>
              <a:pathLst>
                <a:path w="156" h="264">
                  <a:moveTo>
                    <a:pt x="78" y="0"/>
                  </a:moveTo>
                  <a:lnTo>
                    <a:pt x="156" y="36"/>
                  </a:lnTo>
                  <a:lnTo>
                    <a:pt x="90" y="90"/>
                  </a:lnTo>
                  <a:lnTo>
                    <a:pt x="126" y="114"/>
                  </a:lnTo>
                  <a:lnTo>
                    <a:pt x="0" y="264"/>
                  </a:lnTo>
                  <a:lnTo>
                    <a:pt x="78" y="0"/>
                  </a:lnTo>
                  <a:close/>
                </a:path>
              </a:pathLst>
            </a:custGeom>
            <a:solidFill>
              <a:srgbClr val="324C5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th-TH" sz="675">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455" name="Freeform 134"/>
            <p:cNvSpPr>
              <a:spLocks/>
            </p:cNvSpPr>
            <p:nvPr/>
          </p:nvSpPr>
          <p:spPr bwMode="auto">
            <a:xfrm>
              <a:off x="15730538" y="4527551"/>
              <a:ext cx="247650" cy="419100"/>
            </a:xfrm>
            <a:custGeom>
              <a:avLst/>
              <a:gdLst>
                <a:gd name="T0" fmla="*/ 78 w 156"/>
                <a:gd name="T1" fmla="*/ 0 h 264"/>
                <a:gd name="T2" fmla="*/ 156 w 156"/>
                <a:gd name="T3" fmla="*/ 36 h 264"/>
                <a:gd name="T4" fmla="*/ 90 w 156"/>
                <a:gd name="T5" fmla="*/ 90 h 264"/>
                <a:gd name="T6" fmla="*/ 126 w 156"/>
                <a:gd name="T7" fmla="*/ 114 h 264"/>
                <a:gd name="T8" fmla="*/ 0 w 156"/>
                <a:gd name="T9" fmla="*/ 264 h 264"/>
                <a:gd name="T10" fmla="*/ 78 w 156"/>
                <a:gd name="T11" fmla="*/ 0 h 264"/>
              </a:gdLst>
              <a:ahLst/>
              <a:cxnLst>
                <a:cxn ang="0">
                  <a:pos x="T0" y="T1"/>
                </a:cxn>
                <a:cxn ang="0">
                  <a:pos x="T2" y="T3"/>
                </a:cxn>
                <a:cxn ang="0">
                  <a:pos x="T4" y="T5"/>
                </a:cxn>
                <a:cxn ang="0">
                  <a:pos x="T6" y="T7"/>
                </a:cxn>
                <a:cxn ang="0">
                  <a:pos x="T8" y="T9"/>
                </a:cxn>
                <a:cxn ang="0">
                  <a:pos x="T10" y="T11"/>
                </a:cxn>
              </a:cxnLst>
              <a:rect l="0" t="0" r="r" b="b"/>
              <a:pathLst>
                <a:path w="156" h="264">
                  <a:moveTo>
                    <a:pt x="78" y="0"/>
                  </a:moveTo>
                  <a:lnTo>
                    <a:pt x="156" y="36"/>
                  </a:lnTo>
                  <a:lnTo>
                    <a:pt x="90" y="90"/>
                  </a:lnTo>
                  <a:lnTo>
                    <a:pt x="126" y="114"/>
                  </a:lnTo>
                  <a:lnTo>
                    <a:pt x="0" y="264"/>
                  </a:lnTo>
                  <a:lnTo>
                    <a:pt x="78"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th-TH" sz="675">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456" name="Freeform 135"/>
            <p:cNvSpPr>
              <a:spLocks/>
            </p:cNvSpPr>
            <p:nvPr/>
          </p:nvSpPr>
          <p:spPr bwMode="auto">
            <a:xfrm>
              <a:off x="15978188" y="4584701"/>
              <a:ext cx="9525"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cubicBezTo>
                    <a:pt x="0" y="0"/>
                    <a:pt x="0" y="0"/>
                    <a:pt x="0" y="0"/>
                  </a:cubicBezTo>
                  <a:cubicBezTo>
                    <a:pt x="0" y="0"/>
                    <a:pt x="1" y="0"/>
                    <a:pt x="1" y="0"/>
                  </a:cubicBezTo>
                  <a:cubicBezTo>
                    <a:pt x="1" y="0"/>
                    <a:pt x="0" y="0"/>
                    <a:pt x="0" y="0"/>
                  </a:cubicBezTo>
                </a:path>
              </a:pathLst>
            </a:custGeom>
            <a:solidFill>
              <a:srgbClr val="D4D2D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th-TH" sz="675">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457" name="Freeform 136"/>
            <p:cNvSpPr>
              <a:spLocks/>
            </p:cNvSpPr>
            <p:nvPr/>
          </p:nvSpPr>
          <p:spPr bwMode="auto">
            <a:xfrm>
              <a:off x="15873413" y="4584701"/>
              <a:ext cx="114300" cy="95250"/>
            </a:xfrm>
            <a:custGeom>
              <a:avLst/>
              <a:gdLst>
                <a:gd name="T0" fmla="*/ 11 w 12"/>
                <a:gd name="T1" fmla="*/ 0 h 10"/>
                <a:gd name="T2" fmla="*/ 8 w 12"/>
                <a:gd name="T3" fmla="*/ 3 h 10"/>
                <a:gd name="T4" fmla="*/ 0 w 12"/>
                <a:gd name="T5" fmla="*/ 9 h 10"/>
                <a:gd name="T6" fmla="*/ 1 w 12"/>
                <a:gd name="T7" fmla="*/ 10 h 10"/>
                <a:gd name="T8" fmla="*/ 12 w 12"/>
                <a:gd name="T9" fmla="*/ 0 h 10"/>
                <a:gd name="T10" fmla="*/ 12 w 12"/>
                <a:gd name="T11" fmla="*/ 0 h 10"/>
                <a:gd name="T12" fmla="*/ 11 w 12"/>
                <a:gd name="T13" fmla="*/ 0 h 10"/>
              </a:gdLst>
              <a:ahLst/>
              <a:cxnLst>
                <a:cxn ang="0">
                  <a:pos x="T0" y="T1"/>
                </a:cxn>
                <a:cxn ang="0">
                  <a:pos x="T2" y="T3"/>
                </a:cxn>
                <a:cxn ang="0">
                  <a:pos x="T4" y="T5"/>
                </a:cxn>
                <a:cxn ang="0">
                  <a:pos x="T6" y="T7"/>
                </a:cxn>
                <a:cxn ang="0">
                  <a:pos x="T8" y="T9"/>
                </a:cxn>
                <a:cxn ang="0">
                  <a:pos x="T10" y="T11"/>
                </a:cxn>
                <a:cxn ang="0">
                  <a:pos x="T12" y="T13"/>
                </a:cxn>
              </a:cxnLst>
              <a:rect l="0" t="0" r="r" b="b"/>
              <a:pathLst>
                <a:path w="12" h="10">
                  <a:moveTo>
                    <a:pt x="11" y="0"/>
                  </a:moveTo>
                  <a:cubicBezTo>
                    <a:pt x="8" y="3"/>
                    <a:pt x="8" y="3"/>
                    <a:pt x="8" y="3"/>
                  </a:cubicBezTo>
                  <a:cubicBezTo>
                    <a:pt x="0" y="9"/>
                    <a:pt x="0" y="9"/>
                    <a:pt x="0" y="9"/>
                  </a:cubicBezTo>
                  <a:cubicBezTo>
                    <a:pt x="1" y="10"/>
                    <a:pt x="1" y="10"/>
                    <a:pt x="1" y="10"/>
                  </a:cubicBezTo>
                  <a:cubicBezTo>
                    <a:pt x="12" y="0"/>
                    <a:pt x="12" y="0"/>
                    <a:pt x="12" y="0"/>
                  </a:cubicBezTo>
                  <a:cubicBezTo>
                    <a:pt x="12" y="0"/>
                    <a:pt x="12" y="0"/>
                    <a:pt x="12" y="0"/>
                  </a:cubicBezTo>
                  <a:cubicBezTo>
                    <a:pt x="12" y="0"/>
                    <a:pt x="11" y="0"/>
                    <a:pt x="11" y="0"/>
                  </a:cubicBezTo>
                </a:path>
              </a:pathLst>
            </a:custGeom>
            <a:solidFill>
              <a:srgbClr val="2F46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th-TH" sz="675">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458" name="Freeform 137"/>
            <p:cNvSpPr>
              <a:spLocks/>
            </p:cNvSpPr>
            <p:nvPr/>
          </p:nvSpPr>
          <p:spPr bwMode="auto">
            <a:xfrm>
              <a:off x="15873413" y="4613276"/>
              <a:ext cx="76200" cy="66675"/>
            </a:xfrm>
            <a:custGeom>
              <a:avLst/>
              <a:gdLst>
                <a:gd name="T0" fmla="*/ 48 w 48"/>
                <a:gd name="T1" fmla="*/ 0 h 42"/>
                <a:gd name="T2" fmla="*/ 0 w 48"/>
                <a:gd name="T3" fmla="*/ 36 h 42"/>
                <a:gd name="T4" fmla="*/ 6 w 48"/>
                <a:gd name="T5" fmla="*/ 42 h 42"/>
                <a:gd name="T6" fmla="*/ 6 w 48"/>
                <a:gd name="T7" fmla="*/ 42 h 42"/>
                <a:gd name="T8" fmla="*/ 0 w 48"/>
                <a:gd name="T9" fmla="*/ 36 h 42"/>
                <a:gd name="T10" fmla="*/ 48 w 48"/>
                <a:gd name="T11" fmla="*/ 0 h 42"/>
              </a:gdLst>
              <a:ahLst/>
              <a:cxnLst>
                <a:cxn ang="0">
                  <a:pos x="T0" y="T1"/>
                </a:cxn>
                <a:cxn ang="0">
                  <a:pos x="T2" y="T3"/>
                </a:cxn>
                <a:cxn ang="0">
                  <a:pos x="T4" y="T5"/>
                </a:cxn>
                <a:cxn ang="0">
                  <a:pos x="T6" y="T7"/>
                </a:cxn>
                <a:cxn ang="0">
                  <a:pos x="T8" y="T9"/>
                </a:cxn>
                <a:cxn ang="0">
                  <a:pos x="T10" y="T11"/>
                </a:cxn>
              </a:cxnLst>
              <a:rect l="0" t="0" r="r" b="b"/>
              <a:pathLst>
                <a:path w="48" h="42">
                  <a:moveTo>
                    <a:pt x="48" y="0"/>
                  </a:moveTo>
                  <a:lnTo>
                    <a:pt x="0" y="36"/>
                  </a:lnTo>
                  <a:lnTo>
                    <a:pt x="6" y="42"/>
                  </a:lnTo>
                  <a:lnTo>
                    <a:pt x="6" y="42"/>
                  </a:lnTo>
                  <a:lnTo>
                    <a:pt x="0" y="36"/>
                  </a:lnTo>
                  <a:lnTo>
                    <a:pt x="48" y="0"/>
                  </a:lnTo>
                  <a:close/>
                </a:path>
              </a:pathLst>
            </a:custGeom>
            <a:solidFill>
              <a:srgbClr val="2F46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th-TH" sz="675">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459" name="Freeform 138"/>
            <p:cNvSpPr>
              <a:spLocks/>
            </p:cNvSpPr>
            <p:nvPr/>
          </p:nvSpPr>
          <p:spPr bwMode="auto">
            <a:xfrm>
              <a:off x="15873413" y="4613276"/>
              <a:ext cx="76200" cy="66675"/>
            </a:xfrm>
            <a:custGeom>
              <a:avLst/>
              <a:gdLst>
                <a:gd name="T0" fmla="*/ 48 w 48"/>
                <a:gd name="T1" fmla="*/ 0 h 42"/>
                <a:gd name="T2" fmla="*/ 0 w 48"/>
                <a:gd name="T3" fmla="*/ 36 h 42"/>
                <a:gd name="T4" fmla="*/ 6 w 48"/>
                <a:gd name="T5" fmla="*/ 42 h 42"/>
                <a:gd name="T6" fmla="*/ 6 w 48"/>
                <a:gd name="T7" fmla="*/ 42 h 42"/>
                <a:gd name="T8" fmla="*/ 0 w 48"/>
                <a:gd name="T9" fmla="*/ 36 h 42"/>
                <a:gd name="T10" fmla="*/ 48 w 48"/>
                <a:gd name="T11" fmla="*/ 0 h 42"/>
              </a:gdLst>
              <a:ahLst/>
              <a:cxnLst>
                <a:cxn ang="0">
                  <a:pos x="T0" y="T1"/>
                </a:cxn>
                <a:cxn ang="0">
                  <a:pos x="T2" y="T3"/>
                </a:cxn>
                <a:cxn ang="0">
                  <a:pos x="T4" y="T5"/>
                </a:cxn>
                <a:cxn ang="0">
                  <a:pos x="T6" y="T7"/>
                </a:cxn>
                <a:cxn ang="0">
                  <a:pos x="T8" y="T9"/>
                </a:cxn>
                <a:cxn ang="0">
                  <a:pos x="T10" y="T11"/>
                </a:cxn>
              </a:cxnLst>
              <a:rect l="0" t="0" r="r" b="b"/>
              <a:pathLst>
                <a:path w="48" h="42">
                  <a:moveTo>
                    <a:pt x="48" y="0"/>
                  </a:moveTo>
                  <a:lnTo>
                    <a:pt x="0" y="36"/>
                  </a:lnTo>
                  <a:lnTo>
                    <a:pt x="6" y="42"/>
                  </a:lnTo>
                  <a:lnTo>
                    <a:pt x="6" y="42"/>
                  </a:lnTo>
                  <a:lnTo>
                    <a:pt x="0" y="36"/>
                  </a:lnTo>
                  <a:lnTo>
                    <a:pt x="48"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th-TH" sz="675">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460" name="Freeform 139"/>
            <p:cNvSpPr>
              <a:spLocks/>
            </p:cNvSpPr>
            <p:nvPr/>
          </p:nvSpPr>
          <p:spPr bwMode="auto">
            <a:xfrm>
              <a:off x="15473363" y="4584701"/>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path>
              </a:pathLst>
            </a:custGeom>
            <a:solidFill>
              <a:srgbClr val="D4D2D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th-TH" sz="675">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461" name="Freeform 140"/>
            <p:cNvSpPr>
              <a:spLocks/>
            </p:cNvSpPr>
            <p:nvPr/>
          </p:nvSpPr>
          <p:spPr bwMode="auto">
            <a:xfrm>
              <a:off x="15463838" y="4584701"/>
              <a:ext cx="114300" cy="95250"/>
            </a:xfrm>
            <a:custGeom>
              <a:avLst/>
              <a:gdLst>
                <a:gd name="T0" fmla="*/ 1 w 12"/>
                <a:gd name="T1" fmla="*/ 0 h 10"/>
                <a:gd name="T2" fmla="*/ 1 w 12"/>
                <a:gd name="T3" fmla="*/ 0 h 10"/>
                <a:gd name="T4" fmla="*/ 0 w 12"/>
                <a:gd name="T5" fmla="*/ 0 h 10"/>
                <a:gd name="T6" fmla="*/ 12 w 12"/>
                <a:gd name="T7" fmla="*/ 10 h 10"/>
                <a:gd name="T8" fmla="*/ 12 w 12"/>
                <a:gd name="T9" fmla="*/ 9 h 10"/>
                <a:gd name="T10" fmla="*/ 1 w 12"/>
                <a:gd name="T11" fmla="*/ 0 h 10"/>
              </a:gdLst>
              <a:ahLst/>
              <a:cxnLst>
                <a:cxn ang="0">
                  <a:pos x="T0" y="T1"/>
                </a:cxn>
                <a:cxn ang="0">
                  <a:pos x="T2" y="T3"/>
                </a:cxn>
                <a:cxn ang="0">
                  <a:pos x="T4" y="T5"/>
                </a:cxn>
                <a:cxn ang="0">
                  <a:pos x="T6" y="T7"/>
                </a:cxn>
                <a:cxn ang="0">
                  <a:pos x="T8" y="T9"/>
                </a:cxn>
                <a:cxn ang="0">
                  <a:pos x="T10" y="T11"/>
                </a:cxn>
              </a:cxnLst>
              <a:rect l="0" t="0" r="r" b="b"/>
              <a:pathLst>
                <a:path w="12" h="10">
                  <a:moveTo>
                    <a:pt x="1" y="0"/>
                  </a:moveTo>
                  <a:cubicBezTo>
                    <a:pt x="1" y="0"/>
                    <a:pt x="1" y="0"/>
                    <a:pt x="1" y="0"/>
                  </a:cubicBezTo>
                  <a:cubicBezTo>
                    <a:pt x="1" y="0"/>
                    <a:pt x="0" y="0"/>
                    <a:pt x="0" y="0"/>
                  </a:cubicBezTo>
                  <a:cubicBezTo>
                    <a:pt x="12" y="10"/>
                    <a:pt x="12" y="10"/>
                    <a:pt x="12" y="10"/>
                  </a:cubicBezTo>
                  <a:cubicBezTo>
                    <a:pt x="12" y="9"/>
                    <a:pt x="12" y="9"/>
                    <a:pt x="12" y="9"/>
                  </a:cubicBezTo>
                  <a:cubicBezTo>
                    <a:pt x="1" y="0"/>
                    <a:pt x="1" y="0"/>
                    <a:pt x="1" y="0"/>
                  </a:cubicBezTo>
                </a:path>
              </a:pathLst>
            </a:custGeom>
            <a:solidFill>
              <a:srgbClr val="2F46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th-TH" sz="675">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462" name="Freeform 141"/>
            <p:cNvSpPr>
              <a:spLocks/>
            </p:cNvSpPr>
            <p:nvPr/>
          </p:nvSpPr>
          <p:spPr bwMode="auto">
            <a:xfrm>
              <a:off x="15530513" y="4718051"/>
              <a:ext cx="400050" cy="238125"/>
            </a:xfrm>
            <a:custGeom>
              <a:avLst/>
              <a:gdLst>
                <a:gd name="T0" fmla="*/ 246 w 252"/>
                <a:gd name="T1" fmla="*/ 0 h 150"/>
                <a:gd name="T2" fmla="*/ 126 w 252"/>
                <a:gd name="T3" fmla="*/ 144 h 150"/>
                <a:gd name="T4" fmla="*/ 6 w 252"/>
                <a:gd name="T5" fmla="*/ 0 h 150"/>
                <a:gd name="T6" fmla="*/ 0 w 252"/>
                <a:gd name="T7" fmla="*/ 0 h 150"/>
                <a:gd name="T8" fmla="*/ 126 w 252"/>
                <a:gd name="T9" fmla="*/ 150 h 150"/>
                <a:gd name="T10" fmla="*/ 252 w 252"/>
                <a:gd name="T11" fmla="*/ 0 h 150"/>
                <a:gd name="T12" fmla="*/ 246 w 252"/>
                <a:gd name="T13" fmla="*/ 0 h 150"/>
              </a:gdLst>
              <a:ahLst/>
              <a:cxnLst>
                <a:cxn ang="0">
                  <a:pos x="T0" y="T1"/>
                </a:cxn>
                <a:cxn ang="0">
                  <a:pos x="T2" y="T3"/>
                </a:cxn>
                <a:cxn ang="0">
                  <a:pos x="T4" y="T5"/>
                </a:cxn>
                <a:cxn ang="0">
                  <a:pos x="T6" y="T7"/>
                </a:cxn>
                <a:cxn ang="0">
                  <a:pos x="T8" y="T9"/>
                </a:cxn>
                <a:cxn ang="0">
                  <a:pos x="T10" y="T11"/>
                </a:cxn>
                <a:cxn ang="0">
                  <a:pos x="T12" y="T13"/>
                </a:cxn>
              </a:cxnLst>
              <a:rect l="0" t="0" r="r" b="b"/>
              <a:pathLst>
                <a:path w="252" h="150">
                  <a:moveTo>
                    <a:pt x="246" y="0"/>
                  </a:moveTo>
                  <a:lnTo>
                    <a:pt x="126" y="144"/>
                  </a:lnTo>
                  <a:lnTo>
                    <a:pt x="6" y="0"/>
                  </a:lnTo>
                  <a:lnTo>
                    <a:pt x="0" y="0"/>
                  </a:lnTo>
                  <a:lnTo>
                    <a:pt x="126" y="150"/>
                  </a:lnTo>
                  <a:lnTo>
                    <a:pt x="252" y="0"/>
                  </a:lnTo>
                  <a:lnTo>
                    <a:pt x="246" y="0"/>
                  </a:lnTo>
                  <a:close/>
                </a:path>
              </a:pathLst>
            </a:custGeom>
            <a:solidFill>
              <a:srgbClr val="2F46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th-TH" sz="675">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463" name="Freeform 142"/>
            <p:cNvSpPr>
              <a:spLocks/>
            </p:cNvSpPr>
            <p:nvPr/>
          </p:nvSpPr>
          <p:spPr bwMode="auto">
            <a:xfrm>
              <a:off x="15530513" y="4718051"/>
              <a:ext cx="400050" cy="238125"/>
            </a:xfrm>
            <a:custGeom>
              <a:avLst/>
              <a:gdLst>
                <a:gd name="T0" fmla="*/ 246 w 252"/>
                <a:gd name="T1" fmla="*/ 0 h 150"/>
                <a:gd name="T2" fmla="*/ 126 w 252"/>
                <a:gd name="T3" fmla="*/ 144 h 150"/>
                <a:gd name="T4" fmla="*/ 6 w 252"/>
                <a:gd name="T5" fmla="*/ 0 h 150"/>
                <a:gd name="T6" fmla="*/ 0 w 252"/>
                <a:gd name="T7" fmla="*/ 0 h 150"/>
                <a:gd name="T8" fmla="*/ 126 w 252"/>
                <a:gd name="T9" fmla="*/ 150 h 150"/>
                <a:gd name="T10" fmla="*/ 252 w 252"/>
                <a:gd name="T11" fmla="*/ 0 h 150"/>
                <a:gd name="T12" fmla="*/ 246 w 252"/>
                <a:gd name="T13" fmla="*/ 0 h 150"/>
              </a:gdLst>
              <a:ahLst/>
              <a:cxnLst>
                <a:cxn ang="0">
                  <a:pos x="T0" y="T1"/>
                </a:cxn>
                <a:cxn ang="0">
                  <a:pos x="T2" y="T3"/>
                </a:cxn>
                <a:cxn ang="0">
                  <a:pos x="T4" y="T5"/>
                </a:cxn>
                <a:cxn ang="0">
                  <a:pos x="T6" y="T7"/>
                </a:cxn>
                <a:cxn ang="0">
                  <a:pos x="T8" y="T9"/>
                </a:cxn>
                <a:cxn ang="0">
                  <a:pos x="T10" y="T11"/>
                </a:cxn>
                <a:cxn ang="0">
                  <a:pos x="T12" y="T13"/>
                </a:cxn>
              </a:cxnLst>
              <a:rect l="0" t="0" r="r" b="b"/>
              <a:pathLst>
                <a:path w="252" h="150">
                  <a:moveTo>
                    <a:pt x="246" y="0"/>
                  </a:moveTo>
                  <a:lnTo>
                    <a:pt x="126" y="144"/>
                  </a:lnTo>
                  <a:lnTo>
                    <a:pt x="6" y="0"/>
                  </a:lnTo>
                  <a:lnTo>
                    <a:pt x="0" y="0"/>
                  </a:lnTo>
                  <a:lnTo>
                    <a:pt x="126" y="150"/>
                  </a:lnTo>
                  <a:lnTo>
                    <a:pt x="252" y="0"/>
                  </a:lnTo>
                  <a:lnTo>
                    <a:pt x="246"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th-TH" sz="675">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464" name="Freeform 143"/>
            <p:cNvSpPr>
              <a:spLocks/>
            </p:cNvSpPr>
            <p:nvPr/>
          </p:nvSpPr>
          <p:spPr bwMode="auto">
            <a:xfrm>
              <a:off x="15540038" y="4718051"/>
              <a:ext cx="190500" cy="228600"/>
            </a:xfrm>
            <a:custGeom>
              <a:avLst/>
              <a:gdLst>
                <a:gd name="T0" fmla="*/ 0 w 120"/>
                <a:gd name="T1" fmla="*/ 0 h 144"/>
                <a:gd name="T2" fmla="*/ 0 w 120"/>
                <a:gd name="T3" fmla="*/ 0 h 144"/>
                <a:gd name="T4" fmla="*/ 120 w 120"/>
                <a:gd name="T5" fmla="*/ 144 h 144"/>
                <a:gd name="T6" fmla="*/ 0 w 120"/>
                <a:gd name="T7" fmla="*/ 0 h 144"/>
              </a:gdLst>
              <a:ahLst/>
              <a:cxnLst>
                <a:cxn ang="0">
                  <a:pos x="T0" y="T1"/>
                </a:cxn>
                <a:cxn ang="0">
                  <a:pos x="T2" y="T3"/>
                </a:cxn>
                <a:cxn ang="0">
                  <a:pos x="T4" y="T5"/>
                </a:cxn>
                <a:cxn ang="0">
                  <a:pos x="T6" y="T7"/>
                </a:cxn>
              </a:cxnLst>
              <a:rect l="0" t="0" r="r" b="b"/>
              <a:pathLst>
                <a:path w="120" h="144">
                  <a:moveTo>
                    <a:pt x="0" y="0"/>
                  </a:moveTo>
                  <a:lnTo>
                    <a:pt x="0" y="0"/>
                  </a:lnTo>
                  <a:lnTo>
                    <a:pt x="120" y="144"/>
                  </a:lnTo>
                  <a:lnTo>
                    <a:pt x="0" y="0"/>
                  </a:lnTo>
                  <a:close/>
                </a:path>
              </a:pathLst>
            </a:custGeom>
            <a:solidFill>
              <a:srgbClr val="2F46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th-TH" sz="675">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465" name="Freeform 144"/>
            <p:cNvSpPr>
              <a:spLocks/>
            </p:cNvSpPr>
            <p:nvPr/>
          </p:nvSpPr>
          <p:spPr bwMode="auto">
            <a:xfrm>
              <a:off x="15540038" y="4718051"/>
              <a:ext cx="190500" cy="228600"/>
            </a:xfrm>
            <a:custGeom>
              <a:avLst/>
              <a:gdLst>
                <a:gd name="T0" fmla="*/ 0 w 120"/>
                <a:gd name="T1" fmla="*/ 0 h 144"/>
                <a:gd name="T2" fmla="*/ 0 w 120"/>
                <a:gd name="T3" fmla="*/ 0 h 144"/>
                <a:gd name="T4" fmla="*/ 120 w 120"/>
                <a:gd name="T5" fmla="*/ 144 h 144"/>
                <a:gd name="T6" fmla="*/ 0 w 120"/>
                <a:gd name="T7" fmla="*/ 0 h 144"/>
              </a:gdLst>
              <a:ahLst/>
              <a:cxnLst>
                <a:cxn ang="0">
                  <a:pos x="T0" y="T1"/>
                </a:cxn>
                <a:cxn ang="0">
                  <a:pos x="T2" y="T3"/>
                </a:cxn>
                <a:cxn ang="0">
                  <a:pos x="T4" y="T5"/>
                </a:cxn>
                <a:cxn ang="0">
                  <a:pos x="T6" y="T7"/>
                </a:cxn>
              </a:cxnLst>
              <a:rect l="0" t="0" r="r" b="b"/>
              <a:pathLst>
                <a:path w="120" h="144">
                  <a:moveTo>
                    <a:pt x="0" y="0"/>
                  </a:moveTo>
                  <a:lnTo>
                    <a:pt x="0" y="0"/>
                  </a:lnTo>
                  <a:lnTo>
                    <a:pt x="120" y="144"/>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th-TH" sz="675">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466" name="Freeform 145"/>
            <p:cNvSpPr>
              <a:spLocks/>
            </p:cNvSpPr>
            <p:nvPr/>
          </p:nvSpPr>
          <p:spPr bwMode="auto">
            <a:xfrm>
              <a:off x="15730538" y="4718051"/>
              <a:ext cx="190500" cy="228600"/>
            </a:xfrm>
            <a:custGeom>
              <a:avLst/>
              <a:gdLst>
                <a:gd name="T0" fmla="*/ 120 w 120"/>
                <a:gd name="T1" fmla="*/ 0 h 144"/>
                <a:gd name="T2" fmla="*/ 0 w 120"/>
                <a:gd name="T3" fmla="*/ 144 h 144"/>
                <a:gd name="T4" fmla="*/ 120 w 120"/>
                <a:gd name="T5" fmla="*/ 0 h 144"/>
                <a:gd name="T6" fmla="*/ 120 w 120"/>
                <a:gd name="T7" fmla="*/ 0 h 144"/>
              </a:gdLst>
              <a:ahLst/>
              <a:cxnLst>
                <a:cxn ang="0">
                  <a:pos x="T0" y="T1"/>
                </a:cxn>
                <a:cxn ang="0">
                  <a:pos x="T2" y="T3"/>
                </a:cxn>
                <a:cxn ang="0">
                  <a:pos x="T4" y="T5"/>
                </a:cxn>
                <a:cxn ang="0">
                  <a:pos x="T6" y="T7"/>
                </a:cxn>
              </a:cxnLst>
              <a:rect l="0" t="0" r="r" b="b"/>
              <a:pathLst>
                <a:path w="120" h="144">
                  <a:moveTo>
                    <a:pt x="120" y="0"/>
                  </a:moveTo>
                  <a:lnTo>
                    <a:pt x="0" y="144"/>
                  </a:lnTo>
                  <a:lnTo>
                    <a:pt x="120" y="0"/>
                  </a:lnTo>
                  <a:lnTo>
                    <a:pt x="120" y="0"/>
                  </a:lnTo>
                  <a:close/>
                </a:path>
              </a:pathLst>
            </a:custGeom>
            <a:solidFill>
              <a:srgbClr val="2F46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th-TH" sz="675">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467" name="Freeform 146"/>
            <p:cNvSpPr>
              <a:spLocks/>
            </p:cNvSpPr>
            <p:nvPr/>
          </p:nvSpPr>
          <p:spPr bwMode="auto">
            <a:xfrm>
              <a:off x="15730538" y="4718051"/>
              <a:ext cx="190500" cy="228600"/>
            </a:xfrm>
            <a:custGeom>
              <a:avLst/>
              <a:gdLst>
                <a:gd name="T0" fmla="*/ 120 w 120"/>
                <a:gd name="T1" fmla="*/ 0 h 144"/>
                <a:gd name="T2" fmla="*/ 0 w 120"/>
                <a:gd name="T3" fmla="*/ 144 h 144"/>
                <a:gd name="T4" fmla="*/ 120 w 120"/>
                <a:gd name="T5" fmla="*/ 0 h 144"/>
                <a:gd name="T6" fmla="*/ 120 w 120"/>
                <a:gd name="T7" fmla="*/ 0 h 144"/>
              </a:gdLst>
              <a:ahLst/>
              <a:cxnLst>
                <a:cxn ang="0">
                  <a:pos x="T0" y="T1"/>
                </a:cxn>
                <a:cxn ang="0">
                  <a:pos x="T2" y="T3"/>
                </a:cxn>
                <a:cxn ang="0">
                  <a:pos x="T4" y="T5"/>
                </a:cxn>
                <a:cxn ang="0">
                  <a:pos x="T6" y="T7"/>
                </a:cxn>
              </a:cxnLst>
              <a:rect l="0" t="0" r="r" b="b"/>
              <a:pathLst>
                <a:path w="120" h="144">
                  <a:moveTo>
                    <a:pt x="120" y="0"/>
                  </a:moveTo>
                  <a:lnTo>
                    <a:pt x="0" y="144"/>
                  </a:lnTo>
                  <a:lnTo>
                    <a:pt x="120" y="0"/>
                  </a:lnTo>
                  <a:lnTo>
                    <a:pt x="12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th-TH" sz="675">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grpSp>
      <p:grpSp>
        <p:nvGrpSpPr>
          <p:cNvPr id="560" name="กลุ่ม 559"/>
          <p:cNvGrpSpPr/>
          <p:nvPr/>
        </p:nvGrpSpPr>
        <p:grpSpPr>
          <a:xfrm>
            <a:off x="1228725" y="914400"/>
            <a:ext cx="1114425" cy="1566375"/>
            <a:chOff x="8132763" y="3554413"/>
            <a:chExt cx="915988" cy="1287463"/>
          </a:xfrm>
        </p:grpSpPr>
        <p:sp>
          <p:nvSpPr>
            <p:cNvPr id="561" name="Freeform 279"/>
            <p:cNvSpPr>
              <a:spLocks/>
            </p:cNvSpPr>
            <p:nvPr/>
          </p:nvSpPr>
          <p:spPr bwMode="auto">
            <a:xfrm>
              <a:off x="8304213" y="3811588"/>
              <a:ext cx="563563" cy="447675"/>
            </a:xfrm>
            <a:custGeom>
              <a:avLst/>
              <a:gdLst>
                <a:gd name="T0" fmla="*/ 59 w 59"/>
                <a:gd name="T1" fmla="*/ 29 h 47"/>
                <a:gd name="T2" fmla="*/ 41 w 59"/>
                <a:gd name="T3" fmla="*/ 47 h 47"/>
                <a:gd name="T4" fmla="*/ 17 w 59"/>
                <a:gd name="T5" fmla="*/ 47 h 47"/>
                <a:gd name="T6" fmla="*/ 0 w 59"/>
                <a:gd name="T7" fmla="*/ 29 h 47"/>
                <a:gd name="T8" fmla="*/ 0 w 59"/>
                <a:gd name="T9" fmla="*/ 18 h 47"/>
                <a:gd name="T10" fmla="*/ 17 w 59"/>
                <a:gd name="T11" fmla="*/ 0 h 47"/>
                <a:gd name="T12" fmla="*/ 41 w 59"/>
                <a:gd name="T13" fmla="*/ 0 h 47"/>
                <a:gd name="T14" fmla="*/ 59 w 59"/>
                <a:gd name="T15" fmla="*/ 18 h 47"/>
                <a:gd name="T16" fmla="*/ 59 w 59"/>
                <a:gd name="T17" fmla="*/ 29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9" h="47">
                  <a:moveTo>
                    <a:pt x="59" y="29"/>
                  </a:moveTo>
                  <a:cubicBezTo>
                    <a:pt x="59" y="39"/>
                    <a:pt x="51" y="47"/>
                    <a:pt x="41" y="47"/>
                  </a:cubicBezTo>
                  <a:cubicBezTo>
                    <a:pt x="17" y="47"/>
                    <a:pt x="17" y="47"/>
                    <a:pt x="17" y="47"/>
                  </a:cubicBezTo>
                  <a:cubicBezTo>
                    <a:pt x="8" y="47"/>
                    <a:pt x="0" y="39"/>
                    <a:pt x="0" y="29"/>
                  </a:cubicBezTo>
                  <a:cubicBezTo>
                    <a:pt x="0" y="18"/>
                    <a:pt x="0" y="18"/>
                    <a:pt x="0" y="18"/>
                  </a:cubicBezTo>
                  <a:cubicBezTo>
                    <a:pt x="0" y="8"/>
                    <a:pt x="8" y="0"/>
                    <a:pt x="17" y="0"/>
                  </a:cubicBezTo>
                  <a:cubicBezTo>
                    <a:pt x="41" y="0"/>
                    <a:pt x="41" y="0"/>
                    <a:pt x="41" y="0"/>
                  </a:cubicBezTo>
                  <a:cubicBezTo>
                    <a:pt x="51" y="0"/>
                    <a:pt x="59" y="8"/>
                    <a:pt x="59" y="18"/>
                  </a:cubicBezTo>
                  <a:cubicBezTo>
                    <a:pt x="59" y="29"/>
                    <a:pt x="59" y="29"/>
                    <a:pt x="59" y="29"/>
                  </a:cubicBezTo>
                </a:path>
              </a:pathLst>
            </a:custGeom>
            <a:solidFill>
              <a:srgbClr val="D0D2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th-TH" sz="675">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562" name="Freeform 280"/>
            <p:cNvSpPr>
              <a:spLocks/>
            </p:cNvSpPr>
            <p:nvPr/>
          </p:nvSpPr>
          <p:spPr bwMode="auto">
            <a:xfrm>
              <a:off x="8170863" y="4202113"/>
              <a:ext cx="830263" cy="639763"/>
            </a:xfrm>
            <a:custGeom>
              <a:avLst/>
              <a:gdLst>
                <a:gd name="T0" fmla="*/ 74 w 87"/>
                <a:gd name="T1" fmla="*/ 0 h 67"/>
                <a:gd name="T2" fmla="*/ 14 w 87"/>
                <a:gd name="T3" fmla="*/ 0 h 67"/>
                <a:gd name="T4" fmla="*/ 0 w 87"/>
                <a:gd name="T5" fmla="*/ 11 h 67"/>
                <a:gd name="T6" fmla="*/ 0 w 87"/>
                <a:gd name="T7" fmla="*/ 52 h 67"/>
                <a:gd name="T8" fmla="*/ 44 w 87"/>
                <a:gd name="T9" fmla="*/ 67 h 67"/>
                <a:gd name="T10" fmla="*/ 87 w 87"/>
                <a:gd name="T11" fmla="*/ 52 h 67"/>
                <a:gd name="T12" fmla="*/ 87 w 87"/>
                <a:gd name="T13" fmla="*/ 11 h 67"/>
                <a:gd name="T14" fmla="*/ 74 w 87"/>
                <a:gd name="T15" fmla="*/ 0 h 6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7" h="67">
                  <a:moveTo>
                    <a:pt x="74" y="0"/>
                  </a:moveTo>
                  <a:cubicBezTo>
                    <a:pt x="14" y="0"/>
                    <a:pt x="14" y="0"/>
                    <a:pt x="14" y="0"/>
                  </a:cubicBezTo>
                  <a:cubicBezTo>
                    <a:pt x="6" y="0"/>
                    <a:pt x="0" y="5"/>
                    <a:pt x="0" y="11"/>
                  </a:cubicBezTo>
                  <a:cubicBezTo>
                    <a:pt x="0" y="52"/>
                    <a:pt x="0" y="52"/>
                    <a:pt x="0" y="52"/>
                  </a:cubicBezTo>
                  <a:cubicBezTo>
                    <a:pt x="12" y="61"/>
                    <a:pt x="27" y="67"/>
                    <a:pt x="44" y="67"/>
                  </a:cubicBezTo>
                  <a:cubicBezTo>
                    <a:pt x="60" y="67"/>
                    <a:pt x="75" y="61"/>
                    <a:pt x="87" y="52"/>
                  </a:cubicBezTo>
                  <a:cubicBezTo>
                    <a:pt x="87" y="11"/>
                    <a:pt x="87" y="11"/>
                    <a:pt x="87" y="11"/>
                  </a:cubicBezTo>
                  <a:cubicBezTo>
                    <a:pt x="87" y="5"/>
                    <a:pt x="81" y="0"/>
                    <a:pt x="74" y="0"/>
                  </a:cubicBezTo>
                </a:path>
              </a:pathLst>
            </a:custGeom>
            <a:solidFill>
              <a:srgbClr val="D0D2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th-TH" sz="675">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563" name="Freeform 281"/>
            <p:cNvSpPr>
              <a:spLocks/>
            </p:cNvSpPr>
            <p:nvPr/>
          </p:nvSpPr>
          <p:spPr bwMode="auto">
            <a:xfrm>
              <a:off x="8161338" y="4230688"/>
              <a:ext cx="849313" cy="611188"/>
            </a:xfrm>
            <a:custGeom>
              <a:avLst/>
              <a:gdLst>
                <a:gd name="T0" fmla="*/ 71 w 89"/>
                <a:gd name="T1" fmla="*/ 21 h 64"/>
                <a:gd name="T2" fmla="*/ 54 w 89"/>
                <a:gd name="T3" fmla="*/ 0 h 64"/>
                <a:gd name="T4" fmla="*/ 36 w 89"/>
                <a:gd name="T5" fmla="*/ 0 h 64"/>
                <a:gd name="T6" fmla="*/ 18 w 89"/>
                <a:gd name="T7" fmla="*/ 21 h 64"/>
                <a:gd name="T8" fmla="*/ 0 w 89"/>
                <a:gd name="T9" fmla="*/ 39 h 64"/>
                <a:gd name="T10" fmla="*/ 0 w 89"/>
                <a:gd name="T11" fmla="*/ 48 h 64"/>
                <a:gd name="T12" fmla="*/ 45 w 89"/>
                <a:gd name="T13" fmla="*/ 64 h 64"/>
                <a:gd name="T14" fmla="*/ 89 w 89"/>
                <a:gd name="T15" fmla="*/ 48 h 64"/>
                <a:gd name="T16" fmla="*/ 89 w 89"/>
                <a:gd name="T17" fmla="*/ 39 h 64"/>
                <a:gd name="T18" fmla="*/ 71 w 89"/>
                <a:gd name="T19" fmla="*/ 21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9" h="64">
                  <a:moveTo>
                    <a:pt x="71" y="21"/>
                  </a:moveTo>
                  <a:cubicBezTo>
                    <a:pt x="50" y="21"/>
                    <a:pt x="55" y="10"/>
                    <a:pt x="54" y="0"/>
                  </a:cubicBezTo>
                  <a:cubicBezTo>
                    <a:pt x="36" y="0"/>
                    <a:pt x="36" y="0"/>
                    <a:pt x="36" y="0"/>
                  </a:cubicBezTo>
                  <a:cubicBezTo>
                    <a:pt x="35" y="10"/>
                    <a:pt x="39" y="21"/>
                    <a:pt x="18" y="21"/>
                  </a:cubicBezTo>
                  <a:cubicBezTo>
                    <a:pt x="5" y="21"/>
                    <a:pt x="0" y="26"/>
                    <a:pt x="0" y="39"/>
                  </a:cubicBezTo>
                  <a:cubicBezTo>
                    <a:pt x="0" y="48"/>
                    <a:pt x="0" y="48"/>
                    <a:pt x="0" y="48"/>
                  </a:cubicBezTo>
                  <a:cubicBezTo>
                    <a:pt x="12" y="58"/>
                    <a:pt x="28" y="64"/>
                    <a:pt x="45" y="64"/>
                  </a:cubicBezTo>
                  <a:cubicBezTo>
                    <a:pt x="62" y="64"/>
                    <a:pt x="77" y="58"/>
                    <a:pt x="89" y="48"/>
                  </a:cubicBezTo>
                  <a:cubicBezTo>
                    <a:pt x="89" y="39"/>
                    <a:pt x="89" y="39"/>
                    <a:pt x="89" y="39"/>
                  </a:cubicBezTo>
                  <a:cubicBezTo>
                    <a:pt x="89" y="26"/>
                    <a:pt x="85" y="21"/>
                    <a:pt x="71" y="21"/>
                  </a:cubicBezTo>
                </a:path>
              </a:pathLst>
            </a:custGeom>
            <a:solidFill>
              <a:srgbClr val="FDD0A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th-TH" sz="675">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564" name="Oval 282"/>
            <p:cNvSpPr>
              <a:spLocks noChangeArrowheads="1"/>
            </p:cNvSpPr>
            <p:nvPr/>
          </p:nvSpPr>
          <p:spPr bwMode="auto">
            <a:xfrm>
              <a:off x="8351838" y="4011613"/>
              <a:ext cx="66675" cy="85725"/>
            </a:xfrm>
            <a:prstGeom prst="ellipse">
              <a:avLst/>
            </a:prstGeom>
            <a:solidFill>
              <a:srgbClr val="FDD0A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th-TH" sz="675">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565" name="Oval 283"/>
            <p:cNvSpPr>
              <a:spLocks noChangeArrowheads="1"/>
            </p:cNvSpPr>
            <p:nvPr/>
          </p:nvSpPr>
          <p:spPr bwMode="auto">
            <a:xfrm>
              <a:off x="8753475" y="4011613"/>
              <a:ext cx="76200" cy="85725"/>
            </a:xfrm>
            <a:prstGeom prst="ellipse">
              <a:avLst/>
            </a:prstGeom>
            <a:solidFill>
              <a:srgbClr val="FDD0A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th-TH" sz="675">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566" name="Freeform 284"/>
            <p:cNvSpPr>
              <a:spLocks/>
            </p:cNvSpPr>
            <p:nvPr/>
          </p:nvSpPr>
          <p:spPr bwMode="auto">
            <a:xfrm>
              <a:off x="8370888" y="3744913"/>
              <a:ext cx="430213" cy="552450"/>
            </a:xfrm>
            <a:custGeom>
              <a:avLst/>
              <a:gdLst>
                <a:gd name="T0" fmla="*/ 27 w 45"/>
                <a:gd name="T1" fmla="*/ 0 h 58"/>
                <a:gd name="T2" fmla="*/ 19 w 45"/>
                <a:gd name="T3" fmla="*/ 0 h 58"/>
                <a:gd name="T4" fmla="*/ 0 w 45"/>
                <a:gd name="T5" fmla="*/ 22 h 58"/>
                <a:gd name="T6" fmla="*/ 23 w 45"/>
                <a:gd name="T7" fmla="*/ 58 h 58"/>
                <a:gd name="T8" fmla="*/ 45 w 45"/>
                <a:gd name="T9" fmla="*/ 22 h 58"/>
                <a:gd name="T10" fmla="*/ 27 w 45"/>
                <a:gd name="T11" fmla="*/ 0 h 58"/>
              </a:gdLst>
              <a:ahLst/>
              <a:cxnLst>
                <a:cxn ang="0">
                  <a:pos x="T0" y="T1"/>
                </a:cxn>
                <a:cxn ang="0">
                  <a:pos x="T2" y="T3"/>
                </a:cxn>
                <a:cxn ang="0">
                  <a:pos x="T4" y="T5"/>
                </a:cxn>
                <a:cxn ang="0">
                  <a:pos x="T6" y="T7"/>
                </a:cxn>
                <a:cxn ang="0">
                  <a:pos x="T8" y="T9"/>
                </a:cxn>
                <a:cxn ang="0">
                  <a:pos x="T10" y="T11"/>
                </a:cxn>
              </a:cxnLst>
              <a:rect l="0" t="0" r="r" b="b"/>
              <a:pathLst>
                <a:path w="45" h="58">
                  <a:moveTo>
                    <a:pt x="27" y="0"/>
                  </a:moveTo>
                  <a:cubicBezTo>
                    <a:pt x="19" y="0"/>
                    <a:pt x="19" y="0"/>
                    <a:pt x="19" y="0"/>
                  </a:cubicBezTo>
                  <a:cubicBezTo>
                    <a:pt x="9" y="0"/>
                    <a:pt x="0" y="12"/>
                    <a:pt x="0" y="22"/>
                  </a:cubicBezTo>
                  <a:cubicBezTo>
                    <a:pt x="0" y="22"/>
                    <a:pt x="1" y="58"/>
                    <a:pt x="23" y="58"/>
                  </a:cubicBezTo>
                  <a:cubicBezTo>
                    <a:pt x="45" y="58"/>
                    <a:pt x="45" y="22"/>
                    <a:pt x="45" y="22"/>
                  </a:cubicBezTo>
                  <a:cubicBezTo>
                    <a:pt x="45" y="12"/>
                    <a:pt x="37" y="0"/>
                    <a:pt x="27" y="0"/>
                  </a:cubicBezTo>
                </a:path>
              </a:pathLst>
            </a:custGeom>
            <a:solidFill>
              <a:srgbClr val="FDD0A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th-TH" sz="675">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567" name="Freeform 285"/>
            <p:cNvSpPr>
              <a:spLocks/>
            </p:cNvSpPr>
            <p:nvPr/>
          </p:nvSpPr>
          <p:spPr bwMode="auto">
            <a:xfrm>
              <a:off x="8304213" y="3554413"/>
              <a:ext cx="611188" cy="476250"/>
            </a:xfrm>
            <a:custGeom>
              <a:avLst/>
              <a:gdLst>
                <a:gd name="T0" fmla="*/ 7 w 64"/>
                <a:gd name="T1" fmla="*/ 49 h 50"/>
                <a:gd name="T2" fmla="*/ 18 w 64"/>
                <a:gd name="T3" fmla="*/ 14 h 50"/>
                <a:gd name="T4" fmla="*/ 53 w 64"/>
                <a:gd name="T5" fmla="*/ 49 h 50"/>
                <a:gd name="T6" fmla="*/ 51 w 64"/>
                <a:gd name="T7" fmla="*/ 50 h 50"/>
                <a:gd name="T8" fmla="*/ 47 w 64"/>
                <a:gd name="T9" fmla="*/ 32 h 50"/>
                <a:gd name="T10" fmla="*/ 30 w 64"/>
                <a:gd name="T11" fmla="*/ 30 h 50"/>
                <a:gd name="T12" fmla="*/ 18 w 64"/>
                <a:gd name="T13" fmla="*/ 27 h 50"/>
                <a:gd name="T14" fmla="*/ 9 w 64"/>
                <a:gd name="T15" fmla="*/ 41 h 50"/>
                <a:gd name="T16" fmla="*/ 9 w 64"/>
                <a:gd name="T17" fmla="*/ 50 h 50"/>
                <a:gd name="T18" fmla="*/ 7 w 64"/>
                <a:gd name="T19" fmla="*/ 49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4" h="50">
                  <a:moveTo>
                    <a:pt x="7" y="49"/>
                  </a:moveTo>
                  <a:cubicBezTo>
                    <a:pt x="3" y="44"/>
                    <a:pt x="0" y="13"/>
                    <a:pt x="18" y="14"/>
                  </a:cubicBezTo>
                  <a:cubicBezTo>
                    <a:pt x="35" y="0"/>
                    <a:pt x="64" y="19"/>
                    <a:pt x="53" y="49"/>
                  </a:cubicBezTo>
                  <a:cubicBezTo>
                    <a:pt x="51" y="50"/>
                    <a:pt x="51" y="50"/>
                    <a:pt x="51" y="50"/>
                  </a:cubicBezTo>
                  <a:cubicBezTo>
                    <a:pt x="53" y="44"/>
                    <a:pt x="50" y="31"/>
                    <a:pt x="47" y="32"/>
                  </a:cubicBezTo>
                  <a:cubicBezTo>
                    <a:pt x="40" y="36"/>
                    <a:pt x="35" y="33"/>
                    <a:pt x="30" y="30"/>
                  </a:cubicBezTo>
                  <a:cubicBezTo>
                    <a:pt x="26" y="28"/>
                    <a:pt x="23" y="26"/>
                    <a:pt x="18" y="27"/>
                  </a:cubicBezTo>
                  <a:cubicBezTo>
                    <a:pt x="11" y="30"/>
                    <a:pt x="10" y="36"/>
                    <a:pt x="9" y="41"/>
                  </a:cubicBezTo>
                  <a:cubicBezTo>
                    <a:pt x="8" y="46"/>
                    <a:pt x="9" y="50"/>
                    <a:pt x="9" y="50"/>
                  </a:cubicBezTo>
                  <a:cubicBezTo>
                    <a:pt x="7" y="49"/>
                    <a:pt x="7" y="49"/>
                    <a:pt x="7" y="49"/>
                  </a:cubicBezTo>
                </a:path>
              </a:pathLst>
            </a:custGeom>
            <a:solidFill>
              <a:srgbClr val="80786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th-TH" sz="675">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568" name="Freeform 286"/>
            <p:cNvSpPr>
              <a:spLocks/>
            </p:cNvSpPr>
            <p:nvPr/>
          </p:nvSpPr>
          <p:spPr bwMode="auto">
            <a:xfrm>
              <a:off x="8132763" y="4354513"/>
              <a:ext cx="915988" cy="487363"/>
            </a:xfrm>
            <a:custGeom>
              <a:avLst/>
              <a:gdLst>
                <a:gd name="T0" fmla="*/ 70 w 96"/>
                <a:gd name="T1" fmla="*/ 0 h 51"/>
                <a:gd name="T2" fmla="*/ 48 w 96"/>
                <a:gd name="T3" fmla="*/ 2 h 51"/>
                <a:gd name="T4" fmla="*/ 26 w 96"/>
                <a:gd name="T5" fmla="*/ 0 h 51"/>
                <a:gd name="T6" fmla="*/ 0 w 96"/>
                <a:gd name="T7" fmla="*/ 32 h 51"/>
                <a:gd name="T8" fmla="*/ 48 w 96"/>
                <a:gd name="T9" fmla="*/ 51 h 51"/>
                <a:gd name="T10" fmla="*/ 96 w 96"/>
                <a:gd name="T11" fmla="*/ 33 h 51"/>
                <a:gd name="T12" fmla="*/ 70 w 96"/>
                <a:gd name="T13" fmla="*/ 0 h 51"/>
              </a:gdLst>
              <a:ahLst/>
              <a:cxnLst>
                <a:cxn ang="0">
                  <a:pos x="T0" y="T1"/>
                </a:cxn>
                <a:cxn ang="0">
                  <a:pos x="T2" y="T3"/>
                </a:cxn>
                <a:cxn ang="0">
                  <a:pos x="T4" y="T5"/>
                </a:cxn>
                <a:cxn ang="0">
                  <a:pos x="T6" y="T7"/>
                </a:cxn>
                <a:cxn ang="0">
                  <a:pos x="T8" y="T9"/>
                </a:cxn>
                <a:cxn ang="0">
                  <a:pos x="T10" y="T11"/>
                </a:cxn>
                <a:cxn ang="0">
                  <a:pos x="T12" y="T13"/>
                </a:cxn>
              </a:cxnLst>
              <a:rect l="0" t="0" r="r" b="b"/>
              <a:pathLst>
                <a:path w="96" h="51">
                  <a:moveTo>
                    <a:pt x="70" y="0"/>
                  </a:moveTo>
                  <a:cubicBezTo>
                    <a:pt x="48" y="2"/>
                    <a:pt x="48" y="2"/>
                    <a:pt x="48" y="2"/>
                  </a:cubicBezTo>
                  <a:cubicBezTo>
                    <a:pt x="26" y="0"/>
                    <a:pt x="26" y="0"/>
                    <a:pt x="26" y="0"/>
                  </a:cubicBezTo>
                  <a:cubicBezTo>
                    <a:pt x="1" y="0"/>
                    <a:pt x="0" y="17"/>
                    <a:pt x="0" y="32"/>
                  </a:cubicBezTo>
                  <a:cubicBezTo>
                    <a:pt x="13" y="44"/>
                    <a:pt x="29" y="51"/>
                    <a:pt x="48" y="51"/>
                  </a:cubicBezTo>
                  <a:cubicBezTo>
                    <a:pt x="66" y="51"/>
                    <a:pt x="83" y="44"/>
                    <a:pt x="96" y="33"/>
                  </a:cubicBezTo>
                  <a:cubicBezTo>
                    <a:pt x="96" y="18"/>
                    <a:pt x="95" y="0"/>
                    <a:pt x="70" y="0"/>
                  </a:cubicBezTo>
                </a:path>
              </a:pathLst>
            </a:custGeom>
            <a:solidFill>
              <a:srgbClr val="F0F0F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th-TH" sz="675">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569" name="Freeform 287"/>
            <p:cNvSpPr>
              <a:spLocks/>
            </p:cNvSpPr>
            <p:nvPr/>
          </p:nvSpPr>
          <p:spPr bwMode="auto">
            <a:xfrm>
              <a:off x="8580438" y="4440238"/>
              <a:ext cx="19050" cy="133350"/>
            </a:xfrm>
            <a:custGeom>
              <a:avLst/>
              <a:gdLst>
                <a:gd name="T0" fmla="*/ 2 w 2"/>
                <a:gd name="T1" fmla="*/ 0 h 14"/>
                <a:gd name="T2" fmla="*/ 0 w 2"/>
                <a:gd name="T3" fmla="*/ 1 h 14"/>
                <a:gd name="T4" fmla="*/ 0 w 2"/>
                <a:gd name="T5" fmla="*/ 1 h 14"/>
                <a:gd name="T6" fmla="*/ 0 w 2"/>
                <a:gd name="T7" fmla="*/ 14 h 14"/>
                <a:gd name="T8" fmla="*/ 2 w 2"/>
                <a:gd name="T9" fmla="*/ 14 h 14"/>
                <a:gd name="T10" fmla="*/ 2 w 2"/>
                <a:gd name="T11" fmla="*/ 0 h 14"/>
              </a:gdLst>
              <a:ahLst/>
              <a:cxnLst>
                <a:cxn ang="0">
                  <a:pos x="T0" y="T1"/>
                </a:cxn>
                <a:cxn ang="0">
                  <a:pos x="T2" y="T3"/>
                </a:cxn>
                <a:cxn ang="0">
                  <a:pos x="T4" y="T5"/>
                </a:cxn>
                <a:cxn ang="0">
                  <a:pos x="T6" y="T7"/>
                </a:cxn>
                <a:cxn ang="0">
                  <a:pos x="T8" y="T9"/>
                </a:cxn>
                <a:cxn ang="0">
                  <a:pos x="T10" y="T11"/>
                </a:cxn>
              </a:cxnLst>
              <a:rect l="0" t="0" r="r" b="b"/>
              <a:pathLst>
                <a:path w="2" h="14">
                  <a:moveTo>
                    <a:pt x="2" y="0"/>
                  </a:moveTo>
                  <a:cubicBezTo>
                    <a:pt x="1" y="1"/>
                    <a:pt x="1" y="1"/>
                    <a:pt x="0" y="1"/>
                  </a:cubicBezTo>
                  <a:cubicBezTo>
                    <a:pt x="0" y="1"/>
                    <a:pt x="0" y="1"/>
                    <a:pt x="0" y="1"/>
                  </a:cubicBezTo>
                  <a:cubicBezTo>
                    <a:pt x="0" y="14"/>
                    <a:pt x="0" y="14"/>
                    <a:pt x="0" y="14"/>
                  </a:cubicBezTo>
                  <a:cubicBezTo>
                    <a:pt x="2" y="14"/>
                    <a:pt x="2" y="14"/>
                    <a:pt x="2" y="14"/>
                  </a:cubicBezTo>
                  <a:cubicBezTo>
                    <a:pt x="2" y="0"/>
                    <a:pt x="2" y="0"/>
                    <a:pt x="2" y="0"/>
                  </a:cubicBezTo>
                </a:path>
              </a:pathLst>
            </a:custGeom>
            <a:solidFill>
              <a:srgbClr val="CBCAC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th-TH" sz="675">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570" name="Freeform 288"/>
            <p:cNvSpPr>
              <a:spLocks noEditPoints="1"/>
            </p:cNvSpPr>
            <p:nvPr/>
          </p:nvSpPr>
          <p:spPr bwMode="auto">
            <a:xfrm>
              <a:off x="8189913" y="3602038"/>
              <a:ext cx="792163" cy="828675"/>
            </a:xfrm>
            <a:custGeom>
              <a:avLst/>
              <a:gdLst>
                <a:gd name="T0" fmla="*/ 41 w 83"/>
                <a:gd name="T1" fmla="*/ 0 h 87"/>
                <a:gd name="T2" fmla="*/ 0 w 83"/>
                <a:gd name="T3" fmla="*/ 45 h 87"/>
                <a:gd name="T4" fmla="*/ 41 w 83"/>
                <a:gd name="T5" fmla="*/ 87 h 87"/>
                <a:gd name="T6" fmla="*/ 83 w 83"/>
                <a:gd name="T7" fmla="*/ 45 h 87"/>
                <a:gd name="T8" fmla="*/ 41 w 83"/>
                <a:gd name="T9" fmla="*/ 0 h 87"/>
                <a:gd name="T10" fmla="*/ 69 w 83"/>
                <a:gd name="T11" fmla="*/ 51 h 87"/>
                <a:gd name="T12" fmla="*/ 53 w 83"/>
                <a:gd name="T13" fmla="*/ 67 h 87"/>
                <a:gd name="T14" fmla="*/ 30 w 83"/>
                <a:gd name="T15" fmla="*/ 67 h 87"/>
                <a:gd name="T16" fmla="*/ 14 w 83"/>
                <a:gd name="T17" fmla="*/ 51 h 87"/>
                <a:gd name="T18" fmla="*/ 14 w 83"/>
                <a:gd name="T19" fmla="*/ 40 h 87"/>
                <a:gd name="T20" fmla="*/ 30 w 83"/>
                <a:gd name="T21" fmla="*/ 24 h 87"/>
                <a:gd name="T22" fmla="*/ 53 w 83"/>
                <a:gd name="T23" fmla="*/ 24 h 87"/>
                <a:gd name="T24" fmla="*/ 69 w 83"/>
                <a:gd name="T25" fmla="*/ 40 h 87"/>
                <a:gd name="T26" fmla="*/ 69 w 83"/>
                <a:gd name="T27" fmla="*/ 51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3" h="87">
                  <a:moveTo>
                    <a:pt x="41" y="0"/>
                  </a:moveTo>
                  <a:cubicBezTo>
                    <a:pt x="9" y="0"/>
                    <a:pt x="0" y="22"/>
                    <a:pt x="0" y="45"/>
                  </a:cubicBezTo>
                  <a:cubicBezTo>
                    <a:pt x="0" y="68"/>
                    <a:pt x="18" y="87"/>
                    <a:pt x="41" y="87"/>
                  </a:cubicBezTo>
                  <a:cubicBezTo>
                    <a:pt x="65" y="87"/>
                    <a:pt x="83" y="68"/>
                    <a:pt x="83" y="45"/>
                  </a:cubicBezTo>
                  <a:cubicBezTo>
                    <a:pt x="83" y="22"/>
                    <a:pt x="74" y="0"/>
                    <a:pt x="41" y="0"/>
                  </a:cubicBezTo>
                  <a:moveTo>
                    <a:pt x="69" y="51"/>
                  </a:moveTo>
                  <a:cubicBezTo>
                    <a:pt x="69" y="60"/>
                    <a:pt x="62" y="67"/>
                    <a:pt x="53" y="67"/>
                  </a:cubicBezTo>
                  <a:cubicBezTo>
                    <a:pt x="30" y="67"/>
                    <a:pt x="30" y="67"/>
                    <a:pt x="30" y="67"/>
                  </a:cubicBezTo>
                  <a:cubicBezTo>
                    <a:pt x="21" y="67"/>
                    <a:pt x="14" y="60"/>
                    <a:pt x="14" y="51"/>
                  </a:cubicBezTo>
                  <a:cubicBezTo>
                    <a:pt x="14" y="40"/>
                    <a:pt x="14" y="40"/>
                    <a:pt x="14" y="40"/>
                  </a:cubicBezTo>
                  <a:cubicBezTo>
                    <a:pt x="14" y="31"/>
                    <a:pt x="21" y="24"/>
                    <a:pt x="30" y="24"/>
                  </a:cubicBezTo>
                  <a:cubicBezTo>
                    <a:pt x="53" y="24"/>
                    <a:pt x="53" y="24"/>
                    <a:pt x="53" y="24"/>
                  </a:cubicBezTo>
                  <a:cubicBezTo>
                    <a:pt x="62" y="24"/>
                    <a:pt x="69" y="31"/>
                    <a:pt x="69" y="40"/>
                  </a:cubicBezTo>
                  <a:cubicBezTo>
                    <a:pt x="69" y="51"/>
                    <a:pt x="69" y="51"/>
                    <a:pt x="69" y="51"/>
                  </a:cubicBezTo>
                </a:path>
              </a:pathLst>
            </a:custGeom>
            <a:solidFill>
              <a:srgbClr val="F0F0F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th-TH" sz="675">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571" name="Freeform 289"/>
            <p:cNvSpPr>
              <a:spLocks noEditPoints="1"/>
            </p:cNvSpPr>
            <p:nvPr/>
          </p:nvSpPr>
          <p:spPr bwMode="auto">
            <a:xfrm>
              <a:off x="8323263" y="3906838"/>
              <a:ext cx="525463" cy="295275"/>
            </a:xfrm>
            <a:custGeom>
              <a:avLst/>
              <a:gdLst>
                <a:gd name="T0" fmla="*/ 53 w 55"/>
                <a:gd name="T1" fmla="*/ 2 h 31"/>
                <a:gd name="T2" fmla="*/ 51 w 55"/>
                <a:gd name="T3" fmla="*/ 12 h 31"/>
                <a:gd name="T4" fmla="*/ 51 w 55"/>
                <a:gd name="T5" fmla="*/ 12 h 31"/>
                <a:gd name="T6" fmla="*/ 53 w 55"/>
                <a:gd name="T7" fmla="*/ 16 h 31"/>
                <a:gd name="T8" fmla="*/ 49 w 55"/>
                <a:gd name="T9" fmla="*/ 20 h 31"/>
                <a:gd name="T10" fmla="*/ 48 w 55"/>
                <a:gd name="T11" fmla="*/ 20 h 31"/>
                <a:gd name="T12" fmla="*/ 44 w 55"/>
                <a:gd name="T13" fmla="*/ 31 h 31"/>
                <a:gd name="T14" fmla="*/ 49 w 55"/>
                <a:gd name="T15" fmla="*/ 31 h 31"/>
                <a:gd name="T16" fmla="*/ 55 w 55"/>
                <a:gd name="T17" fmla="*/ 19 h 31"/>
                <a:gd name="T18" fmla="*/ 55 w 55"/>
                <a:gd name="T19" fmla="*/ 8 h 31"/>
                <a:gd name="T20" fmla="*/ 53 w 55"/>
                <a:gd name="T21" fmla="*/ 2 h 31"/>
                <a:gd name="T22" fmla="*/ 2 w 55"/>
                <a:gd name="T23" fmla="*/ 0 h 31"/>
                <a:gd name="T24" fmla="*/ 0 w 55"/>
                <a:gd name="T25" fmla="*/ 8 h 31"/>
                <a:gd name="T26" fmla="*/ 0 w 55"/>
                <a:gd name="T27" fmla="*/ 19 h 31"/>
                <a:gd name="T28" fmla="*/ 6 w 55"/>
                <a:gd name="T29" fmla="*/ 31 h 31"/>
                <a:gd name="T30" fmla="*/ 12 w 55"/>
                <a:gd name="T31" fmla="*/ 31 h 31"/>
                <a:gd name="T32" fmla="*/ 8 w 55"/>
                <a:gd name="T33" fmla="*/ 20 h 31"/>
                <a:gd name="T34" fmla="*/ 7 w 55"/>
                <a:gd name="T35" fmla="*/ 20 h 31"/>
                <a:gd name="T36" fmla="*/ 3 w 55"/>
                <a:gd name="T37" fmla="*/ 16 h 31"/>
                <a:gd name="T38" fmla="*/ 5 w 55"/>
                <a:gd name="T39" fmla="*/ 12 h 31"/>
                <a:gd name="T40" fmla="*/ 2 w 55"/>
                <a:gd name="T41" fmla="*/ 0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55" h="31">
                  <a:moveTo>
                    <a:pt x="53" y="2"/>
                  </a:moveTo>
                  <a:cubicBezTo>
                    <a:pt x="53" y="5"/>
                    <a:pt x="52" y="8"/>
                    <a:pt x="51" y="12"/>
                  </a:cubicBezTo>
                  <a:cubicBezTo>
                    <a:pt x="51" y="12"/>
                    <a:pt x="51" y="12"/>
                    <a:pt x="51" y="12"/>
                  </a:cubicBezTo>
                  <a:cubicBezTo>
                    <a:pt x="52" y="13"/>
                    <a:pt x="53" y="14"/>
                    <a:pt x="53" y="16"/>
                  </a:cubicBezTo>
                  <a:cubicBezTo>
                    <a:pt x="53" y="18"/>
                    <a:pt x="51" y="20"/>
                    <a:pt x="49" y="20"/>
                  </a:cubicBezTo>
                  <a:cubicBezTo>
                    <a:pt x="49" y="20"/>
                    <a:pt x="48" y="20"/>
                    <a:pt x="48" y="20"/>
                  </a:cubicBezTo>
                  <a:cubicBezTo>
                    <a:pt x="47" y="24"/>
                    <a:pt x="46" y="28"/>
                    <a:pt x="44" y="31"/>
                  </a:cubicBezTo>
                  <a:cubicBezTo>
                    <a:pt x="49" y="31"/>
                    <a:pt x="49" y="31"/>
                    <a:pt x="49" y="31"/>
                  </a:cubicBezTo>
                  <a:cubicBezTo>
                    <a:pt x="53" y="28"/>
                    <a:pt x="55" y="24"/>
                    <a:pt x="55" y="19"/>
                  </a:cubicBezTo>
                  <a:cubicBezTo>
                    <a:pt x="55" y="8"/>
                    <a:pt x="55" y="8"/>
                    <a:pt x="55" y="8"/>
                  </a:cubicBezTo>
                  <a:cubicBezTo>
                    <a:pt x="55" y="6"/>
                    <a:pt x="54" y="4"/>
                    <a:pt x="53" y="2"/>
                  </a:cubicBezTo>
                  <a:moveTo>
                    <a:pt x="2" y="0"/>
                  </a:moveTo>
                  <a:cubicBezTo>
                    <a:pt x="1" y="3"/>
                    <a:pt x="0" y="5"/>
                    <a:pt x="0" y="8"/>
                  </a:cubicBezTo>
                  <a:cubicBezTo>
                    <a:pt x="0" y="19"/>
                    <a:pt x="0" y="19"/>
                    <a:pt x="0" y="19"/>
                  </a:cubicBezTo>
                  <a:cubicBezTo>
                    <a:pt x="0" y="24"/>
                    <a:pt x="2" y="28"/>
                    <a:pt x="6" y="31"/>
                  </a:cubicBezTo>
                  <a:cubicBezTo>
                    <a:pt x="12" y="31"/>
                    <a:pt x="12" y="31"/>
                    <a:pt x="12" y="31"/>
                  </a:cubicBezTo>
                  <a:cubicBezTo>
                    <a:pt x="10" y="28"/>
                    <a:pt x="9" y="24"/>
                    <a:pt x="8" y="20"/>
                  </a:cubicBezTo>
                  <a:cubicBezTo>
                    <a:pt x="7" y="20"/>
                    <a:pt x="7" y="20"/>
                    <a:pt x="7" y="20"/>
                  </a:cubicBezTo>
                  <a:cubicBezTo>
                    <a:pt x="4" y="20"/>
                    <a:pt x="3" y="18"/>
                    <a:pt x="3" y="16"/>
                  </a:cubicBezTo>
                  <a:cubicBezTo>
                    <a:pt x="3" y="14"/>
                    <a:pt x="3" y="13"/>
                    <a:pt x="5" y="12"/>
                  </a:cubicBezTo>
                  <a:cubicBezTo>
                    <a:pt x="4" y="10"/>
                    <a:pt x="2" y="5"/>
                    <a:pt x="2" y="0"/>
                  </a:cubicBezTo>
                </a:path>
              </a:pathLst>
            </a:custGeom>
            <a:solidFill>
              <a:srgbClr val="B3B4B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th-TH" sz="675">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572" name="Freeform 290"/>
            <p:cNvSpPr>
              <a:spLocks noEditPoints="1"/>
            </p:cNvSpPr>
            <p:nvPr/>
          </p:nvSpPr>
          <p:spPr bwMode="auto">
            <a:xfrm>
              <a:off x="8380413" y="4202113"/>
              <a:ext cx="411163" cy="38100"/>
            </a:xfrm>
            <a:custGeom>
              <a:avLst/>
              <a:gdLst>
                <a:gd name="T0" fmla="*/ 6 w 43"/>
                <a:gd name="T1" fmla="*/ 0 h 4"/>
                <a:gd name="T2" fmla="*/ 0 w 43"/>
                <a:gd name="T3" fmla="*/ 0 h 4"/>
                <a:gd name="T4" fmla="*/ 9 w 43"/>
                <a:gd name="T5" fmla="*/ 4 h 4"/>
                <a:gd name="T6" fmla="*/ 6 w 43"/>
                <a:gd name="T7" fmla="*/ 0 h 4"/>
                <a:gd name="T8" fmla="*/ 43 w 43"/>
                <a:gd name="T9" fmla="*/ 0 h 4"/>
                <a:gd name="T10" fmla="*/ 38 w 43"/>
                <a:gd name="T11" fmla="*/ 0 h 4"/>
                <a:gd name="T12" fmla="*/ 35 w 43"/>
                <a:gd name="T13" fmla="*/ 4 h 4"/>
                <a:gd name="T14" fmla="*/ 43 w 43"/>
                <a:gd name="T15" fmla="*/ 0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3" h="4">
                  <a:moveTo>
                    <a:pt x="6" y="0"/>
                  </a:moveTo>
                  <a:cubicBezTo>
                    <a:pt x="0" y="0"/>
                    <a:pt x="0" y="0"/>
                    <a:pt x="0" y="0"/>
                  </a:cubicBezTo>
                  <a:cubicBezTo>
                    <a:pt x="2" y="2"/>
                    <a:pt x="5" y="4"/>
                    <a:pt x="9" y="4"/>
                  </a:cubicBezTo>
                  <a:cubicBezTo>
                    <a:pt x="8" y="3"/>
                    <a:pt x="7" y="1"/>
                    <a:pt x="6" y="0"/>
                  </a:cubicBezTo>
                  <a:moveTo>
                    <a:pt x="43" y="0"/>
                  </a:moveTo>
                  <a:cubicBezTo>
                    <a:pt x="38" y="0"/>
                    <a:pt x="38" y="0"/>
                    <a:pt x="38" y="0"/>
                  </a:cubicBezTo>
                  <a:cubicBezTo>
                    <a:pt x="37" y="1"/>
                    <a:pt x="36" y="3"/>
                    <a:pt x="35" y="4"/>
                  </a:cubicBezTo>
                  <a:cubicBezTo>
                    <a:pt x="38" y="3"/>
                    <a:pt x="41" y="2"/>
                    <a:pt x="43" y="0"/>
                  </a:cubicBezTo>
                </a:path>
              </a:pathLst>
            </a:custGeom>
            <a:solidFill>
              <a:srgbClr val="B3B4B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th-TH" sz="675">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573" name="Freeform 291"/>
            <p:cNvSpPr>
              <a:spLocks/>
            </p:cNvSpPr>
            <p:nvPr/>
          </p:nvSpPr>
          <p:spPr bwMode="auto">
            <a:xfrm>
              <a:off x="8351838" y="4021138"/>
              <a:ext cx="47625" cy="76200"/>
            </a:xfrm>
            <a:custGeom>
              <a:avLst/>
              <a:gdLst>
                <a:gd name="T0" fmla="*/ 2 w 5"/>
                <a:gd name="T1" fmla="*/ 0 h 8"/>
                <a:gd name="T2" fmla="*/ 0 w 5"/>
                <a:gd name="T3" fmla="*/ 4 h 8"/>
                <a:gd name="T4" fmla="*/ 4 w 5"/>
                <a:gd name="T5" fmla="*/ 8 h 8"/>
                <a:gd name="T6" fmla="*/ 5 w 5"/>
                <a:gd name="T7" fmla="*/ 8 h 8"/>
                <a:gd name="T8" fmla="*/ 3 w 5"/>
                <a:gd name="T9" fmla="*/ 1 h 8"/>
                <a:gd name="T10" fmla="*/ 2 w 5"/>
                <a:gd name="T11" fmla="*/ 0 h 8"/>
                <a:gd name="T12" fmla="*/ 2 w 5"/>
                <a:gd name="T13" fmla="*/ 0 h 8"/>
              </a:gdLst>
              <a:ahLst/>
              <a:cxnLst>
                <a:cxn ang="0">
                  <a:pos x="T0" y="T1"/>
                </a:cxn>
                <a:cxn ang="0">
                  <a:pos x="T2" y="T3"/>
                </a:cxn>
                <a:cxn ang="0">
                  <a:pos x="T4" y="T5"/>
                </a:cxn>
                <a:cxn ang="0">
                  <a:pos x="T6" y="T7"/>
                </a:cxn>
                <a:cxn ang="0">
                  <a:pos x="T8" y="T9"/>
                </a:cxn>
                <a:cxn ang="0">
                  <a:pos x="T10" y="T11"/>
                </a:cxn>
                <a:cxn ang="0">
                  <a:pos x="T12" y="T13"/>
                </a:cxn>
              </a:cxnLst>
              <a:rect l="0" t="0" r="r" b="b"/>
              <a:pathLst>
                <a:path w="5" h="8">
                  <a:moveTo>
                    <a:pt x="2" y="0"/>
                  </a:moveTo>
                  <a:cubicBezTo>
                    <a:pt x="0" y="1"/>
                    <a:pt x="0" y="2"/>
                    <a:pt x="0" y="4"/>
                  </a:cubicBezTo>
                  <a:cubicBezTo>
                    <a:pt x="0" y="6"/>
                    <a:pt x="1" y="8"/>
                    <a:pt x="4" y="8"/>
                  </a:cubicBezTo>
                  <a:cubicBezTo>
                    <a:pt x="4" y="8"/>
                    <a:pt x="4" y="8"/>
                    <a:pt x="5" y="8"/>
                  </a:cubicBezTo>
                  <a:cubicBezTo>
                    <a:pt x="4" y="6"/>
                    <a:pt x="3" y="3"/>
                    <a:pt x="3" y="1"/>
                  </a:cubicBezTo>
                  <a:cubicBezTo>
                    <a:pt x="2" y="0"/>
                    <a:pt x="2" y="0"/>
                    <a:pt x="2" y="0"/>
                  </a:cubicBezTo>
                  <a:cubicBezTo>
                    <a:pt x="2" y="0"/>
                    <a:pt x="2" y="0"/>
                    <a:pt x="2" y="0"/>
                  </a:cubicBezTo>
                </a:path>
              </a:pathLst>
            </a:custGeom>
            <a:solidFill>
              <a:srgbClr val="D5B19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th-TH" sz="675">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574" name="Freeform 292"/>
            <p:cNvSpPr>
              <a:spLocks/>
            </p:cNvSpPr>
            <p:nvPr/>
          </p:nvSpPr>
          <p:spPr bwMode="auto">
            <a:xfrm>
              <a:off x="8782050" y="4021138"/>
              <a:ext cx="47625" cy="76200"/>
            </a:xfrm>
            <a:custGeom>
              <a:avLst/>
              <a:gdLst>
                <a:gd name="T0" fmla="*/ 3 w 5"/>
                <a:gd name="T1" fmla="*/ 0 h 8"/>
                <a:gd name="T2" fmla="*/ 1 w 5"/>
                <a:gd name="T3" fmla="*/ 1 h 8"/>
                <a:gd name="T4" fmla="*/ 0 w 5"/>
                <a:gd name="T5" fmla="*/ 8 h 8"/>
                <a:gd name="T6" fmla="*/ 1 w 5"/>
                <a:gd name="T7" fmla="*/ 8 h 8"/>
                <a:gd name="T8" fmla="*/ 5 w 5"/>
                <a:gd name="T9" fmla="*/ 4 h 8"/>
                <a:gd name="T10" fmla="*/ 3 w 5"/>
                <a:gd name="T11" fmla="*/ 0 h 8"/>
              </a:gdLst>
              <a:ahLst/>
              <a:cxnLst>
                <a:cxn ang="0">
                  <a:pos x="T0" y="T1"/>
                </a:cxn>
                <a:cxn ang="0">
                  <a:pos x="T2" y="T3"/>
                </a:cxn>
                <a:cxn ang="0">
                  <a:pos x="T4" y="T5"/>
                </a:cxn>
                <a:cxn ang="0">
                  <a:pos x="T6" y="T7"/>
                </a:cxn>
                <a:cxn ang="0">
                  <a:pos x="T8" y="T9"/>
                </a:cxn>
                <a:cxn ang="0">
                  <a:pos x="T10" y="T11"/>
                </a:cxn>
              </a:cxnLst>
              <a:rect l="0" t="0" r="r" b="b"/>
              <a:pathLst>
                <a:path w="5" h="8">
                  <a:moveTo>
                    <a:pt x="3" y="0"/>
                  </a:moveTo>
                  <a:cubicBezTo>
                    <a:pt x="1" y="1"/>
                    <a:pt x="1" y="1"/>
                    <a:pt x="1" y="1"/>
                  </a:cubicBezTo>
                  <a:cubicBezTo>
                    <a:pt x="1" y="3"/>
                    <a:pt x="1" y="6"/>
                    <a:pt x="0" y="8"/>
                  </a:cubicBezTo>
                  <a:cubicBezTo>
                    <a:pt x="0" y="8"/>
                    <a:pt x="1" y="8"/>
                    <a:pt x="1" y="8"/>
                  </a:cubicBezTo>
                  <a:cubicBezTo>
                    <a:pt x="3" y="8"/>
                    <a:pt x="5" y="6"/>
                    <a:pt x="5" y="4"/>
                  </a:cubicBezTo>
                  <a:cubicBezTo>
                    <a:pt x="5" y="2"/>
                    <a:pt x="4" y="1"/>
                    <a:pt x="3" y="0"/>
                  </a:cubicBezTo>
                </a:path>
              </a:pathLst>
            </a:custGeom>
            <a:solidFill>
              <a:srgbClr val="D5B19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th-TH" sz="675">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575" name="Freeform 293"/>
            <p:cNvSpPr>
              <a:spLocks noEditPoints="1"/>
            </p:cNvSpPr>
            <p:nvPr/>
          </p:nvSpPr>
          <p:spPr bwMode="auto">
            <a:xfrm>
              <a:off x="8380413" y="3840163"/>
              <a:ext cx="430213" cy="400050"/>
            </a:xfrm>
            <a:custGeom>
              <a:avLst/>
              <a:gdLst>
                <a:gd name="T0" fmla="*/ 1 w 45"/>
                <a:gd name="T1" fmla="*/ 15 h 42"/>
                <a:gd name="T2" fmla="*/ 1 w 45"/>
                <a:gd name="T3" fmla="*/ 15 h 42"/>
                <a:gd name="T4" fmla="*/ 1 w 45"/>
                <a:gd name="T5" fmla="*/ 15 h 42"/>
                <a:gd name="T6" fmla="*/ 1 w 45"/>
                <a:gd name="T7" fmla="*/ 11 h 42"/>
                <a:gd name="T8" fmla="*/ 1 w 45"/>
                <a:gd name="T9" fmla="*/ 15 h 42"/>
                <a:gd name="T10" fmla="*/ 1 w 45"/>
                <a:gd name="T11" fmla="*/ 11 h 42"/>
                <a:gd name="T12" fmla="*/ 40 w 45"/>
                <a:gd name="T13" fmla="*/ 2 h 42"/>
                <a:gd name="T14" fmla="*/ 40 w 45"/>
                <a:gd name="T15" fmla="*/ 2 h 42"/>
                <a:gd name="T16" fmla="*/ 40 w 45"/>
                <a:gd name="T17" fmla="*/ 2 h 42"/>
                <a:gd name="T18" fmla="*/ 11 w 45"/>
                <a:gd name="T19" fmla="*/ 0 h 42"/>
                <a:gd name="T20" fmla="*/ 10 w 45"/>
                <a:gd name="T21" fmla="*/ 0 h 42"/>
                <a:gd name="T22" fmla="*/ 1 w 45"/>
                <a:gd name="T23" fmla="*/ 14 h 42"/>
                <a:gd name="T24" fmla="*/ 1 w 45"/>
                <a:gd name="T25" fmla="*/ 18 h 42"/>
                <a:gd name="T26" fmla="*/ 1 w 45"/>
                <a:gd name="T27" fmla="*/ 20 h 42"/>
                <a:gd name="T28" fmla="*/ 0 w 45"/>
                <a:gd name="T29" fmla="*/ 20 h 42"/>
                <a:gd name="T30" fmla="*/ 2 w 45"/>
                <a:gd name="T31" fmla="*/ 27 h 42"/>
                <a:gd name="T32" fmla="*/ 6 w 45"/>
                <a:gd name="T33" fmla="*/ 38 h 42"/>
                <a:gd name="T34" fmla="*/ 9 w 45"/>
                <a:gd name="T35" fmla="*/ 42 h 42"/>
                <a:gd name="T36" fmla="*/ 10 w 45"/>
                <a:gd name="T37" fmla="*/ 42 h 42"/>
                <a:gd name="T38" fmla="*/ 33 w 45"/>
                <a:gd name="T39" fmla="*/ 42 h 42"/>
                <a:gd name="T40" fmla="*/ 35 w 45"/>
                <a:gd name="T41" fmla="*/ 42 h 42"/>
                <a:gd name="T42" fmla="*/ 38 w 45"/>
                <a:gd name="T43" fmla="*/ 38 h 42"/>
                <a:gd name="T44" fmla="*/ 42 w 45"/>
                <a:gd name="T45" fmla="*/ 27 h 42"/>
                <a:gd name="T46" fmla="*/ 43 w 45"/>
                <a:gd name="T47" fmla="*/ 20 h 42"/>
                <a:gd name="T48" fmla="*/ 43 w 45"/>
                <a:gd name="T49" fmla="*/ 20 h 42"/>
                <a:gd name="T50" fmla="*/ 40 w 45"/>
                <a:gd name="T51" fmla="*/ 2 h 42"/>
                <a:gd name="T52" fmla="*/ 44 w 45"/>
                <a:gd name="T53" fmla="*/ 17 h 42"/>
                <a:gd name="T54" fmla="*/ 40 w 45"/>
                <a:gd name="T55" fmla="*/ 5 h 42"/>
                <a:gd name="T56" fmla="*/ 39 w 45"/>
                <a:gd name="T57" fmla="*/ 5 h 42"/>
                <a:gd name="T58" fmla="*/ 32 w 45"/>
                <a:gd name="T59" fmla="*/ 7 h 42"/>
                <a:gd name="T60" fmla="*/ 22 w 45"/>
                <a:gd name="T61" fmla="*/ 3 h 42"/>
                <a:gd name="T62" fmla="*/ 11 w 45"/>
                <a:gd name="T63" fmla="*/ 0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5" h="42">
                  <a:moveTo>
                    <a:pt x="1" y="15"/>
                  </a:moveTo>
                  <a:cubicBezTo>
                    <a:pt x="1" y="15"/>
                    <a:pt x="1" y="15"/>
                    <a:pt x="1" y="15"/>
                  </a:cubicBezTo>
                  <a:cubicBezTo>
                    <a:pt x="1" y="15"/>
                    <a:pt x="1" y="15"/>
                    <a:pt x="1" y="15"/>
                  </a:cubicBezTo>
                  <a:moveTo>
                    <a:pt x="1" y="11"/>
                  </a:moveTo>
                  <a:cubicBezTo>
                    <a:pt x="1" y="13"/>
                    <a:pt x="1" y="14"/>
                    <a:pt x="1" y="15"/>
                  </a:cubicBezTo>
                  <a:cubicBezTo>
                    <a:pt x="1" y="14"/>
                    <a:pt x="1" y="13"/>
                    <a:pt x="1" y="11"/>
                  </a:cubicBezTo>
                  <a:moveTo>
                    <a:pt x="40" y="2"/>
                  </a:moveTo>
                  <a:cubicBezTo>
                    <a:pt x="40" y="2"/>
                    <a:pt x="40" y="2"/>
                    <a:pt x="40" y="2"/>
                  </a:cubicBezTo>
                  <a:cubicBezTo>
                    <a:pt x="40" y="2"/>
                    <a:pt x="40" y="2"/>
                    <a:pt x="40" y="2"/>
                  </a:cubicBezTo>
                  <a:moveTo>
                    <a:pt x="11" y="0"/>
                  </a:moveTo>
                  <a:cubicBezTo>
                    <a:pt x="11" y="0"/>
                    <a:pt x="11" y="0"/>
                    <a:pt x="10" y="0"/>
                  </a:cubicBezTo>
                  <a:cubicBezTo>
                    <a:pt x="3" y="3"/>
                    <a:pt x="2" y="9"/>
                    <a:pt x="1" y="14"/>
                  </a:cubicBezTo>
                  <a:cubicBezTo>
                    <a:pt x="1" y="15"/>
                    <a:pt x="1" y="17"/>
                    <a:pt x="1" y="18"/>
                  </a:cubicBezTo>
                  <a:cubicBezTo>
                    <a:pt x="1" y="19"/>
                    <a:pt x="1" y="20"/>
                    <a:pt x="1" y="20"/>
                  </a:cubicBezTo>
                  <a:cubicBezTo>
                    <a:pt x="0" y="20"/>
                    <a:pt x="0" y="20"/>
                    <a:pt x="0" y="20"/>
                  </a:cubicBezTo>
                  <a:cubicBezTo>
                    <a:pt x="0" y="22"/>
                    <a:pt x="1" y="25"/>
                    <a:pt x="2" y="27"/>
                  </a:cubicBezTo>
                  <a:cubicBezTo>
                    <a:pt x="3" y="31"/>
                    <a:pt x="4" y="35"/>
                    <a:pt x="6" y="38"/>
                  </a:cubicBezTo>
                  <a:cubicBezTo>
                    <a:pt x="7" y="39"/>
                    <a:pt x="8" y="41"/>
                    <a:pt x="9" y="42"/>
                  </a:cubicBezTo>
                  <a:cubicBezTo>
                    <a:pt x="9" y="42"/>
                    <a:pt x="10" y="42"/>
                    <a:pt x="10" y="42"/>
                  </a:cubicBezTo>
                  <a:cubicBezTo>
                    <a:pt x="33" y="42"/>
                    <a:pt x="33" y="42"/>
                    <a:pt x="33" y="42"/>
                  </a:cubicBezTo>
                  <a:cubicBezTo>
                    <a:pt x="33" y="42"/>
                    <a:pt x="34" y="42"/>
                    <a:pt x="35" y="42"/>
                  </a:cubicBezTo>
                  <a:cubicBezTo>
                    <a:pt x="36" y="41"/>
                    <a:pt x="37" y="39"/>
                    <a:pt x="38" y="38"/>
                  </a:cubicBezTo>
                  <a:cubicBezTo>
                    <a:pt x="40" y="35"/>
                    <a:pt x="41" y="31"/>
                    <a:pt x="42" y="27"/>
                  </a:cubicBezTo>
                  <a:cubicBezTo>
                    <a:pt x="43" y="25"/>
                    <a:pt x="43" y="22"/>
                    <a:pt x="43" y="20"/>
                  </a:cubicBezTo>
                  <a:cubicBezTo>
                    <a:pt x="43" y="20"/>
                    <a:pt x="43" y="20"/>
                    <a:pt x="43" y="20"/>
                  </a:cubicBezTo>
                  <a:cubicBezTo>
                    <a:pt x="45" y="15"/>
                    <a:pt x="42" y="3"/>
                    <a:pt x="40" y="2"/>
                  </a:cubicBezTo>
                  <a:cubicBezTo>
                    <a:pt x="42" y="3"/>
                    <a:pt x="44" y="11"/>
                    <a:pt x="44" y="17"/>
                  </a:cubicBezTo>
                  <a:cubicBezTo>
                    <a:pt x="43" y="11"/>
                    <a:pt x="41" y="5"/>
                    <a:pt x="40" y="5"/>
                  </a:cubicBezTo>
                  <a:cubicBezTo>
                    <a:pt x="40" y="5"/>
                    <a:pt x="40" y="5"/>
                    <a:pt x="39" y="5"/>
                  </a:cubicBezTo>
                  <a:cubicBezTo>
                    <a:pt x="37" y="6"/>
                    <a:pt x="34" y="7"/>
                    <a:pt x="32" y="7"/>
                  </a:cubicBezTo>
                  <a:cubicBezTo>
                    <a:pt x="28" y="7"/>
                    <a:pt x="25" y="5"/>
                    <a:pt x="22" y="3"/>
                  </a:cubicBezTo>
                  <a:cubicBezTo>
                    <a:pt x="19" y="2"/>
                    <a:pt x="15" y="0"/>
                    <a:pt x="11" y="0"/>
                  </a:cubicBezTo>
                </a:path>
              </a:pathLst>
            </a:custGeom>
            <a:solidFill>
              <a:srgbClr val="D5B19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th-TH" sz="675">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576" name="Freeform 294"/>
            <p:cNvSpPr>
              <a:spLocks noEditPoints="1"/>
            </p:cNvSpPr>
            <p:nvPr/>
          </p:nvSpPr>
          <p:spPr bwMode="auto">
            <a:xfrm>
              <a:off x="8342313" y="3830638"/>
              <a:ext cx="487363" cy="200025"/>
            </a:xfrm>
            <a:custGeom>
              <a:avLst/>
              <a:gdLst>
                <a:gd name="T0" fmla="*/ 10 w 51"/>
                <a:gd name="T1" fmla="*/ 0 h 21"/>
                <a:gd name="T2" fmla="*/ 0 w 51"/>
                <a:gd name="T3" fmla="*/ 8 h 21"/>
                <a:gd name="T4" fmla="*/ 3 w 51"/>
                <a:gd name="T5" fmla="*/ 20 h 21"/>
                <a:gd name="T6" fmla="*/ 3 w 51"/>
                <a:gd name="T7" fmla="*/ 20 h 21"/>
                <a:gd name="T8" fmla="*/ 4 w 51"/>
                <a:gd name="T9" fmla="*/ 21 h 21"/>
                <a:gd name="T10" fmla="*/ 5 w 51"/>
                <a:gd name="T11" fmla="*/ 21 h 21"/>
                <a:gd name="T12" fmla="*/ 5 w 51"/>
                <a:gd name="T13" fmla="*/ 19 h 21"/>
                <a:gd name="T14" fmla="*/ 5 w 51"/>
                <a:gd name="T15" fmla="*/ 19 h 21"/>
                <a:gd name="T16" fmla="*/ 5 w 51"/>
                <a:gd name="T17" fmla="*/ 16 h 21"/>
                <a:gd name="T18" fmla="*/ 5 w 51"/>
                <a:gd name="T19" fmla="*/ 16 h 21"/>
                <a:gd name="T20" fmla="*/ 5 w 51"/>
                <a:gd name="T21" fmla="*/ 16 h 21"/>
                <a:gd name="T22" fmla="*/ 5 w 51"/>
                <a:gd name="T23" fmla="*/ 12 h 21"/>
                <a:gd name="T24" fmla="*/ 5 w 51"/>
                <a:gd name="T25" fmla="*/ 12 h 21"/>
                <a:gd name="T26" fmla="*/ 10 w 51"/>
                <a:gd name="T27" fmla="*/ 0 h 21"/>
                <a:gd name="T28" fmla="*/ 37 w 51"/>
                <a:gd name="T29" fmla="*/ 0 h 21"/>
                <a:gd name="T30" fmla="*/ 23 w 51"/>
                <a:gd name="T31" fmla="*/ 0 h 21"/>
                <a:gd name="T32" fmla="*/ 26 w 51"/>
                <a:gd name="T33" fmla="*/ 1 h 21"/>
                <a:gd name="T34" fmla="*/ 36 w 51"/>
                <a:gd name="T35" fmla="*/ 5 h 21"/>
                <a:gd name="T36" fmla="*/ 43 w 51"/>
                <a:gd name="T37" fmla="*/ 3 h 21"/>
                <a:gd name="T38" fmla="*/ 44 w 51"/>
                <a:gd name="T39" fmla="*/ 3 h 21"/>
                <a:gd name="T40" fmla="*/ 44 w 51"/>
                <a:gd name="T41" fmla="*/ 3 h 21"/>
                <a:gd name="T42" fmla="*/ 44 w 51"/>
                <a:gd name="T43" fmla="*/ 3 h 21"/>
                <a:gd name="T44" fmla="*/ 44 w 51"/>
                <a:gd name="T45" fmla="*/ 3 h 21"/>
                <a:gd name="T46" fmla="*/ 47 w 51"/>
                <a:gd name="T47" fmla="*/ 21 h 21"/>
                <a:gd name="T48" fmla="*/ 47 w 51"/>
                <a:gd name="T49" fmla="*/ 21 h 21"/>
                <a:gd name="T50" fmla="*/ 49 w 51"/>
                <a:gd name="T51" fmla="*/ 20 h 21"/>
                <a:gd name="T52" fmla="*/ 49 w 51"/>
                <a:gd name="T53" fmla="*/ 20 h 21"/>
                <a:gd name="T54" fmla="*/ 51 w 51"/>
                <a:gd name="T55" fmla="*/ 10 h 21"/>
                <a:gd name="T56" fmla="*/ 37 w 51"/>
                <a:gd name="T57" fmla="*/ 0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51" h="21">
                  <a:moveTo>
                    <a:pt x="10" y="0"/>
                  </a:moveTo>
                  <a:cubicBezTo>
                    <a:pt x="6" y="2"/>
                    <a:pt x="2" y="4"/>
                    <a:pt x="0" y="8"/>
                  </a:cubicBezTo>
                  <a:cubicBezTo>
                    <a:pt x="0" y="13"/>
                    <a:pt x="2" y="18"/>
                    <a:pt x="3" y="20"/>
                  </a:cubicBezTo>
                  <a:cubicBezTo>
                    <a:pt x="3" y="20"/>
                    <a:pt x="3" y="20"/>
                    <a:pt x="3" y="20"/>
                  </a:cubicBezTo>
                  <a:cubicBezTo>
                    <a:pt x="4" y="21"/>
                    <a:pt x="4" y="21"/>
                    <a:pt x="4" y="21"/>
                  </a:cubicBezTo>
                  <a:cubicBezTo>
                    <a:pt x="5" y="21"/>
                    <a:pt x="5" y="21"/>
                    <a:pt x="5" y="21"/>
                  </a:cubicBezTo>
                  <a:cubicBezTo>
                    <a:pt x="5" y="21"/>
                    <a:pt x="5" y="20"/>
                    <a:pt x="5" y="19"/>
                  </a:cubicBezTo>
                  <a:cubicBezTo>
                    <a:pt x="5" y="19"/>
                    <a:pt x="5" y="19"/>
                    <a:pt x="5" y="19"/>
                  </a:cubicBezTo>
                  <a:cubicBezTo>
                    <a:pt x="5" y="18"/>
                    <a:pt x="5" y="17"/>
                    <a:pt x="5" y="16"/>
                  </a:cubicBezTo>
                  <a:cubicBezTo>
                    <a:pt x="5" y="16"/>
                    <a:pt x="5" y="16"/>
                    <a:pt x="5" y="16"/>
                  </a:cubicBezTo>
                  <a:cubicBezTo>
                    <a:pt x="5" y="16"/>
                    <a:pt x="5" y="16"/>
                    <a:pt x="5" y="16"/>
                  </a:cubicBezTo>
                  <a:cubicBezTo>
                    <a:pt x="5" y="15"/>
                    <a:pt x="5" y="14"/>
                    <a:pt x="5" y="12"/>
                  </a:cubicBezTo>
                  <a:cubicBezTo>
                    <a:pt x="5" y="12"/>
                    <a:pt x="5" y="12"/>
                    <a:pt x="5" y="12"/>
                  </a:cubicBezTo>
                  <a:cubicBezTo>
                    <a:pt x="6" y="9"/>
                    <a:pt x="6" y="4"/>
                    <a:pt x="10" y="0"/>
                  </a:cubicBezTo>
                  <a:moveTo>
                    <a:pt x="37" y="0"/>
                  </a:moveTo>
                  <a:cubicBezTo>
                    <a:pt x="23" y="0"/>
                    <a:pt x="23" y="0"/>
                    <a:pt x="23" y="0"/>
                  </a:cubicBezTo>
                  <a:cubicBezTo>
                    <a:pt x="24" y="0"/>
                    <a:pt x="25" y="1"/>
                    <a:pt x="26" y="1"/>
                  </a:cubicBezTo>
                  <a:cubicBezTo>
                    <a:pt x="29" y="3"/>
                    <a:pt x="32" y="5"/>
                    <a:pt x="36" y="5"/>
                  </a:cubicBezTo>
                  <a:cubicBezTo>
                    <a:pt x="38" y="5"/>
                    <a:pt x="41" y="4"/>
                    <a:pt x="43" y="3"/>
                  </a:cubicBezTo>
                  <a:cubicBezTo>
                    <a:pt x="44" y="3"/>
                    <a:pt x="44" y="3"/>
                    <a:pt x="44" y="3"/>
                  </a:cubicBezTo>
                  <a:cubicBezTo>
                    <a:pt x="44" y="3"/>
                    <a:pt x="44" y="3"/>
                    <a:pt x="44" y="3"/>
                  </a:cubicBezTo>
                  <a:cubicBezTo>
                    <a:pt x="44" y="3"/>
                    <a:pt x="44" y="3"/>
                    <a:pt x="44" y="3"/>
                  </a:cubicBezTo>
                  <a:cubicBezTo>
                    <a:pt x="44" y="3"/>
                    <a:pt x="44" y="3"/>
                    <a:pt x="44" y="3"/>
                  </a:cubicBezTo>
                  <a:cubicBezTo>
                    <a:pt x="46" y="4"/>
                    <a:pt x="49" y="16"/>
                    <a:pt x="47" y="21"/>
                  </a:cubicBezTo>
                  <a:cubicBezTo>
                    <a:pt x="47" y="21"/>
                    <a:pt x="47" y="21"/>
                    <a:pt x="47" y="21"/>
                  </a:cubicBezTo>
                  <a:cubicBezTo>
                    <a:pt x="49" y="20"/>
                    <a:pt x="49" y="20"/>
                    <a:pt x="49" y="20"/>
                  </a:cubicBezTo>
                  <a:cubicBezTo>
                    <a:pt x="49" y="20"/>
                    <a:pt x="49" y="20"/>
                    <a:pt x="49" y="20"/>
                  </a:cubicBezTo>
                  <a:cubicBezTo>
                    <a:pt x="50" y="16"/>
                    <a:pt x="51" y="13"/>
                    <a:pt x="51" y="10"/>
                  </a:cubicBezTo>
                  <a:cubicBezTo>
                    <a:pt x="49" y="4"/>
                    <a:pt x="43" y="0"/>
                    <a:pt x="37" y="0"/>
                  </a:cubicBezTo>
                </a:path>
              </a:pathLst>
            </a:custGeom>
            <a:solidFill>
              <a:srgbClr val="726C5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th-TH" sz="675">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577" name="Freeform 295"/>
            <p:cNvSpPr>
              <a:spLocks/>
            </p:cNvSpPr>
            <p:nvPr/>
          </p:nvSpPr>
          <p:spPr bwMode="auto">
            <a:xfrm>
              <a:off x="8389938" y="3830638"/>
              <a:ext cx="411163" cy="180975"/>
            </a:xfrm>
            <a:custGeom>
              <a:avLst/>
              <a:gdLst>
                <a:gd name="T0" fmla="*/ 18 w 43"/>
                <a:gd name="T1" fmla="*/ 0 h 19"/>
                <a:gd name="T2" fmla="*/ 9 w 43"/>
                <a:gd name="T3" fmla="*/ 0 h 19"/>
                <a:gd name="T4" fmla="*/ 5 w 43"/>
                <a:gd name="T5" fmla="*/ 0 h 19"/>
                <a:gd name="T6" fmla="*/ 0 w 43"/>
                <a:gd name="T7" fmla="*/ 12 h 19"/>
                <a:gd name="T8" fmla="*/ 0 w 43"/>
                <a:gd name="T9" fmla="*/ 12 h 19"/>
                <a:gd name="T10" fmla="*/ 0 w 43"/>
                <a:gd name="T11" fmla="*/ 16 h 19"/>
                <a:gd name="T12" fmla="*/ 0 w 43"/>
                <a:gd name="T13" fmla="*/ 16 h 19"/>
                <a:gd name="T14" fmla="*/ 0 w 43"/>
                <a:gd name="T15" fmla="*/ 16 h 19"/>
                <a:gd name="T16" fmla="*/ 0 w 43"/>
                <a:gd name="T17" fmla="*/ 19 h 19"/>
                <a:gd name="T18" fmla="*/ 0 w 43"/>
                <a:gd name="T19" fmla="*/ 15 h 19"/>
                <a:gd name="T20" fmla="*/ 9 w 43"/>
                <a:gd name="T21" fmla="*/ 1 h 19"/>
                <a:gd name="T22" fmla="*/ 10 w 43"/>
                <a:gd name="T23" fmla="*/ 1 h 19"/>
                <a:gd name="T24" fmla="*/ 21 w 43"/>
                <a:gd name="T25" fmla="*/ 4 h 19"/>
                <a:gd name="T26" fmla="*/ 31 w 43"/>
                <a:gd name="T27" fmla="*/ 8 h 19"/>
                <a:gd name="T28" fmla="*/ 38 w 43"/>
                <a:gd name="T29" fmla="*/ 6 h 19"/>
                <a:gd name="T30" fmla="*/ 39 w 43"/>
                <a:gd name="T31" fmla="*/ 6 h 19"/>
                <a:gd name="T32" fmla="*/ 43 w 43"/>
                <a:gd name="T33" fmla="*/ 18 h 19"/>
                <a:gd name="T34" fmla="*/ 39 w 43"/>
                <a:gd name="T35" fmla="*/ 3 h 19"/>
                <a:gd name="T36" fmla="*/ 39 w 43"/>
                <a:gd name="T37" fmla="*/ 3 h 19"/>
                <a:gd name="T38" fmla="*/ 39 w 43"/>
                <a:gd name="T39" fmla="*/ 3 h 19"/>
                <a:gd name="T40" fmla="*/ 39 w 43"/>
                <a:gd name="T41" fmla="*/ 3 h 19"/>
                <a:gd name="T42" fmla="*/ 38 w 43"/>
                <a:gd name="T43" fmla="*/ 3 h 19"/>
                <a:gd name="T44" fmla="*/ 31 w 43"/>
                <a:gd name="T45" fmla="*/ 5 h 19"/>
                <a:gd name="T46" fmla="*/ 21 w 43"/>
                <a:gd name="T47" fmla="*/ 1 h 19"/>
                <a:gd name="T48" fmla="*/ 18 w 43"/>
                <a:gd name="T49" fmla="*/ 0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43" h="19">
                  <a:moveTo>
                    <a:pt x="18" y="0"/>
                  </a:moveTo>
                  <a:cubicBezTo>
                    <a:pt x="9" y="0"/>
                    <a:pt x="9" y="0"/>
                    <a:pt x="9" y="0"/>
                  </a:cubicBezTo>
                  <a:cubicBezTo>
                    <a:pt x="8" y="0"/>
                    <a:pt x="6" y="0"/>
                    <a:pt x="5" y="0"/>
                  </a:cubicBezTo>
                  <a:cubicBezTo>
                    <a:pt x="1" y="4"/>
                    <a:pt x="1" y="9"/>
                    <a:pt x="0" y="12"/>
                  </a:cubicBezTo>
                  <a:cubicBezTo>
                    <a:pt x="0" y="12"/>
                    <a:pt x="0" y="12"/>
                    <a:pt x="0" y="12"/>
                  </a:cubicBezTo>
                  <a:cubicBezTo>
                    <a:pt x="0" y="14"/>
                    <a:pt x="0" y="15"/>
                    <a:pt x="0" y="16"/>
                  </a:cubicBezTo>
                  <a:cubicBezTo>
                    <a:pt x="0" y="16"/>
                    <a:pt x="0" y="16"/>
                    <a:pt x="0" y="16"/>
                  </a:cubicBezTo>
                  <a:cubicBezTo>
                    <a:pt x="0" y="16"/>
                    <a:pt x="0" y="16"/>
                    <a:pt x="0" y="16"/>
                  </a:cubicBezTo>
                  <a:cubicBezTo>
                    <a:pt x="0" y="17"/>
                    <a:pt x="0" y="18"/>
                    <a:pt x="0" y="19"/>
                  </a:cubicBezTo>
                  <a:cubicBezTo>
                    <a:pt x="0" y="18"/>
                    <a:pt x="0" y="16"/>
                    <a:pt x="0" y="15"/>
                  </a:cubicBezTo>
                  <a:cubicBezTo>
                    <a:pt x="1" y="10"/>
                    <a:pt x="2" y="4"/>
                    <a:pt x="9" y="1"/>
                  </a:cubicBezTo>
                  <a:cubicBezTo>
                    <a:pt x="10" y="1"/>
                    <a:pt x="10" y="1"/>
                    <a:pt x="10" y="1"/>
                  </a:cubicBezTo>
                  <a:cubicBezTo>
                    <a:pt x="14" y="1"/>
                    <a:pt x="18" y="3"/>
                    <a:pt x="21" y="4"/>
                  </a:cubicBezTo>
                  <a:cubicBezTo>
                    <a:pt x="24" y="6"/>
                    <a:pt x="27" y="8"/>
                    <a:pt x="31" y="8"/>
                  </a:cubicBezTo>
                  <a:cubicBezTo>
                    <a:pt x="33" y="8"/>
                    <a:pt x="36" y="7"/>
                    <a:pt x="38" y="6"/>
                  </a:cubicBezTo>
                  <a:cubicBezTo>
                    <a:pt x="39" y="6"/>
                    <a:pt x="39" y="6"/>
                    <a:pt x="39" y="6"/>
                  </a:cubicBezTo>
                  <a:cubicBezTo>
                    <a:pt x="40" y="6"/>
                    <a:pt x="42" y="12"/>
                    <a:pt x="43" y="18"/>
                  </a:cubicBezTo>
                  <a:cubicBezTo>
                    <a:pt x="43" y="12"/>
                    <a:pt x="41" y="4"/>
                    <a:pt x="39" y="3"/>
                  </a:cubicBezTo>
                  <a:cubicBezTo>
                    <a:pt x="39" y="3"/>
                    <a:pt x="39" y="3"/>
                    <a:pt x="39" y="3"/>
                  </a:cubicBezTo>
                  <a:cubicBezTo>
                    <a:pt x="39" y="3"/>
                    <a:pt x="39" y="3"/>
                    <a:pt x="39" y="3"/>
                  </a:cubicBezTo>
                  <a:cubicBezTo>
                    <a:pt x="39" y="3"/>
                    <a:pt x="39" y="3"/>
                    <a:pt x="39" y="3"/>
                  </a:cubicBezTo>
                  <a:cubicBezTo>
                    <a:pt x="39" y="3"/>
                    <a:pt x="39" y="3"/>
                    <a:pt x="38" y="3"/>
                  </a:cubicBezTo>
                  <a:cubicBezTo>
                    <a:pt x="36" y="4"/>
                    <a:pt x="33" y="5"/>
                    <a:pt x="31" y="5"/>
                  </a:cubicBezTo>
                  <a:cubicBezTo>
                    <a:pt x="27" y="5"/>
                    <a:pt x="24" y="3"/>
                    <a:pt x="21" y="1"/>
                  </a:cubicBezTo>
                  <a:cubicBezTo>
                    <a:pt x="20" y="1"/>
                    <a:pt x="19" y="0"/>
                    <a:pt x="18" y="0"/>
                  </a:cubicBezTo>
                </a:path>
              </a:pathLst>
            </a:custGeom>
            <a:solidFill>
              <a:srgbClr val="B99A8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th-TH" sz="675">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578" name="Freeform 296"/>
            <p:cNvSpPr>
              <a:spLocks noEditPoints="1"/>
            </p:cNvSpPr>
            <p:nvPr/>
          </p:nvSpPr>
          <p:spPr bwMode="auto">
            <a:xfrm>
              <a:off x="8389938" y="3830638"/>
              <a:ext cx="373063" cy="180975"/>
            </a:xfrm>
            <a:custGeom>
              <a:avLst/>
              <a:gdLst>
                <a:gd name="T0" fmla="*/ 0 w 39"/>
                <a:gd name="T1" fmla="*/ 16 h 19"/>
                <a:gd name="T2" fmla="*/ 0 w 39"/>
                <a:gd name="T3" fmla="*/ 19 h 19"/>
                <a:gd name="T4" fmla="*/ 0 w 39"/>
                <a:gd name="T5" fmla="*/ 19 h 19"/>
                <a:gd name="T6" fmla="*/ 0 w 39"/>
                <a:gd name="T7" fmla="*/ 16 h 19"/>
                <a:gd name="T8" fmla="*/ 0 w 39"/>
                <a:gd name="T9" fmla="*/ 16 h 19"/>
                <a:gd name="T10" fmla="*/ 0 w 39"/>
                <a:gd name="T11" fmla="*/ 16 h 19"/>
                <a:gd name="T12" fmla="*/ 0 w 39"/>
                <a:gd name="T13" fmla="*/ 16 h 19"/>
                <a:gd name="T14" fmla="*/ 39 w 39"/>
                <a:gd name="T15" fmla="*/ 3 h 19"/>
                <a:gd name="T16" fmla="*/ 39 w 39"/>
                <a:gd name="T17" fmla="*/ 3 h 19"/>
                <a:gd name="T18" fmla="*/ 39 w 39"/>
                <a:gd name="T19" fmla="*/ 3 h 19"/>
                <a:gd name="T20" fmla="*/ 5 w 39"/>
                <a:gd name="T21" fmla="*/ 0 h 19"/>
                <a:gd name="T22" fmla="*/ 5 w 39"/>
                <a:gd name="T23" fmla="*/ 0 h 19"/>
                <a:gd name="T24" fmla="*/ 0 w 39"/>
                <a:gd name="T25" fmla="*/ 12 h 19"/>
                <a:gd name="T26" fmla="*/ 0 w 39"/>
                <a:gd name="T27" fmla="*/ 12 h 19"/>
                <a:gd name="T28" fmla="*/ 0 w 39"/>
                <a:gd name="T29" fmla="*/ 12 h 19"/>
                <a:gd name="T30" fmla="*/ 5 w 39"/>
                <a:gd name="T31" fmla="*/ 0 h 19"/>
                <a:gd name="T32" fmla="*/ 18 w 39"/>
                <a:gd name="T33" fmla="*/ 0 h 19"/>
                <a:gd name="T34" fmla="*/ 18 w 39"/>
                <a:gd name="T35" fmla="*/ 0 h 19"/>
                <a:gd name="T36" fmla="*/ 21 w 39"/>
                <a:gd name="T37" fmla="*/ 1 h 19"/>
                <a:gd name="T38" fmla="*/ 31 w 39"/>
                <a:gd name="T39" fmla="*/ 5 h 19"/>
                <a:gd name="T40" fmla="*/ 38 w 39"/>
                <a:gd name="T41" fmla="*/ 3 h 19"/>
                <a:gd name="T42" fmla="*/ 39 w 39"/>
                <a:gd name="T43" fmla="*/ 3 h 19"/>
                <a:gd name="T44" fmla="*/ 39 w 39"/>
                <a:gd name="T45" fmla="*/ 3 h 19"/>
                <a:gd name="T46" fmla="*/ 39 w 39"/>
                <a:gd name="T47" fmla="*/ 3 h 19"/>
                <a:gd name="T48" fmla="*/ 38 w 39"/>
                <a:gd name="T49" fmla="*/ 3 h 19"/>
                <a:gd name="T50" fmla="*/ 31 w 39"/>
                <a:gd name="T51" fmla="*/ 5 h 19"/>
                <a:gd name="T52" fmla="*/ 21 w 39"/>
                <a:gd name="T53" fmla="*/ 1 h 19"/>
                <a:gd name="T54" fmla="*/ 18 w 39"/>
                <a:gd name="T55" fmla="*/ 0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39" h="19">
                  <a:moveTo>
                    <a:pt x="0" y="16"/>
                  </a:moveTo>
                  <a:cubicBezTo>
                    <a:pt x="0" y="17"/>
                    <a:pt x="0" y="18"/>
                    <a:pt x="0" y="19"/>
                  </a:cubicBezTo>
                  <a:cubicBezTo>
                    <a:pt x="0" y="19"/>
                    <a:pt x="0" y="19"/>
                    <a:pt x="0" y="19"/>
                  </a:cubicBezTo>
                  <a:cubicBezTo>
                    <a:pt x="0" y="18"/>
                    <a:pt x="0" y="17"/>
                    <a:pt x="0" y="16"/>
                  </a:cubicBezTo>
                  <a:moveTo>
                    <a:pt x="0" y="16"/>
                  </a:moveTo>
                  <a:cubicBezTo>
                    <a:pt x="0" y="16"/>
                    <a:pt x="0" y="16"/>
                    <a:pt x="0" y="16"/>
                  </a:cubicBezTo>
                  <a:cubicBezTo>
                    <a:pt x="0" y="16"/>
                    <a:pt x="0" y="16"/>
                    <a:pt x="0" y="16"/>
                  </a:cubicBezTo>
                  <a:moveTo>
                    <a:pt x="39" y="3"/>
                  </a:moveTo>
                  <a:cubicBezTo>
                    <a:pt x="39" y="3"/>
                    <a:pt x="39" y="3"/>
                    <a:pt x="39" y="3"/>
                  </a:cubicBezTo>
                  <a:cubicBezTo>
                    <a:pt x="39" y="3"/>
                    <a:pt x="39" y="3"/>
                    <a:pt x="39" y="3"/>
                  </a:cubicBezTo>
                  <a:moveTo>
                    <a:pt x="5" y="0"/>
                  </a:moveTo>
                  <a:cubicBezTo>
                    <a:pt x="5" y="0"/>
                    <a:pt x="5" y="0"/>
                    <a:pt x="5" y="0"/>
                  </a:cubicBezTo>
                  <a:cubicBezTo>
                    <a:pt x="1" y="4"/>
                    <a:pt x="1" y="9"/>
                    <a:pt x="0" y="12"/>
                  </a:cubicBezTo>
                  <a:cubicBezTo>
                    <a:pt x="0" y="12"/>
                    <a:pt x="0" y="12"/>
                    <a:pt x="0" y="12"/>
                  </a:cubicBezTo>
                  <a:cubicBezTo>
                    <a:pt x="0" y="12"/>
                    <a:pt x="0" y="12"/>
                    <a:pt x="0" y="12"/>
                  </a:cubicBezTo>
                  <a:cubicBezTo>
                    <a:pt x="1" y="9"/>
                    <a:pt x="1" y="4"/>
                    <a:pt x="5" y="0"/>
                  </a:cubicBezTo>
                  <a:moveTo>
                    <a:pt x="18" y="0"/>
                  </a:moveTo>
                  <a:cubicBezTo>
                    <a:pt x="18" y="0"/>
                    <a:pt x="18" y="0"/>
                    <a:pt x="18" y="0"/>
                  </a:cubicBezTo>
                  <a:cubicBezTo>
                    <a:pt x="19" y="0"/>
                    <a:pt x="20" y="1"/>
                    <a:pt x="21" y="1"/>
                  </a:cubicBezTo>
                  <a:cubicBezTo>
                    <a:pt x="24" y="3"/>
                    <a:pt x="27" y="5"/>
                    <a:pt x="31" y="5"/>
                  </a:cubicBezTo>
                  <a:cubicBezTo>
                    <a:pt x="33" y="5"/>
                    <a:pt x="36" y="4"/>
                    <a:pt x="38" y="3"/>
                  </a:cubicBezTo>
                  <a:cubicBezTo>
                    <a:pt x="39" y="3"/>
                    <a:pt x="39" y="3"/>
                    <a:pt x="39" y="3"/>
                  </a:cubicBezTo>
                  <a:cubicBezTo>
                    <a:pt x="39" y="3"/>
                    <a:pt x="39" y="3"/>
                    <a:pt x="39" y="3"/>
                  </a:cubicBezTo>
                  <a:cubicBezTo>
                    <a:pt x="39" y="3"/>
                    <a:pt x="39" y="3"/>
                    <a:pt x="39" y="3"/>
                  </a:cubicBezTo>
                  <a:cubicBezTo>
                    <a:pt x="39" y="3"/>
                    <a:pt x="39" y="3"/>
                    <a:pt x="38" y="3"/>
                  </a:cubicBezTo>
                  <a:cubicBezTo>
                    <a:pt x="36" y="4"/>
                    <a:pt x="33" y="5"/>
                    <a:pt x="31" y="5"/>
                  </a:cubicBezTo>
                  <a:cubicBezTo>
                    <a:pt x="27" y="5"/>
                    <a:pt x="24" y="3"/>
                    <a:pt x="21" y="1"/>
                  </a:cubicBezTo>
                  <a:cubicBezTo>
                    <a:pt x="20" y="1"/>
                    <a:pt x="19" y="0"/>
                    <a:pt x="18" y="0"/>
                  </a:cubicBezTo>
                </a:path>
              </a:pathLst>
            </a:custGeom>
            <a:solidFill>
              <a:srgbClr val="6661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th-TH" sz="675">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579" name="Freeform 297"/>
            <p:cNvSpPr>
              <a:spLocks noEditPoints="1"/>
            </p:cNvSpPr>
            <p:nvPr/>
          </p:nvSpPr>
          <p:spPr bwMode="auto">
            <a:xfrm>
              <a:off x="8304213" y="3811588"/>
              <a:ext cx="563563" cy="447675"/>
            </a:xfrm>
            <a:custGeom>
              <a:avLst/>
              <a:gdLst>
                <a:gd name="T0" fmla="*/ 27 w 59"/>
                <a:gd name="T1" fmla="*/ 2 h 47"/>
                <a:gd name="T2" fmla="*/ 41 w 59"/>
                <a:gd name="T3" fmla="*/ 2 h 47"/>
                <a:gd name="T4" fmla="*/ 55 w 59"/>
                <a:gd name="T5" fmla="*/ 12 h 47"/>
                <a:gd name="T6" fmla="*/ 57 w 59"/>
                <a:gd name="T7" fmla="*/ 18 h 47"/>
                <a:gd name="T8" fmla="*/ 57 w 59"/>
                <a:gd name="T9" fmla="*/ 29 h 47"/>
                <a:gd name="T10" fmla="*/ 51 w 59"/>
                <a:gd name="T11" fmla="*/ 41 h 47"/>
                <a:gd name="T12" fmla="*/ 43 w 59"/>
                <a:gd name="T13" fmla="*/ 45 h 47"/>
                <a:gd name="T14" fmla="*/ 41 w 59"/>
                <a:gd name="T15" fmla="*/ 45 h 47"/>
                <a:gd name="T16" fmla="*/ 18 w 59"/>
                <a:gd name="T17" fmla="*/ 45 h 47"/>
                <a:gd name="T18" fmla="*/ 17 w 59"/>
                <a:gd name="T19" fmla="*/ 45 h 47"/>
                <a:gd name="T20" fmla="*/ 8 w 59"/>
                <a:gd name="T21" fmla="*/ 41 h 47"/>
                <a:gd name="T22" fmla="*/ 2 w 59"/>
                <a:gd name="T23" fmla="*/ 29 h 47"/>
                <a:gd name="T24" fmla="*/ 2 w 59"/>
                <a:gd name="T25" fmla="*/ 18 h 47"/>
                <a:gd name="T26" fmla="*/ 4 w 59"/>
                <a:gd name="T27" fmla="*/ 10 h 47"/>
                <a:gd name="T28" fmla="*/ 14 w 59"/>
                <a:gd name="T29" fmla="*/ 2 h 47"/>
                <a:gd name="T30" fmla="*/ 14 w 59"/>
                <a:gd name="T31" fmla="*/ 2 h 47"/>
                <a:gd name="T32" fmla="*/ 18 w 59"/>
                <a:gd name="T33" fmla="*/ 2 h 47"/>
                <a:gd name="T34" fmla="*/ 27 w 59"/>
                <a:gd name="T35" fmla="*/ 2 h 47"/>
                <a:gd name="T36" fmla="*/ 41 w 59"/>
                <a:gd name="T37" fmla="*/ 0 h 47"/>
                <a:gd name="T38" fmla="*/ 17 w 59"/>
                <a:gd name="T39" fmla="*/ 0 h 47"/>
                <a:gd name="T40" fmla="*/ 0 w 59"/>
                <a:gd name="T41" fmla="*/ 18 h 47"/>
                <a:gd name="T42" fmla="*/ 0 w 59"/>
                <a:gd name="T43" fmla="*/ 29 h 47"/>
                <a:gd name="T44" fmla="*/ 17 w 59"/>
                <a:gd name="T45" fmla="*/ 47 h 47"/>
                <a:gd name="T46" fmla="*/ 41 w 59"/>
                <a:gd name="T47" fmla="*/ 47 h 47"/>
                <a:gd name="T48" fmla="*/ 59 w 59"/>
                <a:gd name="T49" fmla="*/ 29 h 47"/>
                <a:gd name="T50" fmla="*/ 59 w 59"/>
                <a:gd name="T51" fmla="*/ 18 h 47"/>
                <a:gd name="T52" fmla="*/ 41 w 59"/>
                <a:gd name="T53" fmla="*/ 0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59" h="47">
                  <a:moveTo>
                    <a:pt x="27" y="2"/>
                  </a:moveTo>
                  <a:cubicBezTo>
                    <a:pt x="41" y="2"/>
                    <a:pt x="41" y="2"/>
                    <a:pt x="41" y="2"/>
                  </a:cubicBezTo>
                  <a:cubicBezTo>
                    <a:pt x="47" y="2"/>
                    <a:pt x="53" y="6"/>
                    <a:pt x="55" y="12"/>
                  </a:cubicBezTo>
                  <a:cubicBezTo>
                    <a:pt x="56" y="14"/>
                    <a:pt x="57" y="16"/>
                    <a:pt x="57" y="18"/>
                  </a:cubicBezTo>
                  <a:cubicBezTo>
                    <a:pt x="57" y="29"/>
                    <a:pt x="57" y="29"/>
                    <a:pt x="57" y="29"/>
                  </a:cubicBezTo>
                  <a:cubicBezTo>
                    <a:pt x="57" y="34"/>
                    <a:pt x="55" y="38"/>
                    <a:pt x="51" y="41"/>
                  </a:cubicBezTo>
                  <a:cubicBezTo>
                    <a:pt x="49" y="43"/>
                    <a:pt x="46" y="44"/>
                    <a:pt x="43" y="45"/>
                  </a:cubicBezTo>
                  <a:cubicBezTo>
                    <a:pt x="42" y="45"/>
                    <a:pt x="41" y="45"/>
                    <a:pt x="41" y="45"/>
                  </a:cubicBezTo>
                  <a:cubicBezTo>
                    <a:pt x="18" y="45"/>
                    <a:pt x="18" y="45"/>
                    <a:pt x="18" y="45"/>
                  </a:cubicBezTo>
                  <a:cubicBezTo>
                    <a:pt x="18" y="45"/>
                    <a:pt x="17" y="45"/>
                    <a:pt x="17" y="45"/>
                  </a:cubicBezTo>
                  <a:cubicBezTo>
                    <a:pt x="13" y="45"/>
                    <a:pt x="10" y="43"/>
                    <a:pt x="8" y="41"/>
                  </a:cubicBezTo>
                  <a:cubicBezTo>
                    <a:pt x="4" y="38"/>
                    <a:pt x="2" y="34"/>
                    <a:pt x="2" y="29"/>
                  </a:cubicBezTo>
                  <a:cubicBezTo>
                    <a:pt x="2" y="18"/>
                    <a:pt x="2" y="18"/>
                    <a:pt x="2" y="18"/>
                  </a:cubicBezTo>
                  <a:cubicBezTo>
                    <a:pt x="2" y="15"/>
                    <a:pt x="3" y="13"/>
                    <a:pt x="4" y="10"/>
                  </a:cubicBezTo>
                  <a:cubicBezTo>
                    <a:pt x="6" y="6"/>
                    <a:pt x="10" y="4"/>
                    <a:pt x="14" y="2"/>
                  </a:cubicBezTo>
                  <a:cubicBezTo>
                    <a:pt x="14" y="2"/>
                    <a:pt x="14" y="2"/>
                    <a:pt x="14" y="2"/>
                  </a:cubicBezTo>
                  <a:cubicBezTo>
                    <a:pt x="15" y="2"/>
                    <a:pt x="17" y="2"/>
                    <a:pt x="18" y="2"/>
                  </a:cubicBezTo>
                  <a:cubicBezTo>
                    <a:pt x="27" y="2"/>
                    <a:pt x="27" y="2"/>
                    <a:pt x="27" y="2"/>
                  </a:cubicBezTo>
                  <a:moveTo>
                    <a:pt x="41" y="0"/>
                  </a:moveTo>
                  <a:cubicBezTo>
                    <a:pt x="17" y="0"/>
                    <a:pt x="17" y="0"/>
                    <a:pt x="17" y="0"/>
                  </a:cubicBezTo>
                  <a:cubicBezTo>
                    <a:pt x="8" y="0"/>
                    <a:pt x="0" y="8"/>
                    <a:pt x="0" y="18"/>
                  </a:cubicBezTo>
                  <a:cubicBezTo>
                    <a:pt x="0" y="29"/>
                    <a:pt x="0" y="29"/>
                    <a:pt x="0" y="29"/>
                  </a:cubicBezTo>
                  <a:cubicBezTo>
                    <a:pt x="0" y="39"/>
                    <a:pt x="8" y="47"/>
                    <a:pt x="17" y="47"/>
                  </a:cubicBezTo>
                  <a:cubicBezTo>
                    <a:pt x="41" y="47"/>
                    <a:pt x="41" y="47"/>
                    <a:pt x="41" y="47"/>
                  </a:cubicBezTo>
                  <a:cubicBezTo>
                    <a:pt x="51" y="47"/>
                    <a:pt x="59" y="39"/>
                    <a:pt x="59" y="29"/>
                  </a:cubicBezTo>
                  <a:cubicBezTo>
                    <a:pt x="59" y="18"/>
                    <a:pt x="59" y="18"/>
                    <a:pt x="59" y="18"/>
                  </a:cubicBezTo>
                  <a:cubicBezTo>
                    <a:pt x="59" y="8"/>
                    <a:pt x="51" y="0"/>
                    <a:pt x="41" y="0"/>
                  </a:cubicBezTo>
                </a:path>
              </a:pathLst>
            </a:custGeom>
            <a:solidFill>
              <a:srgbClr val="CBCAC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th-TH" sz="675">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580" name="Freeform 298"/>
            <p:cNvSpPr>
              <a:spLocks/>
            </p:cNvSpPr>
            <p:nvPr/>
          </p:nvSpPr>
          <p:spPr bwMode="auto">
            <a:xfrm>
              <a:off x="8313738" y="4325938"/>
              <a:ext cx="544513" cy="123825"/>
            </a:xfrm>
            <a:custGeom>
              <a:avLst/>
              <a:gdLst>
                <a:gd name="T0" fmla="*/ 28 w 57"/>
                <a:gd name="T1" fmla="*/ 9 h 13"/>
                <a:gd name="T2" fmla="*/ 0 w 57"/>
                <a:gd name="T3" fmla="*/ 0 h 13"/>
                <a:gd name="T4" fmla="*/ 0 w 57"/>
                <a:gd name="T5" fmla="*/ 4 h 13"/>
                <a:gd name="T6" fmla="*/ 28 w 57"/>
                <a:gd name="T7" fmla="*/ 13 h 13"/>
                <a:gd name="T8" fmla="*/ 57 w 57"/>
                <a:gd name="T9" fmla="*/ 4 h 13"/>
                <a:gd name="T10" fmla="*/ 57 w 57"/>
                <a:gd name="T11" fmla="*/ 0 h 13"/>
                <a:gd name="T12" fmla="*/ 28 w 57"/>
                <a:gd name="T13" fmla="*/ 9 h 13"/>
              </a:gdLst>
              <a:ahLst/>
              <a:cxnLst>
                <a:cxn ang="0">
                  <a:pos x="T0" y="T1"/>
                </a:cxn>
                <a:cxn ang="0">
                  <a:pos x="T2" y="T3"/>
                </a:cxn>
                <a:cxn ang="0">
                  <a:pos x="T4" y="T5"/>
                </a:cxn>
                <a:cxn ang="0">
                  <a:pos x="T6" y="T7"/>
                </a:cxn>
                <a:cxn ang="0">
                  <a:pos x="T8" y="T9"/>
                </a:cxn>
                <a:cxn ang="0">
                  <a:pos x="T10" y="T11"/>
                </a:cxn>
                <a:cxn ang="0">
                  <a:pos x="T12" y="T13"/>
                </a:cxn>
              </a:cxnLst>
              <a:rect l="0" t="0" r="r" b="b"/>
              <a:pathLst>
                <a:path w="57" h="13">
                  <a:moveTo>
                    <a:pt x="28" y="9"/>
                  </a:moveTo>
                  <a:cubicBezTo>
                    <a:pt x="16" y="9"/>
                    <a:pt x="6" y="5"/>
                    <a:pt x="0" y="0"/>
                  </a:cubicBezTo>
                  <a:cubicBezTo>
                    <a:pt x="0" y="4"/>
                    <a:pt x="0" y="4"/>
                    <a:pt x="0" y="4"/>
                  </a:cubicBezTo>
                  <a:cubicBezTo>
                    <a:pt x="6" y="9"/>
                    <a:pt x="16" y="13"/>
                    <a:pt x="28" y="13"/>
                  </a:cubicBezTo>
                  <a:cubicBezTo>
                    <a:pt x="41" y="13"/>
                    <a:pt x="51" y="9"/>
                    <a:pt x="57" y="4"/>
                  </a:cubicBezTo>
                  <a:cubicBezTo>
                    <a:pt x="57" y="0"/>
                    <a:pt x="57" y="0"/>
                    <a:pt x="57" y="0"/>
                  </a:cubicBezTo>
                  <a:cubicBezTo>
                    <a:pt x="51" y="5"/>
                    <a:pt x="41" y="9"/>
                    <a:pt x="28" y="9"/>
                  </a:cubicBezTo>
                </a:path>
              </a:pathLst>
            </a:custGeom>
            <a:solidFill>
              <a:srgbClr val="BC202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th-TH" sz="675">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581" name="Freeform 299"/>
            <p:cNvSpPr>
              <a:spLocks/>
            </p:cNvSpPr>
            <p:nvPr/>
          </p:nvSpPr>
          <p:spPr bwMode="auto">
            <a:xfrm>
              <a:off x="8313738" y="4325938"/>
              <a:ext cx="544513" cy="95250"/>
            </a:xfrm>
            <a:custGeom>
              <a:avLst/>
              <a:gdLst>
                <a:gd name="T0" fmla="*/ 57 w 57"/>
                <a:gd name="T1" fmla="*/ 0 h 10"/>
                <a:gd name="T2" fmla="*/ 54 w 57"/>
                <a:gd name="T3" fmla="*/ 2 h 10"/>
                <a:gd name="T4" fmla="*/ 28 w 57"/>
                <a:gd name="T5" fmla="*/ 9 h 10"/>
                <a:gd name="T6" fmla="*/ 1 w 57"/>
                <a:gd name="T7" fmla="*/ 1 h 10"/>
                <a:gd name="T8" fmla="*/ 0 w 57"/>
                <a:gd name="T9" fmla="*/ 0 h 10"/>
                <a:gd name="T10" fmla="*/ 0 w 57"/>
                <a:gd name="T11" fmla="*/ 1 h 10"/>
                <a:gd name="T12" fmla="*/ 28 w 57"/>
                <a:gd name="T13" fmla="*/ 10 h 10"/>
                <a:gd name="T14" fmla="*/ 57 w 57"/>
                <a:gd name="T15" fmla="*/ 1 h 10"/>
                <a:gd name="T16" fmla="*/ 57 w 57"/>
                <a:gd name="T17" fmla="*/ 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7" h="10">
                  <a:moveTo>
                    <a:pt x="57" y="0"/>
                  </a:moveTo>
                  <a:cubicBezTo>
                    <a:pt x="56" y="1"/>
                    <a:pt x="55" y="1"/>
                    <a:pt x="54" y="2"/>
                  </a:cubicBezTo>
                  <a:cubicBezTo>
                    <a:pt x="48" y="6"/>
                    <a:pt x="39" y="9"/>
                    <a:pt x="28" y="9"/>
                  </a:cubicBezTo>
                  <a:cubicBezTo>
                    <a:pt x="17" y="9"/>
                    <a:pt x="7" y="6"/>
                    <a:pt x="1" y="1"/>
                  </a:cubicBezTo>
                  <a:cubicBezTo>
                    <a:pt x="1" y="1"/>
                    <a:pt x="0" y="0"/>
                    <a:pt x="0" y="0"/>
                  </a:cubicBezTo>
                  <a:cubicBezTo>
                    <a:pt x="0" y="1"/>
                    <a:pt x="0" y="1"/>
                    <a:pt x="0" y="1"/>
                  </a:cubicBezTo>
                  <a:cubicBezTo>
                    <a:pt x="6" y="6"/>
                    <a:pt x="16" y="10"/>
                    <a:pt x="28" y="10"/>
                  </a:cubicBezTo>
                  <a:cubicBezTo>
                    <a:pt x="41" y="10"/>
                    <a:pt x="51" y="6"/>
                    <a:pt x="57" y="1"/>
                  </a:cubicBezTo>
                  <a:cubicBezTo>
                    <a:pt x="57" y="0"/>
                    <a:pt x="57" y="0"/>
                    <a:pt x="57" y="0"/>
                  </a:cubicBezTo>
                </a:path>
              </a:pathLst>
            </a:custGeom>
            <a:solidFill>
              <a:srgbClr val="A6272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th-TH" sz="675">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582" name="Freeform 300"/>
            <p:cNvSpPr>
              <a:spLocks/>
            </p:cNvSpPr>
            <p:nvPr/>
          </p:nvSpPr>
          <p:spPr bwMode="auto">
            <a:xfrm>
              <a:off x="8351838" y="4573588"/>
              <a:ext cx="468313" cy="268288"/>
            </a:xfrm>
            <a:custGeom>
              <a:avLst/>
              <a:gdLst>
                <a:gd name="T0" fmla="*/ 49 w 49"/>
                <a:gd name="T1" fmla="*/ 23 h 28"/>
                <a:gd name="T2" fmla="*/ 49 w 49"/>
                <a:gd name="T3" fmla="*/ 0 h 28"/>
                <a:gd name="T4" fmla="*/ 0 w 49"/>
                <a:gd name="T5" fmla="*/ 0 h 28"/>
                <a:gd name="T6" fmla="*/ 0 w 49"/>
                <a:gd name="T7" fmla="*/ 23 h 28"/>
                <a:gd name="T8" fmla="*/ 25 w 49"/>
                <a:gd name="T9" fmla="*/ 28 h 28"/>
                <a:gd name="T10" fmla="*/ 49 w 49"/>
                <a:gd name="T11" fmla="*/ 23 h 28"/>
              </a:gdLst>
              <a:ahLst/>
              <a:cxnLst>
                <a:cxn ang="0">
                  <a:pos x="T0" y="T1"/>
                </a:cxn>
                <a:cxn ang="0">
                  <a:pos x="T2" y="T3"/>
                </a:cxn>
                <a:cxn ang="0">
                  <a:pos x="T4" y="T5"/>
                </a:cxn>
                <a:cxn ang="0">
                  <a:pos x="T6" y="T7"/>
                </a:cxn>
                <a:cxn ang="0">
                  <a:pos x="T8" y="T9"/>
                </a:cxn>
                <a:cxn ang="0">
                  <a:pos x="T10" y="T11"/>
                </a:cxn>
              </a:cxnLst>
              <a:rect l="0" t="0" r="r" b="b"/>
              <a:pathLst>
                <a:path w="49" h="28">
                  <a:moveTo>
                    <a:pt x="49" y="23"/>
                  </a:moveTo>
                  <a:cubicBezTo>
                    <a:pt x="49" y="0"/>
                    <a:pt x="49" y="0"/>
                    <a:pt x="49" y="0"/>
                  </a:cubicBezTo>
                  <a:cubicBezTo>
                    <a:pt x="0" y="0"/>
                    <a:pt x="0" y="0"/>
                    <a:pt x="0" y="0"/>
                  </a:cubicBezTo>
                  <a:cubicBezTo>
                    <a:pt x="0" y="23"/>
                    <a:pt x="0" y="23"/>
                    <a:pt x="0" y="23"/>
                  </a:cubicBezTo>
                  <a:cubicBezTo>
                    <a:pt x="8" y="26"/>
                    <a:pt x="16" y="28"/>
                    <a:pt x="25" y="28"/>
                  </a:cubicBezTo>
                  <a:cubicBezTo>
                    <a:pt x="33" y="28"/>
                    <a:pt x="42" y="26"/>
                    <a:pt x="49" y="23"/>
                  </a:cubicBezTo>
                </a:path>
              </a:pathLst>
            </a:custGeom>
            <a:solidFill>
              <a:srgbClr val="BABCB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th-TH" sz="675">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583" name="Oval 301"/>
            <p:cNvSpPr>
              <a:spLocks noChangeArrowheads="1"/>
            </p:cNvSpPr>
            <p:nvPr/>
          </p:nvSpPr>
          <p:spPr bwMode="auto">
            <a:xfrm>
              <a:off x="8389938" y="4630738"/>
              <a:ext cx="161925" cy="161925"/>
            </a:xfrm>
            <a:prstGeom prst="ellipse">
              <a:avLst/>
            </a:prstGeom>
            <a:solidFill>
              <a:srgbClr val="BC202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th-TH" sz="675">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584" name="Rectangle 302"/>
            <p:cNvSpPr>
              <a:spLocks noChangeArrowheads="1"/>
            </p:cNvSpPr>
            <p:nvPr/>
          </p:nvSpPr>
          <p:spPr bwMode="auto">
            <a:xfrm>
              <a:off x="8418513" y="4554538"/>
              <a:ext cx="104775" cy="19050"/>
            </a:xfrm>
            <a:prstGeom prst="rect">
              <a:avLst/>
            </a:prstGeom>
            <a:solidFill>
              <a:srgbClr val="A6A7A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34290" tIns="17145" rIns="34290" bIns="17145" numCol="1" anchor="t" anchorCtr="0" compatLnSpc="1">
              <a:prstTxWarp prst="textNoShape">
                <a:avLst/>
              </a:prstTxWarp>
            </a:bodyPr>
            <a:lstStyle/>
            <a:p>
              <a:endParaRPr lang="th-TH" sz="675">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585" name="Rectangle 303"/>
            <p:cNvSpPr>
              <a:spLocks noChangeArrowheads="1"/>
            </p:cNvSpPr>
            <p:nvPr/>
          </p:nvSpPr>
          <p:spPr bwMode="auto">
            <a:xfrm>
              <a:off x="8618538" y="4564063"/>
              <a:ext cx="57150" cy="9525"/>
            </a:xfrm>
            <a:prstGeom prst="rect">
              <a:avLst/>
            </a:prstGeom>
            <a:solidFill>
              <a:srgbClr val="A6A7A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34290" tIns="17145" rIns="34290" bIns="17145" numCol="1" anchor="t" anchorCtr="0" compatLnSpc="1">
              <a:prstTxWarp prst="textNoShape">
                <a:avLst/>
              </a:prstTxWarp>
            </a:bodyPr>
            <a:lstStyle/>
            <a:p>
              <a:endParaRPr lang="th-TH" sz="675">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586" name="Rectangle 304"/>
            <p:cNvSpPr>
              <a:spLocks noChangeArrowheads="1"/>
            </p:cNvSpPr>
            <p:nvPr/>
          </p:nvSpPr>
          <p:spPr bwMode="auto">
            <a:xfrm>
              <a:off x="8685213" y="4564063"/>
              <a:ext cx="77788" cy="9525"/>
            </a:xfrm>
            <a:prstGeom prst="rect">
              <a:avLst/>
            </a:prstGeom>
            <a:solidFill>
              <a:srgbClr val="A6A7A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34290" tIns="17145" rIns="34290" bIns="17145" numCol="1" anchor="t" anchorCtr="0" compatLnSpc="1">
              <a:prstTxWarp prst="textNoShape">
                <a:avLst/>
              </a:prstTxWarp>
            </a:bodyPr>
            <a:lstStyle/>
            <a:p>
              <a:endParaRPr lang="th-TH" sz="675">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587" name="Rectangle 305"/>
            <p:cNvSpPr>
              <a:spLocks noChangeArrowheads="1"/>
            </p:cNvSpPr>
            <p:nvPr/>
          </p:nvSpPr>
          <p:spPr bwMode="auto">
            <a:xfrm>
              <a:off x="8580438" y="4621213"/>
              <a:ext cx="9525" cy="171450"/>
            </a:xfrm>
            <a:prstGeom prst="rect">
              <a:avLst/>
            </a:prstGeom>
            <a:solidFill>
              <a:srgbClr val="A2A3A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34290" tIns="17145" rIns="34290" bIns="17145" numCol="1" anchor="t" anchorCtr="0" compatLnSpc="1">
              <a:prstTxWarp prst="textNoShape">
                <a:avLst/>
              </a:prstTxWarp>
            </a:bodyPr>
            <a:lstStyle/>
            <a:p>
              <a:endParaRPr lang="th-TH" sz="675">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588" name="Rectangle 306"/>
            <p:cNvSpPr>
              <a:spLocks noChangeArrowheads="1"/>
            </p:cNvSpPr>
            <p:nvPr/>
          </p:nvSpPr>
          <p:spPr bwMode="auto">
            <a:xfrm>
              <a:off x="8580438" y="4621213"/>
              <a:ext cx="9525" cy="171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34290" tIns="17145" rIns="34290" bIns="17145" numCol="1" anchor="t" anchorCtr="0" compatLnSpc="1">
              <a:prstTxWarp prst="textNoShape">
                <a:avLst/>
              </a:prstTxWarp>
            </a:bodyPr>
            <a:lstStyle/>
            <a:p>
              <a:endParaRPr lang="th-TH" sz="675">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grpSp>
      <p:grpSp>
        <p:nvGrpSpPr>
          <p:cNvPr id="589" name="กลุ่ม 588"/>
          <p:cNvGrpSpPr/>
          <p:nvPr/>
        </p:nvGrpSpPr>
        <p:grpSpPr>
          <a:xfrm>
            <a:off x="2600325" y="2024740"/>
            <a:ext cx="1031374" cy="1531610"/>
            <a:chOff x="10150475" y="1977231"/>
            <a:chExt cx="847725" cy="1258888"/>
          </a:xfrm>
        </p:grpSpPr>
        <p:sp>
          <p:nvSpPr>
            <p:cNvPr id="590" name="Freeform 307"/>
            <p:cNvSpPr>
              <a:spLocks/>
            </p:cNvSpPr>
            <p:nvPr/>
          </p:nvSpPr>
          <p:spPr bwMode="auto">
            <a:xfrm>
              <a:off x="10150475" y="2624931"/>
              <a:ext cx="847725" cy="611188"/>
            </a:xfrm>
            <a:custGeom>
              <a:avLst/>
              <a:gdLst>
                <a:gd name="T0" fmla="*/ 71 w 89"/>
                <a:gd name="T1" fmla="*/ 21 h 64"/>
                <a:gd name="T2" fmla="*/ 53 w 89"/>
                <a:gd name="T3" fmla="*/ 0 h 64"/>
                <a:gd name="T4" fmla="*/ 36 w 89"/>
                <a:gd name="T5" fmla="*/ 0 h 64"/>
                <a:gd name="T6" fmla="*/ 18 w 89"/>
                <a:gd name="T7" fmla="*/ 21 h 64"/>
                <a:gd name="T8" fmla="*/ 0 w 89"/>
                <a:gd name="T9" fmla="*/ 40 h 64"/>
                <a:gd name="T10" fmla="*/ 0 w 89"/>
                <a:gd name="T11" fmla="*/ 49 h 64"/>
                <a:gd name="T12" fmla="*/ 45 w 89"/>
                <a:gd name="T13" fmla="*/ 64 h 64"/>
                <a:gd name="T14" fmla="*/ 89 w 89"/>
                <a:gd name="T15" fmla="*/ 49 h 64"/>
                <a:gd name="T16" fmla="*/ 89 w 89"/>
                <a:gd name="T17" fmla="*/ 40 h 64"/>
                <a:gd name="T18" fmla="*/ 71 w 89"/>
                <a:gd name="T19" fmla="*/ 21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9" h="64">
                  <a:moveTo>
                    <a:pt x="71" y="21"/>
                  </a:moveTo>
                  <a:cubicBezTo>
                    <a:pt x="50" y="21"/>
                    <a:pt x="55" y="11"/>
                    <a:pt x="53" y="0"/>
                  </a:cubicBezTo>
                  <a:cubicBezTo>
                    <a:pt x="36" y="0"/>
                    <a:pt x="36" y="0"/>
                    <a:pt x="36" y="0"/>
                  </a:cubicBezTo>
                  <a:cubicBezTo>
                    <a:pt x="35" y="11"/>
                    <a:pt x="39" y="21"/>
                    <a:pt x="18" y="21"/>
                  </a:cubicBezTo>
                  <a:cubicBezTo>
                    <a:pt x="5" y="21"/>
                    <a:pt x="0" y="27"/>
                    <a:pt x="0" y="40"/>
                  </a:cubicBezTo>
                  <a:cubicBezTo>
                    <a:pt x="0" y="49"/>
                    <a:pt x="0" y="49"/>
                    <a:pt x="0" y="49"/>
                  </a:cubicBezTo>
                  <a:cubicBezTo>
                    <a:pt x="12" y="58"/>
                    <a:pt x="28" y="64"/>
                    <a:pt x="45" y="64"/>
                  </a:cubicBezTo>
                  <a:cubicBezTo>
                    <a:pt x="62" y="64"/>
                    <a:pt x="77" y="58"/>
                    <a:pt x="89" y="49"/>
                  </a:cubicBezTo>
                  <a:cubicBezTo>
                    <a:pt x="89" y="40"/>
                    <a:pt x="89" y="40"/>
                    <a:pt x="89" y="40"/>
                  </a:cubicBezTo>
                  <a:cubicBezTo>
                    <a:pt x="89" y="27"/>
                    <a:pt x="85" y="21"/>
                    <a:pt x="71" y="21"/>
                  </a:cubicBezTo>
                </a:path>
              </a:pathLst>
            </a:custGeom>
            <a:solidFill>
              <a:srgbClr val="FDD0A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th-TH" sz="675">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591" name="Freeform 308"/>
            <p:cNvSpPr>
              <a:spLocks/>
            </p:cNvSpPr>
            <p:nvPr/>
          </p:nvSpPr>
          <p:spPr bwMode="auto">
            <a:xfrm>
              <a:off x="10664825" y="2672556"/>
              <a:ext cx="0" cy="9525"/>
            </a:xfrm>
            <a:custGeom>
              <a:avLst/>
              <a:gdLst>
                <a:gd name="T0" fmla="*/ 0 h 1"/>
                <a:gd name="T1" fmla="*/ 0 h 1"/>
                <a:gd name="T2" fmla="*/ 1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0"/>
                  </a:cubicBezTo>
                  <a:cubicBezTo>
                    <a:pt x="0" y="0"/>
                    <a:pt x="0" y="1"/>
                    <a:pt x="0" y="1"/>
                  </a:cubicBezTo>
                  <a:cubicBezTo>
                    <a:pt x="0" y="1"/>
                    <a:pt x="0" y="1"/>
                    <a:pt x="0" y="1"/>
                  </a:cubicBezTo>
                  <a:cubicBezTo>
                    <a:pt x="0" y="1"/>
                    <a:pt x="0" y="0"/>
                    <a:pt x="0" y="0"/>
                  </a:cubicBezTo>
                </a:path>
              </a:pathLst>
            </a:custGeom>
            <a:solidFill>
              <a:srgbClr val="D4D2D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th-TH" sz="675">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592" name="Freeform 309"/>
            <p:cNvSpPr>
              <a:spLocks/>
            </p:cNvSpPr>
            <p:nvPr/>
          </p:nvSpPr>
          <p:spPr bwMode="auto">
            <a:xfrm>
              <a:off x="10493375" y="2672556"/>
              <a:ext cx="171450" cy="38100"/>
            </a:xfrm>
            <a:custGeom>
              <a:avLst/>
              <a:gdLst>
                <a:gd name="T0" fmla="*/ 0 w 18"/>
                <a:gd name="T1" fmla="*/ 0 h 4"/>
                <a:gd name="T2" fmla="*/ 0 w 18"/>
                <a:gd name="T3" fmla="*/ 1 h 4"/>
                <a:gd name="T4" fmla="*/ 9 w 18"/>
                <a:gd name="T5" fmla="*/ 4 h 4"/>
                <a:gd name="T6" fmla="*/ 18 w 18"/>
                <a:gd name="T7" fmla="*/ 1 h 4"/>
                <a:gd name="T8" fmla="*/ 18 w 18"/>
                <a:gd name="T9" fmla="*/ 0 h 4"/>
                <a:gd name="T10" fmla="*/ 9 w 18"/>
                <a:gd name="T11" fmla="*/ 2 h 4"/>
                <a:gd name="T12" fmla="*/ 0 w 18"/>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18" h="4">
                  <a:moveTo>
                    <a:pt x="0" y="0"/>
                  </a:moveTo>
                  <a:cubicBezTo>
                    <a:pt x="0" y="0"/>
                    <a:pt x="0" y="1"/>
                    <a:pt x="0" y="1"/>
                  </a:cubicBezTo>
                  <a:cubicBezTo>
                    <a:pt x="2" y="3"/>
                    <a:pt x="5" y="4"/>
                    <a:pt x="9" y="4"/>
                  </a:cubicBezTo>
                  <a:cubicBezTo>
                    <a:pt x="12" y="4"/>
                    <a:pt x="15" y="3"/>
                    <a:pt x="18" y="1"/>
                  </a:cubicBezTo>
                  <a:cubicBezTo>
                    <a:pt x="18" y="1"/>
                    <a:pt x="18" y="0"/>
                    <a:pt x="18" y="0"/>
                  </a:cubicBezTo>
                  <a:cubicBezTo>
                    <a:pt x="15" y="1"/>
                    <a:pt x="12" y="2"/>
                    <a:pt x="9" y="2"/>
                  </a:cubicBezTo>
                  <a:cubicBezTo>
                    <a:pt x="5" y="2"/>
                    <a:pt x="2" y="1"/>
                    <a:pt x="0" y="0"/>
                  </a:cubicBezTo>
                </a:path>
              </a:pathLst>
            </a:custGeom>
            <a:solidFill>
              <a:srgbClr val="D5B19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th-TH" sz="675">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593" name="Oval 310"/>
            <p:cNvSpPr>
              <a:spLocks noChangeArrowheads="1"/>
            </p:cNvSpPr>
            <p:nvPr/>
          </p:nvSpPr>
          <p:spPr bwMode="auto">
            <a:xfrm>
              <a:off x="10340975" y="2415381"/>
              <a:ext cx="66675" cy="85725"/>
            </a:xfrm>
            <a:prstGeom prst="ellipse">
              <a:avLst/>
            </a:prstGeom>
            <a:solidFill>
              <a:srgbClr val="FDD0A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th-TH" sz="675">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594" name="Oval 311"/>
            <p:cNvSpPr>
              <a:spLocks noChangeArrowheads="1"/>
            </p:cNvSpPr>
            <p:nvPr/>
          </p:nvSpPr>
          <p:spPr bwMode="auto">
            <a:xfrm>
              <a:off x="10741025" y="2415381"/>
              <a:ext cx="76200" cy="85725"/>
            </a:xfrm>
            <a:prstGeom prst="ellipse">
              <a:avLst/>
            </a:prstGeom>
            <a:solidFill>
              <a:srgbClr val="FDD0A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th-TH" sz="675">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595" name="Freeform 312"/>
            <p:cNvSpPr>
              <a:spLocks/>
            </p:cNvSpPr>
            <p:nvPr/>
          </p:nvSpPr>
          <p:spPr bwMode="auto">
            <a:xfrm>
              <a:off x="10360025" y="2139156"/>
              <a:ext cx="428625" cy="552450"/>
            </a:xfrm>
            <a:custGeom>
              <a:avLst/>
              <a:gdLst>
                <a:gd name="T0" fmla="*/ 27 w 45"/>
                <a:gd name="T1" fmla="*/ 0 h 58"/>
                <a:gd name="T2" fmla="*/ 19 w 45"/>
                <a:gd name="T3" fmla="*/ 0 h 58"/>
                <a:gd name="T4" fmla="*/ 0 w 45"/>
                <a:gd name="T5" fmla="*/ 22 h 58"/>
                <a:gd name="T6" fmla="*/ 23 w 45"/>
                <a:gd name="T7" fmla="*/ 58 h 58"/>
                <a:gd name="T8" fmla="*/ 45 w 45"/>
                <a:gd name="T9" fmla="*/ 22 h 58"/>
                <a:gd name="T10" fmla="*/ 27 w 45"/>
                <a:gd name="T11" fmla="*/ 0 h 58"/>
              </a:gdLst>
              <a:ahLst/>
              <a:cxnLst>
                <a:cxn ang="0">
                  <a:pos x="T0" y="T1"/>
                </a:cxn>
                <a:cxn ang="0">
                  <a:pos x="T2" y="T3"/>
                </a:cxn>
                <a:cxn ang="0">
                  <a:pos x="T4" y="T5"/>
                </a:cxn>
                <a:cxn ang="0">
                  <a:pos x="T6" y="T7"/>
                </a:cxn>
                <a:cxn ang="0">
                  <a:pos x="T8" y="T9"/>
                </a:cxn>
                <a:cxn ang="0">
                  <a:pos x="T10" y="T11"/>
                </a:cxn>
              </a:cxnLst>
              <a:rect l="0" t="0" r="r" b="b"/>
              <a:pathLst>
                <a:path w="45" h="58">
                  <a:moveTo>
                    <a:pt x="27" y="0"/>
                  </a:moveTo>
                  <a:cubicBezTo>
                    <a:pt x="19" y="0"/>
                    <a:pt x="19" y="0"/>
                    <a:pt x="19" y="0"/>
                  </a:cubicBezTo>
                  <a:cubicBezTo>
                    <a:pt x="9" y="0"/>
                    <a:pt x="0" y="12"/>
                    <a:pt x="0" y="22"/>
                  </a:cubicBezTo>
                  <a:cubicBezTo>
                    <a:pt x="0" y="22"/>
                    <a:pt x="1" y="58"/>
                    <a:pt x="23" y="58"/>
                  </a:cubicBezTo>
                  <a:cubicBezTo>
                    <a:pt x="45" y="58"/>
                    <a:pt x="45" y="22"/>
                    <a:pt x="45" y="22"/>
                  </a:cubicBezTo>
                  <a:cubicBezTo>
                    <a:pt x="45" y="12"/>
                    <a:pt x="37" y="0"/>
                    <a:pt x="27" y="0"/>
                  </a:cubicBezTo>
                </a:path>
              </a:pathLst>
            </a:custGeom>
            <a:solidFill>
              <a:srgbClr val="FDD0A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th-TH" sz="675">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596" name="Freeform 313"/>
            <p:cNvSpPr>
              <a:spLocks/>
            </p:cNvSpPr>
            <p:nvPr/>
          </p:nvSpPr>
          <p:spPr bwMode="auto">
            <a:xfrm>
              <a:off x="10293350" y="1977231"/>
              <a:ext cx="609600" cy="447675"/>
            </a:xfrm>
            <a:custGeom>
              <a:avLst/>
              <a:gdLst>
                <a:gd name="T0" fmla="*/ 7 w 64"/>
                <a:gd name="T1" fmla="*/ 46 h 47"/>
                <a:gd name="T2" fmla="*/ 18 w 64"/>
                <a:gd name="T3" fmla="*/ 11 h 47"/>
                <a:gd name="T4" fmla="*/ 53 w 64"/>
                <a:gd name="T5" fmla="*/ 46 h 47"/>
                <a:gd name="T6" fmla="*/ 51 w 64"/>
                <a:gd name="T7" fmla="*/ 47 h 47"/>
                <a:gd name="T8" fmla="*/ 44 w 64"/>
                <a:gd name="T9" fmla="*/ 35 h 47"/>
                <a:gd name="T10" fmla="*/ 18 w 64"/>
                <a:gd name="T11" fmla="*/ 24 h 47"/>
                <a:gd name="T12" fmla="*/ 9 w 64"/>
                <a:gd name="T13" fmla="*/ 38 h 47"/>
                <a:gd name="T14" fmla="*/ 9 w 64"/>
                <a:gd name="T15" fmla="*/ 47 h 47"/>
                <a:gd name="T16" fmla="*/ 7 w 64"/>
                <a:gd name="T17" fmla="*/ 46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4" h="47">
                  <a:moveTo>
                    <a:pt x="7" y="46"/>
                  </a:moveTo>
                  <a:cubicBezTo>
                    <a:pt x="3" y="41"/>
                    <a:pt x="0" y="14"/>
                    <a:pt x="18" y="11"/>
                  </a:cubicBezTo>
                  <a:cubicBezTo>
                    <a:pt x="34" y="0"/>
                    <a:pt x="64" y="16"/>
                    <a:pt x="53" y="46"/>
                  </a:cubicBezTo>
                  <a:cubicBezTo>
                    <a:pt x="51" y="47"/>
                    <a:pt x="51" y="47"/>
                    <a:pt x="51" y="47"/>
                  </a:cubicBezTo>
                  <a:cubicBezTo>
                    <a:pt x="53" y="39"/>
                    <a:pt x="48" y="35"/>
                    <a:pt x="44" y="35"/>
                  </a:cubicBezTo>
                  <a:cubicBezTo>
                    <a:pt x="27" y="35"/>
                    <a:pt x="23" y="18"/>
                    <a:pt x="18" y="24"/>
                  </a:cubicBezTo>
                  <a:cubicBezTo>
                    <a:pt x="14" y="30"/>
                    <a:pt x="10" y="30"/>
                    <a:pt x="9" y="38"/>
                  </a:cubicBezTo>
                  <a:cubicBezTo>
                    <a:pt x="8" y="43"/>
                    <a:pt x="9" y="47"/>
                    <a:pt x="9" y="47"/>
                  </a:cubicBezTo>
                  <a:cubicBezTo>
                    <a:pt x="7" y="46"/>
                    <a:pt x="7" y="46"/>
                    <a:pt x="7" y="46"/>
                  </a:cubicBezTo>
                </a:path>
              </a:pathLst>
            </a:custGeom>
            <a:solidFill>
              <a:srgbClr val="764E2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th-TH" sz="675">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597" name="Freeform 314"/>
            <p:cNvSpPr>
              <a:spLocks noEditPoints="1"/>
            </p:cNvSpPr>
            <p:nvPr/>
          </p:nvSpPr>
          <p:spPr bwMode="auto">
            <a:xfrm>
              <a:off x="10369550" y="2262981"/>
              <a:ext cx="419100" cy="142875"/>
            </a:xfrm>
            <a:custGeom>
              <a:avLst/>
              <a:gdLst>
                <a:gd name="T0" fmla="*/ 23 w 44"/>
                <a:gd name="T1" fmla="*/ 1 h 15"/>
                <a:gd name="T2" fmla="*/ 22 w 44"/>
                <a:gd name="T3" fmla="*/ 1 h 15"/>
                <a:gd name="T4" fmla="*/ 22 w 44"/>
                <a:gd name="T5" fmla="*/ 1 h 15"/>
                <a:gd name="T6" fmla="*/ 36 w 44"/>
                <a:gd name="T7" fmla="*/ 6 h 15"/>
                <a:gd name="T8" fmla="*/ 43 w 44"/>
                <a:gd name="T9" fmla="*/ 15 h 15"/>
                <a:gd name="T10" fmla="*/ 37 w 44"/>
                <a:gd name="T11" fmla="*/ 5 h 15"/>
                <a:gd name="T12" fmla="*/ 37 w 44"/>
                <a:gd name="T13" fmla="*/ 5 h 15"/>
                <a:gd name="T14" fmla="*/ 37 w 44"/>
                <a:gd name="T15" fmla="*/ 5 h 15"/>
                <a:gd name="T16" fmla="*/ 37 w 44"/>
                <a:gd name="T17" fmla="*/ 5 h 15"/>
                <a:gd name="T18" fmla="*/ 37 w 44"/>
                <a:gd name="T19" fmla="*/ 5 h 15"/>
                <a:gd name="T20" fmla="*/ 37 w 44"/>
                <a:gd name="T21" fmla="*/ 5 h 15"/>
                <a:gd name="T22" fmla="*/ 37 w 44"/>
                <a:gd name="T23" fmla="*/ 5 h 15"/>
                <a:gd name="T24" fmla="*/ 37 w 44"/>
                <a:gd name="T25" fmla="*/ 5 h 15"/>
                <a:gd name="T26" fmla="*/ 37 w 44"/>
                <a:gd name="T27" fmla="*/ 5 h 15"/>
                <a:gd name="T28" fmla="*/ 37 w 44"/>
                <a:gd name="T29" fmla="*/ 5 h 15"/>
                <a:gd name="T30" fmla="*/ 37 w 44"/>
                <a:gd name="T31" fmla="*/ 5 h 15"/>
                <a:gd name="T32" fmla="*/ 37 w 44"/>
                <a:gd name="T33" fmla="*/ 5 h 15"/>
                <a:gd name="T34" fmla="*/ 37 w 44"/>
                <a:gd name="T35" fmla="*/ 5 h 15"/>
                <a:gd name="T36" fmla="*/ 37 w 44"/>
                <a:gd name="T37" fmla="*/ 5 h 15"/>
                <a:gd name="T38" fmla="*/ 37 w 44"/>
                <a:gd name="T39" fmla="*/ 5 h 15"/>
                <a:gd name="T40" fmla="*/ 37 w 44"/>
                <a:gd name="T41" fmla="*/ 5 h 15"/>
                <a:gd name="T42" fmla="*/ 37 w 44"/>
                <a:gd name="T43" fmla="*/ 5 h 15"/>
                <a:gd name="T44" fmla="*/ 37 w 44"/>
                <a:gd name="T45" fmla="*/ 5 h 15"/>
                <a:gd name="T46" fmla="*/ 37 w 44"/>
                <a:gd name="T47" fmla="*/ 5 h 15"/>
                <a:gd name="T48" fmla="*/ 36 w 44"/>
                <a:gd name="T49" fmla="*/ 5 h 15"/>
                <a:gd name="T50" fmla="*/ 36 w 44"/>
                <a:gd name="T51" fmla="*/ 5 h 15"/>
                <a:gd name="T52" fmla="*/ 36 w 44"/>
                <a:gd name="T53" fmla="*/ 5 h 15"/>
                <a:gd name="T54" fmla="*/ 36 w 44"/>
                <a:gd name="T55" fmla="*/ 5 h 15"/>
                <a:gd name="T56" fmla="*/ 36 w 44"/>
                <a:gd name="T57" fmla="*/ 5 h 15"/>
                <a:gd name="T58" fmla="*/ 36 w 44"/>
                <a:gd name="T59" fmla="*/ 5 h 15"/>
                <a:gd name="T60" fmla="*/ 36 w 44"/>
                <a:gd name="T61" fmla="*/ 5 h 15"/>
                <a:gd name="T62" fmla="*/ 23 w 44"/>
                <a:gd name="T63" fmla="*/ 1 h 15"/>
                <a:gd name="T64" fmla="*/ 5 w 44"/>
                <a:gd name="T65" fmla="*/ 0 h 15"/>
                <a:gd name="T66" fmla="*/ 1 w 44"/>
                <a:gd name="T67" fmla="*/ 8 h 15"/>
                <a:gd name="T68" fmla="*/ 1 w 44"/>
                <a:gd name="T69" fmla="*/ 13 h 15"/>
                <a:gd name="T70" fmla="*/ 1 w 44"/>
                <a:gd name="T71" fmla="*/ 10 h 15"/>
                <a:gd name="T72" fmla="*/ 6 w 44"/>
                <a:gd name="T73" fmla="*/ 0 h 15"/>
                <a:gd name="T74" fmla="*/ 5 w 44"/>
                <a:gd name="T75" fmla="*/ 0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4" h="15">
                  <a:moveTo>
                    <a:pt x="23" y="1"/>
                  </a:moveTo>
                  <a:cubicBezTo>
                    <a:pt x="23" y="1"/>
                    <a:pt x="22" y="1"/>
                    <a:pt x="22" y="1"/>
                  </a:cubicBezTo>
                  <a:cubicBezTo>
                    <a:pt x="22" y="1"/>
                    <a:pt x="22" y="1"/>
                    <a:pt x="22" y="1"/>
                  </a:cubicBezTo>
                  <a:cubicBezTo>
                    <a:pt x="25" y="4"/>
                    <a:pt x="30" y="6"/>
                    <a:pt x="36" y="6"/>
                  </a:cubicBezTo>
                  <a:cubicBezTo>
                    <a:pt x="39" y="6"/>
                    <a:pt x="43" y="9"/>
                    <a:pt x="43" y="15"/>
                  </a:cubicBezTo>
                  <a:cubicBezTo>
                    <a:pt x="44" y="9"/>
                    <a:pt x="40" y="5"/>
                    <a:pt x="37" y="5"/>
                  </a:cubicBezTo>
                  <a:cubicBezTo>
                    <a:pt x="37" y="5"/>
                    <a:pt x="37" y="5"/>
                    <a:pt x="37" y="5"/>
                  </a:cubicBezTo>
                  <a:cubicBezTo>
                    <a:pt x="37" y="5"/>
                    <a:pt x="37" y="5"/>
                    <a:pt x="37" y="5"/>
                  </a:cubicBezTo>
                  <a:cubicBezTo>
                    <a:pt x="37" y="5"/>
                    <a:pt x="37" y="5"/>
                    <a:pt x="37" y="5"/>
                  </a:cubicBezTo>
                  <a:cubicBezTo>
                    <a:pt x="37" y="5"/>
                    <a:pt x="37" y="5"/>
                    <a:pt x="37" y="5"/>
                  </a:cubicBezTo>
                  <a:cubicBezTo>
                    <a:pt x="37" y="5"/>
                    <a:pt x="37" y="5"/>
                    <a:pt x="37" y="5"/>
                  </a:cubicBezTo>
                  <a:cubicBezTo>
                    <a:pt x="37" y="5"/>
                    <a:pt x="37" y="5"/>
                    <a:pt x="37" y="5"/>
                  </a:cubicBezTo>
                  <a:cubicBezTo>
                    <a:pt x="37" y="5"/>
                    <a:pt x="37" y="5"/>
                    <a:pt x="37" y="5"/>
                  </a:cubicBezTo>
                  <a:cubicBezTo>
                    <a:pt x="37" y="5"/>
                    <a:pt x="37" y="5"/>
                    <a:pt x="37" y="5"/>
                  </a:cubicBezTo>
                  <a:cubicBezTo>
                    <a:pt x="37" y="5"/>
                    <a:pt x="37" y="5"/>
                    <a:pt x="37" y="5"/>
                  </a:cubicBezTo>
                  <a:cubicBezTo>
                    <a:pt x="37" y="5"/>
                    <a:pt x="37" y="5"/>
                    <a:pt x="37" y="5"/>
                  </a:cubicBezTo>
                  <a:cubicBezTo>
                    <a:pt x="37" y="5"/>
                    <a:pt x="37" y="5"/>
                    <a:pt x="37" y="5"/>
                  </a:cubicBezTo>
                  <a:cubicBezTo>
                    <a:pt x="37" y="5"/>
                    <a:pt x="37" y="5"/>
                    <a:pt x="37" y="5"/>
                  </a:cubicBezTo>
                  <a:cubicBezTo>
                    <a:pt x="37" y="5"/>
                    <a:pt x="37" y="5"/>
                    <a:pt x="37" y="5"/>
                  </a:cubicBezTo>
                  <a:cubicBezTo>
                    <a:pt x="37" y="5"/>
                    <a:pt x="37" y="5"/>
                    <a:pt x="37" y="5"/>
                  </a:cubicBezTo>
                  <a:cubicBezTo>
                    <a:pt x="37" y="5"/>
                    <a:pt x="37" y="5"/>
                    <a:pt x="37" y="5"/>
                  </a:cubicBezTo>
                  <a:cubicBezTo>
                    <a:pt x="37" y="5"/>
                    <a:pt x="37" y="5"/>
                    <a:pt x="37" y="5"/>
                  </a:cubicBezTo>
                  <a:cubicBezTo>
                    <a:pt x="37" y="5"/>
                    <a:pt x="37" y="5"/>
                    <a:pt x="37" y="5"/>
                  </a:cubicBezTo>
                  <a:cubicBezTo>
                    <a:pt x="37" y="5"/>
                    <a:pt x="37" y="5"/>
                    <a:pt x="37" y="5"/>
                  </a:cubicBezTo>
                  <a:cubicBezTo>
                    <a:pt x="37" y="5"/>
                    <a:pt x="36" y="5"/>
                    <a:pt x="36" y="5"/>
                  </a:cubicBezTo>
                  <a:cubicBezTo>
                    <a:pt x="36" y="5"/>
                    <a:pt x="36" y="5"/>
                    <a:pt x="36" y="5"/>
                  </a:cubicBezTo>
                  <a:cubicBezTo>
                    <a:pt x="36" y="5"/>
                    <a:pt x="36" y="5"/>
                    <a:pt x="36" y="5"/>
                  </a:cubicBezTo>
                  <a:cubicBezTo>
                    <a:pt x="36" y="5"/>
                    <a:pt x="36" y="5"/>
                    <a:pt x="36" y="5"/>
                  </a:cubicBezTo>
                  <a:cubicBezTo>
                    <a:pt x="36" y="5"/>
                    <a:pt x="36" y="5"/>
                    <a:pt x="36" y="5"/>
                  </a:cubicBezTo>
                  <a:cubicBezTo>
                    <a:pt x="36" y="5"/>
                    <a:pt x="36" y="5"/>
                    <a:pt x="36" y="5"/>
                  </a:cubicBezTo>
                  <a:cubicBezTo>
                    <a:pt x="36" y="5"/>
                    <a:pt x="36" y="5"/>
                    <a:pt x="36" y="5"/>
                  </a:cubicBezTo>
                  <a:cubicBezTo>
                    <a:pt x="31" y="5"/>
                    <a:pt x="27" y="3"/>
                    <a:pt x="23" y="1"/>
                  </a:cubicBezTo>
                  <a:moveTo>
                    <a:pt x="5" y="0"/>
                  </a:moveTo>
                  <a:cubicBezTo>
                    <a:pt x="3" y="2"/>
                    <a:pt x="2" y="4"/>
                    <a:pt x="1" y="8"/>
                  </a:cubicBezTo>
                  <a:cubicBezTo>
                    <a:pt x="1" y="10"/>
                    <a:pt x="0" y="12"/>
                    <a:pt x="1" y="13"/>
                  </a:cubicBezTo>
                  <a:cubicBezTo>
                    <a:pt x="1" y="12"/>
                    <a:pt x="1" y="11"/>
                    <a:pt x="1" y="10"/>
                  </a:cubicBezTo>
                  <a:cubicBezTo>
                    <a:pt x="2" y="4"/>
                    <a:pt x="4" y="2"/>
                    <a:pt x="6" y="0"/>
                  </a:cubicBezTo>
                  <a:cubicBezTo>
                    <a:pt x="5" y="0"/>
                    <a:pt x="5" y="0"/>
                    <a:pt x="5" y="0"/>
                  </a:cubicBezTo>
                </a:path>
              </a:pathLst>
            </a:custGeom>
            <a:solidFill>
              <a:srgbClr val="D5B19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th-TH" sz="675">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598" name="Freeform 315"/>
            <p:cNvSpPr>
              <a:spLocks noEditPoints="1"/>
            </p:cNvSpPr>
            <p:nvPr/>
          </p:nvSpPr>
          <p:spPr bwMode="auto">
            <a:xfrm>
              <a:off x="10369550" y="2262981"/>
              <a:ext cx="352425" cy="123825"/>
            </a:xfrm>
            <a:custGeom>
              <a:avLst/>
              <a:gdLst>
                <a:gd name="T0" fmla="*/ 37 w 37"/>
                <a:gd name="T1" fmla="*/ 5 h 13"/>
                <a:gd name="T2" fmla="*/ 37 w 37"/>
                <a:gd name="T3" fmla="*/ 5 h 13"/>
                <a:gd name="T4" fmla="*/ 37 w 37"/>
                <a:gd name="T5" fmla="*/ 5 h 13"/>
                <a:gd name="T6" fmla="*/ 37 w 37"/>
                <a:gd name="T7" fmla="*/ 5 h 13"/>
                <a:gd name="T8" fmla="*/ 37 w 37"/>
                <a:gd name="T9" fmla="*/ 5 h 13"/>
                <a:gd name="T10" fmla="*/ 37 w 37"/>
                <a:gd name="T11" fmla="*/ 5 h 13"/>
                <a:gd name="T12" fmla="*/ 37 w 37"/>
                <a:gd name="T13" fmla="*/ 5 h 13"/>
                <a:gd name="T14" fmla="*/ 37 w 37"/>
                <a:gd name="T15" fmla="*/ 5 h 13"/>
                <a:gd name="T16" fmla="*/ 37 w 37"/>
                <a:gd name="T17" fmla="*/ 5 h 13"/>
                <a:gd name="T18" fmla="*/ 37 w 37"/>
                <a:gd name="T19" fmla="*/ 5 h 13"/>
                <a:gd name="T20" fmla="*/ 37 w 37"/>
                <a:gd name="T21" fmla="*/ 5 h 13"/>
                <a:gd name="T22" fmla="*/ 37 w 37"/>
                <a:gd name="T23" fmla="*/ 5 h 13"/>
                <a:gd name="T24" fmla="*/ 37 w 37"/>
                <a:gd name="T25" fmla="*/ 5 h 13"/>
                <a:gd name="T26" fmla="*/ 37 w 37"/>
                <a:gd name="T27" fmla="*/ 5 h 13"/>
                <a:gd name="T28" fmla="*/ 37 w 37"/>
                <a:gd name="T29" fmla="*/ 5 h 13"/>
                <a:gd name="T30" fmla="*/ 37 w 37"/>
                <a:gd name="T31" fmla="*/ 5 h 13"/>
                <a:gd name="T32" fmla="*/ 37 w 37"/>
                <a:gd name="T33" fmla="*/ 5 h 13"/>
                <a:gd name="T34" fmla="*/ 37 w 37"/>
                <a:gd name="T35" fmla="*/ 5 h 13"/>
                <a:gd name="T36" fmla="*/ 37 w 37"/>
                <a:gd name="T37" fmla="*/ 5 h 13"/>
                <a:gd name="T38" fmla="*/ 37 w 37"/>
                <a:gd name="T39" fmla="*/ 5 h 13"/>
                <a:gd name="T40" fmla="*/ 37 w 37"/>
                <a:gd name="T41" fmla="*/ 5 h 13"/>
                <a:gd name="T42" fmla="*/ 37 w 37"/>
                <a:gd name="T43" fmla="*/ 5 h 13"/>
                <a:gd name="T44" fmla="*/ 37 w 37"/>
                <a:gd name="T45" fmla="*/ 5 h 13"/>
                <a:gd name="T46" fmla="*/ 37 w 37"/>
                <a:gd name="T47" fmla="*/ 5 h 13"/>
                <a:gd name="T48" fmla="*/ 37 w 37"/>
                <a:gd name="T49" fmla="*/ 5 h 13"/>
                <a:gd name="T50" fmla="*/ 37 w 37"/>
                <a:gd name="T51" fmla="*/ 5 h 13"/>
                <a:gd name="T52" fmla="*/ 37 w 37"/>
                <a:gd name="T53" fmla="*/ 5 h 13"/>
                <a:gd name="T54" fmla="*/ 36 w 37"/>
                <a:gd name="T55" fmla="*/ 5 h 13"/>
                <a:gd name="T56" fmla="*/ 37 w 37"/>
                <a:gd name="T57" fmla="*/ 5 h 13"/>
                <a:gd name="T58" fmla="*/ 36 w 37"/>
                <a:gd name="T59" fmla="*/ 5 h 13"/>
                <a:gd name="T60" fmla="*/ 36 w 37"/>
                <a:gd name="T61" fmla="*/ 5 h 13"/>
                <a:gd name="T62" fmla="*/ 36 w 37"/>
                <a:gd name="T63" fmla="*/ 5 h 13"/>
                <a:gd name="T64" fmla="*/ 36 w 37"/>
                <a:gd name="T65" fmla="*/ 5 h 13"/>
                <a:gd name="T66" fmla="*/ 36 w 37"/>
                <a:gd name="T67" fmla="*/ 5 h 13"/>
                <a:gd name="T68" fmla="*/ 36 w 37"/>
                <a:gd name="T69" fmla="*/ 5 h 13"/>
                <a:gd name="T70" fmla="*/ 36 w 37"/>
                <a:gd name="T71" fmla="*/ 5 h 13"/>
                <a:gd name="T72" fmla="*/ 23 w 37"/>
                <a:gd name="T73" fmla="*/ 1 h 13"/>
                <a:gd name="T74" fmla="*/ 23 w 37"/>
                <a:gd name="T75" fmla="*/ 1 h 13"/>
                <a:gd name="T76" fmla="*/ 36 w 37"/>
                <a:gd name="T77" fmla="*/ 5 h 13"/>
                <a:gd name="T78" fmla="*/ 36 w 37"/>
                <a:gd name="T79" fmla="*/ 5 h 13"/>
                <a:gd name="T80" fmla="*/ 36 w 37"/>
                <a:gd name="T81" fmla="*/ 5 h 13"/>
                <a:gd name="T82" fmla="*/ 23 w 37"/>
                <a:gd name="T83" fmla="*/ 1 h 13"/>
                <a:gd name="T84" fmla="*/ 5 w 37"/>
                <a:gd name="T85" fmla="*/ 0 h 13"/>
                <a:gd name="T86" fmla="*/ 1 w 37"/>
                <a:gd name="T87" fmla="*/ 8 h 13"/>
                <a:gd name="T88" fmla="*/ 1 w 37"/>
                <a:gd name="T89" fmla="*/ 13 h 13"/>
                <a:gd name="T90" fmla="*/ 1 w 37"/>
                <a:gd name="T91" fmla="*/ 13 h 13"/>
                <a:gd name="T92" fmla="*/ 1 w 37"/>
                <a:gd name="T93" fmla="*/ 8 h 13"/>
                <a:gd name="T94" fmla="*/ 5 w 37"/>
                <a:gd name="T95" fmla="*/ 0 h 13"/>
                <a:gd name="T96" fmla="*/ 5 w 37"/>
                <a:gd name="T97" fmla="*/ 0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7" h="13">
                  <a:moveTo>
                    <a:pt x="37" y="5"/>
                  </a:moveTo>
                  <a:cubicBezTo>
                    <a:pt x="37" y="5"/>
                    <a:pt x="37" y="5"/>
                    <a:pt x="37" y="5"/>
                  </a:cubicBezTo>
                  <a:cubicBezTo>
                    <a:pt x="37" y="5"/>
                    <a:pt x="37" y="5"/>
                    <a:pt x="37" y="5"/>
                  </a:cubicBezTo>
                  <a:moveTo>
                    <a:pt x="37" y="5"/>
                  </a:moveTo>
                  <a:cubicBezTo>
                    <a:pt x="37" y="5"/>
                    <a:pt x="37" y="5"/>
                    <a:pt x="37" y="5"/>
                  </a:cubicBezTo>
                  <a:cubicBezTo>
                    <a:pt x="37" y="5"/>
                    <a:pt x="37" y="5"/>
                    <a:pt x="37" y="5"/>
                  </a:cubicBezTo>
                  <a:moveTo>
                    <a:pt x="37" y="5"/>
                  </a:moveTo>
                  <a:cubicBezTo>
                    <a:pt x="37" y="5"/>
                    <a:pt x="37" y="5"/>
                    <a:pt x="37" y="5"/>
                  </a:cubicBezTo>
                  <a:cubicBezTo>
                    <a:pt x="37" y="5"/>
                    <a:pt x="37" y="5"/>
                    <a:pt x="37" y="5"/>
                  </a:cubicBezTo>
                  <a:moveTo>
                    <a:pt x="37" y="5"/>
                  </a:moveTo>
                  <a:cubicBezTo>
                    <a:pt x="37" y="5"/>
                    <a:pt x="37" y="5"/>
                    <a:pt x="37" y="5"/>
                  </a:cubicBezTo>
                  <a:cubicBezTo>
                    <a:pt x="37" y="5"/>
                    <a:pt x="37" y="5"/>
                    <a:pt x="37" y="5"/>
                  </a:cubicBezTo>
                  <a:moveTo>
                    <a:pt x="37" y="5"/>
                  </a:moveTo>
                  <a:cubicBezTo>
                    <a:pt x="37" y="5"/>
                    <a:pt x="37" y="5"/>
                    <a:pt x="37" y="5"/>
                  </a:cubicBezTo>
                  <a:cubicBezTo>
                    <a:pt x="37" y="5"/>
                    <a:pt x="37" y="5"/>
                    <a:pt x="37" y="5"/>
                  </a:cubicBezTo>
                  <a:moveTo>
                    <a:pt x="37" y="5"/>
                  </a:moveTo>
                  <a:cubicBezTo>
                    <a:pt x="37" y="5"/>
                    <a:pt x="37" y="5"/>
                    <a:pt x="37" y="5"/>
                  </a:cubicBezTo>
                  <a:cubicBezTo>
                    <a:pt x="37" y="5"/>
                    <a:pt x="37" y="5"/>
                    <a:pt x="37" y="5"/>
                  </a:cubicBezTo>
                  <a:moveTo>
                    <a:pt x="37" y="5"/>
                  </a:moveTo>
                  <a:cubicBezTo>
                    <a:pt x="37" y="5"/>
                    <a:pt x="37" y="5"/>
                    <a:pt x="37" y="5"/>
                  </a:cubicBezTo>
                  <a:cubicBezTo>
                    <a:pt x="37" y="5"/>
                    <a:pt x="37" y="5"/>
                    <a:pt x="37" y="5"/>
                  </a:cubicBezTo>
                  <a:moveTo>
                    <a:pt x="37" y="5"/>
                  </a:moveTo>
                  <a:cubicBezTo>
                    <a:pt x="37" y="5"/>
                    <a:pt x="37" y="5"/>
                    <a:pt x="37" y="5"/>
                  </a:cubicBezTo>
                  <a:cubicBezTo>
                    <a:pt x="37" y="5"/>
                    <a:pt x="37" y="5"/>
                    <a:pt x="37" y="5"/>
                  </a:cubicBezTo>
                  <a:moveTo>
                    <a:pt x="37" y="5"/>
                  </a:moveTo>
                  <a:cubicBezTo>
                    <a:pt x="37" y="5"/>
                    <a:pt x="37" y="5"/>
                    <a:pt x="37" y="5"/>
                  </a:cubicBezTo>
                  <a:cubicBezTo>
                    <a:pt x="37" y="5"/>
                    <a:pt x="37" y="5"/>
                    <a:pt x="37" y="5"/>
                  </a:cubicBezTo>
                  <a:moveTo>
                    <a:pt x="36" y="5"/>
                  </a:moveTo>
                  <a:cubicBezTo>
                    <a:pt x="36" y="5"/>
                    <a:pt x="37" y="5"/>
                    <a:pt x="37" y="5"/>
                  </a:cubicBezTo>
                  <a:cubicBezTo>
                    <a:pt x="37" y="5"/>
                    <a:pt x="36" y="5"/>
                    <a:pt x="36" y="5"/>
                  </a:cubicBezTo>
                  <a:moveTo>
                    <a:pt x="36" y="5"/>
                  </a:moveTo>
                  <a:cubicBezTo>
                    <a:pt x="36" y="5"/>
                    <a:pt x="36" y="5"/>
                    <a:pt x="36" y="5"/>
                  </a:cubicBezTo>
                  <a:cubicBezTo>
                    <a:pt x="36" y="5"/>
                    <a:pt x="36" y="5"/>
                    <a:pt x="36" y="5"/>
                  </a:cubicBezTo>
                  <a:moveTo>
                    <a:pt x="36" y="5"/>
                  </a:moveTo>
                  <a:cubicBezTo>
                    <a:pt x="36" y="5"/>
                    <a:pt x="36" y="5"/>
                    <a:pt x="36" y="5"/>
                  </a:cubicBezTo>
                  <a:cubicBezTo>
                    <a:pt x="36" y="5"/>
                    <a:pt x="36" y="5"/>
                    <a:pt x="36" y="5"/>
                  </a:cubicBezTo>
                  <a:moveTo>
                    <a:pt x="23" y="1"/>
                  </a:moveTo>
                  <a:cubicBezTo>
                    <a:pt x="23" y="1"/>
                    <a:pt x="23" y="1"/>
                    <a:pt x="23" y="1"/>
                  </a:cubicBezTo>
                  <a:cubicBezTo>
                    <a:pt x="27" y="3"/>
                    <a:pt x="31" y="5"/>
                    <a:pt x="36" y="5"/>
                  </a:cubicBezTo>
                  <a:cubicBezTo>
                    <a:pt x="36" y="5"/>
                    <a:pt x="36" y="5"/>
                    <a:pt x="36" y="5"/>
                  </a:cubicBezTo>
                  <a:cubicBezTo>
                    <a:pt x="36" y="5"/>
                    <a:pt x="36" y="5"/>
                    <a:pt x="36" y="5"/>
                  </a:cubicBezTo>
                  <a:cubicBezTo>
                    <a:pt x="31" y="5"/>
                    <a:pt x="27" y="3"/>
                    <a:pt x="23" y="1"/>
                  </a:cubicBezTo>
                  <a:moveTo>
                    <a:pt x="5" y="0"/>
                  </a:moveTo>
                  <a:cubicBezTo>
                    <a:pt x="3" y="2"/>
                    <a:pt x="2" y="4"/>
                    <a:pt x="1" y="8"/>
                  </a:cubicBezTo>
                  <a:cubicBezTo>
                    <a:pt x="1" y="10"/>
                    <a:pt x="0" y="12"/>
                    <a:pt x="1" y="13"/>
                  </a:cubicBezTo>
                  <a:cubicBezTo>
                    <a:pt x="1" y="13"/>
                    <a:pt x="1" y="13"/>
                    <a:pt x="1" y="13"/>
                  </a:cubicBezTo>
                  <a:cubicBezTo>
                    <a:pt x="0" y="12"/>
                    <a:pt x="1" y="10"/>
                    <a:pt x="1" y="8"/>
                  </a:cubicBezTo>
                  <a:cubicBezTo>
                    <a:pt x="2" y="4"/>
                    <a:pt x="3" y="2"/>
                    <a:pt x="5" y="0"/>
                  </a:cubicBezTo>
                  <a:cubicBezTo>
                    <a:pt x="5" y="0"/>
                    <a:pt x="5" y="0"/>
                    <a:pt x="5" y="0"/>
                  </a:cubicBezTo>
                </a:path>
              </a:pathLst>
            </a:custGeom>
            <a:solidFill>
              <a:srgbClr val="6947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th-TH" sz="675">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599" name="Freeform 316"/>
            <p:cNvSpPr>
              <a:spLocks/>
            </p:cNvSpPr>
            <p:nvPr/>
          </p:nvSpPr>
          <p:spPr bwMode="auto">
            <a:xfrm>
              <a:off x="10150475" y="2815431"/>
              <a:ext cx="847725" cy="420688"/>
            </a:xfrm>
            <a:custGeom>
              <a:avLst/>
              <a:gdLst>
                <a:gd name="T0" fmla="*/ 71 w 89"/>
                <a:gd name="T1" fmla="*/ 1 h 44"/>
                <a:gd name="T2" fmla="*/ 64 w 89"/>
                <a:gd name="T3" fmla="*/ 0 h 44"/>
                <a:gd name="T4" fmla="*/ 45 w 89"/>
                <a:gd name="T5" fmla="*/ 3 h 44"/>
                <a:gd name="T6" fmla="*/ 25 w 89"/>
                <a:gd name="T7" fmla="*/ 0 h 44"/>
                <a:gd name="T8" fmla="*/ 18 w 89"/>
                <a:gd name="T9" fmla="*/ 1 h 44"/>
                <a:gd name="T10" fmla="*/ 0 w 89"/>
                <a:gd name="T11" fmla="*/ 20 h 44"/>
                <a:gd name="T12" fmla="*/ 0 w 89"/>
                <a:gd name="T13" fmla="*/ 29 h 44"/>
                <a:gd name="T14" fmla="*/ 45 w 89"/>
                <a:gd name="T15" fmla="*/ 44 h 44"/>
                <a:gd name="T16" fmla="*/ 89 w 89"/>
                <a:gd name="T17" fmla="*/ 29 h 44"/>
                <a:gd name="T18" fmla="*/ 89 w 89"/>
                <a:gd name="T19" fmla="*/ 20 h 44"/>
                <a:gd name="T20" fmla="*/ 71 w 89"/>
                <a:gd name="T21" fmla="*/ 1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9" h="44">
                  <a:moveTo>
                    <a:pt x="71" y="1"/>
                  </a:moveTo>
                  <a:cubicBezTo>
                    <a:pt x="69" y="1"/>
                    <a:pt x="66" y="1"/>
                    <a:pt x="64" y="0"/>
                  </a:cubicBezTo>
                  <a:cubicBezTo>
                    <a:pt x="45" y="3"/>
                    <a:pt x="45" y="3"/>
                    <a:pt x="45" y="3"/>
                  </a:cubicBezTo>
                  <a:cubicBezTo>
                    <a:pt x="25" y="0"/>
                    <a:pt x="25" y="0"/>
                    <a:pt x="25" y="0"/>
                  </a:cubicBezTo>
                  <a:cubicBezTo>
                    <a:pt x="23" y="1"/>
                    <a:pt x="21" y="1"/>
                    <a:pt x="18" y="1"/>
                  </a:cubicBezTo>
                  <a:cubicBezTo>
                    <a:pt x="5" y="1"/>
                    <a:pt x="0" y="7"/>
                    <a:pt x="0" y="20"/>
                  </a:cubicBezTo>
                  <a:cubicBezTo>
                    <a:pt x="0" y="29"/>
                    <a:pt x="0" y="29"/>
                    <a:pt x="0" y="29"/>
                  </a:cubicBezTo>
                  <a:cubicBezTo>
                    <a:pt x="12" y="38"/>
                    <a:pt x="28" y="44"/>
                    <a:pt x="45" y="44"/>
                  </a:cubicBezTo>
                  <a:cubicBezTo>
                    <a:pt x="62" y="44"/>
                    <a:pt x="77" y="38"/>
                    <a:pt x="89" y="29"/>
                  </a:cubicBezTo>
                  <a:cubicBezTo>
                    <a:pt x="89" y="20"/>
                    <a:pt x="89" y="20"/>
                    <a:pt x="89" y="20"/>
                  </a:cubicBezTo>
                  <a:cubicBezTo>
                    <a:pt x="89" y="7"/>
                    <a:pt x="85" y="1"/>
                    <a:pt x="71" y="1"/>
                  </a:cubicBezTo>
                </a:path>
              </a:pathLst>
            </a:custGeom>
            <a:solidFill>
              <a:srgbClr val="E4E5E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th-TH" sz="675">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600" name="Freeform 317"/>
            <p:cNvSpPr>
              <a:spLocks/>
            </p:cNvSpPr>
            <p:nvPr/>
          </p:nvSpPr>
          <p:spPr bwMode="auto">
            <a:xfrm>
              <a:off x="10150475" y="2815431"/>
              <a:ext cx="847725" cy="420688"/>
            </a:xfrm>
            <a:custGeom>
              <a:avLst/>
              <a:gdLst>
                <a:gd name="T0" fmla="*/ 71 w 89"/>
                <a:gd name="T1" fmla="*/ 1 h 44"/>
                <a:gd name="T2" fmla="*/ 64 w 89"/>
                <a:gd name="T3" fmla="*/ 0 h 44"/>
                <a:gd name="T4" fmla="*/ 45 w 89"/>
                <a:gd name="T5" fmla="*/ 3 h 44"/>
                <a:gd name="T6" fmla="*/ 25 w 89"/>
                <a:gd name="T7" fmla="*/ 0 h 44"/>
                <a:gd name="T8" fmla="*/ 18 w 89"/>
                <a:gd name="T9" fmla="*/ 1 h 44"/>
                <a:gd name="T10" fmla="*/ 0 w 89"/>
                <a:gd name="T11" fmla="*/ 20 h 44"/>
                <a:gd name="T12" fmla="*/ 0 w 89"/>
                <a:gd name="T13" fmla="*/ 29 h 44"/>
                <a:gd name="T14" fmla="*/ 45 w 89"/>
                <a:gd name="T15" fmla="*/ 44 h 44"/>
                <a:gd name="T16" fmla="*/ 89 w 89"/>
                <a:gd name="T17" fmla="*/ 29 h 44"/>
                <a:gd name="T18" fmla="*/ 89 w 89"/>
                <a:gd name="T19" fmla="*/ 20 h 44"/>
                <a:gd name="T20" fmla="*/ 71 w 89"/>
                <a:gd name="T21" fmla="*/ 1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9" h="44">
                  <a:moveTo>
                    <a:pt x="71" y="1"/>
                  </a:moveTo>
                  <a:cubicBezTo>
                    <a:pt x="69" y="1"/>
                    <a:pt x="66" y="1"/>
                    <a:pt x="64" y="0"/>
                  </a:cubicBezTo>
                  <a:cubicBezTo>
                    <a:pt x="45" y="3"/>
                    <a:pt x="45" y="3"/>
                    <a:pt x="45" y="3"/>
                  </a:cubicBezTo>
                  <a:cubicBezTo>
                    <a:pt x="25" y="0"/>
                    <a:pt x="25" y="0"/>
                    <a:pt x="25" y="0"/>
                  </a:cubicBezTo>
                  <a:cubicBezTo>
                    <a:pt x="23" y="1"/>
                    <a:pt x="21" y="1"/>
                    <a:pt x="18" y="1"/>
                  </a:cubicBezTo>
                  <a:cubicBezTo>
                    <a:pt x="5" y="1"/>
                    <a:pt x="0" y="7"/>
                    <a:pt x="0" y="20"/>
                  </a:cubicBezTo>
                  <a:cubicBezTo>
                    <a:pt x="0" y="29"/>
                    <a:pt x="0" y="29"/>
                    <a:pt x="0" y="29"/>
                  </a:cubicBezTo>
                  <a:cubicBezTo>
                    <a:pt x="12" y="38"/>
                    <a:pt x="28" y="44"/>
                    <a:pt x="45" y="44"/>
                  </a:cubicBezTo>
                  <a:cubicBezTo>
                    <a:pt x="62" y="44"/>
                    <a:pt x="77" y="38"/>
                    <a:pt x="89" y="29"/>
                  </a:cubicBezTo>
                  <a:cubicBezTo>
                    <a:pt x="89" y="20"/>
                    <a:pt x="89" y="20"/>
                    <a:pt x="89" y="20"/>
                  </a:cubicBezTo>
                  <a:cubicBezTo>
                    <a:pt x="89" y="7"/>
                    <a:pt x="85" y="1"/>
                    <a:pt x="71" y="1"/>
                  </a:cubicBezTo>
                </a:path>
              </a:pathLst>
            </a:custGeom>
            <a:solidFill>
              <a:srgbClr val="FBF2C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th-TH" sz="675">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601" name="Freeform 318"/>
            <p:cNvSpPr>
              <a:spLocks/>
            </p:cNvSpPr>
            <p:nvPr/>
          </p:nvSpPr>
          <p:spPr bwMode="auto">
            <a:xfrm>
              <a:off x="10493375" y="2844006"/>
              <a:ext cx="171450" cy="392113"/>
            </a:xfrm>
            <a:custGeom>
              <a:avLst/>
              <a:gdLst>
                <a:gd name="T0" fmla="*/ 18 w 18"/>
                <a:gd name="T1" fmla="*/ 0 h 41"/>
                <a:gd name="T2" fmla="*/ 0 w 18"/>
                <a:gd name="T3" fmla="*/ 0 h 41"/>
                <a:gd name="T4" fmla="*/ 6 w 18"/>
                <a:gd name="T5" fmla="*/ 8 h 41"/>
                <a:gd name="T6" fmla="*/ 4 w 18"/>
                <a:gd name="T7" fmla="*/ 41 h 41"/>
                <a:gd name="T8" fmla="*/ 9 w 18"/>
                <a:gd name="T9" fmla="*/ 41 h 41"/>
                <a:gd name="T10" fmla="*/ 13 w 18"/>
                <a:gd name="T11" fmla="*/ 41 h 41"/>
                <a:gd name="T12" fmla="*/ 11 w 18"/>
                <a:gd name="T13" fmla="*/ 8 h 41"/>
                <a:gd name="T14" fmla="*/ 18 w 18"/>
                <a:gd name="T15" fmla="*/ 0 h 4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 h="41">
                  <a:moveTo>
                    <a:pt x="18" y="0"/>
                  </a:moveTo>
                  <a:cubicBezTo>
                    <a:pt x="0" y="0"/>
                    <a:pt x="0" y="0"/>
                    <a:pt x="0" y="0"/>
                  </a:cubicBezTo>
                  <a:cubicBezTo>
                    <a:pt x="6" y="8"/>
                    <a:pt x="6" y="8"/>
                    <a:pt x="6" y="8"/>
                  </a:cubicBezTo>
                  <a:cubicBezTo>
                    <a:pt x="4" y="41"/>
                    <a:pt x="4" y="41"/>
                    <a:pt x="4" y="41"/>
                  </a:cubicBezTo>
                  <a:cubicBezTo>
                    <a:pt x="6" y="41"/>
                    <a:pt x="7" y="41"/>
                    <a:pt x="9" y="41"/>
                  </a:cubicBezTo>
                  <a:cubicBezTo>
                    <a:pt x="10" y="41"/>
                    <a:pt x="12" y="41"/>
                    <a:pt x="13" y="41"/>
                  </a:cubicBezTo>
                  <a:cubicBezTo>
                    <a:pt x="11" y="8"/>
                    <a:pt x="11" y="8"/>
                    <a:pt x="11" y="8"/>
                  </a:cubicBezTo>
                  <a:cubicBezTo>
                    <a:pt x="18" y="0"/>
                    <a:pt x="18" y="0"/>
                    <a:pt x="18" y="0"/>
                  </a:cubicBezTo>
                </a:path>
              </a:pathLst>
            </a:custGeom>
            <a:solidFill>
              <a:srgbClr val="5A4B4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th-TH" sz="675">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602" name="Freeform 319"/>
            <p:cNvSpPr>
              <a:spLocks/>
            </p:cNvSpPr>
            <p:nvPr/>
          </p:nvSpPr>
          <p:spPr bwMode="auto">
            <a:xfrm>
              <a:off x="10550525" y="2920206"/>
              <a:ext cx="47625" cy="0"/>
            </a:xfrm>
            <a:custGeom>
              <a:avLst/>
              <a:gdLst>
                <a:gd name="T0" fmla="*/ 5 w 5"/>
                <a:gd name="T1" fmla="*/ 0 w 5"/>
                <a:gd name="T2" fmla="*/ 3 w 5"/>
                <a:gd name="T3" fmla="*/ 5 w 5"/>
              </a:gdLst>
              <a:ahLst/>
              <a:cxnLst>
                <a:cxn ang="0">
                  <a:pos x="T0" y="0"/>
                </a:cxn>
                <a:cxn ang="0">
                  <a:pos x="T1" y="0"/>
                </a:cxn>
                <a:cxn ang="0">
                  <a:pos x="T2" y="0"/>
                </a:cxn>
                <a:cxn ang="0">
                  <a:pos x="T3" y="0"/>
                </a:cxn>
              </a:cxnLst>
              <a:rect l="0" t="0" r="r" b="b"/>
              <a:pathLst>
                <a:path w="5">
                  <a:moveTo>
                    <a:pt x="5" y="0"/>
                  </a:moveTo>
                  <a:cubicBezTo>
                    <a:pt x="0" y="0"/>
                    <a:pt x="0" y="0"/>
                    <a:pt x="0" y="0"/>
                  </a:cubicBezTo>
                  <a:cubicBezTo>
                    <a:pt x="0" y="0"/>
                    <a:pt x="1" y="0"/>
                    <a:pt x="3" y="0"/>
                  </a:cubicBezTo>
                  <a:cubicBezTo>
                    <a:pt x="4" y="0"/>
                    <a:pt x="5" y="0"/>
                    <a:pt x="5" y="0"/>
                  </a:cubicBezTo>
                </a:path>
              </a:pathLst>
            </a:custGeom>
            <a:solidFill>
              <a:srgbClr val="4A3F3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th-TH" sz="675">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603" name="Freeform 320"/>
            <p:cNvSpPr>
              <a:spLocks/>
            </p:cNvSpPr>
            <p:nvPr/>
          </p:nvSpPr>
          <p:spPr bwMode="auto">
            <a:xfrm>
              <a:off x="10388600" y="2748756"/>
              <a:ext cx="190500" cy="190500"/>
            </a:xfrm>
            <a:custGeom>
              <a:avLst/>
              <a:gdLst>
                <a:gd name="T0" fmla="*/ 60 w 120"/>
                <a:gd name="T1" fmla="*/ 0 h 120"/>
                <a:gd name="T2" fmla="*/ 54 w 120"/>
                <a:gd name="T3" fmla="*/ 0 h 120"/>
                <a:gd name="T4" fmla="*/ 0 w 120"/>
                <a:gd name="T5" fmla="*/ 42 h 120"/>
                <a:gd name="T6" fmla="*/ 54 w 120"/>
                <a:gd name="T7" fmla="*/ 120 h 120"/>
                <a:gd name="T8" fmla="*/ 120 w 120"/>
                <a:gd name="T9" fmla="*/ 60 h 120"/>
                <a:gd name="T10" fmla="*/ 60 w 120"/>
                <a:gd name="T11" fmla="*/ 0 h 120"/>
              </a:gdLst>
              <a:ahLst/>
              <a:cxnLst>
                <a:cxn ang="0">
                  <a:pos x="T0" y="T1"/>
                </a:cxn>
                <a:cxn ang="0">
                  <a:pos x="T2" y="T3"/>
                </a:cxn>
                <a:cxn ang="0">
                  <a:pos x="T4" y="T5"/>
                </a:cxn>
                <a:cxn ang="0">
                  <a:pos x="T6" y="T7"/>
                </a:cxn>
                <a:cxn ang="0">
                  <a:pos x="T8" y="T9"/>
                </a:cxn>
                <a:cxn ang="0">
                  <a:pos x="T10" y="T11"/>
                </a:cxn>
              </a:cxnLst>
              <a:rect l="0" t="0" r="r" b="b"/>
              <a:pathLst>
                <a:path w="120" h="120">
                  <a:moveTo>
                    <a:pt x="60" y="0"/>
                  </a:moveTo>
                  <a:lnTo>
                    <a:pt x="54" y="0"/>
                  </a:lnTo>
                  <a:lnTo>
                    <a:pt x="0" y="42"/>
                  </a:lnTo>
                  <a:lnTo>
                    <a:pt x="54" y="120"/>
                  </a:lnTo>
                  <a:lnTo>
                    <a:pt x="120" y="60"/>
                  </a:lnTo>
                  <a:lnTo>
                    <a:pt x="60" y="0"/>
                  </a:lnTo>
                  <a:close/>
                </a:path>
              </a:pathLst>
            </a:custGeom>
            <a:solidFill>
              <a:srgbClr val="C1B49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th-TH" sz="675">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604" name="Freeform 321"/>
            <p:cNvSpPr>
              <a:spLocks/>
            </p:cNvSpPr>
            <p:nvPr/>
          </p:nvSpPr>
          <p:spPr bwMode="auto">
            <a:xfrm>
              <a:off x="10388600" y="2748756"/>
              <a:ext cx="190500" cy="190500"/>
            </a:xfrm>
            <a:custGeom>
              <a:avLst/>
              <a:gdLst>
                <a:gd name="T0" fmla="*/ 60 w 120"/>
                <a:gd name="T1" fmla="*/ 0 h 120"/>
                <a:gd name="T2" fmla="*/ 54 w 120"/>
                <a:gd name="T3" fmla="*/ 0 h 120"/>
                <a:gd name="T4" fmla="*/ 0 w 120"/>
                <a:gd name="T5" fmla="*/ 42 h 120"/>
                <a:gd name="T6" fmla="*/ 54 w 120"/>
                <a:gd name="T7" fmla="*/ 120 h 120"/>
                <a:gd name="T8" fmla="*/ 120 w 120"/>
                <a:gd name="T9" fmla="*/ 60 h 120"/>
                <a:gd name="T10" fmla="*/ 60 w 120"/>
                <a:gd name="T11" fmla="*/ 0 h 120"/>
              </a:gdLst>
              <a:ahLst/>
              <a:cxnLst>
                <a:cxn ang="0">
                  <a:pos x="T0" y="T1"/>
                </a:cxn>
                <a:cxn ang="0">
                  <a:pos x="T2" y="T3"/>
                </a:cxn>
                <a:cxn ang="0">
                  <a:pos x="T4" y="T5"/>
                </a:cxn>
                <a:cxn ang="0">
                  <a:pos x="T6" y="T7"/>
                </a:cxn>
                <a:cxn ang="0">
                  <a:pos x="T8" y="T9"/>
                </a:cxn>
                <a:cxn ang="0">
                  <a:pos x="T10" y="T11"/>
                </a:cxn>
              </a:cxnLst>
              <a:rect l="0" t="0" r="r" b="b"/>
              <a:pathLst>
                <a:path w="120" h="120">
                  <a:moveTo>
                    <a:pt x="60" y="0"/>
                  </a:moveTo>
                  <a:lnTo>
                    <a:pt x="54" y="0"/>
                  </a:lnTo>
                  <a:lnTo>
                    <a:pt x="0" y="42"/>
                  </a:lnTo>
                  <a:lnTo>
                    <a:pt x="54" y="120"/>
                  </a:lnTo>
                  <a:lnTo>
                    <a:pt x="120" y="60"/>
                  </a:lnTo>
                  <a:lnTo>
                    <a:pt x="6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th-TH" sz="675">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605" name="Freeform 322"/>
            <p:cNvSpPr>
              <a:spLocks/>
            </p:cNvSpPr>
            <p:nvPr/>
          </p:nvSpPr>
          <p:spPr bwMode="auto">
            <a:xfrm>
              <a:off x="10579100" y="2748756"/>
              <a:ext cx="180975" cy="190500"/>
            </a:xfrm>
            <a:custGeom>
              <a:avLst/>
              <a:gdLst>
                <a:gd name="T0" fmla="*/ 60 w 114"/>
                <a:gd name="T1" fmla="*/ 0 h 120"/>
                <a:gd name="T2" fmla="*/ 66 w 114"/>
                <a:gd name="T3" fmla="*/ 0 h 120"/>
                <a:gd name="T4" fmla="*/ 114 w 114"/>
                <a:gd name="T5" fmla="*/ 42 h 120"/>
                <a:gd name="T6" fmla="*/ 60 w 114"/>
                <a:gd name="T7" fmla="*/ 120 h 120"/>
                <a:gd name="T8" fmla="*/ 0 w 114"/>
                <a:gd name="T9" fmla="*/ 60 h 120"/>
                <a:gd name="T10" fmla="*/ 60 w 114"/>
                <a:gd name="T11" fmla="*/ 0 h 120"/>
              </a:gdLst>
              <a:ahLst/>
              <a:cxnLst>
                <a:cxn ang="0">
                  <a:pos x="T0" y="T1"/>
                </a:cxn>
                <a:cxn ang="0">
                  <a:pos x="T2" y="T3"/>
                </a:cxn>
                <a:cxn ang="0">
                  <a:pos x="T4" y="T5"/>
                </a:cxn>
                <a:cxn ang="0">
                  <a:pos x="T6" y="T7"/>
                </a:cxn>
                <a:cxn ang="0">
                  <a:pos x="T8" y="T9"/>
                </a:cxn>
                <a:cxn ang="0">
                  <a:pos x="T10" y="T11"/>
                </a:cxn>
              </a:cxnLst>
              <a:rect l="0" t="0" r="r" b="b"/>
              <a:pathLst>
                <a:path w="114" h="120">
                  <a:moveTo>
                    <a:pt x="60" y="0"/>
                  </a:moveTo>
                  <a:lnTo>
                    <a:pt x="66" y="0"/>
                  </a:lnTo>
                  <a:lnTo>
                    <a:pt x="114" y="42"/>
                  </a:lnTo>
                  <a:lnTo>
                    <a:pt x="60" y="120"/>
                  </a:lnTo>
                  <a:lnTo>
                    <a:pt x="0" y="60"/>
                  </a:lnTo>
                  <a:lnTo>
                    <a:pt x="60" y="0"/>
                  </a:lnTo>
                  <a:close/>
                </a:path>
              </a:pathLst>
            </a:custGeom>
            <a:solidFill>
              <a:srgbClr val="C1B49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th-TH" sz="675">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606" name="Freeform 323"/>
            <p:cNvSpPr>
              <a:spLocks/>
            </p:cNvSpPr>
            <p:nvPr/>
          </p:nvSpPr>
          <p:spPr bwMode="auto">
            <a:xfrm>
              <a:off x="10579100" y="2748756"/>
              <a:ext cx="180975" cy="190500"/>
            </a:xfrm>
            <a:custGeom>
              <a:avLst/>
              <a:gdLst>
                <a:gd name="T0" fmla="*/ 60 w 114"/>
                <a:gd name="T1" fmla="*/ 0 h 120"/>
                <a:gd name="T2" fmla="*/ 66 w 114"/>
                <a:gd name="T3" fmla="*/ 0 h 120"/>
                <a:gd name="T4" fmla="*/ 114 w 114"/>
                <a:gd name="T5" fmla="*/ 42 h 120"/>
                <a:gd name="T6" fmla="*/ 60 w 114"/>
                <a:gd name="T7" fmla="*/ 120 h 120"/>
                <a:gd name="T8" fmla="*/ 0 w 114"/>
                <a:gd name="T9" fmla="*/ 60 h 120"/>
                <a:gd name="T10" fmla="*/ 60 w 114"/>
                <a:gd name="T11" fmla="*/ 0 h 120"/>
              </a:gdLst>
              <a:ahLst/>
              <a:cxnLst>
                <a:cxn ang="0">
                  <a:pos x="T0" y="T1"/>
                </a:cxn>
                <a:cxn ang="0">
                  <a:pos x="T2" y="T3"/>
                </a:cxn>
                <a:cxn ang="0">
                  <a:pos x="T4" y="T5"/>
                </a:cxn>
                <a:cxn ang="0">
                  <a:pos x="T6" y="T7"/>
                </a:cxn>
                <a:cxn ang="0">
                  <a:pos x="T8" y="T9"/>
                </a:cxn>
                <a:cxn ang="0">
                  <a:pos x="T10" y="T11"/>
                </a:cxn>
              </a:cxnLst>
              <a:rect l="0" t="0" r="r" b="b"/>
              <a:pathLst>
                <a:path w="114" h="120">
                  <a:moveTo>
                    <a:pt x="60" y="0"/>
                  </a:moveTo>
                  <a:lnTo>
                    <a:pt x="66" y="0"/>
                  </a:lnTo>
                  <a:lnTo>
                    <a:pt x="114" y="42"/>
                  </a:lnTo>
                  <a:lnTo>
                    <a:pt x="60" y="120"/>
                  </a:lnTo>
                  <a:lnTo>
                    <a:pt x="0" y="60"/>
                  </a:lnTo>
                  <a:lnTo>
                    <a:pt x="6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th-TH" sz="675">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607" name="Freeform 324"/>
            <p:cNvSpPr>
              <a:spLocks/>
            </p:cNvSpPr>
            <p:nvPr/>
          </p:nvSpPr>
          <p:spPr bwMode="auto">
            <a:xfrm>
              <a:off x="10388600" y="2815431"/>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path>
              </a:pathLst>
            </a:custGeom>
            <a:solidFill>
              <a:srgbClr val="D5B19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th-TH" sz="675">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608" name="Freeform 325"/>
            <p:cNvSpPr>
              <a:spLocks/>
            </p:cNvSpPr>
            <p:nvPr/>
          </p:nvSpPr>
          <p:spPr bwMode="auto">
            <a:xfrm>
              <a:off x="10760075" y="2815431"/>
              <a:ext cx="9525" cy="9525"/>
            </a:xfrm>
            <a:custGeom>
              <a:avLst/>
              <a:gdLst>
                <a:gd name="T0" fmla="*/ 0 w 1"/>
                <a:gd name="T1" fmla="*/ 0 h 1"/>
                <a:gd name="T2" fmla="*/ 0 w 1"/>
                <a:gd name="T3" fmla="*/ 0 h 1"/>
                <a:gd name="T4" fmla="*/ 1 w 1"/>
                <a:gd name="T5" fmla="*/ 1 h 1"/>
                <a:gd name="T6" fmla="*/ 1 w 1"/>
                <a:gd name="T7" fmla="*/ 1 h 1"/>
                <a:gd name="T8" fmla="*/ 1 w 1"/>
                <a:gd name="T9" fmla="*/ 1 h 1"/>
                <a:gd name="T10" fmla="*/ 0 w 1"/>
                <a:gd name="T11" fmla="*/ 0 h 1"/>
              </a:gdLst>
              <a:ahLst/>
              <a:cxnLst>
                <a:cxn ang="0">
                  <a:pos x="T0" y="T1"/>
                </a:cxn>
                <a:cxn ang="0">
                  <a:pos x="T2" y="T3"/>
                </a:cxn>
                <a:cxn ang="0">
                  <a:pos x="T4" y="T5"/>
                </a:cxn>
                <a:cxn ang="0">
                  <a:pos x="T6" y="T7"/>
                </a:cxn>
                <a:cxn ang="0">
                  <a:pos x="T8" y="T9"/>
                </a:cxn>
                <a:cxn ang="0">
                  <a:pos x="T10" y="T11"/>
                </a:cxn>
              </a:cxnLst>
              <a:rect l="0" t="0" r="r" b="b"/>
              <a:pathLst>
                <a:path w="1" h="1">
                  <a:moveTo>
                    <a:pt x="0" y="0"/>
                  </a:moveTo>
                  <a:cubicBezTo>
                    <a:pt x="0" y="0"/>
                    <a:pt x="0" y="0"/>
                    <a:pt x="0" y="0"/>
                  </a:cubicBezTo>
                  <a:cubicBezTo>
                    <a:pt x="1" y="0"/>
                    <a:pt x="1" y="0"/>
                    <a:pt x="1" y="1"/>
                  </a:cubicBezTo>
                  <a:cubicBezTo>
                    <a:pt x="1" y="1"/>
                    <a:pt x="1" y="1"/>
                    <a:pt x="1" y="1"/>
                  </a:cubicBezTo>
                  <a:cubicBezTo>
                    <a:pt x="1" y="1"/>
                    <a:pt x="1" y="1"/>
                    <a:pt x="1" y="1"/>
                  </a:cubicBezTo>
                  <a:cubicBezTo>
                    <a:pt x="1" y="0"/>
                    <a:pt x="1" y="0"/>
                    <a:pt x="0" y="0"/>
                  </a:cubicBezTo>
                </a:path>
              </a:pathLst>
            </a:custGeom>
            <a:solidFill>
              <a:srgbClr val="D4D2D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th-TH" sz="675">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609" name="Freeform 326"/>
            <p:cNvSpPr>
              <a:spLocks/>
            </p:cNvSpPr>
            <p:nvPr/>
          </p:nvSpPr>
          <p:spPr bwMode="auto">
            <a:xfrm>
              <a:off x="10760075" y="2815431"/>
              <a:ext cx="9525" cy="9525"/>
            </a:xfrm>
            <a:custGeom>
              <a:avLst/>
              <a:gdLst>
                <a:gd name="T0" fmla="*/ 0 w 1"/>
                <a:gd name="T1" fmla="*/ 0 h 1"/>
                <a:gd name="T2" fmla="*/ 0 w 1"/>
                <a:gd name="T3" fmla="*/ 0 h 1"/>
                <a:gd name="T4" fmla="*/ 1 w 1"/>
                <a:gd name="T5" fmla="*/ 1 h 1"/>
                <a:gd name="T6" fmla="*/ 1 w 1"/>
                <a:gd name="T7" fmla="*/ 1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0"/>
                    <a:pt x="0" y="0"/>
                    <a:pt x="0" y="0"/>
                  </a:cubicBezTo>
                  <a:cubicBezTo>
                    <a:pt x="1" y="0"/>
                    <a:pt x="1" y="0"/>
                    <a:pt x="1" y="1"/>
                  </a:cubicBezTo>
                  <a:cubicBezTo>
                    <a:pt x="1" y="1"/>
                    <a:pt x="1" y="1"/>
                    <a:pt x="1" y="1"/>
                  </a:cubicBezTo>
                  <a:cubicBezTo>
                    <a:pt x="1" y="0"/>
                    <a:pt x="1" y="0"/>
                    <a:pt x="0" y="0"/>
                  </a:cubicBezTo>
                </a:path>
              </a:pathLst>
            </a:custGeom>
            <a:solidFill>
              <a:srgbClr val="D5B19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th-TH" sz="675">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610" name="Freeform 327"/>
            <p:cNvSpPr>
              <a:spLocks noEditPoints="1"/>
            </p:cNvSpPr>
            <p:nvPr/>
          </p:nvSpPr>
          <p:spPr bwMode="auto">
            <a:xfrm>
              <a:off x="10379075" y="2815431"/>
              <a:ext cx="390525" cy="133350"/>
            </a:xfrm>
            <a:custGeom>
              <a:avLst/>
              <a:gdLst>
                <a:gd name="T0" fmla="*/ 21 w 41"/>
                <a:gd name="T1" fmla="*/ 3 h 14"/>
                <a:gd name="T2" fmla="*/ 21 w 41"/>
                <a:gd name="T3" fmla="*/ 3 h 14"/>
                <a:gd name="T4" fmla="*/ 21 w 41"/>
                <a:gd name="T5" fmla="*/ 3 h 14"/>
                <a:gd name="T6" fmla="*/ 21 w 41"/>
                <a:gd name="T7" fmla="*/ 3 h 14"/>
                <a:gd name="T8" fmla="*/ 21 w 41"/>
                <a:gd name="T9" fmla="*/ 3 h 14"/>
                <a:gd name="T10" fmla="*/ 40 w 41"/>
                <a:gd name="T11" fmla="*/ 0 h 14"/>
                <a:gd name="T12" fmla="*/ 31 w 41"/>
                <a:gd name="T13" fmla="*/ 13 h 14"/>
                <a:gd name="T14" fmla="*/ 26 w 41"/>
                <a:gd name="T15" fmla="*/ 8 h 14"/>
                <a:gd name="T16" fmla="*/ 25 w 41"/>
                <a:gd name="T17" fmla="*/ 8 h 14"/>
                <a:gd name="T18" fmla="*/ 31 w 41"/>
                <a:gd name="T19" fmla="*/ 14 h 14"/>
                <a:gd name="T20" fmla="*/ 41 w 41"/>
                <a:gd name="T21" fmla="*/ 1 h 14"/>
                <a:gd name="T22" fmla="*/ 40 w 41"/>
                <a:gd name="T23" fmla="*/ 0 h 14"/>
                <a:gd name="T24" fmla="*/ 1 w 41"/>
                <a:gd name="T25" fmla="*/ 0 h 14"/>
                <a:gd name="T26" fmla="*/ 0 w 41"/>
                <a:gd name="T27" fmla="*/ 1 h 14"/>
                <a:gd name="T28" fmla="*/ 0 w 41"/>
                <a:gd name="T29" fmla="*/ 1 h 14"/>
                <a:gd name="T30" fmla="*/ 10 w 41"/>
                <a:gd name="T31" fmla="*/ 14 h 14"/>
                <a:gd name="T32" fmla="*/ 16 w 41"/>
                <a:gd name="T33" fmla="*/ 8 h 14"/>
                <a:gd name="T34" fmla="*/ 16 w 41"/>
                <a:gd name="T35" fmla="*/ 8 h 14"/>
                <a:gd name="T36" fmla="*/ 10 w 41"/>
                <a:gd name="T37" fmla="*/ 13 h 14"/>
                <a:gd name="T38" fmla="*/ 1 w 41"/>
                <a:gd name="T39" fmla="*/ 0 h 14"/>
                <a:gd name="T40" fmla="*/ 1 w 41"/>
                <a:gd name="T41" fmla="*/ 0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1" h="14">
                  <a:moveTo>
                    <a:pt x="21" y="3"/>
                  </a:moveTo>
                  <a:cubicBezTo>
                    <a:pt x="21" y="3"/>
                    <a:pt x="21" y="3"/>
                    <a:pt x="21" y="3"/>
                  </a:cubicBezTo>
                  <a:cubicBezTo>
                    <a:pt x="21" y="3"/>
                    <a:pt x="21" y="3"/>
                    <a:pt x="21" y="3"/>
                  </a:cubicBezTo>
                  <a:cubicBezTo>
                    <a:pt x="21" y="3"/>
                    <a:pt x="21" y="3"/>
                    <a:pt x="21" y="3"/>
                  </a:cubicBezTo>
                  <a:cubicBezTo>
                    <a:pt x="21" y="3"/>
                    <a:pt x="21" y="3"/>
                    <a:pt x="21" y="3"/>
                  </a:cubicBezTo>
                  <a:moveTo>
                    <a:pt x="40" y="0"/>
                  </a:moveTo>
                  <a:cubicBezTo>
                    <a:pt x="31" y="13"/>
                    <a:pt x="31" y="13"/>
                    <a:pt x="31" y="13"/>
                  </a:cubicBezTo>
                  <a:cubicBezTo>
                    <a:pt x="26" y="8"/>
                    <a:pt x="26" y="8"/>
                    <a:pt x="26" y="8"/>
                  </a:cubicBezTo>
                  <a:cubicBezTo>
                    <a:pt x="25" y="8"/>
                    <a:pt x="25" y="8"/>
                    <a:pt x="25" y="8"/>
                  </a:cubicBezTo>
                  <a:cubicBezTo>
                    <a:pt x="31" y="14"/>
                    <a:pt x="31" y="14"/>
                    <a:pt x="31" y="14"/>
                  </a:cubicBezTo>
                  <a:cubicBezTo>
                    <a:pt x="41" y="1"/>
                    <a:pt x="41" y="1"/>
                    <a:pt x="41" y="1"/>
                  </a:cubicBezTo>
                  <a:cubicBezTo>
                    <a:pt x="41" y="0"/>
                    <a:pt x="41" y="0"/>
                    <a:pt x="40" y="0"/>
                  </a:cubicBezTo>
                  <a:moveTo>
                    <a:pt x="1" y="0"/>
                  </a:moveTo>
                  <a:cubicBezTo>
                    <a:pt x="1" y="0"/>
                    <a:pt x="1" y="0"/>
                    <a:pt x="0" y="1"/>
                  </a:cubicBezTo>
                  <a:cubicBezTo>
                    <a:pt x="0" y="1"/>
                    <a:pt x="0" y="1"/>
                    <a:pt x="0" y="1"/>
                  </a:cubicBezTo>
                  <a:cubicBezTo>
                    <a:pt x="10" y="14"/>
                    <a:pt x="10" y="14"/>
                    <a:pt x="10" y="14"/>
                  </a:cubicBezTo>
                  <a:cubicBezTo>
                    <a:pt x="16" y="8"/>
                    <a:pt x="16" y="8"/>
                    <a:pt x="16" y="8"/>
                  </a:cubicBezTo>
                  <a:cubicBezTo>
                    <a:pt x="16" y="8"/>
                    <a:pt x="16" y="8"/>
                    <a:pt x="16" y="8"/>
                  </a:cubicBezTo>
                  <a:cubicBezTo>
                    <a:pt x="10" y="13"/>
                    <a:pt x="10" y="13"/>
                    <a:pt x="10" y="13"/>
                  </a:cubicBezTo>
                  <a:cubicBezTo>
                    <a:pt x="1" y="0"/>
                    <a:pt x="1" y="0"/>
                    <a:pt x="1" y="0"/>
                  </a:cubicBezTo>
                  <a:cubicBezTo>
                    <a:pt x="1" y="0"/>
                    <a:pt x="1" y="0"/>
                    <a:pt x="1" y="0"/>
                  </a:cubicBezTo>
                </a:path>
              </a:pathLst>
            </a:custGeom>
            <a:solidFill>
              <a:srgbClr val="D4CCA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th-TH" sz="675">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611" name="Freeform 328"/>
            <p:cNvSpPr>
              <a:spLocks/>
            </p:cNvSpPr>
            <p:nvPr/>
          </p:nvSpPr>
          <p:spPr bwMode="auto">
            <a:xfrm>
              <a:off x="10531475" y="2844006"/>
              <a:ext cx="95250" cy="47625"/>
            </a:xfrm>
            <a:custGeom>
              <a:avLst/>
              <a:gdLst>
                <a:gd name="T0" fmla="*/ 30 w 60"/>
                <a:gd name="T1" fmla="*/ 0 h 30"/>
                <a:gd name="T2" fmla="*/ 30 w 60"/>
                <a:gd name="T3" fmla="*/ 0 h 30"/>
                <a:gd name="T4" fmla="*/ 0 w 60"/>
                <a:gd name="T5" fmla="*/ 30 h 30"/>
                <a:gd name="T6" fmla="*/ 0 w 60"/>
                <a:gd name="T7" fmla="*/ 30 h 30"/>
                <a:gd name="T8" fmla="*/ 30 w 60"/>
                <a:gd name="T9" fmla="*/ 0 h 30"/>
                <a:gd name="T10" fmla="*/ 54 w 60"/>
                <a:gd name="T11" fmla="*/ 30 h 30"/>
                <a:gd name="T12" fmla="*/ 60 w 60"/>
                <a:gd name="T13" fmla="*/ 30 h 30"/>
                <a:gd name="T14" fmla="*/ 30 w 60"/>
                <a:gd name="T15" fmla="*/ 0 h 3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0" h="30">
                  <a:moveTo>
                    <a:pt x="30" y="0"/>
                  </a:moveTo>
                  <a:lnTo>
                    <a:pt x="30" y="0"/>
                  </a:lnTo>
                  <a:lnTo>
                    <a:pt x="0" y="30"/>
                  </a:lnTo>
                  <a:lnTo>
                    <a:pt x="0" y="30"/>
                  </a:lnTo>
                  <a:lnTo>
                    <a:pt x="30" y="0"/>
                  </a:lnTo>
                  <a:lnTo>
                    <a:pt x="54" y="30"/>
                  </a:lnTo>
                  <a:lnTo>
                    <a:pt x="60" y="30"/>
                  </a:lnTo>
                  <a:lnTo>
                    <a:pt x="30" y="0"/>
                  </a:lnTo>
                  <a:close/>
                </a:path>
              </a:pathLst>
            </a:custGeom>
            <a:solidFill>
              <a:srgbClr val="52453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th-TH" sz="675">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612" name="Freeform 329"/>
            <p:cNvSpPr>
              <a:spLocks/>
            </p:cNvSpPr>
            <p:nvPr/>
          </p:nvSpPr>
          <p:spPr bwMode="auto">
            <a:xfrm>
              <a:off x="10531475" y="2844006"/>
              <a:ext cx="95250" cy="47625"/>
            </a:xfrm>
            <a:custGeom>
              <a:avLst/>
              <a:gdLst>
                <a:gd name="T0" fmla="*/ 30 w 60"/>
                <a:gd name="T1" fmla="*/ 0 h 30"/>
                <a:gd name="T2" fmla="*/ 30 w 60"/>
                <a:gd name="T3" fmla="*/ 0 h 30"/>
                <a:gd name="T4" fmla="*/ 0 w 60"/>
                <a:gd name="T5" fmla="*/ 30 h 30"/>
                <a:gd name="T6" fmla="*/ 0 w 60"/>
                <a:gd name="T7" fmla="*/ 30 h 30"/>
                <a:gd name="T8" fmla="*/ 30 w 60"/>
                <a:gd name="T9" fmla="*/ 0 h 30"/>
                <a:gd name="T10" fmla="*/ 54 w 60"/>
                <a:gd name="T11" fmla="*/ 30 h 30"/>
                <a:gd name="T12" fmla="*/ 60 w 60"/>
                <a:gd name="T13" fmla="*/ 30 h 30"/>
                <a:gd name="T14" fmla="*/ 30 w 60"/>
                <a:gd name="T15" fmla="*/ 0 h 3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0" h="30">
                  <a:moveTo>
                    <a:pt x="30" y="0"/>
                  </a:moveTo>
                  <a:lnTo>
                    <a:pt x="30" y="0"/>
                  </a:lnTo>
                  <a:lnTo>
                    <a:pt x="0" y="30"/>
                  </a:lnTo>
                  <a:lnTo>
                    <a:pt x="0" y="30"/>
                  </a:lnTo>
                  <a:lnTo>
                    <a:pt x="30" y="0"/>
                  </a:lnTo>
                  <a:lnTo>
                    <a:pt x="54" y="30"/>
                  </a:lnTo>
                  <a:lnTo>
                    <a:pt x="60" y="30"/>
                  </a:lnTo>
                  <a:lnTo>
                    <a:pt x="3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th-TH" sz="675">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613" name="Freeform 330"/>
            <p:cNvSpPr>
              <a:spLocks/>
            </p:cNvSpPr>
            <p:nvPr/>
          </p:nvSpPr>
          <p:spPr bwMode="auto">
            <a:xfrm>
              <a:off x="10474325" y="2844006"/>
              <a:ext cx="104775" cy="95250"/>
            </a:xfrm>
            <a:custGeom>
              <a:avLst/>
              <a:gdLst>
                <a:gd name="T0" fmla="*/ 66 w 66"/>
                <a:gd name="T1" fmla="*/ 0 h 60"/>
                <a:gd name="T2" fmla="*/ 0 w 66"/>
                <a:gd name="T3" fmla="*/ 60 h 60"/>
                <a:gd name="T4" fmla="*/ 36 w 66"/>
                <a:gd name="T5" fmla="*/ 30 h 60"/>
                <a:gd name="T6" fmla="*/ 66 w 66"/>
                <a:gd name="T7" fmla="*/ 0 h 60"/>
                <a:gd name="T8" fmla="*/ 66 w 66"/>
                <a:gd name="T9" fmla="*/ 0 h 60"/>
              </a:gdLst>
              <a:ahLst/>
              <a:cxnLst>
                <a:cxn ang="0">
                  <a:pos x="T0" y="T1"/>
                </a:cxn>
                <a:cxn ang="0">
                  <a:pos x="T2" y="T3"/>
                </a:cxn>
                <a:cxn ang="0">
                  <a:pos x="T4" y="T5"/>
                </a:cxn>
                <a:cxn ang="0">
                  <a:pos x="T6" y="T7"/>
                </a:cxn>
                <a:cxn ang="0">
                  <a:pos x="T8" y="T9"/>
                </a:cxn>
              </a:cxnLst>
              <a:rect l="0" t="0" r="r" b="b"/>
              <a:pathLst>
                <a:path w="66" h="60">
                  <a:moveTo>
                    <a:pt x="66" y="0"/>
                  </a:moveTo>
                  <a:lnTo>
                    <a:pt x="0" y="60"/>
                  </a:lnTo>
                  <a:lnTo>
                    <a:pt x="36" y="30"/>
                  </a:lnTo>
                  <a:lnTo>
                    <a:pt x="66" y="0"/>
                  </a:lnTo>
                  <a:lnTo>
                    <a:pt x="66" y="0"/>
                  </a:lnTo>
                  <a:close/>
                </a:path>
              </a:pathLst>
            </a:custGeom>
            <a:solidFill>
              <a:srgbClr val="A79B8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th-TH" sz="675">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614" name="Freeform 331"/>
            <p:cNvSpPr>
              <a:spLocks/>
            </p:cNvSpPr>
            <p:nvPr/>
          </p:nvSpPr>
          <p:spPr bwMode="auto">
            <a:xfrm>
              <a:off x="10474325" y="2844006"/>
              <a:ext cx="104775" cy="95250"/>
            </a:xfrm>
            <a:custGeom>
              <a:avLst/>
              <a:gdLst>
                <a:gd name="T0" fmla="*/ 66 w 66"/>
                <a:gd name="T1" fmla="*/ 0 h 60"/>
                <a:gd name="T2" fmla="*/ 0 w 66"/>
                <a:gd name="T3" fmla="*/ 60 h 60"/>
                <a:gd name="T4" fmla="*/ 36 w 66"/>
                <a:gd name="T5" fmla="*/ 30 h 60"/>
                <a:gd name="T6" fmla="*/ 66 w 66"/>
                <a:gd name="T7" fmla="*/ 0 h 60"/>
                <a:gd name="T8" fmla="*/ 66 w 66"/>
                <a:gd name="T9" fmla="*/ 0 h 60"/>
              </a:gdLst>
              <a:ahLst/>
              <a:cxnLst>
                <a:cxn ang="0">
                  <a:pos x="T0" y="T1"/>
                </a:cxn>
                <a:cxn ang="0">
                  <a:pos x="T2" y="T3"/>
                </a:cxn>
                <a:cxn ang="0">
                  <a:pos x="T4" y="T5"/>
                </a:cxn>
                <a:cxn ang="0">
                  <a:pos x="T6" y="T7"/>
                </a:cxn>
                <a:cxn ang="0">
                  <a:pos x="T8" y="T9"/>
                </a:cxn>
              </a:cxnLst>
              <a:rect l="0" t="0" r="r" b="b"/>
              <a:pathLst>
                <a:path w="66" h="60">
                  <a:moveTo>
                    <a:pt x="66" y="0"/>
                  </a:moveTo>
                  <a:lnTo>
                    <a:pt x="0" y="60"/>
                  </a:lnTo>
                  <a:lnTo>
                    <a:pt x="36" y="30"/>
                  </a:lnTo>
                  <a:lnTo>
                    <a:pt x="66" y="0"/>
                  </a:lnTo>
                  <a:lnTo>
                    <a:pt x="66"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th-TH" sz="675">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615" name="Freeform 332"/>
            <p:cNvSpPr>
              <a:spLocks/>
            </p:cNvSpPr>
            <p:nvPr/>
          </p:nvSpPr>
          <p:spPr bwMode="auto">
            <a:xfrm>
              <a:off x="10579100" y="2815431"/>
              <a:ext cx="180975" cy="123825"/>
            </a:xfrm>
            <a:custGeom>
              <a:avLst/>
              <a:gdLst>
                <a:gd name="T0" fmla="*/ 19 w 19"/>
                <a:gd name="T1" fmla="*/ 0 h 13"/>
                <a:gd name="T2" fmla="*/ 10 w 19"/>
                <a:gd name="T3" fmla="*/ 13 h 13"/>
                <a:gd name="T4" fmla="*/ 0 w 19"/>
                <a:gd name="T5" fmla="*/ 3 h 13"/>
                <a:gd name="T6" fmla="*/ 0 w 19"/>
                <a:gd name="T7" fmla="*/ 3 h 13"/>
                <a:gd name="T8" fmla="*/ 5 w 19"/>
                <a:gd name="T9" fmla="*/ 8 h 13"/>
                <a:gd name="T10" fmla="*/ 10 w 19"/>
                <a:gd name="T11" fmla="*/ 13 h 13"/>
                <a:gd name="T12" fmla="*/ 19 w 19"/>
                <a:gd name="T13" fmla="*/ 0 h 13"/>
                <a:gd name="T14" fmla="*/ 19 w 19"/>
                <a:gd name="T15" fmla="*/ 0 h 13"/>
                <a:gd name="T16" fmla="*/ 19 w 19"/>
                <a:gd name="T17" fmla="*/ 0 h 13"/>
                <a:gd name="T18" fmla="*/ 19 w 19"/>
                <a:gd name="T19" fmla="*/ 0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 h="13">
                  <a:moveTo>
                    <a:pt x="19" y="0"/>
                  </a:moveTo>
                  <a:cubicBezTo>
                    <a:pt x="10" y="13"/>
                    <a:pt x="10" y="13"/>
                    <a:pt x="10" y="13"/>
                  </a:cubicBezTo>
                  <a:cubicBezTo>
                    <a:pt x="0" y="3"/>
                    <a:pt x="0" y="3"/>
                    <a:pt x="0" y="3"/>
                  </a:cubicBezTo>
                  <a:cubicBezTo>
                    <a:pt x="0" y="3"/>
                    <a:pt x="0" y="3"/>
                    <a:pt x="0" y="3"/>
                  </a:cubicBezTo>
                  <a:cubicBezTo>
                    <a:pt x="5" y="8"/>
                    <a:pt x="5" y="8"/>
                    <a:pt x="5" y="8"/>
                  </a:cubicBezTo>
                  <a:cubicBezTo>
                    <a:pt x="10" y="13"/>
                    <a:pt x="10" y="13"/>
                    <a:pt x="10" y="13"/>
                  </a:cubicBezTo>
                  <a:cubicBezTo>
                    <a:pt x="19" y="0"/>
                    <a:pt x="19" y="0"/>
                    <a:pt x="19" y="0"/>
                  </a:cubicBezTo>
                  <a:cubicBezTo>
                    <a:pt x="19" y="0"/>
                    <a:pt x="19" y="0"/>
                    <a:pt x="19" y="0"/>
                  </a:cubicBezTo>
                  <a:cubicBezTo>
                    <a:pt x="19" y="0"/>
                    <a:pt x="19" y="0"/>
                    <a:pt x="19" y="0"/>
                  </a:cubicBezTo>
                  <a:cubicBezTo>
                    <a:pt x="19" y="0"/>
                    <a:pt x="19" y="0"/>
                    <a:pt x="19" y="0"/>
                  </a:cubicBezTo>
                </a:path>
              </a:pathLst>
            </a:custGeom>
            <a:solidFill>
              <a:srgbClr val="A79B8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th-TH" sz="675">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616" name="Freeform 333"/>
            <p:cNvSpPr>
              <a:spLocks/>
            </p:cNvSpPr>
            <p:nvPr/>
          </p:nvSpPr>
          <p:spPr bwMode="auto">
            <a:xfrm>
              <a:off x="10321925" y="1996281"/>
              <a:ext cx="504825" cy="276225"/>
            </a:xfrm>
            <a:custGeom>
              <a:avLst/>
              <a:gdLst>
                <a:gd name="T0" fmla="*/ 27 w 53"/>
                <a:gd name="T1" fmla="*/ 0 h 29"/>
                <a:gd name="T2" fmla="*/ 0 w 53"/>
                <a:gd name="T3" fmla="*/ 26 h 29"/>
                <a:gd name="T4" fmla="*/ 27 w 53"/>
                <a:gd name="T5" fmla="*/ 29 h 29"/>
                <a:gd name="T6" fmla="*/ 53 w 53"/>
                <a:gd name="T7" fmla="*/ 26 h 29"/>
                <a:gd name="T8" fmla="*/ 27 w 53"/>
                <a:gd name="T9" fmla="*/ 0 h 29"/>
              </a:gdLst>
              <a:ahLst/>
              <a:cxnLst>
                <a:cxn ang="0">
                  <a:pos x="T0" y="T1"/>
                </a:cxn>
                <a:cxn ang="0">
                  <a:pos x="T2" y="T3"/>
                </a:cxn>
                <a:cxn ang="0">
                  <a:pos x="T4" y="T5"/>
                </a:cxn>
                <a:cxn ang="0">
                  <a:pos x="T6" y="T7"/>
                </a:cxn>
                <a:cxn ang="0">
                  <a:pos x="T8" y="T9"/>
                </a:cxn>
              </a:cxnLst>
              <a:rect l="0" t="0" r="r" b="b"/>
              <a:pathLst>
                <a:path w="53" h="29">
                  <a:moveTo>
                    <a:pt x="27" y="0"/>
                  </a:moveTo>
                  <a:cubicBezTo>
                    <a:pt x="7" y="0"/>
                    <a:pt x="0" y="16"/>
                    <a:pt x="0" y="26"/>
                  </a:cubicBezTo>
                  <a:cubicBezTo>
                    <a:pt x="0" y="26"/>
                    <a:pt x="11" y="29"/>
                    <a:pt x="27" y="29"/>
                  </a:cubicBezTo>
                  <a:cubicBezTo>
                    <a:pt x="43" y="29"/>
                    <a:pt x="53" y="26"/>
                    <a:pt x="53" y="26"/>
                  </a:cubicBezTo>
                  <a:cubicBezTo>
                    <a:pt x="53" y="16"/>
                    <a:pt x="47" y="0"/>
                    <a:pt x="27" y="0"/>
                  </a:cubicBezTo>
                </a:path>
              </a:pathLst>
            </a:custGeom>
            <a:solidFill>
              <a:srgbClr val="F1B92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th-TH" sz="675">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617" name="Freeform 334"/>
            <p:cNvSpPr>
              <a:spLocks noEditPoints="1"/>
            </p:cNvSpPr>
            <p:nvPr/>
          </p:nvSpPr>
          <p:spPr bwMode="auto">
            <a:xfrm>
              <a:off x="10455275" y="2005806"/>
              <a:ext cx="238125" cy="228600"/>
            </a:xfrm>
            <a:custGeom>
              <a:avLst/>
              <a:gdLst>
                <a:gd name="T0" fmla="*/ 17 w 25"/>
                <a:gd name="T1" fmla="*/ 0 h 24"/>
                <a:gd name="T2" fmla="*/ 24 w 25"/>
                <a:gd name="T3" fmla="*/ 24 h 24"/>
                <a:gd name="T4" fmla="*/ 25 w 25"/>
                <a:gd name="T5" fmla="*/ 24 h 24"/>
                <a:gd name="T6" fmla="*/ 18 w 25"/>
                <a:gd name="T7" fmla="*/ 0 h 24"/>
                <a:gd name="T8" fmla="*/ 17 w 25"/>
                <a:gd name="T9" fmla="*/ 0 h 24"/>
                <a:gd name="T10" fmla="*/ 9 w 25"/>
                <a:gd name="T11" fmla="*/ 0 h 24"/>
                <a:gd name="T12" fmla="*/ 8 w 25"/>
                <a:gd name="T13" fmla="*/ 0 h 24"/>
                <a:gd name="T14" fmla="*/ 0 w 25"/>
                <a:gd name="T15" fmla="*/ 24 h 24"/>
                <a:gd name="T16" fmla="*/ 2 w 25"/>
                <a:gd name="T17" fmla="*/ 24 h 24"/>
                <a:gd name="T18" fmla="*/ 9 w 25"/>
                <a:gd name="T19" fmla="*/ 0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 h="24">
                  <a:moveTo>
                    <a:pt x="17" y="0"/>
                  </a:moveTo>
                  <a:cubicBezTo>
                    <a:pt x="23" y="3"/>
                    <a:pt x="24" y="15"/>
                    <a:pt x="24" y="24"/>
                  </a:cubicBezTo>
                  <a:cubicBezTo>
                    <a:pt x="24" y="24"/>
                    <a:pt x="25" y="24"/>
                    <a:pt x="25" y="24"/>
                  </a:cubicBezTo>
                  <a:cubicBezTo>
                    <a:pt x="25" y="15"/>
                    <a:pt x="24" y="4"/>
                    <a:pt x="18" y="0"/>
                  </a:cubicBezTo>
                  <a:cubicBezTo>
                    <a:pt x="17" y="0"/>
                    <a:pt x="17" y="0"/>
                    <a:pt x="17" y="0"/>
                  </a:cubicBezTo>
                  <a:moveTo>
                    <a:pt x="9" y="0"/>
                  </a:moveTo>
                  <a:cubicBezTo>
                    <a:pt x="8" y="0"/>
                    <a:pt x="8" y="0"/>
                    <a:pt x="8" y="0"/>
                  </a:cubicBezTo>
                  <a:cubicBezTo>
                    <a:pt x="2" y="4"/>
                    <a:pt x="1" y="15"/>
                    <a:pt x="0" y="24"/>
                  </a:cubicBezTo>
                  <a:cubicBezTo>
                    <a:pt x="1" y="24"/>
                    <a:pt x="1" y="24"/>
                    <a:pt x="2" y="24"/>
                  </a:cubicBezTo>
                  <a:cubicBezTo>
                    <a:pt x="2" y="15"/>
                    <a:pt x="3" y="3"/>
                    <a:pt x="9" y="0"/>
                  </a:cubicBezTo>
                </a:path>
              </a:pathLst>
            </a:custGeom>
            <a:solidFill>
              <a:srgbClr val="CE9F2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th-TH" sz="675">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618" name="Freeform 335"/>
            <p:cNvSpPr>
              <a:spLocks/>
            </p:cNvSpPr>
            <p:nvPr/>
          </p:nvSpPr>
          <p:spPr bwMode="auto">
            <a:xfrm>
              <a:off x="10474325" y="1996281"/>
              <a:ext cx="209550" cy="266700"/>
            </a:xfrm>
            <a:custGeom>
              <a:avLst/>
              <a:gdLst>
                <a:gd name="T0" fmla="*/ 11 w 22"/>
                <a:gd name="T1" fmla="*/ 0 h 28"/>
                <a:gd name="T2" fmla="*/ 0 w 22"/>
                <a:gd name="T3" fmla="*/ 28 h 28"/>
                <a:gd name="T4" fmla="*/ 22 w 22"/>
                <a:gd name="T5" fmla="*/ 28 h 28"/>
                <a:gd name="T6" fmla="*/ 11 w 22"/>
                <a:gd name="T7" fmla="*/ 0 h 28"/>
              </a:gdLst>
              <a:ahLst/>
              <a:cxnLst>
                <a:cxn ang="0">
                  <a:pos x="T0" y="T1"/>
                </a:cxn>
                <a:cxn ang="0">
                  <a:pos x="T2" y="T3"/>
                </a:cxn>
                <a:cxn ang="0">
                  <a:pos x="T4" y="T5"/>
                </a:cxn>
                <a:cxn ang="0">
                  <a:pos x="T6" y="T7"/>
                </a:cxn>
              </a:cxnLst>
              <a:rect l="0" t="0" r="r" b="b"/>
              <a:pathLst>
                <a:path w="22" h="28">
                  <a:moveTo>
                    <a:pt x="11" y="0"/>
                  </a:moveTo>
                  <a:cubicBezTo>
                    <a:pt x="0" y="0"/>
                    <a:pt x="0" y="16"/>
                    <a:pt x="0" y="28"/>
                  </a:cubicBezTo>
                  <a:cubicBezTo>
                    <a:pt x="22" y="28"/>
                    <a:pt x="22" y="28"/>
                    <a:pt x="22" y="28"/>
                  </a:cubicBezTo>
                  <a:cubicBezTo>
                    <a:pt x="22" y="16"/>
                    <a:pt x="21" y="0"/>
                    <a:pt x="11" y="0"/>
                  </a:cubicBezTo>
                </a:path>
              </a:pathLst>
            </a:custGeom>
            <a:solidFill>
              <a:srgbClr val="F1B92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th-TH" sz="675">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619" name="Freeform 336"/>
            <p:cNvSpPr>
              <a:spLocks/>
            </p:cNvSpPr>
            <p:nvPr/>
          </p:nvSpPr>
          <p:spPr bwMode="auto">
            <a:xfrm>
              <a:off x="10826750" y="2243931"/>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path>
              </a:pathLst>
            </a:custGeom>
            <a:solidFill>
              <a:srgbClr val="D4D2D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th-TH" sz="675">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620" name="Freeform 337"/>
            <p:cNvSpPr>
              <a:spLocks/>
            </p:cNvSpPr>
            <p:nvPr/>
          </p:nvSpPr>
          <p:spPr bwMode="auto">
            <a:xfrm>
              <a:off x="10321925" y="2215356"/>
              <a:ext cx="504825" cy="57150"/>
            </a:xfrm>
            <a:custGeom>
              <a:avLst/>
              <a:gdLst>
                <a:gd name="T0" fmla="*/ 53 w 53"/>
                <a:gd name="T1" fmla="*/ 0 h 6"/>
                <a:gd name="T2" fmla="*/ 39 w 53"/>
                <a:gd name="T3" fmla="*/ 2 h 6"/>
                <a:gd name="T4" fmla="*/ 39 w 53"/>
                <a:gd name="T5" fmla="*/ 5 h 6"/>
                <a:gd name="T6" fmla="*/ 14 w 53"/>
                <a:gd name="T7" fmla="*/ 5 h 6"/>
                <a:gd name="T8" fmla="*/ 14 w 53"/>
                <a:gd name="T9" fmla="*/ 2 h 6"/>
                <a:gd name="T10" fmla="*/ 0 w 53"/>
                <a:gd name="T11" fmla="*/ 0 h 6"/>
                <a:gd name="T12" fmla="*/ 0 w 53"/>
                <a:gd name="T13" fmla="*/ 3 h 6"/>
                <a:gd name="T14" fmla="*/ 27 w 53"/>
                <a:gd name="T15" fmla="*/ 6 h 6"/>
                <a:gd name="T16" fmla="*/ 53 w 53"/>
                <a:gd name="T17" fmla="*/ 3 h 6"/>
                <a:gd name="T18" fmla="*/ 53 w 53"/>
                <a:gd name="T19" fmla="*/ 3 h 6"/>
                <a:gd name="T20" fmla="*/ 53 w 53"/>
                <a:gd name="T21" fmla="*/ 0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3" h="6">
                  <a:moveTo>
                    <a:pt x="53" y="0"/>
                  </a:moveTo>
                  <a:cubicBezTo>
                    <a:pt x="51" y="0"/>
                    <a:pt x="46" y="1"/>
                    <a:pt x="39" y="2"/>
                  </a:cubicBezTo>
                  <a:cubicBezTo>
                    <a:pt x="39" y="3"/>
                    <a:pt x="39" y="4"/>
                    <a:pt x="39" y="5"/>
                  </a:cubicBezTo>
                  <a:cubicBezTo>
                    <a:pt x="14" y="5"/>
                    <a:pt x="14" y="5"/>
                    <a:pt x="14" y="5"/>
                  </a:cubicBezTo>
                  <a:cubicBezTo>
                    <a:pt x="14" y="4"/>
                    <a:pt x="14" y="3"/>
                    <a:pt x="14" y="2"/>
                  </a:cubicBezTo>
                  <a:cubicBezTo>
                    <a:pt x="7" y="1"/>
                    <a:pt x="2" y="0"/>
                    <a:pt x="0" y="0"/>
                  </a:cubicBezTo>
                  <a:cubicBezTo>
                    <a:pt x="0" y="1"/>
                    <a:pt x="0" y="2"/>
                    <a:pt x="0" y="3"/>
                  </a:cubicBezTo>
                  <a:cubicBezTo>
                    <a:pt x="3" y="4"/>
                    <a:pt x="13" y="6"/>
                    <a:pt x="27" y="6"/>
                  </a:cubicBezTo>
                  <a:cubicBezTo>
                    <a:pt x="41" y="6"/>
                    <a:pt x="51" y="4"/>
                    <a:pt x="53" y="3"/>
                  </a:cubicBezTo>
                  <a:cubicBezTo>
                    <a:pt x="53" y="3"/>
                    <a:pt x="53" y="3"/>
                    <a:pt x="53" y="3"/>
                  </a:cubicBezTo>
                  <a:cubicBezTo>
                    <a:pt x="53" y="2"/>
                    <a:pt x="53" y="1"/>
                    <a:pt x="53" y="0"/>
                  </a:cubicBezTo>
                </a:path>
              </a:pathLst>
            </a:custGeom>
            <a:solidFill>
              <a:srgbClr val="CE9F2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th-TH" sz="675">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621" name="Freeform 338"/>
            <p:cNvSpPr>
              <a:spLocks/>
            </p:cNvSpPr>
            <p:nvPr/>
          </p:nvSpPr>
          <p:spPr bwMode="auto">
            <a:xfrm>
              <a:off x="10455275" y="2234406"/>
              <a:ext cx="238125" cy="28575"/>
            </a:xfrm>
            <a:custGeom>
              <a:avLst/>
              <a:gdLst>
                <a:gd name="T0" fmla="*/ 0 w 25"/>
                <a:gd name="T1" fmla="*/ 0 h 3"/>
                <a:gd name="T2" fmla="*/ 0 w 25"/>
                <a:gd name="T3" fmla="*/ 3 h 3"/>
                <a:gd name="T4" fmla="*/ 25 w 25"/>
                <a:gd name="T5" fmla="*/ 3 h 3"/>
                <a:gd name="T6" fmla="*/ 25 w 25"/>
                <a:gd name="T7" fmla="*/ 0 h 3"/>
                <a:gd name="T8" fmla="*/ 24 w 25"/>
                <a:gd name="T9" fmla="*/ 0 h 3"/>
                <a:gd name="T10" fmla="*/ 24 w 25"/>
                <a:gd name="T11" fmla="*/ 3 h 3"/>
                <a:gd name="T12" fmla="*/ 2 w 25"/>
                <a:gd name="T13" fmla="*/ 3 h 3"/>
                <a:gd name="T14" fmla="*/ 2 w 25"/>
                <a:gd name="T15" fmla="*/ 0 h 3"/>
                <a:gd name="T16" fmla="*/ 0 w 25"/>
                <a:gd name="T17" fmla="*/ 0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5" h="3">
                  <a:moveTo>
                    <a:pt x="0" y="0"/>
                  </a:moveTo>
                  <a:cubicBezTo>
                    <a:pt x="0" y="1"/>
                    <a:pt x="0" y="2"/>
                    <a:pt x="0" y="3"/>
                  </a:cubicBezTo>
                  <a:cubicBezTo>
                    <a:pt x="25" y="3"/>
                    <a:pt x="25" y="3"/>
                    <a:pt x="25" y="3"/>
                  </a:cubicBezTo>
                  <a:cubicBezTo>
                    <a:pt x="25" y="2"/>
                    <a:pt x="25" y="1"/>
                    <a:pt x="25" y="0"/>
                  </a:cubicBezTo>
                  <a:cubicBezTo>
                    <a:pt x="25" y="0"/>
                    <a:pt x="24" y="0"/>
                    <a:pt x="24" y="0"/>
                  </a:cubicBezTo>
                  <a:cubicBezTo>
                    <a:pt x="24" y="1"/>
                    <a:pt x="24" y="2"/>
                    <a:pt x="24" y="3"/>
                  </a:cubicBezTo>
                  <a:cubicBezTo>
                    <a:pt x="2" y="3"/>
                    <a:pt x="2" y="3"/>
                    <a:pt x="2" y="3"/>
                  </a:cubicBezTo>
                  <a:cubicBezTo>
                    <a:pt x="2" y="2"/>
                    <a:pt x="2" y="1"/>
                    <a:pt x="2" y="0"/>
                  </a:cubicBezTo>
                  <a:cubicBezTo>
                    <a:pt x="1" y="0"/>
                    <a:pt x="1" y="0"/>
                    <a:pt x="0" y="0"/>
                  </a:cubicBezTo>
                </a:path>
              </a:pathLst>
            </a:custGeom>
            <a:solidFill>
              <a:srgbClr val="B38C3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th-TH" sz="675">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622" name="Freeform 339"/>
            <p:cNvSpPr>
              <a:spLocks/>
            </p:cNvSpPr>
            <p:nvPr/>
          </p:nvSpPr>
          <p:spPr bwMode="auto">
            <a:xfrm>
              <a:off x="10474325" y="2234406"/>
              <a:ext cx="209550" cy="28575"/>
            </a:xfrm>
            <a:custGeom>
              <a:avLst/>
              <a:gdLst>
                <a:gd name="T0" fmla="*/ 0 w 22"/>
                <a:gd name="T1" fmla="*/ 0 h 3"/>
                <a:gd name="T2" fmla="*/ 0 w 22"/>
                <a:gd name="T3" fmla="*/ 3 h 3"/>
                <a:gd name="T4" fmla="*/ 22 w 22"/>
                <a:gd name="T5" fmla="*/ 3 h 3"/>
                <a:gd name="T6" fmla="*/ 22 w 22"/>
                <a:gd name="T7" fmla="*/ 0 h 3"/>
                <a:gd name="T8" fmla="*/ 11 w 22"/>
                <a:gd name="T9" fmla="*/ 1 h 3"/>
                <a:gd name="T10" fmla="*/ 0 w 22"/>
                <a:gd name="T11" fmla="*/ 0 h 3"/>
              </a:gdLst>
              <a:ahLst/>
              <a:cxnLst>
                <a:cxn ang="0">
                  <a:pos x="T0" y="T1"/>
                </a:cxn>
                <a:cxn ang="0">
                  <a:pos x="T2" y="T3"/>
                </a:cxn>
                <a:cxn ang="0">
                  <a:pos x="T4" y="T5"/>
                </a:cxn>
                <a:cxn ang="0">
                  <a:pos x="T6" y="T7"/>
                </a:cxn>
                <a:cxn ang="0">
                  <a:pos x="T8" y="T9"/>
                </a:cxn>
                <a:cxn ang="0">
                  <a:pos x="T10" y="T11"/>
                </a:cxn>
              </a:cxnLst>
              <a:rect l="0" t="0" r="r" b="b"/>
              <a:pathLst>
                <a:path w="22" h="3">
                  <a:moveTo>
                    <a:pt x="0" y="0"/>
                  </a:moveTo>
                  <a:cubicBezTo>
                    <a:pt x="0" y="1"/>
                    <a:pt x="0" y="2"/>
                    <a:pt x="0" y="3"/>
                  </a:cubicBezTo>
                  <a:cubicBezTo>
                    <a:pt x="22" y="3"/>
                    <a:pt x="22" y="3"/>
                    <a:pt x="22" y="3"/>
                  </a:cubicBezTo>
                  <a:cubicBezTo>
                    <a:pt x="22" y="2"/>
                    <a:pt x="22" y="1"/>
                    <a:pt x="22" y="0"/>
                  </a:cubicBezTo>
                  <a:cubicBezTo>
                    <a:pt x="19" y="0"/>
                    <a:pt x="15" y="1"/>
                    <a:pt x="11" y="1"/>
                  </a:cubicBezTo>
                  <a:cubicBezTo>
                    <a:pt x="7" y="1"/>
                    <a:pt x="3" y="0"/>
                    <a:pt x="0" y="0"/>
                  </a:cubicBezTo>
                </a:path>
              </a:pathLst>
            </a:custGeom>
            <a:solidFill>
              <a:srgbClr val="CE9F2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th-TH" sz="675">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623" name="Freeform 340"/>
            <p:cNvSpPr>
              <a:spLocks/>
            </p:cNvSpPr>
            <p:nvPr/>
          </p:nvSpPr>
          <p:spPr bwMode="auto">
            <a:xfrm>
              <a:off x="10312400" y="2224881"/>
              <a:ext cx="523875" cy="66675"/>
            </a:xfrm>
            <a:custGeom>
              <a:avLst/>
              <a:gdLst>
                <a:gd name="T0" fmla="*/ 28 w 55"/>
                <a:gd name="T1" fmla="*/ 3 h 7"/>
                <a:gd name="T2" fmla="*/ 1 w 55"/>
                <a:gd name="T3" fmla="*/ 0 h 7"/>
                <a:gd name="T4" fmla="*/ 0 w 55"/>
                <a:gd name="T5" fmla="*/ 4 h 7"/>
                <a:gd name="T6" fmla="*/ 28 w 55"/>
                <a:gd name="T7" fmla="*/ 7 h 7"/>
                <a:gd name="T8" fmla="*/ 55 w 55"/>
                <a:gd name="T9" fmla="*/ 4 h 7"/>
                <a:gd name="T10" fmla="*/ 55 w 55"/>
                <a:gd name="T11" fmla="*/ 0 h 7"/>
                <a:gd name="T12" fmla="*/ 28 w 55"/>
                <a:gd name="T13" fmla="*/ 3 h 7"/>
              </a:gdLst>
              <a:ahLst/>
              <a:cxnLst>
                <a:cxn ang="0">
                  <a:pos x="T0" y="T1"/>
                </a:cxn>
                <a:cxn ang="0">
                  <a:pos x="T2" y="T3"/>
                </a:cxn>
                <a:cxn ang="0">
                  <a:pos x="T4" y="T5"/>
                </a:cxn>
                <a:cxn ang="0">
                  <a:pos x="T6" y="T7"/>
                </a:cxn>
                <a:cxn ang="0">
                  <a:pos x="T8" y="T9"/>
                </a:cxn>
                <a:cxn ang="0">
                  <a:pos x="T10" y="T11"/>
                </a:cxn>
                <a:cxn ang="0">
                  <a:pos x="T12" y="T13"/>
                </a:cxn>
              </a:cxnLst>
              <a:rect l="0" t="0" r="r" b="b"/>
              <a:pathLst>
                <a:path w="55" h="7">
                  <a:moveTo>
                    <a:pt x="28" y="3"/>
                  </a:moveTo>
                  <a:cubicBezTo>
                    <a:pt x="12" y="3"/>
                    <a:pt x="2" y="0"/>
                    <a:pt x="1" y="0"/>
                  </a:cubicBezTo>
                  <a:cubicBezTo>
                    <a:pt x="0" y="1"/>
                    <a:pt x="0" y="3"/>
                    <a:pt x="0" y="4"/>
                  </a:cubicBezTo>
                  <a:cubicBezTo>
                    <a:pt x="0" y="4"/>
                    <a:pt x="11" y="7"/>
                    <a:pt x="28" y="7"/>
                  </a:cubicBezTo>
                  <a:cubicBezTo>
                    <a:pt x="45" y="7"/>
                    <a:pt x="55" y="4"/>
                    <a:pt x="55" y="4"/>
                  </a:cubicBezTo>
                  <a:cubicBezTo>
                    <a:pt x="55" y="3"/>
                    <a:pt x="55" y="1"/>
                    <a:pt x="55" y="0"/>
                  </a:cubicBezTo>
                  <a:cubicBezTo>
                    <a:pt x="54" y="0"/>
                    <a:pt x="43" y="3"/>
                    <a:pt x="28" y="3"/>
                  </a:cubicBezTo>
                  <a:close/>
                </a:path>
              </a:pathLst>
            </a:custGeom>
            <a:solidFill>
              <a:srgbClr val="F1B92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th-TH" sz="675">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624" name="Freeform 341"/>
            <p:cNvSpPr>
              <a:spLocks noEditPoints="1"/>
            </p:cNvSpPr>
            <p:nvPr/>
          </p:nvSpPr>
          <p:spPr bwMode="auto">
            <a:xfrm>
              <a:off x="10407650" y="2396331"/>
              <a:ext cx="342900" cy="85725"/>
            </a:xfrm>
            <a:custGeom>
              <a:avLst/>
              <a:gdLst>
                <a:gd name="T0" fmla="*/ 28 w 36"/>
                <a:gd name="T1" fmla="*/ 0 h 9"/>
                <a:gd name="T2" fmla="*/ 20 w 36"/>
                <a:gd name="T3" fmla="*/ 4 h 9"/>
                <a:gd name="T4" fmla="*/ 18 w 36"/>
                <a:gd name="T5" fmla="*/ 4 h 9"/>
                <a:gd name="T6" fmla="*/ 16 w 36"/>
                <a:gd name="T7" fmla="*/ 4 h 9"/>
                <a:gd name="T8" fmla="*/ 8 w 36"/>
                <a:gd name="T9" fmla="*/ 0 h 9"/>
                <a:gd name="T10" fmla="*/ 0 w 36"/>
                <a:gd name="T11" fmla="*/ 4 h 9"/>
                <a:gd name="T12" fmla="*/ 8 w 36"/>
                <a:gd name="T13" fmla="*/ 9 h 9"/>
                <a:gd name="T14" fmla="*/ 15 w 36"/>
                <a:gd name="T15" fmla="*/ 6 h 9"/>
                <a:gd name="T16" fmla="*/ 18 w 36"/>
                <a:gd name="T17" fmla="*/ 5 h 9"/>
                <a:gd name="T18" fmla="*/ 20 w 36"/>
                <a:gd name="T19" fmla="*/ 6 h 9"/>
                <a:gd name="T20" fmla="*/ 28 w 36"/>
                <a:gd name="T21" fmla="*/ 9 h 9"/>
                <a:gd name="T22" fmla="*/ 36 w 36"/>
                <a:gd name="T23" fmla="*/ 4 h 9"/>
                <a:gd name="T24" fmla="*/ 28 w 36"/>
                <a:gd name="T25" fmla="*/ 0 h 9"/>
                <a:gd name="T26" fmla="*/ 8 w 36"/>
                <a:gd name="T27" fmla="*/ 8 h 9"/>
                <a:gd name="T28" fmla="*/ 1 w 36"/>
                <a:gd name="T29" fmla="*/ 4 h 9"/>
                <a:gd name="T30" fmla="*/ 8 w 36"/>
                <a:gd name="T31" fmla="*/ 1 h 9"/>
                <a:gd name="T32" fmla="*/ 15 w 36"/>
                <a:gd name="T33" fmla="*/ 4 h 9"/>
                <a:gd name="T34" fmla="*/ 8 w 36"/>
                <a:gd name="T35" fmla="*/ 8 h 9"/>
                <a:gd name="T36" fmla="*/ 28 w 36"/>
                <a:gd name="T37" fmla="*/ 8 h 9"/>
                <a:gd name="T38" fmla="*/ 21 w 36"/>
                <a:gd name="T39" fmla="*/ 4 h 9"/>
                <a:gd name="T40" fmla="*/ 28 w 36"/>
                <a:gd name="T41" fmla="*/ 1 h 9"/>
                <a:gd name="T42" fmla="*/ 35 w 36"/>
                <a:gd name="T43" fmla="*/ 4 h 9"/>
                <a:gd name="T44" fmla="*/ 28 w 36"/>
                <a:gd name="T45" fmla="*/ 8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6" h="9">
                  <a:moveTo>
                    <a:pt x="28" y="0"/>
                  </a:moveTo>
                  <a:cubicBezTo>
                    <a:pt x="23" y="0"/>
                    <a:pt x="20" y="2"/>
                    <a:pt x="20" y="4"/>
                  </a:cubicBezTo>
                  <a:cubicBezTo>
                    <a:pt x="19" y="4"/>
                    <a:pt x="19" y="4"/>
                    <a:pt x="18" y="4"/>
                  </a:cubicBezTo>
                  <a:cubicBezTo>
                    <a:pt x="17" y="4"/>
                    <a:pt x="16" y="4"/>
                    <a:pt x="16" y="4"/>
                  </a:cubicBezTo>
                  <a:cubicBezTo>
                    <a:pt x="16" y="2"/>
                    <a:pt x="12" y="0"/>
                    <a:pt x="8" y="0"/>
                  </a:cubicBezTo>
                  <a:cubicBezTo>
                    <a:pt x="3" y="0"/>
                    <a:pt x="0" y="2"/>
                    <a:pt x="0" y="4"/>
                  </a:cubicBezTo>
                  <a:cubicBezTo>
                    <a:pt x="0" y="7"/>
                    <a:pt x="3" y="9"/>
                    <a:pt x="8" y="9"/>
                  </a:cubicBezTo>
                  <a:cubicBezTo>
                    <a:pt x="11" y="9"/>
                    <a:pt x="15" y="8"/>
                    <a:pt x="15" y="6"/>
                  </a:cubicBezTo>
                  <a:cubicBezTo>
                    <a:pt x="16" y="6"/>
                    <a:pt x="16" y="5"/>
                    <a:pt x="18" y="5"/>
                  </a:cubicBezTo>
                  <a:cubicBezTo>
                    <a:pt x="19" y="5"/>
                    <a:pt x="20" y="6"/>
                    <a:pt x="20" y="6"/>
                  </a:cubicBezTo>
                  <a:cubicBezTo>
                    <a:pt x="21" y="8"/>
                    <a:pt x="24" y="9"/>
                    <a:pt x="28" y="9"/>
                  </a:cubicBezTo>
                  <a:cubicBezTo>
                    <a:pt x="32" y="9"/>
                    <a:pt x="36" y="7"/>
                    <a:pt x="36" y="4"/>
                  </a:cubicBezTo>
                  <a:cubicBezTo>
                    <a:pt x="36" y="2"/>
                    <a:pt x="32" y="0"/>
                    <a:pt x="28" y="0"/>
                  </a:cubicBezTo>
                  <a:close/>
                  <a:moveTo>
                    <a:pt x="8" y="8"/>
                  </a:moveTo>
                  <a:cubicBezTo>
                    <a:pt x="4" y="8"/>
                    <a:pt x="1" y="6"/>
                    <a:pt x="1" y="4"/>
                  </a:cubicBezTo>
                  <a:cubicBezTo>
                    <a:pt x="1" y="3"/>
                    <a:pt x="4" y="1"/>
                    <a:pt x="8" y="1"/>
                  </a:cubicBezTo>
                  <a:cubicBezTo>
                    <a:pt x="11" y="1"/>
                    <a:pt x="15" y="3"/>
                    <a:pt x="15" y="4"/>
                  </a:cubicBezTo>
                  <a:cubicBezTo>
                    <a:pt x="15" y="6"/>
                    <a:pt x="11" y="8"/>
                    <a:pt x="8" y="8"/>
                  </a:cubicBezTo>
                  <a:close/>
                  <a:moveTo>
                    <a:pt x="28" y="8"/>
                  </a:moveTo>
                  <a:cubicBezTo>
                    <a:pt x="24" y="8"/>
                    <a:pt x="21" y="6"/>
                    <a:pt x="21" y="4"/>
                  </a:cubicBezTo>
                  <a:cubicBezTo>
                    <a:pt x="21" y="3"/>
                    <a:pt x="24" y="1"/>
                    <a:pt x="28" y="1"/>
                  </a:cubicBezTo>
                  <a:cubicBezTo>
                    <a:pt x="31" y="1"/>
                    <a:pt x="35" y="3"/>
                    <a:pt x="35" y="4"/>
                  </a:cubicBezTo>
                  <a:cubicBezTo>
                    <a:pt x="35" y="6"/>
                    <a:pt x="31" y="8"/>
                    <a:pt x="28" y="8"/>
                  </a:cubicBezTo>
                  <a:close/>
                </a:path>
              </a:pathLst>
            </a:custGeom>
            <a:solidFill>
              <a:srgbClr val="504F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th-TH" sz="675">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grpSp>
    </p:spTree>
    <p:extLst>
      <p:ext uri="{BB962C8B-B14F-4D97-AF65-F5344CB8AC3E}">
        <p14:creationId xmlns:p14="http://schemas.microsoft.com/office/powerpoint/2010/main" val="2550236297"/>
      </p:ext>
    </p:extLst>
  </p:cSld>
  <p:clrMapOvr>
    <a:masterClrMapping/>
  </p:clrMapOvr>
  <mc:AlternateContent xmlns:mc="http://schemas.openxmlformats.org/markup-compatibility/2006" xmlns:p14="http://schemas.microsoft.com/office/powerpoint/2010/main">
    <mc:Choice Requires="p14">
      <p:transition spd="slow" p14:dur="1500" advClick="0">
        <p:random/>
      </p:transition>
    </mc:Choice>
    <mc:Fallback xmlns="">
      <p:transition spd="slow" advClick="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560"/>
                                        </p:tgtEl>
                                        <p:attrNameLst>
                                          <p:attrName>style.visibility</p:attrName>
                                        </p:attrNameLst>
                                      </p:cBhvr>
                                      <p:to>
                                        <p:strVal val="visible"/>
                                      </p:to>
                                    </p:set>
                                    <p:anim calcmode="lin" valueType="num">
                                      <p:cBhvr>
                                        <p:cTn id="7" dur="500" fill="hold"/>
                                        <p:tgtEl>
                                          <p:spTgt spid="560"/>
                                        </p:tgtEl>
                                        <p:attrNameLst>
                                          <p:attrName>ppt_w</p:attrName>
                                        </p:attrNameLst>
                                      </p:cBhvr>
                                      <p:tavLst>
                                        <p:tav tm="0">
                                          <p:val>
                                            <p:fltVal val="0"/>
                                          </p:val>
                                        </p:tav>
                                        <p:tav tm="100000">
                                          <p:val>
                                            <p:strVal val="#ppt_w"/>
                                          </p:val>
                                        </p:tav>
                                      </p:tavLst>
                                    </p:anim>
                                    <p:anim calcmode="lin" valueType="num">
                                      <p:cBhvr>
                                        <p:cTn id="8" dur="500" fill="hold"/>
                                        <p:tgtEl>
                                          <p:spTgt spid="560"/>
                                        </p:tgtEl>
                                        <p:attrNameLst>
                                          <p:attrName>ppt_h</p:attrName>
                                        </p:attrNameLst>
                                      </p:cBhvr>
                                      <p:tavLst>
                                        <p:tav tm="0">
                                          <p:val>
                                            <p:fltVal val="0"/>
                                          </p:val>
                                        </p:tav>
                                        <p:tav tm="100000">
                                          <p:val>
                                            <p:strVal val="#ppt_h"/>
                                          </p:val>
                                        </p:tav>
                                      </p:tavLst>
                                    </p:anim>
                                    <p:animEffect transition="in" filter="fade">
                                      <p:cBhvr>
                                        <p:cTn id="9" dur="500"/>
                                        <p:tgtEl>
                                          <p:spTgt spid="560"/>
                                        </p:tgtEl>
                                      </p:cBhvr>
                                    </p:animEffect>
                                  </p:childTnLst>
                                </p:cTn>
                              </p:par>
                            </p:childTnLst>
                          </p:cTn>
                        </p:par>
                        <p:par>
                          <p:cTn id="10" fill="hold">
                            <p:stCondLst>
                              <p:cond delay="500"/>
                            </p:stCondLst>
                            <p:childTnLst>
                              <p:par>
                                <p:cTn id="11" presetID="53" presetClass="entr" presetSubtype="16" fill="hold" nodeType="afterEffect">
                                  <p:stCondLst>
                                    <p:cond delay="0"/>
                                  </p:stCondLst>
                                  <p:childTnLst>
                                    <p:set>
                                      <p:cBhvr>
                                        <p:cTn id="12" dur="1" fill="hold">
                                          <p:stCondLst>
                                            <p:cond delay="0"/>
                                          </p:stCondLst>
                                        </p:cTn>
                                        <p:tgtEl>
                                          <p:spTgt spid="589"/>
                                        </p:tgtEl>
                                        <p:attrNameLst>
                                          <p:attrName>style.visibility</p:attrName>
                                        </p:attrNameLst>
                                      </p:cBhvr>
                                      <p:to>
                                        <p:strVal val="visible"/>
                                      </p:to>
                                    </p:set>
                                    <p:anim calcmode="lin" valueType="num">
                                      <p:cBhvr>
                                        <p:cTn id="13" dur="500" fill="hold"/>
                                        <p:tgtEl>
                                          <p:spTgt spid="589"/>
                                        </p:tgtEl>
                                        <p:attrNameLst>
                                          <p:attrName>ppt_w</p:attrName>
                                        </p:attrNameLst>
                                      </p:cBhvr>
                                      <p:tavLst>
                                        <p:tav tm="0">
                                          <p:val>
                                            <p:fltVal val="0"/>
                                          </p:val>
                                        </p:tav>
                                        <p:tav tm="100000">
                                          <p:val>
                                            <p:strVal val="#ppt_w"/>
                                          </p:val>
                                        </p:tav>
                                      </p:tavLst>
                                    </p:anim>
                                    <p:anim calcmode="lin" valueType="num">
                                      <p:cBhvr>
                                        <p:cTn id="14" dur="500" fill="hold"/>
                                        <p:tgtEl>
                                          <p:spTgt spid="589"/>
                                        </p:tgtEl>
                                        <p:attrNameLst>
                                          <p:attrName>ppt_h</p:attrName>
                                        </p:attrNameLst>
                                      </p:cBhvr>
                                      <p:tavLst>
                                        <p:tav tm="0">
                                          <p:val>
                                            <p:fltVal val="0"/>
                                          </p:val>
                                        </p:tav>
                                        <p:tav tm="100000">
                                          <p:val>
                                            <p:strVal val="#ppt_h"/>
                                          </p:val>
                                        </p:tav>
                                      </p:tavLst>
                                    </p:anim>
                                    <p:animEffect transition="in" filter="fade">
                                      <p:cBhvr>
                                        <p:cTn id="15" dur="500"/>
                                        <p:tgtEl>
                                          <p:spTgt spid="589"/>
                                        </p:tgtEl>
                                      </p:cBhvr>
                                    </p:animEffect>
                                  </p:childTnLst>
                                </p:cTn>
                              </p:par>
                            </p:childTnLst>
                          </p:cTn>
                        </p:par>
                        <p:par>
                          <p:cTn id="16" fill="hold">
                            <p:stCondLst>
                              <p:cond delay="1000"/>
                            </p:stCondLst>
                            <p:childTnLst>
                              <p:par>
                                <p:cTn id="17" presetID="53" presetClass="entr" presetSubtype="16" fill="hold" nodeType="afterEffect">
                                  <p:stCondLst>
                                    <p:cond delay="0"/>
                                  </p:stCondLst>
                                  <p:childTnLst>
                                    <p:set>
                                      <p:cBhvr>
                                        <p:cTn id="18" dur="1" fill="hold">
                                          <p:stCondLst>
                                            <p:cond delay="0"/>
                                          </p:stCondLst>
                                        </p:cTn>
                                        <p:tgtEl>
                                          <p:spTgt spid="425"/>
                                        </p:tgtEl>
                                        <p:attrNameLst>
                                          <p:attrName>style.visibility</p:attrName>
                                        </p:attrNameLst>
                                      </p:cBhvr>
                                      <p:to>
                                        <p:strVal val="visible"/>
                                      </p:to>
                                    </p:set>
                                    <p:anim calcmode="lin" valueType="num">
                                      <p:cBhvr>
                                        <p:cTn id="19" dur="500" fill="hold"/>
                                        <p:tgtEl>
                                          <p:spTgt spid="425"/>
                                        </p:tgtEl>
                                        <p:attrNameLst>
                                          <p:attrName>ppt_w</p:attrName>
                                        </p:attrNameLst>
                                      </p:cBhvr>
                                      <p:tavLst>
                                        <p:tav tm="0">
                                          <p:val>
                                            <p:fltVal val="0"/>
                                          </p:val>
                                        </p:tav>
                                        <p:tav tm="100000">
                                          <p:val>
                                            <p:strVal val="#ppt_w"/>
                                          </p:val>
                                        </p:tav>
                                      </p:tavLst>
                                    </p:anim>
                                    <p:anim calcmode="lin" valueType="num">
                                      <p:cBhvr>
                                        <p:cTn id="20" dur="500" fill="hold"/>
                                        <p:tgtEl>
                                          <p:spTgt spid="425"/>
                                        </p:tgtEl>
                                        <p:attrNameLst>
                                          <p:attrName>ppt_h</p:attrName>
                                        </p:attrNameLst>
                                      </p:cBhvr>
                                      <p:tavLst>
                                        <p:tav tm="0">
                                          <p:val>
                                            <p:fltVal val="0"/>
                                          </p:val>
                                        </p:tav>
                                        <p:tav tm="100000">
                                          <p:val>
                                            <p:strVal val="#ppt_h"/>
                                          </p:val>
                                        </p:tav>
                                      </p:tavLst>
                                    </p:anim>
                                    <p:animEffect transition="in" filter="fade">
                                      <p:cBhvr>
                                        <p:cTn id="21" dur="500"/>
                                        <p:tgtEl>
                                          <p:spTgt spid="425"/>
                                        </p:tgtEl>
                                      </p:cBhvr>
                                    </p:animEffect>
                                  </p:childTnLst>
                                </p:cTn>
                              </p:par>
                            </p:childTnLst>
                          </p:cTn>
                        </p:par>
                        <p:par>
                          <p:cTn id="22" fill="hold">
                            <p:stCondLst>
                              <p:cond delay="1500"/>
                            </p:stCondLst>
                            <p:childTnLst>
                              <p:par>
                                <p:cTn id="23" presetID="22" presetClass="entr" presetSubtype="8" fill="hold" nodeType="afterEffect">
                                  <p:stCondLst>
                                    <p:cond delay="0"/>
                                  </p:stCondLst>
                                  <p:childTnLst>
                                    <p:set>
                                      <p:cBhvr>
                                        <p:cTn id="24" dur="1" fill="hold">
                                          <p:stCondLst>
                                            <p:cond delay="0"/>
                                          </p:stCondLst>
                                        </p:cTn>
                                        <p:tgtEl>
                                          <p:spTgt spid="646"/>
                                        </p:tgtEl>
                                        <p:attrNameLst>
                                          <p:attrName>style.visibility</p:attrName>
                                        </p:attrNameLst>
                                      </p:cBhvr>
                                      <p:to>
                                        <p:strVal val="visible"/>
                                      </p:to>
                                    </p:set>
                                    <p:animEffect transition="in" filter="wipe(left)">
                                      <p:cBhvr>
                                        <p:cTn id="25" dur="250"/>
                                        <p:tgtEl>
                                          <p:spTgt spid="646"/>
                                        </p:tgtEl>
                                      </p:cBhvr>
                                    </p:animEffect>
                                  </p:childTnLst>
                                </p:cTn>
                              </p:par>
                            </p:childTnLst>
                          </p:cTn>
                        </p:par>
                        <p:par>
                          <p:cTn id="26" fill="hold">
                            <p:stCondLst>
                              <p:cond delay="1750"/>
                            </p:stCondLst>
                            <p:childTnLst>
                              <p:par>
                                <p:cTn id="27" presetID="22" presetClass="entr" presetSubtype="8" fill="hold" nodeType="afterEffect">
                                  <p:stCondLst>
                                    <p:cond delay="0"/>
                                  </p:stCondLst>
                                  <p:childTnLst>
                                    <p:set>
                                      <p:cBhvr>
                                        <p:cTn id="28" dur="1" fill="hold">
                                          <p:stCondLst>
                                            <p:cond delay="0"/>
                                          </p:stCondLst>
                                        </p:cTn>
                                        <p:tgtEl>
                                          <p:spTgt spid="647"/>
                                        </p:tgtEl>
                                        <p:attrNameLst>
                                          <p:attrName>style.visibility</p:attrName>
                                        </p:attrNameLst>
                                      </p:cBhvr>
                                      <p:to>
                                        <p:strVal val="visible"/>
                                      </p:to>
                                    </p:set>
                                    <p:animEffect transition="in" filter="wipe(left)">
                                      <p:cBhvr>
                                        <p:cTn id="29" dur="500"/>
                                        <p:tgtEl>
                                          <p:spTgt spid="647"/>
                                        </p:tgtEl>
                                      </p:cBhvr>
                                    </p:animEffect>
                                  </p:childTnLst>
                                </p:cTn>
                              </p:par>
                            </p:childTnLst>
                          </p:cTn>
                        </p:par>
                        <p:par>
                          <p:cTn id="30" fill="hold">
                            <p:stCondLst>
                              <p:cond delay="2250"/>
                            </p:stCondLst>
                            <p:childTnLst>
                              <p:par>
                                <p:cTn id="31" presetID="22" presetClass="entr" presetSubtype="8" fill="hold" nodeType="afterEffect">
                                  <p:stCondLst>
                                    <p:cond delay="0"/>
                                  </p:stCondLst>
                                  <p:childTnLst>
                                    <p:set>
                                      <p:cBhvr>
                                        <p:cTn id="32" dur="1" fill="hold">
                                          <p:stCondLst>
                                            <p:cond delay="0"/>
                                          </p:stCondLst>
                                        </p:cTn>
                                        <p:tgtEl>
                                          <p:spTgt spid="653"/>
                                        </p:tgtEl>
                                        <p:attrNameLst>
                                          <p:attrName>style.visibility</p:attrName>
                                        </p:attrNameLst>
                                      </p:cBhvr>
                                      <p:to>
                                        <p:strVal val="visible"/>
                                      </p:to>
                                    </p:set>
                                    <p:animEffect transition="in" filter="wipe(left)">
                                      <p:cBhvr>
                                        <p:cTn id="33" dur="250"/>
                                        <p:tgtEl>
                                          <p:spTgt spid="653"/>
                                        </p:tgtEl>
                                      </p:cBhvr>
                                    </p:animEffect>
                                  </p:childTnLst>
                                </p:cTn>
                              </p:par>
                            </p:childTnLst>
                          </p:cTn>
                        </p:par>
                        <p:par>
                          <p:cTn id="34" fill="hold">
                            <p:stCondLst>
                              <p:cond delay="2500"/>
                            </p:stCondLst>
                            <p:childTnLst>
                              <p:par>
                                <p:cTn id="35" presetID="22" presetClass="entr" presetSubtype="8" fill="hold" nodeType="afterEffect">
                                  <p:stCondLst>
                                    <p:cond delay="0"/>
                                  </p:stCondLst>
                                  <p:childTnLst>
                                    <p:set>
                                      <p:cBhvr>
                                        <p:cTn id="36" dur="1" fill="hold">
                                          <p:stCondLst>
                                            <p:cond delay="0"/>
                                          </p:stCondLst>
                                        </p:cTn>
                                        <p:tgtEl>
                                          <p:spTgt spid="654"/>
                                        </p:tgtEl>
                                        <p:attrNameLst>
                                          <p:attrName>style.visibility</p:attrName>
                                        </p:attrNameLst>
                                      </p:cBhvr>
                                      <p:to>
                                        <p:strVal val="visible"/>
                                      </p:to>
                                    </p:set>
                                    <p:animEffect transition="in" filter="wipe(left)">
                                      <p:cBhvr>
                                        <p:cTn id="37" dur="500"/>
                                        <p:tgtEl>
                                          <p:spTgt spid="654"/>
                                        </p:tgtEl>
                                      </p:cBhvr>
                                    </p:animEffect>
                                  </p:childTnLst>
                                </p:cTn>
                              </p:par>
                            </p:childTnLst>
                          </p:cTn>
                        </p:par>
                        <p:par>
                          <p:cTn id="38" fill="hold">
                            <p:stCondLst>
                              <p:cond delay="3000"/>
                            </p:stCondLst>
                            <p:childTnLst>
                              <p:par>
                                <p:cTn id="39" presetID="22" presetClass="entr" presetSubtype="8" fill="hold" nodeType="afterEffect">
                                  <p:stCondLst>
                                    <p:cond delay="0"/>
                                  </p:stCondLst>
                                  <p:childTnLst>
                                    <p:set>
                                      <p:cBhvr>
                                        <p:cTn id="40" dur="1" fill="hold">
                                          <p:stCondLst>
                                            <p:cond delay="0"/>
                                          </p:stCondLst>
                                        </p:cTn>
                                        <p:tgtEl>
                                          <p:spTgt spid="660"/>
                                        </p:tgtEl>
                                        <p:attrNameLst>
                                          <p:attrName>style.visibility</p:attrName>
                                        </p:attrNameLst>
                                      </p:cBhvr>
                                      <p:to>
                                        <p:strVal val="visible"/>
                                      </p:to>
                                    </p:set>
                                    <p:animEffect transition="in" filter="wipe(left)">
                                      <p:cBhvr>
                                        <p:cTn id="41" dur="250"/>
                                        <p:tgtEl>
                                          <p:spTgt spid="660"/>
                                        </p:tgtEl>
                                      </p:cBhvr>
                                    </p:animEffect>
                                  </p:childTnLst>
                                </p:cTn>
                              </p:par>
                            </p:childTnLst>
                          </p:cTn>
                        </p:par>
                        <p:par>
                          <p:cTn id="42" fill="hold">
                            <p:stCondLst>
                              <p:cond delay="3250"/>
                            </p:stCondLst>
                            <p:childTnLst>
                              <p:par>
                                <p:cTn id="43" presetID="22" presetClass="entr" presetSubtype="8" fill="hold" nodeType="afterEffect">
                                  <p:stCondLst>
                                    <p:cond delay="0"/>
                                  </p:stCondLst>
                                  <p:childTnLst>
                                    <p:set>
                                      <p:cBhvr>
                                        <p:cTn id="44" dur="1" fill="hold">
                                          <p:stCondLst>
                                            <p:cond delay="0"/>
                                          </p:stCondLst>
                                        </p:cTn>
                                        <p:tgtEl>
                                          <p:spTgt spid="661"/>
                                        </p:tgtEl>
                                        <p:attrNameLst>
                                          <p:attrName>style.visibility</p:attrName>
                                        </p:attrNameLst>
                                      </p:cBhvr>
                                      <p:to>
                                        <p:strVal val="visible"/>
                                      </p:to>
                                    </p:set>
                                    <p:animEffect transition="in" filter="wipe(left)">
                                      <p:cBhvr>
                                        <p:cTn id="45" dur="500"/>
                                        <p:tgtEl>
                                          <p:spTgt spid="66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Freeform 6"/>
          <p:cNvSpPr>
            <a:spLocks/>
          </p:cNvSpPr>
          <p:nvPr/>
        </p:nvSpPr>
        <p:spPr bwMode="auto">
          <a:xfrm>
            <a:off x="2064236" y="1628775"/>
            <a:ext cx="3022115" cy="2529031"/>
          </a:xfrm>
          <a:custGeom>
            <a:avLst/>
            <a:gdLst>
              <a:gd name="T0" fmla="*/ 24 w 4099"/>
              <a:gd name="T1" fmla="*/ 786 h 2467"/>
              <a:gd name="T2" fmla="*/ 0 w 4099"/>
              <a:gd name="T3" fmla="*/ 2467 h 2467"/>
              <a:gd name="T4" fmla="*/ 4087 w 4099"/>
              <a:gd name="T5" fmla="*/ 2467 h 2467"/>
              <a:gd name="T6" fmla="*/ 4099 w 4099"/>
              <a:gd name="T7" fmla="*/ 0 h 2467"/>
              <a:gd name="T8" fmla="*/ 3458 w 4099"/>
              <a:gd name="T9" fmla="*/ 327 h 2467"/>
              <a:gd name="T10" fmla="*/ 2926 w 4099"/>
              <a:gd name="T11" fmla="*/ 266 h 2467"/>
              <a:gd name="T12" fmla="*/ 2031 w 4099"/>
              <a:gd name="T13" fmla="*/ 1064 h 2467"/>
              <a:gd name="T14" fmla="*/ 1717 w 4099"/>
              <a:gd name="T15" fmla="*/ 314 h 2467"/>
              <a:gd name="T16" fmla="*/ 1173 w 4099"/>
              <a:gd name="T17" fmla="*/ 447 h 2467"/>
              <a:gd name="T18" fmla="*/ 677 w 4099"/>
              <a:gd name="T19" fmla="*/ 218 h 2467"/>
              <a:gd name="T20" fmla="*/ 24 w 4099"/>
              <a:gd name="T21" fmla="*/ 786 h 24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099" h="2467">
                <a:moveTo>
                  <a:pt x="24" y="786"/>
                </a:moveTo>
                <a:lnTo>
                  <a:pt x="0" y="2467"/>
                </a:lnTo>
                <a:lnTo>
                  <a:pt x="4087" y="2467"/>
                </a:lnTo>
                <a:lnTo>
                  <a:pt x="4099" y="0"/>
                </a:lnTo>
                <a:lnTo>
                  <a:pt x="3458" y="327"/>
                </a:lnTo>
                <a:lnTo>
                  <a:pt x="2926" y="266"/>
                </a:lnTo>
                <a:lnTo>
                  <a:pt x="2031" y="1064"/>
                </a:lnTo>
                <a:lnTo>
                  <a:pt x="1717" y="314"/>
                </a:lnTo>
                <a:lnTo>
                  <a:pt x="1173" y="447"/>
                </a:lnTo>
                <a:lnTo>
                  <a:pt x="677" y="218"/>
                </a:lnTo>
                <a:lnTo>
                  <a:pt x="24" y="786"/>
                </a:lnTo>
                <a:close/>
              </a:path>
            </a:pathLst>
          </a:custGeom>
          <a:solidFill>
            <a:schemeClr val="accent3"/>
          </a:solidFill>
          <a:ln>
            <a:noFill/>
          </a:ln>
        </p:spPr>
        <p:txBody>
          <a:bodyPr vert="horz" wrap="square" lIns="34290" tIns="17145" rIns="34290" bIns="17145" numCol="1" anchor="t" anchorCtr="0" compatLnSpc="1">
            <a:prstTxWarp prst="textNoShape">
              <a:avLst/>
            </a:prstTxWarp>
          </a:bodyPr>
          <a:lstStyle/>
          <a:p>
            <a:endParaRPr lang="th-TH" sz="675">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22" name="Freeform 7"/>
          <p:cNvSpPr>
            <a:spLocks/>
          </p:cNvSpPr>
          <p:nvPr/>
        </p:nvSpPr>
        <p:spPr bwMode="auto">
          <a:xfrm>
            <a:off x="2064122" y="2694925"/>
            <a:ext cx="3013267" cy="1462881"/>
          </a:xfrm>
          <a:custGeom>
            <a:avLst/>
            <a:gdLst>
              <a:gd name="T0" fmla="*/ 24 w 4087"/>
              <a:gd name="T1" fmla="*/ 411 h 1427"/>
              <a:gd name="T2" fmla="*/ 0 w 4087"/>
              <a:gd name="T3" fmla="*/ 1427 h 1427"/>
              <a:gd name="T4" fmla="*/ 4087 w 4087"/>
              <a:gd name="T5" fmla="*/ 1427 h 1427"/>
              <a:gd name="T6" fmla="*/ 4087 w 4087"/>
              <a:gd name="T7" fmla="*/ 399 h 1427"/>
              <a:gd name="T8" fmla="*/ 3700 w 4087"/>
              <a:gd name="T9" fmla="*/ 302 h 1427"/>
              <a:gd name="T10" fmla="*/ 3410 w 4087"/>
              <a:gd name="T11" fmla="*/ 0 h 1427"/>
              <a:gd name="T12" fmla="*/ 2866 w 4087"/>
              <a:gd name="T13" fmla="*/ 714 h 1427"/>
              <a:gd name="T14" fmla="*/ 2249 w 4087"/>
              <a:gd name="T15" fmla="*/ 97 h 1427"/>
              <a:gd name="T16" fmla="*/ 1753 w 4087"/>
              <a:gd name="T17" fmla="*/ 399 h 1427"/>
              <a:gd name="T18" fmla="*/ 1076 w 4087"/>
              <a:gd name="T19" fmla="*/ 605 h 1427"/>
              <a:gd name="T20" fmla="*/ 568 w 4087"/>
              <a:gd name="T21" fmla="*/ 73 h 1427"/>
              <a:gd name="T22" fmla="*/ 24 w 4087"/>
              <a:gd name="T23" fmla="*/ 411 h 14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087" h="1427">
                <a:moveTo>
                  <a:pt x="24" y="411"/>
                </a:moveTo>
                <a:lnTo>
                  <a:pt x="0" y="1427"/>
                </a:lnTo>
                <a:lnTo>
                  <a:pt x="4087" y="1427"/>
                </a:lnTo>
                <a:lnTo>
                  <a:pt x="4087" y="399"/>
                </a:lnTo>
                <a:lnTo>
                  <a:pt x="3700" y="302"/>
                </a:lnTo>
                <a:lnTo>
                  <a:pt x="3410" y="0"/>
                </a:lnTo>
                <a:lnTo>
                  <a:pt x="2866" y="714"/>
                </a:lnTo>
                <a:lnTo>
                  <a:pt x="2249" y="97"/>
                </a:lnTo>
                <a:lnTo>
                  <a:pt x="1753" y="399"/>
                </a:lnTo>
                <a:lnTo>
                  <a:pt x="1076" y="605"/>
                </a:lnTo>
                <a:lnTo>
                  <a:pt x="568" y="73"/>
                </a:lnTo>
                <a:lnTo>
                  <a:pt x="24" y="411"/>
                </a:lnTo>
                <a:close/>
              </a:path>
            </a:pathLst>
          </a:custGeom>
          <a:solidFill>
            <a:schemeClr val="accent1"/>
          </a:solidFill>
          <a:ln>
            <a:noFill/>
          </a:ln>
        </p:spPr>
        <p:txBody>
          <a:bodyPr vert="horz" wrap="square" lIns="34290" tIns="17145" rIns="34290" bIns="17145" numCol="1" anchor="t" anchorCtr="0" compatLnSpc="1">
            <a:prstTxWarp prst="textNoShape">
              <a:avLst/>
            </a:prstTxWarp>
          </a:bodyPr>
          <a:lstStyle/>
          <a:p>
            <a:endParaRPr lang="th-TH" sz="675">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23" name="Freeform 8"/>
          <p:cNvSpPr>
            <a:spLocks/>
          </p:cNvSpPr>
          <p:nvPr/>
        </p:nvSpPr>
        <p:spPr bwMode="auto">
          <a:xfrm>
            <a:off x="5186863" y="1712488"/>
            <a:ext cx="658700" cy="803585"/>
          </a:xfrm>
          <a:custGeom>
            <a:avLst/>
            <a:gdLst>
              <a:gd name="T0" fmla="*/ 0 w 73"/>
              <a:gd name="T1" fmla="*/ 4 h 89"/>
              <a:gd name="T2" fmla="*/ 3 w 73"/>
              <a:gd name="T3" fmla="*/ 7 h 89"/>
              <a:gd name="T4" fmla="*/ 11 w 73"/>
              <a:gd name="T5" fmla="*/ 7 h 89"/>
              <a:gd name="T6" fmla="*/ 27 w 73"/>
              <a:gd name="T7" fmla="*/ 13 h 89"/>
              <a:gd name="T8" fmla="*/ 35 w 73"/>
              <a:gd name="T9" fmla="*/ 27 h 89"/>
              <a:gd name="T10" fmla="*/ 35 w 73"/>
              <a:gd name="T11" fmla="*/ 56 h 89"/>
              <a:gd name="T12" fmla="*/ 53 w 73"/>
              <a:gd name="T13" fmla="*/ 84 h 89"/>
              <a:gd name="T14" fmla="*/ 70 w 73"/>
              <a:gd name="T15" fmla="*/ 89 h 89"/>
              <a:gd name="T16" fmla="*/ 73 w 73"/>
              <a:gd name="T17" fmla="*/ 86 h 89"/>
              <a:gd name="T18" fmla="*/ 73 w 73"/>
              <a:gd name="T19" fmla="*/ 85 h 89"/>
              <a:gd name="T20" fmla="*/ 70 w 73"/>
              <a:gd name="T21" fmla="*/ 82 h 89"/>
              <a:gd name="T22" fmla="*/ 55 w 73"/>
              <a:gd name="T23" fmla="*/ 79 h 89"/>
              <a:gd name="T24" fmla="*/ 41 w 73"/>
              <a:gd name="T25" fmla="*/ 56 h 89"/>
              <a:gd name="T26" fmla="*/ 41 w 73"/>
              <a:gd name="T27" fmla="*/ 27 h 89"/>
              <a:gd name="T28" fmla="*/ 41 w 73"/>
              <a:gd name="T29" fmla="*/ 26 h 89"/>
              <a:gd name="T30" fmla="*/ 32 w 73"/>
              <a:gd name="T31" fmla="*/ 9 h 89"/>
              <a:gd name="T32" fmla="*/ 11 w 73"/>
              <a:gd name="T33" fmla="*/ 0 h 89"/>
              <a:gd name="T34" fmla="*/ 3 w 73"/>
              <a:gd name="T35" fmla="*/ 0 h 89"/>
              <a:gd name="T36" fmla="*/ 0 w 73"/>
              <a:gd name="T37" fmla="*/ 4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73" h="89">
                <a:moveTo>
                  <a:pt x="0" y="4"/>
                </a:moveTo>
                <a:cubicBezTo>
                  <a:pt x="0" y="5"/>
                  <a:pt x="1" y="7"/>
                  <a:pt x="3" y="7"/>
                </a:cubicBezTo>
                <a:cubicBezTo>
                  <a:pt x="11" y="7"/>
                  <a:pt x="11" y="7"/>
                  <a:pt x="11" y="7"/>
                </a:cubicBezTo>
                <a:cubicBezTo>
                  <a:pt x="18" y="7"/>
                  <a:pt x="23" y="9"/>
                  <a:pt x="27" y="13"/>
                </a:cubicBezTo>
                <a:cubicBezTo>
                  <a:pt x="32" y="19"/>
                  <a:pt x="35" y="26"/>
                  <a:pt x="35" y="27"/>
                </a:cubicBezTo>
                <a:cubicBezTo>
                  <a:pt x="35" y="56"/>
                  <a:pt x="35" y="56"/>
                  <a:pt x="35" y="56"/>
                </a:cubicBezTo>
                <a:cubicBezTo>
                  <a:pt x="35" y="72"/>
                  <a:pt x="45" y="81"/>
                  <a:pt x="53" y="84"/>
                </a:cubicBezTo>
                <a:cubicBezTo>
                  <a:pt x="61" y="88"/>
                  <a:pt x="69" y="89"/>
                  <a:pt x="70" y="89"/>
                </a:cubicBezTo>
                <a:cubicBezTo>
                  <a:pt x="72" y="89"/>
                  <a:pt x="73" y="87"/>
                  <a:pt x="73" y="86"/>
                </a:cubicBezTo>
                <a:cubicBezTo>
                  <a:pt x="73" y="85"/>
                  <a:pt x="73" y="85"/>
                  <a:pt x="73" y="85"/>
                </a:cubicBezTo>
                <a:cubicBezTo>
                  <a:pt x="73" y="84"/>
                  <a:pt x="72" y="82"/>
                  <a:pt x="70" y="82"/>
                </a:cubicBezTo>
                <a:cubicBezTo>
                  <a:pt x="70" y="82"/>
                  <a:pt x="63" y="82"/>
                  <a:pt x="55" y="79"/>
                </a:cubicBezTo>
                <a:cubicBezTo>
                  <a:pt x="46" y="74"/>
                  <a:pt x="41" y="67"/>
                  <a:pt x="41" y="56"/>
                </a:cubicBezTo>
                <a:cubicBezTo>
                  <a:pt x="41" y="27"/>
                  <a:pt x="41" y="27"/>
                  <a:pt x="41" y="27"/>
                </a:cubicBezTo>
                <a:cubicBezTo>
                  <a:pt x="41" y="27"/>
                  <a:pt x="41" y="26"/>
                  <a:pt x="41" y="26"/>
                </a:cubicBezTo>
                <a:cubicBezTo>
                  <a:pt x="41" y="26"/>
                  <a:pt x="39" y="16"/>
                  <a:pt x="32" y="9"/>
                </a:cubicBezTo>
                <a:cubicBezTo>
                  <a:pt x="27" y="4"/>
                  <a:pt x="19" y="0"/>
                  <a:pt x="11" y="0"/>
                </a:cubicBezTo>
                <a:cubicBezTo>
                  <a:pt x="3" y="0"/>
                  <a:pt x="3" y="0"/>
                  <a:pt x="3" y="0"/>
                </a:cubicBezTo>
                <a:cubicBezTo>
                  <a:pt x="1" y="0"/>
                  <a:pt x="0" y="2"/>
                  <a:pt x="0" y="4"/>
                </a:cubicBezTo>
                <a:close/>
              </a:path>
            </a:pathLst>
          </a:custGeom>
          <a:solidFill>
            <a:schemeClr val="bg1">
              <a:lumMod val="95000"/>
            </a:schemeClr>
          </a:solidFill>
          <a:ln>
            <a:noFill/>
          </a:ln>
        </p:spPr>
        <p:txBody>
          <a:bodyPr vert="horz" wrap="square" lIns="34290" tIns="17145" rIns="34290" bIns="17145" numCol="1" anchor="t" anchorCtr="0" compatLnSpc="1">
            <a:prstTxWarp prst="textNoShape">
              <a:avLst/>
            </a:prstTxWarp>
          </a:bodyPr>
          <a:lstStyle/>
          <a:p>
            <a:endParaRPr lang="th-TH" sz="675">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24" name="Freeform 9"/>
          <p:cNvSpPr>
            <a:spLocks/>
          </p:cNvSpPr>
          <p:nvPr/>
        </p:nvSpPr>
        <p:spPr bwMode="auto">
          <a:xfrm>
            <a:off x="5186863" y="3292773"/>
            <a:ext cx="658700" cy="794623"/>
          </a:xfrm>
          <a:custGeom>
            <a:avLst/>
            <a:gdLst>
              <a:gd name="T0" fmla="*/ 35 w 73"/>
              <a:gd name="T1" fmla="*/ 32 h 88"/>
              <a:gd name="T2" fmla="*/ 35 w 73"/>
              <a:gd name="T3" fmla="*/ 61 h 88"/>
              <a:gd name="T4" fmla="*/ 27 w 73"/>
              <a:gd name="T5" fmla="*/ 75 h 88"/>
              <a:gd name="T6" fmla="*/ 11 w 73"/>
              <a:gd name="T7" fmla="*/ 81 h 88"/>
              <a:gd name="T8" fmla="*/ 3 w 73"/>
              <a:gd name="T9" fmla="*/ 81 h 88"/>
              <a:gd name="T10" fmla="*/ 0 w 73"/>
              <a:gd name="T11" fmla="*/ 85 h 88"/>
              <a:gd name="T12" fmla="*/ 3 w 73"/>
              <a:gd name="T13" fmla="*/ 88 h 88"/>
              <a:gd name="T14" fmla="*/ 11 w 73"/>
              <a:gd name="T15" fmla="*/ 88 h 88"/>
              <a:gd name="T16" fmla="*/ 32 w 73"/>
              <a:gd name="T17" fmla="*/ 79 h 88"/>
              <a:gd name="T18" fmla="*/ 41 w 73"/>
              <a:gd name="T19" fmla="*/ 62 h 88"/>
              <a:gd name="T20" fmla="*/ 41 w 73"/>
              <a:gd name="T21" fmla="*/ 61 h 88"/>
              <a:gd name="T22" fmla="*/ 41 w 73"/>
              <a:gd name="T23" fmla="*/ 32 h 88"/>
              <a:gd name="T24" fmla="*/ 55 w 73"/>
              <a:gd name="T25" fmla="*/ 10 h 88"/>
              <a:gd name="T26" fmla="*/ 70 w 73"/>
              <a:gd name="T27" fmla="*/ 6 h 88"/>
              <a:gd name="T28" fmla="*/ 73 w 73"/>
              <a:gd name="T29" fmla="*/ 3 h 88"/>
              <a:gd name="T30" fmla="*/ 73 w 73"/>
              <a:gd name="T31" fmla="*/ 3 h 88"/>
              <a:gd name="T32" fmla="*/ 70 w 73"/>
              <a:gd name="T33" fmla="*/ 0 h 88"/>
              <a:gd name="T34" fmla="*/ 53 w 73"/>
              <a:gd name="T35" fmla="*/ 4 h 88"/>
              <a:gd name="T36" fmla="*/ 35 w 73"/>
              <a:gd name="T37" fmla="*/ 32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73" h="88">
                <a:moveTo>
                  <a:pt x="35" y="32"/>
                </a:moveTo>
                <a:cubicBezTo>
                  <a:pt x="35" y="61"/>
                  <a:pt x="35" y="61"/>
                  <a:pt x="35" y="61"/>
                </a:cubicBezTo>
                <a:cubicBezTo>
                  <a:pt x="35" y="63"/>
                  <a:pt x="32" y="70"/>
                  <a:pt x="27" y="75"/>
                </a:cubicBezTo>
                <a:cubicBezTo>
                  <a:pt x="23" y="79"/>
                  <a:pt x="18" y="81"/>
                  <a:pt x="11" y="81"/>
                </a:cubicBezTo>
                <a:cubicBezTo>
                  <a:pt x="3" y="81"/>
                  <a:pt x="3" y="81"/>
                  <a:pt x="3" y="81"/>
                </a:cubicBezTo>
                <a:cubicBezTo>
                  <a:pt x="1" y="81"/>
                  <a:pt x="0" y="83"/>
                  <a:pt x="0" y="85"/>
                </a:cubicBezTo>
                <a:cubicBezTo>
                  <a:pt x="0" y="86"/>
                  <a:pt x="1" y="88"/>
                  <a:pt x="3" y="88"/>
                </a:cubicBezTo>
                <a:cubicBezTo>
                  <a:pt x="11" y="88"/>
                  <a:pt x="11" y="88"/>
                  <a:pt x="11" y="88"/>
                </a:cubicBezTo>
                <a:cubicBezTo>
                  <a:pt x="19" y="88"/>
                  <a:pt x="27" y="85"/>
                  <a:pt x="32" y="79"/>
                </a:cubicBezTo>
                <a:cubicBezTo>
                  <a:pt x="39" y="72"/>
                  <a:pt x="41" y="63"/>
                  <a:pt x="41" y="62"/>
                </a:cubicBezTo>
                <a:cubicBezTo>
                  <a:pt x="41" y="62"/>
                  <a:pt x="41" y="62"/>
                  <a:pt x="41" y="61"/>
                </a:cubicBezTo>
                <a:cubicBezTo>
                  <a:pt x="41" y="32"/>
                  <a:pt x="41" y="32"/>
                  <a:pt x="41" y="32"/>
                </a:cubicBezTo>
                <a:cubicBezTo>
                  <a:pt x="41" y="22"/>
                  <a:pt x="46" y="14"/>
                  <a:pt x="55" y="10"/>
                </a:cubicBezTo>
                <a:cubicBezTo>
                  <a:pt x="63" y="6"/>
                  <a:pt x="70" y="6"/>
                  <a:pt x="70" y="6"/>
                </a:cubicBezTo>
                <a:cubicBezTo>
                  <a:pt x="72" y="6"/>
                  <a:pt x="73" y="5"/>
                  <a:pt x="73" y="3"/>
                </a:cubicBezTo>
                <a:cubicBezTo>
                  <a:pt x="73" y="3"/>
                  <a:pt x="73" y="3"/>
                  <a:pt x="73" y="3"/>
                </a:cubicBezTo>
                <a:cubicBezTo>
                  <a:pt x="73" y="1"/>
                  <a:pt x="72" y="0"/>
                  <a:pt x="70" y="0"/>
                </a:cubicBezTo>
                <a:cubicBezTo>
                  <a:pt x="69" y="0"/>
                  <a:pt x="61" y="0"/>
                  <a:pt x="53" y="4"/>
                </a:cubicBezTo>
                <a:cubicBezTo>
                  <a:pt x="45" y="8"/>
                  <a:pt x="35" y="16"/>
                  <a:pt x="35" y="32"/>
                </a:cubicBezTo>
                <a:close/>
              </a:path>
            </a:pathLst>
          </a:custGeom>
          <a:solidFill>
            <a:schemeClr val="bg1">
              <a:lumMod val="95000"/>
            </a:schemeClr>
          </a:solidFill>
          <a:ln>
            <a:noFill/>
          </a:ln>
        </p:spPr>
        <p:txBody>
          <a:bodyPr vert="horz" wrap="square" lIns="34290" tIns="17145" rIns="34290" bIns="17145" numCol="1" anchor="t" anchorCtr="0" compatLnSpc="1">
            <a:prstTxWarp prst="textNoShape">
              <a:avLst/>
            </a:prstTxWarp>
          </a:bodyPr>
          <a:lstStyle/>
          <a:p>
            <a:endParaRPr lang="th-TH" sz="675">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grpSp>
        <p:nvGrpSpPr>
          <p:cNvPr id="2" name="กลุ่ม 1"/>
          <p:cNvGrpSpPr/>
          <p:nvPr/>
        </p:nvGrpSpPr>
        <p:grpSpPr>
          <a:xfrm>
            <a:off x="6003685" y="828675"/>
            <a:ext cx="1625840" cy="1882911"/>
            <a:chOff x="15895637" y="2743200"/>
            <a:chExt cx="4335574" cy="5021096"/>
          </a:xfrm>
        </p:grpSpPr>
        <p:sp>
          <p:nvSpPr>
            <p:cNvPr id="25" name="Freeform 10"/>
            <p:cNvSpPr>
              <a:spLocks/>
            </p:cNvSpPr>
            <p:nvPr/>
          </p:nvSpPr>
          <p:spPr bwMode="auto">
            <a:xfrm>
              <a:off x="15895637" y="2743200"/>
              <a:ext cx="4335574" cy="5021096"/>
            </a:xfrm>
            <a:custGeom>
              <a:avLst/>
              <a:gdLst>
                <a:gd name="T0" fmla="*/ 2165 w 2177"/>
                <a:gd name="T1" fmla="*/ 2250 h 2250"/>
                <a:gd name="T2" fmla="*/ 0 w 2177"/>
                <a:gd name="T3" fmla="*/ 2250 h 2250"/>
                <a:gd name="T4" fmla="*/ 0 w 2177"/>
                <a:gd name="T5" fmla="*/ 0 h 2250"/>
                <a:gd name="T6" fmla="*/ 2177 w 2177"/>
                <a:gd name="T7" fmla="*/ 0 h 2250"/>
                <a:gd name="T8" fmla="*/ 2165 w 2177"/>
                <a:gd name="T9" fmla="*/ 2250 h 2250"/>
              </a:gdLst>
              <a:ahLst/>
              <a:cxnLst>
                <a:cxn ang="0">
                  <a:pos x="T0" y="T1"/>
                </a:cxn>
                <a:cxn ang="0">
                  <a:pos x="T2" y="T3"/>
                </a:cxn>
                <a:cxn ang="0">
                  <a:pos x="T4" y="T5"/>
                </a:cxn>
                <a:cxn ang="0">
                  <a:pos x="T6" y="T7"/>
                </a:cxn>
                <a:cxn ang="0">
                  <a:pos x="T8" y="T9"/>
                </a:cxn>
              </a:cxnLst>
              <a:rect l="0" t="0" r="r" b="b"/>
              <a:pathLst>
                <a:path w="2177" h="2250">
                  <a:moveTo>
                    <a:pt x="2165" y="2250"/>
                  </a:moveTo>
                  <a:lnTo>
                    <a:pt x="0" y="2250"/>
                  </a:lnTo>
                  <a:lnTo>
                    <a:pt x="0" y="0"/>
                  </a:lnTo>
                  <a:lnTo>
                    <a:pt x="2177" y="0"/>
                  </a:lnTo>
                  <a:lnTo>
                    <a:pt x="2165" y="2250"/>
                  </a:lnTo>
                  <a:close/>
                </a:path>
              </a:pathLst>
            </a:custGeom>
            <a:solidFill>
              <a:schemeClr val="accent3"/>
            </a:solidFill>
            <a:ln>
              <a:noFill/>
            </a:ln>
          </p:spPr>
          <p:txBody>
            <a:bodyPr vert="horz" wrap="square" lIns="34290" tIns="17145" rIns="34290" bIns="17145" numCol="1" anchor="t" anchorCtr="0" compatLnSpc="1">
              <a:prstTxWarp prst="textNoShape">
                <a:avLst/>
              </a:prstTxWarp>
            </a:bodyPr>
            <a:lstStyle/>
            <a:p>
              <a:endParaRPr lang="th-TH" sz="675">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26" name="Rectangle 11"/>
            <p:cNvSpPr>
              <a:spLocks noChangeArrowheads="1"/>
            </p:cNvSpPr>
            <p:nvPr/>
          </p:nvSpPr>
          <p:spPr bwMode="auto">
            <a:xfrm>
              <a:off x="16017120" y="3674428"/>
              <a:ext cx="4092606" cy="3887885"/>
            </a:xfrm>
            <a:prstGeom prst="rect">
              <a:avLst/>
            </a:prstGeom>
            <a:solidFill>
              <a:schemeClr val="bg1">
                <a:lumMod val="95000"/>
              </a:schemeClr>
            </a:solidFill>
            <a:ln>
              <a:noFill/>
            </a:ln>
          </p:spPr>
          <p:txBody>
            <a:bodyPr vert="horz" wrap="square" lIns="34290" tIns="17145" rIns="34290" bIns="17145" numCol="1" anchor="t" anchorCtr="0" compatLnSpc="1">
              <a:prstTxWarp prst="textNoShape">
                <a:avLst/>
              </a:prstTxWarp>
            </a:bodyPr>
            <a:lstStyle/>
            <a:p>
              <a:endParaRPr lang="th-TH" sz="675">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27" name="TextBox 26"/>
            <p:cNvSpPr txBox="1"/>
            <p:nvPr/>
          </p:nvSpPr>
          <p:spPr bwMode="auto">
            <a:xfrm>
              <a:off x="16059866" y="2819400"/>
              <a:ext cx="4006913" cy="861773"/>
            </a:xfrm>
            <a:prstGeom prst="rect">
              <a:avLst/>
            </a:prstGeom>
            <a:noFill/>
          </p:spPr>
          <p:txBody>
            <a:bodyPr wrap="none">
              <a:spAutoFit/>
            </a:bodyPr>
            <a:lstStyle/>
            <a:p>
              <a:pPr algn="ctr" defTabSz="685663">
                <a:defRPr/>
              </a:pPr>
              <a:r>
                <a:rPr lang="en-US" sz="1500" b="1" dirty="0">
                  <a:solidFill>
                    <a:schemeClr val="bg1"/>
                  </a:solidFill>
                  <a:latin typeface="思源黑体 CN Regular" panose="020B0500000000000000" pitchFamily="34" charset="-122"/>
                  <a:ea typeface="思源黑体 CN Regular" panose="020B0500000000000000" pitchFamily="34" charset="-122"/>
                  <a:cs typeface="Lato" pitchFamily="34" charset="0"/>
                  <a:sym typeface="思源黑体 CN Regular" panose="020B0500000000000000" pitchFamily="34" charset="-122"/>
                </a:rPr>
                <a:t>Feature Name</a:t>
              </a:r>
              <a:endParaRPr lang="id-ID" sz="1500" b="1" dirty="0">
                <a:solidFill>
                  <a:schemeClr val="bg1"/>
                </a:solidFill>
                <a:latin typeface="思源黑体 CN Regular" panose="020B0500000000000000" pitchFamily="34" charset="-122"/>
                <a:ea typeface="思源黑体 CN Regular" panose="020B0500000000000000" pitchFamily="34" charset="-122"/>
                <a:cs typeface="Lato" pitchFamily="34" charset="0"/>
                <a:sym typeface="思源黑体 CN Regular" panose="020B0500000000000000" pitchFamily="34" charset="-122"/>
              </a:endParaRPr>
            </a:p>
          </p:txBody>
        </p:sp>
        <p:sp>
          <p:nvSpPr>
            <p:cNvPr id="28" name="TextBox 27"/>
            <p:cNvSpPr txBox="1"/>
            <p:nvPr/>
          </p:nvSpPr>
          <p:spPr>
            <a:xfrm>
              <a:off x="16083000" y="3826147"/>
              <a:ext cx="3904918" cy="1698888"/>
            </a:xfrm>
            <a:prstGeom prst="rect">
              <a:avLst/>
            </a:prstGeom>
            <a:noFill/>
          </p:spPr>
          <p:txBody>
            <a:bodyPr wrap="square" lIns="82283" tIns="41141" rIns="82283" bIns="41141" rtlCol="0">
              <a:spAutoFit/>
            </a:bodyPr>
            <a:lstStyle/>
            <a:p>
              <a:pPr algn="ctr"/>
              <a:r>
                <a:rPr lang="en-US" sz="900" dirty="0">
                  <a:solidFill>
                    <a:schemeClr val="tx1">
                      <a:lumMod val="50000"/>
                      <a:lumOff val="50000"/>
                    </a:schemeClr>
                  </a:solidFill>
                  <a:latin typeface="思源黑体 CN Regular" panose="020B0500000000000000" pitchFamily="34" charset="-122"/>
                  <a:ea typeface="思源黑体 CN Regular" panose="020B0500000000000000" pitchFamily="34" charset="-122"/>
                  <a:cs typeface="Lato" pitchFamily="34" charset="0"/>
                  <a:sym typeface="思源黑体 CN Regular" panose="020B0500000000000000" pitchFamily="34" charset="-122"/>
                </a:rPr>
                <a:t>Lorem Ipsum has two main data statistical this methodologies summarizes.</a:t>
              </a:r>
            </a:p>
          </p:txBody>
        </p:sp>
        <p:sp>
          <p:nvSpPr>
            <p:cNvPr id="32" name="Round Same Side Corner Rectangle 58"/>
            <p:cNvSpPr/>
            <p:nvPr/>
          </p:nvSpPr>
          <p:spPr>
            <a:xfrm rot="16200000" flipH="1">
              <a:off x="17972570" y="4141648"/>
              <a:ext cx="101250" cy="2891618"/>
            </a:xfrm>
            <a:prstGeom prst="round2SameRect">
              <a:avLst>
                <a:gd name="adj1" fmla="val 50000"/>
                <a:gd name="adj2" fmla="val 50000"/>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82283" tIns="41141" rIns="82283" bIns="41141" rtlCol="0" anchor="ctr"/>
            <a:lstStyle/>
            <a:p>
              <a:pPr algn="ctr"/>
              <a:endParaRPr lang="bg-BG" sz="675" dirty="0">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33" name="TextBox 32"/>
            <p:cNvSpPr txBox="1"/>
            <p:nvPr/>
          </p:nvSpPr>
          <p:spPr>
            <a:xfrm>
              <a:off x="16139384" y="5742005"/>
              <a:ext cx="3904918" cy="1698888"/>
            </a:xfrm>
            <a:prstGeom prst="rect">
              <a:avLst/>
            </a:prstGeom>
            <a:noFill/>
          </p:spPr>
          <p:txBody>
            <a:bodyPr wrap="square" lIns="82283" tIns="41141" rIns="82283" bIns="41141" rtlCol="0">
              <a:spAutoFit/>
            </a:bodyPr>
            <a:lstStyle/>
            <a:p>
              <a:pPr algn="ctr"/>
              <a:r>
                <a:rPr lang="en-US" sz="900" dirty="0">
                  <a:solidFill>
                    <a:schemeClr val="tx1">
                      <a:lumMod val="50000"/>
                      <a:lumOff val="50000"/>
                    </a:schemeClr>
                  </a:solidFill>
                  <a:latin typeface="思源黑体 CN Regular" panose="020B0500000000000000" pitchFamily="34" charset="-122"/>
                  <a:ea typeface="思源黑体 CN Regular" panose="020B0500000000000000" pitchFamily="34" charset="-122"/>
                  <a:cs typeface="Lato" pitchFamily="34" charset="0"/>
                  <a:sym typeface="思源黑体 CN Regular" panose="020B0500000000000000" pitchFamily="34" charset="-122"/>
                </a:rPr>
                <a:t>Lorem Ipsum has two main data statistical this methodologies summarizes.</a:t>
              </a:r>
            </a:p>
          </p:txBody>
        </p:sp>
      </p:grpSp>
      <p:grpSp>
        <p:nvGrpSpPr>
          <p:cNvPr id="34" name="กลุ่ม 33"/>
          <p:cNvGrpSpPr/>
          <p:nvPr/>
        </p:nvGrpSpPr>
        <p:grpSpPr>
          <a:xfrm>
            <a:off x="6003685" y="2943225"/>
            <a:ext cx="1625840" cy="1882911"/>
            <a:chOff x="15895637" y="2743200"/>
            <a:chExt cx="4335574" cy="5021096"/>
          </a:xfrm>
        </p:grpSpPr>
        <p:sp>
          <p:nvSpPr>
            <p:cNvPr id="35" name="Freeform 10"/>
            <p:cNvSpPr>
              <a:spLocks/>
            </p:cNvSpPr>
            <p:nvPr/>
          </p:nvSpPr>
          <p:spPr bwMode="auto">
            <a:xfrm>
              <a:off x="15895637" y="2743200"/>
              <a:ext cx="4335574" cy="5021096"/>
            </a:xfrm>
            <a:custGeom>
              <a:avLst/>
              <a:gdLst>
                <a:gd name="T0" fmla="*/ 2165 w 2177"/>
                <a:gd name="T1" fmla="*/ 2250 h 2250"/>
                <a:gd name="T2" fmla="*/ 0 w 2177"/>
                <a:gd name="T3" fmla="*/ 2250 h 2250"/>
                <a:gd name="T4" fmla="*/ 0 w 2177"/>
                <a:gd name="T5" fmla="*/ 0 h 2250"/>
                <a:gd name="T6" fmla="*/ 2177 w 2177"/>
                <a:gd name="T7" fmla="*/ 0 h 2250"/>
                <a:gd name="T8" fmla="*/ 2165 w 2177"/>
                <a:gd name="T9" fmla="*/ 2250 h 2250"/>
              </a:gdLst>
              <a:ahLst/>
              <a:cxnLst>
                <a:cxn ang="0">
                  <a:pos x="T0" y="T1"/>
                </a:cxn>
                <a:cxn ang="0">
                  <a:pos x="T2" y="T3"/>
                </a:cxn>
                <a:cxn ang="0">
                  <a:pos x="T4" y="T5"/>
                </a:cxn>
                <a:cxn ang="0">
                  <a:pos x="T6" y="T7"/>
                </a:cxn>
                <a:cxn ang="0">
                  <a:pos x="T8" y="T9"/>
                </a:cxn>
              </a:cxnLst>
              <a:rect l="0" t="0" r="r" b="b"/>
              <a:pathLst>
                <a:path w="2177" h="2250">
                  <a:moveTo>
                    <a:pt x="2165" y="2250"/>
                  </a:moveTo>
                  <a:lnTo>
                    <a:pt x="0" y="2250"/>
                  </a:lnTo>
                  <a:lnTo>
                    <a:pt x="0" y="0"/>
                  </a:lnTo>
                  <a:lnTo>
                    <a:pt x="2177" y="0"/>
                  </a:lnTo>
                  <a:lnTo>
                    <a:pt x="2165" y="2250"/>
                  </a:lnTo>
                  <a:close/>
                </a:path>
              </a:pathLst>
            </a:custGeom>
            <a:solidFill>
              <a:schemeClr val="accent5"/>
            </a:solidFill>
            <a:ln>
              <a:noFill/>
            </a:ln>
          </p:spPr>
          <p:txBody>
            <a:bodyPr vert="horz" wrap="square" lIns="34290" tIns="17145" rIns="34290" bIns="17145" numCol="1" anchor="t" anchorCtr="0" compatLnSpc="1">
              <a:prstTxWarp prst="textNoShape">
                <a:avLst/>
              </a:prstTxWarp>
            </a:bodyPr>
            <a:lstStyle/>
            <a:p>
              <a:endParaRPr lang="th-TH" sz="675">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36" name="Rectangle 11"/>
            <p:cNvSpPr>
              <a:spLocks noChangeArrowheads="1"/>
            </p:cNvSpPr>
            <p:nvPr/>
          </p:nvSpPr>
          <p:spPr bwMode="auto">
            <a:xfrm>
              <a:off x="16017120" y="3674428"/>
              <a:ext cx="4092606" cy="3887885"/>
            </a:xfrm>
            <a:prstGeom prst="rect">
              <a:avLst/>
            </a:prstGeom>
            <a:solidFill>
              <a:schemeClr val="bg1">
                <a:lumMod val="95000"/>
              </a:schemeClr>
            </a:solidFill>
            <a:ln>
              <a:noFill/>
            </a:ln>
          </p:spPr>
          <p:txBody>
            <a:bodyPr vert="horz" wrap="square" lIns="34290" tIns="17145" rIns="34290" bIns="17145" numCol="1" anchor="t" anchorCtr="0" compatLnSpc="1">
              <a:prstTxWarp prst="textNoShape">
                <a:avLst/>
              </a:prstTxWarp>
            </a:bodyPr>
            <a:lstStyle/>
            <a:p>
              <a:endParaRPr lang="th-TH" sz="675">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37" name="TextBox 36"/>
            <p:cNvSpPr txBox="1"/>
            <p:nvPr/>
          </p:nvSpPr>
          <p:spPr bwMode="auto">
            <a:xfrm>
              <a:off x="16059866" y="2819400"/>
              <a:ext cx="4006913" cy="861773"/>
            </a:xfrm>
            <a:prstGeom prst="rect">
              <a:avLst/>
            </a:prstGeom>
            <a:noFill/>
          </p:spPr>
          <p:txBody>
            <a:bodyPr wrap="none">
              <a:spAutoFit/>
            </a:bodyPr>
            <a:lstStyle/>
            <a:p>
              <a:pPr algn="ctr" defTabSz="685663">
                <a:defRPr/>
              </a:pPr>
              <a:r>
                <a:rPr lang="en-US" sz="1500" b="1" dirty="0">
                  <a:solidFill>
                    <a:schemeClr val="bg1"/>
                  </a:solidFill>
                  <a:latin typeface="思源黑体 CN Regular" panose="020B0500000000000000" pitchFamily="34" charset="-122"/>
                  <a:ea typeface="思源黑体 CN Regular" panose="020B0500000000000000" pitchFamily="34" charset="-122"/>
                  <a:cs typeface="Lato" pitchFamily="34" charset="0"/>
                  <a:sym typeface="思源黑体 CN Regular" panose="020B0500000000000000" pitchFamily="34" charset="-122"/>
                </a:rPr>
                <a:t>Feature Name</a:t>
              </a:r>
              <a:endParaRPr lang="id-ID" sz="1500" b="1" dirty="0">
                <a:solidFill>
                  <a:schemeClr val="bg1"/>
                </a:solidFill>
                <a:latin typeface="思源黑体 CN Regular" panose="020B0500000000000000" pitchFamily="34" charset="-122"/>
                <a:ea typeface="思源黑体 CN Regular" panose="020B0500000000000000" pitchFamily="34" charset="-122"/>
                <a:cs typeface="Lato" pitchFamily="34" charset="0"/>
                <a:sym typeface="思源黑体 CN Regular" panose="020B0500000000000000" pitchFamily="34" charset="-122"/>
              </a:endParaRPr>
            </a:p>
          </p:txBody>
        </p:sp>
        <p:sp>
          <p:nvSpPr>
            <p:cNvPr id="38" name="TextBox 37"/>
            <p:cNvSpPr txBox="1"/>
            <p:nvPr/>
          </p:nvSpPr>
          <p:spPr>
            <a:xfrm>
              <a:off x="16083000" y="3826147"/>
              <a:ext cx="3904918" cy="1698888"/>
            </a:xfrm>
            <a:prstGeom prst="rect">
              <a:avLst/>
            </a:prstGeom>
            <a:noFill/>
          </p:spPr>
          <p:txBody>
            <a:bodyPr wrap="square" lIns="82283" tIns="41141" rIns="82283" bIns="41141" rtlCol="0">
              <a:spAutoFit/>
            </a:bodyPr>
            <a:lstStyle/>
            <a:p>
              <a:pPr algn="ctr"/>
              <a:r>
                <a:rPr lang="en-US" sz="900" dirty="0">
                  <a:solidFill>
                    <a:schemeClr val="tx1">
                      <a:lumMod val="50000"/>
                      <a:lumOff val="50000"/>
                    </a:schemeClr>
                  </a:solidFill>
                  <a:latin typeface="思源黑体 CN Regular" panose="020B0500000000000000" pitchFamily="34" charset="-122"/>
                  <a:ea typeface="思源黑体 CN Regular" panose="020B0500000000000000" pitchFamily="34" charset="-122"/>
                  <a:cs typeface="Lato" pitchFamily="34" charset="0"/>
                  <a:sym typeface="思源黑体 CN Regular" panose="020B0500000000000000" pitchFamily="34" charset="-122"/>
                </a:rPr>
                <a:t>Lorem Ipsum has two main data statistical this methodologies summarizes.</a:t>
              </a:r>
            </a:p>
          </p:txBody>
        </p:sp>
        <p:sp>
          <p:nvSpPr>
            <p:cNvPr id="39" name="Round Same Side Corner Rectangle 58"/>
            <p:cNvSpPr/>
            <p:nvPr/>
          </p:nvSpPr>
          <p:spPr>
            <a:xfrm rot="16200000" flipH="1">
              <a:off x="17972570" y="4141648"/>
              <a:ext cx="101250" cy="2891618"/>
            </a:xfrm>
            <a:prstGeom prst="round2SameRect">
              <a:avLst>
                <a:gd name="adj1" fmla="val 50000"/>
                <a:gd name="adj2" fmla="val 50000"/>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82283" tIns="41141" rIns="82283" bIns="41141" rtlCol="0" anchor="ctr"/>
            <a:lstStyle/>
            <a:p>
              <a:pPr algn="ctr"/>
              <a:endParaRPr lang="bg-BG" sz="675" dirty="0">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40" name="TextBox 39"/>
            <p:cNvSpPr txBox="1"/>
            <p:nvPr/>
          </p:nvSpPr>
          <p:spPr>
            <a:xfrm>
              <a:off x="16139384" y="5742005"/>
              <a:ext cx="3904918" cy="1698888"/>
            </a:xfrm>
            <a:prstGeom prst="rect">
              <a:avLst/>
            </a:prstGeom>
            <a:noFill/>
          </p:spPr>
          <p:txBody>
            <a:bodyPr wrap="square" lIns="82283" tIns="41141" rIns="82283" bIns="41141" rtlCol="0">
              <a:spAutoFit/>
            </a:bodyPr>
            <a:lstStyle/>
            <a:p>
              <a:pPr algn="ctr"/>
              <a:r>
                <a:rPr lang="en-US" sz="900" dirty="0">
                  <a:solidFill>
                    <a:schemeClr val="tx1">
                      <a:lumMod val="50000"/>
                      <a:lumOff val="50000"/>
                    </a:schemeClr>
                  </a:solidFill>
                  <a:latin typeface="思源黑体 CN Regular" panose="020B0500000000000000" pitchFamily="34" charset="-122"/>
                  <a:ea typeface="思源黑体 CN Regular" panose="020B0500000000000000" pitchFamily="34" charset="-122"/>
                  <a:cs typeface="Lato" pitchFamily="34" charset="0"/>
                  <a:sym typeface="思源黑体 CN Regular" panose="020B0500000000000000" pitchFamily="34" charset="-122"/>
                </a:rPr>
                <a:t>Lorem Ipsum has two main data statistical this methodologies summarizes.</a:t>
              </a:r>
            </a:p>
          </p:txBody>
        </p:sp>
      </p:grpSp>
      <p:sp>
        <p:nvSpPr>
          <p:cNvPr id="41" name="TextBox 40"/>
          <p:cNvSpPr txBox="1"/>
          <p:nvPr/>
        </p:nvSpPr>
        <p:spPr>
          <a:xfrm>
            <a:off x="828675" y="971550"/>
            <a:ext cx="883658" cy="427040"/>
          </a:xfrm>
          <a:prstGeom prst="rect">
            <a:avLst/>
          </a:prstGeom>
          <a:noFill/>
        </p:spPr>
        <p:txBody>
          <a:bodyPr wrap="square" lIns="0" rIns="0" bIns="0" rtlCol="0">
            <a:spAutoFit/>
          </a:bodyPr>
          <a:lstStyle/>
          <a:p>
            <a:pPr algn="ctr">
              <a:tabLst>
                <a:tab pos="1025346" algn="l"/>
              </a:tabLst>
            </a:pPr>
            <a:r>
              <a:rPr lang="en-US" sz="2475" b="1" dirty="0">
                <a:solidFill>
                  <a:schemeClr val="accent3"/>
                </a:solidFill>
                <a:latin typeface="思源黑体 CN Regular" panose="020B0500000000000000" pitchFamily="34" charset="-122"/>
                <a:ea typeface="思源黑体 CN Regular" panose="020B0500000000000000" pitchFamily="34" charset="-122"/>
                <a:cs typeface="Lato Black" pitchFamily="34" charset="0"/>
                <a:sym typeface="思源黑体 CN Regular" panose="020B0500000000000000" pitchFamily="34" charset="-122"/>
              </a:rPr>
              <a:t>39%</a:t>
            </a:r>
          </a:p>
        </p:txBody>
      </p:sp>
      <p:sp>
        <p:nvSpPr>
          <p:cNvPr id="42" name="TextBox 41"/>
          <p:cNvSpPr txBox="1"/>
          <p:nvPr/>
        </p:nvSpPr>
        <p:spPr>
          <a:xfrm>
            <a:off x="1635782" y="1001990"/>
            <a:ext cx="1652511" cy="360084"/>
          </a:xfrm>
          <a:prstGeom prst="rect">
            <a:avLst/>
          </a:prstGeom>
          <a:noFill/>
        </p:spPr>
        <p:txBody>
          <a:bodyPr wrap="square" lIns="82283" tIns="41141" rIns="82283" bIns="41141" rtlCol="0">
            <a:spAutoFit/>
          </a:bodyPr>
          <a:lstStyle/>
          <a:p>
            <a:r>
              <a:rPr lang="en-US" sz="900" dirty="0">
                <a:solidFill>
                  <a:schemeClr val="tx1">
                    <a:lumMod val="50000"/>
                    <a:lumOff val="50000"/>
                  </a:schemeClr>
                </a:solidFill>
                <a:latin typeface="思源黑体 CN Regular" panose="020B0500000000000000" pitchFamily="34" charset="-122"/>
                <a:ea typeface="思源黑体 CN Regular" panose="020B0500000000000000" pitchFamily="34" charset="-122"/>
                <a:cs typeface="Lato" pitchFamily="34" charset="0"/>
                <a:sym typeface="思源黑体 CN Regular" panose="020B0500000000000000" pitchFamily="34" charset="-122"/>
              </a:rPr>
              <a:t>Lorem Ipsum has two main data statistical.</a:t>
            </a:r>
          </a:p>
        </p:txBody>
      </p:sp>
      <p:sp>
        <p:nvSpPr>
          <p:cNvPr id="43" name="TextBox 42"/>
          <p:cNvSpPr txBox="1"/>
          <p:nvPr/>
        </p:nvSpPr>
        <p:spPr>
          <a:xfrm>
            <a:off x="828675" y="1371600"/>
            <a:ext cx="883658" cy="427040"/>
          </a:xfrm>
          <a:prstGeom prst="rect">
            <a:avLst/>
          </a:prstGeom>
          <a:noFill/>
        </p:spPr>
        <p:txBody>
          <a:bodyPr wrap="square" lIns="0" rIns="0" bIns="0" rtlCol="0">
            <a:spAutoFit/>
          </a:bodyPr>
          <a:lstStyle/>
          <a:p>
            <a:pPr algn="ctr">
              <a:tabLst>
                <a:tab pos="1025346" algn="l"/>
              </a:tabLst>
            </a:pPr>
            <a:r>
              <a:rPr lang="en-US" sz="2475" b="1" dirty="0">
                <a:solidFill>
                  <a:schemeClr val="accent5"/>
                </a:solidFill>
                <a:latin typeface="思源黑体 CN Regular" panose="020B0500000000000000" pitchFamily="34" charset="-122"/>
                <a:ea typeface="思源黑体 CN Regular" panose="020B0500000000000000" pitchFamily="34" charset="-122"/>
                <a:cs typeface="Lato Black" pitchFamily="34" charset="0"/>
                <a:sym typeface="思源黑体 CN Regular" panose="020B0500000000000000" pitchFamily="34" charset="-122"/>
              </a:rPr>
              <a:t>68%</a:t>
            </a:r>
          </a:p>
        </p:txBody>
      </p:sp>
      <p:sp>
        <p:nvSpPr>
          <p:cNvPr id="44" name="TextBox 43"/>
          <p:cNvSpPr txBox="1"/>
          <p:nvPr/>
        </p:nvSpPr>
        <p:spPr>
          <a:xfrm>
            <a:off x="1635782" y="1402040"/>
            <a:ext cx="1652511" cy="360084"/>
          </a:xfrm>
          <a:prstGeom prst="rect">
            <a:avLst/>
          </a:prstGeom>
          <a:noFill/>
        </p:spPr>
        <p:txBody>
          <a:bodyPr wrap="square" lIns="82283" tIns="41141" rIns="82283" bIns="41141" rtlCol="0">
            <a:spAutoFit/>
          </a:bodyPr>
          <a:lstStyle/>
          <a:p>
            <a:r>
              <a:rPr lang="en-US" sz="900" dirty="0">
                <a:solidFill>
                  <a:schemeClr val="tx1">
                    <a:lumMod val="50000"/>
                    <a:lumOff val="50000"/>
                  </a:schemeClr>
                </a:solidFill>
                <a:latin typeface="思源黑体 CN Regular" panose="020B0500000000000000" pitchFamily="34" charset="-122"/>
                <a:ea typeface="思源黑体 CN Regular" panose="020B0500000000000000" pitchFamily="34" charset="-122"/>
                <a:cs typeface="Lato" pitchFamily="34" charset="0"/>
                <a:sym typeface="思源黑体 CN Regular" panose="020B0500000000000000" pitchFamily="34" charset="-122"/>
              </a:rPr>
              <a:t>Lorem Ipsum has two main data statistical.</a:t>
            </a:r>
          </a:p>
        </p:txBody>
      </p:sp>
      <p:grpSp>
        <p:nvGrpSpPr>
          <p:cNvPr id="45" name="กลุ่ม 44"/>
          <p:cNvGrpSpPr/>
          <p:nvPr/>
        </p:nvGrpSpPr>
        <p:grpSpPr>
          <a:xfrm>
            <a:off x="600075" y="1828801"/>
            <a:ext cx="1326445" cy="2502923"/>
            <a:chOff x="19246851" y="6035675"/>
            <a:chExt cx="996951" cy="1881188"/>
          </a:xfrm>
        </p:grpSpPr>
        <p:sp>
          <p:nvSpPr>
            <p:cNvPr id="46" name="Freeform 559"/>
            <p:cNvSpPr>
              <a:spLocks/>
            </p:cNvSpPr>
            <p:nvPr/>
          </p:nvSpPr>
          <p:spPr bwMode="auto">
            <a:xfrm>
              <a:off x="19578639" y="6392863"/>
              <a:ext cx="122238" cy="215900"/>
            </a:xfrm>
            <a:custGeom>
              <a:avLst/>
              <a:gdLst>
                <a:gd name="T0" fmla="*/ 77 w 77"/>
                <a:gd name="T1" fmla="*/ 136 h 136"/>
                <a:gd name="T2" fmla="*/ 0 w 77"/>
                <a:gd name="T3" fmla="*/ 136 h 136"/>
                <a:gd name="T4" fmla="*/ 12 w 77"/>
                <a:gd name="T5" fmla="*/ 0 h 136"/>
                <a:gd name="T6" fmla="*/ 67 w 77"/>
                <a:gd name="T7" fmla="*/ 0 h 136"/>
                <a:gd name="T8" fmla="*/ 77 w 77"/>
                <a:gd name="T9" fmla="*/ 136 h 136"/>
              </a:gdLst>
              <a:ahLst/>
              <a:cxnLst>
                <a:cxn ang="0">
                  <a:pos x="T0" y="T1"/>
                </a:cxn>
                <a:cxn ang="0">
                  <a:pos x="T2" y="T3"/>
                </a:cxn>
                <a:cxn ang="0">
                  <a:pos x="T4" y="T5"/>
                </a:cxn>
                <a:cxn ang="0">
                  <a:pos x="T6" y="T7"/>
                </a:cxn>
                <a:cxn ang="0">
                  <a:pos x="T8" y="T9"/>
                </a:cxn>
              </a:cxnLst>
              <a:rect l="0" t="0" r="r" b="b"/>
              <a:pathLst>
                <a:path w="77" h="136">
                  <a:moveTo>
                    <a:pt x="77" y="136"/>
                  </a:moveTo>
                  <a:lnTo>
                    <a:pt x="0" y="136"/>
                  </a:lnTo>
                  <a:lnTo>
                    <a:pt x="12" y="0"/>
                  </a:lnTo>
                  <a:lnTo>
                    <a:pt x="67" y="0"/>
                  </a:lnTo>
                  <a:lnTo>
                    <a:pt x="77" y="136"/>
                  </a:lnTo>
                  <a:close/>
                </a:path>
              </a:pathLst>
            </a:custGeom>
            <a:solidFill>
              <a:srgbClr val="F6CE9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th-TH" sz="675">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47" name="Freeform 560"/>
            <p:cNvSpPr>
              <a:spLocks/>
            </p:cNvSpPr>
            <p:nvPr/>
          </p:nvSpPr>
          <p:spPr bwMode="auto">
            <a:xfrm>
              <a:off x="19578639" y="6392863"/>
              <a:ext cx="122238" cy="215900"/>
            </a:xfrm>
            <a:custGeom>
              <a:avLst/>
              <a:gdLst>
                <a:gd name="T0" fmla="*/ 77 w 77"/>
                <a:gd name="T1" fmla="*/ 136 h 136"/>
                <a:gd name="T2" fmla="*/ 0 w 77"/>
                <a:gd name="T3" fmla="*/ 136 h 136"/>
                <a:gd name="T4" fmla="*/ 12 w 77"/>
                <a:gd name="T5" fmla="*/ 0 h 136"/>
                <a:gd name="T6" fmla="*/ 67 w 77"/>
                <a:gd name="T7" fmla="*/ 0 h 136"/>
                <a:gd name="T8" fmla="*/ 77 w 77"/>
                <a:gd name="T9" fmla="*/ 136 h 136"/>
              </a:gdLst>
              <a:ahLst/>
              <a:cxnLst>
                <a:cxn ang="0">
                  <a:pos x="T0" y="T1"/>
                </a:cxn>
                <a:cxn ang="0">
                  <a:pos x="T2" y="T3"/>
                </a:cxn>
                <a:cxn ang="0">
                  <a:pos x="T4" y="T5"/>
                </a:cxn>
                <a:cxn ang="0">
                  <a:pos x="T6" y="T7"/>
                </a:cxn>
                <a:cxn ang="0">
                  <a:pos x="T8" y="T9"/>
                </a:cxn>
              </a:cxnLst>
              <a:rect l="0" t="0" r="r" b="b"/>
              <a:pathLst>
                <a:path w="77" h="136">
                  <a:moveTo>
                    <a:pt x="77" y="136"/>
                  </a:moveTo>
                  <a:lnTo>
                    <a:pt x="0" y="136"/>
                  </a:lnTo>
                  <a:lnTo>
                    <a:pt x="12" y="0"/>
                  </a:lnTo>
                  <a:lnTo>
                    <a:pt x="67" y="0"/>
                  </a:lnTo>
                  <a:lnTo>
                    <a:pt x="77" y="136"/>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th-TH" sz="675">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48" name="Rectangle 561"/>
            <p:cNvSpPr>
              <a:spLocks noChangeArrowheads="1"/>
            </p:cNvSpPr>
            <p:nvPr/>
          </p:nvSpPr>
          <p:spPr bwMode="auto">
            <a:xfrm>
              <a:off x="19685001" y="6413500"/>
              <a:ext cx="6350" cy="79375"/>
            </a:xfrm>
            <a:prstGeom prst="rect">
              <a:avLst/>
            </a:prstGeom>
            <a:solidFill>
              <a:srgbClr val="FAD3B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34290" tIns="17145" rIns="34290" bIns="17145" numCol="1" anchor="t" anchorCtr="0" compatLnSpc="1">
              <a:prstTxWarp prst="textNoShape">
                <a:avLst/>
              </a:prstTxWarp>
            </a:bodyPr>
            <a:lstStyle/>
            <a:p>
              <a:endParaRPr lang="th-TH" sz="675">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49" name="Freeform 562"/>
            <p:cNvSpPr>
              <a:spLocks/>
            </p:cNvSpPr>
            <p:nvPr/>
          </p:nvSpPr>
          <p:spPr bwMode="auto">
            <a:xfrm>
              <a:off x="19588164" y="6413500"/>
              <a:ext cx="106363" cy="112713"/>
            </a:xfrm>
            <a:custGeom>
              <a:avLst/>
              <a:gdLst>
                <a:gd name="T0" fmla="*/ 29 w 32"/>
                <a:gd name="T1" fmla="*/ 0 h 34"/>
                <a:gd name="T2" fmla="*/ 2 w 32"/>
                <a:gd name="T3" fmla="*/ 0 h 34"/>
                <a:gd name="T4" fmla="*/ 0 w 32"/>
                <a:gd name="T5" fmla="*/ 24 h 34"/>
                <a:gd name="T6" fmla="*/ 10 w 32"/>
                <a:gd name="T7" fmla="*/ 30 h 34"/>
                <a:gd name="T8" fmla="*/ 21 w 32"/>
                <a:gd name="T9" fmla="*/ 34 h 34"/>
                <a:gd name="T10" fmla="*/ 23 w 32"/>
                <a:gd name="T11" fmla="*/ 33 h 34"/>
                <a:gd name="T12" fmla="*/ 31 w 32"/>
                <a:gd name="T13" fmla="*/ 24 h 34"/>
                <a:gd name="T14" fmla="*/ 29 w 32"/>
                <a:gd name="T15" fmla="*/ 0 h 3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34">
                  <a:moveTo>
                    <a:pt x="29" y="0"/>
                  </a:moveTo>
                  <a:cubicBezTo>
                    <a:pt x="2" y="0"/>
                    <a:pt x="2" y="0"/>
                    <a:pt x="2" y="0"/>
                  </a:cubicBezTo>
                  <a:cubicBezTo>
                    <a:pt x="0" y="24"/>
                    <a:pt x="0" y="24"/>
                    <a:pt x="0" y="24"/>
                  </a:cubicBezTo>
                  <a:cubicBezTo>
                    <a:pt x="2" y="25"/>
                    <a:pt x="6" y="28"/>
                    <a:pt x="10" y="30"/>
                  </a:cubicBezTo>
                  <a:cubicBezTo>
                    <a:pt x="13" y="32"/>
                    <a:pt x="17" y="34"/>
                    <a:pt x="21" y="34"/>
                  </a:cubicBezTo>
                  <a:cubicBezTo>
                    <a:pt x="22" y="34"/>
                    <a:pt x="22" y="33"/>
                    <a:pt x="23" y="33"/>
                  </a:cubicBezTo>
                  <a:cubicBezTo>
                    <a:pt x="26" y="33"/>
                    <a:pt x="32" y="28"/>
                    <a:pt x="31" y="24"/>
                  </a:cubicBezTo>
                  <a:cubicBezTo>
                    <a:pt x="29" y="0"/>
                    <a:pt x="29" y="0"/>
                    <a:pt x="29" y="0"/>
                  </a:cubicBezTo>
                </a:path>
              </a:pathLst>
            </a:custGeom>
            <a:solidFill>
              <a:srgbClr val="F2B07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th-TH" sz="675">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50" name="Freeform 563"/>
            <p:cNvSpPr>
              <a:spLocks/>
            </p:cNvSpPr>
            <p:nvPr/>
          </p:nvSpPr>
          <p:spPr bwMode="auto">
            <a:xfrm>
              <a:off x="19634201" y="7791450"/>
              <a:ext cx="192088" cy="115888"/>
            </a:xfrm>
            <a:custGeom>
              <a:avLst/>
              <a:gdLst>
                <a:gd name="T0" fmla="*/ 1 w 58"/>
                <a:gd name="T1" fmla="*/ 0 h 35"/>
                <a:gd name="T2" fmla="*/ 1 w 58"/>
                <a:gd name="T3" fmla="*/ 22 h 35"/>
                <a:gd name="T4" fmla="*/ 58 w 58"/>
                <a:gd name="T5" fmla="*/ 30 h 35"/>
                <a:gd name="T6" fmla="*/ 24 w 58"/>
                <a:gd name="T7" fmla="*/ 2 h 35"/>
                <a:gd name="T8" fmla="*/ 1 w 58"/>
                <a:gd name="T9" fmla="*/ 0 h 35"/>
              </a:gdLst>
              <a:ahLst/>
              <a:cxnLst>
                <a:cxn ang="0">
                  <a:pos x="T0" y="T1"/>
                </a:cxn>
                <a:cxn ang="0">
                  <a:pos x="T2" y="T3"/>
                </a:cxn>
                <a:cxn ang="0">
                  <a:pos x="T4" y="T5"/>
                </a:cxn>
                <a:cxn ang="0">
                  <a:pos x="T6" y="T7"/>
                </a:cxn>
                <a:cxn ang="0">
                  <a:pos x="T8" y="T9"/>
                </a:cxn>
              </a:cxnLst>
              <a:rect l="0" t="0" r="r" b="b"/>
              <a:pathLst>
                <a:path w="58" h="35">
                  <a:moveTo>
                    <a:pt x="1" y="0"/>
                  </a:moveTo>
                  <a:cubicBezTo>
                    <a:pt x="0" y="10"/>
                    <a:pt x="1" y="19"/>
                    <a:pt x="1" y="22"/>
                  </a:cubicBezTo>
                  <a:cubicBezTo>
                    <a:pt x="13" y="28"/>
                    <a:pt x="42" y="35"/>
                    <a:pt x="58" y="30"/>
                  </a:cubicBezTo>
                  <a:cubicBezTo>
                    <a:pt x="56" y="16"/>
                    <a:pt x="29" y="25"/>
                    <a:pt x="24" y="2"/>
                  </a:cubicBezTo>
                  <a:cubicBezTo>
                    <a:pt x="17" y="0"/>
                    <a:pt x="1" y="0"/>
                    <a:pt x="1" y="0"/>
                  </a:cubicBezTo>
                  <a:close/>
                </a:path>
              </a:pathLst>
            </a:custGeom>
            <a:solidFill>
              <a:srgbClr val="3E251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th-TH" sz="675">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51" name="Freeform 564"/>
            <p:cNvSpPr>
              <a:spLocks/>
            </p:cNvSpPr>
            <p:nvPr/>
          </p:nvSpPr>
          <p:spPr bwMode="auto">
            <a:xfrm>
              <a:off x="19310351" y="7797800"/>
              <a:ext cx="168275" cy="119063"/>
            </a:xfrm>
            <a:custGeom>
              <a:avLst/>
              <a:gdLst>
                <a:gd name="T0" fmla="*/ 51 w 51"/>
                <a:gd name="T1" fmla="*/ 2 h 36"/>
                <a:gd name="T2" fmla="*/ 45 w 51"/>
                <a:gd name="T3" fmla="*/ 21 h 36"/>
                <a:gd name="T4" fmla="*/ 4 w 51"/>
                <a:gd name="T5" fmla="*/ 34 h 36"/>
                <a:gd name="T6" fmla="*/ 29 w 51"/>
                <a:gd name="T7" fmla="*/ 0 h 36"/>
                <a:gd name="T8" fmla="*/ 51 w 51"/>
                <a:gd name="T9" fmla="*/ 2 h 36"/>
              </a:gdLst>
              <a:ahLst/>
              <a:cxnLst>
                <a:cxn ang="0">
                  <a:pos x="T0" y="T1"/>
                </a:cxn>
                <a:cxn ang="0">
                  <a:pos x="T2" y="T3"/>
                </a:cxn>
                <a:cxn ang="0">
                  <a:pos x="T4" y="T5"/>
                </a:cxn>
                <a:cxn ang="0">
                  <a:pos x="T6" y="T7"/>
                </a:cxn>
                <a:cxn ang="0">
                  <a:pos x="T8" y="T9"/>
                </a:cxn>
              </a:cxnLst>
              <a:rect l="0" t="0" r="r" b="b"/>
              <a:pathLst>
                <a:path w="51" h="36">
                  <a:moveTo>
                    <a:pt x="51" y="2"/>
                  </a:moveTo>
                  <a:cubicBezTo>
                    <a:pt x="48" y="13"/>
                    <a:pt x="45" y="21"/>
                    <a:pt x="45" y="21"/>
                  </a:cubicBezTo>
                  <a:cubicBezTo>
                    <a:pt x="34" y="30"/>
                    <a:pt x="11" y="36"/>
                    <a:pt x="4" y="34"/>
                  </a:cubicBezTo>
                  <a:cubicBezTo>
                    <a:pt x="0" y="15"/>
                    <a:pt x="26" y="19"/>
                    <a:pt x="29" y="0"/>
                  </a:cubicBezTo>
                  <a:cubicBezTo>
                    <a:pt x="32" y="1"/>
                    <a:pt x="51" y="2"/>
                    <a:pt x="51" y="2"/>
                  </a:cubicBezTo>
                  <a:close/>
                </a:path>
              </a:pathLst>
            </a:custGeom>
            <a:solidFill>
              <a:srgbClr val="3E251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th-TH" sz="675">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52" name="Freeform 565"/>
            <p:cNvSpPr>
              <a:spLocks/>
            </p:cNvSpPr>
            <p:nvPr/>
          </p:nvSpPr>
          <p:spPr bwMode="auto">
            <a:xfrm>
              <a:off x="19402426" y="7085013"/>
              <a:ext cx="377825" cy="738188"/>
            </a:xfrm>
            <a:custGeom>
              <a:avLst/>
              <a:gdLst>
                <a:gd name="T0" fmla="*/ 114 w 114"/>
                <a:gd name="T1" fmla="*/ 12 h 223"/>
                <a:gd name="T2" fmla="*/ 94 w 114"/>
                <a:gd name="T3" fmla="*/ 215 h 223"/>
                <a:gd name="T4" fmla="*/ 71 w 114"/>
                <a:gd name="T5" fmla="*/ 215 h 223"/>
                <a:gd name="T6" fmla="*/ 79 w 114"/>
                <a:gd name="T7" fmla="*/ 36 h 223"/>
                <a:gd name="T8" fmla="*/ 60 w 114"/>
                <a:gd name="T9" fmla="*/ 36 h 223"/>
                <a:gd name="T10" fmla="*/ 23 w 114"/>
                <a:gd name="T11" fmla="*/ 217 h 223"/>
                <a:gd name="T12" fmla="*/ 0 w 114"/>
                <a:gd name="T13" fmla="*/ 218 h 223"/>
                <a:gd name="T14" fmla="*/ 26 w 114"/>
                <a:gd name="T15" fmla="*/ 10 h 223"/>
                <a:gd name="T16" fmla="*/ 114 w 114"/>
                <a:gd name="T17" fmla="*/ 12 h 2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4" h="223">
                  <a:moveTo>
                    <a:pt x="114" y="12"/>
                  </a:moveTo>
                  <a:cubicBezTo>
                    <a:pt x="113" y="37"/>
                    <a:pt x="98" y="165"/>
                    <a:pt x="94" y="215"/>
                  </a:cubicBezTo>
                  <a:cubicBezTo>
                    <a:pt x="85" y="220"/>
                    <a:pt x="71" y="215"/>
                    <a:pt x="71" y="215"/>
                  </a:cubicBezTo>
                  <a:cubicBezTo>
                    <a:pt x="73" y="181"/>
                    <a:pt x="81" y="50"/>
                    <a:pt x="79" y="36"/>
                  </a:cubicBezTo>
                  <a:cubicBezTo>
                    <a:pt x="71" y="33"/>
                    <a:pt x="60" y="36"/>
                    <a:pt x="60" y="36"/>
                  </a:cubicBezTo>
                  <a:cubicBezTo>
                    <a:pt x="55" y="46"/>
                    <a:pt x="27" y="205"/>
                    <a:pt x="23" y="217"/>
                  </a:cubicBezTo>
                  <a:cubicBezTo>
                    <a:pt x="10" y="223"/>
                    <a:pt x="0" y="218"/>
                    <a:pt x="0" y="218"/>
                  </a:cubicBezTo>
                  <a:cubicBezTo>
                    <a:pt x="8" y="188"/>
                    <a:pt x="25" y="20"/>
                    <a:pt x="26" y="10"/>
                  </a:cubicBezTo>
                  <a:cubicBezTo>
                    <a:pt x="39" y="0"/>
                    <a:pt x="110" y="10"/>
                    <a:pt x="114" y="12"/>
                  </a:cubicBezTo>
                  <a:close/>
                </a:path>
              </a:pathLst>
            </a:custGeom>
            <a:solidFill>
              <a:srgbClr val="FBB0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th-TH" sz="675">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53" name="Freeform 566"/>
            <p:cNvSpPr>
              <a:spLocks/>
            </p:cNvSpPr>
            <p:nvPr/>
          </p:nvSpPr>
          <p:spPr bwMode="auto">
            <a:xfrm>
              <a:off x="19438939" y="6542088"/>
              <a:ext cx="401638" cy="606425"/>
            </a:xfrm>
            <a:custGeom>
              <a:avLst/>
              <a:gdLst>
                <a:gd name="T0" fmla="*/ 21 w 121"/>
                <a:gd name="T1" fmla="*/ 12 h 183"/>
                <a:gd name="T2" fmla="*/ 21 w 121"/>
                <a:gd name="T3" fmla="*/ 11 h 183"/>
                <a:gd name="T4" fmla="*/ 32 w 121"/>
                <a:gd name="T5" fmla="*/ 1 h 183"/>
                <a:gd name="T6" fmla="*/ 61 w 121"/>
                <a:gd name="T7" fmla="*/ 14 h 183"/>
                <a:gd name="T8" fmla="*/ 88 w 121"/>
                <a:gd name="T9" fmla="*/ 0 h 183"/>
                <a:gd name="T10" fmla="*/ 101 w 121"/>
                <a:gd name="T11" fmla="*/ 6 h 183"/>
                <a:gd name="T12" fmla="*/ 101 w 121"/>
                <a:gd name="T13" fmla="*/ 7 h 183"/>
                <a:gd name="T14" fmla="*/ 113 w 121"/>
                <a:gd name="T15" fmla="*/ 16 h 183"/>
                <a:gd name="T16" fmla="*/ 112 w 121"/>
                <a:gd name="T17" fmla="*/ 59 h 183"/>
                <a:gd name="T18" fmla="*/ 107 w 121"/>
                <a:gd name="T19" fmla="*/ 101 h 183"/>
                <a:gd name="T20" fmla="*/ 109 w 121"/>
                <a:gd name="T21" fmla="*/ 161 h 183"/>
                <a:gd name="T22" fmla="*/ 106 w 121"/>
                <a:gd name="T23" fmla="*/ 179 h 183"/>
                <a:gd name="T24" fmla="*/ 82 w 121"/>
                <a:gd name="T25" fmla="*/ 181 h 183"/>
                <a:gd name="T26" fmla="*/ 57 w 121"/>
                <a:gd name="T27" fmla="*/ 181 h 183"/>
                <a:gd name="T28" fmla="*/ 10 w 121"/>
                <a:gd name="T29" fmla="*/ 176 h 183"/>
                <a:gd name="T30" fmla="*/ 5 w 121"/>
                <a:gd name="T31" fmla="*/ 156 h 183"/>
                <a:gd name="T32" fmla="*/ 6 w 121"/>
                <a:gd name="T33" fmla="*/ 115 h 183"/>
                <a:gd name="T34" fmla="*/ 4 w 121"/>
                <a:gd name="T35" fmla="*/ 74 h 183"/>
                <a:gd name="T36" fmla="*/ 9 w 121"/>
                <a:gd name="T37" fmla="*/ 25 h 183"/>
                <a:gd name="T38" fmla="*/ 21 w 121"/>
                <a:gd name="T39" fmla="*/ 12 h 1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21" h="183">
                  <a:moveTo>
                    <a:pt x="21" y="12"/>
                  </a:moveTo>
                  <a:cubicBezTo>
                    <a:pt x="21" y="11"/>
                    <a:pt x="21" y="11"/>
                    <a:pt x="21" y="11"/>
                  </a:cubicBezTo>
                  <a:cubicBezTo>
                    <a:pt x="21" y="10"/>
                    <a:pt x="32" y="1"/>
                    <a:pt x="32" y="1"/>
                  </a:cubicBezTo>
                  <a:cubicBezTo>
                    <a:pt x="32" y="1"/>
                    <a:pt x="55" y="13"/>
                    <a:pt x="61" y="14"/>
                  </a:cubicBezTo>
                  <a:cubicBezTo>
                    <a:pt x="68" y="14"/>
                    <a:pt x="88" y="0"/>
                    <a:pt x="88" y="0"/>
                  </a:cubicBezTo>
                  <a:cubicBezTo>
                    <a:pt x="92" y="3"/>
                    <a:pt x="101" y="6"/>
                    <a:pt x="101" y="6"/>
                  </a:cubicBezTo>
                  <a:cubicBezTo>
                    <a:pt x="101" y="7"/>
                    <a:pt x="101" y="7"/>
                    <a:pt x="101" y="7"/>
                  </a:cubicBezTo>
                  <a:cubicBezTo>
                    <a:pt x="107" y="9"/>
                    <a:pt x="110" y="12"/>
                    <a:pt x="113" y="16"/>
                  </a:cubicBezTo>
                  <a:cubicBezTo>
                    <a:pt x="121" y="27"/>
                    <a:pt x="115" y="52"/>
                    <a:pt x="112" y="59"/>
                  </a:cubicBezTo>
                  <a:cubicBezTo>
                    <a:pt x="109" y="67"/>
                    <a:pt x="108" y="93"/>
                    <a:pt x="107" y="101"/>
                  </a:cubicBezTo>
                  <a:cubicBezTo>
                    <a:pt x="106" y="104"/>
                    <a:pt x="108" y="138"/>
                    <a:pt x="109" y="161"/>
                  </a:cubicBezTo>
                  <a:cubicBezTo>
                    <a:pt x="109" y="165"/>
                    <a:pt x="109" y="176"/>
                    <a:pt x="106" y="179"/>
                  </a:cubicBezTo>
                  <a:cubicBezTo>
                    <a:pt x="101" y="183"/>
                    <a:pt x="88" y="180"/>
                    <a:pt x="82" y="181"/>
                  </a:cubicBezTo>
                  <a:cubicBezTo>
                    <a:pt x="74" y="181"/>
                    <a:pt x="65" y="181"/>
                    <a:pt x="57" y="181"/>
                  </a:cubicBezTo>
                  <a:cubicBezTo>
                    <a:pt x="41" y="181"/>
                    <a:pt x="25" y="181"/>
                    <a:pt x="10" y="176"/>
                  </a:cubicBezTo>
                  <a:cubicBezTo>
                    <a:pt x="4" y="175"/>
                    <a:pt x="5" y="160"/>
                    <a:pt x="5" y="156"/>
                  </a:cubicBezTo>
                  <a:cubicBezTo>
                    <a:pt x="5" y="143"/>
                    <a:pt x="6" y="129"/>
                    <a:pt x="6" y="115"/>
                  </a:cubicBezTo>
                  <a:cubicBezTo>
                    <a:pt x="5" y="102"/>
                    <a:pt x="4" y="88"/>
                    <a:pt x="4" y="74"/>
                  </a:cubicBezTo>
                  <a:cubicBezTo>
                    <a:pt x="4" y="59"/>
                    <a:pt x="0" y="39"/>
                    <a:pt x="9" y="25"/>
                  </a:cubicBezTo>
                  <a:cubicBezTo>
                    <a:pt x="14" y="19"/>
                    <a:pt x="18" y="14"/>
                    <a:pt x="21" y="12"/>
                  </a:cubicBezTo>
                  <a:close/>
                </a:path>
              </a:pathLst>
            </a:custGeom>
            <a:solidFill>
              <a:srgbClr val="4790C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th-TH" sz="675">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54" name="Freeform 567"/>
            <p:cNvSpPr>
              <a:spLocks/>
            </p:cNvSpPr>
            <p:nvPr/>
          </p:nvSpPr>
          <p:spPr bwMode="auto">
            <a:xfrm>
              <a:off x="19435764" y="6548438"/>
              <a:ext cx="407988" cy="612775"/>
            </a:xfrm>
            <a:custGeom>
              <a:avLst/>
              <a:gdLst>
                <a:gd name="T0" fmla="*/ 3 w 123"/>
                <a:gd name="T1" fmla="*/ 74 h 185"/>
                <a:gd name="T2" fmla="*/ 9 w 123"/>
                <a:gd name="T3" fmla="*/ 24 h 185"/>
                <a:gd name="T4" fmla="*/ 21 w 123"/>
                <a:gd name="T5" fmla="*/ 10 h 185"/>
                <a:gd name="T6" fmla="*/ 21 w 123"/>
                <a:gd name="T7" fmla="*/ 10 h 185"/>
                <a:gd name="T8" fmla="*/ 30 w 123"/>
                <a:gd name="T9" fmla="*/ 1 h 185"/>
                <a:gd name="T10" fmla="*/ 35 w 123"/>
                <a:gd name="T11" fmla="*/ 56 h 185"/>
                <a:gd name="T12" fmla="*/ 42 w 123"/>
                <a:gd name="T13" fmla="*/ 98 h 185"/>
                <a:gd name="T14" fmla="*/ 60 w 123"/>
                <a:gd name="T15" fmla="*/ 143 h 185"/>
                <a:gd name="T16" fmla="*/ 74 w 123"/>
                <a:gd name="T17" fmla="*/ 116 h 185"/>
                <a:gd name="T18" fmla="*/ 87 w 123"/>
                <a:gd name="T19" fmla="*/ 65 h 185"/>
                <a:gd name="T20" fmla="*/ 94 w 123"/>
                <a:gd name="T21" fmla="*/ 0 h 185"/>
                <a:gd name="T22" fmla="*/ 103 w 123"/>
                <a:gd name="T23" fmla="*/ 5 h 185"/>
                <a:gd name="T24" fmla="*/ 103 w 123"/>
                <a:gd name="T25" fmla="*/ 5 h 185"/>
                <a:gd name="T26" fmla="*/ 115 w 123"/>
                <a:gd name="T27" fmla="*/ 14 h 185"/>
                <a:gd name="T28" fmla="*/ 114 w 123"/>
                <a:gd name="T29" fmla="*/ 59 h 185"/>
                <a:gd name="T30" fmla="*/ 109 w 123"/>
                <a:gd name="T31" fmla="*/ 101 h 185"/>
                <a:gd name="T32" fmla="*/ 111 w 123"/>
                <a:gd name="T33" fmla="*/ 163 h 185"/>
                <a:gd name="T34" fmla="*/ 108 w 123"/>
                <a:gd name="T35" fmla="*/ 182 h 185"/>
                <a:gd name="T36" fmla="*/ 84 w 123"/>
                <a:gd name="T37" fmla="*/ 183 h 185"/>
                <a:gd name="T38" fmla="*/ 58 w 123"/>
                <a:gd name="T39" fmla="*/ 184 h 185"/>
                <a:gd name="T40" fmla="*/ 9 w 123"/>
                <a:gd name="T41" fmla="*/ 179 h 185"/>
                <a:gd name="T42" fmla="*/ 5 w 123"/>
                <a:gd name="T43" fmla="*/ 158 h 185"/>
                <a:gd name="T44" fmla="*/ 5 w 123"/>
                <a:gd name="T45" fmla="*/ 116 h 185"/>
                <a:gd name="T46" fmla="*/ 3 w 123"/>
                <a:gd name="T47" fmla="*/ 74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23" h="185">
                  <a:moveTo>
                    <a:pt x="3" y="74"/>
                  </a:moveTo>
                  <a:cubicBezTo>
                    <a:pt x="3" y="58"/>
                    <a:pt x="0" y="38"/>
                    <a:pt x="9" y="24"/>
                  </a:cubicBezTo>
                  <a:cubicBezTo>
                    <a:pt x="14" y="17"/>
                    <a:pt x="18" y="13"/>
                    <a:pt x="21" y="10"/>
                  </a:cubicBezTo>
                  <a:cubicBezTo>
                    <a:pt x="21" y="10"/>
                    <a:pt x="21" y="10"/>
                    <a:pt x="21" y="10"/>
                  </a:cubicBezTo>
                  <a:cubicBezTo>
                    <a:pt x="21" y="9"/>
                    <a:pt x="27" y="4"/>
                    <a:pt x="30" y="1"/>
                  </a:cubicBezTo>
                  <a:cubicBezTo>
                    <a:pt x="31" y="14"/>
                    <a:pt x="32" y="34"/>
                    <a:pt x="35" y="56"/>
                  </a:cubicBezTo>
                  <a:cubicBezTo>
                    <a:pt x="36" y="70"/>
                    <a:pt x="39" y="84"/>
                    <a:pt x="42" y="98"/>
                  </a:cubicBezTo>
                  <a:cubicBezTo>
                    <a:pt x="43" y="105"/>
                    <a:pt x="47" y="147"/>
                    <a:pt x="60" y="143"/>
                  </a:cubicBezTo>
                  <a:cubicBezTo>
                    <a:pt x="67" y="141"/>
                    <a:pt x="72" y="123"/>
                    <a:pt x="74" y="116"/>
                  </a:cubicBezTo>
                  <a:cubicBezTo>
                    <a:pt x="80" y="100"/>
                    <a:pt x="84" y="82"/>
                    <a:pt x="87" y="65"/>
                  </a:cubicBezTo>
                  <a:cubicBezTo>
                    <a:pt x="91" y="38"/>
                    <a:pt x="93" y="12"/>
                    <a:pt x="94" y="0"/>
                  </a:cubicBezTo>
                  <a:cubicBezTo>
                    <a:pt x="98" y="3"/>
                    <a:pt x="103" y="5"/>
                    <a:pt x="103" y="5"/>
                  </a:cubicBezTo>
                  <a:cubicBezTo>
                    <a:pt x="103" y="5"/>
                    <a:pt x="103" y="5"/>
                    <a:pt x="103" y="5"/>
                  </a:cubicBezTo>
                  <a:cubicBezTo>
                    <a:pt x="109" y="7"/>
                    <a:pt x="113" y="10"/>
                    <a:pt x="115" y="14"/>
                  </a:cubicBezTo>
                  <a:cubicBezTo>
                    <a:pt x="123" y="25"/>
                    <a:pt x="117" y="51"/>
                    <a:pt x="114" y="59"/>
                  </a:cubicBezTo>
                  <a:cubicBezTo>
                    <a:pt x="111" y="67"/>
                    <a:pt x="110" y="93"/>
                    <a:pt x="109" y="101"/>
                  </a:cubicBezTo>
                  <a:cubicBezTo>
                    <a:pt x="108" y="105"/>
                    <a:pt x="111" y="140"/>
                    <a:pt x="111" y="163"/>
                  </a:cubicBezTo>
                  <a:cubicBezTo>
                    <a:pt x="111" y="167"/>
                    <a:pt x="111" y="179"/>
                    <a:pt x="108" y="182"/>
                  </a:cubicBezTo>
                  <a:cubicBezTo>
                    <a:pt x="104" y="185"/>
                    <a:pt x="90" y="183"/>
                    <a:pt x="84" y="183"/>
                  </a:cubicBezTo>
                  <a:cubicBezTo>
                    <a:pt x="75" y="184"/>
                    <a:pt x="66" y="184"/>
                    <a:pt x="58" y="184"/>
                  </a:cubicBezTo>
                  <a:cubicBezTo>
                    <a:pt x="42" y="184"/>
                    <a:pt x="25" y="184"/>
                    <a:pt x="9" y="179"/>
                  </a:cubicBezTo>
                  <a:cubicBezTo>
                    <a:pt x="4" y="177"/>
                    <a:pt x="5" y="162"/>
                    <a:pt x="5" y="158"/>
                  </a:cubicBezTo>
                  <a:cubicBezTo>
                    <a:pt x="5" y="145"/>
                    <a:pt x="6" y="130"/>
                    <a:pt x="5" y="116"/>
                  </a:cubicBezTo>
                  <a:cubicBezTo>
                    <a:pt x="5" y="102"/>
                    <a:pt x="3" y="88"/>
                    <a:pt x="3" y="74"/>
                  </a:cubicBezTo>
                  <a:close/>
                </a:path>
              </a:pathLst>
            </a:custGeom>
            <a:solidFill>
              <a:srgbClr val="4790C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th-TH" sz="675">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55" name="Freeform 568"/>
            <p:cNvSpPr>
              <a:spLocks/>
            </p:cNvSpPr>
            <p:nvPr/>
          </p:nvSpPr>
          <p:spPr bwMode="auto">
            <a:xfrm>
              <a:off x="19538951" y="6519863"/>
              <a:ext cx="201613" cy="138113"/>
            </a:xfrm>
            <a:custGeom>
              <a:avLst/>
              <a:gdLst>
                <a:gd name="T0" fmla="*/ 48 w 61"/>
                <a:gd name="T1" fmla="*/ 0 h 42"/>
                <a:gd name="T2" fmla="*/ 61 w 61"/>
                <a:gd name="T3" fmla="*/ 8 h 42"/>
                <a:gd name="T4" fmla="*/ 45 w 61"/>
                <a:gd name="T5" fmla="*/ 42 h 42"/>
                <a:gd name="T6" fmla="*/ 31 w 61"/>
                <a:gd name="T7" fmla="*/ 24 h 42"/>
                <a:gd name="T8" fmla="*/ 16 w 61"/>
                <a:gd name="T9" fmla="*/ 39 h 42"/>
                <a:gd name="T10" fmla="*/ 0 w 61"/>
                <a:gd name="T11" fmla="*/ 9 h 42"/>
                <a:gd name="T12" fmla="*/ 13 w 61"/>
                <a:gd name="T13" fmla="*/ 0 h 42"/>
                <a:gd name="T14" fmla="*/ 31 w 61"/>
                <a:gd name="T15" fmla="*/ 21 h 42"/>
                <a:gd name="T16" fmla="*/ 48 w 61"/>
                <a:gd name="T17" fmla="*/ 0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1" h="42">
                  <a:moveTo>
                    <a:pt x="48" y="0"/>
                  </a:moveTo>
                  <a:cubicBezTo>
                    <a:pt x="52" y="2"/>
                    <a:pt x="61" y="7"/>
                    <a:pt x="61" y="8"/>
                  </a:cubicBezTo>
                  <a:cubicBezTo>
                    <a:pt x="61" y="9"/>
                    <a:pt x="51" y="38"/>
                    <a:pt x="45" y="42"/>
                  </a:cubicBezTo>
                  <a:cubicBezTo>
                    <a:pt x="36" y="32"/>
                    <a:pt x="31" y="24"/>
                    <a:pt x="31" y="24"/>
                  </a:cubicBezTo>
                  <a:cubicBezTo>
                    <a:pt x="16" y="39"/>
                    <a:pt x="16" y="39"/>
                    <a:pt x="16" y="39"/>
                  </a:cubicBezTo>
                  <a:cubicBezTo>
                    <a:pt x="1" y="25"/>
                    <a:pt x="0" y="10"/>
                    <a:pt x="0" y="9"/>
                  </a:cubicBezTo>
                  <a:cubicBezTo>
                    <a:pt x="0" y="9"/>
                    <a:pt x="11" y="2"/>
                    <a:pt x="13" y="0"/>
                  </a:cubicBezTo>
                  <a:cubicBezTo>
                    <a:pt x="19" y="11"/>
                    <a:pt x="31" y="21"/>
                    <a:pt x="31" y="21"/>
                  </a:cubicBezTo>
                  <a:cubicBezTo>
                    <a:pt x="31" y="21"/>
                    <a:pt x="47" y="6"/>
                    <a:pt x="48" y="0"/>
                  </a:cubicBezTo>
                  <a:close/>
                </a:path>
              </a:pathLst>
            </a:custGeom>
            <a:solidFill>
              <a:srgbClr val="E8EEE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th-TH" sz="675">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56" name="Freeform 569"/>
            <p:cNvSpPr>
              <a:spLocks/>
            </p:cNvSpPr>
            <p:nvPr/>
          </p:nvSpPr>
          <p:spPr bwMode="auto">
            <a:xfrm>
              <a:off x="19734214" y="6230938"/>
              <a:ext cx="58738" cy="136525"/>
            </a:xfrm>
            <a:custGeom>
              <a:avLst/>
              <a:gdLst>
                <a:gd name="T0" fmla="*/ 4 w 18"/>
                <a:gd name="T1" fmla="*/ 11 h 41"/>
                <a:gd name="T2" fmla="*/ 17 w 18"/>
                <a:gd name="T3" fmla="*/ 17 h 41"/>
                <a:gd name="T4" fmla="*/ 0 w 18"/>
                <a:gd name="T5" fmla="*/ 24 h 41"/>
                <a:gd name="T6" fmla="*/ 4 w 18"/>
                <a:gd name="T7" fmla="*/ 11 h 41"/>
              </a:gdLst>
              <a:ahLst/>
              <a:cxnLst>
                <a:cxn ang="0">
                  <a:pos x="T0" y="T1"/>
                </a:cxn>
                <a:cxn ang="0">
                  <a:pos x="T2" y="T3"/>
                </a:cxn>
                <a:cxn ang="0">
                  <a:pos x="T4" y="T5"/>
                </a:cxn>
                <a:cxn ang="0">
                  <a:pos x="T6" y="T7"/>
                </a:cxn>
              </a:cxnLst>
              <a:rect l="0" t="0" r="r" b="b"/>
              <a:pathLst>
                <a:path w="18" h="41">
                  <a:moveTo>
                    <a:pt x="4" y="11"/>
                  </a:moveTo>
                  <a:cubicBezTo>
                    <a:pt x="8" y="0"/>
                    <a:pt x="18" y="4"/>
                    <a:pt x="17" y="17"/>
                  </a:cubicBezTo>
                  <a:cubicBezTo>
                    <a:pt x="16" y="31"/>
                    <a:pt x="8" y="41"/>
                    <a:pt x="0" y="24"/>
                  </a:cubicBezTo>
                  <a:cubicBezTo>
                    <a:pt x="3" y="14"/>
                    <a:pt x="4" y="11"/>
                    <a:pt x="4" y="11"/>
                  </a:cubicBezTo>
                  <a:close/>
                </a:path>
              </a:pathLst>
            </a:custGeom>
            <a:solidFill>
              <a:srgbClr val="F6CE9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th-TH" sz="675">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57" name="Freeform 570"/>
            <p:cNvSpPr>
              <a:spLocks/>
            </p:cNvSpPr>
            <p:nvPr/>
          </p:nvSpPr>
          <p:spPr bwMode="auto">
            <a:xfrm>
              <a:off x="19750089" y="6118225"/>
              <a:ext cx="33338" cy="185738"/>
            </a:xfrm>
            <a:custGeom>
              <a:avLst/>
              <a:gdLst>
                <a:gd name="T0" fmla="*/ 7 w 10"/>
                <a:gd name="T1" fmla="*/ 0 h 56"/>
                <a:gd name="T2" fmla="*/ 1 w 10"/>
                <a:gd name="T3" fmla="*/ 1 h 56"/>
                <a:gd name="T4" fmla="*/ 0 w 10"/>
                <a:gd name="T5" fmla="*/ 6 h 56"/>
                <a:gd name="T6" fmla="*/ 2 w 10"/>
                <a:gd name="T7" fmla="*/ 56 h 56"/>
                <a:gd name="T8" fmla="*/ 6 w 10"/>
                <a:gd name="T9" fmla="*/ 55 h 56"/>
                <a:gd name="T10" fmla="*/ 6 w 10"/>
                <a:gd name="T11" fmla="*/ 49 h 56"/>
                <a:gd name="T12" fmla="*/ 7 w 10"/>
                <a:gd name="T13" fmla="*/ 0 h 56"/>
              </a:gdLst>
              <a:ahLst/>
              <a:cxnLst>
                <a:cxn ang="0">
                  <a:pos x="T0" y="T1"/>
                </a:cxn>
                <a:cxn ang="0">
                  <a:pos x="T2" y="T3"/>
                </a:cxn>
                <a:cxn ang="0">
                  <a:pos x="T4" y="T5"/>
                </a:cxn>
                <a:cxn ang="0">
                  <a:pos x="T6" y="T7"/>
                </a:cxn>
                <a:cxn ang="0">
                  <a:pos x="T8" y="T9"/>
                </a:cxn>
                <a:cxn ang="0">
                  <a:pos x="T10" y="T11"/>
                </a:cxn>
                <a:cxn ang="0">
                  <a:pos x="T12" y="T13"/>
                </a:cxn>
              </a:cxnLst>
              <a:rect l="0" t="0" r="r" b="b"/>
              <a:pathLst>
                <a:path w="10" h="56">
                  <a:moveTo>
                    <a:pt x="7" y="0"/>
                  </a:moveTo>
                  <a:cubicBezTo>
                    <a:pt x="1" y="1"/>
                    <a:pt x="1" y="1"/>
                    <a:pt x="1" y="1"/>
                  </a:cubicBezTo>
                  <a:cubicBezTo>
                    <a:pt x="0" y="6"/>
                    <a:pt x="0" y="6"/>
                    <a:pt x="0" y="6"/>
                  </a:cubicBezTo>
                  <a:cubicBezTo>
                    <a:pt x="4" y="21"/>
                    <a:pt x="2" y="56"/>
                    <a:pt x="2" y="56"/>
                  </a:cubicBezTo>
                  <a:cubicBezTo>
                    <a:pt x="2" y="56"/>
                    <a:pt x="5" y="56"/>
                    <a:pt x="6" y="55"/>
                  </a:cubicBezTo>
                  <a:cubicBezTo>
                    <a:pt x="6" y="54"/>
                    <a:pt x="6" y="52"/>
                    <a:pt x="6" y="49"/>
                  </a:cubicBezTo>
                  <a:cubicBezTo>
                    <a:pt x="10" y="31"/>
                    <a:pt x="7" y="0"/>
                    <a:pt x="7" y="0"/>
                  </a:cubicBezTo>
                  <a:close/>
                </a:path>
              </a:pathLst>
            </a:custGeom>
            <a:solidFill>
              <a:srgbClr val="502E1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th-TH" sz="675">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58" name="Freeform 571"/>
            <p:cNvSpPr>
              <a:spLocks/>
            </p:cNvSpPr>
            <p:nvPr/>
          </p:nvSpPr>
          <p:spPr bwMode="auto">
            <a:xfrm>
              <a:off x="19496089" y="6059488"/>
              <a:ext cx="274638" cy="457200"/>
            </a:xfrm>
            <a:custGeom>
              <a:avLst/>
              <a:gdLst>
                <a:gd name="T0" fmla="*/ 77 w 83"/>
                <a:gd name="T1" fmla="*/ 22 h 138"/>
                <a:gd name="T2" fmla="*/ 81 w 83"/>
                <a:gd name="T3" fmla="*/ 113 h 138"/>
                <a:gd name="T4" fmla="*/ 11 w 83"/>
                <a:gd name="T5" fmla="*/ 118 h 138"/>
                <a:gd name="T6" fmla="*/ 6 w 83"/>
                <a:gd name="T7" fmla="*/ 25 h 138"/>
                <a:gd name="T8" fmla="*/ 77 w 83"/>
                <a:gd name="T9" fmla="*/ 22 h 138"/>
              </a:gdLst>
              <a:ahLst/>
              <a:cxnLst>
                <a:cxn ang="0">
                  <a:pos x="T0" y="T1"/>
                </a:cxn>
                <a:cxn ang="0">
                  <a:pos x="T2" y="T3"/>
                </a:cxn>
                <a:cxn ang="0">
                  <a:pos x="T4" y="T5"/>
                </a:cxn>
                <a:cxn ang="0">
                  <a:pos x="T6" y="T7"/>
                </a:cxn>
                <a:cxn ang="0">
                  <a:pos x="T8" y="T9"/>
                </a:cxn>
              </a:cxnLst>
              <a:rect l="0" t="0" r="r" b="b"/>
              <a:pathLst>
                <a:path w="83" h="138">
                  <a:moveTo>
                    <a:pt x="77" y="22"/>
                  </a:moveTo>
                  <a:cubicBezTo>
                    <a:pt x="83" y="40"/>
                    <a:pt x="78" y="62"/>
                    <a:pt x="81" y="113"/>
                  </a:cubicBezTo>
                  <a:cubicBezTo>
                    <a:pt x="82" y="121"/>
                    <a:pt x="42" y="138"/>
                    <a:pt x="11" y="118"/>
                  </a:cubicBezTo>
                  <a:cubicBezTo>
                    <a:pt x="8" y="114"/>
                    <a:pt x="0" y="35"/>
                    <a:pt x="6" y="25"/>
                  </a:cubicBezTo>
                  <a:cubicBezTo>
                    <a:pt x="13" y="16"/>
                    <a:pt x="58" y="0"/>
                    <a:pt x="77" y="22"/>
                  </a:cubicBezTo>
                  <a:close/>
                </a:path>
              </a:pathLst>
            </a:custGeom>
            <a:solidFill>
              <a:srgbClr val="F6CE9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th-TH" sz="675">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59" name="Freeform 572"/>
            <p:cNvSpPr>
              <a:spLocks/>
            </p:cNvSpPr>
            <p:nvPr/>
          </p:nvSpPr>
          <p:spPr bwMode="auto">
            <a:xfrm>
              <a:off x="19462751" y="6234113"/>
              <a:ext cx="58738" cy="146050"/>
            </a:xfrm>
            <a:custGeom>
              <a:avLst/>
              <a:gdLst>
                <a:gd name="T0" fmla="*/ 14 w 18"/>
                <a:gd name="T1" fmla="*/ 11 h 44"/>
                <a:gd name="T2" fmla="*/ 0 w 18"/>
                <a:gd name="T3" fmla="*/ 18 h 44"/>
                <a:gd name="T4" fmla="*/ 18 w 18"/>
                <a:gd name="T5" fmla="*/ 29 h 44"/>
                <a:gd name="T6" fmla="*/ 14 w 18"/>
                <a:gd name="T7" fmla="*/ 11 h 44"/>
              </a:gdLst>
              <a:ahLst/>
              <a:cxnLst>
                <a:cxn ang="0">
                  <a:pos x="T0" y="T1"/>
                </a:cxn>
                <a:cxn ang="0">
                  <a:pos x="T2" y="T3"/>
                </a:cxn>
                <a:cxn ang="0">
                  <a:pos x="T4" y="T5"/>
                </a:cxn>
                <a:cxn ang="0">
                  <a:pos x="T6" y="T7"/>
                </a:cxn>
              </a:cxnLst>
              <a:rect l="0" t="0" r="r" b="b"/>
              <a:pathLst>
                <a:path w="18" h="44">
                  <a:moveTo>
                    <a:pt x="14" y="11"/>
                  </a:moveTo>
                  <a:cubicBezTo>
                    <a:pt x="9" y="0"/>
                    <a:pt x="0" y="5"/>
                    <a:pt x="0" y="18"/>
                  </a:cubicBezTo>
                  <a:cubicBezTo>
                    <a:pt x="1" y="31"/>
                    <a:pt x="14" y="44"/>
                    <a:pt x="18" y="29"/>
                  </a:cubicBezTo>
                  <a:cubicBezTo>
                    <a:pt x="15" y="19"/>
                    <a:pt x="14" y="11"/>
                    <a:pt x="14" y="11"/>
                  </a:cubicBezTo>
                  <a:close/>
                </a:path>
              </a:pathLst>
            </a:custGeom>
            <a:solidFill>
              <a:srgbClr val="F6CE9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th-TH" sz="675">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60" name="Freeform 573"/>
            <p:cNvSpPr>
              <a:spLocks/>
            </p:cNvSpPr>
            <p:nvPr/>
          </p:nvSpPr>
          <p:spPr bwMode="auto">
            <a:xfrm>
              <a:off x="19542126" y="6175375"/>
              <a:ext cx="79375" cy="69850"/>
            </a:xfrm>
            <a:custGeom>
              <a:avLst/>
              <a:gdLst>
                <a:gd name="T0" fmla="*/ 3 w 24"/>
                <a:gd name="T1" fmla="*/ 21 h 21"/>
                <a:gd name="T2" fmla="*/ 21 w 24"/>
                <a:gd name="T3" fmla="*/ 9 h 21"/>
                <a:gd name="T4" fmla="*/ 21 w 24"/>
                <a:gd name="T5" fmla="*/ 16 h 21"/>
                <a:gd name="T6" fmla="*/ 3 w 24"/>
                <a:gd name="T7" fmla="*/ 21 h 21"/>
              </a:gdLst>
              <a:ahLst/>
              <a:cxnLst>
                <a:cxn ang="0">
                  <a:pos x="T0" y="T1"/>
                </a:cxn>
                <a:cxn ang="0">
                  <a:pos x="T2" y="T3"/>
                </a:cxn>
                <a:cxn ang="0">
                  <a:pos x="T4" y="T5"/>
                </a:cxn>
                <a:cxn ang="0">
                  <a:pos x="T6" y="T7"/>
                </a:cxn>
              </a:cxnLst>
              <a:rect l="0" t="0" r="r" b="b"/>
              <a:pathLst>
                <a:path w="24" h="21">
                  <a:moveTo>
                    <a:pt x="3" y="21"/>
                  </a:moveTo>
                  <a:cubicBezTo>
                    <a:pt x="0" y="12"/>
                    <a:pt x="14" y="0"/>
                    <a:pt x="21" y="9"/>
                  </a:cubicBezTo>
                  <a:cubicBezTo>
                    <a:pt x="23" y="14"/>
                    <a:pt x="24" y="16"/>
                    <a:pt x="21" y="16"/>
                  </a:cubicBezTo>
                  <a:cubicBezTo>
                    <a:pt x="19" y="15"/>
                    <a:pt x="13" y="14"/>
                    <a:pt x="3" y="21"/>
                  </a:cubicBezTo>
                  <a:close/>
                </a:path>
              </a:pathLst>
            </a:custGeom>
            <a:solidFill>
              <a:srgbClr val="502E1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th-TH" sz="675">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61" name="Freeform 574"/>
            <p:cNvSpPr>
              <a:spLocks/>
            </p:cNvSpPr>
            <p:nvPr/>
          </p:nvSpPr>
          <p:spPr bwMode="auto">
            <a:xfrm>
              <a:off x="19677064" y="6165850"/>
              <a:ext cx="76200" cy="71438"/>
            </a:xfrm>
            <a:custGeom>
              <a:avLst/>
              <a:gdLst>
                <a:gd name="T0" fmla="*/ 20 w 23"/>
                <a:gd name="T1" fmla="*/ 22 h 22"/>
                <a:gd name="T2" fmla="*/ 2 w 23"/>
                <a:gd name="T3" fmla="*/ 10 h 22"/>
                <a:gd name="T4" fmla="*/ 2 w 23"/>
                <a:gd name="T5" fmla="*/ 17 h 22"/>
                <a:gd name="T6" fmla="*/ 20 w 23"/>
                <a:gd name="T7" fmla="*/ 22 h 22"/>
              </a:gdLst>
              <a:ahLst/>
              <a:cxnLst>
                <a:cxn ang="0">
                  <a:pos x="T0" y="T1"/>
                </a:cxn>
                <a:cxn ang="0">
                  <a:pos x="T2" y="T3"/>
                </a:cxn>
                <a:cxn ang="0">
                  <a:pos x="T4" y="T5"/>
                </a:cxn>
                <a:cxn ang="0">
                  <a:pos x="T6" y="T7"/>
                </a:cxn>
              </a:cxnLst>
              <a:rect l="0" t="0" r="r" b="b"/>
              <a:pathLst>
                <a:path w="23" h="22">
                  <a:moveTo>
                    <a:pt x="20" y="22"/>
                  </a:moveTo>
                  <a:cubicBezTo>
                    <a:pt x="23" y="12"/>
                    <a:pt x="8" y="0"/>
                    <a:pt x="2" y="10"/>
                  </a:cubicBezTo>
                  <a:cubicBezTo>
                    <a:pt x="0" y="16"/>
                    <a:pt x="0" y="18"/>
                    <a:pt x="2" y="17"/>
                  </a:cubicBezTo>
                  <a:cubicBezTo>
                    <a:pt x="4" y="16"/>
                    <a:pt x="10" y="15"/>
                    <a:pt x="20" y="22"/>
                  </a:cubicBezTo>
                  <a:close/>
                </a:path>
              </a:pathLst>
            </a:custGeom>
            <a:solidFill>
              <a:srgbClr val="502E1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th-TH" sz="675">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62" name="Oval 575"/>
            <p:cNvSpPr>
              <a:spLocks noChangeArrowheads="1"/>
            </p:cNvSpPr>
            <p:nvPr/>
          </p:nvSpPr>
          <p:spPr bwMode="auto">
            <a:xfrm>
              <a:off x="19578639" y="6261100"/>
              <a:ext cx="25400" cy="42863"/>
            </a:xfrm>
            <a:prstGeom prst="ellipse">
              <a:avLst/>
            </a:prstGeom>
            <a:solidFill>
              <a:srgbClr val="2B180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th-TH" sz="675">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63" name="Oval 576"/>
            <p:cNvSpPr>
              <a:spLocks noChangeArrowheads="1"/>
            </p:cNvSpPr>
            <p:nvPr/>
          </p:nvSpPr>
          <p:spPr bwMode="auto">
            <a:xfrm>
              <a:off x="19691351" y="6254750"/>
              <a:ext cx="25400" cy="46038"/>
            </a:xfrm>
            <a:prstGeom prst="ellipse">
              <a:avLst/>
            </a:prstGeom>
            <a:solidFill>
              <a:srgbClr val="2B180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th-TH" sz="675">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64" name="Freeform 577"/>
            <p:cNvSpPr>
              <a:spLocks/>
            </p:cNvSpPr>
            <p:nvPr/>
          </p:nvSpPr>
          <p:spPr bwMode="auto">
            <a:xfrm>
              <a:off x="19584989" y="6380163"/>
              <a:ext cx="119063" cy="82550"/>
            </a:xfrm>
            <a:custGeom>
              <a:avLst/>
              <a:gdLst>
                <a:gd name="T0" fmla="*/ 0 w 36"/>
                <a:gd name="T1" fmla="*/ 0 h 25"/>
                <a:gd name="T2" fmla="*/ 36 w 36"/>
                <a:gd name="T3" fmla="*/ 0 h 25"/>
                <a:gd name="T4" fmla="*/ 0 w 36"/>
                <a:gd name="T5" fmla="*/ 0 h 25"/>
              </a:gdLst>
              <a:ahLst/>
              <a:cxnLst>
                <a:cxn ang="0">
                  <a:pos x="T0" y="T1"/>
                </a:cxn>
                <a:cxn ang="0">
                  <a:pos x="T2" y="T3"/>
                </a:cxn>
                <a:cxn ang="0">
                  <a:pos x="T4" y="T5"/>
                </a:cxn>
              </a:cxnLst>
              <a:rect l="0" t="0" r="r" b="b"/>
              <a:pathLst>
                <a:path w="36" h="25">
                  <a:moveTo>
                    <a:pt x="0" y="0"/>
                  </a:moveTo>
                  <a:cubicBezTo>
                    <a:pt x="9" y="2"/>
                    <a:pt x="19" y="7"/>
                    <a:pt x="36" y="0"/>
                  </a:cubicBezTo>
                  <a:cubicBezTo>
                    <a:pt x="27" y="23"/>
                    <a:pt x="15" y="25"/>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th-TH" sz="675">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65" name="Freeform 578"/>
            <p:cNvSpPr>
              <a:spLocks/>
            </p:cNvSpPr>
            <p:nvPr/>
          </p:nvSpPr>
          <p:spPr bwMode="auto">
            <a:xfrm>
              <a:off x="19475451" y="6276975"/>
              <a:ext cx="26988" cy="50800"/>
            </a:xfrm>
            <a:custGeom>
              <a:avLst/>
              <a:gdLst>
                <a:gd name="T0" fmla="*/ 8 w 8"/>
                <a:gd name="T1" fmla="*/ 14 h 15"/>
                <a:gd name="T2" fmla="*/ 7 w 8"/>
                <a:gd name="T3" fmla="*/ 14 h 15"/>
                <a:gd name="T4" fmla="*/ 4 w 8"/>
                <a:gd name="T5" fmla="*/ 13 h 15"/>
                <a:gd name="T6" fmla="*/ 3 w 8"/>
                <a:gd name="T7" fmla="*/ 9 h 15"/>
                <a:gd name="T8" fmla="*/ 5 w 8"/>
                <a:gd name="T9" fmla="*/ 7 h 15"/>
                <a:gd name="T10" fmla="*/ 5 w 8"/>
                <a:gd name="T11" fmla="*/ 6 h 15"/>
                <a:gd name="T12" fmla="*/ 5 w 8"/>
                <a:gd name="T13" fmla="*/ 6 h 15"/>
                <a:gd name="T14" fmla="*/ 5 w 8"/>
                <a:gd name="T15" fmla="*/ 6 h 15"/>
                <a:gd name="T16" fmla="*/ 5 w 8"/>
                <a:gd name="T17" fmla="*/ 6 h 15"/>
                <a:gd name="T18" fmla="*/ 4 w 8"/>
                <a:gd name="T19" fmla="*/ 2 h 15"/>
                <a:gd name="T20" fmla="*/ 3 w 8"/>
                <a:gd name="T21" fmla="*/ 2 h 15"/>
                <a:gd name="T22" fmla="*/ 2 w 8"/>
                <a:gd name="T23" fmla="*/ 2 h 15"/>
                <a:gd name="T24" fmla="*/ 1 w 8"/>
                <a:gd name="T25" fmla="*/ 4 h 15"/>
                <a:gd name="T26" fmla="*/ 1 w 8"/>
                <a:gd name="T27" fmla="*/ 5 h 15"/>
                <a:gd name="T28" fmla="*/ 0 w 8"/>
                <a:gd name="T29" fmla="*/ 4 h 15"/>
                <a:gd name="T30" fmla="*/ 0 w 8"/>
                <a:gd name="T31" fmla="*/ 3 h 15"/>
                <a:gd name="T32" fmla="*/ 1 w 8"/>
                <a:gd name="T33" fmla="*/ 2 h 15"/>
                <a:gd name="T34" fmla="*/ 1 w 8"/>
                <a:gd name="T35" fmla="*/ 1 h 15"/>
                <a:gd name="T36" fmla="*/ 2 w 8"/>
                <a:gd name="T37" fmla="*/ 0 h 15"/>
                <a:gd name="T38" fmla="*/ 5 w 8"/>
                <a:gd name="T39" fmla="*/ 1 h 15"/>
                <a:gd name="T40" fmla="*/ 7 w 8"/>
                <a:gd name="T41" fmla="*/ 6 h 15"/>
                <a:gd name="T42" fmla="*/ 7 w 8"/>
                <a:gd name="T43" fmla="*/ 6 h 15"/>
                <a:gd name="T44" fmla="*/ 7 w 8"/>
                <a:gd name="T45" fmla="*/ 7 h 15"/>
                <a:gd name="T46" fmla="*/ 7 w 8"/>
                <a:gd name="T47" fmla="*/ 8 h 15"/>
                <a:gd name="T48" fmla="*/ 7 w 8"/>
                <a:gd name="T49" fmla="*/ 8 h 15"/>
                <a:gd name="T50" fmla="*/ 7 w 8"/>
                <a:gd name="T51" fmla="*/ 8 h 15"/>
                <a:gd name="T52" fmla="*/ 6 w 8"/>
                <a:gd name="T53" fmla="*/ 8 h 15"/>
                <a:gd name="T54" fmla="*/ 6 w 8"/>
                <a:gd name="T55" fmla="*/ 8 h 15"/>
                <a:gd name="T56" fmla="*/ 6 w 8"/>
                <a:gd name="T57" fmla="*/ 8 h 15"/>
                <a:gd name="T58" fmla="*/ 6 w 8"/>
                <a:gd name="T59" fmla="*/ 8 h 15"/>
                <a:gd name="T60" fmla="*/ 5 w 8"/>
                <a:gd name="T61" fmla="*/ 9 h 15"/>
                <a:gd name="T62" fmla="*/ 5 w 8"/>
                <a:gd name="T63" fmla="*/ 12 h 15"/>
                <a:gd name="T64" fmla="*/ 8 w 8"/>
                <a:gd name="T65" fmla="*/ 14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8" h="15">
                  <a:moveTo>
                    <a:pt x="8" y="14"/>
                  </a:moveTo>
                  <a:cubicBezTo>
                    <a:pt x="8" y="15"/>
                    <a:pt x="7" y="15"/>
                    <a:pt x="7" y="14"/>
                  </a:cubicBezTo>
                  <a:cubicBezTo>
                    <a:pt x="6" y="14"/>
                    <a:pt x="5" y="14"/>
                    <a:pt x="4" y="13"/>
                  </a:cubicBezTo>
                  <a:cubicBezTo>
                    <a:pt x="4" y="12"/>
                    <a:pt x="3" y="11"/>
                    <a:pt x="3" y="9"/>
                  </a:cubicBezTo>
                  <a:cubicBezTo>
                    <a:pt x="3" y="8"/>
                    <a:pt x="4" y="7"/>
                    <a:pt x="5" y="7"/>
                  </a:cubicBezTo>
                  <a:cubicBezTo>
                    <a:pt x="5" y="6"/>
                    <a:pt x="5" y="6"/>
                    <a:pt x="5" y="6"/>
                  </a:cubicBezTo>
                  <a:cubicBezTo>
                    <a:pt x="5" y="6"/>
                    <a:pt x="5" y="6"/>
                    <a:pt x="5" y="6"/>
                  </a:cubicBezTo>
                  <a:cubicBezTo>
                    <a:pt x="5" y="6"/>
                    <a:pt x="5" y="6"/>
                    <a:pt x="5" y="6"/>
                  </a:cubicBezTo>
                  <a:cubicBezTo>
                    <a:pt x="5" y="6"/>
                    <a:pt x="5" y="6"/>
                    <a:pt x="5" y="6"/>
                  </a:cubicBezTo>
                  <a:cubicBezTo>
                    <a:pt x="5" y="4"/>
                    <a:pt x="4" y="3"/>
                    <a:pt x="4" y="2"/>
                  </a:cubicBezTo>
                  <a:cubicBezTo>
                    <a:pt x="3" y="2"/>
                    <a:pt x="3" y="2"/>
                    <a:pt x="3" y="2"/>
                  </a:cubicBezTo>
                  <a:cubicBezTo>
                    <a:pt x="2" y="1"/>
                    <a:pt x="2" y="2"/>
                    <a:pt x="2" y="2"/>
                  </a:cubicBezTo>
                  <a:cubicBezTo>
                    <a:pt x="1" y="3"/>
                    <a:pt x="1" y="4"/>
                    <a:pt x="1" y="4"/>
                  </a:cubicBezTo>
                  <a:cubicBezTo>
                    <a:pt x="1" y="5"/>
                    <a:pt x="1" y="5"/>
                    <a:pt x="1" y="5"/>
                  </a:cubicBezTo>
                  <a:cubicBezTo>
                    <a:pt x="1" y="5"/>
                    <a:pt x="1" y="5"/>
                    <a:pt x="0" y="4"/>
                  </a:cubicBezTo>
                  <a:cubicBezTo>
                    <a:pt x="0" y="4"/>
                    <a:pt x="0" y="4"/>
                    <a:pt x="0" y="3"/>
                  </a:cubicBezTo>
                  <a:cubicBezTo>
                    <a:pt x="0" y="3"/>
                    <a:pt x="0" y="2"/>
                    <a:pt x="1" y="2"/>
                  </a:cubicBezTo>
                  <a:cubicBezTo>
                    <a:pt x="1" y="1"/>
                    <a:pt x="1" y="1"/>
                    <a:pt x="1" y="1"/>
                  </a:cubicBezTo>
                  <a:cubicBezTo>
                    <a:pt x="1" y="0"/>
                    <a:pt x="2" y="0"/>
                    <a:pt x="2" y="0"/>
                  </a:cubicBezTo>
                  <a:cubicBezTo>
                    <a:pt x="3" y="0"/>
                    <a:pt x="4" y="0"/>
                    <a:pt x="5" y="1"/>
                  </a:cubicBezTo>
                  <a:cubicBezTo>
                    <a:pt x="6" y="2"/>
                    <a:pt x="7" y="4"/>
                    <a:pt x="7" y="6"/>
                  </a:cubicBezTo>
                  <a:cubicBezTo>
                    <a:pt x="7" y="6"/>
                    <a:pt x="7" y="6"/>
                    <a:pt x="7" y="6"/>
                  </a:cubicBezTo>
                  <a:cubicBezTo>
                    <a:pt x="7" y="7"/>
                    <a:pt x="7" y="7"/>
                    <a:pt x="7" y="7"/>
                  </a:cubicBezTo>
                  <a:cubicBezTo>
                    <a:pt x="7" y="8"/>
                    <a:pt x="7" y="8"/>
                    <a:pt x="7" y="8"/>
                  </a:cubicBezTo>
                  <a:cubicBezTo>
                    <a:pt x="7" y="8"/>
                    <a:pt x="7" y="8"/>
                    <a:pt x="7" y="8"/>
                  </a:cubicBezTo>
                  <a:cubicBezTo>
                    <a:pt x="7" y="8"/>
                    <a:pt x="7" y="8"/>
                    <a:pt x="7" y="8"/>
                  </a:cubicBezTo>
                  <a:cubicBezTo>
                    <a:pt x="6" y="8"/>
                    <a:pt x="6" y="8"/>
                    <a:pt x="6" y="8"/>
                  </a:cubicBezTo>
                  <a:cubicBezTo>
                    <a:pt x="6" y="8"/>
                    <a:pt x="6" y="8"/>
                    <a:pt x="6" y="8"/>
                  </a:cubicBezTo>
                  <a:cubicBezTo>
                    <a:pt x="6" y="8"/>
                    <a:pt x="6" y="8"/>
                    <a:pt x="6" y="8"/>
                  </a:cubicBezTo>
                  <a:cubicBezTo>
                    <a:pt x="6" y="8"/>
                    <a:pt x="6" y="8"/>
                    <a:pt x="6" y="8"/>
                  </a:cubicBezTo>
                  <a:cubicBezTo>
                    <a:pt x="5" y="9"/>
                    <a:pt x="5" y="9"/>
                    <a:pt x="5" y="9"/>
                  </a:cubicBezTo>
                  <a:cubicBezTo>
                    <a:pt x="5" y="10"/>
                    <a:pt x="5" y="12"/>
                    <a:pt x="5" y="12"/>
                  </a:cubicBezTo>
                  <a:cubicBezTo>
                    <a:pt x="7" y="14"/>
                    <a:pt x="8" y="14"/>
                    <a:pt x="8" y="14"/>
                  </a:cubicBezTo>
                  <a:close/>
                </a:path>
              </a:pathLst>
            </a:custGeom>
            <a:solidFill>
              <a:srgbClr val="A6836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th-TH" sz="675">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66" name="Freeform 579"/>
            <p:cNvSpPr>
              <a:spLocks/>
            </p:cNvSpPr>
            <p:nvPr/>
          </p:nvSpPr>
          <p:spPr bwMode="auto">
            <a:xfrm>
              <a:off x="19575464" y="6373813"/>
              <a:ext cx="19050" cy="9525"/>
            </a:xfrm>
            <a:custGeom>
              <a:avLst/>
              <a:gdLst>
                <a:gd name="T0" fmla="*/ 6 w 6"/>
                <a:gd name="T1" fmla="*/ 0 h 3"/>
                <a:gd name="T2" fmla="*/ 3 w 6"/>
                <a:gd name="T3" fmla="*/ 3 h 3"/>
                <a:gd name="T4" fmla="*/ 1 w 6"/>
                <a:gd name="T5" fmla="*/ 3 h 3"/>
                <a:gd name="T6" fmla="*/ 0 w 6"/>
                <a:gd name="T7" fmla="*/ 3 h 3"/>
                <a:gd name="T8" fmla="*/ 0 w 6"/>
                <a:gd name="T9" fmla="*/ 2 h 3"/>
                <a:gd name="T10" fmla="*/ 3 w 6"/>
                <a:gd name="T11" fmla="*/ 1 h 3"/>
                <a:gd name="T12" fmla="*/ 6 w 6"/>
                <a:gd name="T13" fmla="*/ 0 h 3"/>
              </a:gdLst>
              <a:ahLst/>
              <a:cxnLst>
                <a:cxn ang="0">
                  <a:pos x="T0" y="T1"/>
                </a:cxn>
                <a:cxn ang="0">
                  <a:pos x="T2" y="T3"/>
                </a:cxn>
                <a:cxn ang="0">
                  <a:pos x="T4" y="T5"/>
                </a:cxn>
                <a:cxn ang="0">
                  <a:pos x="T6" y="T7"/>
                </a:cxn>
                <a:cxn ang="0">
                  <a:pos x="T8" y="T9"/>
                </a:cxn>
                <a:cxn ang="0">
                  <a:pos x="T10" y="T11"/>
                </a:cxn>
                <a:cxn ang="0">
                  <a:pos x="T12" y="T13"/>
                </a:cxn>
              </a:cxnLst>
              <a:rect l="0" t="0" r="r" b="b"/>
              <a:pathLst>
                <a:path w="6" h="3">
                  <a:moveTo>
                    <a:pt x="6" y="0"/>
                  </a:moveTo>
                  <a:cubicBezTo>
                    <a:pt x="6" y="1"/>
                    <a:pt x="5" y="2"/>
                    <a:pt x="3" y="3"/>
                  </a:cubicBezTo>
                  <a:cubicBezTo>
                    <a:pt x="3" y="3"/>
                    <a:pt x="2" y="3"/>
                    <a:pt x="1" y="3"/>
                  </a:cubicBezTo>
                  <a:cubicBezTo>
                    <a:pt x="1" y="3"/>
                    <a:pt x="0" y="3"/>
                    <a:pt x="0" y="3"/>
                  </a:cubicBezTo>
                  <a:cubicBezTo>
                    <a:pt x="0" y="3"/>
                    <a:pt x="0" y="3"/>
                    <a:pt x="0" y="2"/>
                  </a:cubicBezTo>
                  <a:cubicBezTo>
                    <a:pt x="1" y="2"/>
                    <a:pt x="2" y="1"/>
                    <a:pt x="3" y="1"/>
                  </a:cubicBezTo>
                  <a:cubicBezTo>
                    <a:pt x="4" y="0"/>
                    <a:pt x="6" y="0"/>
                    <a:pt x="6" y="0"/>
                  </a:cubicBezTo>
                  <a:close/>
                </a:path>
              </a:pathLst>
            </a:custGeom>
            <a:solidFill>
              <a:srgbClr val="A6836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th-TH" sz="675">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67" name="Freeform 580"/>
            <p:cNvSpPr>
              <a:spLocks/>
            </p:cNvSpPr>
            <p:nvPr/>
          </p:nvSpPr>
          <p:spPr bwMode="auto">
            <a:xfrm>
              <a:off x="19438939" y="6035675"/>
              <a:ext cx="365125" cy="280988"/>
            </a:xfrm>
            <a:custGeom>
              <a:avLst/>
              <a:gdLst>
                <a:gd name="T0" fmla="*/ 101 w 110"/>
                <a:gd name="T1" fmla="*/ 11 h 85"/>
                <a:gd name="T2" fmla="*/ 95 w 110"/>
                <a:gd name="T3" fmla="*/ 8 h 85"/>
                <a:gd name="T4" fmla="*/ 67 w 110"/>
                <a:gd name="T5" fmla="*/ 1 h 85"/>
                <a:gd name="T6" fmla="*/ 22 w 110"/>
                <a:gd name="T7" fmla="*/ 27 h 85"/>
                <a:gd name="T8" fmla="*/ 19 w 110"/>
                <a:gd name="T9" fmla="*/ 69 h 85"/>
                <a:gd name="T10" fmla="*/ 23 w 110"/>
                <a:gd name="T11" fmla="*/ 84 h 85"/>
                <a:gd name="T12" fmla="*/ 27 w 110"/>
                <a:gd name="T13" fmla="*/ 84 h 85"/>
                <a:gd name="T14" fmla="*/ 26 w 110"/>
                <a:gd name="T15" fmla="*/ 68 h 85"/>
                <a:gd name="T16" fmla="*/ 27 w 110"/>
                <a:gd name="T17" fmla="*/ 60 h 85"/>
                <a:gd name="T18" fmla="*/ 29 w 110"/>
                <a:gd name="T19" fmla="*/ 49 h 85"/>
                <a:gd name="T20" fmla="*/ 27 w 110"/>
                <a:gd name="T21" fmla="*/ 36 h 85"/>
                <a:gd name="T22" fmla="*/ 66 w 110"/>
                <a:gd name="T23" fmla="*/ 36 h 85"/>
                <a:gd name="T24" fmla="*/ 93 w 110"/>
                <a:gd name="T25" fmla="*/ 32 h 85"/>
                <a:gd name="T26" fmla="*/ 96 w 110"/>
                <a:gd name="T27" fmla="*/ 35 h 85"/>
                <a:gd name="T28" fmla="*/ 97 w 110"/>
                <a:gd name="T29" fmla="*/ 34 h 85"/>
                <a:gd name="T30" fmla="*/ 100 w 110"/>
                <a:gd name="T31" fmla="*/ 33 h 85"/>
                <a:gd name="T32" fmla="*/ 106 w 110"/>
                <a:gd name="T33" fmla="*/ 28 h 85"/>
                <a:gd name="T34" fmla="*/ 109 w 110"/>
                <a:gd name="T35" fmla="*/ 23 h 85"/>
                <a:gd name="T36" fmla="*/ 101 w 110"/>
                <a:gd name="T37" fmla="*/ 11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10" h="85">
                  <a:moveTo>
                    <a:pt x="101" y="11"/>
                  </a:moveTo>
                  <a:cubicBezTo>
                    <a:pt x="99" y="10"/>
                    <a:pt x="97" y="9"/>
                    <a:pt x="95" y="8"/>
                  </a:cubicBezTo>
                  <a:cubicBezTo>
                    <a:pt x="85" y="5"/>
                    <a:pt x="77" y="1"/>
                    <a:pt x="67" y="1"/>
                  </a:cubicBezTo>
                  <a:cubicBezTo>
                    <a:pt x="47" y="0"/>
                    <a:pt x="20" y="13"/>
                    <a:pt x="22" y="27"/>
                  </a:cubicBezTo>
                  <a:cubicBezTo>
                    <a:pt x="0" y="29"/>
                    <a:pt x="16" y="65"/>
                    <a:pt x="19" y="69"/>
                  </a:cubicBezTo>
                  <a:cubicBezTo>
                    <a:pt x="22" y="73"/>
                    <a:pt x="23" y="84"/>
                    <a:pt x="23" y="84"/>
                  </a:cubicBezTo>
                  <a:cubicBezTo>
                    <a:pt x="23" y="84"/>
                    <a:pt x="27" y="85"/>
                    <a:pt x="27" y="84"/>
                  </a:cubicBezTo>
                  <a:cubicBezTo>
                    <a:pt x="28" y="82"/>
                    <a:pt x="27" y="73"/>
                    <a:pt x="26" y="68"/>
                  </a:cubicBezTo>
                  <a:cubicBezTo>
                    <a:pt x="25" y="66"/>
                    <a:pt x="27" y="63"/>
                    <a:pt x="27" y="60"/>
                  </a:cubicBezTo>
                  <a:cubicBezTo>
                    <a:pt x="27" y="59"/>
                    <a:pt x="29" y="54"/>
                    <a:pt x="29" y="49"/>
                  </a:cubicBezTo>
                  <a:cubicBezTo>
                    <a:pt x="30" y="43"/>
                    <a:pt x="28" y="36"/>
                    <a:pt x="27" y="36"/>
                  </a:cubicBezTo>
                  <a:cubicBezTo>
                    <a:pt x="37" y="39"/>
                    <a:pt x="59" y="45"/>
                    <a:pt x="66" y="36"/>
                  </a:cubicBezTo>
                  <a:cubicBezTo>
                    <a:pt x="74" y="24"/>
                    <a:pt x="78" y="25"/>
                    <a:pt x="93" y="32"/>
                  </a:cubicBezTo>
                  <a:cubicBezTo>
                    <a:pt x="94" y="33"/>
                    <a:pt x="95" y="34"/>
                    <a:pt x="96" y="35"/>
                  </a:cubicBezTo>
                  <a:cubicBezTo>
                    <a:pt x="96" y="35"/>
                    <a:pt x="97" y="34"/>
                    <a:pt x="97" y="34"/>
                  </a:cubicBezTo>
                  <a:cubicBezTo>
                    <a:pt x="101" y="36"/>
                    <a:pt x="102" y="35"/>
                    <a:pt x="100" y="33"/>
                  </a:cubicBezTo>
                  <a:cubicBezTo>
                    <a:pt x="103" y="32"/>
                    <a:pt x="105" y="30"/>
                    <a:pt x="106" y="28"/>
                  </a:cubicBezTo>
                  <a:cubicBezTo>
                    <a:pt x="107" y="26"/>
                    <a:pt x="108" y="25"/>
                    <a:pt x="109" y="23"/>
                  </a:cubicBezTo>
                  <a:cubicBezTo>
                    <a:pt x="110" y="17"/>
                    <a:pt x="105" y="13"/>
                    <a:pt x="101" y="11"/>
                  </a:cubicBezTo>
                  <a:close/>
                </a:path>
              </a:pathLst>
            </a:custGeom>
            <a:solidFill>
              <a:srgbClr val="502E1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th-TH" sz="675">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68" name="Freeform 581"/>
            <p:cNvSpPr>
              <a:spLocks/>
            </p:cNvSpPr>
            <p:nvPr/>
          </p:nvSpPr>
          <p:spPr bwMode="auto">
            <a:xfrm>
              <a:off x="19637376" y="6284913"/>
              <a:ext cx="42863" cy="68263"/>
            </a:xfrm>
            <a:custGeom>
              <a:avLst/>
              <a:gdLst>
                <a:gd name="T0" fmla="*/ 1 w 13"/>
                <a:gd name="T1" fmla="*/ 0 h 21"/>
                <a:gd name="T2" fmla="*/ 5 w 13"/>
                <a:gd name="T3" fmla="*/ 3 h 21"/>
                <a:gd name="T4" fmla="*/ 9 w 13"/>
                <a:gd name="T5" fmla="*/ 7 h 21"/>
                <a:gd name="T6" fmla="*/ 12 w 13"/>
                <a:gd name="T7" fmla="*/ 12 h 21"/>
                <a:gd name="T8" fmla="*/ 12 w 13"/>
                <a:gd name="T9" fmla="*/ 15 h 21"/>
                <a:gd name="T10" fmla="*/ 11 w 13"/>
                <a:gd name="T11" fmla="*/ 19 h 21"/>
                <a:gd name="T12" fmla="*/ 8 w 13"/>
                <a:gd name="T13" fmla="*/ 20 h 21"/>
                <a:gd name="T14" fmla="*/ 7 w 13"/>
                <a:gd name="T15" fmla="*/ 21 h 21"/>
                <a:gd name="T16" fmla="*/ 5 w 13"/>
                <a:gd name="T17" fmla="*/ 21 h 21"/>
                <a:gd name="T18" fmla="*/ 4 w 13"/>
                <a:gd name="T19" fmla="*/ 21 h 21"/>
                <a:gd name="T20" fmla="*/ 3 w 13"/>
                <a:gd name="T21" fmla="*/ 21 h 21"/>
                <a:gd name="T22" fmla="*/ 1 w 13"/>
                <a:gd name="T23" fmla="*/ 20 h 21"/>
                <a:gd name="T24" fmla="*/ 0 w 13"/>
                <a:gd name="T25" fmla="*/ 20 h 21"/>
                <a:gd name="T26" fmla="*/ 2 w 13"/>
                <a:gd name="T27" fmla="*/ 20 h 21"/>
                <a:gd name="T28" fmla="*/ 3 w 13"/>
                <a:gd name="T29" fmla="*/ 20 h 21"/>
                <a:gd name="T30" fmla="*/ 5 w 13"/>
                <a:gd name="T31" fmla="*/ 19 h 21"/>
                <a:gd name="T32" fmla="*/ 6 w 13"/>
                <a:gd name="T33" fmla="*/ 19 h 21"/>
                <a:gd name="T34" fmla="*/ 7 w 13"/>
                <a:gd name="T35" fmla="*/ 18 h 21"/>
                <a:gd name="T36" fmla="*/ 9 w 13"/>
                <a:gd name="T37" fmla="*/ 17 h 21"/>
                <a:gd name="T38" fmla="*/ 10 w 13"/>
                <a:gd name="T39" fmla="*/ 15 h 21"/>
                <a:gd name="T40" fmla="*/ 9 w 13"/>
                <a:gd name="T41" fmla="*/ 13 h 21"/>
                <a:gd name="T42" fmla="*/ 6 w 13"/>
                <a:gd name="T43" fmla="*/ 8 h 21"/>
                <a:gd name="T44" fmla="*/ 4 w 13"/>
                <a:gd name="T45" fmla="*/ 4 h 21"/>
                <a:gd name="T46" fmla="*/ 1 w 13"/>
                <a:gd name="T47" fmla="*/ 0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3" h="21">
                  <a:moveTo>
                    <a:pt x="1" y="0"/>
                  </a:moveTo>
                  <a:cubicBezTo>
                    <a:pt x="1" y="0"/>
                    <a:pt x="2" y="1"/>
                    <a:pt x="5" y="3"/>
                  </a:cubicBezTo>
                  <a:cubicBezTo>
                    <a:pt x="6" y="4"/>
                    <a:pt x="7" y="5"/>
                    <a:pt x="9" y="7"/>
                  </a:cubicBezTo>
                  <a:cubicBezTo>
                    <a:pt x="10" y="8"/>
                    <a:pt x="11" y="10"/>
                    <a:pt x="12" y="12"/>
                  </a:cubicBezTo>
                  <a:cubicBezTo>
                    <a:pt x="12" y="13"/>
                    <a:pt x="13" y="14"/>
                    <a:pt x="12" y="15"/>
                  </a:cubicBezTo>
                  <a:cubicBezTo>
                    <a:pt x="12" y="17"/>
                    <a:pt x="12" y="18"/>
                    <a:pt x="11" y="19"/>
                  </a:cubicBezTo>
                  <a:cubicBezTo>
                    <a:pt x="10" y="20"/>
                    <a:pt x="9" y="20"/>
                    <a:pt x="8" y="20"/>
                  </a:cubicBezTo>
                  <a:cubicBezTo>
                    <a:pt x="7" y="21"/>
                    <a:pt x="7" y="21"/>
                    <a:pt x="7" y="21"/>
                  </a:cubicBezTo>
                  <a:cubicBezTo>
                    <a:pt x="6" y="21"/>
                    <a:pt x="6" y="21"/>
                    <a:pt x="5" y="21"/>
                  </a:cubicBezTo>
                  <a:cubicBezTo>
                    <a:pt x="5" y="21"/>
                    <a:pt x="5" y="21"/>
                    <a:pt x="4" y="21"/>
                  </a:cubicBezTo>
                  <a:cubicBezTo>
                    <a:pt x="4" y="21"/>
                    <a:pt x="3" y="21"/>
                    <a:pt x="3" y="21"/>
                  </a:cubicBezTo>
                  <a:cubicBezTo>
                    <a:pt x="2" y="21"/>
                    <a:pt x="2" y="21"/>
                    <a:pt x="1" y="20"/>
                  </a:cubicBezTo>
                  <a:cubicBezTo>
                    <a:pt x="1" y="20"/>
                    <a:pt x="0" y="20"/>
                    <a:pt x="0" y="20"/>
                  </a:cubicBezTo>
                  <a:cubicBezTo>
                    <a:pt x="0" y="20"/>
                    <a:pt x="1" y="20"/>
                    <a:pt x="2" y="20"/>
                  </a:cubicBezTo>
                  <a:cubicBezTo>
                    <a:pt x="2" y="20"/>
                    <a:pt x="2" y="20"/>
                    <a:pt x="3" y="20"/>
                  </a:cubicBezTo>
                  <a:cubicBezTo>
                    <a:pt x="4" y="19"/>
                    <a:pt x="4" y="19"/>
                    <a:pt x="5" y="19"/>
                  </a:cubicBezTo>
                  <a:cubicBezTo>
                    <a:pt x="5" y="19"/>
                    <a:pt x="6" y="19"/>
                    <a:pt x="6" y="19"/>
                  </a:cubicBezTo>
                  <a:cubicBezTo>
                    <a:pt x="6" y="19"/>
                    <a:pt x="7" y="19"/>
                    <a:pt x="7" y="18"/>
                  </a:cubicBezTo>
                  <a:cubicBezTo>
                    <a:pt x="8" y="18"/>
                    <a:pt x="9" y="18"/>
                    <a:pt x="9" y="17"/>
                  </a:cubicBezTo>
                  <a:cubicBezTo>
                    <a:pt x="9" y="17"/>
                    <a:pt x="10" y="16"/>
                    <a:pt x="10" y="15"/>
                  </a:cubicBezTo>
                  <a:cubicBezTo>
                    <a:pt x="10" y="15"/>
                    <a:pt x="9" y="14"/>
                    <a:pt x="9" y="13"/>
                  </a:cubicBezTo>
                  <a:cubicBezTo>
                    <a:pt x="8" y="11"/>
                    <a:pt x="7" y="10"/>
                    <a:pt x="6" y="8"/>
                  </a:cubicBezTo>
                  <a:cubicBezTo>
                    <a:pt x="5" y="7"/>
                    <a:pt x="4" y="5"/>
                    <a:pt x="4" y="4"/>
                  </a:cubicBezTo>
                  <a:cubicBezTo>
                    <a:pt x="2" y="1"/>
                    <a:pt x="1" y="0"/>
                    <a:pt x="1" y="0"/>
                  </a:cubicBezTo>
                  <a:close/>
                </a:path>
              </a:pathLst>
            </a:custGeom>
            <a:solidFill>
              <a:srgbClr val="A6836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th-TH" sz="675">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69" name="Freeform 582"/>
            <p:cNvSpPr>
              <a:spLocks/>
            </p:cNvSpPr>
            <p:nvPr/>
          </p:nvSpPr>
          <p:spPr bwMode="auto">
            <a:xfrm>
              <a:off x="19396076" y="6913563"/>
              <a:ext cx="49213" cy="63500"/>
            </a:xfrm>
            <a:custGeom>
              <a:avLst/>
              <a:gdLst>
                <a:gd name="T0" fmla="*/ 14 w 15"/>
                <a:gd name="T1" fmla="*/ 0 h 19"/>
                <a:gd name="T2" fmla="*/ 2 w 15"/>
                <a:gd name="T3" fmla="*/ 19 h 19"/>
                <a:gd name="T4" fmla="*/ 14 w 15"/>
                <a:gd name="T5" fmla="*/ 0 h 19"/>
              </a:gdLst>
              <a:ahLst/>
              <a:cxnLst>
                <a:cxn ang="0">
                  <a:pos x="T0" y="T1"/>
                </a:cxn>
                <a:cxn ang="0">
                  <a:pos x="T2" y="T3"/>
                </a:cxn>
                <a:cxn ang="0">
                  <a:pos x="T4" y="T5"/>
                </a:cxn>
              </a:cxnLst>
              <a:rect l="0" t="0" r="r" b="b"/>
              <a:pathLst>
                <a:path w="15" h="19">
                  <a:moveTo>
                    <a:pt x="14" y="0"/>
                  </a:moveTo>
                  <a:cubicBezTo>
                    <a:pt x="15" y="1"/>
                    <a:pt x="7" y="19"/>
                    <a:pt x="2" y="19"/>
                  </a:cubicBezTo>
                  <a:cubicBezTo>
                    <a:pt x="0" y="11"/>
                    <a:pt x="3" y="0"/>
                    <a:pt x="14" y="0"/>
                  </a:cubicBezTo>
                  <a:close/>
                </a:path>
              </a:pathLst>
            </a:custGeom>
            <a:solidFill>
              <a:srgbClr val="9FAFB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th-TH" sz="675">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70" name="Freeform 583"/>
            <p:cNvSpPr>
              <a:spLocks/>
            </p:cNvSpPr>
            <p:nvPr/>
          </p:nvSpPr>
          <p:spPr bwMode="auto">
            <a:xfrm>
              <a:off x="19402426" y="6910388"/>
              <a:ext cx="60325" cy="61913"/>
            </a:xfrm>
            <a:custGeom>
              <a:avLst/>
              <a:gdLst>
                <a:gd name="T0" fmla="*/ 11 w 38"/>
                <a:gd name="T1" fmla="*/ 0 h 39"/>
                <a:gd name="T2" fmla="*/ 38 w 38"/>
                <a:gd name="T3" fmla="*/ 10 h 39"/>
                <a:gd name="T4" fmla="*/ 19 w 38"/>
                <a:gd name="T5" fmla="*/ 39 h 39"/>
                <a:gd name="T6" fmla="*/ 0 w 38"/>
                <a:gd name="T7" fmla="*/ 29 h 39"/>
                <a:gd name="T8" fmla="*/ 11 w 38"/>
                <a:gd name="T9" fmla="*/ 0 h 39"/>
              </a:gdLst>
              <a:ahLst/>
              <a:cxnLst>
                <a:cxn ang="0">
                  <a:pos x="T0" y="T1"/>
                </a:cxn>
                <a:cxn ang="0">
                  <a:pos x="T2" y="T3"/>
                </a:cxn>
                <a:cxn ang="0">
                  <a:pos x="T4" y="T5"/>
                </a:cxn>
                <a:cxn ang="0">
                  <a:pos x="T6" y="T7"/>
                </a:cxn>
                <a:cxn ang="0">
                  <a:pos x="T8" y="T9"/>
                </a:cxn>
              </a:cxnLst>
              <a:rect l="0" t="0" r="r" b="b"/>
              <a:pathLst>
                <a:path w="38" h="39">
                  <a:moveTo>
                    <a:pt x="11" y="0"/>
                  </a:moveTo>
                  <a:lnTo>
                    <a:pt x="38" y="10"/>
                  </a:lnTo>
                  <a:lnTo>
                    <a:pt x="19" y="39"/>
                  </a:lnTo>
                  <a:lnTo>
                    <a:pt x="0" y="29"/>
                  </a:lnTo>
                  <a:lnTo>
                    <a:pt x="11" y="0"/>
                  </a:lnTo>
                  <a:close/>
                </a:path>
              </a:pathLst>
            </a:custGeom>
            <a:solidFill>
              <a:srgbClr val="FDD8C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th-TH" sz="675">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71" name="Freeform 584"/>
            <p:cNvSpPr>
              <a:spLocks/>
            </p:cNvSpPr>
            <p:nvPr/>
          </p:nvSpPr>
          <p:spPr bwMode="auto">
            <a:xfrm>
              <a:off x="19402426" y="6910388"/>
              <a:ext cx="60325" cy="61913"/>
            </a:xfrm>
            <a:custGeom>
              <a:avLst/>
              <a:gdLst>
                <a:gd name="T0" fmla="*/ 11 w 38"/>
                <a:gd name="T1" fmla="*/ 0 h 39"/>
                <a:gd name="T2" fmla="*/ 38 w 38"/>
                <a:gd name="T3" fmla="*/ 10 h 39"/>
                <a:gd name="T4" fmla="*/ 19 w 38"/>
                <a:gd name="T5" fmla="*/ 39 h 39"/>
                <a:gd name="T6" fmla="*/ 0 w 38"/>
                <a:gd name="T7" fmla="*/ 29 h 39"/>
                <a:gd name="T8" fmla="*/ 11 w 38"/>
                <a:gd name="T9" fmla="*/ 0 h 39"/>
              </a:gdLst>
              <a:ahLst/>
              <a:cxnLst>
                <a:cxn ang="0">
                  <a:pos x="T0" y="T1"/>
                </a:cxn>
                <a:cxn ang="0">
                  <a:pos x="T2" y="T3"/>
                </a:cxn>
                <a:cxn ang="0">
                  <a:pos x="T4" y="T5"/>
                </a:cxn>
                <a:cxn ang="0">
                  <a:pos x="T6" y="T7"/>
                </a:cxn>
                <a:cxn ang="0">
                  <a:pos x="T8" y="T9"/>
                </a:cxn>
              </a:cxnLst>
              <a:rect l="0" t="0" r="r" b="b"/>
              <a:pathLst>
                <a:path w="38" h="39">
                  <a:moveTo>
                    <a:pt x="11" y="0"/>
                  </a:moveTo>
                  <a:lnTo>
                    <a:pt x="38" y="10"/>
                  </a:lnTo>
                  <a:lnTo>
                    <a:pt x="19" y="39"/>
                  </a:lnTo>
                  <a:lnTo>
                    <a:pt x="0" y="29"/>
                  </a:lnTo>
                  <a:lnTo>
                    <a:pt x="11" y="0"/>
                  </a:lnTo>
                  <a:close/>
                </a:path>
              </a:pathLst>
            </a:custGeom>
            <a:solidFill>
              <a:srgbClr val="F6CE9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th-TH" sz="675">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72" name="Freeform 585"/>
            <p:cNvSpPr>
              <a:spLocks/>
            </p:cNvSpPr>
            <p:nvPr/>
          </p:nvSpPr>
          <p:spPr bwMode="auto">
            <a:xfrm>
              <a:off x="19246851" y="6562725"/>
              <a:ext cx="280988" cy="414338"/>
            </a:xfrm>
            <a:custGeom>
              <a:avLst/>
              <a:gdLst>
                <a:gd name="T0" fmla="*/ 81 w 85"/>
                <a:gd name="T1" fmla="*/ 2 h 125"/>
                <a:gd name="T2" fmla="*/ 85 w 85"/>
                <a:gd name="T3" fmla="*/ 0 h 125"/>
                <a:gd name="T4" fmla="*/ 79 w 85"/>
                <a:gd name="T5" fmla="*/ 44 h 125"/>
                <a:gd name="T6" fmla="*/ 37 w 85"/>
                <a:gd name="T7" fmla="*/ 76 h 125"/>
                <a:gd name="T8" fmla="*/ 59 w 85"/>
                <a:gd name="T9" fmla="*/ 106 h 125"/>
                <a:gd name="T10" fmla="*/ 47 w 85"/>
                <a:gd name="T11" fmla="*/ 125 h 125"/>
                <a:gd name="T12" fmla="*/ 3 w 85"/>
                <a:gd name="T13" fmla="*/ 88 h 125"/>
                <a:gd name="T14" fmla="*/ 81 w 85"/>
                <a:gd name="T15" fmla="*/ 2 h 12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5" h="125">
                  <a:moveTo>
                    <a:pt x="81" y="2"/>
                  </a:moveTo>
                  <a:cubicBezTo>
                    <a:pt x="82" y="1"/>
                    <a:pt x="84" y="1"/>
                    <a:pt x="85" y="0"/>
                  </a:cubicBezTo>
                  <a:cubicBezTo>
                    <a:pt x="84" y="12"/>
                    <a:pt x="81" y="31"/>
                    <a:pt x="79" y="44"/>
                  </a:cubicBezTo>
                  <a:cubicBezTo>
                    <a:pt x="76" y="45"/>
                    <a:pt x="45" y="63"/>
                    <a:pt x="37" y="76"/>
                  </a:cubicBezTo>
                  <a:cubicBezTo>
                    <a:pt x="34" y="80"/>
                    <a:pt x="47" y="100"/>
                    <a:pt x="59" y="106"/>
                  </a:cubicBezTo>
                  <a:cubicBezTo>
                    <a:pt x="59" y="106"/>
                    <a:pt x="50" y="109"/>
                    <a:pt x="47" y="125"/>
                  </a:cubicBezTo>
                  <a:cubicBezTo>
                    <a:pt x="40" y="125"/>
                    <a:pt x="5" y="103"/>
                    <a:pt x="3" y="88"/>
                  </a:cubicBezTo>
                  <a:cubicBezTo>
                    <a:pt x="0" y="61"/>
                    <a:pt x="75" y="5"/>
                    <a:pt x="81" y="2"/>
                  </a:cubicBezTo>
                  <a:close/>
                </a:path>
              </a:pathLst>
            </a:custGeom>
            <a:solidFill>
              <a:srgbClr val="4790C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th-TH" sz="675">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73" name="Freeform 586"/>
            <p:cNvSpPr>
              <a:spLocks/>
            </p:cNvSpPr>
            <p:nvPr/>
          </p:nvSpPr>
          <p:spPr bwMode="auto">
            <a:xfrm>
              <a:off x="19419889" y="6877050"/>
              <a:ext cx="147638" cy="112713"/>
            </a:xfrm>
            <a:custGeom>
              <a:avLst/>
              <a:gdLst>
                <a:gd name="T0" fmla="*/ 10 w 45"/>
                <a:gd name="T1" fmla="*/ 14 h 34"/>
                <a:gd name="T2" fmla="*/ 23 w 45"/>
                <a:gd name="T3" fmla="*/ 1 h 34"/>
                <a:gd name="T4" fmla="*/ 45 w 45"/>
                <a:gd name="T5" fmla="*/ 19 h 34"/>
                <a:gd name="T6" fmla="*/ 32 w 45"/>
                <a:gd name="T7" fmla="*/ 33 h 34"/>
                <a:gd name="T8" fmla="*/ 17 w 45"/>
                <a:gd name="T9" fmla="*/ 26 h 34"/>
                <a:gd name="T10" fmla="*/ 9 w 45"/>
                <a:gd name="T11" fmla="*/ 34 h 34"/>
                <a:gd name="T12" fmla="*/ 1 w 45"/>
                <a:gd name="T13" fmla="*/ 28 h 34"/>
                <a:gd name="T14" fmla="*/ 10 w 45"/>
                <a:gd name="T15" fmla="*/ 14 h 3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5" h="34">
                  <a:moveTo>
                    <a:pt x="10" y="14"/>
                  </a:moveTo>
                  <a:cubicBezTo>
                    <a:pt x="17" y="5"/>
                    <a:pt x="20" y="0"/>
                    <a:pt x="23" y="1"/>
                  </a:cubicBezTo>
                  <a:cubicBezTo>
                    <a:pt x="27" y="3"/>
                    <a:pt x="45" y="16"/>
                    <a:pt x="45" y="19"/>
                  </a:cubicBezTo>
                  <a:cubicBezTo>
                    <a:pt x="44" y="22"/>
                    <a:pt x="34" y="33"/>
                    <a:pt x="32" y="33"/>
                  </a:cubicBezTo>
                  <a:cubicBezTo>
                    <a:pt x="29" y="34"/>
                    <a:pt x="18" y="24"/>
                    <a:pt x="17" y="26"/>
                  </a:cubicBezTo>
                  <a:cubicBezTo>
                    <a:pt x="16" y="27"/>
                    <a:pt x="12" y="33"/>
                    <a:pt x="9" y="34"/>
                  </a:cubicBezTo>
                  <a:cubicBezTo>
                    <a:pt x="4" y="34"/>
                    <a:pt x="0" y="29"/>
                    <a:pt x="1" y="28"/>
                  </a:cubicBezTo>
                  <a:cubicBezTo>
                    <a:pt x="2" y="27"/>
                    <a:pt x="10" y="14"/>
                    <a:pt x="10" y="14"/>
                  </a:cubicBezTo>
                  <a:close/>
                </a:path>
              </a:pathLst>
            </a:custGeom>
            <a:solidFill>
              <a:srgbClr val="F6CE9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th-TH" sz="675">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74" name="Freeform 587"/>
            <p:cNvSpPr>
              <a:spLocks/>
            </p:cNvSpPr>
            <p:nvPr/>
          </p:nvSpPr>
          <p:spPr bwMode="auto">
            <a:xfrm>
              <a:off x="19469101" y="6937375"/>
              <a:ext cx="66675" cy="42863"/>
            </a:xfrm>
            <a:custGeom>
              <a:avLst/>
              <a:gdLst>
                <a:gd name="T0" fmla="*/ 1 w 20"/>
                <a:gd name="T1" fmla="*/ 1 h 13"/>
                <a:gd name="T2" fmla="*/ 10 w 20"/>
                <a:gd name="T3" fmla="*/ 7 h 13"/>
                <a:gd name="T4" fmla="*/ 19 w 20"/>
                <a:gd name="T5" fmla="*/ 12 h 13"/>
                <a:gd name="T6" fmla="*/ 10 w 20"/>
                <a:gd name="T7" fmla="*/ 6 h 13"/>
                <a:gd name="T8" fmla="*/ 1 w 20"/>
                <a:gd name="T9" fmla="*/ 1 h 13"/>
              </a:gdLst>
              <a:ahLst/>
              <a:cxnLst>
                <a:cxn ang="0">
                  <a:pos x="T0" y="T1"/>
                </a:cxn>
                <a:cxn ang="0">
                  <a:pos x="T2" y="T3"/>
                </a:cxn>
                <a:cxn ang="0">
                  <a:pos x="T4" y="T5"/>
                </a:cxn>
                <a:cxn ang="0">
                  <a:pos x="T6" y="T7"/>
                </a:cxn>
                <a:cxn ang="0">
                  <a:pos x="T8" y="T9"/>
                </a:cxn>
              </a:cxnLst>
              <a:rect l="0" t="0" r="r" b="b"/>
              <a:pathLst>
                <a:path w="20" h="13">
                  <a:moveTo>
                    <a:pt x="1" y="1"/>
                  </a:moveTo>
                  <a:cubicBezTo>
                    <a:pt x="0" y="1"/>
                    <a:pt x="4" y="4"/>
                    <a:pt x="10" y="7"/>
                  </a:cubicBezTo>
                  <a:cubicBezTo>
                    <a:pt x="15" y="10"/>
                    <a:pt x="19" y="13"/>
                    <a:pt x="19" y="12"/>
                  </a:cubicBezTo>
                  <a:cubicBezTo>
                    <a:pt x="20" y="12"/>
                    <a:pt x="16" y="9"/>
                    <a:pt x="10" y="6"/>
                  </a:cubicBezTo>
                  <a:cubicBezTo>
                    <a:pt x="5" y="2"/>
                    <a:pt x="1" y="0"/>
                    <a:pt x="1" y="1"/>
                  </a:cubicBezTo>
                  <a:close/>
                </a:path>
              </a:pathLst>
            </a:custGeom>
            <a:solidFill>
              <a:srgbClr val="A6836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th-TH" sz="675">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75" name="Freeform 588"/>
            <p:cNvSpPr>
              <a:spLocks/>
            </p:cNvSpPr>
            <p:nvPr/>
          </p:nvSpPr>
          <p:spPr bwMode="auto">
            <a:xfrm>
              <a:off x="19488151" y="6916738"/>
              <a:ext cx="63500" cy="42863"/>
            </a:xfrm>
            <a:custGeom>
              <a:avLst/>
              <a:gdLst>
                <a:gd name="T0" fmla="*/ 0 w 19"/>
                <a:gd name="T1" fmla="*/ 1 h 13"/>
                <a:gd name="T2" fmla="*/ 9 w 19"/>
                <a:gd name="T3" fmla="*/ 7 h 13"/>
                <a:gd name="T4" fmla="*/ 19 w 19"/>
                <a:gd name="T5" fmla="*/ 12 h 13"/>
                <a:gd name="T6" fmla="*/ 10 w 19"/>
                <a:gd name="T7" fmla="*/ 6 h 13"/>
                <a:gd name="T8" fmla="*/ 0 w 19"/>
                <a:gd name="T9" fmla="*/ 1 h 13"/>
              </a:gdLst>
              <a:ahLst/>
              <a:cxnLst>
                <a:cxn ang="0">
                  <a:pos x="T0" y="T1"/>
                </a:cxn>
                <a:cxn ang="0">
                  <a:pos x="T2" y="T3"/>
                </a:cxn>
                <a:cxn ang="0">
                  <a:pos x="T4" y="T5"/>
                </a:cxn>
                <a:cxn ang="0">
                  <a:pos x="T6" y="T7"/>
                </a:cxn>
                <a:cxn ang="0">
                  <a:pos x="T8" y="T9"/>
                </a:cxn>
              </a:cxnLst>
              <a:rect l="0" t="0" r="r" b="b"/>
              <a:pathLst>
                <a:path w="19" h="13">
                  <a:moveTo>
                    <a:pt x="0" y="1"/>
                  </a:moveTo>
                  <a:cubicBezTo>
                    <a:pt x="0" y="1"/>
                    <a:pt x="4" y="4"/>
                    <a:pt x="9" y="7"/>
                  </a:cubicBezTo>
                  <a:cubicBezTo>
                    <a:pt x="14" y="10"/>
                    <a:pt x="19" y="13"/>
                    <a:pt x="19" y="12"/>
                  </a:cubicBezTo>
                  <a:cubicBezTo>
                    <a:pt x="19" y="12"/>
                    <a:pt x="15" y="9"/>
                    <a:pt x="10" y="6"/>
                  </a:cubicBezTo>
                  <a:cubicBezTo>
                    <a:pt x="5" y="2"/>
                    <a:pt x="0" y="0"/>
                    <a:pt x="0" y="1"/>
                  </a:cubicBezTo>
                  <a:close/>
                </a:path>
              </a:pathLst>
            </a:custGeom>
            <a:solidFill>
              <a:srgbClr val="A6836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th-TH" sz="675">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76" name="Freeform 589"/>
            <p:cNvSpPr>
              <a:spLocks/>
            </p:cNvSpPr>
            <p:nvPr/>
          </p:nvSpPr>
          <p:spPr bwMode="auto">
            <a:xfrm>
              <a:off x="19502439" y="6904038"/>
              <a:ext cx="65088" cy="39688"/>
            </a:xfrm>
            <a:custGeom>
              <a:avLst/>
              <a:gdLst>
                <a:gd name="T0" fmla="*/ 1 w 20"/>
                <a:gd name="T1" fmla="*/ 0 h 12"/>
                <a:gd name="T2" fmla="*/ 10 w 20"/>
                <a:gd name="T3" fmla="*/ 6 h 12"/>
                <a:gd name="T4" fmla="*/ 19 w 20"/>
                <a:gd name="T5" fmla="*/ 11 h 12"/>
                <a:gd name="T6" fmla="*/ 10 w 20"/>
                <a:gd name="T7" fmla="*/ 5 h 12"/>
                <a:gd name="T8" fmla="*/ 1 w 20"/>
                <a:gd name="T9" fmla="*/ 0 h 12"/>
              </a:gdLst>
              <a:ahLst/>
              <a:cxnLst>
                <a:cxn ang="0">
                  <a:pos x="T0" y="T1"/>
                </a:cxn>
                <a:cxn ang="0">
                  <a:pos x="T2" y="T3"/>
                </a:cxn>
                <a:cxn ang="0">
                  <a:pos x="T4" y="T5"/>
                </a:cxn>
                <a:cxn ang="0">
                  <a:pos x="T6" y="T7"/>
                </a:cxn>
                <a:cxn ang="0">
                  <a:pos x="T8" y="T9"/>
                </a:cxn>
              </a:cxnLst>
              <a:rect l="0" t="0" r="r" b="b"/>
              <a:pathLst>
                <a:path w="20" h="12">
                  <a:moveTo>
                    <a:pt x="1" y="0"/>
                  </a:moveTo>
                  <a:cubicBezTo>
                    <a:pt x="0" y="0"/>
                    <a:pt x="4" y="3"/>
                    <a:pt x="10" y="6"/>
                  </a:cubicBezTo>
                  <a:cubicBezTo>
                    <a:pt x="15" y="10"/>
                    <a:pt x="19" y="12"/>
                    <a:pt x="19" y="11"/>
                  </a:cubicBezTo>
                  <a:cubicBezTo>
                    <a:pt x="20" y="11"/>
                    <a:pt x="16" y="8"/>
                    <a:pt x="10" y="5"/>
                  </a:cubicBezTo>
                  <a:cubicBezTo>
                    <a:pt x="5" y="2"/>
                    <a:pt x="1" y="0"/>
                    <a:pt x="1" y="0"/>
                  </a:cubicBezTo>
                  <a:close/>
                </a:path>
              </a:pathLst>
            </a:custGeom>
            <a:solidFill>
              <a:srgbClr val="A6836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th-TH" sz="675">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77" name="Freeform 590"/>
            <p:cNvSpPr>
              <a:spLocks/>
            </p:cNvSpPr>
            <p:nvPr/>
          </p:nvSpPr>
          <p:spPr bwMode="auto">
            <a:xfrm>
              <a:off x="20105689" y="6578600"/>
              <a:ext cx="138113" cy="192088"/>
            </a:xfrm>
            <a:custGeom>
              <a:avLst/>
              <a:gdLst>
                <a:gd name="T0" fmla="*/ 37 w 42"/>
                <a:gd name="T1" fmla="*/ 9 h 58"/>
                <a:gd name="T2" fmla="*/ 21 w 42"/>
                <a:gd name="T3" fmla="*/ 2 h 58"/>
                <a:gd name="T4" fmla="*/ 12 w 42"/>
                <a:gd name="T5" fmla="*/ 30 h 58"/>
                <a:gd name="T6" fmla="*/ 12 w 42"/>
                <a:gd name="T7" fmla="*/ 15 h 58"/>
                <a:gd name="T8" fmla="*/ 8 w 42"/>
                <a:gd name="T9" fmla="*/ 14 h 58"/>
                <a:gd name="T10" fmla="*/ 3 w 42"/>
                <a:gd name="T11" fmla="*/ 33 h 58"/>
                <a:gd name="T12" fmla="*/ 4 w 42"/>
                <a:gd name="T13" fmla="*/ 42 h 58"/>
                <a:gd name="T14" fmla="*/ 0 w 42"/>
                <a:gd name="T15" fmla="*/ 53 h 58"/>
                <a:gd name="T16" fmla="*/ 14 w 42"/>
                <a:gd name="T17" fmla="*/ 58 h 58"/>
                <a:gd name="T18" fmla="*/ 24 w 42"/>
                <a:gd name="T19" fmla="*/ 42 h 58"/>
                <a:gd name="T20" fmla="*/ 37 w 42"/>
                <a:gd name="T21" fmla="*/ 24 h 58"/>
                <a:gd name="T22" fmla="*/ 37 w 42"/>
                <a:gd name="T23" fmla="*/ 9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2" h="58">
                  <a:moveTo>
                    <a:pt x="37" y="9"/>
                  </a:moveTo>
                  <a:cubicBezTo>
                    <a:pt x="34" y="6"/>
                    <a:pt x="29" y="0"/>
                    <a:pt x="21" y="2"/>
                  </a:cubicBezTo>
                  <a:cubicBezTo>
                    <a:pt x="20" y="4"/>
                    <a:pt x="14" y="32"/>
                    <a:pt x="12" y="30"/>
                  </a:cubicBezTo>
                  <a:cubicBezTo>
                    <a:pt x="10" y="29"/>
                    <a:pt x="14" y="17"/>
                    <a:pt x="12" y="15"/>
                  </a:cubicBezTo>
                  <a:cubicBezTo>
                    <a:pt x="10" y="12"/>
                    <a:pt x="9" y="13"/>
                    <a:pt x="8" y="14"/>
                  </a:cubicBezTo>
                  <a:cubicBezTo>
                    <a:pt x="7" y="20"/>
                    <a:pt x="4" y="28"/>
                    <a:pt x="3" y="33"/>
                  </a:cubicBezTo>
                  <a:cubicBezTo>
                    <a:pt x="1" y="38"/>
                    <a:pt x="5" y="38"/>
                    <a:pt x="4" y="42"/>
                  </a:cubicBezTo>
                  <a:cubicBezTo>
                    <a:pt x="4" y="45"/>
                    <a:pt x="0" y="53"/>
                    <a:pt x="0" y="53"/>
                  </a:cubicBezTo>
                  <a:cubicBezTo>
                    <a:pt x="14" y="58"/>
                    <a:pt x="14" y="58"/>
                    <a:pt x="14" y="58"/>
                  </a:cubicBezTo>
                  <a:cubicBezTo>
                    <a:pt x="16" y="53"/>
                    <a:pt x="21" y="46"/>
                    <a:pt x="24" y="42"/>
                  </a:cubicBezTo>
                  <a:cubicBezTo>
                    <a:pt x="27" y="39"/>
                    <a:pt x="32" y="32"/>
                    <a:pt x="37" y="24"/>
                  </a:cubicBezTo>
                  <a:cubicBezTo>
                    <a:pt x="42" y="16"/>
                    <a:pt x="40" y="13"/>
                    <a:pt x="37" y="9"/>
                  </a:cubicBezTo>
                </a:path>
              </a:pathLst>
            </a:custGeom>
            <a:solidFill>
              <a:srgbClr val="F6CE9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th-TH" sz="675">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78" name="Freeform 591"/>
            <p:cNvSpPr>
              <a:spLocks noEditPoints="1"/>
            </p:cNvSpPr>
            <p:nvPr/>
          </p:nvSpPr>
          <p:spPr bwMode="auto">
            <a:xfrm>
              <a:off x="20105689" y="6727825"/>
              <a:ext cx="55563" cy="42863"/>
            </a:xfrm>
            <a:custGeom>
              <a:avLst/>
              <a:gdLst>
                <a:gd name="T0" fmla="*/ 0 w 17"/>
                <a:gd name="T1" fmla="*/ 8 h 13"/>
                <a:gd name="T2" fmla="*/ 0 w 17"/>
                <a:gd name="T3" fmla="*/ 8 h 13"/>
                <a:gd name="T4" fmla="*/ 0 w 17"/>
                <a:gd name="T5" fmla="*/ 8 h 13"/>
                <a:gd name="T6" fmla="*/ 17 w 17"/>
                <a:gd name="T7" fmla="*/ 6 h 13"/>
                <a:gd name="T8" fmla="*/ 14 w 17"/>
                <a:gd name="T9" fmla="*/ 13 h 13"/>
                <a:gd name="T10" fmla="*/ 17 w 17"/>
                <a:gd name="T11" fmla="*/ 6 h 13"/>
                <a:gd name="T12" fmla="*/ 17 w 17"/>
                <a:gd name="T13" fmla="*/ 6 h 13"/>
                <a:gd name="T14" fmla="*/ 3 w 17"/>
                <a:gd name="T15" fmla="*/ 0 h 13"/>
                <a:gd name="T16" fmla="*/ 0 w 17"/>
                <a:gd name="T17" fmla="*/ 8 h 13"/>
                <a:gd name="T18" fmla="*/ 3 w 17"/>
                <a:gd name="T19" fmla="*/ 0 h 13"/>
                <a:gd name="T20" fmla="*/ 3 w 17"/>
                <a:gd name="T21" fmla="*/ 0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7" h="13">
                  <a:moveTo>
                    <a:pt x="0" y="8"/>
                  </a:moveTo>
                  <a:cubicBezTo>
                    <a:pt x="0" y="8"/>
                    <a:pt x="0" y="8"/>
                    <a:pt x="0" y="8"/>
                  </a:cubicBezTo>
                  <a:cubicBezTo>
                    <a:pt x="0" y="8"/>
                    <a:pt x="0" y="8"/>
                    <a:pt x="0" y="8"/>
                  </a:cubicBezTo>
                  <a:moveTo>
                    <a:pt x="17" y="6"/>
                  </a:moveTo>
                  <a:cubicBezTo>
                    <a:pt x="16" y="8"/>
                    <a:pt x="14" y="11"/>
                    <a:pt x="14" y="13"/>
                  </a:cubicBezTo>
                  <a:cubicBezTo>
                    <a:pt x="14" y="11"/>
                    <a:pt x="16" y="8"/>
                    <a:pt x="17" y="6"/>
                  </a:cubicBezTo>
                  <a:cubicBezTo>
                    <a:pt x="17" y="6"/>
                    <a:pt x="17" y="6"/>
                    <a:pt x="17" y="6"/>
                  </a:cubicBezTo>
                  <a:moveTo>
                    <a:pt x="3" y="0"/>
                  </a:moveTo>
                  <a:cubicBezTo>
                    <a:pt x="2" y="3"/>
                    <a:pt x="0" y="8"/>
                    <a:pt x="0" y="8"/>
                  </a:cubicBezTo>
                  <a:cubicBezTo>
                    <a:pt x="0" y="8"/>
                    <a:pt x="2" y="3"/>
                    <a:pt x="3" y="0"/>
                  </a:cubicBezTo>
                  <a:cubicBezTo>
                    <a:pt x="3" y="0"/>
                    <a:pt x="3" y="0"/>
                    <a:pt x="3" y="0"/>
                  </a:cubicBezTo>
                </a:path>
              </a:pathLst>
            </a:custGeom>
            <a:solidFill>
              <a:srgbClr val="D4C3B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th-TH" sz="675">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79" name="Freeform 592"/>
            <p:cNvSpPr>
              <a:spLocks/>
            </p:cNvSpPr>
            <p:nvPr/>
          </p:nvSpPr>
          <p:spPr bwMode="auto">
            <a:xfrm>
              <a:off x="20105689" y="6727825"/>
              <a:ext cx="55563" cy="42863"/>
            </a:xfrm>
            <a:custGeom>
              <a:avLst/>
              <a:gdLst>
                <a:gd name="T0" fmla="*/ 3 w 17"/>
                <a:gd name="T1" fmla="*/ 0 h 13"/>
                <a:gd name="T2" fmla="*/ 0 w 17"/>
                <a:gd name="T3" fmla="*/ 8 h 13"/>
                <a:gd name="T4" fmla="*/ 0 w 17"/>
                <a:gd name="T5" fmla="*/ 8 h 13"/>
                <a:gd name="T6" fmla="*/ 0 w 17"/>
                <a:gd name="T7" fmla="*/ 8 h 13"/>
                <a:gd name="T8" fmla="*/ 0 w 17"/>
                <a:gd name="T9" fmla="*/ 8 h 13"/>
                <a:gd name="T10" fmla="*/ 0 w 17"/>
                <a:gd name="T11" fmla="*/ 8 h 13"/>
                <a:gd name="T12" fmla="*/ 14 w 17"/>
                <a:gd name="T13" fmla="*/ 13 h 13"/>
                <a:gd name="T14" fmla="*/ 14 w 17"/>
                <a:gd name="T15" fmla="*/ 13 h 13"/>
                <a:gd name="T16" fmla="*/ 17 w 17"/>
                <a:gd name="T17" fmla="*/ 6 h 13"/>
                <a:gd name="T18" fmla="*/ 3 w 17"/>
                <a:gd name="T19" fmla="*/ 0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 h="13">
                  <a:moveTo>
                    <a:pt x="3" y="0"/>
                  </a:moveTo>
                  <a:cubicBezTo>
                    <a:pt x="2" y="3"/>
                    <a:pt x="0" y="8"/>
                    <a:pt x="0" y="8"/>
                  </a:cubicBezTo>
                  <a:cubicBezTo>
                    <a:pt x="0" y="8"/>
                    <a:pt x="0" y="8"/>
                    <a:pt x="0" y="8"/>
                  </a:cubicBezTo>
                  <a:cubicBezTo>
                    <a:pt x="0" y="8"/>
                    <a:pt x="0" y="8"/>
                    <a:pt x="0" y="8"/>
                  </a:cubicBezTo>
                  <a:cubicBezTo>
                    <a:pt x="0" y="8"/>
                    <a:pt x="0" y="8"/>
                    <a:pt x="0" y="8"/>
                  </a:cubicBezTo>
                  <a:cubicBezTo>
                    <a:pt x="0" y="8"/>
                    <a:pt x="0" y="8"/>
                    <a:pt x="0" y="8"/>
                  </a:cubicBezTo>
                  <a:cubicBezTo>
                    <a:pt x="14" y="13"/>
                    <a:pt x="14" y="13"/>
                    <a:pt x="14" y="13"/>
                  </a:cubicBezTo>
                  <a:cubicBezTo>
                    <a:pt x="14" y="13"/>
                    <a:pt x="14" y="13"/>
                    <a:pt x="14" y="13"/>
                  </a:cubicBezTo>
                  <a:cubicBezTo>
                    <a:pt x="14" y="11"/>
                    <a:pt x="16" y="8"/>
                    <a:pt x="17" y="6"/>
                  </a:cubicBezTo>
                  <a:cubicBezTo>
                    <a:pt x="12" y="4"/>
                    <a:pt x="7" y="2"/>
                    <a:pt x="3" y="0"/>
                  </a:cubicBezTo>
                </a:path>
              </a:pathLst>
            </a:custGeom>
            <a:solidFill>
              <a:srgbClr val="D2AC8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th-TH" sz="675">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80" name="Freeform 593"/>
            <p:cNvSpPr>
              <a:spLocks/>
            </p:cNvSpPr>
            <p:nvPr/>
          </p:nvSpPr>
          <p:spPr bwMode="auto">
            <a:xfrm>
              <a:off x="20172364" y="6584950"/>
              <a:ext cx="25400" cy="79375"/>
            </a:xfrm>
            <a:custGeom>
              <a:avLst/>
              <a:gdLst>
                <a:gd name="T0" fmla="*/ 8 w 8"/>
                <a:gd name="T1" fmla="*/ 0 h 24"/>
                <a:gd name="T2" fmla="*/ 8 w 8"/>
                <a:gd name="T3" fmla="*/ 1 h 24"/>
                <a:gd name="T4" fmla="*/ 8 w 8"/>
                <a:gd name="T5" fmla="*/ 3 h 24"/>
                <a:gd name="T6" fmla="*/ 6 w 8"/>
                <a:gd name="T7" fmla="*/ 12 h 24"/>
                <a:gd name="T8" fmla="*/ 0 w 8"/>
                <a:gd name="T9" fmla="*/ 24 h 24"/>
                <a:gd name="T10" fmla="*/ 4 w 8"/>
                <a:gd name="T11" fmla="*/ 12 h 24"/>
                <a:gd name="T12" fmla="*/ 7 w 8"/>
                <a:gd name="T13" fmla="*/ 3 h 24"/>
                <a:gd name="T14" fmla="*/ 8 w 8"/>
                <a:gd name="T15" fmla="*/ 1 h 24"/>
                <a:gd name="T16" fmla="*/ 8 w 8"/>
                <a:gd name="T17" fmla="*/ 0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 h="24">
                  <a:moveTo>
                    <a:pt x="8" y="0"/>
                  </a:moveTo>
                  <a:cubicBezTo>
                    <a:pt x="8" y="0"/>
                    <a:pt x="8" y="0"/>
                    <a:pt x="8" y="1"/>
                  </a:cubicBezTo>
                  <a:cubicBezTo>
                    <a:pt x="8" y="1"/>
                    <a:pt x="8" y="2"/>
                    <a:pt x="8" y="3"/>
                  </a:cubicBezTo>
                  <a:cubicBezTo>
                    <a:pt x="8" y="6"/>
                    <a:pt x="7" y="9"/>
                    <a:pt x="6" y="12"/>
                  </a:cubicBezTo>
                  <a:cubicBezTo>
                    <a:pt x="3" y="19"/>
                    <a:pt x="0" y="24"/>
                    <a:pt x="0" y="24"/>
                  </a:cubicBezTo>
                  <a:cubicBezTo>
                    <a:pt x="0" y="23"/>
                    <a:pt x="2" y="18"/>
                    <a:pt x="4" y="12"/>
                  </a:cubicBezTo>
                  <a:cubicBezTo>
                    <a:pt x="5" y="8"/>
                    <a:pt x="6" y="5"/>
                    <a:pt x="7" y="3"/>
                  </a:cubicBezTo>
                  <a:cubicBezTo>
                    <a:pt x="7" y="2"/>
                    <a:pt x="7" y="1"/>
                    <a:pt x="8" y="1"/>
                  </a:cubicBezTo>
                  <a:cubicBezTo>
                    <a:pt x="8" y="0"/>
                    <a:pt x="8" y="0"/>
                    <a:pt x="8" y="0"/>
                  </a:cubicBezTo>
                  <a:close/>
                </a:path>
              </a:pathLst>
            </a:custGeom>
            <a:solidFill>
              <a:srgbClr val="A6836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th-TH" sz="675">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81" name="Freeform 594"/>
            <p:cNvSpPr>
              <a:spLocks/>
            </p:cNvSpPr>
            <p:nvPr/>
          </p:nvSpPr>
          <p:spPr bwMode="auto">
            <a:xfrm>
              <a:off x="20185064" y="6596063"/>
              <a:ext cx="33338" cy="73025"/>
            </a:xfrm>
            <a:custGeom>
              <a:avLst/>
              <a:gdLst>
                <a:gd name="T0" fmla="*/ 9 w 10"/>
                <a:gd name="T1" fmla="*/ 0 h 22"/>
                <a:gd name="T2" fmla="*/ 9 w 10"/>
                <a:gd name="T3" fmla="*/ 4 h 22"/>
                <a:gd name="T4" fmla="*/ 7 w 10"/>
                <a:gd name="T5" fmla="*/ 12 h 22"/>
                <a:gd name="T6" fmla="*/ 3 w 10"/>
                <a:gd name="T7" fmla="*/ 19 h 22"/>
                <a:gd name="T8" fmla="*/ 0 w 10"/>
                <a:gd name="T9" fmla="*/ 22 h 22"/>
                <a:gd name="T10" fmla="*/ 2 w 10"/>
                <a:gd name="T11" fmla="*/ 19 h 22"/>
                <a:gd name="T12" fmla="*/ 5 w 10"/>
                <a:gd name="T13" fmla="*/ 11 h 22"/>
                <a:gd name="T14" fmla="*/ 8 w 10"/>
                <a:gd name="T15" fmla="*/ 3 h 22"/>
                <a:gd name="T16" fmla="*/ 9 w 10"/>
                <a:gd name="T17" fmla="*/ 0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 h="22">
                  <a:moveTo>
                    <a:pt x="9" y="0"/>
                  </a:moveTo>
                  <a:cubicBezTo>
                    <a:pt x="9" y="0"/>
                    <a:pt x="10" y="1"/>
                    <a:pt x="9" y="4"/>
                  </a:cubicBezTo>
                  <a:cubicBezTo>
                    <a:pt x="9" y="6"/>
                    <a:pt x="8" y="9"/>
                    <a:pt x="7" y="12"/>
                  </a:cubicBezTo>
                  <a:cubicBezTo>
                    <a:pt x="6" y="15"/>
                    <a:pt x="4" y="18"/>
                    <a:pt x="3" y="19"/>
                  </a:cubicBezTo>
                  <a:cubicBezTo>
                    <a:pt x="2" y="21"/>
                    <a:pt x="1" y="22"/>
                    <a:pt x="0" y="22"/>
                  </a:cubicBezTo>
                  <a:cubicBezTo>
                    <a:pt x="0" y="22"/>
                    <a:pt x="1" y="21"/>
                    <a:pt x="2" y="19"/>
                  </a:cubicBezTo>
                  <a:cubicBezTo>
                    <a:pt x="3" y="17"/>
                    <a:pt x="4" y="14"/>
                    <a:pt x="5" y="11"/>
                  </a:cubicBezTo>
                  <a:cubicBezTo>
                    <a:pt x="6" y="8"/>
                    <a:pt x="7" y="5"/>
                    <a:pt x="8" y="3"/>
                  </a:cubicBezTo>
                  <a:cubicBezTo>
                    <a:pt x="9" y="1"/>
                    <a:pt x="9" y="0"/>
                    <a:pt x="9" y="0"/>
                  </a:cubicBezTo>
                  <a:close/>
                </a:path>
              </a:pathLst>
            </a:custGeom>
            <a:solidFill>
              <a:srgbClr val="A6836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th-TH" sz="675">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82" name="Freeform 595"/>
            <p:cNvSpPr>
              <a:spLocks/>
            </p:cNvSpPr>
            <p:nvPr/>
          </p:nvSpPr>
          <p:spPr bwMode="auto">
            <a:xfrm>
              <a:off x="20197764" y="6611938"/>
              <a:ext cx="33338" cy="63500"/>
            </a:xfrm>
            <a:custGeom>
              <a:avLst/>
              <a:gdLst>
                <a:gd name="T0" fmla="*/ 9 w 10"/>
                <a:gd name="T1" fmla="*/ 0 h 19"/>
                <a:gd name="T2" fmla="*/ 9 w 10"/>
                <a:gd name="T3" fmla="*/ 3 h 19"/>
                <a:gd name="T4" fmla="*/ 7 w 10"/>
                <a:gd name="T5" fmla="*/ 10 h 19"/>
                <a:gd name="T6" fmla="*/ 2 w 10"/>
                <a:gd name="T7" fmla="*/ 17 h 19"/>
                <a:gd name="T8" fmla="*/ 0 w 10"/>
                <a:gd name="T9" fmla="*/ 19 h 19"/>
                <a:gd name="T10" fmla="*/ 1 w 10"/>
                <a:gd name="T11" fmla="*/ 16 h 19"/>
                <a:gd name="T12" fmla="*/ 5 w 10"/>
                <a:gd name="T13" fmla="*/ 10 h 19"/>
                <a:gd name="T14" fmla="*/ 8 w 10"/>
                <a:gd name="T15" fmla="*/ 3 h 19"/>
                <a:gd name="T16" fmla="*/ 9 w 10"/>
                <a:gd name="T17" fmla="*/ 0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 h="19">
                  <a:moveTo>
                    <a:pt x="9" y="0"/>
                  </a:moveTo>
                  <a:cubicBezTo>
                    <a:pt x="9" y="0"/>
                    <a:pt x="10" y="1"/>
                    <a:pt x="9" y="3"/>
                  </a:cubicBezTo>
                  <a:cubicBezTo>
                    <a:pt x="9" y="5"/>
                    <a:pt x="8" y="8"/>
                    <a:pt x="7" y="10"/>
                  </a:cubicBezTo>
                  <a:cubicBezTo>
                    <a:pt x="5" y="13"/>
                    <a:pt x="4" y="15"/>
                    <a:pt x="2" y="17"/>
                  </a:cubicBezTo>
                  <a:cubicBezTo>
                    <a:pt x="1" y="18"/>
                    <a:pt x="0" y="19"/>
                    <a:pt x="0" y="19"/>
                  </a:cubicBezTo>
                  <a:cubicBezTo>
                    <a:pt x="0" y="19"/>
                    <a:pt x="0" y="18"/>
                    <a:pt x="1" y="16"/>
                  </a:cubicBezTo>
                  <a:cubicBezTo>
                    <a:pt x="2" y="14"/>
                    <a:pt x="4" y="12"/>
                    <a:pt x="5" y="10"/>
                  </a:cubicBezTo>
                  <a:cubicBezTo>
                    <a:pt x="7" y="7"/>
                    <a:pt x="8" y="5"/>
                    <a:pt x="8" y="3"/>
                  </a:cubicBezTo>
                  <a:cubicBezTo>
                    <a:pt x="9" y="1"/>
                    <a:pt x="9" y="0"/>
                    <a:pt x="9" y="0"/>
                  </a:cubicBezTo>
                  <a:close/>
                </a:path>
              </a:pathLst>
            </a:custGeom>
            <a:solidFill>
              <a:srgbClr val="A6836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th-TH" sz="675">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83" name="Freeform 596"/>
            <p:cNvSpPr>
              <a:spLocks/>
            </p:cNvSpPr>
            <p:nvPr/>
          </p:nvSpPr>
          <p:spPr bwMode="auto">
            <a:xfrm>
              <a:off x="19743739" y="6592888"/>
              <a:ext cx="438150" cy="363538"/>
            </a:xfrm>
            <a:custGeom>
              <a:avLst/>
              <a:gdLst>
                <a:gd name="T0" fmla="*/ 3 w 132"/>
                <a:gd name="T1" fmla="*/ 47 h 110"/>
                <a:gd name="T2" fmla="*/ 0 w 132"/>
                <a:gd name="T3" fmla="*/ 42 h 110"/>
                <a:gd name="T4" fmla="*/ 21 w 132"/>
                <a:gd name="T5" fmla="*/ 0 h 110"/>
                <a:gd name="T6" fmla="*/ 48 w 132"/>
                <a:gd name="T7" fmla="*/ 43 h 110"/>
                <a:gd name="T8" fmla="*/ 86 w 132"/>
                <a:gd name="T9" fmla="*/ 71 h 110"/>
                <a:gd name="T10" fmla="*/ 109 w 132"/>
                <a:gd name="T11" fmla="*/ 42 h 110"/>
                <a:gd name="T12" fmla="*/ 130 w 132"/>
                <a:gd name="T13" fmla="*/ 49 h 110"/>
                <a:gd name="T14" fmla="*/ 105 w 132"/>
                <a:gd name="T15" fmla="*/ 101 h 110"/>
                <a:gd name="T16" fmla="*/ 3 w 132"/>
                <a:gd name="T17" fmla="*/ 47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2" h="110">
                  <a:moveTo>
                    <a:pt x="3" y="47"/>
                  </a:moveTo>
                  <a:cubicBezTo>
                    <a:pt x="2" y="46"/>
                    <a:pt x="1" y="44"/>
                    <a:pt x="0" y="42"/>
                  </a:cubicBezTo>
                  <a:cubicBezTo>
                    <a:pt x="12" y="41"/>
                    <a:pt x="8" y="0"/>
                    <a:pt x="21" y="0"/>
                  </a:cubicBezTo>
                  <a:cubicBezTo>
                    <a:pt x="21" y="0"/>
                    <a:pt x="46" y="40"/>
                    <a:pt x="48" y="43"/>
                  </a:cubicBezTo>
                  <a:cubicBezTo>
                    <a:pt x="56" y="51"/>
                    <a:pt x="74" y="67"/>
                    <a:pt x="86" y="71"/>
                  </a:cubicBezTo>
                  <a:cubicBezTo>
                    <a:pt x="90" y="72"/>
                    <a:pt x="106" y="55"/>
                    <a:pt x="109" y="42"/>
                  </a:cubicBezTo>
                  <a:cubicBezTo>
                    <a:pt x="109" y="42"/>
                    <a:pt x="114" y="50"/>
                    <a:pt x="130" y="49"/>
                  </a:cubicBezTo>
                  <a:cubicBezTo>
                    <a:pt x="132" y="56"/>
                    <a:pt x="120" y="95"/>
                    <a:pt x="105" y="101"/>
                  </a:cubicBezTo>
                  <a:cubicBezTo>
                    <a:pt x="80" y="110"/>
                    <a:pt x="7" y="51"/>
                    <a:pt x="3" y="47"/>
                  </a:cubicBezTo>
                  <a:close/>
                </a:path>
              </a:pathLst>
            </a:custGeom>
            <a:solidFill>
              <a:srgbClr val="4790C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th-TH" sz="675">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grpSp>
    </p:spTree>
    <p:extLst>
      <p:ext uri="{BB962C8B-B14F-4D97-AF65-F5344CB8AC3E}">
        <p14:creationId xmlns:p14="http://schemas.microsoft.com/office/powerpoint/2010/main" val="2907453232"/>
      </p:ext>
    </p:extLst>
  </p:cSld>
  <p:clrMapOvr>
    <a:masterClrMapping/>
  </p:clrMapOvr>
  <mc:AlternateContent xmlns:mc="http://schemas.openxmlformats.org/markup-compatibility/2006" xmlns:p14="http://schemas.microsoft.com/office/powerpoint/2010/main">
    <mc:Choice Requires="p14">
      <p:transition spd="slow" p14:dur="1500" advClick="0">
        <p:random/>
      </p:transition>
    </mc:Choice>
    <mc:Fallback xmlns="">
      <p:transition spd="slow" advClick="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1"/>
                                        </p:tgtEl>
                                        <p:attrNameLst>
                                          <p:attrName>style.visibility</p:attrName>
                                        </p:attrNameLst>
                                      </p:cBhvr>
                                      <p:to>
                                        <p:strVal val="visible"/>
                                      </p:to>
                                    </p:set>
                                    <p:anim calcmode="lin" valueType="num">
                                      <p:cBhvr>
                                        <p:cTn id="7" dur="500" fill="hold"/>
                                        <p:tgtEl>
                                          <p:spTgt spid="21"/>
                                        </p:tgtEl>
                                        <p:attrNameLst>
                                          <p:attrName>ppt_w</p:attrName>
                                        </p:attrNameLst>
                                      </p:cBhvr>
                                      <p:tavLst>
                                        <p:tav tm="0">
                                          <p:val>
                                            <p:fltVal val="0"/>
                                          </p:val>
                                        </p:tav>
                                        <p:tav tm="100000">
                                          <p:val>
                                            <p:strVal val="#ppt_w"/>
                                          </p:val>
                                        </p:tav>
                                      </p:tavLst>
                                    </p:anim>
                                    <p:anim calcmode="lin" valueType="num">
                                      <p:cBhvr>
                                        <p:cTn id="8" dur="500" fill="hold"/>
                                        <p:tgtEl>
                                          <p:spTgt spid="21"/>
                                        </p:tgtEl>
                                        <p:attrNameLst>
                                          <p:attrName>ppt_h</p:attrName>
                                        </p:attrNameLst>
                                      </p:cBhvr>
                                      <p:tavLst>
                                        <p:tav tm="0">
                                          <p:val>
                                            <p:fltVal val="0"/>
                                          </p:val>
                                        </p:tav>
                                        <p:tav tm="100000">
                                          <p:val>
                                            <p:strVal val="#ppt_h"/>
                                          </p:val>
                                        </p:tav>
                                      </p:tavLst>
                                    </p:anim>
                                    <p:animEffect transition="in" filter="fade">
                                      <p:cBhvr>
                                        <p:cTn id="9" dur="500"/>
                                        <p:tgtEl>
                                          <p:spTgt spid="21"/>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22"/>
                                        </p:tgtEl>
                                        <p:attrNameLst>
                                          <p:attrName>style.visibility</p:attrName>
                                        </p:attrNameLst>
                                      </p:cBhvr>
                                      <p:to>
                                        <p:strVal val="visible"/>
                                      </p:to>
                                    </p:set>
                                    <p:anim calcmode="lin" valueType="num">
                                      <p:cBhvr>
                                        <p:cTn id="13" dur="500" fill="hold"/>
                                        <p:tgtEl>
                                          <p:spTgt spid="22"/>
                                        </p:tgtEl>
                                        <p:attrNameLst>
                                          <p:attrName>ppt_w</p:attrName>
                                        </p:attrNameLst>
                                      </p:cBhvr>
                                      <p:tavLst>
                                        <p:tav tm="0">
                                          <p:val>
                                            <p:fltVal val="0"/>
                                          </p:val>
                                        </p:tav>
                                        <p:tav tm="100000">
                                          <p:val>
                                            <p:strVal val="#ppt_w"/>
                                          </p:val>
                                        </p:tav>
                                      </p:tavLst>
                                    </p:anim>
                                    <p:anim calcmode="lin" valueType="num">
                                      <p:cBhvr>
                                        <p:cTn id="14" dur="500" fill="hold"/>
                                        <p:tgtEl>
                                          <p:spTgt spid="22"/>
                                        </p:tgtEl>
                                        <p:attrNameLst>
                                          <p:attrName>ppt_h</p:attrName>
                                        </p:attrNameLst>
                                      </p:cBhvr>
                                      <p:tavLst>
                                        <p:tav tm="0">
                                          <p:val>
                                            <p:fltVal val="0"/>
                                          </p:val>
                                        </p:tav>
                                        <p:tav tm="100000">
                                          <p:val>
                                            <p:strVal val="#ppt_h"/>
                                          </p:val>
                                        </p:tav>
                                      </p:tavLst>
                                    </p:anim>
                                    <p:animEffect transition="in" filter="fade">
                                      <p:cBhvr>
                                        <p:cTn id="15" dur="500"/>
                                        <p:tgtEl>
                                          <p:spTgt spid="22"/>
                                        </p:tgtEl>
                                      </p:cBhvr>
                                    </p:animEffect>
                                  </p:childTnLst>
                                </p:cTn>
                              </p:par>
                            </p:childTnLst>
                          </p:cTn>
                        </p:par>
                        <p:par>
                          <p:cTn id="16" fill="hold">
                            <p:stCondLst>
                              <p:cond delay="1000"/>
                            </p:stCondLst>
                            <p:childTnLst>
                              <p:par>
                                <p:cTn id="17" presetID="53" presetClass="entr" presetSubtype="16" fill="hold" grpId="0" nodeType="afterEffect">
                                  <p:stCondLst>
                                    <p:cond delay="0"/>
                                  </p:stCondLst>
                                  <p:childTnLst>
                                    <p:set>
                                      <p:cBhvr>
                                        <p:cTn id="18" dur="1" fill="hold">
                                          <p:stCondLst>
                                            <p:cond delay="0"/>
                                          </p:stCondLst>
                                        </p:cTn>
                                        <p:tgtEl>
                                          <p:spTgt spid="23"/>
                                        </p:tgtEl>
                                        <p:attrNameLst>
                                          <p:attrName>style.visibility</p:attrName>
                                        </p:attrNameLst>
                                      </p:cBhvr>
                                      <p:to>
                                        <p:strVal val="visible"/>
                                      </p:to>
                                    </p:set>
                                    <p:anim calcmode="lin" valueType="num">
                                      <p:cBhvr>
                                        <p:cTn id="19" dur="500" fill="hold"/>
                                        <p:tgtEl>
                                          <p:spTgt spid="23"/>
                                        </p:tgtEl>
                                        <p:attrNameLst>
                                          <p:attrName>ppt_w</p:attrName>
                                        </p:attrNameLst>
                                      </p:cBhvr>
                                      <p:tavLst>
                                        <p:tav tm="0">
                                          <p:val>
                                            <p:fltVal val="0"/>
                                          </p:val>
                                        </p:tav>
                                        <p:tav tm="100000">
                                          <p:val>
                                            <p:strVal val="#ppt_w"/>
                                          </p:val>
                                        </p:tav>
                                      </p:tavLst>
                                    </p:anim>
                                    <p:anim calcmode="lin" valueType="num">
                                      <p:cBhvr>
                                        <p:cTn id="20" dur="500" fill="hold"/>
                                        <p:tgtEl>
                                          <p:spTgt spid="23"/>
                                        </p:tgtEl>
                                        <p:attrNameLst>
                                          <p:attrName>ppt_h</p:attrName>
                                        </p:attrNameLst>
                                      </p:cBhvr>
                                      <p:tavLst>
                                        <p:tav tm="0">
                                          <p:val>
                                            <p:fltVal val="0"/>
                                          </p:val>
                                        </p:tav>
                                        <p:tav tm="100000">
                                          <p:val>
                                            <p:strVal val="#ppt_h"/>
                                          </p:val>
                                        </p:tav>
                                      </p:tavLst>
                                    </p:anim>
                                    <p:animEffect transition="in" filter="fade">
                                      <p:cBhvr>
                                        <p:cTn id="21" dur="500"/>
                                        <p:tgtEl>
                                          <p:spTgt spid="23"/>
                                        </p:tgtEl>
                                      </p:cBhvr>
                                    </p:animEffect>
                                  </p:childTnLst>
                                </p:cTn>
                              </p:par>
                            </p:childTnLst>
                          </p:cTn>
                        </p:par>
                        <p:par>
                          <p:cTn id="22" fill="hold">
                            <p:stCondLst>
                              <p:cond delay="1500"/>
                            </p:stCondLst>
                            <p:childTnLst>
                              <p:par>
                                <p:cTn id="23" presetID="53" presetClass="entr" presetSubtype="16" fill="hold" grpId="0" nodeType="afterEffect">
                                  <p:stCondLst>
                                    <p:cond delay="0"/>
                                  </p:stCondLst>
                                  <p:childTnLst>
                                    <p:set>
                                      <p:cBhvr>
                                        <p:cTn id="24" dur="1" fill="hold">
                                          <p:stCondLst>
                                            <p:cond delay="0"/>
                                          </p:stCondLst>
                                        </p:cTn>
                                        <p:tgtEl>
                                          <p:spTgt spid="24"/>
                                        </p:tgtEl>
                                        <p:attrNameLst>
                                          <p:attrName>style.visibility</p:attrName>
                                        </p:attrNameLst>
                                      </p:cBhvr>
                                      <p:to>
                                        <p:strVal val="visible"/>
                                      </p:to>
                                    </p:set>
                                    <p:anim calcmode="lin" valueType="num">
                                      <p:cBhvr>
                                        <p:cTn id="25" dur="500" fill="hold"/>
                                        <p:tgtEl>
                                          <p:spTgt spid="24"/>
                                        </p:tgtEl>
                                        <p:attrNameLst>
                                          <p:attrName>ppt_w</p:attrName>
                                        </p:attrNameLst>
                                      </p:cBhvr>
                                      <p:tavLst>
                                        <p:tav tm="0">
                                          <p:val>
                                            <p:fltVal val="0"/>
                                          </p:val>
                                        </p:tav>
                                        <p:tav tm="100000">
                                          <p:val>
                                            <p:strVal val="#ppt_w"/>
                                          </p:val>
                                        </p:tav>
                                      </p:tavLst>
                                    </p:anim>
                                    <p:anim calcmode="lin" valueType="num">
                                      <p:cBhvr>
                                        <p:cTn id="26" dur="500" fill="hold"/>
                                        <p:tgtEl>
                                          <p:spTgt spid="24"/>
                                        </p:tgtEl>
                                        <p:attrNameLst>
                                          <p:attrName>ppt_h</p:attrName>
                                        </p:attrNameLst>
                                      </p:cBhvr>
                                      <p:tavLst>
                                        <p:tav tm="0">
                                          <p:val>
                                            <p:fltVal val="0"/>
                                          </p:val>
                                        </p:tav>
                                        <p:tav tm="100000">
                                          <p:val>
                                            <p:strVal val="#ppt_h"/>
                                          </p:val>
                                        </p:tav>
                                      </p:tavLst>
                                    </p:anim>
                                    <p:animEffect transition="in" filter="fade">
                                      <p:cBhvr>
                                        <p:cTn id="27" dur="500"/>
                                        <p:tgtEl>
                                          <p:spTgt spid="24"/>
                                        </p:tgtEl>
                                      </p:cBhvr>
                                    </p:animEffect>
                                  </p:childTnLst>
                                </p:cTn>
                              </p:par>
                            </p:childTnLst>
                          </p:cTn>
                        </p:par>
                        <p:par>
                          <p:cTn id="28" fill="hold">
                            <p:stCondLst>
                              <p:cond delay="2000"/>
                            </p:stCondLst>
                            <p:childTnLst>
                              <p:par>
                                <p:cTn id="29" presetID="53" presetClass="entr" presetSubtype="16" fill="hold" nodeType="afterEffect">
                                  <p:stCondLst>
                                    <p:cond delay="0"/>
                                  </p:stCondLst>
                                  <p:childTnLst>
                                    <p:set>
                                      <p:cBhvr>
                                        <p:cTn id="30" dur="1" fill="hold">
                                          <p:stCondLst>
                                            <p:cond delay="0"/>
                                          </p:stCondLst>
                                        </p:cTn>
                                        <p:tgtEl>
                                          <p:spTgt spid="2"/>
                                        </p:tgtEl>
                                        <p:attrNameLst>
                                          <p:attrName>style.visibility</p:attrName>
                                        </p:attrNameLst>
                                      </p:cBhvr>
                                      <p:to>
                                        <p:strVal val="visible"/>
                                      </p:to>
                                    </p:set>
                                    <p:anim calcmode="lin" valueType="num">
                                      <p:cBhvr>
                                        <p:cTn id="31" dur="500" fill="hold"/>
                                        <p:tgtEl>
                                          <p:spTgt spid="2"/>
                                        </p:tgtEl>
                                        <p:attrNameLst>
                                          <p:attrName>ppt_w</p:attrName>
                                        </p:attrNameLst>
                                      </p:cBhvr>
                                      <p:tavLst>
                                        <p:tav tm="0">
                                          <p:val>
                                            <p:fltVal val="0"/>
                                          </p:val>
                                        </p:tav>
                                        <p:tav tm="100000">
                                          <p:val>
                                            <p:strVal val="#ppt_w"/>
                                          </p:val>
                                        </p:tav>
                                      </p:tavLst>
                                    </p:anim>
                                    <p:anim calcmode="lin" valueType="num">
                                      <p:cBhvr>
                                        <p:cTn id="32" dur="500" fill="hold"/>
                                        <p:tgtEl>
                                          <p:spTgt spid="2"/>
                                        </p:tgtEl>
                                        <p:attrNameLst>
                                          <p:attrName>ppt_h</p:attrName>
                                        </p:attrNameLst>
                                      </p:cBhvr>
                                      <p:tavLst>
                                        <p:tav tm="0">
                                          <p:val>
                                            <p:fltVal val="0"/>
                                          </p:val>
                                        </p:tav>
                                        <p:tav tm="100000">
                                          <p:val>
                                            <p:strVal val="#ppt_h"/>
                                          </p:val>
                                        </p:tav>
                                      </p:tavLst>
                                    </p:anim>
                                    <p:animEffect transition="in" filter="fade">
                                      <p:cBhvr>
                                        <p:cTn id="33" dur="500"/>
                                        <p:tgtEl>
                                          <p:spTgt spid="2"/>
                                        </p:tgtEl>
                                      </p:cBhvr>
                                    </p:animEffect>
                                  </p:childTnLst>
                                </p:cTn>
                              </p:par>
                            </p:childTnLst>
                          </p:cTn>
                        </p:par>
                        <p:par>
                          <p:cTn id="34" fill="hold">
                            <p:stCondLst>
                              <p:cond delay="2500"/>
                            </p:stCondLst>
                            <p:childTnLst>
                              <p:par>
                                <p:cTn id="35" presetID="53" presetClass="entr" presetSubtype="16" fill="hold" nodeType="afterEffect">
                                  <p:stCondLst>
                                    <p:cond delay="0"/>
                                  </p:stCondLst>
                                  <p:childTnLst>
                                    <p:set>
                                      <p:cBhvr>
                                        <p:cTn id="36" dur="1" fill="hold">
                                          <p:stCondLst>
                                            <p:cond delay="0"/>
                                          </p:stCondLst>
                                        </p:cTn>
                                        <p:tgtEl>
                                          <p:spTgt spid="34"/>
                                        </p:tgtEl>
                                        <p:attrNameLst>
                                          <p:attrName>style.visibility</p:attrName>
                                        </p:attrNameLst>
                                      </p:cBhvr>
                                      <p:to>
                                        <p:strVal val="visible"/>
                                      </p:to>
                                    </p:set>
                                    <p:anim calcmode="lin" valueType="num">
                                      <p:cBhvr>
                                        <p:cTn id="37" dur="500" fill="hold"/>
                                        <p:tgtEl>
                                          <p:spTgt spid="34"/>
                                        </p:tgtEl>
                                        <p:attrNameLst>
                                          <p:attrName>ppt_w</p:attrName>
                                        </p:attrNameLst>
                                      </p:cBhvr>
                                      <p:tavLst>
                                        <p:tav tm="0">
                                          <p:val>
                                            <p:fltVal val="0"/>
                                          </p:val>
                                        </p:tav>
                                        <p:tav tm="100000">
                                          <p:val>
                                            <p:strVal val="#ppt_w"/>
                                          </p:val>
                                        </p:tav>
                                      </p:tavLst>
                                    </p:anim>
                                    <p:anim calcmode="lin" valueType="num">
                                      <p:cBhvr>
                                        <p:cTn id="38" dur="500" fill="hold"/>
                                        <p:tgtEl>
                                          <p:spTgt spid="34"/>
                                        </p:tgtEl>
                                        <p:attrNameLst>
                                          <p:attrName>ppt_h</p:attrName>
                                        </p:attrNameLst>
                                      </p:cBhvr>
                                      <p:tavLst>
                                        <p:tav tm="0">
                                          <p:val>
                                            <p:fltVal val="0"/>
                                          </p:val>
                                        </p:tav>
                                        <p:tav tm="100000">
                                          <p:val>
                                            <p:strVal val="#ppt_h"/>
                                          </p:val>
                                        </p:tav>
                                      </p:tavLst>
                                    </p:anim>
                                    <p:animEffect transition="in" filter="fade">
                                      <p:cBhvr>
                                        <p:cTn id="39" dur="500"/>
                                        <p:tgtEl>
                                          <p:spTgt spid="34"/>
                                        </p:tgtEl>
                                      </p:cBhvr>
                                    </p:animEffect>
                                  </p:childTnLst>
                                </p:cTn>
                              </p:par>
                            </p:childTnLst>
                          </p:cTn>
                        </p:par>
                        <p:par>
                          <p:cTn id="40" fill="hold">
                            <p:stCondLst>
                              <p:cond delay="3000"/>
                            </p:stCondLst>
                            <p:childTnLst>
                              <p:par>
                                <p:cTn id="41" presetID="53" presetClass="entr" presetSubtype="16" fill="hold" grpId="0" nodeType="afterEffect">
                                  <p:stCondLst>
                                    <p:cond delay="0"/>
                                  </p:stCondLst>
                                  <p:childTnLst>
                                    <p:set>
                                      <p:cBhvr>
                                        <p:cTn id="42" dur="1" fill="hold">
                                          <p:stCondLst>
                                            <p:cond delay="0"/>
                                          </p:stCondLst>
                                        </p:cTn>
                                        <p:tgtEl>
                                          <p:spTgt spid="41"/>
                                        </p:tgtEl>
                                        <p:attrNameLst>
                                          <p:attrName>style.visibility</p:attrName>
                                        </p:attrNameLst>
                                      </p:cBhvr>
                                      <p:to>
                                        <p:strVal val="visible"/>
                                      </p:to>
                                    </p:set>
                                    <p:anim calcmode="lin" valueType="num">
                                      <p:cBhvr>
                                        <p:cTn id="43" dur="500" fill="hold"/>
                                        <p:tgtEl>
                                          <p:spTgt spid="41"/>
                                        </p:tgtEl>
                                        <p:attrNameLst>
                                          <p:attrName>ppt_w</p:attrName>
                                        </p:attrNameLst>
                                      </p:cBhvr>
                                      <p:tavLst>
                                        <p:tav tm="0">
                                          <p:val>
                                            <p:fltVal val="0"/>
                                          </p:val>
                                        </p:tav>
                                        <p:tav tm="100000">
                                          <p:val>
                                            <p:strVal val="#ppt_w"/>
                                          </p:val>
                                        </p:tav>
                                      </p:tavLst>
                                    </p:anim>
                                    <p:anim calcmode="lin" valueType="num">
                                      <p:cBhvr>
                                        <p:cTn id="44" dur="500" fill="hold"/>
                                        <p:tgtEl>
                                          <p:spTgt spid="41"/>
                                        </p:tgtEl>
                                        <p:attrNameLst>
                                          <p:attrName>ppt_h</p:attrName>
                                        </p:attrNameLst>
                                      </p:cBhvr>
                                      <p:tavLst>
                                        <p:tav tm="0">
                                          <p:val>
                                            <p:fltVal val="0"/>
                                          </p:val>
                                        </p:tav>
                                        <p:tav tm="100000">
                                          <p:val>
                                            <p:strVal val="#ppt_h"/>
                                          </p:val>
                                        </p:tav>
                                      </p:tavLst>
                                    </p:anim>
                                    <p:animEffect transition="in" filter="fade">
                                      <p:cBhvr>
                                        <p:cTn id="45" dur="500"/>
                                        <p:tgtEl>
                                          <p:spTgt spid="41"/>
                                        </p:tgtEl>
                                      </p:cBhvr>
                                    </p:animEffect>
                                  </p:childTnLst>
                                </p:cTn>
                              </p:par>
                            </p:childTnLst>
                          </p:cTn>
                        </p:par>
                        <p:par>
                          <p:cTn id="46" fill="hold">
                            <p:stCondLst>
                              <p:cond delay="3500"/>
                            </p:stCondLst>
                            <p:childTnLst>
                              <p:par>
                                <p:cTn id="47" presetID="53" presetClass="entr" presetSubtype="16" fill="hold" grpId="0" nodeType="afterEffect">
                                  <p:stCondLst>
                                    <p:cond delay="0"/>
                                  </p:stCondLst>
                                  <p:childTnLst>
                                    <p:set>
                                      <p:cBhvr>
                                        <p:cTn id="48" dur="1" fill="hold">
                                          <p:stCondLst>
                                            <p:cond delay="0"/>
                                          </p:stCondLst>
                                        </p:cTn>
                                        <p:tgtEl>
                                          <p:spTgt spid="42"/>
                                        </p:tgtEl>
                                        <p:attrNameLst>
                                          <p:attrName>style.visibility</p:attrName>
                                        </p:attrNameLst>
                                      </p:cBhvr>
                                      <p:to>
                                        <p:strVal val="visible"/>
                                      </p:to>
                                    </p:set>
                                    <p:anim calcmode="lin" valueType="num">
                                      <p:cBhvr>
                                        <p:cTn id="49" dur="500" fill="hold"/>
                                        <p:tgtEl>
                                          <p:spTgt spid="42"/>
                                        </p:tgtEl>
                                        <p:attrNameLst>
                                          <p:attrName>ppt_w</p:attrName>
                                        </p:attrNameLst>
                                      </p:cBhvr>
                                      <p:tavLst>
                                        <p:tav tm="0">
                                          <p:val>
                                            <p:fltVal val="0"/>
                                          </p:val>
                                        </p:tav>
                                        <p:tav tm="100000">
                                          <p:val>
                                            <p:strVal val="#ppt_w"/>
                                          </p:val>
                                        </p:tav>
                                      </p:tavLst>
                                    </p:anim>
                                    <p:anim calcmode="lin" valueType="num">
                                      <p:cBhvr>
                                        <p:cTn id="50" dur="500" fill="hold"/>
                                        <p:tgtEl>
                                          <p:spTgt spid="42"/>
                                        </p:tgtEl>
                                        <p:attrNameLst>
                                          <p:attrName>ppt_h</p:attrName>
                                        </p:attrNameLst>
                                      </p:cBhvr>
                                      <p:tavLst>
                                        <p:tav tm="0">
                                          <p:val>
                                            <p:fltVal val="0"/>
                                          </p:val>
                                        </p:tav>
                                        <p:tav tm="100000">
                                          <p:val>
                                            <p:strVal val="#ppt_h"/>
                                          </p:val>
                                        </p:tav>
                                      </p:tavLst>
                                    </p:anim>
                                    <p:animEffect transition="in" filter="fade">
                                      <p:cBhvr>
                                        <p:cTn id="51" dur="500"/>
                                        <p:tgtEl>
                                          <p:spTgt spid="42"/>
                                        </p:tgtEl>
                                      </p:cBhvr>
                                    </p:animEffect>
                                  </p:childTnLst>
                                </p:cTn>
                              </p:par>
                            </p:childTnLst>
                          </p:cTn>
                        </p:par>
                        <p:par>
                          <p:cTn id="52" fill="hold">
                            <p:stCondLst>
                              <p:cond delay="4000"/>
                            </p:stCondLst>
                            <p:childTnLst>
                              <p:par>
                                <p:cTn id="53" presetID="53" presetClass="entr" presetSubtype="16" fill="hold" grpId="0" nodeType="afterEffect">
                                  <p:stCondLst>
                                    <p:cond delay="0"/>
                                  </p:stCondLst>
                                  <p:childTnLst>
                                    <p:set>
                                      <p:cBhvr>
                                        <p:cTn id="54" dur="1" fill="hold">
                                          <p:stCondLst>
                                            <p:cond delay="0"/>
                                          </p:stCondLst>
                                        </p:cTn>
                                        <p:tgtEl>
                                          <p:spTgt spid="43"/>
                                        </p:tgtEl>
                                        <p:attrNameLst>
                                          <p:attrName>style.visibility</p:attrName>
                                        </p:attrNameLst>
                                      </p:cBhvr>
                                      <p:to>
                                        <p:strVal val="visible"/>
                                      </p:to>
                                    </p:set>
                                    <p:anim calcmode="lin" valueType="num">
                                      <p:cBhvr>
                                        <p:cTn id="55" dur="500" fill="hold"/>
                                        <p:tgtEl>
                                          <p:spTgt spid="43"/>
                                        </p:tgtEl>
                                        <p:attrNameLst>
                                          <p:attrName>ppt_w</p:attrName>
                                        </p:attrNameLst>
                                      </p:cBhvr>
                                      <p:tavLst>
                                        <p:tav tm="0">
                                          <p:val>
                                            <p:fltVal val="0"/>
                                          </p:val>
                                        </p:tav>
                                        <p:tav tm="100000">
                                          <p:val>
                                            <p:strVal val="#ppt_w"/>
                                          </p:val>
                                        </p:tav>
                                      </p:tavLst>
                                    </p:anim>
                                    <p:anim calcmode="lin" valueType="num">
                                      <p:cBhvr>
                                        <p:cTn id="56" dur="500" fill="hold"/>
                                        <p:tgtEl>
                                          <p:spTgt spid="43"/>
                                        </p:tgtEl>
                                        <p:attrNameLst>
                                          <p:attrName>ppt_h</p:attrName>
                                        </p:attrNameLst>
                                      </p:cBhvr>
                                      <p:tavLst>
                                        <p:tav tm="0">
                                          <p:val>
                                            <p:fltVal val="0"/>
                                          </p:val>
                                        </p:tav>
                                        <p:tav tm="100000">
                                          <p:val>
                                            <p:strVal val="#ppt_h"/>
                                          </p:val>
                                        </p:tav>
                                      </p:tavLst>
                                    </p:anim>
                                    <p:animEffect transition="in" filter="fade">
                                      <p:cBhvr>
                                        <p:cTn id="57" dur="500"/>
                                        <p:tgtEl>
                                          <p:spTgt spid="43"/>
                                        </p:tgtEl>
                                      </p:cBhvr>
                                    </p:animEffect>
                                  </p:childTnLst>
                                </p:cTn>
                              </p:par>
                            </p:childTnLst>
                          </p:cTn>
                        </p:par>
                        <p:par>
                          <p:cTn id="58" fill="hold">
                            <p:stCondLst>
                              <p:cond delay="4500"/>
                            </p:stCondLst>
                            <p:childTnLst>
                              <p:par>
                                <p:cTn id="59" presetID="53" presetClass="entr" presetSubtype="16" fill="hold" grpId="0" nodeType="afterEffect">
                                  <p:stCondLst>
                                    <p:cond delay="0"/>
                                  </p:stCondLst>
                                  <p:childTnLst>
                                    <p:set>
                                      <p:cBhvr>
                                        <p:cTn id="60" dur="1" fill="hold">
                                          <p:stCondLst>
                                            <p:cond delay="0"/>
                                          </p:stCondLst>
                                        </p:cTn>
                                        <p:tgtEl>
                                          <p:spTgt spid="44"/>
                                        </p:tgtEl>
                                        <p:attrNameLst>
                                          <p:attrName>style.visibility</p:attrName>
                                        </p:attrNameLst>
                                      </p:cBhvr>
                                      <p:to>
                                        <p:strVal val="visible"/>
                                      </p:to>
                                    </p:set>
                                    <p:anim calcmode="lin" valueType="num">
                                      <p:cBhvr>
                                        <p:cTn id="61" dur="500" fill="hold"/>
                                        <p:tgtEl>
                                          <p:spTgt spid="44"/>
                                        </p:tgtEl>
                                        <p:attrNameLst>
                                          <p:attrName>ppt_w</p:attrName>
                                        </p:attrNameLst>
                                      </p:cBhvr>
                                      <p:tavLst>
                                        <p:tav tm="0">
                                          <p:val>
                                            <p:fltVal val="0"/>
                                          </p:val>
                                        </p:tav>
                                        <p:tav tm="100000">
                                          <p:val>
                                            <p:strVal val="#ppt_w"/>
                                          </p:val>
                                        </p:tav>
                                      </p:tavLst>
                                    </p:anim>
                                    <p:anim calcmode="lin" valueType="num">
                                      <p:cBhvr>
                                        <p:cTn id="62" dur="500" fill="hold"/>
                                        <p:tgtEl>
                                          <p:spTgt spid="44"/>
                                        </p:tgtEl>
                                        <p:attrNameLst>
                                          <p:attrName>ppt_h</p:attrName>
                                        </p:attrNameLst>
                                      </p:cBhvr>
                                      <p:tavLst>
                                        <p:tav tm="0">
                                          <p:val>
                                            <p:fltVal val="0"/>
                                          </p:val>
                                        </p:tav>
                                        <p:tav tm="100000">
                                          <p:val>
                                            <p:strVal val="#ppt_h"/>
                                          </p:val>
                                        </p:tav>
                                      </p:tavLst>
                                    </p:anim>
                                    <p:animEffect transition="in" filter="fade">
                                      <p:cBhvr>
                                        <p:cTn id="63" dur="500"/>
                                        <p:tgtEl>
                                          <p:spTgt spid="44"/>
                                        </p:tgtEl>
                                      </p:cBhvr>
                                    </p:animEffect>
                                  </p:childTnLst>
                                </p:cTn>
                              </p:par>
                            </p:childTnLst>
                          </p:cTn>
                        </p:par>
                        <p:par>
                          <p:cTn id="64" fill="hold">
                            <p:stCondLst>
                              <p:cond delay="5000"/>
                            </p:stCondLst>
                            <p:childTnLst>
                              <p:par>
                                <p:cTn id="65" presetID="2" presetClass="entr" presetSubtype="4" fill="hold" nodeType="afterEffect">
                                  <p:stCondLst>
                                    <p:cond delay="0"/>
                                  </p:stCondLst>
                                  <p:childTnLst>
                                    <p:set>
                                      <p:cBhvr>
                                        <p:cTn id="66" dur="1" fill="hold">
                                          <p:stCondLst>
                                            <p:cond delay="0"/>
                                          </p:stCondLst>
                                        </p:cTn>
                                        <p:tgtEl>
                                          <p:spTgt spid="45"/>
                                        </p:tgtEl>
                                        <p:attrNameLst>
                                          <p:attrName>style.visibility</p:attrName>
                                        </p:attrNameLst>
                                      </p:cBhvr>
                                      <p:to>
                                        <p:strVal val="visible"/>
                                      </p:to>
                                    </p:set>
                                    <p:anim calcmode="lin" valueType="num">
                                      <p:cBhvr additive="base">
                                        <p:cTn id="67" dur="500" fill="hold"/>
                                        <p:tgtEl>
                                          <p:spTgt spid="45"/>
                                        </p:tgtEl>
                                        <p:attrNameLst>
                                          <p:attrName>ppt_x</p:attrName>
                                        </p:attrNameLst>
                                      </p:cBhvr>
                                      <p:tavLst>
                                        <p:tav tm="0">
                                          <p:val>
                                            <p:strVal val="#ppt_x"/>
                                          </p:val>
                                        </p:tav>
                                        <p:tav tm="100000">
                                          <p:val>
                                            <p:strVal val="#ppt_x"/>
                                          </p:val>
                                        </p:tav>
                                      </p:tavLst>
                                    </p:anim>
                                    <p:anim calcmode="lin" valueType="num">
                                      <p:cBhvr additive="base">
                                        <p:cTn id="68" dur="500" fill="hold"/>
                                        <p:tgtEl>
                                          <p:spTgt spid="4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22" grpId="0" animBg="1"/>
      <p:bldP spid="23" grpId="0" animBg="1"/>
      <p:bldP spid="24" grpId="0" animBg="1"/>
      <p:bldP spid="41" grpId="0"/>
      <p:bldP spid="42" grpId="0"/>
      <p:bldP spid="43" grpId="0"/>
      <p:bldP spid="44"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reeform 82"/>
          <p:cNvSpPr>
            <a:spLocks noEditPoints="1"/>
          </p:cNvSpPr>
          <p:nvPr/>
        </p:nvSpPr>
        <p:spPr bwMode="auto">
          <a:xfrm flipH="1">
            <a:off x="580587" y="1575920"/>
            <a:ext cx="1482473" cy="1165302"/>
          </a:xfrm>
          <a:custGeom>
            <a:avLst/>
            <a:gdLst/>
            <a:ahLst/>
            <a:cxnLst>
              <a:cxn ang="0">
                <a:pos x="129" y="146"/>
              </a:cxn>
              <a:cxn ang="0">
                <a:pos x="62" y="307"/>
              </a:cxn>
              <a:cxn ang="0">
                <a:pos x="12" y="273"/>
              </a:cxn>
              <a:cxn ang="0">
                <a:pos x="9" y="351"/>
              </a:cxn>
              <a:cxn ang="0">
                <a:pos x="5" y="334"/>
              </a:cxn>
              <a:cxn ang="0">
                <a:pos x="0" y="135"/>
              </a:cxn>
              <a:cxn ang="0">
                <a:pos x="96" y="87"/>
              </a:cxn>
              <a:cxn ang="0">
                <a:pos x="563" y="71"/>
              </a:cxn>
              <a:cxn ang="0">
                <a:pos x="534" y="264"/>
              </a:cxn>
              <a:cxn ang="0">
                <a:pos x="593" y="371"/>
              </a:cxn>
              <a:cxn ang="0">
                <a:pos x="632" y="496"/>
              </a:cxn>
              <a:cxn ang="0">
                <a:pos x="279" y="139"/>
              </a:cxn>
              <a:cxn ang="0">
                <a:pos x="33" y="90"/>
              </a:cxn>
              <a:cxn ang="0">
                <a:pos x="539" y="81"/>
              </a:cxn>
              <a:cxn ang="0">
                <a:pos x="543" y="79"/>
              </a:cxn>
              <a:cxn ang="0">
                <a:pos x="522" y="88"/>
              </a:cxn>
              <a:cxn ang="0">
                <a:pos x="347" y="135"/>
              </a:cxn>
              <a:cxn ang="0">
                <a:pos x="395" y="297"/>
              </a:cxn>
              <a:cxn ang="0">
                <a:pos x="504" y="94"/>
              </a:cxn>
              <a:cxn ang="0">
                <a:pos x="20" y="146"/>
              </a:cxn>
              <a:cxn ang="0">
                <a:pos x="467" y="325"/>
              </a:cxn>
              <a:cxn ang="0">
                <a:pos x="47" y="263"/>
              </a:cxn>
              <a:cxn ang="0">
                <a:pos x="341" y="197"/>
              </a:cxn>
              <a:cxn ang="0">
                <a:pos x="341" y="197"/>
              </a:cxn>
              <a:cxn ang="0">
                <a:pos x="298" y="197"/>
              </a:cxn>
              <a:cxn ang="0">
                <a:pos x="298" y="243"/>
              </a:cxn>
              <a:cxn ang="0">
                <a:pos x="327" y="212"/>
              </a:cxn>
              <a:cxn ang="0">
                <a:pos x="334" y="236"/>
              </a:cxn>
              <a:cxn ang="0">
                <a:pos x="327" y="276"/>
              </a:cxn>
              <a:cxn ang="0">
                <a:pos x="334" y="320"/>
              </a:cxn>
              <a:cxn ang="0">
                <a:pos x="334" y="320"/>
              </a:cxn>
              <a:cxn ang="0">
                <a:pos x="304" y="292"/>
              </a:cxn>
              <a:cxn ang="0">
                <a:pos x="277" y="301"/>
              </a:cxn>
              <a:cxn ang="0">
                <a:pos x="304" y="355"/>
              </a:cxn>
              <a:cxn ang="0">
                <a:pos x="359" y="353"/>
              </a:cxn>
              <a:cxn ang="0">
                <a:pos x="437" y="378"/>
              </a:cxn>
              <a:cxn ang="0">
                <a:pos x="277" y="369"/>
              </a:cxn>
              <a:cxn ang="0">
                <a:pos x="369" y="370"/>
              </a:cxn>
              <a:cxn ang="0">
                <a:pos x="384" y="419"/>
              </a:cxn>
              <a:cxn ang="0">
                <a:pos x="297" y="387"/>
              </a:cxn>
              <a:cxn ang="0">
                <a:pos x="267" y="387"/>
              </a:cxn>
              <a:cxn ang="0">
                <a:pos x="491" y="418"/>
              </a:cxn>
              <a:cxn ang="0">
                <a:pos x="492" y="422"/>
              </a:cxn>
              <a:cxn ang="0">
                <a:pos x="518" y="482"/>
              </a:cxn>
              <a:cxn ang="0">
                <a:pos x="338" y="423"/>
              </a:cxn>
              <a:cxn ang="0">
                <a:pos x="341" y="423"/>
              </a:cxn>
              <a:cxn ang="0">
                <a:pos x="379" y="432"/>
              </a:cxn>
              <a:cxn ang="0">
                <a:pos x="610" y="481"/>
              </a:cxn>
              <a:cxn ang="0">
                <a:pos x="418" y="426"/>
              </a:cxn>
              <a:cxn ang="0">
                <a:pos x="403" y="424"/>
              </a:cxn>
              <a:cxn ang="0">
                <a:pos x="273" y="463"/>
              </a:cxn>
              <a:cxn ang="0">
                <a:pos x="258" y="446"/>
              </a:cxn>
              <a:cxn ang="0">
                <a:pos x="260" y="446"/>
              </a:cxn>
              <a:cxn ang="0">
                <a:pos x="341" y="447"/>
              </a:cxn>
              <a:cxn ang="0">
                <a:pos x="341" y="447"/>
              </a:cxn>
              <a:cxn ang="0">
                <a:pos x="276" y="447"/>
              </a:cxn>
              <a:cxn ang="0">
                <a:pos x="276" y="481"/>
              </a:cxn>
              <a:cxn ang="0">
                <a:pos x="274" y="481"/>
              </a:cxn>
            </a:cxnLst>
            <a:rect l="0" t="0" r="r" b="b"/>
            <a:pathLst>
              <a:path w="632" h="496">
                <a:moveTo>
                  <a:pt x="291" y="128"/>
                </a:moveTo>
                <a:cubicBezTo>
                  <a:pt x="293" y="127"/>
                  <a:pt x="295" y="127"/>
                  <a:pt x="297" y="126"/>
                </a:cubicBezTo>
                <a:cubicBezTo>
                  <a:pt x="297" y="124"/>
                  <a:pt x="297" y="122"/>
                  <a:pt x="297" y="120"/>
                </a:cubicBezTo>
                <a:cubicBezTo>
                  <a:pt x="254" y="125"/>
                  <a:pt x="211" y="130"/>
                  <a:pt x="169" y="136"/>
                </a:cubicBezTo>
                <a:cubicBezTo>
                  <a:pt x="156" y="137"/>
                  <a:pt x="144" y="139"/>
                  <a:pt x="131" y="140"/>
                </a:cubicBezTo>
                <a:cubicBezTo>
                  <a:pt x="130" y="142"/>
                  <a:pt x="130" y="144"/>
                  <a:pt x="129" y="146"/>
                </a:cubicBezTo>
                <a:cubicBezTo>
                  <a:pt x="122" y="149"/>
                  <a:pt x="113" y="152"/>
                  <a:pt x="105" y="151"/>
                </a:cubicBezTo>
                <a:cubicBezTo>
                  <a:pt x="103" y="153"/>
                  <a:pt x="101" y="154"/>
                  <a:pt x="99" y="157"/>
                </a:cubicBezTo>
                <a:cubicBezTo>
                  <a:pt x="97" y="169"/>
                  <a:pt x="95" y="181"/>
                  <a:pt x="93" y="193"/>
                </a:cubicBezTo>
                <a:cubicBezTo>
                  <a:pt x="88" y="216"/>
                  <a:pt x="84" y="238"/>
                  <a:pt x="80" y="261"/>
                </a:cubicBezTo>
                <a:cubicBezTo>
                  <a:pt x="77" y="274"/>
                  <a:pt x="75" y="287"/>
                  <a:pt x="73" y="301"/>
                </a:cubicBezTo>
                <a:cubicBezTo>
                  <a:pt x="69" y="303"/>
                  <a:pt x="65" y="305"/>
                  <a:pt x="62" y="307"/>
                </a:cubicBezTo>
                <a:cubicBezTo>
                  <a:pt x="54" y="300"/>
                  <a:pt x="48" y="286"/>
                  <a:pt x="42" y="277"/>
                </a:cubicBezTo>
                <a:cubicBezTo>
                  <a:pt x="33" y="261"/>
                  <a:pt x="26" y="243"/>
                  <a:pt x="18" y="224"/>
                </a:cubicBezTo>
                <a:cubicBezTo>
                  <a:pt x="15" y="216"/>
                  <a:pt x="12" y="208"/>
                  <a:pt x="9" y="200"/>
                </a:cubicBezTo>
                <a:cubicBezTo>
                  <a:pt x="9" y="206"/>
                  <a:pt x="9" y="213"/>
                  <a:pt x="9" y="220"/>
                </a:cubicBezTo>
                <a:cubicBezTo>
                  <a:pt x="9" y="236"/>
                  <a:pt x="9" y="253"/>
                  <a:pt x="9" y="269"/>
                </a:cubicBezTo>
                <a:cubicBezTo>
                  <a:pt x="9" y="271"/>
                  <a:pt x="11" y="271"/>
                  <a:pt x="12" y="273"/>
                </a:cubicBezTo>
                <a:cubicBezTo>
                  <a:pt x="13" y="276"/>
                  <a:pt x="9" y="278"/>
                  <a:pt x="9" y="280"/>
                </a:cubicBezTo>
                <a:cubicBezTo>
                  <a:pt x="9" y="285"/>
                  <a:pt x="9" y="290"/>
                  <a:pt x="9" y="295"/>
                </a:cubicBezTo>
                <a:cubicBezTo>
                  <a:pt x="9" y="308"/>
                  <a:pt x="9" y="322"/>
                  <a:pt x="9" y="335"/>
                </a:cubicBezTo>
                <a:cubicBezTo>
                  <a:pt x="10" y="336"/>
                  <a:pt x="11" y="338"/>
                  <a:pt x="13" y="339"/>
                </a:cubicBezTo>
                <a:cubicBezTo>
                  <a:pt x="13" y="342"/>
                  <a:pt x="13" y="345"/>
                  <a:pt x="13" y="348"/>
                </a:cubicBezTo>
                <a:cubicBezTo>
                  <a:pt x="11" y="349"/>
                  <a:pt x="10" y="350"/>
                  <a:pt x="9" y="351"/>
                </a:cubicBezTo>
                <a:cubicBezTo>
                  <a:pt x="9" y="399"/>
                  <a:pt x="9" y="447"/>
                  <a:pt x="9" y="495"/>
                </a:cubicBezTo>
                <a:cubicBezTo>
                  <a:pt x="8" y="495"/>
                  <a:pt x="6" y="495"/>
                  <a:pt x="5" y="496"/>
                </a:cubicBezTo>
                <a:cubicBezTo>
                  <a:pt x="5" y="459"/>
                  <a:pt x="5" y="423"/>
                  <a:pt x="5" y="387"/>
                </a:cubicBezTo>
                <a:cubicBezTo>
                  <a:pt x="5" y="374"/>
                  <a:pt x="8" y="354"/>
                  <a:pt x="1" y="348"/>
                </a:cubicBezTo>
                <a:cubicBezTo>
                  <a:pt x="1" y="345"/>
                  <a:pt x="1" y="342"/>
                  <a:pt x="1" y="338"/>
                </a:cubicBezTo>
                <a:cubicBezTo>
                  <a:pt x="2" y="337"/>
                  <a:pt x="4" y="335"/>
                  <a:pt x="5" y="334"/>
                </a:cubicBezTo>
                <a:cubicBezTo>
                  <a:pt x="5" y="317"/>
                  <a:pt x="5" y="299"/>
                  <a:pt x="5" y="282"/>
                </a:cubicBezTo>
                <a:cubicBezTo>
                  <a:pt x="5" y="280"/>
                  <a:pt x="2" y="278"/>
                  <a:pt x="2" y="274"/>
                </a:cubicBezTo>
                <a:cubicBezTo>
                  <a:pt x="2" y="272"/>
                  <a:pt x="5" y="271"/>
                  <a:pt x="5" y="269"/>
                </a:cubicBezTo>
                <a:cubicBezTo>
                  <a:pt x="6" y="242"/>
                  <a:pt x="6" y="215"/>
                  <a:pt x="6" y="188"/>
                </a:cubicBezTo>
                <a:cubicBezTo>
                  <a:pt x="4" y="176"/>
                  <a:pt x="3" y="162"/>
                  <a:pt x="0" y="149"/>
                </a:cubicBezTo>
                <a:cubicBezTo>
                  <a:pt x="0" y="144"/>
                  <a:pt x="0" y="140"/>
                  <a:pt x="0" y="135"/>
                </a:cubicBezTo>
                <a:cubicBezTo>
                  <a:pt x="0" y="131"/>
                  <a:pt x="0" y="127"/>
                  <a:pt x="0" y="123"/>
                </a:cubicBezTo>
                <a:cubicBezTo>
                  <a:pt x="3" y="106"/>
                  <a:pt x="4" y="89"/>
                  <a:pt x="8" y="73"/>
                </a:cubicBezTo>
                <a:cubicBezTo>
                  <a:pt x="12" y="53"/>
                  <a:pt x="16" y="35"/>
                  <a:pt x="23" y="18"/>
                </a:cubicBezTo>
                <a:cubicBezTo>
                  <a:pt x="26" y="11"/>
                  <a:pt x="27" y="5"/>
                  <a:pt x="33" y="0"/>
                </a:cubicBezTo>
                <a:cubicBezTo>
                  <a:pt x="41" y="1"/>
                  <a:pt x="47" y="15"/>
                  <a:pt x="51" y="21"/>
                </a:cubicBezTo>
                <a:cubicBezTo>
                  <a:pt x="66" y="43"/>
                  <a:pt x="81" y="65"/>
                  <a:pt x="96" y="87"/>
                </a:cubicBezTo>
                <a:cubicBezTo>
                  <a:pt x="99" y="89"/>
                  <a:pt x="122" y="86"/>
                  <a:pt x="128" y="85"/>
                </a:cubicBezTo>
                <a:cubicBezTo>
                  <a:pt x="156" y="81"/>
                  <a:pt x="184" y="78"/>
                  <a:pt x="213" y="75"/>
                </a:cubicBezTo>
                <a:cubicBezTo>
                  <a:pt x="327" y="61"/>
                  <a:pt x="442" y="47"/>
                  <a:pt x="556" y="34"/>
                </a:cubicBezTo>
                <a:cubicBezTo>
                  <a:pt x="556" y="45"/>
                  <a:pt x="556" y="57"/>
                  <a:pt x="556" y="68"/>
                </a:cubicBezTo>
                <a:cubicBezTo>
                  <a:pt x="558" y="69"/>
                  <a:pt x="559" y="69"/>
                  <a:pt x="561" y="69"/>
                </a:cubicBezTo>
                <a:cubicBezTo>
                  <a:pt x="562" y="69"/>
                  <a:pt x="562" y="70"/>
                  <a:pt x="563" y="71"/>
                </a:cubicBezTo>
                <a:cubicBezTo>
                  <a:pt x="563" y="78"/>
                  <a:pt x="561" y="82"/>
                  <a:pt x="559" y="87"/>
                </a:cubicBezTo>
                <a:cubicBezTo>
                  <a:pt x="553" y="99"/>
                  <a:pt x="549" y="111"/>
                  <a:pt x="535" y="114"/>
                </a:cubicBezTo>
                <a:cubicBezTo>
                  <a:pt x="535" y="131"/>
                  <a:pt x="539" y="158"/>
                  <a:pt x="523" y="161"/>
                </a:cubicBezTo>
                <a:cubicBezTo>
                  <a:pt x="507" y="212"/>
                  <a:pt x="491" y="264"/>
                  <a:pt x="475" y="315"/>
                </a:cubicBezTo>
                <a:cubicBezTo>
                  <a:pt x="480" y="310"/>
                  <a:pt x="484" y="306"/>
                  <a:pt x="489" y="301"/>
                </a:cubicBezTo>
                <a:cubicBezTo>
                  <a:pt x="503" y="287"/>
                  <a:pt x="516" y="274"/>
                  <a:pt x="534" y="264"/>
                </a:cubicBezTo>
                <a:cubicBezTo>
                  <a:pt x="541" y="260"/>
                  <a:pt x="556" y="253"/>
                  <a:pt x="564" y="259"/>
                </a:cubicBezTo>
                <a:cubicBezTo>
                  <a:pt x="571" y="265"/>
                  <a:pt x="568" y="279"/>
                  <a:pt x="564" y="285"/>
                </a:cubicBezTo>
                <a:cubicBezTo>
                  <a:pt x="553" y="307"/>
                  <a:pt x="541" y="328"/>
                  <a:pt x="529" y="350"/>
                </a:cubicBezTo>
                <a:cubicBezTo>
                  <a:pt x="533" y="355"/>
                  <a:pt x="555" y="364"/>
                  <a:pt x="562" y="366"/>
                </a:cubicBezTo>
                <a:cubicBezTo>
                  <a:pt x="571" y="366"/>
                  <a:pt x="580" y="366"/>
                  <a:pt x="589" y="366"/>
                </a:cubicBezTo>
                <a:cubicBezTo>
                  <a:pt x="590" y="368"/>
                  <a:pt x="592" y="369"/>
                  <a:pt x="593" y="371"/>
                </a:cubicBezTo>
                <a:cubicBezTo>
                  <a:pt x="593" y="387"/>
                  <a:pt x="592" y="403"/>
                  <a:pt x="592" y="419"/>
                </a:cubicBezTo>
                <a:cubicBezTo>
                  <a:pt x="599" y="419"/>
                  <a:pt x="606" y="420"/>
                  <a:pt x="614" y="420"/>
                </a:cubicBezTo>
                <a:cubicBezTo>
                  <a:pt x="614" y="440"/>
                  <a:pt x="615" y="460"/>
                  <a:pt x="616" y="480"/>
                </a:cubicBezTo>
                <a:cubicBezTo>
                  <a:pt x="618" y="481"/>
                  <a:pt x="621" y="482"/>
                  <a:pt x="623" y="483"/>
                </a:cubicBezTo>
                <a:cubicBezTo>
                  <a:pt x="623" y="486"/>
                  <a:pt x="623" y="490"/>
                  <a:pt x="624" y="493"/>
                </a:cubicBezTo>
                <a:cubicBezTo>
                  <a:pt x="626" y="494"/>
                  <a:pt x="629" y="495"/>
                  <a:pt x="632" y="496"/>
                </a:cubicBezTo>
                <a:cubicBezTo>
                  <a:pt x="490" y="495"/>
                  <a:pt x="348" y="493"/>
                  <a:pt x="206" y="492"/>
                </a:cubicBezTo>
                <a:cubicBezTo>
                  <a:pt x="205" y="488"/>
                  <a:pt x="205" y="484"/>
                  <a:pt x="205" y="480"/>
                </a:cubicBezTo>
                <a:cubicBezTo>
                  <a:pt x="214" y="476"/>
                  <a:pt x="223" y="471"/>
                  <a:pt x="232" y="466"/>
                </a:cubicBezTo>
                <a:cubicBezTo>
                  <a:pt x="249" y="358"/>
                  <a:pt x="266" y="250"/>
                  <a:pt x="283" y="142"/>
                </a:cubicBezTo>
                <a:cubicBezTo>
                  <a:pt x="282" y="142"/>
                  <a:pt x="282" y="141"/>
                  <a:pt x="281" y="140"/>
                </a:cubicBezTo>
                <a:cubicBezTo>
                  <a:pt x="280" y="139"/>
                  <a:pt x="280" y="139"/>
                  <a:pt x="279" y="139"/>
                </a:cubicBezTo>
                <a:cubicBezTo>
                  <a:pt x="281" y="137"/>
                  <a:pt x="282" y="135"/>
                  <a:pt x="283" y="133"/>
                </a:cubicBezTo>
                <a:cubicBezTo>
                  <a:pt x="285" y="132"/>
                  <a:pt x="289" y="132"/>
                  <a:pt x="291" y="133"/>
                </a:cubicBezTo>
                <a:cubicBezTo>
                  <a:pt x="291" y="131"/>
                  <a:pt x="291" y="129"/>
                  <a:pt x="291" y="128"/>
                </a:cubicBezTo>
                <a:close/>
                <a:moveTo>
                  <a:pt x="34" y="42"/>
                </a:moveTo>
                <a:cubicBezTo>
                  <a:pt x="30" y="55"/>
                  <a:pt x="27" y="67"/>
                  <a:pt x="24" y="79"/>
                </a:cubicBezTo>
                <a:cubicBezTo>
                  <a:pt x="27" y="83"/>
                  <a:pt x="30" y="87"/>
                  <a:pt x="33" y="90"/>
                </a:cubicBezTo>
                <a:cubicBezTo>
                  <a:pt x="37" y="93"/>
                  <a:pt x="42" y="92"/>
                  <a:pt x="49" y="92"/>
                </a:cubicBezTo>
                <a:cubicBezTo>
                  <a:pt x="56" y="82"/>
                  <a:pt x="63" y="73"/>
                  <a:pt x="70" y="64"/>
                </a:cubicBezTo>
                <a:cubicBezTo>
                  <a:pt x="65" y="57"/>
                  <a:pt x="61" y="49"/>
                  <a:pt x="56" y="42"/>
                </a:cubicBezTo>
                <a:cubicBezTo>
                  <a:pt x="49" y="42"/>
                  <a:pt x="41" y="42"/>
                  <a:pt x="34" y="42"/>
                </a:cubicBezTo>
                <a:close/>
                <a:moveTo>
                  <a:pt x="541" y="79"/>
                </a:moveTo>
                <a:cubicBezTo>
                  <a:pt x="540" y="80"/>
                  <a:pt x="540" y="80"/>
                  <a:pt x="539" y="81"/>
                </a:cubicBezTo>
                <a:cubicBezTo>
                  <a:pt x="539" y="82"/>
                  <a:pt x="539" y="83"/>
                  <a:pt x="539" y="84"/>
                </a:cubicBezTo>
                <a:cubicBezTo>
                  <a:pt x="540" y="84"/>
                  <a:pt x="540" y="85"/>
                  <a:pt x="541" y="85"/>
                </a:cubicBezTo>
                <a:cubicBezTo>
                  <a:pt x="541" y="85"/>
                  <a:pt x="542" y="85"/>
                  <a:pt x="543" y="85"/>
                </a:cubicBezTo>
                <a:cubicBezTo>
                  <a:pt x="544" y="85"/>
                  <a:pt x="544" y="84"/>
                  <a:pt x="545" y="84"/>
                </a:cubicBezTo>
                <a:cubicBezTo>
                  <a:pt x="545" y="83"/>
                  <a:pt x="545" y="82"/>
                  <a:pt x="545" y="81"/>
                </a:cubicBezTo>
                <a:cubicBezTo>
                  <a:pt x="544" y="80"/>
                  <a:pt x="544" y="80"/>
                  <a:pt x="543" y="79"/>
                </a:cubicBezTo>
                <a:cubicBezTo>
                  <a:pt x="542" y="79"/>
                  <a:pt x="541" y="79"/>
                  <a:pt x="541" y="79"/>
                </a:cubicBezTo>
                <a:close/>
                <a:moveTo>
                  <a:pt x="520" y="82"/>
                </a:moveTo>
                <a:cubicBezTo>
                  <a:pt x="519" y="83"/>
                  <a:pt x="518" y="83"/>
                  <a:pt x="518" y="84"/>
                </a:cubicBezTo>
                <a:cubicBezTo>
                  <a:pt x="518" y="84"/>
                  <a:pt x="518" y="85"/>
                  <a:pt x="518" y="86"/>
                </a:cubicBezTo>
                <a:cubicBezTo>
                  <a:pt x="518" y="87"/>
                  <a:pt x="519" y="87"/>
                  <a:pt x="519" y="88"/>
                </a:cubicBezTo>
                <a:cubicBezTo>
                  <a:pt x="520" y="88"/>
                  <a:pt x="521" y="88"/>
                  <a:pt x="522" y="88"/>
                </a:cubicBezTo>
                <a:cubicBezTo>
                  <a:pt x="522" y="87"/>
                  <a:pt x="523" y="87"/>
                  <a:pt x="524" y="86"/>
                </a:cubicBezTo>
                <a:cubicBezTo>
                  <a:pt x="524" y="86"/>
                  <a:pt x="524" y="85"/>
                  <a:pt x="524" y="84"/>
                </a:cubicBezTo>
                <a:cubicBezTo>
                  <a:pt x="523" y="83"/>
                  <a:pt x="523" y="82"/>
                  <a:pt x="522" y="82"/>
                </a:cubicBezTo>
                <a:cubicBezTo>
                  <a:pt x="521" y="82"/>
                  <a:pt x="520" y="82"/>
                  <a:pt x="520" y="82"/>
                </a:cubicBezTo>
                <a:close/>
                <a:moveTo>
                  <a:pt x="328" y="128"/>
                </a:moveTo>
                <a:cubicBezTo>
                  <a:pt x="335" y="129"/>
                  <a:pt x="343" y="131"/>
                  <a:pt x="347" y="135"/>
                </a:cubicBezTo>
                <a:cubicBezTo>
                  <a:pt x="347" y="137"/>
                  <a:pt x="346" y="138"/>
                  <a:pt x="345" y="140"/>
                </a:cubicBezTo>
                <a:cubicBezTo>
                  <a:pt x="346" y="141"/>
                  <a:pt x="348" y="143"/>
                  <a:pt x="349" y="144"/>
                </a:cubicBezTo>
                <a:cubicBezTo>
                  <a:pt x="349" y="145"/>
                  <a:pt x="349" y="145"/>
                  <a:pt x="350" y="145"/>
                </a:cubicBezTo>
                <a:cubicBezTo>
                  <a:pt x="347" y="148"/>
                  <a:pt x="344" y="150"/>
                  <a:pt x="342" y="153"/>
                </a:cubicBezTo>
                <a:cubicBezTo>
                  <a:pt x="352" y="198"/>
                  <a:pt x="363" y="243"/>
                  <a:pt x="373" y="287"/>
                </a:cubicBezTo>
                <a:cubicBezTo>
                  <a:pt x="375" y="291"/>
                  <a:pt x="390" y="295"/>
                  <a:pt x="395" y="297"/>
                </a:cubicBezTo>
                <a:cubicBezTo>
                  <a:pt x="415" y="305"/>
                  <a:pt x="435" y="314"/>
                  <a:pt x="456" y="322"/>
                </a:cubicBezTo>
                <a:cubicBezTo>
                  <a:pt x="474" y="266"/>
                  <a:pt x="492" y="209"/>
                  <a:pt x="510" y="153"/>
                </a:cubicBezTo>
                <a:cubicBezTo>
                  <a:pt x="511" y="146"/>
                  <a:pt x="506" y="139"/>
                  <a:pt x="507" y="130"/>
                </a:cubicBezTo>
                <a:cubicBezTo>
                  <a:pt x="509" y="121"/>
                  <a:pt x="512" y="114"/>
                  <a:pt x="515" y="107"/>
                </a:cubicBezTo>
                <a:cubicBezTo>
                  <a:pt x="513" y="103"/>
                  <a:pt x="511" y="98"/>
                  <a:pt x="508" y="94"/>
                </a:cubicBezTo>
                <a:cubicBezTo>
                  <a:pt x="507" y="94"/>
                  <a:pt x="506" y="94"/>
                  <a:pt x="504" y="94"/>
                </a:cubicBezTo>
                <a:cubicBezTo>
                  <a:pt x="494" y="102"/>
                  <a:pt x="468" y="100"/>
                  <a:pt x="452" y="103"/>
                </a:cubicBezTo>
                <a:cubicBezTo>
                  <a:pt x="411" y="108"/>
                  <a:pt x="369" y="113"/>
                  <a:pt x="327" y="118"/>
                </a:cubicBezTo>
                <a:cubicBezTo>
                  <a:pt x="328" y="121"/>
                  <a:pt x="328" y="125"/>
                  <a:pt x="328" y="128"/>
                </a:cubicBezTo>
                <a:close/>
                <a:moveTo>
                  <a:pt x="35" y="107"/>
                </a:moveTo>
                <a:cubicBezTo>
                  <a:pt x="30" y="111"/>
                  <a:pt x="25" y="115"/>
                  <a:pt x="20" y="119"/>
                </a:cubicBezTo>
                <a:cubicBezTo>
                  <a:pt x="20" y="128"/>
                  <a:pt x="20" y="137"/>
                  <a:pt x="20" y="146"/>
                </a:cubicBezTo>
                <a:cubicBezTo>
                  <a:pt x="23" y="148"/>
                  <a:pt x="33" y="153"/>
                  <a:pt x="37" y="153"/>
                </a:cubicBezTo>
                <a:cubicBezTo>
                  <a:pt x="43" y="152"/>
                  <a:pt x="48" y="150"/>
                  <a:pt x="53" y="149"/>
                </a:cubicBezTo>
                <a:cubicBezTo>
                  <a:pt x="53" y="135"/>
                  <a:pt x="53" y="121"/>
                  <a:pt x="52" y="107"/>
                </a:cubicBezTo>
                <a:cubicBezTo>
                  <a:pt x="47" y="107"/>
                  <a:pt x="41" y="107"/>
                  <a:pt x="35" y="107"/>
                </a:cubicBezTo>
                <a:close/>
                <a:moveTo>
                  <a:pt x="461" y="324"/>
                </a:moveTo>
                <a:cubicBezTo>
                  <a:pt x="463" y="325"/>
                  <a:pt x="465" y="325"/>
                  <a:pt x="467" y="325"/>
                </a:cubicBezTo>
                <a:cubicBezTo>
                  <a:pt x="484" y="271"/>
                  <a:pt x="501" y="216"/>
                  <a:pt x="518" y="161"/>
                </a:cubicBezTo>
                <a:cubicBezTo>
                  <a:pt x="518" y="158"/>
                  <a:pt x="516" y="158"/>
                  <a:pt x="514" y="157"/>
                </a:cubicBezTo>
                <a:cubicBezTo>
                  <a:pt x="497" y="213"/>
                  <a:pt x="479" y="268"/>
                  <a:pt x="461" y="324"/>
                </a:cubicBezTo>
                <a:close/>
                <a:moveTo>
                  <a:pt x="43" y="167"/>
                </a:moveTo>
                <a:cubicBezTo>
                  <a:pt x="35" y="173"/>
                  <a:pt x="28" y="180"/>
                  <a:pt x="21" y="187"/>
                </a:cubicBezTo>
                <a:cubicBezTo>
                  <a:pt x="29" y="212"/>
                  <a:pt x="38" y="238"/>
                  <a:pt x="47" y="263"/>
                </a:cubicBezTo>
                <a:cubicBezTo>
                  <a:pt x="49" y="265"/>
                  <a:pt x="55" y="264"/>
                  <a:pt x="58" y="264"/>
                </a:cubicBezTo>
                <a:cubicBezTo>
                  <a:pt x="60" y="264"/>
                  <a:pt x="61" y="264"/>
                  <a:pt x="63" y="264"/>
                </a:cubicBezTo>
                <a:cubicBezTo>
                  <a:pt x="68" y="240"/>
                  <a:pt x="73" y="216"/>
                  <a:pt x="78" y="191"/>
                </a:cubicBezTo>
                <a:cubicBezTo>
                  <a:pt x="71" y="183"/>
                  <a:pt x="63" y="175"/>
                  <a:pt x="56" y="167"/>
                </a:cubicBezTo>
                <a:cubicBezTo>
                  <a:pt x="51" y="167"/>
                  <a:pt x="47" y="167"/>
                  <a:pt x="43" y="167"/>
                </a:cubicBezTo>
                <a:close/>
                <a:moveTo>
                  <a:pt x="341" y="197"/>
                </a:moveTo>
                <a:cubicBezTo>
                  <a:pt x="342" y="195"/>
                  <a:pt x="342" y="194"/>
                  <a:pt x="343" y="192"/>
                </a:cubicBezTo>
                <a:cubicBezTo>
                  <a:pt x="343" y="189"/>
                  <a:pt x="339" y="186"/>
                  <a:pt x="339" y="183"/>
                </a:cubicBezTo>
                <a:cubicBezTo>
                  <a:pt x="338" y="179"/>
                  <a:pt x="337" y="175"/>
                  <a:pt x="336" y="171"/>
                </a:cubicBezTo>
                <a:cubicBezTo>
                  <a:pt x="335" y="171"/>
                  <a:pt x="334" y="171"/>
                  <a:pt x="334" y="170"/>
                </a:cubicBezTo>
                <a:cubicBezTo>
                  <a:pt x="334" y="179"/>
                  <a:pt x="334" y="188"/>
                  <a:pt x="334" y="197"/>
                </a:cubicBezTo>
                <a:cubicBezTo>
                  <a:pt x="336" y="197"/>
                  <a:pt x="339" y="197"/>
                  <a:pt x="341" y="197"/>
                </a:cubicBezTo>
                <a:close/>
                <a:moveTo>
                  <a:pt x="304" y="170"/>
                </a:moveTo>
                <a:cubicBezTo>
                  <a:pt x="304" y="179"/>
                  <a:pt x="304" y="188"/>
                  <a:pt x="304" y="197"/>
                </a:cubicBezTo>
                <a:cubicBezTo>
                  <a:pt x="312" y="197"/>
                  <a:pt x="320" y="196"/>
                  <a:pt x="327" y="196"/>
                </a:cubicBezTo>
                <a:cubicBezTo>
                  <a:pt x="327" y="188"/>
                  <a:pt x="327" y="180"/>
                  <a:pt x="327" y="171"/>
                </a:cubicBezTo>
                <a:cubicBezTo>
                  <a:pt x="320" y="171"/>
                  <a:pt x="312" y="171"/>
                  <a:pt x="304" y="170"/>
                </a:cubicBezTo>
                <a:close/>
                <a:moveTo>
                  <a:pt x="298" y="197"/>
                </a:moveTo>
                <a:cubicBezTo>
                  <a:pt x="298" y="189"/>
                  <a:pt x="298" y="181"/>
                  <a:pt x="298" y="173"/>
                </a:cubicBezTo>
                <a:cubicBezTo>
                  <a:pt x="293" y="177"/>
                  <a:pt x="292" y="189"/>
                  <a:pt x="292" y="197"/>
                </a:cubicBezTo>
                <a:cubicBezTo>
                  <a:pt x="294" y="197"/>
                  <a:pt x="296" y="197"/>
                  <a:pt x="298" y="197"/>
                </a:cubicBezTo>
                <a:close/>
                <a:moveTo>
                  <a:pt x="289" y="212"/>
                </a:moveTo>
                <a:cubicBezTo>
                  <a:pt x="286" y="226"/>
                  <a:pt x="284" y="240"/>
                  <a:pt x="282" y="255"/>
                </a:cubicBezTo>
                <a:cubicBezTo>
                  <a:pt x="287" y="251"/>
                  <a:pt x="293" y="247"/>
                  <a:pt x="298" y="243"/>
                </a:cubicBezTo>
                <a:cubicBezTo>
                  <a:pt x="298" y="232"/>
                  <a:pt x="298" y="222"/>
                  <a:pt x="298" y="212"/>
                </a:cubicBezTo>
                <a:cubicBezTo>
                  <a:pt x="295" y="212"/>
                  <a:pt x="292" y="212"/>
                  <a:pt x="289" y="212"/>
                </a:cubicBezTo>
                <a:close/>
                <a:moveTo>
                  <a:pt x="304" y="212"/>
                </a:moveTo>
                <a:cubicBezTo>
                  <a:pt x="304" y="221"/>
                  <a:pt x="304" y="229"/>
                  <a:pt x="304" y="238"/>
                </a:cubicBezTo>
                <a:cubicBezTo>
                  <a:pt x="312" y="231"/>
                  <a:pt x="320" y="225"/>
                  <a:pt x="327" y="218"/>
                </a:cubicBezTo>
                <a:cubicBezTo>
                  <a:pt x="327" y="216"/>
                  <a:pt x="327" y="214"/>
                  <a:pt x="327" y="212"/>
                </a:cubicBezTo>
                <a:cubicBezTo>
                  <a:pt x="320" y="212"/>
                  <a:pt x="312" y="212"/>
                  <a:pt x="304" y="212"/>
                </a:cubicBezTo>
                <a:close/>
                <a:moveTo>
                  <a:pt x="355" y="276"/>
                </a:moveTo>
                <a:cubicBezTo>
                  <a:pt x="358" y="273"/>
                  <a:pt x="356" y="266"/>
                  <a:pt x="355" y="262"/>
                </a:cubicBezTo>
                <a:cubicBezTo>
                  <a:pt x="352" y="249"/>
                  <a:pt x="349" y="237"/>
                  <a:pt x="346" y="225"/>
                </a:cubicBezTo>
                <a:cubicBezTo>
                  <a:pt x="346" y="225"/>
                  <a:pt x="346" y="224"/>
                  <a:pt x="346" y="224"/>
                </a:cubicBezTo>
                <a:cubicBezTo>
                  <a:pt x="342" y="228"/>
                  <a:pt x="338" y="232"/>
                  <a:pt x="334" y="236"/>
                </a:cubicBezTo>
                <a:cubicBezTo>
                  <a:pt x="334" y="249"/>
                  <a:pt x="334" y="262"/>
                  <a:pt x="334" y="275"/>
                </a:cubicBezTo>
                <a:cubicBezTo>
                  <a:pt x="341" y="275"/>
                  <a:pt x="348" y="275"/>
                  <a:pt x="355" y="276"/>
                </a:cubicBezTo>
                <a:close/>
                <a:moveTo>
                  <a:pt x="327" y="241"/>
                </a:moveTo>
                <a:cubicBezTo>
                  <a:pt x="320" y="248"/>
                  <a:pt x="312" y="254"/>
                  <a:pt x="305" y="261"/>
                </a:cubicBezTo>
                <a:cubicBezTo>
                  <a:pt x="303" y="264"/>
                  <a:pt x="304" y="272"/>
                  <a:pt x="304" y="277"/>
                </a:cubicBezTo>
                <a:cubicBezTo>
                  <a:pt x="312" y="276"/>
                  <a:pt x="320" y="276"/>
                  <a:pt x="327" y="276"/>
                </a:cubicBezTo>
                <a:cubicBezTo>
                  <a:pt x="327" y="264"/>
                  <a:pt x="327" y="253"/>
                  <a:pt x="327" y="241"/>
                </a:cubicBezTo>
                <a:close/>
                <a:moveTo>
                  <a:pt x="288" y="278"/>
                </a:moveTo>
                <a:cubicBezTo>
                  <a:pt x="291" y="277"/>
                  <a:pt x="294" y="277"/>
                  <a:pt x="298" y="277"/>
                </a:cubicBezTo>
                <a:cubicBezTo>
                  <a:pt x="299" y="275"/>
                  <a:pt x="298" y="269"/>
                  <a:pt x="298" y="267"/>
                </a:cubicBezTo>
                <a:cubicBezTo>
                  <a:pt x="294" y="269"/>
                  <a:pt x="290" y="273"/>
                  <a:pt x="288" y="278"/>
                </a:cubicBezTo>
                <a:close/>
                <a:moveTo>
                  <a:pt x="334" y="320"/>
                </a:moveTo>
                <a:cubicBezTo>
                  <a:pt x="338" y="323"/>
                  <a:pt x="342" y="325"/>
                  <a:pt x="345" y="328"/>
                </a:cubicBezTo>
                <a:cubicBezTo>
                  <a:pt x="345" y="317"/>
                  <a:pt x="347" y="309"/>
                  <a:pt x="352" y="302"/>
                </a:cubicBezTo>
                <a:cubicBezTo>
                  <a:pt x="354" y="300"/>
                  <a:pt x="356" y="297"/>
                  <a:pt x="358" y="295"/>
                </a:cubicBezTo>
                <a:cubicBezTo>
                  <a:pt x="359" y="294"/>
                  <a:pt x="360" y="294"/>
                  <a:pt x="360" y="293"/>
                </a:cubicBezTo>
                <a:cubicBezTo>
                  <a:pt x="355" y="289"/>
                  <a:pt x="343" y="292"/>
                  <a:pt x="334" y="292"/>
                </a:cubicBezTo>
                <a:cubicBezTo>
                  <a:pt x="334" y="301"/>
                  <a:pt x="334" y="311"/>
                  <a:pt x="334" y="320"/>
                </a:cubicBezTo>
                <a:close/>
                <a:moveTo>
                  <a:pt x="304" y="292"/>
                </a:moveTo>
                <a:cubicBezTo>
                  <a:pt x="304" y="295"/>
                  <a:pt x="304" y="299"/>
                  <a:pt x="304" y="302"/>
                </a:cubicBezTo>
                <a:cubicBezTo>
                  <a:pt x="311" y="307"/>
                  <a:pt x="319" y="311"/>
                  <a:pt x="326" y="316"/>
                </a:cubicBezTo>
                <a:cubicBezTo>
                  <a:pt x="327" y="316"/>
                  <a:pt x="327" y="317"/>
                  <a:pt x="327" y="317"/>
                </a:cubicBezTo>
                <a:cubicBezTo>
                  <a:pt x="327" y="309"/>
                  <a:pt x="327" y="300"/>
                  <a:pt x="327" y="292"/>
                </a:cubicBezTo>
                <a:cubicBezTo>
                  <a:pt x="320" y="292"/>
                  <a:pt x="312" y="292"/>
                  <a:pt x="304" y="292"/>
                </a:cubicBezTo>
                <a:close/>
                <a:moveTo>
                  <a:pt x="288" y="292"/>
                </a:moveTo>
                <a:cubicBezTo>
                  <a:pt x="291" y="294"/>
                  <a:pt x="294" y="296"/>
                  <a:pt x="298" y="298"/>
                </a:cubicBezTo>
                <a:cubicBezTo>
                  <a:pt x="298" y="296"/>
                  <a:pt x="298" y="294"/>
                  <a:pt x="298" y="292"/>
                </a:cubicBezTo>
                <a:cubicBezTo>
                  <a:pt x="295" y="292"/>
                  <a:pt x="291" y="292"/>
                  <a:pt x="288" y="292"/>
                </a:cubicBezTo>
                <a:close/>
                <a:moveTo>
                  <a:pt x="298" y="315"/>
                </a:moveTo>
                <a:cubicBezTo>
                  <a:pt x="291" y="311"/>
                  <a:pt x="284" y="306"/>
                  <a:pt x="277" y="301"/>
                </a:cubicBezTo>
                <a:cubicBezTo>
                  <a:pt x="274" y="319"/>
                  <a:pt x="270" y="337"/>
                  <a:pt x="267" y="355"/>
                </a:cubicBezTo>
                <a:cubicBezTo>
                  <a:pt x="277" y="355"/>
                  <a:pt x="288" y="355"/>
                  <a:pt x="298" y="355"/>
                </a:cubicBezTo>
                <a:cubicBezTo>
                  <a:pt x="298" y="342"/>
                  <a:pt x="298" y="328"/>
                  <a:pt x="298" y="315"/>
                </a:cubicBezTo>
                <a:close/>
                <a:moveTo>
                  <a:pt x="327" y="333"/>
                </a:moveTo>
                <a:cubicBezTo>
                  <a:pt x="320" y="328"/>
                  <a:pt x="312" y="323"/>
                  <a:pt x="304" y="318"/>
                </a:cubicBezTo>
                <a:cubicBezTo>
                  <a:pt x="304" y="330"/>
                  <a:pt x="304" y="343"/>
                  <a:pt x="304" y="355"/>
                </a:cubicBezTo>
                <a:cubicBezTo>
                  <a:pt x="312" y="355"/>
                  <a:pt x="320" y="355"/>
                  <a:pt x="327" y="355"/>
                </a:cubicBezTo>
                <a:cubicBezTo>
                  <a:pt x="327" y="348"/>
                  <a:pt x="327" y="340"/>
                  <a:pt x="327" y="333"/>
                </a:cubicBezTo>
                <a:close/>
                <a:moveTo>
                  <a:pt x="359" y="353"/>
                </a:moveTo>
                <a:cubicBezTo>
                  <a:pt x="351" y="348"/>
                  <a:pt x="342" y="342"/>
                  <a:pt x="334" y="336"/>
                </a:cubicBezTo>
                <a:cubicBezTo>
                  <a:pt x="334" y="342"/>
                  <a:pt x="334" y="347"/>
                  <a:pt x="334" y="353"/>
                </a:cubicBezTo>
                <a:cubicBezTo>
                  <a:pt x="342" y="353"/>
                  <a:pt x="351" y="353"/>
                  <a:pt x="359" y="353"/>
                </a:cubicBezTo>
                <a:close/>
                <a:moveTo>
                  <a:pt x="437" y="378"/>
                </a:moveTo>
                <a:cubicBezTo>
                  <a:pt x="421" y="370"/>
                  <a:pt x="405" y="363"/>
                  <a:pt x="389" y="355"/>
                </a:cubicBezTo>
                <a:cubicBezTo>
                  <a:pt x="389" y="356"/>
                  <a:pt x="388" y="356"/>
                  <a:pt x="387" y="357"/>
                </a:cubicBezTo>
                <a:cubicBezTo>
                  <a:pt x="392" y="378"/>
                  <a:pt x="397" y="398"/>
                  <a:pt x="402" y="419"/>
                </a:cubicBezTo>
                <a:cubicBezTo>
                  <a:pt x="404" y="420"/>
                  <a:pt x="421" y="419"/>
                  <a:pt x="425" y="419"/>
                </a:cubicBezTo>
                <a:cubicBezTo>
                  <a:pt x="426" y="402"/>
                  <a:pt x="431" y="390"/>
                  <a:pt x="437" y="378"/>
                </a:cubicBezTo>
                <a:close/>
                <a:moveTo>
                  <a:pt x="267" y="368"/>
                </a:moveTo>
                <a:cubicBezTo>
                  <a:pt x="267" y="373"/>
                  <a:pt x="267" y="378"/>
                  <a:pt x="267" y="383"/>
                </a:cubicBezTo>
                <a:cubicBezTo>
                  <a:pt x="269" y="383"/>
                  <a:pt x="271" y="383"/>
                  <a:pt x="272" y="383"/>
                </a:cubicBezTo>
                <a:cubicBezTo>
                  <a:pt x="272" y="378"/>
                  <a:pt x="272" y="373"/>
                  <a:pt x="272" y="368"/>
                </a:cubicBezTo>
                <a:cubicBezTo>
                  <a:pt x="271" y="368"/>
                  <a:pt x="269" y="368"/>
                  <a:pt x="267" y="368"/>
                </a:cubicBezTo>
                <a:close/>
                <a:moveTo>
                  <a:pt x="277" y="369"/>
                </a:moveTo>
                <a:cubicBezTo>
                  <a:pt x="277" y="374"/>
                  <a:pt x="277" y="378"/>
                  <a:pt x="277" y="383"/>
                </a:cubicBezTo>
                <a:cubicBezTo>
                  <a:pt x="283" y="383"/>
                  <a:pt x="290" y="383"/>
                  <a:pt x="296" y="383"/>
                </a:cubicBezTo>
                <a:cubicBezTo>
                  <a:pt x="296" y="378"/>
                  <a:pt x="296" y="374"/>
                  <a:pt x="296" y="369"/>
                </a:cubicBezTo>
                <a:cubicBezTo>
                  <a:pt x="290" y="369"/>
                  <a:pt x="283" y="369"/>
                  <a:pt x="277" y="369"/>
                </a:cubicBezTo>
                <a:close/>
                <a:moveTo>
                  <a:pt x="300" y="403"/>
                </a:moveTo>
                <a:cubicBezTo>
                  <a:pt x="323" y="392"/>
                  <a:pt x="346" y="381"/>
                  <a:pt x="369" y="370"/>
                </a:cubicBezTo>
                <a:cubicBezTo>
                  <a:pt x="370" y="370"/>
                  <a:pt x="370" y="370"/>
                  <a:pt x="370" y="370"/>
                </a:cubicBezTo>
                <a:cubicBezTo>
                  <a:pt x="347" y="370"/>
                  <a:pt x="323" y="370"/>
                  <a:pt x="300" y="370"/>
                </a:cubicBezTo>
                <a:cubicBezTo>
                  <a:pt x="300" y="381"/>
                  <a:pt x="300" y="392"/>
                  <a:pt x="300" y="403"/>
                </a:cubicBezTo>
                <a:close/>
                <a:moveTo>
                  <a:pt x="308" y="416"/>
                </a:moveTo>
                <a:cubicBezTo>
                  <a:pt x="307" y="417"/>
                  <a:pt x="306" y="418"/>
                  <a:pt x="305" y="419"/>
                </a:cubicBezTo>
                <a:cubicBezTo>
                  <a:pt x="331" y="419"/>
                  <a:pt x="358" y="419"/>
                  <a:pt x="384" y="419"/>
                </a:cubicBezTo>
                <a:cubicBezTo>
                  <a:pt x="382" y="407"/>
                  <a:pt x="380" y="395"/>
                  <a:pt x="377" y="384"/>
                </a:cubicBezTo>
                <a:cubicBezTo>
                  <a:pt x="354" y="394"/>
                  <a:pt x="331" y="405"/>
                  <a:pt x="308" y="416"/>
                </a:cubicBezTo>
                <a:close/>
                <a:moveTo>
                  <a:pt x="277" y="387"/>
                </a:moveTo>
                <a:cubicBezTo>
                  <a:pt x="277" y="397"/>
                  <a:pt x="277" y="407"/>
                  <a:pt x="277" y="417"/>
                </a:cubicBezTo>
                <a:cubicBezTo>
                  <a:pt x="283" y="413"/>
                  <a:pt x="290" y="409"/>
                  <a:pt x="297" y="405"/>
                </a:cubicBezTo>
                <a:cubicBezTo>
                  <a:pt x="297" y="399"/>
                  <a:pt x="297" y="393"/>
                  <a:pt x="297" y="387"/>
                </a:cubicBezTo>
                <a:cubicBezTo>
                  <a:pt x="290" y="387"/>
                  <a:pt x="283" y="387"/>
                  <a:pt x="277" y="387"/>
                </a:cubicBezTo>
                <a:close/>
                <a:moveTo>
                  <a:pt x="267" y="387"/>
                </a:moveTo>
                <a:cubicBezTo>
                  <a:pt x="267" y="396"/>
                  <a:pt x="267" y="405"/>
                  <a:pt x="267" y="413"/>
                </a:cubicBezTo>
                <a:cubicBezTo>
                  <a:pt x="269" y="413"/>
                  <a:pt x="271" y="413"/>
                  <a:pt x="272" y="413"/>
                </a:cubicBezTo>
                <a:cubicBezTo>
                  <a:pt x="272" y="405"/>
                  <a:pt x="272" y="396"/>
                  <a:pt x="272" y="387"/>
                </a:cubicBezTo>
                <a:cubicBezTo>
                  <a:pt x="271" y="387"/>
                  <a:pt x="269" y="387"/>
                  <a:pt x="267" y="387"/>
                </a:cubicBezTo>
                <a:close/>
                <a:moveTo>
                  <a:pt x="263" y="389"/>
                </a:moveTo>
                <a:cubicBezTo>
                  <a:pt x="261" y="399"/>
                  <a:pt x="259" y="409"/>
                  <a:pt x="257" y="420"/>
                </a:cubicBezTo>
                <a:cubicBezTo>
                  <a:pt x="260" y="420"/>
                  <a:pt x="262" y="420"/>
                  <a:pt x="265" y="420"/>
                </a:cubicBezTo>
                <a:cubicBezTo>
                  <a:pt x="264" y="409"/>
                  <a:pt x="264" y="399"/>
                  <a:pt x="263" y="389"/>
                </a:cubicBezTo>
                <a:close/>
                <a:moveTo>
                  <a:pt x="492" y="417"/>
                </a:moveTo>
                <a:cubicBezTo>
                  <a:pt x="492" y="417"/>
                  <a:pt x="492" y="418"/>
                  <a:pt x="491" y="418"/>
                </a:cubicBezTo>
                <a:cubicBezTo>
                  <a:pt x="500" y="418"/>
                  <a:pt x="508" y="418"/>
                  <a:pt x="517" y="419"/>
                </a:cubicBezTo>
                <a:cubicBezTo>
                  <a:pt x="518" y="417"/>
                  <a:pt x="518" y="416"/>
                  <a:pt x="519" y="414"/>
                </a:cubicBezTo>
                <a:cubicBezTo>
                  <a:pt x="513" y="411"/>
                  <a:pt x="506" y="408"/>
                  <a:pt x="500" y="405"/>
                </a:cubicBezTo>
                <a:cubicBezTo>
                  <a:pt x="497" y="406"/>
                  <a:pt x="493" y="414"/>
                  <a:pt x="492" y="417"/>
                </a:cubicBezTo>
                <a:close/>
                <a:moveTo>
                  <a:pt x="494" y="423"/>
                </a:moveTo>
                <a:cubicBezTo>
                  <a:pt x="494" y="423"/>
                  <a:pt x="493" y="422"/>
                  <a:pt x="492" y="422"/>
                </a:cubicBezTo>
                <a:cubicBezTo>
                  <a:pt x="481" y="441"/>
                  <a:pt x="470" y="461"/>
                  <a:pt x="460" y="480"/>
                </a:cubicBezTo>
                <a:cubicBezTo>
                  <a:pt x="465" y="485"/>
                  <a:pt x="484" y="482"/>
                  <a:pt x="494" y="482"/>
                </a:cubicBezTo>
                <a:cubicBezTo>
                  <a:pt x="494" y="462"/>
                  <a:pt x="494" y="443"/>
                  <a:pt x="494" y="423"/>
                </a:cubicBezTo>
                <a:close/>
                <a:moveTo>
                  <a:pt x="499" y="422"/>
                </a:moveTo>
                <a:cubicBezTo>
                  <a:pt x="498" y="442"/>
                  <a:pt x="498" y="462"/>
                  <a:pt x="498" y="482"/>
                </a:cubicBezTo>
                <a:cubicBezTo>
                  <a:pt x="505" y="482"/>
                  <a:pt x="511" y="482"/>
                  <a:pt x="518" y="482"/>
                </a:cubicBezTo>
                <a:cubicBezTo>
                  <a:pt x="518" y="462"/>
                  <a:pt x="518" y="443"/>
                  <a:pt x="517" y="423"/>
                </a:cubicBezTo>
                <a:cubicBezTo>
                  <a:pt x="511" y="423"/>
                  <a:pt x="505" y="423"/>
                  <a:pt x="499" y="422"/>
                </a:cubicBezTo>
                <a:close/>
                <a:moveTo>
                  <a:pt x="300" y="423"/>
                </a:moveTo>
                <a:cubicBezTo>
                  <a:pt x="300" y="426"/>
                  <a:pt x="300" y="429"/>
                  <a:pt x="300" y="432"/>
                </a:cubicBezTo>
                <a:cubicBezTo>
                  <a:pt x="312" y="432"/>
                  <a:pt x="325" y="432"/>
                  <a:pt x="338" y="432"/>
                </a:cubicBezTo>
                <a:cubicBezTo>
                  <a:pt x="338" y="429"/>
                  <a:pt x="338" y="426"/>
                  <a:pt x="338" y="423"/>
                </a:cubicBezTo>
                <a:cubicBezTo>
                  <a:pt x="325" y="423"/>
                  <a:pt x="312" y="423"/>
                  <a:pt x="300" y="423"/>
                </a:cubicBezTo>
                <a:close/>
                <a:moveTo>
                  <a:pt x="341" y="423"/>
                </a:moveTo>
                <a:cubicBezTo>
                  <a:pt x="341" y="426"/>
                  <a:pt x="341" y="429"/>
                  <a:pt x="341" y="432"/>
                </a:cubicBezTo>
                <a:cubicBezTo>
                  <a:pt x="353" y="432"/>
                  <a:pt x="364" y="432"/>
                  <a:pt x="376" y="432"/>
                </a:cubicBezTo>
                <a:cubicBezTo>
                  <a:pt x="376" y="429"/>
                  <a:pt x="376" y="426"/>
                  <a:pt x="376" y="423"/>
                </a:cubicBezTo>
                <a:cubicBezTo>
                  <a:pt x="364" y="423"/>
                  <a:pt x="353" y="423"/>
                  <a:pt x="341" y="423"/>
                </a:cubicBezTo>
                <a:close/>
                <a:moveTo>
                  <a:pt x="296" y="423"/>
                </a:moveTo>
                <a:cubicBezTo>
                  <a:pt x="290" y="426"/>
                  <a:pt x="284" y="428"/>
                  <a:pt x="278" y="431"/>
                </a:cubicBezTo>
                <a:cubicBezTo>
                  <a:pt x="284" y="431"/>
                  <a:pt x="290" y="432"/>
                  <a:pt x="296" y="432"/>
                </a:cubicBezTo>
                <a:cubicBezTo>
                  <a:pt x="296" y="429"/>
                  <a:pt x="296" y="426"/>
                  <a:pt x="296" y="423"/>
                </a:cubicBezTo>
                <a:close/>
                <a:moveTo>
                  <a:pt x="379" y="423"/>
                </a:moveTo>
                <a:cubicBezTo>
                  <a:pt x="379" y="426"/>
                  <a:pt x="379" y="429"/>
                  <a:pt x="379" y="432"/>
                </a:cubicBezTo>
                <a:cubicBezTo>
                  <a:pt x="381" y="432"/>
                  <a:pt x="383" y="432"/>
                  <a:pt x="386" y="432"/>
                </a:cubicBezTo>
                <a:cubicBezTo>
                  <a:pt x="386" y="429"/>
                  <a:pt x="386" y="426"/>
                  <a:pt x="386" y="423"/>
                </a:cubicBezTo>
                <a:cubicBezTo>
                  <a:pt x="383" y="423"/>
                  <a:pt x="381" y="423"/>
                  <a:pt x="379" y="423"/>
                </a:cubicBezTo>
                <a:close/>
                <a:moveTo>
                  <a:pt x="592" y="424"/>
                </a:moveTo>
                <a:cubicBezTo>
                  <a:pt x="592" y="443"/>
                  <a:pt x="592" y="462"/>
                  <a:pt x="592" y="481"/>
                </a:cubicBezTo>
                <a:cubicBezTo>
                  <a:pt x="598" y="481"/>
                  <a:pt x="604" y="481"/>
                  <a:pt x="610" y="481"/>
                </a:cubicBezTo>
                <a:cubicBezTo>
                  <a:pt x="611" y="462"/>
                  <a:pt x="611" y="443"/>
                  <a:pt x="611" y="425"/>
                </a:cubicBezTo>
                <a:cubicBezTo>
                  <a:pt x="605" y="424"/>
                  <a:pt x="598" y="424"/>
                  <a:pt x="592" y="424"/>
                </a:cubicBezTo>
                <a:close/>
                <a:moveTo>
                  <a:pt x="434" y="482"/>
                </a:moveTo>
                <a:cubicBezTo>
                  <a:pt x="432" y="474"/>
                  <a:pt x="427" y="470"/>
                  <a:pt x="426" y="463"/>
                </a:cubicBezTo>
                <a:cubicBezTo>
                  <a:pt x="423" y="451"/>
                  <a:pt x="424" y="436"/>
                  <a:pt x="424" y="424"/>
                </a:cubicBezTo>
                <a:cubicBezTo>
                  <a:pt x="422" y="424"/>
                  <a:pt x="420" y="425"/>
                  <a:pt x="418" y="426"/>
                </a:cubicBezTo>
                <a:cubicBezTo>
                  <a:pt x="418" y="441"/>
                  <a:pt x="417" y="456"/>
                  <a:pt x="417" y="470"/>
                </a:cubicBezTo>
                <a:cubicBezTo>
                  <a:pt x="419" y="473"/>
                  <a:pt x="421" y="475"/>
                  <a:pt x="423" y="477"/>
                </a:cubicBezTo>
                <a:cubicBezTo>
                  <a:pt x="423" y="478"/>
                  <a:pt x="423" y="480"/>
                  <a:pt x="423" y="482"/>
                </a:cubicBezTo>
                <a:cubicBezTo>
                  <a:pt x="427" y="482"/>
                  <a:pt x="431" y="482"/>
                  <a:pt x="434" y="482"/>
                </a:cubicBezTo>
                <a:close/>
                <a:moveTo>
                  <a:pt x="403" y="424"/>
                </a:moveTo>
                <a:cubicBezTo>
                  <a:pt x="403" y="424"/>
                  <a:pt x="403" y="424"/>
                  <a:pt x="403" y="424"/>
                </a:cubicBezTo>
                <a:cubicBezTo>
                  <a:pt x="406" y="438"/>
                  <a:pt x="409" y="451"/>
                  <a:pt x="412" y="465"/>
                </a:cubicBezTo>
                <a:cubicBezTo>
                  <a:pt x="412" y="451"/>
                  <a:pt x="412" y="437"/>
                  <a:pt x="413" y="424"/>
                </a:cubicBezTo>
                <a:cubicBezTo>
                  <a:pt x="410" y="424"/>
                  <a:pt x="406" y="424"/>
                  <a:pt x="403" y="424"/>
                </a:cubicBezTo>
                <a:close/>
                <a:moveTo>
                  <a:pt x="267" y="446"/>
                </a:moveTo>
                <a:cubicBezTo>
                  <a:pt x="267" y="452"/>
                  <a:pt x="267" y="458"/>
                  <a:pt x="267" y="463"/>
                </a:cubicBezTo>
                <a:cubicBezTo>
                  <a:pt x="269" y="463"/>
                  <a:pt x="271" y="463"/>
                  <a:pt x="273" y="463"/>
                </a:cubicBezTo>
                <a:cubicBezTo>
                  <a:pt x="273" y="458"/>
                  <a:pt x="273" y="452"/>
                  <a:pt x="273" y="446"/>
                </a:cubicBezTo>
                <a:cubicBezTo>
                  <a:pt x="271" y="446"/>
                  <a:pt x="269" y="446"/>
                  <a:pt x="267" y="446"/>
                </a:cubicBezTo>
                <a:close/>
                <a:moveTo>
                  <a:pt x="251" y="446"/>
                </a:moveTo>
                <a:cubicBezTo>
                  <a:pt x="251" y="455"/>
                  <a:pt x="251" y="465"/>
                  <a:pt x="251" y="474"/>
                </a:cubicBezTo>
                <a:cubicBezTo>
                  <a:pt x="253" y="474"/>
                  <a:pt x="255" y="474"/>
                  <a:pt x="258" y="474"/>
                </a:cubicBezTo>
                <a:cubicBezTo>
                  <a:pt x="258" y="465"/>
                  <a:pt x="258" y="455"/>
                  <a:pt x="258" y="446"/>
                </a:cubicBezTo>
                <a:cubicBezTo>
                  <a:pt x="255" y="446"/>
                  <a:pt x="253" y="446"/>
                  <a:pt x="251" y="446"/>
                </a:cubicBezTo>
                <a:close/>
                <a:moveTo>
                  <a:pt x="260" y="446"/>
                </a:moveTo>
                <a:cubicBezTo>
                  <a:pt x="260" y="456"/>
                  <a:pt x="260" y="466"/>
                  <a:pt x="260" y="476"/>
                </a:cubicBezTo>
                <a:cubicBezTo>
                  <a:pt x="262" y="476"/>
                  <a:pt x="263" y="476"/>
                  <a:pt x="264" y="476"/>
                </a:cubicBezTo>
                <a:cubicBezTo>
                  <a:pt x="264" y="466"/>
                  <a:pt x="264" y="456"/>
                  <a:pt x="264" y="446"/>
                </a:cubicBezTo>
                <a:cubicBezTo>
                  <a:pt x="263" y="446"/>
                  <a:pt x="262" y="446"/>
                  <a:pt x="260" y="446"/>
                </a:cubicBezTo>
                <a:close/>
                <a:moveTo>
                  <a:pt x="389" y="447"/>
                </a:moveTo>
                <a:cubicBezTo>
                  <a:pt x="386" y="447"/>
                  <a:pt x="383" y="447"/>
                  <a:pt x="380" y="447"/>
                </a:cubicBezTo>
                <a:cubicBezTo>
                  <a:pt x="380" y="457"/>
                  <a:pt x="380" y="467"/>
                  <a:pt x="380" y="477"/>
                </a:cubicBezTo>
                <a:cubicBezTo>
                  <a:pt x="385" y="477"/>
                  <a:pt x="389" y="476"/>
                  <a:pt x="393" y="476"/>
                </a:cubicBezTo>
                <a:cubicBezTo>
                  <a:pt x="393" y="465"/>
                  <a:pt x="390" y="457"/>
                  <a:pt x="389" y="447"/>
                </a:cubicBezTo>
                <a:close/>
                <a:moveTo>
                  <a:pt x="341" y="447"/>
                </a:moveTo>
                <a:cubicBezTo>
                  <a:pt x="341" y="459"/>
                  <a:pt x="341" y="470"/>
                  <a:pt x="341" y="481"/>
                </a:cubicBezTo>
                <a:cubicBezTo>
                  <a:pt x="351" y="481"/>
                  <a:pt x="360" y="481"/>
                  <a:pt x="369" y="481"/>
                </a:cubicBezTo>
                <a:cubicBezTo>
                  <a:pt x="369" y="480"/>
                  <a:pt x="369" y="478"/>
                  <a:pt x="369" y="477"/>
                </a:cubicBezTo>
                <a:cubicBezTo>
                  <a:pt x="372" y="477"/>
                  <a:pt x="374" y="477"/>
                  <a:pt x="376" y="477"/>
                </a:cubicBezTo>
                <a:cubicBezTo>
                  <a:pt x="376" y="467"/>
                  <a:pt x="376" y="457"/>
                  <a:pt x="376" y="447"/>
                </a:cubicBezTo>
                <a:cubicBezTo>
                  <a:pt x="364" y="447"/>
                  <a:pt x="353" y="447"/>
                  <a:pt x="341" y="447"/>
                </a:cubicBezTo>
                <a:close/>
                <a:moveTo>
                  <a:pt x="300" y="447"/>
                </a:moveTo>
                <a:cubicBezTo>
                  <a:pt x="300" y="459"/>
                  <a:pt x="300" y="470"/>
                  <a:pt x="300" y="481"/>
                </a:cubicBezTo>
                <a:cubicBezTo>
                  <a:pt x="313" y="481"/>
                  <a:pt x="325" y="481"/>
                  <a:pt x="337" y="481"/>
                </a:cubicBezTo>
                <a:cubicBezTo>
                  <a:pt x="337" y="470"/>
                  <a:pt x="337" y="459"/>
                  <a:pt x="337" y="447"/>
                </a:cubicBezTo>
                <a:cubicBezTo>
                  <a:pt x="325" y="447"/>
                  <a:pt x="313" y="447"/>
                  <a:pt x="300" y="447"/>
                </a:cubicBezTo>
                <a:close/>
                <a:moveTo>
                  <a:pt x="276" y="447"/>
                </a:moveTo>
                <a:cubicBezTo>
                  <a:pt x="276" y="452"/>
                  <a:pt x="276" y="458"/>
                  <a:pt x="276" y="463"/>
                </a:cubicBezTo>
                <a:cubicBezTo>
                  <a:pt x="283" y="463"/>
                  <a:pt x="290" y="463"/>
                  <a:pt x="297" y="463"/>
                </a:cubicBezTo>
                <a:cubicBezTo>
                  <a:pt x="297" y="458"/>
                  <a:pt x="297" y="452"/>
                  <a:pt x="297" y="447"/>
                </a:cubicBezTo>
                <a:cubicBezTo>
                  <a:pt x="290" y="447"/>
                  <a:pt x="283" y="447"/>
                  <a:pt x="276" y="447"/>
                </a:cubicBezTo>
                <a:close/>
                <a:moveTo>
                  <a:pt x="276" y="467"/>
                </a:moveTo>
                <a:cubicBezTo>
                  <a:pt x="276" y="472"/>
                  <a:pt x="276" y="476"/>
                  <a:pt x="276" y="481"/>
                </a:cubicBezTo>
                <a:cubicBezTo>
                  <a:pt x="283" y="481"/>
                  <a:pt x="290" y="481"/>
                  <a:pt x="297" y="481"/>
                </a:cubicBezTo>
                <a:cubicBezTo>
                  <a:pt x="297" y="476"/>
                  <a:pt x="297" y="472"/>
                  <a:pt x="297" y="467"/>
                </a:cubicBezTo>
                <a:cubicBezTo>
                  <a:pt x="290" y="467"/>
                  <a:pt x="283" y="467"/>
                  <a:pt x="276" y="467"/>
                </a:cubicBezTo>
                <a:close/>
                <a:moveTo>
                  <a:pt x="267" y="467"/>
                </a:moveTo>
                <a:cubicBezTo>
                  <a:pt x="267" y="472"/>
                  <a:pt x="267" y="476"/>
                  <a:pt x="267" y="481"/>
                </a:cubicBezTo>
                <a:cubicBezTo>
                  <a:pt x="269" y="481"/>
                  <a:pt x="271" y="481"/>
                  <a:pt x="274" y="481"/>
                </a:cubicBezTo>
                <a:cubicBezTo>
                  <a:pt x="274" y="476"/>
                  <a:pt x="274" y="472"/>
                  <a:pt x="274" y="467"/>
                </a:cubicBezTo>
                <a:cubicBezTo>
                  <a:pt x="271" y="467"/>
                  <a:pt x="269" y="467"/>
                  <a:pt x="267" y="467"/>
                </a:cubicBezTo>
                <a:close/>
              </a:path>
            </a:pathLst>
          </a:custGeom>
          <a:solidFill>
            <a:schemeClr val="tx1">
              <a:lumMod val="90000"/>
              <a:lumOff val="10000"/>
            </a:schemeClr>
          </a:solid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grpSp>
        <p:nvGrpSpPr>
          <p:cNvPr id="12" name="Group 27"/>
          <p:cNvGrpSpPr/>
          <p:nvPr/>
        </p:nvGrpSpPr>
        <p:grpSpPr>
          <a:xfrm>
            <a:off x="4346576" y="2437049"/>
            <a:ext cx="837359" cy="307928"/>
            <a:chOff x="649288" y="2586037"/>
            <a:chExt cx="2076450" cy="763588"/>
          </a:xfrm>
          <a:solidFill>
            <a:schemeClr val="bg1">
              <a:lumMod val="65000"/>
            </a:schemeClr>
          </a:solidFill>
        </p:grpSpPr>
        <p:sp>
          <p:nvSpPr>
            <p:cNvPr id="29" name="Freeform 21"/>
            <p:cNvSpPr>
              <a:spLocks noEditPoints="1"/>
            </p:cNvSpPr>
            <p:nvPr/>
          </p:nvSpPr>
          <p:spPr bwMode="auto">
            <a:xfrm>
              <a:off x="649288" y="2586037"/>
              <a:ext cx="2076450" cy="763588"/>
            </a:xfrm>
            <a:custGeom>
              <a:avLst/>
              <a:gdLst/>
              <a:ahLst/>
              <a:cxnLst>
                <a:cxn ang="0">
                  <a:pos x="0" y="247"/>
                </a:cxn>
                <a:cxn ang="0">
                  <a:pos x="134" y="247"/>
                </a:cxn>
                <a:cxn ang="0">
                  <a:pos x="120" y="290"/>
                </a:cxn>
                <a:cxn ang="0">
                  <a:pos x="54" y="290"/>
                </a:cxn>
                <a:cxn ang="0">
                  <a:pos x="0" y="276"/>
                </a:cxn>
                <a:cxn ang="0">
                  <a:pos x="0" y="247"/>
                </a:cxn>
                <a:cxn ang="0">
                  <a:pos x="660" y="290"/>
                </a:cxn>
                <a:cxn ang="0">
                  <a:pos x="262" y="290"/>
                </a:cxn>
                <a:cxn ang="0">
                  <a:pos x="248" y="247"/>
                </a:cxn>
                <a:cxn ang="0">
                  <a:pos x="651" y="247"/>
                </a:cxn>
                <a:cxn ang="0">
                  <a:pos x="642" y="216"/>
                </a:cxn>
                <a:cxn ang="0">
                  <a:pos x="590" y="231"/>
                </a:cxn>
                <a:cxn ang="0">
                  <a:pos x="97" y="231"/>
                </a:cxn>
                <a:cxn ang="0">
                  <a:pos x="0" y="133"/>
                </a:cxn>
                <a:cxn ang="0">
                  <a:pos x="0" y="98"/>
                </a:cxn>
                <a:cxn ang="0">
                  <a:pos x="97" y="0"/>
                </a:cxn>
                <a:cxn ang="0">
                  <a:pos x="590" y="0"/>
                </a:cxn>
                <a:cxn ang="0">
                  <a:pos x="688" y="98"/>
                </a:cxn>
                <a:cxn ang="0">
                  <a:pos x="688" y="133"/>
                </a:cxn>
                <a:cxn ang="0">
                  <a:pos x="663" y="197"/>
                </a:cxn>
                <a:cxn ang="0">
                  <a:pos x="678" y="247"/>
                </a:cxn>
                <a:cxn ang="0">
                  <a:pos x="712" y="247"/>
                </a:cxn>
                <a:cxn ang="0">
                  <a:pos x="712" y="0"/>
                </a:cxn>
                <a:cxn ang="0">
                  <a:pos x="832" y="0"/>
                </a:cxn>
                <a:cxn ang="0">
                  <a:pos x="832" y="29"/>
                </a:cxn>
                <a:cxn ang="0">
                  <a:pos x="869" y="143"/>
                </a:cxn>
                <a:cxn ang="0">
                  <a:pos x="936" y="171"/>
                </a:cxn>
                <a:cxn ang="0">
                  <a:pos x="936" y="290"/>
                </a:cxn>
                <a:cxn ang="0">
                  <a:pos x="879" y="290"/>
                </a:cxn>
                <a:cxn ang="0">
                  <a:pos x="879" y="285"/>
                </a:cxn>
                <a:cxn ang="0">
                  <a:pos x="871" y="258"/>
                </a:cxn>
                <a:cxn ang="0">
                  <a:pos x="808" y="219"/>
                </a:cxn>
                <a:cxn ang="0">
                  <a:pos x="737" y="290"/>
                </a:cxn>
                <a:cxn ang="0">
                  <a:pos x="686" y="290"/>
                </a:cxn>
                <a:cxn ang="0">
                  <a:pos x="841" y="143"/>
                </a:cxn>
                <a:cxn ang="0">
                  <a:pos x="813" y="57"/>
                </a:cxn>
                <a:cxn ang="0">
                  <a:pos x="746" y="57"/>
                </a:cxn>
                <a:cxn ang="0">
                  <a:pos x="746" y="143"/>
                </a:cxn>
                <a:cxn ang="0">
                  <a:pos x="841" y="143"/>
                </a:cxn>
                <a:cxn ang="0">
                  <a:pos x="243" y="290"/>
                </a:cxn>
                <a:cxn ang="0">
                  <a:pos x="191" y="342"/>
                </a:cxn>
                <a:cxn ang="0">
                  <a:pos x="139" y="290"/>
                </a:cxn>
                <a:cxn ang="0">
                  <a:pos x="191" y="238"/>
                </a:cxn>
                <a:cxn ang="0">
                  <a:pos x="243" y="290"/>
                </a:cxn>
                <a:cxn ang="0">
                  <a:pos x="220" y="290"/>
                </a:cxn>
                <a:cxn ang="0">
                  <a:pos x="191" y="262"/>
                </a:cxn>
                <a:cxn ang="0">
                  <a:pos x="163" y="290"/>
                </a:cxn>
                <a:cxn ang="0">
                  <a:pos x="191" y="318"/>
                </a:cxn>
                <a:cxn ang="0">
                  <a:pos x="220" y="290"/>
                </a:cxn>
                <a:cxn ang="0">
                  <a:pos x="860" y="290"/>
                </a:cxn>
                <a:cxn ang="0">
                  <a:pos x="808" y="342"/>
                </a:cxn>
                <a:cxn ang="0">
                  <a:pos x="755" y="290"/>
                </a:cxn>
                <a:cxn ang="0">
                  <a:pos x="808" y="238"/>
                </a:cxn>
                <a:cxn ang="0">
                  <a:pos x="860" y="290"/>
                </a:cxn>
                <a:cxn ang="0">
                  <a:pos x="836" y="290"/>
                </a:cxn>
                <a:cxn ang="0">
                  <a:pos x="808" y="262"/>
                </a:cxn>
                <a:cxn ang="0">
                  <a:pos x="779" y="290"/>
                </a:cxn>
                <a:cxn ang="0">
                  <a:pos x="808" y="318"/>
                </a:cxn>
                <a:cxn ang="0">
                  <a:pos x="836" y="290"/>
                </a:cxn>
              </a:cxnLst>
              <a:rect l="0" t="0" r="r" b="b"/>
              <a:pathLst>
                <a:path w="936" h="342">
                  <a:moveTo>
                    <a:pt x="0" y="247"/>
                  </a:moveTo>
                  <a:cubicBezTo>
                    <a:pt x="134" y="247"/>
                    <a:pt x="134" y="247"/>
                    <a:pt x="134" y="247"/>
                  </a:cubicBezTo>
                  <a:cubicBezTo>
                    <a:pt x="125" y="259"/>
                    <a:pt x="120" y="274"/>
                    <a:pt x="120" y="290"/>
                  </a:cubicBezTo>
                  <a:cubicBezTo>
                    <a:pt x="54" y="290"/>
                    <a:pt x="54" y="290"/>
                    <a:pt x="54" y="290"/>
                  </a:cubicBezTo>
                  <a:cubicBezTo>
                    <a:pt x="0" y="276"/>
                    <a:pt x="0" y="276"/>
                    <a:pt x="0" y="276"/>
                  </a:cubicBezTo>
                  <a:lnTo>
                    <a:pt x="0" y="247"/>
                  </a:lnTo>
                  <a:close/>
                  <a:moveTo>
                    <a:pt x="660" y="290"/>
                  </a:moveTo>
                  <a:cubicBezTo>
                    <a:pt x="262" y="290"/>
                    <a:pt x="262" y="290"/>
                    <a:pt x="262" y="290"/>
                  </a:cubicBezTo>
                  <a:cubicBezTo>
                    <a:pt x="262" y="274"/>
                    <a:pt x="257" y="259"/>
                    <a:pt x="248" y="247"/>
                  </a:cubicBezTo>
                  <a:cubicBezTo>
                    <a:pt x="651" y="247"/>
                    <a:pt x="651" y="247"/>
                    <a:pt x="651" y="247"/>
                  </a:cubicBezTo>
                  <a:cubicBezTo>
                    <a:pt x="648" y="235"/>
                    <a:pt x="645" y="225"/>
                    <a:pt x="642" y="216"/>
                  </a:cubicBezTo>
                  <a:cubicBezTo>
                    <a:pt x="627" y="225"/>
                    <a:pt x="609" y="231"/>
                    <a:pt x="590" y="231"/>
                  </a:cubicBezTo>
                  <a:cubicBezTo>
                    <a:pt x="97" y="231"/>
                    <a:pt x="97" y="231"/>
                    <a:pt x="97" y="231"/>
                  </a:cubicBezTo>
                  <a:cubicBezTo>
                    <a:pt x="44" y="231"/>
                    <a:pt x="0" y="187"/>
                    <a:pt x="0" y="133"/>
                  </a:cubicBezTo>
                  <a:cubicBezTo>
                    <a:pt x="0" y="98"/>
                    <a:pt x="0" y="98"/>
                    <a:pt x="0" y="98"/>
                  </a:cubicBezTo>
                  <a:cubicBezTo>
                    <a:pt x="0" y="44"/>
                    <a:pt x="44" y="0"/>
                    <a:pt x="97" y="0"/>
                  </a:cubicBezTo>
                  <a:cubicBezTo>
                    <a:pt x="590" y="0"/>
                    <a:pt x="590" y="0"/>
                    <a:pt x="590" y="0"/>
                  </a:cubicBezTo>
                  <a:cubicBezTo>
                    <a:pt x="644" y="0"/>
                    <a:pt x="688" y="44"/>
                    <a:pt x="688" y="98"/>
                  </a:cubicBezTo>
                  <a:cubicBezTo>
                    <a:pt x="688" y="133"/>
                    <a:pt x="688" y="133"/>
                    <a:pt x="688" y="133"/>
                  </a:cubicBezTo>
                  <a:cubicBezTo>
                    <a:pt x="688" y="158"/>
                    <a:pt x="678" y="180"/>
                    <a:pt x="663" y="197"/>
                  </a:cubicBezTo>
                  <a:cubicBezTo>
                    <a:pt x="667" y="209"/>
                    <a:pt x="673" y="227"/>
                    <a:pt x="678" y="247"/>
                  </a:cubicBezTo>
                  <a:cubicBezTo>
                    <a:pt x="712" y="247"/>
                    <a:pt x="712" y="247"/>
                    <a:pt x="712" y="247"/>
                  </a:cubicBezTo>
                  <a:cubicBezTo>
                    <a:pt x="712" y="0"/>
                    <a:pt x="712" y="0"/>
                    <a:pt x="712" y="0"/>
                  </a:cubicBezTo>
                  <a:cubicBezTo>
                    <a:pt x="832" y="0"/>
                    <a:pt x="832" y="0"/>
                    <a:pt x="832" y="0"/>
                  </a:cubicBezTo>
                  <a:cubicBezTo>
                    <a:pt x="832" y="29"/>
                    <a:pt x="832" y="29"/>
                    <a:pt x="832" y="29"/>
                  </a:cubicBezTo>
                  <a:cubicBezTo>
                    <a:pt x="869" y="143"/>
                    <a:pt x="869" y="143"/>
                    <a:pt x="869" y="143"/>
                  </a:cubicBezTo>
                  <a:cubicBezTo>
                    <a:pt x="936" y="171"/>
                    <a:pt x="936" y="171"/>
                    <a:pt x="936" y="171"/>
                  </a:cubicBezTo>
                  <a:cubicBezTo>
                    <a:pt x="936" y="290"/>
                    <a:pt x="936" y="290"/>
                    <a:pt x="936" y="290"/>
                  </a:cubicBezTo>
                  <a:cubicBezTo>
                    <a:pt x="879" y="290"/>
                    <a:pt x="879" y="290"/>
                    <a:pt x="879" y="290"/>
                  </a:cubicBezTo>
                  <a:cubicBezTo>
                    <a:pt x="879" y="288"/>
                    <a:pt x="879" y="287"/>
                    <a:pt x="879" y="285"/>
                  </a:cubicBezTo>
                  <a:cubicBezTo>
                    <a:pt x="878" y="275"/>
                    <a:pt x="875" y="266"/>
                    <a:pt x="871" y="258"/>
                  </a:cubicBezTo>
                  <a:cubicBezTo>
                    <a:pt x="859" y="235"/>
                    <a:pt x="835" y="219"/>
                    <a:pt x="808" y="219"/>
                  </a:cubicBezTo>
                  <a:cubicBezTo>
                    <a:pt x="768" y="219"/>
                    <a:pt x="737" y="251"/>
                    <a:pt x="737" y="290"/>
                  </a:cubicBezTo>
                  <a:cubicBezTo>
                    <a:pt x="686" y="290"/>
                    <a:pt x="686" y="290"/>
                    <a:pt x="686" y="290"/>
                  </a:cubicBezTo>
                  <a:moveTo>
                    <a:pt x="841" y="143"/>
                  </a:moveTo>
                  <a:cubicBezTo>
                    <a:pt x="813" y="57"/>
                    <a:pt x="813" y="57"/>
                    <a:pt x="813" y="57"/>
                  </a:cubicBezTo>
                  <a:cubicBezTo>
                    <a:pt x="746" y="57"/>
                    <a:pt x="746" y="57"/>
                    <a:pt x="746" y="57"/>
                  </a:cubicBezTo>
                  <a:cubicBezTo>
                    <a:pt x="746" y="143"/>
                    <a:pt x="746" y="143"/>
                    <a:pt x="746" y="143"/>
                  </a:cubicBezTo>
                  <a:lnTo>
                    <a:pt x="841" y="143"/>
                  </a:lnTo>
                  <a:close/>
                  <a:moveTo>
                    <a:pt x="243" y="290"/>
                  </a:moveTo>
                  <a:cubicBezTo>
                    <a:pt x="243" y="319"/>
                    <a:pt x="220" y="342"/>
                    <a:pt x="191" y="342"/>
                  </a:cubicBezTo>
                  <a:cubicBezTo>
                    <a:pt x="162" y="342"/>
                    <a:pt x="139" y="319"/>
                    <a:pt x="139" y="290"/>
                  </a:cubicBezTo>
                  <a:cubicBezTo>
                    <a:pt x="139" y="261"/>
                    <a:pt x="162" y="238"/>
                    <a:pt x="191" y="238"/>
                  </a:cubicBezTo>
                  <a:cubicBezTo>
                    <a:pt x="220" y="238"/>
                    <a:pt x="243" y="261"/>
                    <a:pt x="243" y="290"/>
                  </a:cubicBezTo>
                  <a:close/>
                  <a:moveTo>
                    <a:pt x="220" y="290"/>
                  </a:moveTo>
                  <a:cubicBezTo>
                    <a:pt x="220" y="274"/>
                    <a:pt x="207" y="262"/>
                    <a:pt x="191" y="262"/>
                  </a:cubicBezTo>
                  <a:cubicBezTo>
                    <a:pt x="175" y="262"/>
                    <a:pt x="163" y="274"/>
                    <a:pt x="163" y="290"/>
                  </a:cubicBezTo>
                  <a:cubicBezTo>
                    <a:pt x="163" y="306"/>
                    <a:pt x="175" y="318"/>
                    <a:pt x="191" y="318"/>
                  </a:cubicBezTo>
                  <a:cubicBezTo>
                    <a:pt x="207" y="318"/>
                    <a:pt x="220" y="306"/>
                    <a:pt x="220" y="290"/>
                  </a:cubicBezTo>
                  <a:close/>
                  <a:moveTo>
                    <a:pt x="860" y="290"/>
                  </a:moveTo>
                  <a:cubicBezTo>
                    <a:pt x="860" y="319"/>
                    <a:pt x="837" y="342"/>
                    <a:pt x="808" y="342"/>
                  </a:cubicBezTo>
                  <a:cubicBezTo>
                    <a:pt x="779" y="342"/>
                    <a:pt x="755" y="319"/>
                    <a:pt x="755" y="290"/>
                  </a:cubicBezTo>
                  <a:cubicBezTo>
                    <a:pt x="755" y="261"/>
                    <a:pt x="779" y="238"/>
                    <a:pt x="808" y="238"/>
                  </a:cubicBezTo>
                  <a:cubicBezTo>
                    <a:pt x="837" y="238"/>
                    <a:pt x="860" y="261"/>
                    <a:pt x="860" y="290"/>
                  </a:cubicBezTo>
                  <a:close/>
                  <a:moveTo>
                    <a:pt x="836" y="290"/>
                  </a:moveTo>
                  <a:cubicBezTo>
                    <a:pt x="836" y="274"/>
                    <a:pt x="824" y="262"/>
                    <a:pt x="808" y="262"/>
                  </a:cubicBezTo>
                  <a:cubicBezTo>
                    <a:pt x="792" y="262"/>
                    <a:pt x="779" y="274"/>
                    <a:pt x="779" y="290"/>
                  </a:cubicBezTo>
                  <a:cubicBezTo>
                    <a:pt x="779" y="306"/>
                    <a:pt x="792" y="318"/>
                    <a:pt x="808" y="318"/>
                  </a:cubicBezTo>
                  <a:cubicBezTo>
                    <a:pt x="824" y="318"/>
                    <a:pt x="836" y="306"/>
                    <a:pt x="836" y="290"/>
                  </a:cubicBezTo>
                  <a:close/>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30" name="Freeform 36"/>
            <p:cNvSpPr>
              <a:spLocks noEditPoints="1"/>
            </p:cNvSpPr>
            <p:nvPr/>
          </p:nvSpPr>
          <p:spPr bwMode="auto">
            <a:xfrm>
              <a:off x="1294638" y="2661095"/>
              <a:ext cx="256761" cy="351747"/>
            </a:xfrm>
            <a:custGeom>
              <a:avLst/>
              <a:gdLst/>
              <a:ahLst/>
              <a:cxnLst>
                <a:cxn ang="0">
                  <a:pos x="39" y="2"/>
                </a:cxn>
                <a:cxn ang="0">
                  <a:pos x="35" y="0"/>
                </a:cxn>
                <a:cxn ang="0">
                  <a:pos x="32" y="2"/>
                </a:cxn>
                <a:cxn ang="0">
                  <a:pos x="0" y="63"/>
                </a:cxn>
                <a:cxn ang="0">
                  <a:pos x="35" y="98"/>
                </a:cxn>
                <a:cxn ang="0">
                  <a:pos x="70" y="63"/>
                </a:cxn>
                <a:cxn ang="0">
                  <a:pos x="39" y="2"/>
                </a:cxn>
                <a:cxn ang="0">
                  <a:pos x="23" y="83"/>
                </a:cxn>
                <a:cxn ang="0">
                  <a:pos x="19" y="85"/>
                </a:cxn>
                <a:cxn ang="0">
                  <a:pos x="16" y="83"/>
                </a:cxn>
                <a:cxn ang="0">
                  <a:pos x="7" y="54"/>
                </a:cxn>
                <a:cxn ang="0">
                  <a:pos x="13" y="50"/>
                </a:cxn>
                <a:cxn ang="0">
                  <a:pos x="16" y="56"/>
                </a:cxn>
                <a:cxn ang="0">
                  <a:pos x="22" y="76"/>
                </a:cxn>
                <a:cxn ang="0">
                  <a:pos x="23" y="83"/>
                </a:cxn>
                <a:cxn ang="0">
                  <a:pos x="32" y="93"/>
                </a:cxn>
                <a:cxn ang="0">
                  <a:pos x="27" y="87"/>
                </a:cxn>
                <a:cxn ang="0">
                  <a:pos x="32" y="82"/>
                </a:cxn>
                <a:cxn ang="0">
                  <a:pos x="38" y="87"/>
                </a:cxn>
                <a:cxn ang="0">
                  <a:pos x="32" y="93"/>
                </a:cxn>
                <a:cxn ang="0">
                  <a:pos x="32" y="93"/>
                </a:cxn>
                <a:cxn ang="0">
                  <a:pos x="32" y="93"/>
                </a:cxn>
              </a:cxnLst>
              <a:rect l="0" t="0" r="r" b="b"/>
              <a:pathLst>
                <a:path w="70" h="98">
                  <a:moveTo>
                    <a:pt x="39" y="2"/>
                  </a:moveTo>
                  <a:cubicBezTo>
                    <a:pt x="38" y="1"/>
                    <a:pt x="37" y="0"/>
                    <a:pt x="35" y="0"/>
                  </a:cubicBezTo>
                  <a:cubicBezTo>
                    <a:pt x="34" y="0"/>
                    <a:pt x="32" y="1"/>
                    <a:pt x="32" y="2"/>
                  </a:cubicBezTo>
                  <a:cubicBezTo>
                    <a:pt x="23" y="14"/>
                    <a:pt x="0" y="47"/>
                    <a:pt x="0" y="63"/>
                  </a:cubicBezTo>
                  <a:cubicBezTo>
                    <a:pt x="0" y="82"/>
                    <a:pt x="16" y="98"/>
                    <a:pt x="35" y="98"/>
                  </a:cubicBezTo>
                  <a:cubicBezTo>
                    <a:pt x="55" y="98"/>
                    <a:pt x="70" y="82"/>
                    <a:pt x="70" y="63"/>
                  </a:cubicBezTo>
                  <a:cubicBezTo>
                    <a:pt x="70" y="47"/>
                    <a:pt x="48" y="14"/>
                    <a:pt x="39" y="2"/>
                  </a:cubicBezTo>
                  <a:close/>
                  <a:moveTo>
                    <a:pt x="23" y="83"/>
                  </a:moveTo>
                  <a:cubicBezTo>
                    <a:pt x="22" y="84"/>
                    <a:pt x="20" y="85"/>
                    <a:pt x="19" y="85"/>
                  </a:cubicBezTo>
                  <a:cubicBezTo>
                    <a:pt x="18" y="85"/>
                    <a:pt x="17" y="84"/>
                    <a:pt x="16" y="83"/>
                  </a:cubicBezTo>
                  <a:cubicBezTo>
                    <a:pt x="2" y="72"/>
                    <a:pt x="7" y="55"/>
                    <a:pt x="7" y="54"/>
                  </a:cubicBezTo>
                  <a:cubicBezTo>
                    <a:pt x="8" y="51"/>
                    <a:pt x="11" y="50"/>
                    <a:pt x="13" y="50"/>
                  </a:cubicBezTo>
                  <a:cubicBezTo>
                    <a:pt x="16" y="51"/>
                    <a:pt x="17" y="54"/>
                    <a:pt x="16" y="56"/>
                  </a:cubicBezTo>
                  <a:cubicBezTo>
                    <a:pt x="16" y="57"/>
                    <a:pt x="13" y="68"/>
                    <a:pt x="22" y="76"/>
                  </a:cubicBezTo>
                  <a:cubicBezTo>
                    <a:pt x="24" y="78"/>
                    <a:pt x="25" y="81"/>
                    <a:pt x="23" y="83"/>
                  </a:cubicBezTo>
                  <a:close/>
                  <a:moveTo>
                    <a:pt x="32" y="93"/>
                  </a:moveTo>
                  <a:cubicBezTo>
                    <a:pt x="30" y="93"/>
                    <a:pt x="27" y="90"/>
                    <a:pt x="27" y="87"/>
                  </a:cubicBezTo>
                  <a:cubicBezTo>
                    <a:pt x="27" y="84"/>
                    <a:pt x="30" y="82"/>
                    <a:pt x="32" y="82"/>
                  </a:cubicBezTo>
                  <a:cubicBezTo>
                    <a:pt x="35" y="82"/>
                    <a:pt x="38" y="84"/>
                    <a:pt x="38" y="87"/>
                  </a:cubicBezTo>
                  <a:cubicBezTo>
                    <a:pt x="38" y="90"/>
                    <a:pt x="35" y="93"/>
                    <a:pt x="32" y="93"/>
                  </a:cubicBezTo>
                  <a:close/>
                  <a:moveTo>
                    <a:pt x="32" y="93"/>
                  </a:moveTo>
                  <a:cubicBezTo>
                    <a:pt x="32" y="93"/>
                    <a:pt x="32" y="93"/>
                    <a:pt x="32" y="93"/>
                  </a:cubicBezTo>
                </a:path>
              </a:pathLst>
            </a:custGeom>
            <a:solidFill>
              <a:schemeClr val="tx1">
                <a:lumMod val="90000"/>
                <a:lumOff val="10000"/>
              </a:schemeClr>
            </a:solid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grpSp>
      <p:grpSp>
        <p:nvGrpSpPr>
          <p:cNvPr id="14" name="Group 33"/>
          <p:cNvGrpSpPr/>
          <p:nvPr/>
        </p:nvGrpSpPr>
        <p:grpSpPr>
          <a:xfrm>
            <a:off x="3706176" y="2415770"/>
            <a:ext cx="513582" cy="328801"/>
            <a:chOff x="196850" y="1958976"/>
            <a:chExt cx="1200150" cy="768350"/>
          </a:xfrm>
          <a:solidFill>
            <a:schemeClr val="bg1">
              <a:lumMod val="65000"/>
            </a:schemeClr>
          </a:solidFill>
        </p:grpSpPr>
        <p:grpSp>
          <p:nvGrpSpPr>
            <p:cNvPr id="15" name="Group 47"/>
            <p:cNvGrpSpPr/>
            <p:nvPr/>
          </p:nvGrpSpPr>
          <p:grpSpPr>
            <a:xfrm>
              <a:off x="196850" y="1958976"/>
              <a:ext cx="1200150" cy="768350"/>
              <a:chOff x="196850" y="1958976"/>
              <a:chExt cx="1200150" cy="768350"/>
            </a:xfrm>
            <a:grpFill/>
          </p:grpSpPr>
          <p:sp>
            <p:nvSpPr>
              <p:cNvPr id="37" name="Freeform 19"/>
              <p:cNvSpPr>
                <a:spLocks noEditPoints="1"/>
              </p:cNvSpPr>
              <p:nvPr/>
            </p:nvSpPr>
            <p:spPr bwMode="auto">
              <a:xfrm>
                <a:off x="196850" y="1958976"/>
                <a:ext cx="1200150" cy="641350"/>
              </a:xfrm>
              <a:custGeom>
                <a:avLst/>
                <a:gdLst/>
                <a:ahLst/>
                <a:cxnLst>
                  <a:cxn ang="0">
                    <a:pos x="2" y="159"/>
                  </a:cxn>
                  <a:cxn ang="0">
                    <a:pos x="6" y="157"/>
                  </a:cxn>
                  <a:cxn ang="0">
                    <a:pos x="100" y="157"/>
                  </a:cxn>
                  <a:cxn ang="0">
                    <a:pos x="105" y="159"/>
                  </a:cxn>
                  <a:cxn ang="0">
                    <a:pos x="107" y="163"/>
                  </a:cxn>
                  <a:cxn ang="0">
                    <a:pos x="107" y="164"/>
                  </a:cxn>
                  <a:cxn ang="0">
                    <a:pos x="105" y="168"/>
                  </a:cxn>
                  <a:cxn ang="0">
                    <a:pos x="100" y="170"/>
                  </a:cxn>
                  <a:cxn ang="0">
                    <a:pos x="6" y="170"/>
                  </a:cxn>
                  <a:cxn ang="0">
                    <a:pos x="2" y="168"/>
                  </a:cxn>
                  <a:cxn ang="0">
                    <a:pos x="0" y="164"/>
                  </a:cxn>
                  <a:cxn ang="0">
                    <a:pos x="0" y="163"/>
                  </a:cxn>
                  <a:cxn ang="0">
                    <a:pos x="2" y="159"/>
                  </a:cxn>
                  <a:cxn ang="0">
                    <a:pos x="317" y="90"/>
                  </a:cxn>
                  <a:cxn ang="0">
                    <a:pos x="299" y="132"/>
                  </a:cxn>
                  <a:cxn ang="0">
                    <a:pos x="257" y="150"/>
                  </a:cxn>
                  <a:cxn ang="0">
                    <a:pos x="63" y="150"/>
                  </a:cxn>
                  <a:cxn ang="0">
                    <a:pos x="20" y="132"/>
                  </a:cxn>
                  <a:cxn ang="0">
                    <a:pos x="3" y="90"/>
                  </a:cxn>
                  <a:cxn ang="0">
                    <a:pos x="3" y="83"/>
                  </a:cxn>
                  <a:cxn ang="0">
                    <a:pos x="20" y="41"/>
                  </a:cxn>
                  <a:cxn ang="0">
                    <a:pos x="63" y="23"/>
                  </a:cxn>
                  <a:cxn ang="0">
                    <a:pos x="68" y="23"/>
                  </a:cxn>
                  <a:cxn ang="0">
                    <a:pos x="68" y="20"/>
                  </a:cxn>
                  <a:cxn ang="0">
                    <a:pos x="71" y="12"/>
                  </a:cxn>
                  <a:cxn ang="0">
                    <a:pos x="79" y="9"/>
                  </a:cxn>
                  <a:cxn ang="0">
                    <a:pos x="87" y="12"/>
                  </a:cxn>
                  <a:cxn ang="0">
                    <a:pos x="90" y="20"/>
                  </a:cxn>
                  <a:cxn ang="0">
                    <a:pos x="90" y="23"/>
                  </a:cxn>
                  <a:cxn ang="0">
                    <a:pos x="123" y="23"/>
                  </a:cxn>
                  <a:cxn ang="0">
                    <a:pos x="122" y="18"/>
                  </a:cxn>
                  <a:cxn ang="0">
                    <a:pos x="122" y="17"/>
                  </a:cxn>
                  <a:cxn ang="0">
                    <a:pos x="127" y="5"/>
                  </a:cxn>
                  <a:cxn ang="0">
                    <a:pos x="140" y="0"/>
                  </a:cxn>
                  <a:cxn ang="0">
                    <a:pos x="180" y="0"/>
                  </a:cxn>
                  <a:cxn ang="0">
                    <a:pos x="193" y="5"/>
                  </a:cxn>
                  <a:cxn ang="0">
                    <a:pos x="198" y="17"/>
                  </a:cxn>
                  <a:cxn ang="0">
                    <a:pos x="198" y="18"/>
                  </a:cxn>
                  <a:cxn ang="0">
                    <a:pos x="197" y="23"/>
                  </a:cxn>
                  <a:cxn ang="0">
                    <a:pos x="226" y="23"/>
                  </a:cxn>
                  <a:cxn ang="0">
                    <a:pos x="226" y="20"/>
                  </a:cxn>
                  <a:cxn ang="0">
                    <a:pos x="229" y="12"/>
                  </a:cxn>
                  <a:cxn ang="0">
                    <a:pos x="237" y="9"/>
                  </a:cxn>
                  <a:cxn ang="0">
                    <a:pos x="245" y="12"/>
                  </a:cxn>
                  <a:cxn ang="0">
                    <a:pos x="248" y="20"/>
                  </a:cxn>
                  <a:cxn ang="0">
                    <a:pos x="248" y="23"/>
                  </a:cxn>
                  <a:cxn ang="0">
                    <a:pos x="257" y="23"/>
                  </a:cxn>
                  <a:cxn ang="0">
                    <a:pos x="299" y="41"/>
                  </a:cxn>
                  <a:cxn ang="0">
                    <a:pos x="317" y="83"/>
                  </a:cxn>
                  <a:cxn ang="0">
                    <a:pos x="317" y="90"/>
                  </a:cxn>
                  <a:cxn ang="0">
                    <a:pos x="301" y="159"/>
                  </a:cxn>
                  <a:cxn ang="0">
                    <a:pos x="303" y="163"/>
                  </a:cxn>
                  <a:cxn ang="0">
                    <a:pos x="303" y="164"/>
                  </a:cxn>
                  <a:cxn ang="0">
                    <a:pos x="301" y="168"/>
                  </a:cxn>
                  <a:cxn ang="0">
                    <a:pos x="296" y="170"/>
                  </a:cxn>
                  <a:cxn ang="0">
                    <a:pos x="202" y="170"/>
                  </a:cxn>
                  <a:cxn ang="0">
                    <a:pos x="198" y="168"/>
                  </a:cxn>
                  <a:cxn ang="0">
                    <a:pos x="196" y="164"/>
                  </a:cxn>
                  <a:cxn ang="0">
                    <a:pos x="196" y="163"/>
                  </a:cxn>
                  <a:cxn ang="0">
                    <a:pos x="198" y="159"/>
                  </a:cxn>
                  <a:cxn ang="0">
                    <a:pos x="202" y="157"/>
                  </a:cxn>
                  <a:cxn ang="0">
                    <a:pos x="296" y="157"/>
                  </a:cxn>
                  <a:cxn ang="0">
                    <a:pos x="301" y="159"/>
                  </a:cxn>
                </a:cxnLst>
                <a:rect l="0" t="0" r="r" b="b"/>
                <a:pathLst>
                  <a:path w="317" h="170">
                    <a:moveTo>
                      <a:pt x="2" y="159"/>
                    </a:moveTo>
                    <a:cubicBezTo>
                      <a:pt x="3" y="158"/>
                      <a:pt x="4" y="157"/>
                      <a:pt x="6" y="157"/>
                    </a:cubicBezTo>
                    <a:cubicBezTo>
                      <a:pt x="100" y="157"/>
                      <a:pt x="100" y="157"/>
                      <a:pt x="100" y="157"/>
                    </a:cubicBezTo>
                    <a:cubicBezTo>
                      <a:pt x="102" y="157"/>
                      <a:pt x="104" y="158"/>
                      <a:pt x="105" y="159"/>
                    </a:cubicBezTo>
                    <a:cubicBezTo>
                      <a:pt x="106" y="160"/>
                      <a:pt x="107" y="162"/>
                      <a:pt x="107" y="163"/>
                    </a:cubicBezTo>
                    <a:cubicBezTo>
                      <a:pt x="107" y="164"/>
                      <a:pt x="107" y="164"/>
                      <a:pt x="107" y="164"/>
                    </a:cubicBezTo>
                    <a:cubicBezTo>
                      <a:pt x="107" y="165"/>
                      <a:pt x="106" y="167"/>
                      <a:pt x="105" y="168"/>
                    </a:cubicBezTo>
                    <a:cubicBezTo>
                      <a:pt x="104" y="169"/>
                      <a:pt x="102" y="170"/>
                      <a:pt x="100" y="170"/>
                    </a:cubicBezTo>
                    <a:cubicBezTo>
                      <a:pt x="6" y="170"/>
                      <a:pt x="6" y="170"/>
                      <a:pt x="6" y="170"/>
                    </a:cubicBezTo>
                    <a:cubicBezTo>
                      <a:pt x="4" y="170"/>
                      <a:pt x="3" y="169"/>
                      <a:pt x="2" y="168"/>
                    </a:cubicBezTo>
                    <a:cubicBezTo>
                      <a:pt x="0" y="167"/>
                      <a:pt x="0" y="165"/>
                      <a:pt x="0" y="164"/>
                    </a:cubicBezTo>
                    <a:cubicBezTo>
                      <a:pt x="0" y="163"/>
                      <a:pt x="0" y="163"/>
                      <a:pt x="0" y="163"/>
                    </a:cubicBezTo>
                    <a:cubicBezTo>
                      <a:pt x="0" y="162"/>
                      <a:pt x="0" y="160"/>
                      <a:pt x="2" y="159"/>
                    </a:cubicBezTo>
                    <a:close/>
                    <a:moveTo>
                      <a:pt x="317" y="90"/>
                    </a:moveTo>
                    <a:cubicBezTo>
                      <a:pt x="317" y="107"/>
                      <a:pt x="311" y="121"/>
                      <a:pt x="299" y="132"/>
                    </a:cubicBezTo>
                    <a:cubicBezTo>
                      <a:pt x="287" y="144"/>
                      <a:pt x="273" y="150"/>
                      <a:pt x="257" y="150"/>
                    </a:cubicBezTo>
                    <a:cubicBezTo>
                      <a:pt x="63" y="150"/>
                      <a:pt x="63" y="150"/>
                      <a:pt x="63" y="150"/>
                    </a:cubicBezTo>
                    <a:cubicBezTo>
                      <a:pt x="46" y="150"/>
                      <a:pt x="32" y="144"/>
                      <a:pt x="20" y="132"/>
                    </a:cubicBezTo>
                    <a:cubicBezTo>
                      <a:pt x="9" y="121"/>
                      <a:pt x="3" y="107"/>
                      <a:pt x="3" y="90"/>
                    </a:cubicBezTo>
                    <a:cubicBezTo>
                      <a:pt x="3" y="83"/>
                      <a:pt x="3" y="83"/>
                      <a:pt x="3" y="83"/>
                    </a:cubicBezTo>
                    <a:cubicBezTo>
                      <a:pt x="3" y="66"/>
                      <a:pt x="9" y="52"/>
                      <a:pt x="20" y="41"/>
                    </a:cubicBezTo>
                    <a:cubicBezTo>
                      <a:pt x="32" y="29"/>
                      <a:pt x="46" y="23"/>
                      <a:pt x="63" y="23"/>
                    </a:cubicBezTo>
                    <a:cubicBezTo>
                      <a:pt x="68" y="23"/>
                      <a:pt x="68" y="23"/>
                      <a:pt x="68" y="23"/>
                    </a:cubicBezTo>
                    <a:cubicBezTo>
                      <a:pt x="68" y="20"/>
                      <a:pt x="68" y="20"/>
                      <a:pt x="68" y="20"/>
                    </a:cubicBezTo>
                    <a:cubicBezTo>
                      <a:pt x="68" y="17"/>
                      <a:pt x="69" y="14"/>
                      <a:pt x="71" y="12"/>
                    </a:cubicBezTo>
                    <a:cubicBezTo>
                      <a:pt x="73" y="10"/>
                      <a:pt x="76" y="9"/>
                      <a:pt x="79" y="9"/>
                    </a:cubicBezTo>
                    <a:cubicBezTo>
                      <a:pt x="82" y="9"/>
                      <a:pt x="84" y="10"/>
                      <a:pt x="87" y="12"/>
                    </a:cubicBezTo>
                    <a:cubicBezTo>
                      <a:pt x="89" y="14"/>
                      <a:pt x="90" y="17"/>
                      <a:pt x="90" y="20"/>
                    </a:cubicBezTo>
                    <a:cubicBezTo>
                      <a:pt x="90" y="23"/>
                      <a:pt x="90" y="23"/>
                      <a:pt x="90" y="23"/>
                    </a:cubicBezTo>
                    <a:cubicBezTo>
                      <a:pt x="123" y="23"/>
                      <a:pt x="123" y="23"/>
                      <a:pt x="123" y="23"/>
                    </a:cubicBezTo>
                    <a:cubicBezTo>
                      <a:pt x="122" y="21"/>
                      <a:pt x="122" y="20"/>
                      <a:pt x="122" y="18"/>
                    </a:cubicBezTo>
                    <a:cubicBezTo>
                      <a:pt x="122" y="17"/>
                      <a:pt x="122" y="17"/>
                      <a:pt x="122" y="17"/>
                    </a:cubicBezTo>
                    <a:cubicBezTo>
                      <a:pt x="122" y="12"/>
                      <a:pt x="124" y="8"/>
                      <a:pt x="127" y="5"/>
                    </a:cubicBezTo>
                    <a:cubicBezTo>
                      <a:pt x="130" y="1"/>
                      <a:pt x="135" y="0"/>
                      <a:pt x="140" y="0"/>
                    </a:cubicBezTo>
                    <a:cubicBezTo>
                      <a:pt x="180" y="0"/>
                      <a:pt x="180" y="0"/>
                      <a:pt x="180" y="0"/>
                    </a:cubicBezTo>
                    <a:cubicBezTo>
                      <a:pt x="185" y="0"/>
                      <a:pt x="189" y="1"/>
                      <a:pt x="193" y="5"/>
                    </a:cubicBezTo>
                    <a:cubicBezTo>
                      <a:pt x="196" y="8"/>
                      <a:pt x="198" y="12"/>
                      <a:pt x="198" y="17"/>
                    </a:cubicBezTo>
                    <a:cubicBezTo>
                      <a:pt x="198" y="18"/>
                      <a:pt x="198" y="18"/>
                      <a:pt x="198" y="18"/>
                    </a:cubicBezTo>
                    <a:cubicBezTo>
                      <a:pt x="198" y="20"/>
                      <a:pt x="198" y="21"/>
                      <a:pt x="197" y="23"/>
                    </a:cubicBezTo>
                    <a:cubicBezTo>
                      <a:pt x="226" y="23"/>
                      <a:pt x="226" y="23"/>
                      <a:pt x="226" y="23"/>
                    </a:cubicBezTo>
                    <a:cubicBezTo>
                      <a:pt x="226" y="20"/>
                      <a:pt x="226" y="20"/>
                      <a:pt x="226" y="20"/>
                    </a:cubicBezTo>
                    <a:cubicBezTo>
                      <a:pt x="226" y="17"/>
                      <a:pt x="227" y="14"/>
                      <a:pt x="229" y="12"/>
                    </a:cubicBezTo>
                    <a:cubicBezTo>
                      <a:pt x="231" y="10"/>
                      <a:pt x="234" y="9"/>
                      <a:pt x="237" y="9"/>
                    </a:cubicBezTo>
                    <a:cubicBezTo>
                      <a:pt x="240" y="9"/>
                      <a:pt x="242" y="10"/>
                      <a:pt x="245" y="12"/>
                    </a:cubicBezTo>
                    <a:cubicBezTo>
                      <a:pt x="247" y="14"/>
                      <a:pt x="248" y="17"/>
                      <a:pt x="248" y="20"/>
                    </a:cubicBezTo>
                    <a:cubicBezTo>
                      <a:pt x="248" y="23"/>
                      <a:pt x="248" y="23"/>
                      <a:pt x="248" y="23"/>
                    </a:cubicBezTo>
                    <a:cubicBezTo>
                      <a:pt x="257" y="23"/>
                      <a:pt x="257" y="23"/>
                      <a:pt x="257" y="23"/>
                    </a:cubicBezTo>
                    <a:cubicBezTo>
                      <a:pt x="273" y="23"/>
                      <a:pt x="287" y="29"/>
                      <a:pt x="299" y="41"/>
                    </a:cubicBezTo>
                    <a:cubicBezTo>
                      <a:pt x="311" y="52"/>
                      <a:pt x="317" y="66"/>
                      <a:pt x="317" y="83"/>
                    </a:cubicBezTo>
                    <a:lnTo>
                      <a:pt x="317" y="90"/>
                    </a:lnTo>
                    <a:close/>
                    <a:moveTo>
                      <a:pt x="301" y="159"/>
                    </a:moveTo>
                    <a:cubicBezTo>
                      <a:pt x="302" y="160"/>
                      <a:pt x="303" y="162"/>
                      <a:pt x="303" y="163"/>
                    </a:cubicBezTo>
                    <a:cubicBezTo>
                      <a:pt x="303" y="164"/>
                      <a:pt x="303" y="164"/>
                      <a:pt x="303" y="164"/>
                    </a:cubicBezTo>
                    <a:cubicBezTo>
                      <a:pt x="303" y="165"/>
                      <a:pt x="302" y="167"/>
                      <a:pt x="301" y="168"/>
                    </a:cubicBezTo>
                    <a:cubicBezTo>
                      <a:pt x="300" y="169"/>
                      <a:pt x="298" y="170"/>
                      <a:pt x="296" y="170"/>
                    </a:cubicBezTo>
                    <a:cubicBezTo>
                      <a:pt x="202" y="170"/>
                      <a:pt x="202" y="170"/>
                      <a:pt x="202" y="170"/>
                    </a:cubicBezTo>
                    <a:cubicBezTo>
                      <a:pt x="200" y="170"/>
                      <a:pt x="199" y="169"/>
                      <a:pt x="198" y="168"/>
                    </a:cubicBezTo>
                    <a:cubicBezTo>
                      <a:pt x="196" y="167"/>
                      <a:pt x="196" y="165"/>
                      <a:pt x="196" y="164"/>
                    </a:cubicBezTo>
                    <a:cubicBezTo>
                      <a:pt x="196" y="163"/>
                      <a:pt x="196" y="163"/>
                      <a:pt x="196" y="163"/>
                    </a:cubicBezTo>
                    <a:cubicBezTo>
                      <a:pt x="196" y="162"/>
                      <a:pt x="196" y="160"/>
                      <a:pt x="198" y="159"/>
                    </a:cubicBezTo>
                    <a:cubicBezTo>
                      <a:pt x="199" y="158"/>
                      <a:pt x="200" y="157"/>
                      <a:pt x="202" y="157"/>
                    </a:cubicBezTo>
                    <a:cubicBezTo>
                      <a:pt x="296" y="157"/>
                      <a:pt x="296" y="157"/>
                      <a:pt x="296" y="157"/>
                    </a:cubicBezTo>
                    <a:cubicBezTo>
                      <a:pt x="298" y="157"/>
                      <a:pt x="300" y="158"/>
                      <a:pt x="301" y="159"/>
                    </a:cubicBezTo>
                    <a:close/>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38" name="Freeform 20"/>
              <p:cNvSpPr/>
              <p:nvPr/>
            </p:nvSpPr>
            <p:spPr bwMode="auto">
              <a:xfrm>
                <a:off x="261938" y="2611438"/>
                <a:ext cx="117475" cy="115888"/>
              </a:xfrm>
              <a:custGeom>
                <a:avLst/>
                <a:gdLst/>
                <a:ahLst/>
                <a:cxnLst>
                  <a:cxn ang="0">
                    <a:pos x="26" y="26"/>
                  </a:cxn>
                  <a:cxn ang="0">
                    <a:pos x="15" y="31"/>
                  </a:cxn>
                  <a:cxn ang="0">
                    <a:pos x="4" y="26"/>
                  </a:cxn>
                  <a:cxn ang="0">
                    <a:pos x="0" y="15"/>
                  </a:cxn>
                  <a:cxn ang="0">
                    <a:pos x="4" y="4"/>
                  </a:cxn>
                  <a:cxn ang="0">
                    <a:pos x="15" y="0"/>
                  </a:cxn>
                  <a:cxn ang="0">
                    <a:pos x="26" y="4"/>
                  </a:cxn>
                  <a:cxn ang="0">
                    <a:pos x="31" y="15"/>
                  </a:cxn>
                  <a:cxn ang="0">
                    <a:pos x="26" y="26"/>
                  </a:cxn>
                </a:cxnLst>
                <a:rect l="0" t="0" r="r" b="b"/>
                <a:pathLst>
                  <a:path w="31" h="31">
                    <a:moveTo>
                      <a:pt x="26" y="26"/>
                    </a:moveTo>
                    <a:cubicBezTo>
                      <a:pt x="23" y="29"/>
                      <a:pt x="19" y="31"/>
                      <a:pt x="15" y="31"/>
                    </a:cubicBezTo>
                    <a:cubicBezTo>
                      <a:pt x="11" y="31"/>
                      <a:pt x="7" y="29"/>
                      <a:pt x="4" y="26"/>
                    </a:cubicBezTo>
                    <a:cubicBezTo>
                      <a:pt x="1" y="23"/>
                      <a:pt x="0" y="20"/>
                      <a:pt x="0" y="15"/>
                    </a:cubicBezTo>
                    <a:cubicBezTo>
                      <a:pt x="0" y="11"/>
                      <a:pt x="1" y="7"/>
                      <a:pt x="4" y="4"/>
                    </a:cubicBezTo>
                    <a:cubicBezTo>
                      <a:pt x="7" y="1"/>
                      <a:pt x="11" y="0"/>
                      <a:pt x="15" y="0"/>
                    </a:cubicBezTo>
                    <a:cubicBezTo>
                      <a:pt x="19" y="0"/>
                      <a:pt x="23" y="1"/>
                      <a:pt x="26" y="4"/>
                    </a:cubicBezTo>
                    <a:cubicBezTo>
                      <a:pt x="29" y="7"/>
                      <a:pt x="31" y="11"/>
                      <a:pt x="31" y="15"/>
                    </a:cubicBezTo>
                    <a:cubicBezTo>
                      <a:pt x="31" y="20"/>
                      <a:pt x="29" y="23"/>
                      <a:pt x="26" y="26"/>
                    </a:cubicBezTo>
                    <a:close/>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39" name="Freeform 21"/>
              <p:cNvSpPr/>
              <p:nvPr/>
            </p:nvSpPr>
            <p:spPr bwMode="auto">
              <a:xfrm>
                <a:off x="420688" y="2611438"/>
                <a:ext cx="117475" cy="115888"/>
              </a:xfrm>
              <a:custGeom>
                <a:avLst/>
                <a:gdLst/>
                <a:ahLst/>
                <a:cxnLst>
                  <a:cxn ang="0">
                    <a:pos x="15" y="31"/>
                  </a:cxn>
                  <a:cxn ang="0">
                    <a:pos x="4" y="26"/>
                  </a:cxn>
                  <a:cxn ang="0">
                    <a:pos x="0" y="15"/>
                  </a:cxn>
                  <a:cxn ang="0">
                    <a:pos x="4" y="4"/>
                  </a:cxn>
                  <a:cxn ang="0">
                    <a:pos x="15" y="0"/>
                  </a:cxn>
                  <a:cxn ang="0">
                    <a:pos x="26" y="4"/>
                  </a:cxn>
                  <a:cxn ang="0">
                    <a:pos x="31" y="15"/>
                  </a:cxn>
                  <a:cxn ang="0">
                    <a:pos x="26" y="26"/>
                  </a:cxn>
                  <a:cxn ang="0">
                    <a:pos x="15" y="31"/>
                  </a:cxn>
                </a:cxnLst>
                <a:rect l="0" t="0" r="r" b="b"/>
                <a:pathLst>
                  <a:path w="31" h="31">
                    <a:moveTo>
                      <a:pt x="15" y="31"/>
                    </a:moveTo>
                    <a:cubicBezTo>
                      <a:pt x="11" y="31"/>
                      <a:pt x="7" y="29"/>
                      <a:pt x="4" y="26"/>
                    </a:cubicBezTo>
                    <a:cubicBezTo>
                      <a:pt x="1" y="23"/>
                      <a:pt x="0" y="20"/>
                      <a:pt x="0" y="15"/>
                    </a:cubicBezTo>
                    <a:cubicBezTo>
                      <a:pt x="0" y="11"/>
                      <a:pt x="1" y="7"/>
                      <a:pt x="4" y="4"/>
                    </a:cubicBezTo>
                    <a:cubicBezTo>
                      <a:pt x="7" y="1"/>
                      <a:pt x="11" y="0"/>
                      <a:pt x="15" y="0"/>
                    </a:cubicBezTo>
                    <a:cubicBezTo>
                      <a:pt x="19" y="0"/>
                      <a:pt x="23" y="1"/>
                      <a:pt x="26" y="4"/>
                    </a:cubicBezTo>
                    <a:cubicBezTo>
                      <a:pt x="29" y="7"/>
                      <a:pt x="31" y="11"/>
                      <a:pt x="31" y="15"/>
                    </a:cubicBezTo>
                    <a:cubicBezTo>
                      <a:pt x="31" y="20"/>
                      <a:pt x="29" y="23"/>
                      <a:pt x="26" y="26"/>
                    </a:cubicBezTo>
                    <a:cubicBezTo>
                      <a:pt x="23" y="29"/>
                      <a:pt x="19" y="31"/>
                      <a:pt x="15" y="31"/>
                    </a:cubicBezTo>
                    <a:close/>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40" name="Freeform 22"/>
              <p:cNvSpPr/>
              <p:nvPr/>
            </p:nvSpPr>
            <p:spPr bwMode="auto">
              <a:xfrm>
                <a:off x="1003300" y="2611438"/>
                <a:ext cx="117475" cy="115888"/>
              </a:xfrm>
              <a:custGeom>
                <a:avLst/>
                <a:gdLst/>
                <a:ahLst/>
                <a:cxnLst>
                  <a:cxn ang="0">
                    <a:pos x="15" y="31"/>
                  </a:cxn>
                  <a:cxn ang="0">
                    <a:pos x="4" y="26"/>
                  </a:cxn>
                  <a:cxn ang="0">
                    <a:pos x="0" y="15"/>
                  </a:cxn>
                  <a:cxn ang="0">
                    <a:pos x="4" y="4"/>
                  </a:cxn>
                  <a:cxn ang="0">
                    <a:pos x="15" y="0"/>
                  </a:cxn>
                  <a:cxn ang="0">
                    <a:pos x="26" y="4"/>
                  </a:cxn>
                  <a:cxn ang="0">
                    <a:pos x="31" y="15"/>
                  </a:cxn>
                  <a:cxn ang="0">
                    <a:pos x="26" y="26"/>
                  </a:cxn>
                  <a:cxn ang="0">
                    <a:pos x="15" y="31"/>
                  </a:cxn>
                </a:cxnLst>
                <a:rect l="0" t="0" r="r" b="b"/>
                <a:pathLst>
                  <a:path w="31" h="31">
                    <a:moveTo>
                      <a:pt x="15" y="31"/>
                    </a:moveTo>
                    <a:cubicBezTo>
                      <a:pt x="11" y="31"/>
                      <a:pt x="7" y="29"/>
                      <a:pt x="4" y="26"/>
                    </a:cubicBezTo>
                    <a:cubicBezTo>
                      <a:pt x="1" y="23"/>
                      <a:pt x="0" y="20"/>
                      <a:pt x="0" y="15"/>
                    </a:cubicBezTo>
                    <a:cubicBezTo>
                      <a:pt x="0" y="11"/>
                      <a:pt x="1" y="7"/>
                      <a:pt x="4" y="4"/>
                    </a:cubicBezTo>
                    <a:cubicBezTo>
                      <a:pt x="7" y="1"/>
                      <a:pt x="11" y="0"/>
                      <a:pt x="15" y="0"/>
                    </a:cubicBezTo>
                    <a:cubicBezTo>
                      <a:pt x="19" y="0"/>
                      <a:pt x="23" y="1"/>
                      <a:pt x="26" y="4"/>
                    </a:cubicBezTo>
                    <a:cubicBezTo>
                      <a:pt x="29" y="7"/>
                      <a:pt x="31" y="11"/>
                      <a:pt x="31" y="15"/>
                    </a:cubicBezTo>
                    <a:cubicBezTo>
                      <a:pt x="31" y="20"/>
                      <a:pt x="29" y="23"/>
                      <a:pt x="26" y="26"/>
                    </a:cubicBezTo>
                    <a:cubicBezTo>
                      <a:pt x="23" y="29"/>
                      <a:pt x="19" y="31"/>
                      <a:pt x="15" y="31"/>
                    </a:cubicBezTo>
                    <a:close/>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41" name="Freeform 23"/>
              <p:cNvSpPr/>
              <p:nvPr/>
            </p:nvSpPr>
            <p:spPr bwMode="auto">
              <a:xfrm>
                <a:off x="1162050" y="2611438"/>
                <a:ext cx="117475" cy="115888"/>
              </a:xfrm>
              <a:custGeom>
                <a:avLst/>
                <a:gdLst/>
                <a:ahLst/>
                <a:cxnLst>
                  <a:cxn ang="0">
                    <a:pos x="4" y="26"/>
                  </a:cxn>
                  <a:cxn ang="0">
                    <a:pos x="0" y="15"/>
                  </a:cxn>
                  <a:cxn ang="0">
                    <a:pos x="4" y="4"/>
                  </a:cxn>
                  <a:cxn ang="0">
                    <a:pos x="15" y="0"/>
                  </a:cxn>
                  <a:cxn ang="0">
                    <a:pos x="26" y="4"/>
                  </a:cxn>
                  <a:cxn ang="0">
                    <a:pos x="31" y="15"/>
                  </a:cxn>
                  <a:cxn ang="0">
                    <a:pos x="26" y="26"/>
                  </a:cxn>
                  <a:cxn ang="0">
                    <a:pos x="15" y="31"/>
                  </a:cxn>
                  <a:cxn ang="0">
                    <a:pos x="4" y="26"/>
                  </a:cxn>
                </a:cxnLst>
                <a:rect l="0" t="0" r="r" b="b"/>
                <a:pathLst>
                  <a:path w="31" h="31">
                    <a:moveTo>
                      <a:pt x="4" y="26"/>
                    </a:moveTo>
                    <a:cubicBezTo>
                      <a:pt x="1" y="23"/>
                      <a:pt x="0" y="20"/>
                      <a:pt x="0" y="15"/>
                    </a:cubicBezTo>
                    <a:cubicBezTo>
                      <a:pt x="0" y="11"/>
                      <a:pt x="1" y="7"/>
                      <a:pt x="4" y="4"/>
                    </a:cubicBezTo>
                    <a:cubicBezTo>
                      <a:pt x="7" y="1"/>
                      <a:pt x="11" y="0"/>
                      <a:pt x="15" y="0"/>
                    </a:cubicBezTo>
                    <a:cubicBezTo>
                      <a:pt x="19" y="0"/>
                      <a:pt x="23" y="1"/>
                      <a:pt x="26" y="4"/>
                    </a:cubicBezTo>
                    <a:cubicBezTo>
                      <a:pt x="29" y="7"/>
                      <a:pt x="31" y="11"/>
                      <a:pt x="31" y="15"/>
                    </a:cubicBezTo>
                    <a:cubicBezTo>
                      <a:pt x="31" y="20"/>
                      <a:pt x="29" y="23"/>
                      <a:pt x="26" y="26"/>
                    </a:cubicBezTo>
                    <a:cubicBezTo>
                      <a:pt x="23" y="29"/>
                      <a:pt x="19" y="31"/>
                      <a:pt x="15" y="31"/>
                    </a:cubicBezTo>
                    <a:cubicBezTo>
                      <a:pt x="11" y="31"/>
                      <a:pt x="7" y="29"/>
                      <a:pt x="4" y="26"/>
                    </a:cubicBezTo>
                    <a:close/>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grpSp>
        <p:sp>
          <p:nvSpPr>
            <p:cNvPr id="36" name="Freeform 36"/>
            <p:cNvSpPr>
              <a:spLocks noEditPoints="1"/>
            </p:cNvSpPr>
            <p:nvPr/>
          </p:nvSpPr>
          <p:spPr bwMode="auto">
            <a:xfrm>
              <a:off x="668545" y="2082800"/>
              <a:ext cx="256761" cy="351747"/>
            </a:xfrm>
            <a:custGeom>
              <a:avLst/>
              <a:gdLst/>
              <a:ahLst/>
              <a:cxnLst>
                <a:cxn ang="0">
                  <a:pos x="39" y="2"/>
                </a:cxn>
                <a:cxn ang="0">
                  <a:pos x="35" y="0"/>
                </a:cxn>
                <a:cxn ang="0">
                  <a:pos x="32" y="2"/>
                </a:cxn>
                <a:cxn ang="0">
                  <a:pos x="0" y="63"/>
                </a:cxn>
                <a:cxn ang="0">
                  <a:pos x="35" y="98"/>
                </a:cxn>
                <a:cxn ang="0">
                  <a:pos x="70" y="63"/>
                </a:cxn>
                <a:cxn ang="0">
                  <a:pos x="39" y="2"/>
                </a:cxn>
                <a:cxn ang="0">
                  <a:pos x="23" y="83"/>
                </a:cxn>
                <a:cxn ang="0">
                  <a:pos x="19" y="85"/>
                </a:cxn>
                <a:cxn ang="0">
                  <a:pos x="16" y="83"/>
                </a:cxn>
                <a:cxn ang="0">
                  <a:pos x="7" y="54"/>
                </a:cxn>
                <a:cxn ang="0">
                  <a:pos x="13" y="50"/>
                </a:cxn>
                <a:cxn ang="0">
                  <a:pos x="16" y="56"/>
                </a:cxn>
                <a:cxn ang="0">
                  <a:pos x="22" y="76"/>
                </a:cxn>
                <a:cxn ang="0">
                  <a:pos x="23" y="83"/>
                </a:cxn>
                <a:cxn ang="0">
                  <a:pos x="32" y="93"/>
                </a:cxn>
                <a:cxn ang="0">
                  <a:pos x="27" y="87"/>
                </a:cxn>
                <a:cxn ang="0">
                  <a:pos x="32" y="82"/>
                </a:cxn>
                <a:cxn ang="0">
                  <a:pos x="38" y="87"/>
                </a:cxn>
                <a:cxn ang="0">
                  <a:pos x="32" y="93"/>
                </a:cxn>
                <a:cxn ang="0">
                  <a:pos x="32" y="93"/>
                </a:cxn>
                <a:cxn ang="0">
                  <a:pos x="32" y="93"/>
                </a:cxn>
              </a:cxnLst>
              <a:rect l="0" t="0" r="r" b="b"/>
              <a:pathLst>
                <a:path w="70" h="98">
                  <a:moveTo>
                    <a:pt x="39" y="2"/>
                  </a:moveTo>
                  <a:cubicBezTo>
                    <a:pt x="38" y="1"/>
                    <a:pt x="37" y="0"/>
                    <a:pt x="35" y="0"/>
                  </a:cubicBezTo>
                  <a:cubicBezTo>
                    <a:pt x="34" y="0"/>
                    <a:pt x="32" y="1"/>
                    <a:pt x="32" y="2"/>
                  </a:cubicBezTo>
                  <a:cubicBezTo>
                    <a:pt x="23" y="14"/>
                    <a:pt x="0" y="47"/>
                    <a:pt x="0" y="63"/>
                  </a:cubicBezTo>
                  <a:cubicBezTo>
                    <a:pt x="0" y="82"/>
                    <a:pt x="16" y="98"/>
                    <a:pt x="35" y="98"/>
                  </a:cubicBezTo>
                  <a:cubicBezTo>
                    <a:pt x="55" y="98"/>
                    <a:pt x="70" y="82"/>
                    <a:pt x="70" y="63"/>
                  </a:cubicBezTo>
                  <a:cubicBezTo>
                    <a:pt x="70" y="47"/>
                    <a:pt x="48" y="14"/>
                    <a:pt x="39" y="2"/>
                  </a:cubicBezTo>
                  <a:close/>
                  <a:moveTo>
                    <a:pt x="23" y="83"/>
                  </a:moveTo>
                  <a:cubicBezTo>
                    <a:pt x="22" y="84"/>
                    <a:pt x="20" y="85"/>
                    <a:pt x="19" y="85"/>
                  </a:cubicBezTo>
                  <a:cubicBezTo>
                    <a:pt x="18" y="85"/>
                    <a:pt x="17" y="84"/>
                    <a:pt x="16" y="83"/>
                  </a:cubicBezTo>
                  <a:cubicBezTo>
                    <a:pt x="2" y="72"/>
                    <a:pt x="7" y="55"/>
                    <a:pt x="7" y="54"/>
                  </a:cubicBezTo>
                  <a:cubicBezTo>
                    <a:pt x="8" y="51"/>
                    <a:pt x="11" y="50"/>
                    <a:pt x="13" y="50"/>
                  </a:cubicBezTo>
                  <a:cubicBezTo>
                    <a:pt x="16" y="51"/>
                    <a:pt x="17" y="54"/>
                    <a:pt x="16" y="56"/>
                  </a:cubicBezTo>
                  <a:cubicBezTo>
                    <a:pt x="16" y="57"/>
                    <a:pt x="13" y="68"/>
                    <a:pt x="22" y="76"/>
                  </a:cubicBezTo>
                  <a:cubicBezTo>
                    <a:pt x="24" y="78"/>
                    <a:pt x="25" y="81"/>
                    <a:pt x="23" y="83"/>
                  </a:cubicBezTo>
                  <a:close/>
                  <a:moveTo>
                    <a:pt x="32" y="93"/>
                  </a:moveTo>
                  <a:cubicBezTo>
                    <a:pt x="30" y="93"/>
                    <a:pt x="27" y="90"/>
                    <a:pt x="27" y="87"/>
                  </a:cubicBezTo>
                  <a:cubicBezTo>
                    <a:pt x="27" y="84"/>
                    <a:pt x="30" y="82"/>
                    <a:pt x="32" y="82"/>
                  </a:cubicBezTo>
                  <a:cubicBezTo>
                    <a:pt x="35" y="82"/>
                    <a:pt x="38" y="84"/>
                    <a:pt x="38" y="87"/>
                  </a:cubicBezTo>
                  <a:cubicBezTo>
                    <a:pt x="38" y="90"/>
                    <a:pt x="35" y="93"/>
                    <a:pt x="32" y="93"/>
                  </a:cubicBezTo>
                  <a:close/>
                  <a:moveTo>
                    <a:pt x="32" y="93"/>
                  </a:moveTo>
                  <a:cubicBezTo>
                    <a:pt x="32" y="93"/>
                    <a:pt x="32" y="93"/>
                    <a:pt x="32" y="93"/>
                  </a:cubicBezTo>
                </a:path>
              </a:pathLst>
            </a:custGeom>
            <a:solidFill>
              <a:schemeClr val="tx1">
                <a:lumMod val="90000"/>
                <a:lumOff val="10000"/>
              </a:schemeClr>
            </a:solid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grpSp>
      <p:sp>
        <p:nvSpPr>
          <p:cNvPr id="76" name="Freeform 30"/>
          <p:cNvSpPr>
            <a:spLocks noEditPoints="1"/>
          </p:cNvSpPr>
          <p:nvPr/>
        </p:nvSpPr>
        <p:spPr bwMode="auto">
          <a:xfrm>
            <a:off x="8034607" y="669340"/>
            <a:ext cx="582715" cy="2085505"/>
          </a:xfrm>
          <a:custGeom>
            <a:avLst/>
            <a:gdLst/>
            <a:ahLst/>
            <a:cxnLst>
              <a:cxn ang="0">
                <a:pos x="107" y="8"/>
              </a:cxn>
              <a:cxn ang="0">
                <a:pos x="141" y="14"/>
              </a:cxn>
              <a:cxn ang="0">
                <a:pos x="127" y="41"/>
              </a:cxn>
              <a:cxn ang="0">
                <a:pos x="128" y="60"/>
              </a:cxn>
              <a:cxn ang="0">
                <a:pos x="107" y="116"/>
              </a:cxn>
              <a:cxn ang="0">
                <a:pos x="78" y="134"/>
              </a:cxn>
              <a:cxn ang="0">
                <a:pos x="52" y="146"/>
              </a:cxn>
              <a:cxn ang="0">
                <a:pos x="51" y="145"/>
              </a:cxn>
              <a:cxn ang="0">
                <a:pos x="50" y="145"/>
              </a:cxn>
              <a:cxn ang="0">
                <a:pos x="40" y="113"/>
              </a:cxn>
              <a:cxn ang="0">
                <a:pos x="59" y="57"/>
              </a:cxn>
              <a:cxn ang="0">
                <a:pos x="107" y="8"/>
              </a:cxn>
              <a:cxn ang="0">
                <a:pos x="83" y="170"/>
              </a:cxn>
              <a:cxn ang="0">
                <a:pos x="93" y="294"/>
              </a:cxn>
              <a:cxn ang="0">
                <a:pos x="22" y="294"/>
              </a:cxn>
              <a:cxn ang="0">
                <a:pos x="34" y="170"/>
              </a:cxn>
              <a:cxn ang="0">
                <a:pos x="83" y="170"/>
              </a:cxn>
              <a:cxn ang="0">
                <a:pos x="94" y="308"/>
              </a:cxn>
              <a:cxn ang="0">
                <a:pos x="97" y="340"/>
              </a:cxn>
              <a:cxn ang="0">
                <a:pos x="17" y="340"/>
              </a:cxn>
              <a:cxn ang="0">
                <a:pos x="21" y="308"/>
              </a:cxn>
              <a:cxn ang="0">
                <a:pos x="94" y="308"/>
              </a:cxn>
              <a:cxn ang="0">
                <a:pos x="100" y="386"/>
              </a:cxn>
              <a:cxn ang="0">
                <a:pos x="13" y="386"/>
              </a:cxn>
              <a:cxn ang="0">
                <a:pos x="16" y="355"/>
              </a:cxn>
              <a:cxn ang="0">
                <a:pos x="98" y="355"/>
              </a:cxn>
              <a:cxn ang="0">
                <a:pos x="100" y="386"/>
              </a:cxn>
              <a:cxn ang="0">
                <a:pos x="111" y="519"/>
              </a:cxn>
              <a:cxn ang="0">
                <a:pos x="0" y="519"/>
              </a:cxn>
              <a:cxn ang="0">
                <a:pos x="11" y="403"/>
              </a:cxn>
              <a:cxn ang="0">
                <a:pos x="102" y="403"/>
              </a:cxn>
              <a:cxn ang="0">
                <a:pos x="111" y="519"/>
              </a:cxn>
            </a:cxnLst>
            <a:rect l="0" t="0" r="r" b="b"/>
            <a:pathLst>
              <a:path w="145" h="519">
                <a:moveTo>
                  <a:pt x="107" y="8"/>
                </a:moveTo>
                <a:cubicBezTo>
                  <a:pt x="125" y="0"/>
                  <a:pt x="136" y="2"/>
                  <a:pt x="141" y="14"/>
                </a:cubicBezTo>
                <a:cubicBezTo>
                  <a:pt x="145" y="26"/>
                  <a:pt x="141" y="35"/>
                  <a:pt x="127" y="41"/>
                </a:cubicBezTo>
                <a:cubicBezTo>
                  <a:pt x="131" y="48"/>
                  <a:pt x="132" y="54"/>
                  <a:pt x="128" y="60"/>
                </a:cubicBezTo>
                <a:cubicBezTo>
                  <a:pt x="140" y="86"/>
                  <a:pt x="133" y="105"/>
                  <a:pt x="107" y="116"/>
                </a:cubicBezTo>
                <a:cubicBezTo>
                  <a:pt x="101" y="129"/>
                  <a:pt x="92" y="135"/>
                  <a:pt x="78" y="134"/>
                </a:cubicBezTo>
                <a:cubicBezTo>
                  <a:pt x="71" y="145"/>
                  <a:pt x="62" y="149"/>
                  <a:pt x="52" y="146"/>
                </a:cubicBezTo>
                <a:cubicBezTo>
                  <a:pt x="52" y="145"/>
                  <a:pt x="52" y="145"/>
                  <a:pt x="51" y="145"/>
                </a:cubicBezTo>
                <a:cubicBezTo>
                  <a:pt x="51" y="145"/>
                  <a:pt x="51" y="145"/>
                  <a:pt x="50" y="145"/>
                </a:cubicBezTo>
                <a:cubicBezTo>
                  <a:pt x="37" y="139"/>
                  <a:pt x="33" y="129"/>
                  <a:pt x="40" y="113"/>
                </a:cubicBezTo>
                <a:cubicBezTo>
                  <a:pt x="27" y="93"/>
                  <a:pt x="34" y="74"/>
                  <a:pt x="59" y="57"/>
                </a:cubicBezTo>
                <a:cubicBezTo>
                  <a:pt x="61" y="23"/>
                  <a:pt x="77" y="6"/>
                  <a:pt x="107" y="8"/>
                </a:cubicBezTo>
                <a:close/>
                <a:moveTo>
                  <a:pt x="83" y="170"/>
                </a:moveTo>
                <a:cubicBezTo>
                  <a:pt x="93" y="294"/>
                  <a:pt x="93" y="294"/>
                  <a:pt x="93" y="294"/>
                </a:cubicBezTo>
                <a:cubicBezTo>
                  <a:pt x="22" y="294"/>
                  <a:pt x="22" y="294"/>
                  <a:pt x="22" y="294"/>
                </a:cubicBezTo>
                <a:cubicBezTo>
                  <a:pt x="34" y="170"/>
                  <a:pt x="34" y="170"/>
                  <a:pt x="34" y="170"/>
                </a:cubicBezTo>
                <a:lnTo>
                  <a:pt x="83" y="170"/>
                </a:lnTo>
                <a:close/>
                <a:moveTo>
                  <a:pt x="94" y="308"/>
                </a:moveTo>
                <a:cubicBezTo>
                  <a:pt x="97" y="340"/>
                  <a:pt x="97" y="340"/>
                  <a:pt x="97" y="340"/>
                </a:cubicBezTo>
                <a:cubicBezTo>
                  <a:pt x="17" y="340"/>
                  <a:pt x="17" y="340"/>
                  <a:pt x="17" y="340"/>
                </a:cubicBezTo>
                <a:cubicBezTo>
                  <a:pt x="21" y="308"/>
                  <a:pt x="21" y="308"/>
                  <a:pt x="21" y="308"/>
                </a:cubicBezTo>
                <a:lnTo>
                  <a:pt x="94" y="308"/>
                </a:lnTo>
                <a:close/>
                <a:moveTo>
                  <a:pt x="100" y="386"/>
                </a:moveTo>
                <a:cubicBezTo>
                  <a:pt x="13" y="386"/>
                  <a:pt x="13" y="386"/>
                  <a:pt x="13" y="386"/>
                </a:cubicBezTo>
                <a:cubicBezTo>
                  <a:pt x="16" y="355"/>
                  <a:pt x="16" y="355"/>
                  <a:pt x="16" y="355"/>
                </a:cubicBezTo>
                <a:cubicBezTo>
                  <a:pt x="98" y="355"/>
                  <a:pt x="98" y="355"/>
                  <a:pt x="98" y="355"/>
                </a:cubicBezTo>
                <a:lnTo>
                  <a:pt x="100" y="386"/>
                </a:lnTo>
                <a:close/>
                <a:moveTo>
                  <a:pt x="111" y="519"/>
                </a:moveTo>
                <a:cubicBezTo>
                  <a:pt x="0" y="519"/>
                  <a:pt x="0" y="519"/>
                  <a:pt x="0" y="519"/>
                </a:cubicBezTo>
                <a:cubicBezTo>
                  <a:pt x="11" y="403"/>
                  <a:pt x="11" y="403"/>
                  <a:pt x="11" y="403"/>
                </a:cubicBezTo>
                <a:cubicBezTo>
                  <a:pt x="102" y="403"/>
                  <a:pt x="102" y="403"/>
                  <a:pt x="102" y="403"/>
                </a:cubicBezTo>
                <a:lnTo>
                  <a:pt x="111" y="519"/>
                </a:lnTo>
                <a:close/>
              </a:path>
            </a:pathLst>
          </a:custGeom>
          <a:solidFill>
            <a:schemeClr val="tx1">
              <a:lumMod val="90000"/>
              <a:lumOff val="10000"/>
            </a:schemeClr>
          </a:solid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79" name="Freeform 17"/>
          <p:cNvSpPr/>
          <p:nvPr/>
        </p:nvSpPr>
        <p:spPr bwMode="auto">
          <a:xfrm>
            <a:off x="5763160" y="1853975"/>
            <a:ext cx="1050035" cy="900870"/>
          </a:xfrm>
          <a:custGeom>
            <a:avLst/>
            <a:gdLst/>
            <a:ahLst/>
            <a:cxnLst>
              <a:cxn ang="0">
                <a:pos x="272" y="30"/>
              </a:cxn>
              <a:cxn ang="0">
                <a:pos x="272" y="166"/>
              </a:cxn>
              <a:cxn ang="0">
                <a:pos x="0" y="166"/>
              </a:cxn>
              <a:cxn ang="0">
                <a:pos x="0" y="30"/>
              </a:cxn>
              <a:cxn ang="0">
                <a:pos x="272" y="30"/>
              </a:cxn>
            </a:cxnLst>
            <a:rect l="0" t="0" r="r" b="b"/>
            <a:pathLst>
              <a:path w="272" h="166">
                <a:moveTo>
                  <a:pt x="272" y="30"/>
                </a:moveTo>
                <a:cubicBezTo>
                  <a:pt x="272" y="166"/>
                  <a:pt x="272" y="166"/>
                  <a:pt x="272" y="166"/>
                </a:cubicBezTo>
                <a:cubicBezTo>
                  <a:pt x="0" y="166"/>
                  <a:pt x="0" y="166"/>
                  <a:pt x="0" y="166"/>
                </a:cubicBezTo>
                <a:cubicBezTo>
                  <a:pt x="0" y="30"/>
                  <a:pt x="0" y="30"/>
                  <a:pt x="0" y="30"/>
                </a:cubicBezTo>
                <a:cubicBezTo>
                  <a:pt x="92" y="0"/>
                  <a:pt x="183" y="0"/>
                  <a:pt x="272" y="30"/>
                </a:cubicBezTo>
                <a:close/>
              </a:path>
            </a:pathLst>
          </a:custGeom>
          <a:solidFill>
            <a:schemeClr val="tx1">
              <a:lumMod val="25000"/>
              <a:lumOff val="75000"/>
            </a:schemeClr>
          </a:solid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74" name="Freeform 5"/>
          <p:cNvSpPr>
            <a:spLocks noEditPoints="1"/>
          </p:cNvSpPr>
          <p:nvPr/>
        </p:nvSpPr>
        <p:spPr bwMode="auto">
          <a:xfrm>
            <a:off x="7170811" y="1694483"/>
            <a:ext cx="1082057" cy="1060362"/>
          </a:xfrm>
          <a:custGeom>
            <a:avLst/>
            <a:gdLst/>
            <a:ahLst/>
            <a:cxnLst>
              <a:cxn ang="0">
                <a:pos x="194" y="158"/>
              </a:cxn>
              <a:cxn ang="0">
                <a:pos x="224" y="218"/>
              </a:cxn>
              <a:cxn ang="0">
                <a:pos x="232" y="219"/>
              </a:cxn>
              <a:cxn ang="0">
                <a:pos x="232" y="228"/>
              </a:cxn>
              <a:cxn ang="0">
                <a:pos x="6" y="229"/>
              </a:cxn>
              <a:cxn ang="0">
                <a:pos x="0" y="224"/>
              </a:cxn>
              <a:cxn ang="0">
                <a:pos x="6" y="218"/>
              </a:cxn>
              <a:cxn ang="0">
                <a:pos x="15" y="151"/>
              </a:cxn>
              <a:cxn ang="0">
                <a:pos x="37" y="129"/>
              </a:cxn>
              <a:cxn ang="0">
                <a:pos x="52" y="134"/>
              </a:cxn>
              <a:cxn ang="0">
                <a:pos x="32" y="121"/>
              </a:cxn>
              <a:cxn ang="0">
                <a:pos x="31" y="40"/>
              </a:cxn>
              <a:cxn ang="0">
                <a:pos x="52" y="31"/>
              </a:cxn>
              <a:cxn ang="0">
                <a:pos x="68" y="13"/>
              </a:cxn>
              <a:cxn ang="0">
                <a:pos x="119" y="0"/>
              </a:cxn>
              <a:cxn ang="0">
                <a:pos x="127" y="18"/>
              </a:cxn>
              <a:cxn ang="0">
                <a:pos x="132" y="57"/>
              </a:cxn>
              <a:cxn ang="0">
                <a:pos x="181" y="72"/>
              </a:cxn>
              <a:cxn ang="0">
                <a:pos x="132" y="170"/>
              </a:cxn>
              <a:cxn ang="0">
                <a:pos x="148" y="149"/>
              </a:cxn>
              <a:cxn ang="0">
                <a:pos x="157" y="170"/>
              </a:cxn>
              <a:cxn ang="0">
                <a:pos x="181" y="72"/>
              </a:cxn>
              <a:cxn ang="0">
                <a:pos x="72" y="4"/>
              </a:cxn>
              <a:cxn ang="0">
                <a:pos x="82" y="18"/>
              </a:cxn>
              <a:cxn ang="0">
                <a:pos x="87" y="51"/>
              </a:cxn>
              <a:cxn ang="0">
                <a:pos x="97" y="31"/>
              </a:cxn>
              <a:cxn ang="0">
                <a:pos x="114" y="13"/>
              </a:cxn>
              <a:cxn ang="0">
                <a:pos x="114" y="4"/>
              </a:cxn>
              <a:cxn ang="0">
                <a:pos x="87" y="55"/>
              </a:cxn>
              <a:cxn ang="0">
                <a:pos x="97" y="90"/>
              </a:cxn>
              <a:cxn ang="0">
                <a:pos x="38" y="46"/>
              </a:cxn>
              <a:cxn ang="0">
                <a:pos x="52" y="114"/>
              </a:cxn>
              <a:cxn ang="0">
                <a:pos x="38" y="46"/>
              </a:cxn>
              <a:cxn ang="0">
                <a:pos x="189" y="177"/>
              </a:cxn>
              <a:cxn ang="0">
                <a:pos x="157" y="200"/>
              </a:cxn>
              <a:cxn ang="0">
                <a:pos x="97" y="155"/>
              </a:cxn>
              <a:cxn ang="0">
                <a:pos x="87" y="218"/>
              </a:cxn>
              <a:cxn ang="0">
                <a:pos x="97" y="155"/>
              </a:cxn>
              <a:cxn ang="0">
                <a:pos x="97" y="138"/>
              </a:cxn>
              <a:cxn ang="0">
                <a:pos x="87" y="150"/>
              </a:cxn>
              <a:cxn ang="0">
                <a:pos x="97" y="94"/>
              </a:cxn>
              <a:cxn ang="0">
                <a:pos x="87" y="132"/>
              </a:cxn>
              <a:cxn ang="0">
                <a:pos x="97" y="94"/>
              </a:cxn>
              <a:cxn ang="0">
                <a:pos x="148" y="200"/>
              </a:cxn>
              <a:cxn ang="0">
                <a:pos x="123" y="177"/>
              </a:cxn>
            </a:cxnLst>
            <a:rect l="0" t="0" r="r" b="b"/>
            <a:pathLst>
              <a:path w="234" h="229">
                <a:moveTo>
                  <a:pt x="194" y="57"/>
                </a:moveTo>
                <a:cubicBezTo>
                  <a:pt x="194" y="158"/>
                  <a:pt x="194" y="158"/>
                  <a:pt x="194" y="158"/>
                </a:cubicBezTo>
                <a:cubicBezTo>
                  <a:pt x="224" y="158"/>
                  <a:pt x="224" y="158"/>
                  <a:pt x="224" y="158"/>
                </a:cubicBezTo>
                <a:cubicBezTo>
                  <a:pt x="224" y="218"/>
                  <a:pt x="224" y="218"/>
                  <a:pt x="224" y="218"/>
                </a:cubicBezTo>
                <a:cubicBezTo>
                  <a:pt x="228" y="218"/>
                  <a:pt x="228" y="218"/>
                  <a:pt x="228" y="218"/>
                </a:cubicBezTo>
                <a:cubicBezTo>
                  <a:pt x="230" y="218"/>
                  <a:pt x="231" y="218"/>
                  <a:pt x="232" y="219"/>
                </a:cubicBezTo>
                <a:cubicBezTo>
                  <a:pt x="234" y="221"/>
                  <a:pt x="234" y="222"/>
                  <a:pt x="234" y="224"/>
                </a:cubicBezTo>
                <a:cubicBezTo>
                  <a:pt x="234" y="225"/>
                  <a:pt x="234" y="227"/>
                  <a:pt x="232" y="228"/>
                </a:cubicBezTo>
                <a:cubicBezTo>
                  <a:pt x="231" y="229"/>
                  <a:pt x="230" y="229"/>
                  <a:pt x="228" y="229"/>
                </a:cubicBezTo>
                <a:cubicBezTo>
                  <a:pt x="6" y="229"/>
                  <a:pt x="6" y="229"/>
                  <a:pt x="6" y="229"/>
                </a:cubicBezTo>
                <a:cubicBezTo>
                  <a:pt x="4" y="229"/>
                  <a:pt x="3" y="229"/>
                  <a:pt x="1" y="228"/>
                </a:cubicBezTo>
                <a:cubicBezTo>
                  <a:pt x="0" y="227"/>
                  <a:pt x="0" y="225"/>
                  <a:pt x="0" y="224"/>
                </a:cubicBezTo>
                <a:cubicBezTo>
                  <a:pt x="0" y="222"/>
                  <a:pt x="0" y="221"/>
                  <a:pt x="1" y="219"/>
                </a:cubicBezTo>
                <a:cubicBezTo>
                  <a:pt x="3" y="218"/>
                  <a:pt x="4" y="218"/>
                  <a:pt x="6" y="218"/>
                </a:cubicBezTo>
                <a:cubicBezTo>
                  <a:pt x="15" y="218"/>
                  <a:pt x="15" y="218"/>
                  <a:pt x="15" y="218"/>
                </a:cubicBezTo>
                <a:cubicBezTo>
                  <a:pt x="15" y="151"/>
                  <a:pt x="15" y="151"/>
                  <a:pt x="15" y="151"/>
                </a:cubicBezTo>
                <a:cubicBezTo>
                  <a:pt x="15" y="145"/>
                  <a:pt x="17" y="140"/>
                  <a:pt x="22" y="136"/>
                </a:cubicBezTo>
                <a:cubicBezTo>
                  <a:pt x="26" y="131"/>
                  <a:pt x="31" y="129"/>
                  <a:pt x="37" y="129"/>
                </a:cubicBezTo>
                <a:cubicBezTo>
                  <a:pt x="38" y="129"/>
                  <a:pt x="38" y="129"/>
                  <a:pt x="38" y="129"/>
                </a:cubicBezTo>
                <a:cubicBezTo>
                  <a:pt x="43" y="129"/>
                  <a:pt x="48" y="131"/>
                  <a:pt x="52" y="134"/>
                </a:cubicBezTo>
                <a:cubicBezTo>
                  <a:pt x="52" y="121"/>
                  <a:pt x="52" y="121"/>
                  <a:pt x="52" y="121"/>
                </a:cubicBezTo>
                <a:cubicBezTo>
                  <a:pt x="32" y="121"/>
                  <a:pt x="32" y="121"/>
                  <a:pt x="32" y="121"/>
                </a:cubicBezTo>
                <a:cubicBezTo>
                  <a:pt x="31" y="120"/>
                  <a:pt x="31" y="120"/>
                  <a:pt x="31" y="120"/>
                </a:cubicBezTo>
                <a:cubicBezTo>
                  <a:pt x="31" y="40"/>
                  <a:pt x="31" y="40"/>
                  <a:pt x="31" y="40"/>
                </a:cubicBezTo>
                <a:cubicBezTo>
                  <a:pt x="52" y="40"/>
                  <a:pt x="52" y="40"/>
                  <a:pt x="52" y="40"/>
                </a:cubicBezTo>
                <a:cubicBezTo>
                  <a:pt x="52" y="31"/>
                  <a:pt x="52" y="31"/>
                  <a:pt x="52" y="31"/>
                </a:cubicBezTo>
                <a:cubicBezTo>
                  <a:pt x="52" y="26"/>
                  <a:pt x="54" y="22"/>
                  <a:pt x="57" y="18"/>
                </a:cubicBezTo>
                <a:cubicBezTo>
                  <a:pt x="60" y="15"/>
                  <a:pt x="64" y="14"/>
                  <a:pt x="68" y="13"/>
                </a:cubicBezTo>
                <a:cubicBezTo>
                  <a:pt x="68" y="0"/>
                  <a:pt x="68" y="0"/>
                  <a:pt x="68" y="0"/>
                </a:cubicBezTo>
                <a:cubicBezTo>
                  <a:pt x="119" y="0"/>
                  <a:pt x="119" y="0"/>
                  <a:pt x="119" y="0"/>
                </a:cubicBezTo>
                <a:cubicBezTo>
                  <a:pt x="119" y="14"/>
                  <a:pt x="119" y="14"/>
                  <a:pt x="119" y="14"/>
                </a:cubicBezTo>
                <a:cubicBezTo>
                  <a:pt x="122" y="15"/>
                  <a:pt x="124" y="16"/>
                  <a:pt x="127" y="18"/>
                </a:cubicBezTo>
                <a:cubicBezTo>
                  <a:pt x="130" y="22"/>
                  <a:pt x="132" y="26"/>
                  <a:pt x="132" y="31"/>
                </a:cubicBezTo>
                <a:cubicBezTo>
                  <a:pt x="132" y="57"/>
                  <a:pt x="132" y="57"/>
                  <a:pt x="132" y="57"/>
                </a:cubicBezTo>
                <a:lnTo>
                  <a:pt x="194" y="57"/>
                </a:lnTo>
                <a:close/>
                <a:moveTo>
                  <a:pt x="181" y="72"/>
                </a:moveTo>
                <a:cubicBezTo>
                  <a:pt x="132" y="72"/>
                  <a:pt x="132" y="72"/>
                  <a:pt x="132" y="72"/>
                </a:cubicBezTo>
                <a:cubicBezTo>
                  <a:pt x="132" y="170"/>
                  <a:pt x="132" y="170"/>
                  <a:pt x="132" y="170"/>
                </a:cubicBezTo>
                <a:cubicBezTo>
                  <a:pt x="148" y="170"/>
                  <a:pt x="148" y="170"/>
                  <a:pt x="148" y="170"/>
                </a:cubicBezTo>
                <a:cubicBezTo>
                  <a:pt x="148" y="149"/>
                  <a:pt x="148" y="149"/>
                  <a:pt x="148" y="149"/>
                </a:cubicBezTo>
                <a:cubicBezTo>
                  <a:pt x="157" y="149"/>
                  <a:pt x="157" y="149"/>
                  <a:pt x="157" y="149"/>
                </a:cubicBezTo>
                <a:cubicBezTo>
                  <a:pt x="157" y="170"/>
                  <a:pt x="157" y="170"/>
                  <a:pt x="157" y="170"/>
                </a:cubicBezTo>
                <a:cubicBezTo>
                  <a:pt x="181" y="170"/>
                  <a:pt x="181" y="170"/>
                  <a:pt x="181" y="170"/>
                </a:cubicBezTo>
                <a:lnTo>
                  <a:pt x="181" y="72"/>
                </a:lnTo>
                <a:close/>
                <a:moveTo>
                  <a:pt x="114" y="4"/>
                </a:moveTo>
                <a:cubicBezTo>
                  <a:pt x="72" y="4"/>
                  <a:pt x="72" y="4"/>
                  <a:pt x="72" y="4"/>
                </a:cubicBezTo>
                <a:cubicBezTo>
                  <a:pt x="72" y="14"/>
                  <a:pt x="72" y="14"/>
                  <a:pt x="72" y="14"/>
                </a:cubicBezTo>
                <a:cubicBezTo>
                  <a:pt x="76" y="14"/>
                  <a:pt x="79" y="16"/>
                  <a:pt x="82" y="18"/>
                </a:cubicBezTo>
                <a:cubicBezTo>
                  <a:pt x="85" y="22"/>
                  <a:pt x="87" y="26"/>
                  <a:pt x="87" y="31"/>
                </a:cubicBezTo>
                <a:cubicBezTo>
                  <a:pt x="87" y="51"/>
                  <a:pt x="87" y="51"/>
                  <a:pt x="87" y="51"/>
                </a:cubicBezTo>
                <a:cubicBezTo>
                  <a:pt x="97" y="51"/>
                  <a:pt x="97" y="51"/>
                  <a:pt x="97" y="51"/>
                </a:cubicBezTo>
                <a:cubicBezTo>
                  <a:pt x="97" y="31"/>
                  <a:pt x="97" y="31"/>
                  <a:pt x="97" y="31"/>
                </a:cubicBezTo>
                <a:cubicBezTo>
                  <a:pt x="97" y="26"/>
                  <a:pt x="99" y="22"/>
                  <a:pt x="102" y="18"/>
                </a:cubicBezTo>
                <a:cubicBezTo>
                  <a:pt x="105" y="15"/>
                  <a:pt x="109" y="13"/>
                  <a:pt x="114" y="13"/>
                </a:cubicBezTo>
                <a:cubicBezTo>
                  <a:pt x="114" y="13"/>
                  <a:pt x="114" y="13"/>
                  <a:pt x="114" y="13"/>
                </a:cubicBezTo>
                <a:lnTo>
                  <a:pt x="114" y="4"/>
                </a:lnTo>
                <a:close/>
                <a:moveTo>
                  <a:pt x="97" y="55"/>
                </a:moveTo>
                <a:cubicBezTo>
                  <a:pt x="87" y="55"/>
                  <a:pt x="87" y="55"/>
                  <a:pt x="87" y="55"/>
                </a:cubicBezTo>
                <a:cubicBezTo>
                  <a:pt x="87" y="90"/>
                  <a:pt x="87" y="90"/>
                  <a:pt x="87" y="90"/>
                </a:cubicBezTo>
                <a:cubicBezTo>
                  <a:pt x="97" y="90"/>
                  <a:pt x="97" y="90"/>
                  <a:pt x="97" y="90"/>
                </a:cubicBezTo>
                <a:lnTo>
                  <a:pt x="97" y="55"/>
                </a:lnTo>
                <a:close/>
                <a:moveTo>
                  <a:pt x="38" y="46"/>
                </a:moveTo>
                <a:cubicBezTo>
                  <a:pt x="38" y="114"/>
                  <a:pt x="38" y="114"/>
                  <a:pt x="38" y="114"/>
                </a:cubicBezTo>
                <a:cubicBezTo>
                  <a:pt x="52" y="114"/>
                  <a:pt x="52" y="114"/>
                  <a:pt x="52" y="114"/>
                </a:cubicBezTo>
                <a:cubicBezTo>
                  <a:pt x="52" y="46"/>
                  <a:pt x="52" y="46"/>
                  <a:pt x="52" y="46"/>
                </a:cubicBezTo>
                <a:lnTo>
                  <a:pt x="38" y="46"/>
                </a:lnTo>
                <a:close/>
                <a:moveTo>
                  <a:pt x="189" y="200"/>
                </a:moveTo>
                <a:cubicBezTo>
                  <a:pt x="189" y="177"/>
                  <a:pt x="189" y="177"/>
                  <a:pt x="189" y="177"/>
                </a:cubicBezTo>
                <a:cubicBezTo>
                  <a:pt x="157" y="177"/>
                  <a:pt x="157" y="177"/>
                  <a:pt x="157" y="177"/>
                </a:cubicBezTo>
                <a:cubicBezTo>
                  <a:pt x="157" y="200"/>
                  <a:pt x="157" y="200"/>
                  <a:pt x="157" y="200"/>
                </a:cubicBezTo>
                <a:lnTo>
                  <a:pt x="189" y="200"/>
                </a:lnTo>
                <a:close/>
                <a:moveTo>
                  <a:pt x="97" y="155"/>
                </a:moveTo>
                <a:cubicBezTo>
                  <a:pt x="87" y="155"/>
                  <a:pt x="87" y="155"/>
                  <a:pt x="87" y="155"/>
                </a:cubicBezTo>
                <a:cubicBezTo>
                  <a:pt x="87" y="218"/>
                  <a:pt x="87" y="218"/>
                  <a:pt x="87" y="218"/>
                </a:cubicBezTo>
                <a:cubicBezTo>
                  <a:pt x="97" y="218"/>
                  <a:pt x="97" y="218"/>
                  <a:pt x="97" y="218"/>
                </a:cubicBezTo>
                <a:lnTo>
                  <a:pt x="97" y="155"/>
                </a:lnTo>
                <a:close/>
                <a:moveTo>
                  <a:pt x="97" y="150"/>
                </a:moveTo>
                <a:cubicBezTo>
                  <a:pt x="97" y="138"/>
                  <a:pt x="97" y="138"/>
                  <a:pt x="97" y="138"/>
                </a:cubicBezTo>
                <a:cubicBezTo>
                  <a:pt x="87" y="138"/>
                  <a:pt x="87" y="138"/>
                  <a:pt x="87" y="138"/>
                </a:cubicBezTo>
                <a:cubicBezTo>
                  <a:pt x="87" y="150"/>
                  <a:pt x="87" y="150"/>
                  <a:pt x="87" y="150"/>
                </a:cubicBezTo>
                <a:lnTo>
                  <a:pt x="97" y="150"/>
                </a:lnTo>
                <a:close/>
                <a:moveTo>
                  <a:pt x="97" y="94"/>
                </a:moveTo>
                <a:cubicBezTo>
                  <a:pt x="87" y="94"/>
                  <a:pt x="87" y="94"/>
                  <a:pt x="87" y="94"/>
                </a:cubicBezTo>
                <a:cubicBezTo>
                  <a:pt x="87" y="132"/>
                  <a:pt x="87" y="132"/>
                  <a:pt x="87" y="132"/>
                </a:cubicBezTo>
                <a:cubicBezTo>
                  <a:pt x="97" y="132"/>
                  <a:pt x="97" y="132"/>
                  <a:pt x="97" y="132"/>
                </a:cubicBezTo>
                <a:lnTo>
                  <a:pt x="97" y="94"/>
                </a:lnTo>
                <a:close/>
                <a:moveTo>
                  <a:pt x="123" y="200"/>
                </a:moveTo>
                <a:cubicBezTo>
                  <a:pt x="148" y="200"/>
                  <a:pt x="148" y="200"/>
                  <a:pt x="148" y="200"/>
                </a:cubicBezTo>
                <a:cubicBezTo>
                  <a:pt x="148" y="177"/>
                  <a:pt x="148" y="177"/>
                  <a:pt x="148" y="177"/>
                </a:cubicBezTo>
                <a:cubicBezTo>
                  <a:pt x="123" y="177"/>
                  <a:pt x="123" y="177"/>
                  <a:pt x="123" y="177"/>
                </a:cubicBezTo>
                <a:lnTo>
                  <a:pt x="123" y="200"/>
                </a:lnTo>
                <a:close/>
              </a:path>
            </a:pathLst>
          </a:custGeom>
          <a:solidFill>
            <a:schemeClr val="tx1">
              <a:lumMod val="75000"/>
              <a:lumOff val="25000"/>
            </a:schemeClr>
          </a:solid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77" name="Freeform 14"/>
          <p:cNvSpPr>
            <a:spLocks noEditPoints="1"/>
          </p:cNvSpPr>
          <p:nvPr/>
        </p:nvSpPr>
        <p:spPr bwMode="auto">
          <a:xfrm>
            <a:off x="6866364" y="1854228"/>
            <a:ext cx="333105" cy="900617"/>
          </a:xfrm>
          <a:custGeom>
            <a:avLst/>
            <a:gdLst/>
            <a:ahLst/>
            <a:cxnLst>
              <a:cxn ang="0">
                <a:pos x="21" y="271"/>
              </a:cxn>
              <a:cxn ang="0">
                <a:pos x="15" y="264"/>
              </a:cxn>
              <a:cxn ang="0">
                <a:pos x="15" y="379"/>
              </a:cxn>
              <a:cxn ang="0">
                <a:pos x="12" y="384"/>
              </a:cxn>
              <a:cxn ang="0">
                <a:pos x="7" y="386"/>
              </a:cxn>
              <a:cxn ang="0">
                <a:pos x="7" y="386"/>
              </a:cxn>
              <a:cxn ang="0">
                <a:pos x="2" y="384"/>
              </a:cxn>
              <a:cxn ang="0">
                <a:pos x="0" y="379"/>
              </a:cxn>
              <a:cxn ang="0">
                <a:pos x="0" y="210"/>
              </a:cxn>
              <a:cxn ang="0">
                <a:pos x="143" y="210"/>
              </a:cxn>
              <a:cxn ang="0">
                <a:pos x="143" y="220"/>
              </a:cxn>
              <a:cxn ang="0">
                <a:pos x="143" y="226"/>
              </a:cxn>
              <a:cxn ang="0">
                <a:pos x="143" y="379"/>
              </a:cxn>
              <a:cxn ang="0">
                <a:pos x="140" y="384"/>
              </a:cxn>
              <a:cxn ang="0">
                <a:pos x="135" y="386"/>
              </a:cxn>
              <a:cxn ang="0">
                <a:pos x="135" y="386"/>
              </a:cxn>
              <a:cxn ang="0">
                <a:pos x="130" y="384"/>
              </a:cxn>
              <a:cxn ang="0">
                <a:pos x="128" y="379"/>
              </a:cxn>
              <a:cxn ang="0">
                <a:pos x="128" y="264"/>
              </a:cxn>
              <a:cxn ang="0">
                <a:pos x="122" y="271"/>
              </a:cxn>
              <a:cxn ang="0">
                <a:pos x="79" y="291"/>
              </a:cxn>
              <a:cxn ang="0">
                <a:pos x="79" y="379"/>
              </a:cxn>
              <a:cxn ang="0">
                <a:pos x="77" y="384"/>
              </a:cxn>
              <a:cxn ang="0">
                <a:pos x="72" y="386"/>
              </a:cxn>
              <a:cxn ang="0">
                <a:pos x="72" y="386"/>
              </a:cxn>
              <a:cxn ang="0">
                <a:pos x="66" y="384"/>
              </a:cxn>
              <a:cxn ang="0">
                <a:pos x="64" y="379"/>
              </a:cxn>
              <a:cxn ang="0">
                <a:pos x="64" y="291"/>
              </a:cxn>
              <a:cxn ang="0">
                <a:pos x="21" y="271"/>
              </a:cxn>
              <a:cxn ang="0">
                <a:pos x="0" y="98"/>
              </a:cxn>
              <a:cxn ang="0">
                <a:pos x="143" y="98"/>
              </a:cxn>
              <a:cxn ang="0">
                <a:pos x="143" y="195"/>
              </a:cxn>
              <a:cxn ang="0">
                <a:pos x="0" y="195"/>
              </a:cxn>
              <a:cxn ang="0">
                <a:pos x="0" y="98"/>
              </a:cxn>
              <a:cxn ang="0">
                <a:pos x="0" y="72"/>
              </a:cxn>
              <a:cxn ang="0">
                <a:pos x="21" y="21"/>
              </a:cxn>
              <a:cxn ang="0">
                <a:pos x="71" y="0"/>
              </a:cxn>
              <a:cxn ang="0">
                <a:pos x="122" y="21"/>
              </a:cxn>
              <a:cxn ang="0">
                <a:pos x="143" y="72"/>
              </a:cxn>
              <a:cxn ang="0">
                <a:pos x="143" y="81"/>
              </a:cxn>
              <a:cxn ang="0">
                <a:pos x="0" y="81"/>
              </a:cxn>
              <a:cxn ang="0">
                <a:pos x="0" y="72"/>
              </a:cxn>
            </a:cxnLst>
            <a:rect l="0" t="0" r="r" b="b"/>
            <a:pathLst>
              <a:path w="143" h="386">
                <a:moveTo>
                  <a:pt x="21" y="271"/>
                </a:moveTo>
                <a:cubicBezTo>
                  <a:pt x="18" y="268"/>
                  <a:pt x="16" y="266"/>
                  <a:pt x="15" y="264"/>
                </a:cubicBezTo>
                <a:cubicBezTo>
                  <a:pt x="15" y="379"/>
                  <a:pt x="15" y="379"/>
                  <a:pt x="15" y="379"/>
                </a:cubicBezTo>
                <a:cubicBezTo>
                  <a:pt x="15" y="381"/>
                  <a:pt x="14" y="382"/>
                  <a:pt x="12" y="384"/>
                </a:cubicBezTo>
                <a:cubicBezTo>
                  <a:pt x="11" y="385"/>
                  <a:pt x="9" y="386"/>
                  <a:pt x="7" y="386"/>
                </a:cubicBezTo>
                <a:cubicBezTo>
                  <a:pt x="7" y="386"/>
                  <a:pt x="7" y="386"/>
                  <a:pt x="7" y="386"/>
                </a:cubicBezTo>
                <a:cubicBezTo>
                  <a:pt x="5" y="386"/>
                  <a:pt x="3" y="385"/>
                  <a:pt x="2" y="384"/>
                </a:cubicBezTo>
                <a:cubicBezTo>
                  <a:pt x="1" y="382"/>
                  <a:pt x="0" y="381"/>
                  <a:pt x="0" y="379"/>
                </a:cubicBezTo>
                <a:cubicBezTo>
                  <a:pt x="0" y="210"/>
                  <a:pt x="0" y="210"/>
                  <a:pt x="0" y="210"/>
                </a:cubicBezTo>
                <a:cubicBezTo>
                  <a:pt x="143" y="210"/>
                  <a:pt x="143" y="210"/>
                  <a:pt x="143" y="210"/>
                </a:cubicBezTo>
                <a:cubicBezTo>
                  <a:pt x="143" y="220"/>
                  <a:pt x="143" y="220"/>
                  <a:pt x="143" y="220"/>
                </a:cubicBezTo>
                <a:cubicBezTo>
                  <a:pt x="143" y="222"/>
                  <a:pt x="143" y="224"/>
                  <a:pt x="143" y="226"/>
                </a:cubicBezTo>
                <a:cubicBezTo>
                  <a:pt x="143" y="379"/>
                  <a:pt x="143" y="379"/>
                  <a:pt x="143" y="379"/>
                </a:cubicBezTo>
                <a:cubicBezTo>
                  <a:pt x="143" y="381"/>
                  <a:pt x="142" y="382"/>
                  <a:pt x="140" y="384"/>
                </a:cubicBezTo>
                <a:cubicBezTo>
                  <a:pt x="139" y="385"/>
                  <a:pt x="137" y="386"/>
                  <a:pt x="135" y="386"/>
                </a:cubicBezTo>
                <a:cubicBezTo>
                  <a:pt x="135" y="386"/>
                  <a:pt x="135" y="386"/>
                  <a:pt x="135" y="386"/>
                </a:cubicBezTo>
                <a:cubicBezTo>
                  <a:pt x="133" y="386"/>
                  <a:pt x="131" y="385"/>
                  <a:pt x="130" y="384"/>
                </a:cubicBezTo>
                <a:cubicBezTo>
                  <a:pt x="129" y="382"/>
                  <a:pt x="128" y="381"/>
                  <a:pt x="128" y="379"/>
                </a:cubicBezTo>
                <a:cubicBezTo>
                  <a:pt x="128" y="264"/>
                  <a:pt x="128" y="264"/>
                  <a:pt x="128" y="264"/>
                </a:cubicBezTo>
                <a:cubicBezTo>
                  <a:pt x="126" y="266"/>
                  <a:pt x="124" y="268"/>
                  <a:pt x="122" y="271"/>
                </a:cubicBezTo>
                <a:cubicBezTo>
                  <a:pt x="110" y="283"/>
                  <a:pt x="95" y="290"/>
                  <a:pt x="79" y="291"/>
                </a:cubicBezTo>
                <a:cubicBezTo>
                  <a:pt x="79" y="379"/>
                  <a:pt x="79" y="379"/>
                  <a:pt x="79" y="379"/>
                </a:cubicBezTo>
                <a:cubicBezTo>
                  <a:pt x="79" y="381"/>
                  <a:pt x="78" y="382"/>
                  <a:pt x="77" y="384"/>
                </a:cubicBezTo>
                <a:cubicBezTo>
                  <a:pt x="75" y="385"/>
                  <a:pt x="74" y="386"/>
                  <a:pt x="72" y="386"/>
                </a:cubicBezTo>
                <a:cubicBezTo>
                  <a:pt x="72" y="386"/>
                  <a:pt x="72" y="386"/>
                  <a:pt x="72" y="386"/>
                </a:cubicBezTo>
                <a:cubicBezTo>
                  <a:pt x="70" y="386"/>
                  <a:pt x="68" y="385"/>
                  <a:pt x="66" y="384"/>
                </a:cubicBezTo>
                <a:cubicBezTo>
                  <a:pt x="65" y="382"/>
                  <a:pt x="64" y="381"/>
                  <a:pt x="64" y="379"/>
                </a:cubicBezTo>
                <a:cubicBezTo>
                  <a:pt x="64" y="291"/>
                  <a:pt x="64" y="291"/>
                  <a:pt x="64" y="291"/>
                </a:cubicBezTo>
                <a:cubicBezTo>
                  <a:pt x="48" y="290"/>
                  <a:pt x="33" y="283"/>
                  <a:pt x="21" y="271"/>
                </a:cubicBezTo>
                <a:close/>
                <a:moveTo>
                  <a:pt x="0" y="98"/>
                </a:moveTo>
                <a:cubicBezTo>
                  <a:pt x="143" y="98"/>
                  <a:pt x="143" y="98"/>
                  <a:pt x="143" y="98"/>
                </a:cubicBezTo>
                <a:cubicBezTo>
                  <a:pt x="143" y="195"/>
                  <a:pt x="143" y="195"/>
                  <a:pt x="143" y="195"/>
                </a:cubicBezTo>
                <a:cubicBezTo>
                  <a:pt x="0" y="195"/>
                  <a:pt x="0" y="195"/>
                  <a:pt x="0" y="195"/>
                </a:cubicBezTo>
                <a:lnTo>
                  <a:pt x="0" y="98"/>
                </a:lnTo>
                <a:close/>
                <a:moveTo>
                  <a:pt x="0" y="72"/>
                </a:moveTo>
                <a:cubicBezTo>
                  <a:pt x="0" y="52"/>
                  <a:pt x="7" y="35"/>
                  <a:pt x="21" y="21"/>
                </a:cubicBezTo>
                <a:cubicBezTo>
                  <a:pt x="35" y="7"/>
                  <a:pt x="52" y="0"/>
                  <a:pt x="71" y="0"/>
                </a:cubicBezTo>
                <a:cubicBezTo>
                  <a:pt x="91" y="0"/>
                  <a:pt x="108" y="7"/>
                  <a:pt x="122" y="21"/>
                </a:cubicBezTo>
                <a:cubicBezTo>
                  <a:pt x="136" y="35"/>
                  <a:pt x="143" y="52"/>
                  <a:pt x="143" y="72"/>
                </a:cubicBezTo>
                <a:cubicBezTo>
                  <a:pt x="143" y="81"/>
                  <a:pt x="143" y="81"/>
                  <a:pt x="143" y="81"/>
                </a:cubicBezTo>
                <a:cubicBezTo>
                  <a:pt x="0" y="81"/>
                  <a:pt x="0" y="81"/>
                  <a:pt x="0" y="81"/>
                </a:cubicBezTo>
                <a:lnTo>
                  <a:pt x="0" y="72"/>
                </a:lnTo>
                <a:close/>
              </a:path>
            </a:pathLst>
          </a:custGeom>
          <a:solidFill>
            <a:schemeClr val="tx1">
              <a:lumMod val="50000"/>
              <a:lumOff val="50000"/>
            </a:schemeClr>
          </a:solid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78" name="Freeform 16"/>
          <p:cNvSpPr>
            <a:spLocks noEditPoints="1"/>
          </p:cNvSpPr>
          <p:nvPr/>
        </p:nvSpPr>
        <p:spPr bwMode="auto">
          <a:xfrm>
            <a:off x="5320891" y="2249231"/>
            <a:ext cx="746152" cy="505614"/>
          </a:xfrm>
          <a:custGeom>
            <a:avLst/>
            <a:gdLst/>
            <a:ahLst/>
            <a:cxnLst>
              <a:cxn ang="0">
                <a:pos x="363" y="10"/>
              </a:cxn>
              <a:cxn ang="0">
                <a:pos x="317" y="10"/>
              </a:cxn>
              <a:cxn ang="0">
                <a:pos x="317" y="24"/>
              </a:cxn>
              <a:cxn ang="0">
                <a:pos x="363" y="24"/>
              </a:cxn>
              <a:cxn ang="0">
                <a:pos x="363" y="10"/>
              </a:cxn>
              <a:cxn ang="0">
                <a:pos x="177" y="10"/>
              </a:cxn>
              <a:cxn ang="0">
                <a:pos x="131" y="10"/>
              </a:cxn>
              <a:cxn ang="0">
                <a:pos x="131" y="24"/>
              </a:cxn>
              <a:cxn ang="0">
                <a:pos x="177" y="24"/>
              </a:cxn>
              <a:cxn ang="0">
                <a:pos x="177" y="10"/>
              </a:cxn>
              <a:cxn ang="0">
                <a:pos x="60" y="10"/>
              </a:cxn>
              <a:cxn ang="0">
                <a:pos x="14" y="10"/>
              </a:cxn>
              <a:cxn ang="0">
                <a:pos x="14" y="24"/>
              </a:cxn>
              <a:cxn ang="0">
                <a:pos x="60" y="24"/>
              </a:cxn>
              <a:cxn ang="0">
                <a:pos x="60" y="10"/>
              </a:cxn>
              <a:cxn ang="0">
                <a:pos x="118" y="10"/>
              </a:cxn>
              <a:cxn ang="0">
                <a:pos x="70" y="10"/>
              </a:cxn>
              <a:cxn ang="0">
                <a:pos x="70" y="24"/>
              </a:cxn>
              <a:cxn ang="0">
                <a:pos x="118" y="24"/>
              </a:cxn>
              <a:cxn ang="0">
                <a:pos x="118" y="10"/>
              </a:cxn>
              <a:cxn ang="0">
                <a:pos x="239" y="10"/>
              </a:cxn>
              <a:cxn ang="0">
                <a:pos x="193" y="10"/>
              </a:cxn>
              <a:cxn ang="0">
                <a:pos x="193" y="24"/>
              </a:cxn>
              <a:cxn ang="0">
                <a:pos x="239" y="24"/>
              </a:cxn>
              <a:cxn ang="0">
                <a:pos x="239" y="10"/>
              </a:cxn>
              <a:cxn ang="0">
                <a:pos x="373" y="0"/>
              </a:cxn>
              <a:cxn ang="0">
                <a:pos x="373" y="167"/>
              </a:cxn>
              <a:cxn ang="0">
                <a:pos x="0" y="167"/>
              </a:cxn>
              <a:cxn ang="0">
                <a:pos x="0" y="0"/>
              </a:cxn>
              <a:cxn ang="0">
                <a:pos x="373" y="0"/>
              </a:cxn>
              <a:cxn ang="0">
                <a:pos x="303" y="10"/>
              </a:cxn>
              <a:cxn ang="0">
                <a:pos x="252" y="10"/>
              </a:cxn>
              <a:cxn ang="0">
                <a:pos x="252" y="24"/>
              </a:cxn>
              <a:cxn ang="0">
                <a:pos x="303" y="24"/>
              </a:cxn>
              <a:cxn ang="0">
                <a:pos x="303" y="10"/>
              </a:cxn>
            </a:cxnLst>
            <a:rect l="0" t="0" r="r" b="b"/>
            <a:pathLst>
              <a:path w="373" h="167">
                <a:moveTo>
                  <a:pt x="363" y="10"/>
                </a:moveTo>
                <a:lnTo>
                  <a:pt x="317" y="10"/>
                </a:lnTo>
                <a:lnTo>
                  <a:pt x="317" y="24"/>
                </a:lnTo>
                <a:lnTo>
                  <a:pt x="363" y="24"/>
                </a:lnTo>
                <a:lnTo>
                  <a:pt x="363" y="10"/>
                </a:lnTo>
                <a:close/>
                <a:moveTo>
                  <a:pt x="177" y="10"/>
                </a:moveTo>
                <a:lnTo>
                  <a:pt x="131" y="10"/>
                </a:lnTo>
                <a:lnTo>
                  <a:pt x="131" y="24"/>
                </a:lnTo>
                <a:lnTo>
                  <a:pt x="177" y="24"/>
                </a:lnTo>
                <a:lnTo>
                  <a:pt x="177" y="10"/>
                </a:lnTo>
                <a:close/>
                <a:moveTo>
                  <a:pt x="60" y="10"/>
                </a:moveTo>
                <a:lnTo>
                  <a:pt x="14" y="10"/>
                </a:lnTo>
                <a:lnTo>
                  <a:pt x="14" y="24"/>
                </a:lnTo>
                <a:lnTo>
                  <a:pt x="60" y="24"/>
                </a:lnTo>
                <a:lnTo>
                  <a:pt x="60" y="10"/>
                </a:lnTo>
                <a:close/>
                <a:moveTo>
                  <a:pt x="118" y="10"/>
                </a:moveTo>
                <a:lnTo>
                  <a:pt x="70" y="10"/>
                </a:lnTo>
                <a:lnTo>
                  <a:pt x="70" y="24"/>
                </a:lnTo>
                <a:lnTo>
                  <a:pt x="118" y="24"/>
                </a:lnTo>
                <a:lnTo>
                  <a:pt x="118" y="10"/>
                </a:lnTo>
                <a:close/>
                <a:moveTo>
                  <a:pt x="239" y="10"/>
                </a:moveTo>
                <a:lnTo>
                  <a:pt x="193" y="10"/>
                </a:lnTo>
                <a:lnTo>
                  <a:pt x="193" y="24"/>
                </a:lnTo>
                <a:lnTo>
                  <a:pt x="239" y="24"/>
                </a:lnTo>
                <a:lnTo>
                  <a:pt x="239" y="10"/>
                </a:lnTo>
                <a:close/>
                <a:moveTo>
                  <a:pt x="373" y="0"/>
                </a:moveTo>
                <a:lnTo>
                  <a:pt x="373" y="167"/>
                </a:lnTo>
                <a:lnTo>
                  <a:pt x="0" y="167"/>
                </a:lnTo>
                <a:lnTo>
                  <a:pt x="0" y="0"/>
                </a:lnTo>
                <a:lnTo>
                  <a:pt x="373" y="0"/>
                </a:lnTo>
                <a:close/>
                <a:moveTo>
                  <a:pt x="303" y="10"/>
                </a:moveTo>
                <a:lnTo>
                  <a:pt x="252" y="10"/>
                </a:lnTo>
                <a:lnTo>
                  <a:pt x="252" y="24"/>
                </a:lnTo>
                <a:lnTo>
                  <a:pt x="303" y="24"/>
                </a:lnTo>
                <a:lnTo>
                  <a:pt x="303" y="10"/>
                </a:lnTo>
                <a:close/>
              </a:path>
            </a:pathLst>
          </a:custGeom>
          <a:solidFill>
            <a:schemeClr val="tx1">
              <a:lumMod val="50000"/>
              <a:lumOff val="50000"/>
            </a:schemeClr>
          </a:solid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grpSp>
        <p:nvGrpSpPr>
          <p:cNvPr id="80" name="Group 79"/>
          <p:cNvGrpSpPr/>
          <p:nvPr/>
        </p:nvGrpSpPr>
        <p:grpSpPr>
          <a:xfrm>
            <a:off x="6067043" y="2560191"/>
            <a:ext cx="766278" cy="194654"/>
            <a:chOff x="5403850" y="852488"/>
            <a:chExt cx="887413" cy="225425"/>
          </a:xfrm>
          <a:solidFill>
            <a:schemeClr val="tx2">
              <a:lumMod val="75000"/>
              <a:lumOff val="25000"/>
            </a:schemeClr>
          </a:solidFill>
        </p:grpSpPr>
        <p:sp>
          <p:nvSpPr>
            <p:cNvPr id="81" name="Freeform 19"/>
            <p:cNvSpPr/>
            <p:nvPr/>
          </p:nvSpPr>
          <p:spPr bwMode="auto">
            <a:xfrm>
              <a:off x="5403850" y="852488"/>
              <a:ext cx="525463" cy="225425"/>
            </a:xfrm>
            <a:custGeom>
              <a:avLst/>
              <a:gdLst/>
              <a:ahLst/>
              <a:cxnLst>
                <a:cxn ang="0">
                  <a:pos x="125" y="0"/>
                </a:cxn>
                <a:cxn ang="0">
                  <a:pos x="143" y="8"/>
                </a:cxn>
                <a:cxn ang="0">
                  <a:pos x="150" y="20"/>
                </a:cxn>
                <a:cxn ang="0">
                  <a:pos x="194" y="20"/>
                </a:cxn>
                <a:cxn ang="0">
                  <a:pos x="194" y="31"/>
                </a:cxn>
                <a:cxn ang="0">
                  <a:pos x="150" y="31"/>
                </a:cxn>
                <a:cxn ang="0">
                  <a:pos x="143" y="44"/>
                </a:cxn>
                <a:cxn ang="0">
                  <a:pos x="125" y="51"/>
                </a:cxn>
                <a:cxn ang="0">
                  <a:pos x="122" y="51"/>
                </a:cxn>
                <a:cxn ang="0">
                  <a:pos x="122" y="83"/>
                </a:cxn>
                <a:cxn ang="0">
                  <a:pos x="112" y="83"/>
                </a:cxn>
                <a:cxn ang="0">
                  <a:pos x="112" y="51"/>
                </a:cxn>
                <a:cxn ang="0">
                  <a:pos x="37" y="51"/>
                </a:cxn>
                <a:cxn ang="0">
                  <a:pos x="37" y="83"/>
                </a:cxn>
                <a:cxn ang="0">
                  <a:pos x="27" y="83"/>
                </a:cxn>
                <a:cxn ang="0">
                  <a:pos x="27" y="51"/>
                </a:cxn>
                <a:cxn ang="0">
                  <a:pos x="26" y="51"/>
                </a:cxn>
                <a:cxn ang="0">
                  <a:pos x="7" y="44"/>
                </a:cxn>
                <a:cxn ang="0">
                  <a:pos x="0" y="26"/>
                </a:cxn>
                <a:cxn ang="0">
                  <a:pos x="7" y="8"/>
                </a:cxn>
                <a:cxn ang="0">
                  <a:pos x="26" y="0"/>
                </a:cxn>
                <a:cxn ang="0">
                  <a:pos x="125" y="0"/>
                </a:cxn>
              </a:cxnLst>
              <a:rect l="0" t="0" r="r" b="b"/>
              <a:pathLst>
                <a:path w="194" h="83">
                  <a:moveTo>
                    <a:pt x="125" y="0"/>
                  </a:moveTo>
                  <a:cubicBezTo>
                    <a:pt x="132" y="0"/>
                    <a:pt x="138" y="3"/>
                    <a:pt x="143" y="8"/>
                  </a:cubicBezTo>
                  <a:cubicBezTo>
                    <a:pt x="147" y="11"/>
                    <a:pt x="149" y="15"/>
                    <a:pt x="150" y="20"/>
                  </a:cubicBezTo>
                  <a:cubicBezTo>
                    <a:pt x="194" y="20"/>
                    <a:pt x="194" y="20"/>
                    <a:pt x="194" y="20"/>
                  </a:cubicBezTo>
                  <a:cubicBezTo>
                    <a:pt x="194" y="31"/>
                    <a:pt x="194" y="31"/>
                    <a:pt x="194" y="31"/>
                  </a:cubicBezTo>
                  <a:cubicBezTo>
                    <a:pt x="150" y="31"/>
                    <a:pt x="150" y="31"/>
                    <a:pt x="150" y="31"/>
                  </a:cubicBezTo>
                  <a:cubicBezTo>
                    <a:pt x="149" y="36"/>
                    <a:pt x="147" y="40"/>
                    <a:pt x="143" y="44"/>
                  </a:cubicBezTo>
                  <a:cubicBezTo>
                    <a:pt x="138" y="49"/>
                    <a:pt x="132" y="51"/>
                    <a:pt x="125" y="51"/>
                  </a:cubicBezTo>
                  <a:cubicBezTo>
                    <a:pt x="122" y="51"/>
                    <a:pt x="122" y="51"/>
                    <a:pt x="122" y="51"/>
                  </a:cubicBezTo>
                  <a:cubicBezTo>
                    <a:pt x="122" y="83"/>
                    <a:pt x="122" y="83"/>
                    <a:pt x="122" y="83"/>
                  </a:cubicBezTo>
                  <a:cubicBezTo>
                    <a:pt x="112" y="83"/>
                    <a:pt x="112" y="83"/>
                    <a:pt x="112" y="83"/>
                  </a:cubicBezTo>
                  <a:cubicBezTo>
                    <a:pt x="112" y="51"/>
                    <a:pt x="112" y="51"/>
                    <a:pt x="112" y="51"/>
                  </a:cubicBezTo>
                  <a:cubicBezTo>
                    <a:pt x="37" y="51"/>
                    <a:pt x="37" y="51"/>
                    <a:pt x="37" y="51"/>
                  </a:cubicBezTo>
                  <a:cubicBezTo>
                    <a:pt x="37" y="83"/>
                    <a:pt x="37" y="83"/>
                    <a:pt x="37" y="83"/>
                  </a:cubicBezTo>
                  <a:cubicBezTo>
                    <a:pt x="27" y="83"/>
                    <a:pt x="27" y="83"/>
                    <a:pt x="27" y="83"/>
                  </a:cubicBezTo>
                  <a:cubicBezTo>
                    <a:pt x="27" y="51"/>
                    <a:pt x="27" y="51"/>
                    <a:pt x="27" y="51"/>
                  </a:cubicBezTo>
                  <a:cubicBezTo>
                    <a:pt x="26" y="51"/>
                    <a:pt x="26" y="51"/>
                    <a:pt x="26" y="51"/>
                  </a:cubicBezTo>
                  <a:cubicBezTo>
                    <a:pt x="19" y="51"/>
                    <a:pt x="12" y="49"/>
                    <a:pt x="7" y="44"/>
                  </a:cubicBezTo>
                  <a:cubicBezTo>
                    <a:pt x="2" y="39"/>
                    <a:pt x="0" y="33"/>
                    <a:pt x="0" y="26"/>
                  </a:cubicBezTo>
                  <a:cubicBezTo>
                    <a:pt x="0" y="19"/>
                    <a:pt x="2" y="13"/>
                    <a:pt x="7" y="8"/>
                  </a:cubicBezTo>
                  <a:cubicBezTo>
                    <a:pt x="12" y="3"/>
                    <a:pt x="19" y="0"/>
                    <a:pt x="26" y="0"/>
                  </a:cubicBezTo>
                  <a:lnTo>
                    <a:pt x="125" y="0"/>
                  </a:lnTo>
                  <a:close/>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82" name="Freeform 20"/>
            <p:cNvSpPr/>
            <p:nvPr/>
          </p:nvSpPr>
          <p:spPr bwMode="auto">
            <a:xfrm>
              <a:off x="5884863" y="852488"/>
              <a:ext cx="406400" cy="225425"/>
            </a:xfrm>
            <a:custGeom>
              <a:avLst/>
              <a:gdLst/>
              <a:ahLst/>
              <a:cxnLst>
                <a:cxn ang="0">
                  <a:pos x="112" y="83"/>
                </a:cxn>
                <a:cxn ang="0">
                  <a:pos x="112" y="51"/>
                </a:cxn>
                <a:cxn ang="0">
                  <a:pos x="37" y="51"/>
                </a:cxn>
                <a:cxn ang="0">
                  <a:pos x="37" y="83"/>
                </a:cxn>
                <a:cxn ang="0">
                  <a:pos x="27" y="83"/>
                </a:cxn>
                <a:cxn ang="0">
                  <a:pos x="27" y="51"/>
                </a:cxn>
                <a:cxn ang="0">
                  <a:pos x="25" y="51"/>
                </a:cxn>
                <a:cxn ang="0">
                  <a:pos x="7" y="44"/>
                </a:cxn>
                <a:cxn ang="0">
                  <a:pos x="0" y="26"/>
                </a:cxn>
                <a:cxn ang="0">
                  <a:pos x="7" y="8"/>
                </a:cxn>
                <a:cxn ang="0">
                  <a:pos x="25" y="0"/>
                </a:cxn>
                <a:cxn ang="0">
                  <a:pos x="125" y="0"/>
                </a:cxn>
                <a:cxn ang="0">
                  <a:pos x="143" y="8"/>
                </a:cxn>
                <a:cxn ang="0">
                  <a:pos x="150" y="26"/>
                </a:cxn>
                <a:cxn ang="0">
                  <a:pos x="143" y="44"/>
                </a:cxn>
                <a:cxn ang="0">
                  <a:pos x="125" y="51"/>
                </a:cxn>
                <a:cxn ang="0">
                  <a:pos x="122" y="51"/>
                </a:cxn>
                <a:cxn ang="0">
                  <a:pos x="122" y="83"/>
                </a:cxn>
                <a:cxn ang="0">
                  <a:pos x="112" y="83"/>
                </a:cxn>
              </a:cxnLst>
              <a:rect l="0" t="0" r="r" b="b"/>
              <a:pathLst>
                <a:path w="150" h="83">
                  <a:moveTo>
                    <a:pt x="112" y="83"/>
                  </a:moveTo>
                  <a:cubicBezTo>
                    <a:pt x="112" y="51"/>
                    <a:pt x="112" y="51"/>
                    <a:pt x="112" y="51"/>
                  </a:cubicBezTo>
                  <a:cubicBezTo>
                    <a:pt x="37" y="51"/>
                    <a:pt x="37" y="51"/>
                    <a:pt x="37" y="51"/>
                  </a:cubicBezTo>
                  <a:cubicBezTo>
                    <a:pt x="37" y="83"/>
                    <a:pt x="37" y="83"/>
                    <a:pt x="37" y="83"/>
                  </a:cubicBezTo>
                  <a:cubicBezTo>
                    <a:pt x="27" y="83"/>
                    <a:pt x="27" y="83"/>
                    <a:pt x="27" y="83"/>
                  </a:cubicBezTo>
                  <a:cubicBezTo>
                    <a:pt x="27" y="51"/>
                    <a:pt x="27" y="51"/>
                    <a:pt x="27" y="51"/>
                  </a:cubicBezTo>
                  <a:cubicBezTo>
                    <a:pt x="25" y="51"/>
                    <a:pt x="25" y="51"/>
                    <a:pt x="25" y="51"/>
                  </a:cubicBezTo>
                  <a:cubicBezTo>
                    <a:pt x="18" y="51"/>
                    <a:pt x="12" y="49"/>
                    <a:pt x="7" y="44"/>
                  </a:cubicBezTo>
                  <a:cubicBezTo>
                    <a:pt x="2" y="39"/>
                    <a:pt x="0" y="33"/>
                    <a:pt x="0" y="26"/>
                  </a:cubicBezTo>
                  <a:cubicBezTo>
                    <a:pt x="0" y="19"/>
                    <a:pt x="2" y="13"/>
                    <a:pt x="7" y="8"/>
                  </a:cubicBezTo>
                  <a:cubicBezTo>
                    <a:pt x="12" y="3"/>
                    <a:pt x="18" y="0"/>
                    <a:pt x="25" y="0"/>
                  </a:cubicBezTo>
                  <a:cubicBezTo>
                    <a:pt x="125" y="0"/>
                    <a:pt x="125" y="0"/>
                    <a:pt x="125" y="0"/>
                  </a:cubicBezTo>
                  <a:cubicBezTo>
                    <a:pt x="132" y="0"/>
                    <a:pt x="138" y="3"/>
                    <a:pt x="143" y="8"/>
                  </a:cubicBezTo>
                  <a:cubicBezTo>
                    <a:pt x="148" y="13"/>
                    <a:pt x="150" y="19"/>
                    <a:pt x="150" y="26"/>
                  </a:cubicBezTo>
                  <a:cubicBezTo>
                    <a:pt x="150" y="33"/>
                    <a:pt x="148" y="39"/>
                    <a:pt x="143" y="44"/>
                  </a:cubicBezTo>
                  <a:cubicBezTo>
                    <a:pt x="138" y="49"/>
                    <a:pt x="132" y="51"/>
                    <a:pt x="125" y="51"/>
                  </a:cubicBezTo>
                  <a:cubicBezTo>
                    <a:pt x="122" y="51"/>
                    <a:pt x="122" y="51"/>
                    <a:pt x="122" y="51"/>
                  </a:cubicBezTo>
                  <a:cubicBezTo>
                    <a:pt x="122" y="83"/>
                    <a:pt x="122" y="83"/>
                    <a:pt x="122" y="83"/>
                  </a:cubicBezTo>
                  <a:lnTo>
                    <a:pt x="112" y="83"/>
                  </a:lnTo>
                  <a:close/>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grpSp>
      <p:sp>
        <p:nvSpPr>
          <p:cNvPr id="85" name="Freeform 5"/>
          <p:cNvSpPr/>
          <p:nvPr/>
        </p:nvSpPr>
        <p:spPr bwMode="auto">
          <a:xfrm>
            <a:off x="3176" y="3524131"/>
            <a:ext cx="5069018" cy="625292"/>
          </a:xfrm>
          <a:custGeom>
            <a:avLst/>
            <a:gdLst/>
            <a:ahLst/>
            <a:cxnLst>
              <a:cxn ang="0">
                <a:pos x="0" y="0"/>
              </a:cxn>
              <a:cxn ang="0">
                <a:pos x="566" y="99"/>
              </a:cxn>
              <a:cxn ang="0">
                <a:pos x="1085" y="53"/>
              </a:cxn>
              <a:cxn ang="0">
                <a:pos x="1600" y="19"/>
              </a:cxn>
              <a:cxn ang="0">
                <a:pos x="2020" y="47"/>
              </a:cxn>
              <a:cxn ang="0">
                <a:pos x="2031" y="47"/>
              </a:cxn>
              <a:cxn ang="0">
                <a:pos x="2147" y="331"/>
              </a:cxn>
              <a:cxn ang="0">
                <a:pos x="2113" y="337"/>
              </a:cxn>
              <a:cxn ang="0">
                <a:pos x="1306" y="389"/>
              </a:cxn>
              <a:cxn ang="0">
                <a:pos x="665" y="302"/>
              </a:cxn>
              <a:cxn ang="0">
                <a:pos x="0" y="363"/>
              </a:cxn>
              <a:cxn ang="0">
                <a:pos x="0" y="0"/>
              </a:cxn>
            </a:cxnLst>
            <a:rect l="0" t="0" r="r" b="b"/>
            <a:pathLst>
              <a:path w="2147" h="415">
                <a:moveTo>
                  <a:pt x="0" y="0"/>
                </a:moveTo>
                <a:cubicBezTo>
                  <a:pt x="206" y="72"/>
                  <a:pt x="395" y="105"/>
                  <a:pt x="566" y="99"/>
                </a:cubicBezTo>
                <a:cubicBezTo>
                  <a:pt x="755" y="92"/>
                  <a:pt x="927" y="77"/>
                  <a:pt x="1085" y="53"/>
                </a:cubicBezTo>
                <a:cubicBezTo>
                  <a:pt x="1253" y="26"/>
                  <a:pt x="1424" y="15"/>
                  <a:pt x="1600" y="19"/>
                </a:cubicBezTo>
                <a:cubicBezTo>
                  <a:pt x="2020" y="47"/>
                  <a:pt x="2020" y="47"/>
                  <a:pt x="2020" y="47"/>
                </a:cubicBezTo>
                <a:cubicBezTo>
                  <a:pt x="2024" y="47"/>
                  <a:pt x="2027" y="47"/>
                  <a:pt x="2031" y="47"/>
                </a:cubicBezTo>
                <a:cubicBezTo>
                  <a:pt x="2041" y="136"/>
                  <a:pt x="2080" y="230"/>
                  <a:pt x="2147" y="331"/>
                </a:cubicBezTo>
                <a:cubicBezTo>
                  <a:pt x="2136" y="333"/>
                  <a:pt x="2124" y="335"/>
                  <a:pt x="2113" y="337"/>
                </a:cubicBezTo>
                <a:cubicBezTo>
                  <a:pt x="1828" y="398"/>
                  <a:pt x="1559" y="415"/>
                  <a:pt x="1306" y="389"/>
                </a:cubicBezTo>
                <a:cubicBezTo>
                  <a:pt x="1122" y="353"/>
                  <a:pt x="908" y="324"/>
                  <a:pt x="665" y="302"/>
                </a:cubicBezTo>
                <a:cubicBezTo>
                  <a:pt x="434" y="281"/>
                  <a:pt x="212" y="301"/>
                  <a:pt x="0" y="363"/>
                </a:cubicBezTo>
                <a:lnTo>
                  <a:pt x="0" y="0"/>
                </a:lnTo>
                <a:close/>
              </a:path>
            </a:pathLst>
          </a:custGeom>
          <a:solidFill>
            <a:schemeClr val="tx1">
              <a:lumMod val="50000"/>
              <a:lumOff val="50000"/>
            </a:schemeClr>
          </a:solid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86" name="Freeform 6"/>
          <p:cNvSpPr/>
          <p:nvPr/>
        </p:nvSpPr>
        <p:spPr bwMode="auto">
          <a:xfrm>
            <a:off x="3176" y="3125223"/>
            <a:ext cx="4802530" cy="556829"/>
          </a:xfrm>
          <a:custGeom>
            <a:avLst/>
            <a:gdLst/>
            <a:ahLst/>
            <a:cxnLst>
              <a:cxn ang="0">
                <a:pos x="0" y="74"/>
              </a:cxn>
              <a:cxn ang="0">
                <a:pos x="653" y="17"/>
              </a:cxn>
              <a:cxn ang="0">
                <a:pos x="1159" y="103"/>
              </a:cxn>
              <a:cxn ang="0">
                <a:pos x="1483" y="91"/>
              </a:cxn>
              <a:cxn ang="0">
                <a:pos x="1875" y="25"/>
              </a:cxn>
              <a:cxn ang="0">
                <a:pos x="2031" y="312"/>
              </a:cxn>
              <a:cxn ang="0">
                <a:pos x="2020" y="312"/>
              </a:cxn>
              <a:cxn ang="0">
                <a:pos x="1600" y="284"/>
              </a:cxn>
              <a:cxn ang="0">
                <a:pos x="1085" y="318"/>
              </a:cxn>
              <a:cxn ang="0">
                <a:pos x="566" y="364"/>
              </a:cxn>
              <a:cxn ang="0">
                <a:pos x="0" y="265"/>
              </a:cxn>
              <a:cxn ang="0">
                <a:pos x="0" y="74"/>
              </a:cxn>
            </a:cxnLst>
            <a:rect l="0" t="0" r="r" b="b"/>
            <a:pathLst>
              <a:path w="2034" h="370">
                <a:moveTo>
                  <a:pt x="0" y="74"/>
                </a:moveTo>
                <a:cubicBezTo>
                  <a:pt x="215" y="19"/>
                  <a:pt x="432" y="0"/>
                  <a:pt x="653" y="17"/>
                </a:cubicBezTo>
                <a:cubicBezTo>
                  <a:pt x="1159" y="103"/>
                  <a:pt x="1159" y="103"/>
                  <a:pt x="1159" y="103"/>
                </a:cubicBezTo>
                <a:cubicBezTo>
                  <a:pt x="1278" y="118"/>
                  <a:pt x="1386" y="114"/>
                  <a:pt x="1483" y="91"/>
                </a:cubicBezTo>
                <a:cubicBezTo>
                  <a:pt x="1619" y="59"/>
                  <a:pt x="1749" y="37"/>
                  <a:pt x="1875" y="25"/>
                </a:cubicBezTo>
                <a:cubicBezTo>
                  <a:pt x="1982" y="104"/>
                  <a:pt x="2034" y="200"/>
                  <a:pt x="2031" y="312"/>
                </a:cubicBezTo>
                <a:cubicBezTo>
                  <a:pt x="2027" y="312"/>
                  <a:pt x="2024" y="312"/>
                  <a:pt x="2020" y="312"/>
                </a:cubicBezTo>
                <a:cubicBezTo>
                  <a:pt x="1600" y="284"/>
                  <a:pt x="1600" y="284"/>
                  <a:pt x="1600" y="284"/>
                </a:cubicBezTo>
                <a:cubicBezTo>
                  <a:pt x="1424" y="280"/>
                  <a:pt x="1253" y="291"/>
                  <a:pt x="1085" y="318"/>
                </a:cubicBezTo>
                <a:cubicBezTo>
                  <a:pt x="927" y="342"/>
                  <a:pt x="755" y="357"/>
                  <a:pt x="566" y="364"/>
                </a:cubicBezTo>
                <a:cubicBezTo>
                  <a:pt x="395" y="370"/>
                  <a:pt x="206" y="337"/>
                  <a:pt x="0" y="265"/>
                </a:cubicBezTo>
                <a:lnTo>
                  <a:pt x="0" y="74"/>
                </a:lnTo>
                <a:close/>
              </a:path>
            </a:pathLst>
          </a:custGeom>
          <a:solidFill>
            <a:srgbClr val="0476BF"/>
          </a:solid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87" name="Freeform 7"/>
          <p:cNvSpPr/>
          <p:nvPr/>
        </p:nvSpPr>
        <p:spPr bwMode="auto">
          <a:xfrm>
            <a:off x="3176" y="3947686"/>
            <a:ext cx="5431501" cy="716575"/>
          </a:xfrm>
          <a:custGeom>
            <a:avLst/>
            <a:gdLst/>
            <a:ahLst/>
            <a:cxnLst>
              <a:cxn ang="0">
                <a:pos x="2147" y="50"/>
              </a:cxn>
              <a:cxn ang="0">
                <a:pos x="2260" y="413"/>
              </a:cxn>
              <a:cxn ang="0">
                <a:pos x="2234" y="408"/>
              </a:cxn>
              <a:cxn ang="0">
                <a:pos x="1962" y="459"/>
              </a:cxn>
              <a:cxn ang="0">
                <a:pos x="1701" y="459"/>
              </a:cxn>
              <a:cxn ang="0">
                <a:pos x="1267" y="391"/>
              </a:cxn>
              <a:cxn ang="0">
                <a:pos x="944" y="432"/>
              </a:cxn>
              <a:cxn ang="0">
                <a:pos x="526" y="432"/>
              </a:cxn>
              <a:cxn ang="0">
                <a:pos x="19" y="367"/>
              </a:cxn>
              <a:cxn ang="0">
                <a:pos x="0" y="367"/>
              </a:cxn>
              <a:cxn ang="0">
                <a:pos x="0" y="82"/>
              </a:cxn>
              <a:cxn ang="0">
                <a:pos x="665" y="21"/>
              </a:cxn>
              <a:cxn ang="0">
                <a:pos x="1306" y="108"/>
              </a:cxn>
              <a:cxn ang="0">
                <a:pos x="2113" y="56"/>
              </a:cxn>
              <a:cxn ang="0">
                <a:pos x="2147" y="50"/>
              </a:cxn>
            </a:cxnLst>
            <a:rect l="0" t="0" r="r" b="b"/>
            <a:pathLst>
              <a:path w="2300" h="476">
                <a:moveTo>
                  <a:pt x="2147" y="50"/>
                </a:moveTo>
                <a:cubicBezTo>
                  <a:pt x="2262" y="158"/>
                  <a:pt x="2300" y="279"/>
                  <a:pt x="2260" y="413"/>
                </a:cubicBezTo>
                <a:cubicBezTo>
                  <a:pt x="2252" y="411"/>
                  <a:pt x="2243" y="410"/>
                  <a:pt x="2234" y="408"/>
                </a:cubicBezTo>
                <a:cubicBezTo>
                  <a:pt x="2131" y="401"/>
                  <a:pt x="2040" y="418"/>
                  <a:pt x="1962" y="459"/>
                </a:cubicBezTo>
                <a:cubicBezTo>
                  <a:pt x="1882" y="476"/>
                  <a:pt x="1794" y="476"/>
                  <a:pt x="1701" y="459"/>
                </a:cubicBezTo>
                <a:cubicBezTo>
                  <a:pt x="1554" y="422"/>
                  <a:pt x="1409" y="399"/>
                  <a:pt x="1267" y="391"/>
                </a:cubicBezTo>
                <a:cubicBezTo>
                  <a:pt x="1148" y="387"/>
                  <a:pt x="1040" y="400"/>
                  <a:pt x="944" y="432"/>
                </a:cubicBezTo>
                <a:cubicBezTo>
                  <a:pt x="806" y="458"/>
                  <a:pt x="667" y="458"/>
                  <a:pt x="526" y="432"/>
                </a:cubicBezTo>
                <a:cubicBezTo>
                  <a:pt x="19" y="367"/>
                  <a:pt x="19" y="367"/>
                  <a:pt x="19" y="367"/>
                </a:cubicBezTo>
                <a:cubicBezTo>
                  <a:pt x="0" y="367"/>
                  <a:pt x="0" y="367"/>
                  <a:pt x="0" y="367"/>
                </a:cubicBezTo>
                <a:cubicBezTo>
                  <a:pt x="0" y="82"/>
                  <a:pt x="0" y="82"/>
                  <a:pt x="0" y="82"/>
                </a:cubicBezTo>
                <a:cubicBezTo>
                  <a:pt x="212" y="20"/>
                  <a:pt x="434" y="0"/>
                  <a:pt x="665" y="21"/>
                </a:cubicBezTo>
                <a:cubicBezTo>
                  <a:pt x="908" y="43"/>
                  <a:pt x="1122" y="72"/>
                  <a:pt x="1306" y="108"/>
                </a:cubicBezTo>
                <a:cubicBezTo>
                  <a:pt x="1559" y="134"/>
                  <a:pt x="1828" y="117"/>
                  <a:pt x="2113" y="56"/>
                </a:cubicBezTo>
                <a:cubicBezTo>
                  <a:pt x="2124" y="54"/>
                  <a:pt x="2136" y="52"/>
                  <a:pt x="2147" y="50"/>
                </a:cubicBezTo>
                <a:close/>
              </a:path>
            </a:pathLst>
          </a:custGeom>
          <a:solidFill>
            <a:srgbClr val="32ACFA"/>
          </a:solid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88" name="Freeform 8"/>
          <p:cNvSpPr/>
          <p:nvPr/>
        </p:nvSpPr>
        <p:spPr bwMode="auto">
          <a:xfrm>
            <a:off x="3176" y="4446453"/>
            <a:ext cx="5825503" cy="697047"/>
          </a:xfrm>
          <a:custGeom>
            <a:avLst/>
            <a:gdLst/>
            <a:ahLst/>
            <a:cxnLst>
              <a:cxn ang="0">
                <a:pos x="2260" y="46"/>
              </a:cxn>
              <a:cxn ang="0">
                <a:pos x="2350" y="427"/>
              </a:cxn>
              <a:cxn ang="0">
                <a:pos x="0" y="427"/>
              </a:cxn>
              <a:cxn ang="0">
                <a:pos x="0" y="0"/>
              </a:cxn>
              <a:cxn ang="0">
                <a:pos x="19" y="0"/>
              </a:cxn>
              <a:cxn ang="0">
                <a:pos x="526" y="65"/>
              </a:cxn>
              <a:cxn ang="0">
                <a:pos x="944" y="65"/>
              </a:cxn>
              <a:cxn ang="0">
                <a:pos x="1267" y="24"/>
              </a:cxn>
              <a:cxn ang="0">
                <a:pos x="1701" y="92"/>
              </a:cxn>
              <a:cxn ang="0">
                <a:pos x="1962" y="92"/>
              </a:cxn>
              <a:cxn ang="0">
                <a:pos x="2234" y="41"/>
              </a:cxn>
              <a:cxn ang="0">
                <a:pos x="2260" y="46"/>
              </a:cxn>
            </a:cxnLst>
            <a:rect l="0" t="0" r="r" b="b"/>
            <a:pathLst>
              <a:path w="2467" h="427">
                <a:moveTo>
                  <a:pt x="2260" y="46"/>
                </a:moveTo>
                <a:cubicBezTo>
                  <a:pt x="2438" y="175"/>
                  <a:pt x="2467" y="302"/>
                  <a:pt x="2350" y="427"/>
                </a:cubicBezTo>
                <a:cubicBezTo>
                  <a:pt x="0" y="427"/>
                  <a:pt x="0" y="427"/>
                  <a:pt x="0" y="427"/>
                </a:cubicBezTo>
                <a:cubicBezTo>
                  <a:pt x="0" y="0"/>
                  <a:pt x="0" y="0"/>
                  <a:pt x="0" y="0"/>
                </a:cubicBezTo>
                <a:cubicBezTo>
                  <a:pt x="19" y="0"/>
                  <a:pt x="19" y="0"/>
                  <a:pt x="19" y="0"/>
                </a:cubicBezTo>
                <a:cubicBezTo>
                  <a:pt x="526" y="65"/>
                  <a:pt x="526" y="65"/>
                  <a:pt x="526" y="65"/>
                </a:cubicBezTo>
                <a:cubicBezTo>
                  <a:pt x="667" y="91"/>
                  <a:pt x="806" y="91"/>
                  <a:pt x="944" y="65"/>
                </a:cubicBezTo>
                <a:cubicBezTo>
                  <a:pt x="1040" y="33"/>
                  <a:pt x="1148" y="20"/>
                  <a:pt x="1267" y="24"/>
                </a:cubicBezTo>
                <a:cubicBezTo>
                  <a:pt x="1409" y="32"/>
                  <a:pt x="1554" y="55"/>
                  <a:pt x="1701" y="92"/>
                </a:cubicBezTo>
                <a:cubicBezTo>
                  <a:pt x="1794" y="109"/>
                  <a:pt x="1882" y="109"/>
                  <a:pt x="1962" y="92"/>
                </a:cubicBezTo>
                <a:cubicBezTo>
                  <a:pt x="2040" y="51"/>
                  <a:pt x="2131" y="34"/>
                  <a:pt x="2234" y="41"/>
                </a:cubicBezTo>
                <a:cubicBezTo>
                  <a:pt x="2243" y="43"/>
                  <a:pt x="2252" y="44"/>
                  <a:pt x="2260" y="46"/>
                </a:cubicBezTo>
                <a:close/>
              </a:path>
            </a:pathLst>
          </a:custGeom>
          <a:solidFill>
            <a:srgbClr val="0E5A8B"/>
          </a:solid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89" name="Freeform 9"/>
          <p:cNvSpPr/>
          <p:nvPr/>
        </p:nvSpPr>
        <p:spPr bwMode="auto">
          <a:xfrm>
            <a:off x="3176" y="2744571"/>
            <a:ext cx="4470135" cy="558655"/>
          </a:xfrm>
          <a:custGeom>
            <a:avLst/>
            <a:gdLst/>
            <a:ahLst/>
            <a:cxnLst>
              <a:cxn ang="0">
                <a:pos x="1660" y="0"/>
              </a:cxn>
              <a:cxn ang="0">
                <a:pos x="1875" y="278"/>
              </a:cxn>
              <a:cxn ang="0">
                <a:pos x="1483" y="344"/>
              </a:cxn>
              <a:cxn ang="0">
                <a:pos x="1159" y="356"/>
              </a:cxn>
              <a:cxn ang="0">
                <a:pos x="653" y="270"/>
              </a:cxn>
              <a:cxn ang="0">
                <a:pos x="0" y="327"/>
              </a:cxn>
              <a:cxn ang="0">
                <a:pos x="0" y="0"/>
              </a:cxn>
              <a:cxn ang="0">
                <a:pos x="1660" y="0"/>
              </a:cxn>
            </a:cxnLst>
            <a:rect l="0" t="0" r="r" b="b"/>
            <a:pathLst>
              <a:path w="1893" h="371">
                <a:moveTo>
                  <a:pt x="1660" y="0"/>
                </a:moveTo>
                <a:cubicBezTo>
                  <a:pt x="1821" y="80"/>
                  <a:pt x="1893" y="173"/>
                  <a:pt x="1875" y="278"/>
                </a:cubicBezTo>
                <a:cubicBezTo>
                  <a:pt x="1749" y="290"/>
                  <a:pt x="1619" y="312"/>
                  <a:pt x="1483" y="344"/>
                </a:cubicBezTo>
                <a:cubicBezTo>
                  <a:pt x="1386" y="367"/>
                  <a:pt x="1278" y="371"/>
                  <a:pt x="1159" y="356"/>
                </a:cubicBezTo>
                <a:cubicBezTo>
                  <a:pt x="653" y="270"/>
                  <a:pt x="653" y="270"/>
                  <a:pt x="653" y="270"/>
                </a:cubicBezTo>
                <a:cubicBezTo>
                  <a:pt x="432" y="253"/>
                  <a:pt x="215" y="272"/>
                  <a:pt x="0" y="327"/>
                </a:cubicBezTo>
                <a:cubicBezTo>
                  <a:pt x="0" y="0"/>
                  <a:pt x="0" y="0"/>
                  <a:pt x="0" y="0"/>
                </a:cubicBezTo>
                <a:lnTo>
                  <a:pt x="1660" y="0"/>
                </a:lnTo>
                <a:close/>
              </a:path>
            </a:pathLst>
          </a:custGeom>
          <a:solidFill>
            <a:schemeClr val="tx1">
              <a:lumMod val="10000"/>
              <a:lumOff val="90000"/>
            </a:schemeClr>
          </a:solid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grpSp>
        <p:nvGrpSpPr>
          <p:cNvPr id="60" name="Group 59"/>
          <p:cNvGrpSpPr/>
          <p:nvPr/>
        </p:nvGrpSpPr>
        <p:grpSpPr>
          <a:xfrm>
            <a:off x="2269202" y="1402334"/>
            <a:ext cx="1102410" cy="1349534"/>
            <a:chOff x="2514600" y="761390"/>
            <a:chExt cx="1102410" cy="1349534"/>
          </a:xfrm>
        </p:grpSpPr>
        <p:grpSp>
          <p:nvGrpSpPr>
            <p:cNvPr id="32" name="Group 132"/>
            <p:cNvGrpSpPr/>
            <p:nvPr/>
          </p:nvGrpSpPr>
          <p:grpSpPr>
            <a:xfrm>
              <a:off x="2514600" y="1269014"/>
              <a:ext cx="1102410" cy="841910"/>
              <a:chOff x="4498975" y="1352551"/>
              <a:chExt cx="463550" cy="354013"/>
            </a:xfrm>
            <a:solidFill>
              <a:schemeClr val="bg1">
                <a:lumMod val="65000"/>
              </a:schemeClr>
            </a:solidFill>
          </p:grpSpPr>
          <p:sp>
            <p:nvSpPr>
              <p:cNvPr id="43" name="Rectangle 160"/>
              <p:cNvSpPr>
                <a:spLocks noChangeArrowheads="1"/>
              </p:cNvSpPr>
              <p:nvPr/>
            </p:nvSpPr>
            <p:spPr bwMode="auto">
              <a:xfrm>
                <a:off x="4681538" y="1352551"/>
                <a:ext cx="96838" cy="69850"/>
              </a:xfrm>
              <a:prstGeom prst="rect">
                <a:avLst/>
              </a:prstGeom>
              <a:grpFill/>
              <a:ln w="9525">
                <a:noFill/>
                <a:miter lim="800000"/>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44" name="Rectangle 161"/>
              <p:cNvSpPr>
                <a:spLocks noChangeArrowheads="1"/>
              </p:cNvSpPr>
              <p:nvPr/>
            </p:nvSpPr>
            <p:spPr bwMode="auto">
              <a:xfrm>
                <a:off x="4721225" y="1416051"/>
                <a:ext cx="14288" cy="239713"/>
              </a:xfrm>
              <a:prstGeom prst="rect">
                <a:avLst/>
              </a:prstGeom>
              <a:grpFill/>
              <a:ln w="9525">
                <a:noFill/>
                <a:miter lim="800000"/>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45" name="Rectangle 162"/>
              <p:cNvSpPr>
                <a:spLocks noChangeArrowheads="1"/>
              </p:cNvSpPr>
              <p:nvPr/>
            </p:nvSpPr>
            <p:spPr bwMode="auto">
              <a:xfrm>
                <a:off x="4587875" y="1651001"/>
                <a:ext cx="285750" cy="23813"/>
              </a:xfrm>
              <a:prstGeom prst="rect">
                <a:avLst/>
              </a:prstGeom>
              <a:grpFill/>
              <a:ln w="9525">
                <a:noFill/>
                <a:miter lim="800000"/>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46" name="Freeform 163"/>
              <p:cNvSpPr/>
              <p:nvPr/>
            </p:nvSpPr>
            <p:spPr bwMode="auto">
              <a:xfrm>
                <a:off x="4627563" y="1420814"/>
                <a:ext cx="76200" cy="238125"/>
              </a:xfrm>
              <a:custGeom>
                <a:avLst/>
                <a:gdLst/>
                <a:ahLst/>
                <a:cxnLst>
                  <a:cxn ang="0">
                    <a:pos x="32" y="1"/>
                  </a:cxn>
                  <a:cxn ang="0">
                    <a:pos x="6" y="143"/>
                  </a:cxn>
                  <a:cxn ang="0">
                    <a:pos x="18" y="143"/>
                  </a:cxn>
                  <a:cxn ang="0">
                    <a:pos x="46" y="0"/>
                  </a:cxn>
                </a:cxnLst>
                <a:rect l="0" t="0" r="r" b="b"/>
                <a:pathLst>
                  <a:path w="46" h="143">
                    <a:moveTo>
                      <a:pt x="32" y="1"/>
                    </a:moveTo>
                    <a:cubicBezTo>
                      <a:pt x="32" y="1"/>
                      <a:pt x="0" y="80"/>
                      <a:pt x="6" y="143"/>
                    </a:cubicBezTo>
                    <a:cubicBezTo>
                      <a:pt x="18" y="143"/>
                      <a:pt x="18" y="143"/>
                      <a:pt x="18" y="143"/>
                    </a:cubicBezTo>
                    <a:cubicBezTo>
                      <a:pt x="18" y="143"/>
                      <a:pt x="8" y="76"/>
                      <a:pt x="46" y="0"/>
                    </a:cubicBezTo>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47" name="Freeform 164"/>
              <p:cNvSpPr/>
              <p:nvPr/>
            </p:nvSpPr>
            <p:spPr bwMode="auto">
              <a:xfrm>
                <a:off x="4751388" y="1417639"/>
                <a:ext cx="79375" cy="236538"/>
              </a:xfrm>
              <a:custGeom>
                <a:avLst/>
                <a:gdLst/>
                <a:ahLst/>
                <a:cxnLst>
                  <a:cxn ang="0">
                    <a:pos x="15" y="1"/>
                  </a:cxn>
                  <a:cxn ang="0">
                    <a:pos x="43" y="142"/>
                  </a:cxn>
                  <a:cxn ang="0">
                    <a:pos x="31" y="142"/>
                  </a:cxn>
                  <a:cxn ang="0">
                    <a:pos x="0" y="0"/>
                  </a:cxn>
                </a:cxnLst>
                <a:rect l="0" t="0" r="r" b="b"/>
                <a:pathLst>
                  <a:path w="48" h="142">
                    <a:moveTo>
                      <a:pt x="15" y="1"/>
                    </a:moveTo>
                    <a:cubicBezTo>
                      <a:pt x="15" y="1"/>
                      <a:pt x="48" y="79"/>
                      <a:pt x="43" y="142"/>
                    </a:cubicBezTo>
                    <a:cubicBezTo>
                      <a:pt x="31" y="142"/>
                      <a:pt x="31" y="142"/>
                      <a:pt x="31" y="142"/>
                    </a:cubicBezTo>
                    <a:cubicBezTo>
                      <a:pt x="31" y="142"/>
                      <a:pt x="40" y="75"/>
                      <a:pt x="0" y="0"/>
                    </a:cubicBezTo>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48" name="Freeform 165"/>
              <p:cNvSpPr/>
              <p:nvPr/>
            </p:nvSpPr>
            <p:spPr bwMode="auto">
              <a:xfrm>
                <a:off x="4643438" y="1508126"/>
                <a:ext cx="155575" cy="149225"/>
              </a:xfrm>
              <a:custGeom>
                <a:avLst/>
                <a:gdLst/>
                <a:ahLst/>
                <a:cxnLst>
                  <a:cxn ang="0">
                    <a:pos x="14" y="94"/>
                  </a:cxn>
                  <a:cxn ang="0">
                    <a:pos x="98" y="10"/>
                  </a:cxn>
                  <a:cxn ang="0">
                    <a:pos x="93" y="0"/>
                  </a:cxn>
                  <a:cxn ang="0">
                    <a:pos x="0" y="91"/>
                  </a:cxn>
                  <a:cxn ang="0">
                    <a:pos x="14" y="94"/>
                  </a:cxn>
                </a:cxnLst>
                <a:rect l="0" t="0" r="r" b="b"/>
                <a:pathLst>
                  <a:path w="98" h="94">
                    <a:moveTo>
                      <a:pt x="14" y="94"/>
                    </a:moveTo>
                    <a:lnTo>
                      <a:pt x="98" y="10"/>
                    </a:lnTo>
                    <a:lnTo>
                      <a:pt x="93" y="0"/>
                    </a:lnTo>
                    <a:lnTo>
                      <a:pt x="0" y="91"/>
                    </a:lnTo>
                    <a:lnTo>
                      <a:pt x="14" y="94"/>
                    </a:lnTo>
                    <a:close/>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49" name="Freeform 166"/>
              <p:cNvSpPr/>
              <p:nvPr/>
            </p:nvSpPr>
            <p:spPr bwMode="auto">
              <a:xfrm>
                <a:off x="4643438" y="1508126"/>
                <a:ext cx="155575" cy="149225"/>
              </a:xfrm>
              <a:custGeom>
                <a:avLst/>
                <a:gdLst/>
                <a:ahLst/>
                <a:cxnLst>
                  <a:cxn ang="0">
                    <a:pos x="14" y="94"/>
                  </a:cxn>
                  <a:cxn ang="0">
                    <a:pos x="98" y="10"/>
                  </a:cxn>
                  <a:cxn ang="0">
                    <a:pos x="93" y="0"/>
                  </a:cxn>
                  <a:cxn ang="0">
                    <a:pos x="0" y="91"/>
                  </a:cxn>
                </a:cxnLst>
                <a:rect l="0" t="0" r="r" b="b"/>
                <a:pathLst>
                  <a:path w="98" h="94">
                    <a:moveTo>
                      <a:pt x="14" y="94"/>
                    </a:moveTo>
                    <a:lnTo>
                      <a:pt x="98" y="10"/>
                    </a:lnTo>
                    <a:lnTo>
                      <a:pt x="93" y="0"/>
                    </a:lnTo>
                    <a:lnTo>
                      <a:pt x="0" y="91"/>
                    </a:lnTo>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50" name="Freeform 167"/>
              <p:cNvSpPr/>
              <p:nvPr/>
            </p:nvSpPr>
            <p:spPr bwMode="auto">
              <a:xfrm>
                <a:off x="4652963" y="1512889"/>
                <a:ext cx="160338" cy="144463"/>
              </a:xfrm>
              <a:custGeom>
                <a:avLst/>
                <a:gdLst/>
                <a:ahLst/>
                <a:cxnLst>
                  <a:cxn ang="0">
                    <a:pos x="101" y="78"/>
                  </a:cxn>
                  <a:cxn ang="0">
                    <a:pos x="10" y="0"/>
                  </a:cxn>
                  <a:cxn ang="0">
                    <a:pos x="0" y="5"/>
                  </a:cxn>
                  <a:cxn ang="0">
                    <a:pos x="97" y="91"/>
                  </a:cxn>
                  <a:cxn ang="0">
                    <a:pos x="101" y="78"/>
                  </a:cxn>
                </a:cxnLst>
                <a:rect l="0" t="0" r="r" b="b"/>
                <a:pathLst>
                  <a:path w="101" h="91">
                    <a:moveTo>
                      <a:pt x="101" y="78"/>
                    </a:moveTo>
                    <a:lnTo>
                      <a:pt x="10" y="0"/>
                    </a:lnTo>
                    <a:lnTo>
                      <a:pt x="0" y="5"/>
                    </a:lnTo>
                    <a:lnTo>
                      <a:pt x="97" y="91"/>
                    </a:lnTo>
                    <a:lnTo>
                      <a:pt x="101" y="78"/>
                    </a:lnTo>
                    <a:close/>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51" name="Freeform 168"/>
              <p:cNvSpPr/>
              <p:nvPr/>
            </p:nvSpPr>
            <p:spPr bwMode="auto">
              <a:xfrm>
                <a:off x="4652963" y="1512889"/>
                <a:ext cx="160338" cy="144463"/>
              </a:xfrm>
              <a:custGeom>
                <a:avLst/>
                <a:gdLst/>
                <a:ahLst/>
                <a:cxnLst>
                  <a:cxn ang="0">
                    <a:pos x="101" y="78"/>
                  </a:cxn>
                  <a:cxn ang="0">
                    <a:pos x="10" y="0"/>
                  </a:cxn>
                  <a:cxn ang="0">
                    <a:pos x="0" y="5"/>
                  </a:cxn>
                  <a:cxn ang="0">
                    <a:pos x="97" y="91"/>
                  </a:cxn>
                </a:cxnLst>
                <a:rect l="0" t="0" r="r" b="b"/>
                <a:pathLst>
                  <a:path w="101" h="91">
                    <a:moveTo>
                      <a:pt x="101" y="78"/>
                    </a:moveTo>
                    <a:lnTo>
                      <a:pt x="10" y="0"/>
                    </a:lnTo>
                    <a:lnTo>
                      <a:pt x="0" y="5"/>
                    </a:lnTo>
                    <a:lnTo>
                      <a:pt x="97" y="91"/>
                    </a:lnTo>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52" name="Freeform 169"/>
              <p:cNvSpPr/>
              <p:nvPr/>
            </p:nvSpPr>
            <p:spPr bwMode="auto">
              <a:xfrm>
                <a:off x="4664075" y="1427164"/>
                <a:ext cx="114300" cy="98425"/>
              </a:xfrm>
              <a:custGeom>
                <a:avLst/>
                <a:gdLst/>
                <a:ahLst/>
                <a:cxnLst>
                  <a:cxn ang="0">
                    <a:pos x="11" y="62"/>
                  </a:cxn>
                  <a:cxn ang="0">
                    <a:pos x="72" y="8"/>
                  </a:cxn>
                  <a:cxn ang="0">
                    <a:pos x="68" y="0"/>
                  </a:cxn>
                  <a:cxn ang="0">
                    <a:pos x="0" y="60"/>
                  </a:cxn>
                  <a:cxn ang="0">
                    <a:pos x="11" y="62"/>
                  </a:cxn>
                </a:cxnLst>
                <a:rect l="0" t="0" r="r" b="b"/>
                <a:pathLst>
                  <a:path w="72" h="62">
                    <a:moveTo>
                      <a:pt x="11" y="62"/>
                    </a:moveTo>
                    <a:lnTo>
                      <a:pt x="72" y="8"/>
                    </a:lnTo>
                    <a:lnTo>
                      <a:pt x="68" y="0"/>
                    </a:lnTo>
                    <a:lnTo>
                      <a:pt x="0" y="60"/>
                    </a:lnTo>
                    <a:lnTo>
                      <a:pt x="11" y="62"/>
                    </a:lnTo>
                    <a:close/>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53" name="Freeform 170"/>
              <p:cNvSpPr/>
              <p:nvPr/>
            </p:nvSpPr>
            <p:spPr bwMode="auto">
              <a:xfrm>
                <a:off x="4664075" y="1427164"/>
                <a:ext cx="114300" cy="98425"/>
              </a:xfrm>
              <a:custGeom>
                <a:avLst/>
                <a:gdLst/>
                <a:ahLst/>
                <a:cxnLst>
                  <a:cxn ang="0">
                    <a:pos x="11" y="62"/>
                  </a:cxn>
                  <a:cxn ang="0">
                    <a:pos x="72" y="8"/>
                  </a:cxn>
                  <a:cxn ang="0">
                    <a:pos x="68" y="0"/>
                  </a:cxn>
                  <a:cxn ang="0">
                    <a:pos x="0" y="60"/>
                  </a:cxn>
                </a:cxnLst>
                <a:rect l="0" t="0" r="r" b="b"/>
                <a:pathLst>
                  <a:path w="72" h="62">
                    <a:moveTo>
                      <a:pt x="11" y="62"/>
                    </a:moveTo>
                    <a:lnTo>
                      <a:pt x="72" y="8"/>
                    </a:lnTo>
                    <a:lnTo>
                      <a:pt x="68" y="0"/>
                    </a:lnTo>
                    <a:lnTo>
                      <a:pt x="0" y="60"/>
                    </a:lnTo>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54" name="Freeform 171"/>
              <p:cNvSpPr/>
              <p:nvPr/>
            </p:nvSpPr>
            <p:spPr bwMode="auto">
              <a:xfrm>
                <a:off x="4678363" y="1435101"/>
                <a:ext cx="112713" cy="90488"/>
              </a:xfrm>
              <a:custGeom>
                <a:avLst/>
                <a:gdLst/>
                <a:ahLst/>
                <a:cxnLst>
                  <a:cxn ang="0">
                    <a:pos x="71" y="49"/>
                  </a:cxn>
                  <a:cxn ang="0">
                    <a:pos x="8" y="0"/>
                  </a:cxn>
                  <a:cxn ang="0">
                    <a:pos x="0" y="3"/>
                  </a:cxn>
                  <a:cxn ang="0">
                    <a:pos x="70" y="57"/>
                  </a:cxn>
                  <a:cxn ang="0">
                    <a:pos x="71" y="49"/>
                  </a:cxn>
                </a:cxnLst>
                <a:rect l="0" t="0" r="r" b="b"/>
                <a:pathLst>
                  <a:path w="71" h="57">
                    <a:moveTo>
                      <a:pt x="71" y="49"/>
                    </a:moveTo>
                    <a:lnTo>
                      <a:pt x="8" y="0"/>
                    </a:lnTo>
                    <a:lnTo>
                      <a:pt x="0" y="3"/>
                    </a:lnTo>
                    <a:lnTo>
                      <a:pt x="70" y="57"/>
                    </a:lnTo>
                    <a:lnTo>
                      <a:pt x="71" y="49"/>
                    </a:lnTo>
                    <a:close/>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55" name="Freeform 172"/>
              <p:cNvSpPr/>
              <p:nvPr/>
            </p:nvSpPr>
            <p:spPr bwMode="auto">
              <a:xfrm>
                <a:off x="4678363" y="1435101"/>
                <a:ext cx="112713" cy="90488"/>
              </a:xfrm>
              <a:custGeom>
                <a:avLst/>
                <a:gdLst/>
                <a:ahLst/>
                <a:cxnLst>
                  <a:cxn ang="0">
                    <a:pos x="71" y="49"/>
                  </a:cxn>
                  <a:cxn ang="0">
                    <a:pos x="8" y="0"/>
                  </a:cxn>
                  <a:cxn ang="0">
                    <a:pos x="0" y="3"/>
                  </a:cxn>
                  <a:cxn ang="0">
                    <a:pos x="70" y="57"/>
                  </a:cxn>
                </a:cxnLst>
                <a:rect l="0" t="0" r="r" b="b"/>
                <a:pathLst>
                  <a:path w="71" h="57">
                    <a:moveTo>
                      <a:pt x="71" y="49"/>
                    </a:moveTo>
                    <a:lnTo>
                      <a:pt x="8" y="0"/>
                    </a:lnTo>
                    <a:lnTo>
                      <a:pt x="0" y="3"/>
                    </a:lnTo>
                    <a:lnTo>
                      <a:pt x="70" y="57"/>
                    </a:lnTo>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57" name="Rectangle 176"/>
              <p:cNvSpPr>
                <a:spLocks noChangeArrowheads="1"/>
              </p:cNvSpPr>
              <p:nvPr/>
            </p:nvSpPr>
            <p:spPr bwMode="auto">
              <a:xfrm>
                <a:off x="4498975" y="1682751"/>
                <a:ext cx="463550" cy="23813"/>
              </a:xfrm>
              <a:prstGeom prst="rect">
                <a:avLst/>
              </a:prstGeom>
              <a:grpFill/>
              <a:ln w="9525">
                <a:noFill/>
                <a:miter lim="800000"/>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grpSp>
        <p:grpSp>
          <p:nvGrpSpPr>
            <p:cNvPr id="33" name="Group 257"/>
            <p:cNvGrpSpPr/>
            <p:nvPr/>
          </p:nvGrpSpPr>
          <p:grpSpPr>
            <a:xfrm>
              <a:off x="2686107" y="761390"/>
              <a:ext cx="753079" cy="464804"/>
              <a:chOff x="1614646" y="682233"/>
              <a:chExt cx="865797" cy="537413"/>
            </a:xfrm>
            <a:solidFill>
              <a:schemeClr val="bg1">
                <a:lumMod val="65000"/>
              </a:schemeClr>
            </a:solidFill>
          </p:grpSpPr>
          <p:sp>
            <p:nvSpPr>
              <p:cNvPr id="34" name="Freeform 6"/>
              <p:cNvSpPr>
                <a:spLocks noEditPoints="1"/>
              </p:cNvSpPr>
              <p:nvPr/>
            </p:nvSpPr>
            <p:spPr bwMode="auto">
              <a:xfrm rot="15791816">
                <a:off x="2180191" y="913932"/>
                <a:ext cx="244702" cy="355803"/>
              </a:xfrm>
              <a:custGeom>
                <a:avLst/>
                <a:gdLst/>
                <a:ahLst/>
                <a:cxnLst>
                  <a:cxn ang="0">
                    <a:pos x="164" y="29"/>
                  </a:cxn>
                  <a:cxn ang="0">
                    <a:pos x="136" y="6"/>
                  </a:cxn>
                  <a:cxn ang="0">
                    <a:pos x="115" y="20"/>
                  </a:cxn>
                  <a:cxn ang="0">
                    <a:pos x="101" y="93"/>
                  </a:cxn>
                  <a:cxn ang="0">
                    <a:pos x="60" y="323"/>
                  </a:cxn>
                  <a:cxn ang="0">
                    <a:pos x="209" y="345"/>
                  </a:cxn>
                  <a:cxn ang="0">
                    <a:pos x="253" y="217"/>
                  </a:cxn>
                  <a:cxn ang="0">
                    <a:pos x="164" y="29"/>
                  </a:cxn>
                  <a:cxn ang="0">
                    <a:pos x="164" y="29"/>
                  </a:cxn>
                  <a:cxn ang="0">
                    <a:pos x="164" y="29"/>
                  </a:cxn>
                </a:cxnLst>
                <a:rect l="0" t="0" r="r" b="b"/>
                <a:pathLst>
                  <a:path w="259" h="378">
                    <a:moveTo>
                      <a:pt x="164" y="29"/>
                    </a:moveTo>
                    <a:cubicBezTo>
                      <a:pt x="155" y="20"/>
                      <a:pt x="146" y="13"/>
                      <a:pt x="136" y="6"/>
                    </a:cubicBezTo>
                    <a:cubicBezTo>
                      <a:pt x="126" y="0"/>
                      <a:pt x="113" y="8"/>
                      <a:pt x="115" y="20"/>
                    </a:cubicBezTo>
                    <a:cubicBezTo>
                      <a:pt x="118" y="45"/>
                      <a:pt x="112" y="69"/>
                      <a:pt x="101" y="93"/>
                    </a:cubicBezTo>
                    <a:cubicBezTo>
                      <a:pt x="67" y="162"/>
                      <a:pt x="0" y="248"/>
                      <a:pt x="60" y="323"/>
                    </a:cubicBezTo>
                    <a:cubicBezTo>
                      <a:pt x="95" y="366"/>
                      <a:pt x="165" y="378"/>
                      <a:pt x="209" y="345"/>
                    </a:cubicBezTo>
                    <a:cubicBezTo>
                      <a:pt x="246" y="316"/>
                      <a:pt x="259" y="264"/>
                      <a:pt x="253" y="217"/>
                    </a:cubicBezTo>
                    <a:cubicBezTo>
                      <a:pt x="245" y="153"/>
                      <a:pt x="208" y="77"/>
                      <a:pt x="164" y="29"/>
                    </a:cubicBezTo>
                    <a:close/>
                    <a:moveTo>
                      <a:pt x="164" y="29"/>
                    </a:moveTo>
                    <a:cubicBezTo>
                      <a:pt x="164" y="29"/>
                      <a:pt x="164" y="29"/>
                      <a:pt x="164" y="29"/>
                    </a:cubicBezTo>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35" name="Freeform 6"/>
              <p:cNvSpPr>
                <a:spLocks noEditPoints="1"/>
              </p:cNvSpPr>
              <p:nvPr/>
            </p:nvSpPr>
            <p:spPr bwMode="auto">
              <a:xfrm rot="5808184" flipH="1">
                <a:off x="1670197" y="919393"/>
                <a:ext cx="244702" cy="355803"/>
              </a:xfrm>
              <a:custGeom>
                <a:avLst/>
                <a:gdLst/>
                <a:ahLst/>
                <a:cxnLst>
                  <a:cxn ang="0">
                    <a:pos x="164" y="29"/>
                  </a:cxn>
                  <a:cxn ang="0">
                    <a:pos x="136" y="6"/>
                  </a:cxn>
                  <a:cxn ang="0">
                    <a:pos x="115" y="20"/>
                  </a:cxn>
                  <a:cxn ang="0">
                    <a:pos x="101" y="93"/>
                  </a:cxn>
                  <a:cxn ang="0">
                    <a:pos x="60" y="323"/>
                  </a:cxn>
                  <a:cxn ang="0">
                    <a:pos x="209" y="345"/>
                  </a:cxn>
                  <a:cxn ang="0">
                    <a:pos x="253" y="217"/>
                  </a:cxn>
                  <a:cxn ang="0">
                    <a:pos x="164" y="29"/>
                  </a:cxn>
                  <a:cxn ang="0">
                    <a:pos x="164" y="29"/>
                  </a:cxn>
                  <a:cxn ang="0">
                    <a:pos x="164" y="29"/>
                  </a:cxn>
                </a:cxnLst>
                <a:rect l="0" t="0" r="r" b="b"/>
                <a:pathLst>
                  <a:path w="259" h="378">
                    <a:moveTo>
                      <a:pt x="164" y="29"/>
                    </a:moveTo>
                    <a:cubicBezTo>
                      <a:pt x="155" y="20"/>
                      <a:pt x="146" y="13"/>
                      <a:pt x="136" y="6"/>
                    </a:cubicBezTo>
                    <a:cubicBezTo>
                      <a:pt x="126" y="0"/>
                      <a:pt x="113" y="8"/>
                      <a:pt x="115" y="20"/>
                    </a:cubicBezTo>
                    <a:cubicBezTo>
                      <a:pt x="118" y="45"/>
                      <a:pt x="112" y="69"/>
                      <a:pt x="101" y="93"/>
                    </a:cubicBezTo>
                    <a:cubicBezTo>
                      <a:pt x="67" y="162"/>
                      <a:pt x="0" y="248"/>
                      <a:pt x="60" y="323"/>
                    </a:cubicBezTo>
                    <a:cubicBezTo>
                      <a:pt x="95" y="366"/>
                      <a:pt x="165" y="378"/>
                      <a:pt x="209" y="345"/>
                    </a:cubicBezTo>
                    <a:cubicBezTo>
                      <a:pt x="246" y="316"/>
                      <a:pt x="259" y="264"/>
                      <a:pt x="253" y="217"/>
                    </a:cubicBezTo>
                    <a:cubicBezTo>
                      <a:pt x="245" y="153"/>
                      <a:pt x="208" y="77"/>
                      <a:pt x="164" y="29"/>
                    </a:cubicBezTo>
                    <a:close/>
                    <a:moveTo>
                      <a:pt x="164" y="29"/>
                    </a:moveTo>
                    <a:cubicBezTo>
                      <a:pt x="164" y="29"/>
                      <a:pt x="164" y="29"/>
                      <a:pt x="164" y="29"/>
                    </a:cubicBezTo>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42" name="Freeform 6"/>
              <p:cNvSpPr>
                <a:spLocks noEditPoints="1"/>
              </p:cNvSpPr>
              <p:nvPr/>
            </p:nvSpPr>
            <p:spPr bwMode="auto">
              <a:xfrm rot="10237099" flipH="1">
                <a:off x="1897887" y="682233"/>
                <a:ext cx="244702" cy="355803"/>
              </a:xfrm>
              <a:custGeom>
                <a:avLst/>
                <a:gdLst/>
                <a:ahLst/>
                <a:cxnLst>
                  <a:cxn ang="0">
                    <a:pos x="164" y="29"/>
                  </a:cxn>
                  <a:cxn ang="0">
                    <a:pos x="136" y="6"/>
                  </a:cxn>
                  <a:cxn ang="0">
                    <a:pos x="115" y="20"/>
                  </a:cxn>
                  <a:cxn ang="0">
                    <a:pos x="101" y="93"/>
                  </a:cxn>
                  <a:cxn ang="0">
                    <a:pos x="60" y="323"/>
                  </a:cxn>
                  <a:cxn ang="0">
                    <a:pos x="209" y="345"/>
                  </a:cxn>
                  <a:cxn ang="0">
                    <a:pos x="253" y="217"/>
                  </a:cxn>
                  <a:cxn ang="0">
                    <a:pos x="164" y="29"/>
                  </a:cxn>
                  <a:cxn ang="0">
                    <a:pos x="164" y="29"/>
                  </a:cxn>
                  <a:cxn ang="0">
                    <a:pos x="164" y="29"/>
                  </a:cxn>
                </a:cxnLst>
                <a:rect l="0" t="0" r="r" b="b"/>
                <a:pathLst>
                  <a:path w="259" h="378">
                    <a:moveTo>
                      <a:pt x="164" y="29"/>
                    </a:moveTo>
                    <a:cubicBezTo>
                      <a:pt x="155" y="20"/>
                      <a:pt x="146" y="13"/>
                      <a:pt x="136" y="6"/>
                    </a:cubicBezTo>
                    <a:cubicBezTo>
                      <a:pt x="126" y="0"/>
                      <a:pt x="113" y="8"/>
                      <a:pt x="115" y="20"/>
                    </a:cubicBezTo>
                    <a:cubicBezTo>
                      <a:pt x="118" y="45"/>
                      <a:pt x="112" y="69"/>
                      <a:pt x="101" y="93"/>
                    </a:cubicBezTo>
                    <a:cubicBezTo>
                      <a:pt x="67" y="162"/>
                      <a:pt x="0" y="248"/>
                      <a:pt x="60" y="323"/>
                    </a:cubicBezTo>
                    <a:cubicBezTo>
                      <a:pt x="95" y="366"/>
                      <a:pt x="165" y="378"/>
                      <a:pt x="209" y="345"/>
                    </a:cubicBezTo>
                    <a:cubicBezTo>
                      <a:pt x="246" y="316"/>
                      <a:pt x="259" y="264"/>
                      <a:pt x="253" y="217"/>
                    </a:cubicBezTo>
                    <a:cubicBezTo>
                      <a:pt x="245" y="153"/>
                      <a:pt x="208" y="77"/>
                      <a:pt x="164" y="29"/>
                    </a:cubicBezTo>
                    <a:close/>
                    <a:moveTo>
                      <a:pt x="164" y="29"/>
                    </a:moveTo>
                    <a:cubicBezTo>
                      <a:pt x="164" y="29"/>
                      <a:pt x="164" y="29"/>
                      <a:pt x="164" y="29"/>
                    </a:cubicBezTo>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grpSp>
      </p:grpSp>
      <p:sp>
        <p:nvSpPr>
          <p:cNvPr id="61" name="Rectangle 60"/>
          <p:cNvSpPr/>
          <p:nvPr/>
        </p:nvSpPr>
        <p:spPr>
          <a:xfrm>
            <a:off x="2789504" y="2752191"/>
            <a:ext cx="61807" cy="1547769"/>
          </a:xfrm>
          <a:prstGeom prst="rect">
            <a:avLst/>
          </a:prstGeom>
          <a:solidFill>
            <a:schemeClr val="tx1">
              <a:lumMod val="90000"/>
              <a:lumOff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grpSp>
        <p:nvGrpSpPr>
          <p:cNvPr id="62" name="Group 61"/>
          <p:cNvGrpSpPr/>
          <p:nvPr/>
        </p:nvGrpSpPr>
        <p:grpSpPr>
          <a:xfrm>
            <a:off x="2414343" y="4242353"/>
            <a:ext cx="917088" cy="195231"/>
            <a:chOff x="4633738" y="4472781"/>
            <a:chExt cx="2300149" cy="489659"/>
          </a:xfrm>
          <a:solidFill>
            <a:schemeClr val="tx1">
              <a:lumMod val="90000"/>
              <a:lumOff val="10000"/>
            </a:schemeClr>
          </a:solidFill>
        </p:grpSpPr>
        <p:sp>
          <p:nvSpPr>
            <p:cNvPr id="63" name="Rounded Rectangle 62"/>
            <p:cNvSpPr/>
            <p:nvPr/>
          </p:nvSpPr>
          <p:spPr>
            <a:xfrm>
              <a:off x="4633738" y="4530388"/>
              <a:ext cx="1920193" cy="288035"/>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64" name="Rounded Rectangle 63"/>
            <p:cNvSpPr/>
            <p:nvPr/>
          </p:nvSpPr>
          <p:spPr>
            <a:xfrm>
              <a:off x="5189870" y="4472781"/>
              <a:ext cx="1186619" cy="288035"/>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65" name="Rounded Rectangle 64"/>
            <p:cNvSpPr/>
            <p:nvPr/>
          </p:nvSpPr>
          <p:spPr>
            <a:xfrm>
              <a:off x="5055192" y="4674405"/>
              <a:ext cx="1186619" cy="288035"/>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66" name="Oval 65"/>
            <p:cNvSpPr/>
            <p:nvPr/>
          </p:nvSpPr>
          <p:spPr>
            <a:xfrm>
              <a:off x="6689844" y="4472781"/>
              <a:ext cx="244043" cy="24404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grpSp>
      <p:sp>
        <p:nvSpPr>
          <p:cNvPr id="73" name="Rectangle 72"/>
          <p:cNvSpPr/>
          <p:nvPr/>
        </p:nvSpPr>
        <p:spPr>
          <a:xfrm>
            <a:off x="802276" y="1292551"/>
            <a:ext cx="1152495" cy="184666"/>
          </a:xfrm>
          <a:prstGeom prst="rect">
            <a:avLst/>
          </a:prstGeom>
        </p:spPr>
        <p:txBody>
          <a:bodyPr wrap="none" lIns="0" tIns="0" rIns="0" bIns="0">
            <a:spAutoFit/>
          </a:bodyPr>
          <a:lstStyle/>
          <a:p>
            <a:r>
              <a:rPr lang="en-US" sz="1200" b="1" dirty="0">
                <a:solidFill>
                  <a:schemeClr val="bg1">
                    <a:lumMod val="50000"/>
                  </a:schemeClr>
                </a:solidFill>
                <a:latin typeface="思源黑体 CN Regular" panose="020B0500000000000000" pitchFamily="34" charset="-122"/>
                <a:ea typeface="思源黑体 CN Regular" panose="020B0500000000000000" pitchFamily="34" charset="-122"/>
                <a:sym typeface="思源黑体 CN Regular" panose="020B0500000000000000" pitchFamily="34" charset="-122"/>
              </a:rPr>
              <a:t>Title Goes Here</a:t>
            </a:r>
          </a:p>
        </p:txBody>
      </p:sp>
      <p:sp>
        <p:nvSpPr>
          <p:cNvPr id="75" name="Rectangle 74"/>
          <p:cNvSpPr/>
          <p:nvPr/>
        </p:nvSpPr>
        <p:spPr>
          <a:xfrm>
            <a:off x="802276" y="894608"/>
            <a:ext cx="756617" cy="430887"/>
          </a:xfrm>
          <a:prstGeom prst="rect">
            <a:avLst/>
          </a:prstGeom>
        </p:spPr>
        <p:txBody>
          <a:bodyPr wrap="none" lIns="0" tIns="0" rIns="0" bIns="0">
            <a:spAutoFit/>
          </a:bodyPr>
          <a:lstStyle/>
          <a:p>
            <a:r>
              <a:rPr lang="en-US" sz="2800" b="1" dirty="0">
                <a:solidFill>
                  <a:schemeClr val="bg1">
                    <a:lumMod val="50000"/>
                  </a:schemeClr>
                </a:solidFill>
                <a:latin typeface="思源黑体 CN Regular" panose="020B0500000000000000" pitchFamily="34" charset="-122"/>
                <a:ea typeface="思源黑体 CN Regular" panose="020B0500000000000000" pitchFamily="34" charset="-122"/>
                <a:sym typeface="思源黑体 CN Regular" panose="020B0500000000000000" pitchFamily="34" charset="-122"/>
              </a:rPr>
              <a:t>70%</a:t>
            </a:r>
          </a:p>
        </p:txBody>
      </p:sp>
      <p:sp>
        <p:nvSpPr>
          <p:cNvPr id="84" name="TextBox 83"/>
          <p:cNvSpPr txBox="1"/>
          <p:nvPr/>
        </p:nvSpPr>
        <p:spPr>
          <a:xfrm>
            <a:off x="1230144" y="4759389"/>
            <a:ext cx="3842049" cy="307777"/>
          </a:xfrm>
          <a:prstGeom prst="rect">
            <a:avLst/>
          </a:prstGeom>
          <a:noFill/>
        </p:spPr>
        <p:txBody>
          <a:bodyPr wrap="square" lIns="0" tIns="0" rIns="0" bIns="0" rtlCol="0">
            <a:spAutoFit/>
          </a:bodyPr>
          <a:lstStyle/>
          <a:p>
            <a:pPr lvl="0" defTabSz="914400">
              <a:spcBef>
                <a:spcPct val="20000"/>
              </a:spcBef>
              <a:defRPr/>
            </a:pPr>
            <a:r>
              <a:rPr lang="en-US" sz="1000" dirty="0">
                <a:solidFill>
                  <a:schemeClr val="bg1">
                    <a:lumMod val="75000"/>
                  </a:schemeClr>
                </a:solidFill>
                <a:latin typeface="思源黑体 CN Regular" panose="020B0500000000000000" pitchFamily="34" charset="-122"/>
                <a:ea typeface="思源黑体 CN Regular" panose="020B0500000000000000" pitchFamily="34" charset="-122"/>
                <a:sym typeface="思源黑体 CN Regular" panose="020B0500000000000000" pitchFamily="34" charset="-122"/>
              </a:rPr>
              <a:t>There are many variations of the passage of lorem ipsum available</a:t>
            </a:r>
          </a:p>
        </p:txBody>
      </p:sp>
      <p:sp>
        <p:nvSpPr>
          <p:cNvPr id="92" name="Rectangle 91"/>
          <p:cNvSpPr/>
          <p:nvPr/>
        </p:nvSpPr>
        <p:spPr>
          <a:xfrm>
            <a:off x="563756" y="4651667"/>
            <a:ext cx="650820" cy="369332"/>
          </a:xfrm>
          <a:prstGeom prst="rect">
            <a:avLst/>
          </a:prstGeom>
        </p:spPr>
        <p:txBody>
          <a:bodyPr wrap="none" lIns="0" tIns="0" rIns="0" bIns="0">
            <a:spAutoFit/>
          </a:bodyPr>
          <a:lstStyle/>
          <a:p>
            <a:pPr algn="ctr"/>
            <a:r>
              <a:rPr lang="en-US" sz="2400" b="1" dirty="0">
                <a:solidFill>
                  <a:schemeClr val="bg1">
                    <a:lumMod val="75000"/>
                  </a:schemeClr>
                </a:solidFill>
                <a:latin typeface="思源黑体 CN Regular" panose="020B0500000000000000" pitchFamily="34" charset="-122"/>
                <a:ea typeface="思源黑体 CN Regular" panose="020B0500000000000000" pitchFamily="34" charset="-122"/>
                <a:sym typeface="思源黑体 CN Regular" panose="020B0500000000000000" pitchFamily="34" charset="-122"/>
              </a:rPr>
              <a:t>80%</a:t>
            </a:r>
          </a:p>
        </p:txBody>
      </p:sp>
      <p:sp>
        <p:nvSpPr>
          <p:cNvPr id="93" name="Text Placeholder 3"/>
          <p:cNvSpPr txBox="1"/>
          <p:nvPr/>
        </p:nvSpPr>
        <p:spPr>
          <a:xfrm>
            <a:off x="6375826" y="3108335"/>
            <a:ext cx="2241496" cy="307777"/>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a:r>
              <a:rPr lang="en-US" sz="1000" dirty="0">
                <a:solidFill>
                  <a:schemeClr val="tx1">
                    <a:lumMod val="75000"/>
                    <a:lumOff val="25000"/>
                  </a:schemeClr>
                </a:solidFill>
                <a:latin typeface="思源黑体 CN Regular" panose="020B0500000000000000" pitchFamily="34" charset="-122"/>
                <a:ea typeface="思源黑体 CN Regular" panose="020B0500000000000000" pitchFamily="34" charset="-122"/>
                <a:sym typeface="思源黑体 CN Regular" panose="020B0500000000000000" pitchFamily="34" charset="-122"/>
              </a:rPr>
              <a:t>There are many variations of the  new passages of lorem but the majority</a:t>
            </a:r>
          </a:p>
        </p:txBody>
      </p:sp>
      <p:sp>
        <p:nvSpPr>
          <p:cNvPr id="110" name="Rectangle 109"/>
          <p:cNvSpPr/>
          <p:nvPr/>
        </p:nvSpPr>
        <p:spPr>
          <a:xfrm>
            <a:off x="3298156" y="1932767"/>
            <a:ext cx="1152495" cy="184666"/>
          </a:xfrm>
          <a:prstGeom prst="rect">
            <a:avLst/>
          </a:prstGeom>
        </p:spPr>
        <p:txBody>
          <a:bodyPr wrap="none" lIns="0" tIns="0" rIns="0" bIns="0">
            <a:spAutoFit/>
          </a:bodyPr>
          <a:lstStyle/>
          <a:p>
            <a:r>
              <a:rPr lang="en-US" sz="1200" b="1" dirty="0">
                <a:solidFill>
                  <a:schemeClr val="bg1">
                    <a:lumMod val="50000"/>
                  </a:schemeClr>
                </a:solidFill>
                <a:latin typeface="思源黑体 CN Regular" panose="020B0500000000000000" pitchFamily="34" charset="-122"/>
                <a:ea typeface="思源黑体 CN Regular" panose="020B0500000000000000" pitchFamily="34" charset="-122"/>
                <a:sym typeface="思源黑体 CN Regular" panose="020B0500000000000000" pitchFamily="34" charset="-122"/>
              </a:rPr>
              <a:t>Title Goes Here</a:t>
            </a:r>
          </a:p>
        </p:txBody>
      </p:sp>
      <p:sp>
        <p:nvSpPr>
          <p:cNvPr id="111" name="Rectangle 110"/>
          <p:cNvSpPr/>
          <p:nvPr/>
        </p:nvSpPr>
        <p:spPr>
          <a:xfrm>
            <a:off x="3298156" y="1534824"/>
            <a:ext cx="756617" cy="430887"/>
          </a:xfrm>
          <a:prstGeom prst="rect">
            <a:avLst/>
          </a:prstGeom>
        </p:spPr>
        <p:txBody>
          <a:bodyPr wrap="none" lIns="0" tIns="0" rIns="0" bIns="0">
            <a:spAutoFit/>
          </a:bodyPr>
          <a:lstStyle/>
          <a:p>
            <a:r>
              <a:rPr lang="en-US" sz="2800" b="1" dirty="0">
                <a:solidFill>
                  <a:schemeClr val="bg1">
                    <a:lumMod val="50000"/>
                  </a:schemeClr>
                </a:solidFill>
                <a:latin typeface="思源黑体 CN Regular" panose="020B0500000000000000" pitchFamily="34" charset="-122"/>
                <a:ea typeface="思源黑体 CN Regular" panose="020B0500000000000000" pitchFamily="34" charset="-122"/>
                <a:sym typeface="思源黑体 CN Regular" panose="020B0500000000000000" pitchFamily="34" charset="-122"/>
              </a:rPr>
              <a:t>90%</a:t>
            </a:r>
          </a:p>
        </p:txBody>
      </p:sp>
      <p:sp>
        <p:nvSpPr>
          <p:cNvPr id="112" name="Oval 111"/>
          <p:cNvSpPr/>
          <p:nvPr/>
        </p:nvSpPr>
        <p:spPr>
          <a:xfrm>
            <a:off x="2704525" y="2917861"/>
            <a:ext cx="231765" cy="231765"/>
          </a:xfrm>
          <a:prstGeom prst="ellipse">
            <a:avLst/>
          </a:prstGeom>
          <a:solidFill>
            <a:schemeClr val="bg1"/>
          </a:solidFill>
          <a:ln w="28575">
            <a:solidFill>
              <a:schemeClr val="tx2">
                <a:lumMod val="90000"/>
                <a:lumOff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113" name="Rectangle 112"/>
          <p:cNvSpPr/>
          <p:nvPr/>
        </p:nvSpPr>
        <p:spPr>
          <a:xfrm>
            <a:off x="1460266" y="2917861"/>
            <a:ext cx="1152496" cy="184666"/>
          </a:xfrm>
          <a:prstGeom prst="rect">
            <a:avLst/>
          </a:prstGeom>
        </p:spPr>
        <p:txBody>
          <a:bodyPr wrap="none" lIns="0" tIns="0" rIns="0" bIns="0">
            <a:spAutoFit/>
          </a:bodyPr>
          <a:lstStyle/>
          <a:p>
            <a:pPr algn="r"/>
            <a:r>
              <a:rPr lang="en-US" sz="1200" b="1" dirty="0">
                <a:solidFill>
                  <a:schemeClr val="tx1">
                    <a:lumMod val="90000"/>
                    <a:lumOff val="10000"/>
                  </a:schemeClr>
                </a:solidFill>
                <a:latin typeface="思源黑体 CN Regular" panose="020B0500000000000000" pitchFamily="34" charset="-122"/>
                <a:ea typeface="思源黑体 CN Regular" panose="020B0500000000000000" pitchFamily="34" charset="-122"/>
                <a:sym typeface="思源黑体 CN Regular" panose="020B0500000000000000" pitchFamily="34" charset="-122"/>
              </a:rPr>
              <a:t>Title Goes Here</a:t>
            </a:r>
          </a:p>
        </p:txBody>
      </p:sp>
      <p:sp>
        <p:nvSpPr>
          <p:cNvPr id="114" name="Oval 113"/>
          <p:cNvSpPr/>
          <p:nvPr/>
        </p:nvSpPr>
        <p:spPr>
          <a:xfrm>
            <a:off x="2704525" y="3316089"/>
            <a:ext cx="231765" cy="231765"/>
          </a:xfrm>
          <a:prstGeom prst="ellipse">
            <a:avLst/>
          </a:prstGeom>
          <a:solidFill>
            <a:schemeClr val="bg1"/>
          </a:solidFill>
          <a:ln w="28575">
            <a:solidFill>
              <a:schemeClr val="tx2">
                <a:lumMod val="90000"/>
                <a:lumOff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115" name="Oval 114"/>
          <p:cNvSpPr/>
          <p:nvPr/>
        </p:nvSpPr>
        <p:spPr>
          <a:xfrm>
            <a:off x="2704525" y="3723010"/>
            <a:ext cx="231765" cy="231765"/>
          </a:xfrm>
          <a:prstGeom prst="ellipse">
            <a:avLst/>
          </a:prstGeom>
          <a:solidFill>
            <a:schemeClr val="bg1"/>
          </a:solidFill>
          <a:ln w="28575">
            <a:solidFill>
              <a:schemeClr val="tx2">
                <a:lumMod val="90000"/>
                <a:lumOff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116" name="Rectangle 115"/>
          <p:cNvSpPr/>
          <p:nvPr/>
        </p:nvSpPr>
        <p:spPr>
          <a:xfrm>
            <a:off x="2966719" y="3323916"/>
            <a:ext cx="1152496" cy="184666"/>
          </a:xfrm>
          <a:prstGeom prst="rect">
            <a:avLst/>
          </a:prstGeom>
        </p:spPr>
        <p:txBody>
          <a:bodyPr wrap="none" lIns="0" tIns="0" rIns="0" bIns="0">
            <a:spAutoFit/>
          </a:bodyPr>
          <a:lstStyle/>
          <a:p>
            <a:pPr algn="r"/>
            <a:r>
              <a:rPr lang="en-US" sz="1200" b="1" dirty="0">
                <a:solidFill>
                  <a:schemeClr val="tx1">
                    <a:lumMod val="90000"/>
                    <a:lumOff val="10000"/>
                  </a:schemeClr>
                </a:solidFill>
                <a:latin typeface="思源黑体 CN Regular" panose="020B0500000000000000" pitchFamily="34" charset="-122"/>
                <a:ea typeface="思源黑体 CN Regular" panose="020B0500000000000000" pitchFamily="34" charset="-122"/>
                <a:sym typeface="思源黑体 CN Regular" panose="020B0500000000000000" pitchFamily="34" charset="-122"/>
              </a:rPr>
              <a:t>Title Goes Here</a:t>
            </a:r>
          </a:p>
        </p:txBody>
      </p:sp>
      <p:sp>
        <p:nvSpPr>
          <p:cNvPr id="117" name="Rectangle 116"/>
          <p:cNvSpPr/>
          <p:nvPr/>
        </p:nvSpPr>
        <p:spPr>
          <a:xfrm>
            <a:off x="1460266" y="3740140"/>
            <a:ext cx="1152496" cy="184666"/>
          </a:xfrm>
          <a:prstGeom prst="rect">
            <a:avLst/>
          </a:prstGeom>
        </p:spPr>
        <p:txBody>
          <a:bodyPr wrap="none" lIns="0" tIns="0" rIns="0" bIns="0">
            <a:spAutoFit/>
          </a:bodyPr>
          <a:lstStyle/>
          <a:p>
            <a:pPr algn="r"/>
            <a:r>
              <a:rPr lang="en-US" sz="1200" b="1" dirty="0">
                <a:solidFill>
                  <a:schemeClr val="tx1">
                    <a:lumMod val="90000"/>
                    <a:lumOff val="10000"/>
                  </a:schemeClr>
                </a:solidFill>
                <a:latin typeface="思源黑体 CN Regular" panose="020B0500000000000000" pitchFamily="34" charset="-122"/>
                <a:ea typeface="思源黑体 CN Regular" panose="020B0500000000000000" pitchFamily="34" charset="-122"/>
                <a:sym typeface="思源黑体 CN Regular" panose="020B0500000000000000" pitchFamily="34" charset="-122"/>
              </a:rPr>
              <a:t>Title Goes Here</a:t>
            </a:r>
          </a:p>
        </p:txBody>
      </p:sp>
      <p:sp>
        <p:nvSpPr>
          <p:cNvPr id="120" name="Rectangle 119"/>
          <p:cNvSpPr/>
          <p:nvPr/>
        </p:nvSpPr>
        <p:spPr>
          <a:xfrm>
            <a:off x="6032601" y="1522979"/>
            <a:ext cx="1152496" cy="184666"/>
          </a:xfrm>
          <a:prstGeom prst="rect">
            <a:avLst/>
          </a:prstGeom>
        </p:spPr>
        <p:txBody>
          <a:bodyPr wrap="none" lIns="0" tIns="0" rIns="0" bIns="0">
            <a:spAutoFit/>
          </a:bodyPr>
          <a:lstStyle/>
          <a:p>
            <a:pPr algn="r"/>
            <a:r>
              <a:rPr lang="en-US" sz="1200" b="1" dirty="0">
                <a:solidFill>
                  <a:schemeClr val="bg1">
                    <a:lumMod val="50000"/>
                  </a:schemeClr>
                </a:solidFill>
                <a:latin typeface="思源黑体 CN Regular" panose="020B0500000000000000" pitchFamily="34" charset="-122"/>
                <a:ea typeface="思源黑体 CN Regular" panose="020B0500000000000000" pitchFamily="34" charset="-122"/>
                <a:sym typeface="思源黑体 CN Regular" panose="020B0500000000000000" pitchFamily="34" charset="-122"/>
              </a:rPr>
              <a:t>Title Goes Here</a:t>
            </a:r>
          </a:p>
        </p:txBody>
      </p:sp>
      <p:sp>
        <p:nvSpPr>
          <p:cNvPr id="121" name="Rectangle 120"/>
          <p:cNvSpPr/>
          <p:nvPr/>
        </p:nvSpPr>
        <p:spPr>
          <a:xfrm>
            <a:off x="6428479" y="1125036"/>
            <a:ext cx="756618" cy="430887"/>
          </a:xfrm>
          <a:prstGeom prst="rect">
            <a:avLst/>
          </a:prstGeom>
        </p:spPr>
        <p:txBody>
          <a:bodyPr wrap="none" lIns="0" tIns="0" rIns="0" bIns="0">
            <a:spAutoFit/>
          </a:bodyPr>
          <a:lstStyle/>
          <a:p>
            <a:pPr algn="r"/>
            <a:r>
              <a:rPr lang="en-US" sz="2800" b="1" dirty="0">
                <a:solidFill>
                  <a:schemeClr val="bg1">
                    <a:lumMod val="50000"/>
                  </a:schemeClr>
                </a:solidFill>
                <a:latin typeface="思源黑体 CN Regular" panose="020B0500000000000000" pitchFamily="34" charset="-122"/>
                <a:ea typeface="思源黑体 CN Regular" panose="020B0500000000000000" pitchFamily="34" charset="-122"/>
                <a:sym typeface="思源黑体 CN Regular" panose="020B0500000000000000" pitchFamily="34" charset="-122"/>
              </a:rPr>
              <a:t>80%</a:t>
            </a:r>
          </a:p>
        </p:txBody>
      </p:sp>
      <p:sp>
        <p:nvSpPr>
          <p:cNvPr id="122" name="Rectangle 121"/>
          <p:cNvSpPr/>
          <p:nvPr/>
        </p:nvSpPr>
        <p:spPr>
          <a:xfrm>
            <a:off x="3369484" y="4261787"/>
            <a:ext cx="1152496" cy="184666"/>
          </a:xfrm>
          <a:prstGeom prst="rect">
            <a:avLst/>
          </a:prstGeom>
        </p:spPr>
        <p:txBody>
          <a:bodyPr wrap="none" lIns="0" tIns="0" rIns="0" bIns="0">
            <a:spAutoFit/>
          </a:bodyPr>
          <a:lstStyle/>
          <a:p>
            <a:pPr algn="r"/>
            <a:r>
              <a:rPr lang="en-US" sz="1200" b="1" dirty="0">
                <a:solidFill>
                  <a:schemeClr val="tx1">
                    <a:lumMod val="90000"/>
                    <a:lumOff val="10000"/>
                  </a:schemeClr>
                </a:solidFill>
                <a:latin typeface="思源黑体 CN Regular" panose="020B0500000000000000" pitchFamily="34" charset="-122"/>
                <a:ea typeface="思源黑体 CN Regular" panose="020B0500000000000000" pitchFamily="34" charset="-122"/>
                <a:sym typeface="思源黑体 CN Regular" panose="020B0500000000000000" pitchFamily="34" charset="-122"/>
              </a:rPr>
              <a:t>Title Goes Here</a:t>
            </a:r>
          </a:p>
        </p:txBody>
      </p:sp>
      <p:sp>
        <p:nvSpPr>
          <p:cNvPr id="126" name="Text Placeholder 3"/>
          <p:cNvSpPr txBox="1"/>
          <p:nvPr/>
        </p:nvSpPr>
        <p:spPr>
          <a:xfrm>
            <a:off x="6375826" y="3569117"/>
            <a:ext cx="2241496" cy="307777"/>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a:r>
              <a:rPr lang="en-US" sz="1000" dirty="0">
                <a:solidFill>
                  <a:schemeClr val="tx1">
                    <a:lumMod val="75000"/>
                    <a:lumOff val="25000"/>
                  </a:schemeClr>
                </a:solidFill>
                <a:latin typeface="思源黑体 CN Regular" panose="020B0500000000000000" pitchFamily="34" charset="-122"/>
                <a:ea typeface="思源黑体 CN Regular" panose="020B0500000000000000" pitchFamily="34" charset="-122"/>
                <a:sym typeface="思源黑体 CN Regular" panose="020B0500000000000000" pitchFamily="34" charset="-122"/>
              </a:rPr>
              <a:t>There are many variations of the  new passages of lorem but the majority</a:t>
            </a:r>
          </a:p>
        </p:txBody>
      </p:sp>
      <p:sp>
        <p:nvSpPr>
          <p:cNvPr id="128" name="Text Placeholder 3"/>
          <p:cNvSpPr txBox="1"/>
          <p:nvPr/>
        </p:nvSpPr>
        <p:spPr>
          <a:xfrm>
            <a:off x="6375826" y="4064774"/>
            <a:ext cx="2241496" cy="307777"/>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a:r>
              <a:rPr lang="en-US" sz="1000" dirty="0">
                <a:solidFill>
                  <a:schemeClr val="tx1">
                    <a:lumMod val="75000"/>
                    <a:lumOff val="25000"/>
                  </a:schemeClr>
                </a:solidFill>
                <a:latin typeface="思源黑体 CN Regular" panose="020B0500000000000000" pitchFamily="34" charset="-122"/>
                <a:ea typeface="思源黑体 CN Regular" panose="020B0500000000000000" pitchFamily="34" charset="-122"/>
                <a:sym typeface="思源黑体 CN Regular" panose="020B0500000000000000" pitchFamily="34" charset="-122"/>
              </a:rPr>
              <a:t>There are many variations of the  new passages of lorem but the majority</a:t>
            </a:r>
          </a:p>
        </p:txBody>
      </p:sp>
      <p:sp>
        <p:nvSpPr>
          <p:cNvPr id="130" name="Text Placeholder 3"/>
          <p:cNvSpPr txBox="1"/>
          <p:nvPr/>
        </p:nvSpPr>
        <p:spPr>
          <a:xfrm>
            <a:off x="6375826" y="4553268"/>
            <a:ext cx="2241496" cy="307777"/>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a:r>
              <a:rPr lang="en-US" sz="1000" dirty="0">
                <a:solidFill>
                  <a:schemeClr val="tx1">
                    <a:lumMod val="75000"/>
                    <a:lumOff val="25000"/>
                  </a:schemeClr>
                </a:solidFill>
                <a:latin typeface="思源黑体 CN Regular" panose="020B0500000000000000" pitchFamily="34" charset="-122"/>
                <a:ea typeface="思源黑体 CN Regular" panose="020B0500000000000000" pitchFamily="34" charset="-122"/>
                <a:sym typeface="思源黑体 CN Regular" panose="020B0500000000000000" pitchFamily="34" charset="-122"/>
              </a:rPr>
              <a:t>There are many variations of the  new passages of lorem but the majority</a:t>
            </a:r>
          </a:p>
        </p:txBody>
      </p:sp>
      <p:sp>
        <p:nvSpPr>
          <p:cNvPr id="96" name="Freeform 45"/>
          <p:cNvSpPr>
            <a:spLocks noEditPoints="1"/>
          </p:cNvSpPr>
          <p:nvPr/>
        </p:nvSpPr>
        <p:spPr bwMode="auto">
          <a:xfrm>
            <a:off x="5967400" y="3140200"/>
            <a:ext cx="310968" cy="310968"/>
          </a:xfrm>
          <a:custGeom>
            <a:avLst/>
            <a:gdLst/>
            <a:ahLst/>
            <a:cxnLst>
              <a:cxn ang="0">
                <a:pos x="27" y="55"/>
              </a:cxn>
              <a:cxn ang="0">
                <a:pos x="0" y="27"/>
              </a:cxn>
              <a:cxn ang="0">
                <a:pos x="27" y="0"/>
              </a:cxn>
              <a:cxn ang="0">
                <a:pos x="55" y="27"/>
              </a:cxn>
              <a:cxn ang="0">
                <a:pos x="27" y="55"/>
              </a:cxn>
              <a:cxn ang="0">
                <a:pos x="45" y="20"/>
              </a:cxn>
              <a:cxn ang="0">
                <a:pos x="42" y="17"/>
              </a:cxn>
              <a:cxn ang="0">
                <a:pos x="40" y="16"/>
              </a:cxn>
              <a:cxn ang="0">
                <a:pos x="38" y="17"/>
              </a:cxn>
              <a:cxn ang="0">
                <a:pos x="24" y="31"/>
              </a:cxn>
              <a:cxn ang="0">
                <a:pos x="16" y="23"/>
              </a:cxn>
              <a:cxn ang="0">
                <a:pos x="14" y="22"/>
              </a:cxn>
              <a:cxn ang="0">
                <a:pos x="13" y="23"/>
              </a:cxn>
              <a:cxn ang="0">
                <a:pos x="9" y="26"/>
              </a:cxn>
              <a:cxn ang="0">
                <a:pos x="9" y="28"/>
              </a:cxn>
              <a:cxn ang="0">
                <a:pos x="9" y="30"/>
              </a:cxn>
              <a:cxn ang="0">
                <a:pos x="22" y="43"/>
              </a:cxn>
              <a:cxn ang="0">
                <a:pos x="24" y="43"/>
              </a:cxn>
              <a:cxn ang="0">
                <a:pos x="26" y="43"/>
              </a:cxn>
              <a:cxn ang="0">
                <a:pos x="45" y="23"/>
              </a:cxn>
              <a:cxn ang="0">
                <a:pos x="46" y="22"/>
              </a:cxn>
              <a:cxn ang="0">
                <a:pos x="45" y="20"/>
              </a:cxn>
            </a:cxnLst>
            <a:rect l="0" t="0" r="r" b="b"/>
            <a:pathLst>
              <a:path w="55" h="55">
                <a:moveTo>
                  <a:pt x="27" y="55"/>
                </a:moveTo>
                <a:cubicBezTo>
                  <a:pt x="12" y="55"/>
                  <a:pt x="0" y="42"/>
                  <a:pt x="0" y="27"/>
                </a:cubicBezTo>
                <a:cubicBezTo>
                  <a:pt x="0" y="12"/>
                  <a:pt x="12" y="0"/>
                  <a:pt x="27" y="0"/>
                </a:cubicBezTo>
                <a:cubicBezTo>
                  <a:pt x="42" y="0"/>
                  <a:pt x="55" y="12"/>
                  <a:pt x="55" y="27"/>
                </a:cubicBezTo>
                <a:cubicBezTo>
                  <a:pt x="55" y="42"/>
                  <a:pt x="42" y="55"/>
                  <a:pt x="27" y="55"/>
                </a:cubicBezTo>
                <a:close/>
                <a:moveTo>
                  <a:pt x="45" y="20"/>
                </a:moveTo>
                <a:cubicBezTo>
                  <a:pt x="42" y="17"/>
                  <a:pt x="42" y="17"/>
                  <a:pt x="42" y="17"/>
                </a:cubicBezTo>
                <a:cubicBezTo>
                  <a:pt x="41" y="16"/>
                  <a:pt x="41" y="16"/>
                  <a:pt x="40" y="16"/>
                </a:cubicBezTo>
                <a:cubicBezTo>
                  <a:pt x="39" y="16"/>
                  <a:pt x="39" y="16"/>
                  <a:pt x="38" y="17"/>
                </a:cubicBezTo>
                <a:cubicBezTo>
                  <a:pt x="24" y="31"/>
                  <a:pt x="24" y="31"/>
                  <a:pt x="24" y="31"/>
                </a:cubicBezTo>
                <a:cubicBezTo>
                  <a:pt x="16" y="23"/>
                  <a:pt x="16" y="23"/>
                  <a:pt x="16" y="23"/>
                </a:cubicBezTo>
                <a:cubicBezTo>
                  <a:pt x="15" y="23"/>
                  <a:pt x="15" y="22"/>
                  <a:pt x="14" y="22"/>
                </a:cubicBezTo>
                <a:cubicBezTo>
                  <a:pt x="14" y="22"/>
                  <a:pt x="13" y="23"/>
                  <a:pt x="13" y="23"/>
                </a:cubicBezTo>
                <a:cubicBezTo>
                  <a:pt x="9" y="26"/>
                  <a:pt x="9" y="26"/>
                  <a:pt x="9" y="26"/>
                </a:cubicBezTo>
                <a:cubicBezTo>
                  <a:pt x="9" y="27"/>
                  <a:pt x="9" y="27"/>
                  <a:pt x="9" y="28"/>
                </a:cubicBezTo>
                <a:cubicBezTo>
                  <a:pt x="9" y="29"/>
                  <a:pt x="9" y="29"/>
                  <a:pt x="9" y="30"/>
                </a:cubicBezTo>
                <a:cubicBezTo>
                  <a:pt x="22" y="43"/>
                  <a:pt x="22" y="43"/>
                  <a:pt x="22" y="43"/>
                </a:cubicBezTo>
                <a:cubicBezTo>
                  <a:pt x="23" y="43"/>
                  <a:pt x="23" y="43"/>
                  <a:pt x="24" y="43"/>
                </a:cubicBezTo>
                <a:cubicBezTo>
                  <a:pt x="25" y="43"/>
                  <a:pt x="25" y="43"/>
                  <a:pt x="26" y="43"/>
                </a:cubicBezTo>
                <a:cubicBezTo>
                  <a:pt x="45" y="23"/>
                  <a:pt x="45" y="23"/>
                  <a:pt x="45" y="23"/>
                </a:cubicBezTo>
                <a:cubicBezTo>
                  <a:pt x="45" y="23"/>
                  <a:pt x="46" y="22"/>
                  <a:pt x="46" y="22"/>
                </a:cubicBezTo>
                <a:cubicBezTo>
                  <a:pt x="46" y="21"/>
                  <a:pt x="45" y="20"/>
                  <a:pt x="45" y="20"/>
                </a:cubicBezTo>
                <a:close/>
              </a:path>
            </a:pathLst>
          </a:custGeom>
          <a:solidFill>
            <a:srgbClr val="0476BF"/>
          </a:solid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97" name="Freeform 45"/>
          <p:cNvSpPr>
            <a:spLocks noEditPoints="1"/>
          </p:cNvSpPr>
          <p:nvPr/>
        </p:nvSpPr>
        <p:spPr bwMode="auto">
          <a:xfrm>
            <a:off x="5970591" y="3594897"/>
            <a:ext cx="310968" cy="310968"/>
          </a:xfrm>
          <a:custGeom>
            <a:avLst/>
            <a:gdLst/>
            <a:ahLst/>
            <a:cxnLst>
              <a:cxn ang="0">
                <a:pos x="27" y="55"/>
              </a:cxn>
              <a:cxn ang="0">
                <a:pos x="0" y="27"/>
              </a:cxn>
              <a:cxn ang="0">
                <a:pos x="27" y="0"/>
              </a:cxn>
              <a:cxn ang="0">
                <a:pos x="55" y="27"/>
              </a:cxn>
              <a:cxn ang="0">
                <a:pos x="27" y="55"/>
              </a:cxn>
              <a:cxn ang="0">
                <a:pos x="45" y="20"/>
              </a:cxn>
              <a:cxn ang="0">
                <a:pos x="42" y="17"/>
              </a:cxn>
              <a:cxn ang="0">
                <a:pos x="40" y="16"/>
              </a:cxn>
              <a:cxn ang="0">
                <a:pos x="38" y="17"/>
              </a:cxn>
              <a:cxn ang="0">
                <a:pos x="24" y="31"/>
              </a:cxn>
              <a:cxn ang="0">
                <a:pos x="16" y="23"/>
              </a:cxn>
              <a:cxn ang="0">
                <a:pos x="14" y="22"/>
              </a:cxn>
              <a:cxn ang="0">
                <a:pos x="13" y="23"/>
              </a:cxn>
              <a:cxn ang="0">
                <a:pos x="9" y="26"/>
              </a:cxn>
              <a:cxn ang="0">
                <a:pos x="9" y="28"/>
              </a:cxn>
              <a:cxn ang="0">
                <a:pos x="9" y="30"/>
              </a:cxn>
              <a:cxn ang="0">
                <a:pos x="22" y="43"/>
              </a:cxn>
              <a:cxn ang="0">
                <a:pos x="24" y="43"/>
              </a:cxn>
              <a:cxn ang="0">
                <a:pos x="26" y="43"/>
              </a:cxn>
              <a:cxn ang="0">
                <a:pos x="45" y="23"/>
              </a:cxn>
              <a:cxn ang="0">
                <a:pos x="46" y="22"/>
              </a:cxn>
              <a:cxn ang="0">
                <a:pos x="45" y="20"/>
              </a:cxn>
            </a:cxnLst>
            <a:rect l="0" t="0" r="r" b="b"/>
            <a:pathLst>
              <a:path w="55" h="55">
                <a:moveTo>
                  <a:pt x="27" y="55"/>
                </a:moveTo>
                <a:cubicBezTo>
                  <a:pt x="12" y="55"/>
                  <a:pt x="0" y="42"/>
                  <a:pt x="0" y="27"/>
                </a:cubicBezTo>
                <a:cubicBezTo>
                  <a:pt x="0" y="12"/>
                  <a:pt x="12" y="0"/>
                  <a:pt x="27" y="0"/>
                </a:cubicBezTo>
                <a:cubicBezTo>
                  <a:pt x="42" y="0"/>
                  <a:pt x="55" y="12"/>
                  <a:pt x="55" y="27"/>
                </a:cubicBezTo>
                <a:cubicBezTo>
                  <a:pt x="55" y="42"/>
                  <a:pt x="42" y="55"/>
                  <a:pt x="27" y="55"/>
                </a:cubicBezTo>
                <a:close/>
                <a:moveTo>
                  <a:pt x="45" y="20"/>
                </a:moveTo>
                <a:cubicBezTo>
                  <a:pt x="42" y="17"/>
                  <a:pt x="42" y="17"/>
                  <a:pt x="42" y="17"/>
                </a:cubicBezTo>
                <a:cubicBezTo>
                  <a:pt x="41" y="16"/>
                  <a:pt x="41" y="16"/>
                  <a:pt x="40" y="16"/>
                </a:cubicBezTo>
                <a:cubicBezTo>
                  <a:pt x="39" y="16"/>
                  <a:pt x="39" y="16"/>
                  <a:pt x="38" y="17"/>
                </a:cubicBezTo>
                <a:cubicBezTo>
                  <a:pt x="24" y="31"/>
                  <a:pt x="24" y="31"/>
                  <a:pt x="24" y="31"/>
                </a:cubicBezTo>
                <a:cubicBezTo>
                  <a:pt x="16" y="23"/>
                  <a:pt x="16" y="23"/>
                  <a:pt x="16" y="23"/>
                </a:cubicBezTo>
                <a:cubicBezTo>
                  <a:pt x="15" y="23"/>
                  <a:pt x="15" y="22"/>
                  <a:pt x="14" y="22"/>
                </a:cubicBezTo>
                <a:cubicBezTo>
                  <a:pt x="14" y="22"/>
                  <a:pt x="13" y="23"/>
                  <a:pt x="13" y="23"/>
                </a:cubicBezTo>
                <a:cubicBezTo>
                  <a:pt x="9" y="26"/>
                  <a:pt x="9" y="26"/>
                  <a:pt x="9" y="26"/>
                </a:cubicBezTo>
                <a:cubicBezTo>
                  <a:pt x="9" y="27"/>
                  <a:pt x="9" y="27"/>
                  <a:pt x="9" y="28"/>
                </a:cubicBezTo>
                <a:cubicBezTo>
                  <a:pt x="9" y="29"/>
                  <a:pt x="9" y="29"/>
                  <a:pt x="9" y="30"/>
                </a:cubicBezTo>
                <a:cubicBezTo>
                  <a:pt x="22" y="43"/>
                  <a:pt x="22" y="43"/>
                  <a:pt x="22" y="43"/>
                </a:cubicBezTo>
                <a:cubicBezTo>
                  <a:pt x="23" y="43"/>
                  <a:pt x="23" y="43"/>
                  <a:pt x="24" y="43"/>
                </a:cubicBezTo>
                <a:cubicBezTo>
                  <a:pt x="25" y="43"/>
                  <a:pt x="25" y="43"/>
                  <a:pt x="26" y="43"/>
                </a:cubicBezTo>
                <a:cubicBezTo>
                  <a:pt x="45" y="23"/>
                  <a:pt x="45" y="23"/>
                  <a:pt x="45" y="23"/>
                </a:cubicBezTo>
                <a:cubicBezTo>
                  <a:pt x="45" y="23"/>
                  <a:pt x="46" y="22"/>
                  <a:pt x="46" y="22"/>
                </a:cubicBezTo>
                <a:cubicBezTo>
                  <a:pt x="46" y="21"/>
                  <a:pt x="45" y="20"/>
                  <a:pt x="45" y="20"/>
                </a:cubicBezTo>
                <a:close/>
              </a:path>
            </a:pathLst>
          </a:custGeom>
          <a:solidFill>
            <a:srgbClr val="32ACFA"/>
          </a:solid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98" name="Freeform 45"/>
          <p:cNvSpPr>
            <a:spLocks noEditPoints="1"/>
          </p:cNvSpPr>
          <p:nvPr/>
        </p:nvSpPr>
        <p:spPr bwMode="auto">
          <a:xfrm>
            <a:off x="5970591" y="4091393"/>
            <a:ext cx="310968" cy="310968"/>
          </a:xfrm>
          <a:custGeom>
            <a:avLst/>
            <a:gdLst/>
            <a:ahLst/>
            <a:cxnLst>
              <a:cxn ang="0">
                <a:pos x="27" y="55"/>
              </a:cxn>
              <a:cxn ang="0">
                <a:pos x="0" y="27"/>
              </a:cxn>
              <a:cxn ang="0">
                <a:pos x="27" y="0"/>
              </a:cxn>
              <a:cxn ang="0">
                <a:pos x="55" y="27"/>
              </a:cxn>
              <a:cxn ang="0">
                <a:pos x="27" y="55"/>
              </a:cxn>
              <a:cxn ang="0">
                <a:pos x="45" y="20"/>
              </a:cxn>
              <a:cxn ang="0">
                <a:pos x="42" y="17"/>
              </a:cxn>
              <a:cxn ang="0">
                <a:pos x="40" y="16"/>
              </a:cxn>
              <a:cxn ang="0">
                <a:pos x="38" y="17"/>
              </a:cxn>
              <a:cxn ang="0">
                <a:pos x="24" y="31"/>
              </a:cxn>
              <a:cxn ang="0">
                <a:pos x="16" y="23"/>
              </a:cxn>
              <a:cxn ang="0">
                <a:pos x="14" y="22"/>
              </a:cxn>
              <a:cxn ang="0">
                <a:pos x="13" y="23"/>
              </a:cxn>
              <a:cxn ang="0">
                <a:pos x="9" y="26"/>
              </a:cxn>
              <a:cxn ang="0">
                <a:pos x="9" y="28"/>
              </a:cxn>
              <a:cxn ang="0">
                <a:pos x="9" y="30"/>
              </a:cxn>
              <a:cxn ang="0">
                <a:pos x="22" y="43"/>
              </a:cxn>
              <a:cxn ang="0">
                <a:pos x="24" y="43"/>
              </a:cxn>
              <a:cxn ang="0">
                <a:pos x="26" y="43"/>
              </a:cxn>
              <a:cxn ang="0">
                <a:pos x="45" y="23"/>
              </a:cxn>
              <a:cxn ang="0">
                <a:pos x="46" y="22"/>
              </a:cxn>
              <a:cxn ang="0">
                <a:pos x="45" y="20"/>
              </a:cxn>
            </a:cxnLst>
            <a:rect l="0" t="0" r="r" b="b"/>
            <a:pathLst>
              <a:path w="55" h="55">
                <a:moveTo>
                  <a:pt x="27" y="55"/>
                </a:moveTo>
                <a:cubicBezTo>
                  <a:pt x="12" y="55"/>
                  <a:pt x="0" y="42"/>
                  <a:pt x="0" y="27"/>
                </a:cubicBezTo>
                <a:cubicBezTo>
                  <a:pt x="0" y="12"/>
                  <a:pt x="12" y="0"/>
                  <a:pt x="27" y="0"/>
                </a:cubicBezTo>
                <a:cubicBezTo>
                  <a:pt x="42" y="0"/>
                  <a:pt x="55" y="12"/>
                  <a:pt x="55" y="27"/>
                </a:cubicBezTo>
                <a:cubicBezTo>
                  <a:pt x="55" y="42"/>
                  <a:pt x="42" y="55"/>
                  <a:pt x="27" y="55"/>
                </a:cubicBezTo>
                <a:close/>
                <a:moveTo>
                  <a:pt x="45" y="20"/>
                </a:moveTo>
                <a:cubicBezTo>
                  <a:pt x="42" y="17"/>
                  <a:pt x="42" y="17"/>
                  <a:pt x="42" y="17"/>
                </a:cubicBezTo>
                <a:cubicBezTo>
                  <a:pt x="41" y="16"/>
                  <a:pt x="41" y="16"/>
                  <a:pt x="40" y="16"/>
                </a:cubicBezTo>
                <a:cubicBezTo>
                  <a:pt x="39" y="16"/>
                  <a:pt x="39" y="16"/>
                  <a:pt x="38" y="17"/>
                </a:cubicBezTo>
                <a:cubicBezTo>
                  <a:pt x="24" y="31"/>
                  <a:pt x="24" y="31"/>
                  <a:pt x="24" y="31"/>
                </a:cubicBezTo>
                <a:cubicBezTo>
                  <a:pt x="16" y="23"/>
                  <a:pt x="16" y="23"/>
                  <a:pt x="16" y="23"/>
                </a:cubicBezTo>
                <a:cubicBezTo>
                  <a:pt x="15" y="23"/>
                  <a:pt x="15" y="22"/>
                  <a:pt x="14" y="22"/>
                </a:cubicBezTo>
                <a:cubicBezTo>
                  <a:pt x="14" y="22"/>
                  <a:pt x="13" y="23"/>
                  <a:pt x="13" y="23"/>
                </a:cubicBezTo>
                <a:cubicBezTo>
                  <a:pt x="9" y="26"/>
                  <a:pt x="9" y="26"/>
                  <a:pt x="9" y="26"/>
                </a:cubicBezTo>
                <a:cubicBezTo>
                  <a:pt x="9" y="27"/>
                  <a:pt x="9" y="27"/>
                  <a:pt x="9" y="28"/>
                </a:cubicBezTo>
                <a:cubicBezTo>
                  <a:pt x="9" y="29"/>
                  <a:pt x="9" y="29"/>
                  <a:pt x="9" y="30"/>
                </a:cubicBezTo>
                <a:cubicBezTo>
                  <a:pt x="22" y="43"/>
                  <a:pt x="22" y="43"/>
                  <a:pt x="22" y="43"/>
                </a:cubicBezTo>
                <a:cubicBezTo>
                  <a:pt x="23" y="43"/>
                  <a:pt x="23" y="43"/>
                  <a:pt x="24" y="43"/>
                </a:cubicBezTo>
                <a:cubicBezTo>
                  <a:pt x="25" y="43"/>
                  <a:pt x="25" y="43"/>
                  <a:pt x="26" y="43"/>
                </a:cubicBezTo>
                <a:cubicBezTo>
                  <a:pt x="45" y="23"/>
                  <a:pt x="45" y="23"/>
                  <a:pt x="45" y="23"/>
                </a:cubicBezTo>
                <a:cubicBezTo>
                  <a:pt x="45" y="23"/>
                  <a:pt x="46" y="22"/>
                  <a:pt x="46" y="22"/>
                </a:cubicBezTo>
                <a:cubicBezTo>
                  <a:pt x="46" y="21"/>
                  <a:pt x="45" y="20"/>
                  <a:pt x="45" y="20"/>
                </a:cubicBezTo>
                <a:close/>
              </a:path>
            </a:pathLst>
          </a:custGeom>
          <a:solidFill>
            <a:srgbClr val="0E5A8B"/>
          </a:solid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99" name="Freeform 45"/>
          <p:cNvSpPr>
            <a:spLocks noEditPoints="1"/>
          </p:cNvSpPr>
          <p:nvPr/>
        </p:nvSpPr>
        <p:spPr bwMode="auto">
          <a:xfrm>
            <a:off x="5970591" y="4571829"/>
            <a:ext cx="310968" cy="310968"/>
          </a:xfrm>
          <a:custGeom>
            <a:avLst/>
            <a:gdLst/>
            <a:ahLst/>
            <a:cxnLst>
              <a:cxn ang="0">
                <a:pos x="27" y="55"/>
              </a:cxn>
              <a:cxn ang="0">
                <a:pos x="0" y="27"/>
              </a:cxn>
              <a:cxn ang="0">
                <a:pos x="27" y="0"/>
              </a:cxn>
              <a:cxn ang="0">
                <a:pos x="55" y="27"/>
              </a:cxn>
              <a:cxn ang="0">
                <a:pos x="27" y="55"/>
              </a:cxn>
              <a:cxn ang="0">
                <a:pos x="45" y="20"/>
              </a:cxn>
              <a:cxn ang="0">
                <a:pos x="42" y="17"/>
              </a:cxn>
              <a:cxn ang="0">
                <a:pos x="40" y="16"/>
              </a:cxn>
              <a:cxn ang="0">
                <a:pos x="38" y="17"/>
              </a:cxn>
              <a:cxn ang="0">
                <a:pos x="24" y="31"/>
              </a:cxn>
              <a:cxn ang="0">
                <a:pos x="16" y="23"/>
              </a:cxn>
              <a:cxn ang="0">
                <a:pos x="14" y="22"/>
              </a:cxn>
              <a:cxn ang="0">
                <a:pos x="13" y="23"/>
              </a:cxn>
              <a:cxn ang="0">
                <a:pos x="9" y="26"/>
              </a:cxn>
              <a:cxn ang="0">
                <a:pos x="9" y="28"/>
              </a:cxn>
              <a:cxn ang="0">
                <a:pos x="9" y="30"/>
              </a:cxn>
              <a:cxn ang="0">
                <a:pos x="22" y="43"/>
              </a:cxn>
              <a:cxn ang="0">
                <a:pos x="24" y="43"/>
              </a:cxn>
              <a:cxn ang="0">
                <a:pos x="26" y="43"/>
              </a:cxn>
              <a:cxn ang="0">
                <a:pos x="45" y="23"/>
              </a:cxn>
              <a:cxn ang="0">
                <a:pos x="46" y="22"/>
              </a:cxn>
              <a:cxn ang="0">
                <a:pos x="45" y="20"/>
              </a:cxn>
            </a:cxnLst>
            <a:rect l="0" t="0" r="r" b="b"/>
            <a:pathLst>
              <a:path w="55" h="55">
                <a:moveTo>
                  <a:pt x="27" y="55"/>
                </a:moveTo>
                <a:cubicBezTo>
                  <a:pt x="12" y="55"/>
                  <a:pt x="0" y="42"/>
                  <a:pt x="0" y="27"/>
                </a:cubicBezTo>
                <a:cubicBezTo>
                  <a:pt x="0" y="12"/>
                  <a:pt x="12" y="0"/>
                  <a:pt x="27" y="0"/>
                </a:cubicBezTo>
                <a:cubicBezTo>
                  <a:pt x="42" y="0"/>
                  <a:pt x="55" y="12"/>
                  <a:pt x="55" y="27"/>
                </a:cubicBezTo>
                <a:cubicBezTo>
                  <a:pt x="55" y="42"/>
                  <a:pt x="42" y="55"/>
                  <a:pt x="27" y="55"/>
                </a:cubicBezTo>
                <a:close/>
                <a:moveTo>
                  <a:pt x="45" y="20"/>
                </a:moveTo>
                <a:cubicBezTo>
                  <a:pt x="42" y="17"/>
                  <a:pt x="42" y="17"/>
                  <a:pt x="42" y="17"/>
                </a:cubicBezTo>
                <a:cubicBezTo>
                  <a:pt x="41" y="16"/>
                  <a:pt x="41" y="16"/>
                  <a:pt x="40" y="16"/>
                </a:cubicBezTo>
                <a:cubicBezTo>
                  <a:pt x="39" y="16"/>
                  <a:pt x="39" y="16"/>
                  <a:pt x="38" y="17"/>
                </a:cubicBezTo>
                <a:cubicBezTo>
                  <a:pt x="24" y="31"/>
                  <a:pt x="24" y="31"/>
                  <a:pt x="24" y="31"/>
                </a:cubicBezTo>
                <a:cubicBezTo>
                  <a:pt x="16" y="23"/>
                  <a:pt x="16" y="23"/>
                  <a:pt x="16" y="23"/>
                </a:cubicBezTo>
                <a:cubicBezTo>
                  <a:pt x="15" y="23"/>
                  <a:pt x="15" y="22"/>
                  <a:pt x="14" y="22"/>
                </a:cubicBezTo>
                <a:cubicBezTo>
                  <a:pt x="14" y="22"/>
                  <a:pt x="13" y="23"/>
                  <a:pt x="13" y="23"/>
                </a:cubicBezTo>
                <a:cubicBezTo>
                  <a:pt x="9" y="26"/>
                  <a:pt x="9" y="26"/>
                  <a:pt x="9" y="26"/>
                </a:cubicBezTo>
                <a:cubicBezTo>
                  <a:pt x="9" y="27"/>
                  <a:pt x="9" y="27"/>
                  <a:pt x="9" y="28"/>
                </a:cubicBezTo>
                <a:cubicBezTo>
                  <a:pt x="9" y="29"/>
                  <a:pt x="9" y="29"/>
                  <a:pt x="9" y="30"/>
                </a:cubicBezTo>
                <a:cubicBezTo>
                  <a:pt x="22" y="43"/>
                  <a:pt x="22" y="43"/>
                  <a:pt x="22" y="43"/>
                </a:cubicBezTo>
                <a:cubicBezTo>
                  <a:pt x="23" y="43"/>
                  <a:pt x="23" y="43"/>
                  <a:pt x="24" y="43"/>
                </a:cubicBezTo>
                <a:cubicBezTo>
                  <a:pt x="25" y="43"/>
                  <a:pt x="25" y="43"/>
                  <a:pt x="26" y="43"/>
                </a:cubicBezTo>
                <a:cubicBezTo>
                  <a:pt x="45" y="23"/>
                  <a:pt x="45" y="23"/>
                  <a:pt x="45" y="23"/>
                </a:cubicBezTo>
                <a:cubicBezTo>
                  <a:pt x="45" y="23"/>
                  <a:pt x="46" y="22"/>
                  <a:pt x="46" y="22"/>
                </a:cubicBezTo>
                <a:cubicBezTo>
                  <a:pt x="46" y="21"/>
                  <a:pt x="45" y="20"/>
                  <a:pt x="45" y="20"/>
                </a:cubicBezTo>
                <a:close/>
              </a:path>
            </a:pathLst>
          </a:custGeom>
          <a:solidFill>
            <a:srgbClr val="0E5A8B"/>
          </a:solid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Tree>
    <p:extLst>
      <p:ext uri="{BB962C8B-B14F-4D97-AF65-F5344CB8AC3E}">
        <p14:creationId xmlns:p14="http://schemas.microsoft.com/office/powerpoint/2010/main" val="1742492120"/>
      </p:ext>
    </p:extLst>
  </p:cSld>
  <p:clrMapOvr>
    <a:masterClrMapping/>
  </p:clrMapOvr>
  <mc:AlternateContent xmlns:mc="http://schemas.openxmlformats.org/markup-compatibility/2006" xmlns:p14="http://schemas.microsoft.com/office/powerpoint/2010/main">
    <mc:Choice Requires="p14">
      <p:transition spd="slow" p14:dur="1500" advClick="0">
        <p:random/>
      </p:transition>
    </mc:Choice>
    <mc:Fallback xmlns="">
      <p:transition spd="slow" advClick="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accel="50000" decel="50000" fill="hold" grpId="0" nodeType="afterEffect">
                                  <p:stCondLst>
                                    <p:cond delay="0"/>
                                  </p:stCondLst>
                                  <p:childTnLst>
                                    <p:set>
                                      <p:cBhvr>
                                        <p:cTn id="6" dur="1" fill="hold">
                                          <p:stCondLst>
                                            <p:cond delay="0"/>
                                          </p:stCondLst>
                                        </p:cTn>
                                        <p:tgtEl>
                                          <p:spTgt spid="88"/>
                                        </p:tgtEl>
                                        <p:attrNameLst>
                                          <p:attrName>style.visibility</p:attrName>
                                        </p:attrNameLst>
                                      </p:cBhvr>
                                      <p:to>
                                        <p:strVal val="visible"/>
                                      </p:to>
                                    </p:set>
                                    <p:anim calcmode="lin" valueType="num">
                                      <p:cBhvr additive="base">
                                        <p:cTn id="7" dur="500" fill="hold"/>
                                        <p:tgtEl>
                                          <p:spTgt spid="88"/>
                                        </p:tgtEl>
                                        <p:attrNameLst>
                                          <p:attrName>ppt_x</p:attrName>
                                        </p:attrNameLst>
                                      </p:cBhvr>
                                      <p:tavLst>
                                        <p:tav tm="0">
                                          <p:val>
                                            <p:strVal val="0-#ppt_w/2"/>
                                          </p:val>
                                        </p:tav>
                                        <p:tav tm="100000">
                                          <p:val>
                                            <p:strVal val="#ppt_x"/>
                                          </p:val>
                                        </p:tav>
                                      </p:tavLst>
                                    </p:anim>
                                    <p:anim calcmode="lin" valueType="num">
                                      <p:cBhvr additive="base">
                                        <p:cTn id="8" dur="500" fill="hold"/>
                                        <p:tgtEl>
                                          <p:spTgt spid="88"/>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accel="50000" decel="50000" fill="hold" grpId="0" nodeType="afterEffect">
                                  <p:stCondLst>
                                    <p:cond delay="0"/>
                                  </p:stCondLst>
                                  <p:childTnLst>
                                    <p:set>
                                      <p:cBhvr>
                                        <p:cTn id="11" dur="1" fill="hold">
                                          <p:stCondLst>
                                            <p:cond delay="0"/>
                                          </p:stCondLst>
                                        </p:cTn>
                                        <p:tgtEl>
                                          <p:spTgt spid="87"/>
                                        </p:tgtEl>
                                        <p:attrNameLst>
                                          <p:attrName>style.visibility</p:attrName>
                                        </p:attrNameLst>
                                      </p:cBhvr>
                                      <p:to>
                                        <p:strVal val="visible"/>
                                      </p:to>
                                    </p:set>
                                    <p:anim calcmode="lin" valueType="num">
                                      <p:cBhvr additive="base">
                                        <p:cTn id="12" dur="500" fill="hold"/>
                                        <p:tgtEl>
                                          <p:spTgt spid="87"/>
                                        </p:tgtEl>
                                        <p:attrNameLst>
                                          <p:attrName>ppt_x</p:attrName>
                                        </p:attrNameLst>
                                      </p:cBhvr>
                                      <p:tavLst>
                                        <p:tav tm="0">
                                          <p:val>
                                            <p:strVal val="0-#ppt_w/2"/>
                                          </p:val>
                                        </p:tav>
                                        <p:tav tm="100000">
                                          <p:val>
                                            <p:strVal val="#ppt_x"/>
                                          </p:val>
                                        </p:tav>
                                      </p:tavLst>
                                    </p:anim>
                                    <p:anim calcmode="lin" valueType="num">
                                      <p:cBhvr additive="base">
                                        <p:cTn id="13" dur="500" fill="hold"/>
                                        <p:tgtEl>
                                          <p:spTgt spid="87"/>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8" accel="50000" decel="50000" fill="hold" grpId="0" nodeType="afterEffect">
                                  <p:stCondLst>
                                    <p:cond delay="0"/>
                                  </p:stCondLst>
                                  <p:childTnLst>
                                    <p:set>
                                      <p:cBhvr>
                                        <p:cTn id="16" dur="1" fill="hold">
                                          <p:stCondLst>
                                            <p:cond delay="0"/>
                                          </p:stCondLst>
                                        </p:cTn>
                                        <p:tgtEl>
                                          <p:spTgt spid="85"/>
                                        </p:tgtEl>
                                        <p:attrNameLst>
                                          <p:attrName>style.visibility</p:attrName>
                                        </p:attrNameLst>
                                      </p:cBhvr>
                                      <p:to>
                                        <p:strVal val="visible"/>
                                      </p:to>
                                    </p:set>
                                    <p:anim calcmode="lin" valueType="num">
                                      <p:cBhvr additive="base">
                                        <p:cTn id="17" dur="500" fill="hold"/>
                                        <p:tgtEl>
                                          <p:spTgt spid="85"/>
                                        </p:tgtEl>
                                        <p:attrNameLst>
                                          <p:attrName>ppt_x</p:attrName>
                                        </p:attrNameLst>
                                      </p:cBhvr>
                                      <p:tavLst>
                                        <p:tav tm="0">
                                          <p:val>
                                            <p:strVal val="0-#ppt_w/2"/>
                                          </p:val>
                                        </p:tav>
                                        <p:tav tm="100000">
                                          <p:val>
                                            <p:strVal val="#ppt_x"/>
                                          </p:val>
                                        </p:tav>
                                      </p:tavLst>
                                    </p:anim>
                                    <p:anim calcmode="lin" valueType="num">
                                      <p:cBhvr additive="base">
                                        <p:cTn id="18" dur="500" fill="hold"/>
                                        <p:tgtEl>
                                          <p:spTgt spid="85"/>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2" presetClass="entr" presetSubtype="8" accel="50000" decel="50000" fill="hold" grpId="0" nodeType="afterEffect">
                                  <p:stCondLst>
                                    <p:cond delay="0"/>
                                  </p:stCondLst>
                                  <p:childTnLst>
                                    <p:set>
                                      <p:cBhvr>
                                        <p:cTn id="21" dur="1" fill="hold">
                                          <p:stCondLst>
                                            <p:cond delay="0"/>
                                          </p:stCondLst>
                                        </p:cTn>
                                        <p:tgtEl>
                                          <p:spTgt spid="86"/>
                                        </p:tgtEl>
                                        <p:attrNameLst>
                                          <p:attrName>style.visibility</p:attrName>
                                        </p:attrNameLst>
                                      </p:cBhvr>
                                      <p:to>
                                        <p:strVal val="visible"/>
                                      </p:to>
                                    </p:set>
                                    <p:anim calcmode="lin" valueType="num">
                                      <p:cBhvr additive="base">
                                        <p:cTn id="22" dur="500" fill="hold"/>
                                        <p:tgtEl>
                                          <p:spTgt spid="86"/>
                                        </p:tgtEl>
                                        <p:attrNameLst>
                                          <p:attrName>ppt_x</p:attrName>
                                        </p:attrNameLst>
                                      </p:cBhvr>
                                      <p:tavLst>
                                        <p:tav tm="0">
                                          <p:val>
                                            <p:strVal val="0-#ppt_w/2"/>
                                          </p:val>
                                        </p:tav>
                                        <p:tav tm="100000">
                                          <p:val>
                                            <p:strVal val="#ppt_x"/>
                                          </p:val>
                                        </p:tav>
                                      </p:tavLst>
                                    </p:anim>
                                    <p:anim calcmode="lin" valueType="num">
                                      <p:cBhvr additive="base">
                                        <p:cTn id="23" dur="500" fill="hold"/>
                                        <p:tgtEl>
                                          <p:spTgt spid="86"/>
                                        </p:tgtEl>
                                        <p:attrNameLst>
                                          <p:attrName>ppt_y</p:attrName>
                                        </p:attrNameLst>
                                      </p:cBhvr>
                                      <p:tavLst>
                                        <p:tav tm="0">
                                          <p:val>
                                            <p:strVal val="#ppt_y"/>
                                          </p:val>
                                        </p:tav>
                                        <p:tav tm="100000">
                                          <p:val>
                                            <p:strVal val="#ppt_y"/>
                                          </p:val>
                                        </p:tav>
                                      </p:tavLst>
                                    </p:anim>
                                  </p:childTnLst>
                                </p:cTn>
                              </p:par>
                            </p:childTnLst>
                          </p:cTn>
                        </p:par>
                        <p:par>
                          <p:cTn id="24" fill="hold">
                            <p:stCondLst>
                              <p:cond delay="2000"/>
                            </p:stCondLst>
                            <p:childTnLst>
                              <p:par>
                                <p:cTn id="25" presetID="2" presetClass="entr" presetSubtype="8" accel="50000" decel="50000" fill="hold" grpId="0" nodeType="afterEffect">
                                  <p:stCondLst>
                                    <p:cond delay="0"/>
                                  </p:stCondLst>
                                  <p:childTnLst>
                                    <p:set>
                                      <p:cBhvr>
                                        <p:cTn id="26" dur="1" fill="hold">
                                          <p:stCondLst>
                                            <p:cond delay="0"/>
                                          </p:stCondLst>
                                        </p:cTn>
                                        <p:tgtEl>
                                          <p:spTgt spid="89"/>
                                        </p:tgtEl>
                                        <p:attrNameLst>
                                          <p:attrName>style.visibility</p:attrName>
                                        </p:attrNameLst>
                                      </p:cBhvr>
                                      <p:to>
                                        <p:strVal val="visible"/>
                                      </p:to>
                                    </p:set>
                                    <p:anim calcmode="lin" valueType="num">
                                      <p:cBhvr additive="base">
                                        <p:cTn id="27" dur="500" fill="hold"/>
                                        <p:tgtEl>
                                          <p:spTgt spid="89"/>
                                        </p:tgtEl>
                                        <p:attrNameLst>
                                          <p:attrName>ppt_x</p:attrName>
                                        </p:attrNameLst>
                                      </p:cBhvr>
                                      <p:tavLst>
                                        <p:tav tm="0">
                                          <p:val>
                                            <p:strVal val="0-#ppt_w/2"/>
                                          </p:val>
                                        </p:tav>
                                        <p:tav tm="100000">
                                          <p:val>
                                            <p:strVal val="#ppt_x"/>
                                          </p:val>
                                        </p:tav>
                                      </p:tavLst>
                                    </p:anim>
                                    <p:anim calcmode="lin" valueType="num">
                                      <p:cBhvr additive="base">
                                        <p:cTn id="28" dur="500" fill="hold"/>
                                        <p:tgtEl>
                                          <p:spTgt spid="89"/>
                                        </p:tgtEl>
                                        <p:attrNameLst>
                                          <p:attrName>ppt_y</p:attrName>
                                        </p:attrNameLst>
                                      </p:cBhvr>
                                      <p:tavLst>
                                        <p:tav tm="0">
                                          <p:val>
                                            <p:strVal val="#ppt_y"/>
                                          </p:val>
                                        </p:tav>
                                        <p:tav tm="100000">
                                          <p:val>
                                            <p:strVal val="#ppt_y"/>
                                          </p:val>
                                        </p:tav>
                                      </p:tavLst>
                                    </p:anim>
                                  </p:childTnLst>
                                </p:cTn>
                              </p:par>
                            </p:childTnLst>
                          </p:cTn>
                        </p:par>
                        <p:par>
                          <p:cTn id="29" fill="hold">
                            <p:stCondLst>
                              <p:cond delay="2500"/>
                            </p:stCondLst>
                            <p:childTnLst>
                              <p:par>
                                <p:cTn id="30" presetID="2" presetClass="entr" presetSubtype="1" accel="50000" decel="50000" fill="hold" grpId="0" nodeType="afterEffect">
                                  <p:stCondLst>
                                    <p:cond delay="0"/>
                                  </p:stCondLst>
                                  <p:childTnLst>
                                    <p:set>
                                      <p:cBhvr>
                                        <p:cTn id="31" dur="1" fill="hold">
                                          <p:stCondLst>
                                            <p:cond delay="0"/>
                                          </p:stCondLst>
                                        </p:cTn>
                                        <p:tgtEl>
                                          <p:spTgt spid="6"/>
                                        </p:tgtEl>
                                        <p:attrNameLst>
                                          <p:attrName>style.visibility</p:attrName>
                                        </p:attrNameLst>
                                      </p:cBhvr>
                                      <p:to>
                                        <p:strVal val="visible"/>
                                      </p:to>
                                    </p:set>
                                    <p:anim calcmode="lin" valueType="num">
                                      <p:cBhvr additive="base">
                                        <p:cTn id="32" dur="500" fill="hold"/>
                                        <p:tgtEl>
                                          <p:spTgt spid="6"/>
                                        </p:tgtEl>
                                        <p:attrNameLst>
                                          <p:attrName>ppt_x</p:attrName>
                                        </p:attrNameLst>
                                      </p:cBhvr>
                                      <p:tavLst>
                                        <p:tav tm="0">
                                          <p:val>
                                            <p:strVal val="#ppt_x"/>
                                          </p:val>
                                        </p:tav>
                                        <p:tav tm="100000">
                                          <p:val>
                                            <p:strVal val="#ppt_x"/>
                                          </p:val>
                                        </p:tav>
                                      </p:tavLst>
                                    </p:anim>
                                    <p:anim calcmode="lin" valueType="num">
                                      <p:cBhvr additive="base">
                                        <p:cTn id="33" dur="500" fill="hold"/>
                                        <p:tgtEl>
                                          <p:spTgt spid="6"/>
                                        </p:tgtEl>
                                        <p:attrNameLst>
                                          <p:attrName>ppt_y</p:attrName>
                                        </p:attrNameLst>
                                      </p:cBhvr>
                                      <p:tavLst>
                                        <p:tav tm="0">
                                          <p:val>
                                            <p:strVal val="0-#ppt_h/2"/>
                                          </p:val>
                                        </p:tav>
                                        <p:tav tm="100000">
                                          <p:val>
                                            <p:strVal val="#ppt_y"/>
                                          </p:val>
                                        </p:tav>
                                      </p:tavLst>
                                    </p:anim>
                                  </p:childTnLst>
                                </p:cTn>
                              </p:par>
                            </p:childTnLst>
                          </p:cTn>
                        </p:par>
                        <p:par>
                          <p:cTn id="34" fill="hold">
                            <p:stCondLst>
                              <p:cond delay="3000"/>
                            </p:stCondLst>
                            <p:childTnLst>
                              <p:par>
                                <p:cTn id="35" presetID="2" presetClass="entr" presetSubtype="1" accel="50000" decel="50000" fill="hold" nodeType="afterEffect">
                                  <p:stCondLst>
                                    <p:cond delay="0"/>
                                  </p:stCondLst>
                                  <p:childTnLst>
                                    <p:set>
                                      <p:cBhvr>
                                        <p:cTn id="36" dur="1" fill="hold">
                                          <p:stCondLst>
                                            <p:cond delay="0"/>
                                          </p:stCondLst>
                                        </p:cTn>
                                        <p:tgtEl>
                                          <p:spTgt spid="60"/>
                                        </p:tgtEl>
                                        <p:attrNameLst>
                                          <p:attrName>style.visibility</p:attrName>
                                        </p:attrNameLst>
                                      </p:cBhvr>
                                      <p:to>
                                        <p:strVal val="visible"/>
                                      </p:to>
                                    </p:set>
                                    <p:anim calcmode="lin" valueType="num">
                                      <p:cBhvr additive="base">
                                        <p:cTn id="37" dur="500" fill="hold"/>
                                        <p:tgtEl>
                                          <p:spTgt spid="60"/>
                                        </p:tgtEl>
                                        <p:attrNameLst>
                                          <p:attrName>ppt_x</p:attrName>
                                        </p:attrNameLst>
                                      </p:cBhvr>
                                      <p:tavLst>
                                        <p:tav tm="0">
                                          <p:val>
                                            <p:strVal val="#ppt_x"/>
                                          </p:val>
                                        </p:tav>
                                        <p:tav tm="100000">
                                          <p:val>
                                            <p:strVal val="#ppt_x"/>
                                          </p:val>
                                        </p:tav>
                                      </p:tavLst>
                                    </p:anim>
                                    <p:anim calcmode="lin" valueType="num">
                                      <p:cBhvr additive="base">
                                        <p:cTn id="38" dur="500" fill="hold"/>
                                        <p:tgtEl>
                                          <p:spTgt spid="60"/>
                                        </p:tgtEl>
                                        <p:attrNameLst>
                                          <p:attrName>ppt_y</p:attrName>
                                        </p:attrNameLst>
                                      </p:cBhvr>
                                      <p:tavLst>
                                        <p:tav tm="0">
                                          <p:val>
                                            <p:strVal val="0-#ppt_h/2"/>
                                          </p:val>
                                        </p:tav>
                                        <p:tav tm="100000">
                                          <p:val>
                                            <p:strVal val="#ppt_y"/>
                                          </p:val>
                                        </p:tav>
                                      </p:tavLst>
                                    </p:anim>
                                  </p:childTnLst>
                                </p:cTn>
                              </p:par>
                            </p:childTnLst>
                          </p:cTn>
                        </p:par>
                        <p:par>
                          <p:cTn id="39" fill="hold">
                            <p:stCondLst>
                              <p:cond delay="3500"/>
                            </p:stCondLst>
                            <p:childTnLst>
                              <p:par>
                                <p:cTn id="40" presetID="2" presetClass="entr" presetSubtype="8" accel="50000" decel="50000" fill="hold" nodeType="afterEffect">
                                  <p:stCondLst>
                                    <p:cond delay="0"/>
                                  </p:stCondLst>
                                  <p:childTnLst>
                                    <p:set>
                                      <p:cBhvr>
                                        <p:cTn id="41" dur="1" fill="hold">
                                          <p:stCondLst>
                                            <p:cond delay="0"/>
                                          </p:stCondLst>
                                        </p:cTn>
                                        <p:tgtEl>
                                          <p:spTgt spid="12"/>
                                        </p:tgtEl>
                                        <p:attrNameLst>
                                          <p:attrName>style.visibility</p:attrName>
                                        </p:attrNameLst>
                                      </p:cBhvr>
                                      <p:to>
                                        <p:strVal val="visible"/>
                                      </p:to>
                                    </p:set>
                                    <p:anim calcmode="lin" valueType="num">
                                      <p:cBhvr additive="base">
                                        <p:cTn id="42" dur="500" fill="hold"/>
                                        <p:tgtEl>
                                          <p:spTgt spid="12"/>
                                        </p:tgtEl>
                                        <p:attrNameLst>
                                          <p:attrName>ppt_x</p:attrName>
                                        </p:attrNameLst>
                                      </p:cBhvr>
                                      <p:tavLst>
                                        <p:tav tm="0">
                                          <p:val>
                                            <p:strVal val="0-#ppt_w/2"/>
                                          </p:val>
                                        </p:tav>
                                        <p:tav tm="100000">
                                          <p:val>
                                            <p:strVal val="#ppt_x"/>
                                          </p:val>
                                        </p:tav>
                                      </p:tavLst>
                                    </p:anim>
                                    <p:anim calcmode="lin" valueType="num">
                                      <p:cBhvr additive="base">
                                        <p:cTn id="43" dur="500" fill="hold"/>
                                        <p:tgtEl>
                                          <p:spTgt spid="12"/>
                                        </p:tgtEl>
                                        <p:attrNameLst>
                                          <p:attrName>ppt_y</p:attrName>
                                        </p:attrNameLst>
                                      </p:cBhvr>
                                      <p:tavLst>
                                        <p:tav tm="0">
                                          <p:val>
                                            <p:strVal val="#ppt_y"/>
                                          </p:val>
                                        </p:tav>
                                        <p:tav tm="100000">
                                          <p:val>
                                            <p:strVal val="#ppt_y"/>
                                          </p:val>
                                        </p:tav>
                                      </p:tavLst>
                                    </p:anim>
                                  </p:childTnLst>
                                </p:cTn>
                              </p:par>
                            </p:childTnLst>
                          </p:cTn>
                        </p:par>
                        <p:par>
                          <p:cTn id="44" fill="hold">
                            <p:stCondLst>
                              <p:cond delay="4000"/>
                            </p:stCondLst>
                            <p:childTnLst>
                              <p:par>
                                <p:cTn id="45" presetID="2" presetClass="entr" presetSubtype="8" accel="50000" decel="50000" fill="hold" nodeType="afterEffect">
                                  <p:stCondLst>
                                    <p:cond delay="0"/>
                                  </p:stCondLst>
                                  <p:childTnLst>
                                    <p:set>
                                      <p:cBhvr>
                                        <p:cTn id="46" dur="1" fill="hold">
                                          <p:stCondLst>
                                            <p:cond delay="0"/>
                                          </p:stCondLst>
                                        </p:cTn>
                                        <p:tgtEl>
                                          <p:spTgt spid="14"/>
                                        </p:tgtEl>
                                        <p:attrNameLst>
                                          <p:attrName>style.visibility</p:attrName>
                                        </p:attrNameLst>
                                      </p:cBhvr>
                                      <p:to>
                                        <p:strVal val="visible"/>
                                      </p:to>
                                    </p:set>
                                    <p:anim calcmode="lin" valueType="num">
                                      <p:cBhvr additive="base">
                                        <p:cTn id="47" dur="500" fill="hold"/>
                                        <p:tgtEl>
                                          <p:spTgt spid="14"/>
                                        </p:tgtEl>
                                        <p:attrNameLst>
                                          <p:attrName>ppt_x</p:attrName>
                                        </p:attrNameLst>
                                      </p:cBhvr>
                                      <p:tavLst>
                                        <p:tav tm="0">
                                          <p:val>
                                            <p:strVal val="0-#ppt_w/2"/>
                                          </p:val>
                                        </p:tav>
                                        <p:tav tm="100000">
                                          <p:val>
                                            <p:strVal val="#ppt_x"/>
                                          </p:val>
                                        </p:tav>
                                      </p:tavLst>
                                    </p:anim>
                                    <p:anim calcmode="lin" valueType="num">
                                      <p:cBhvr additive="base">
                                        <p:cTn id="48" dur="500" fill="hold"/>
                                        <p:tgtEl>
                                          <p:spTgt spid="14"/>
                                        </p:tgtEl>
                                        <p:attrNameLst>
                                          <p:attrName>ppt_y</p:attrName>
                                        </p:attrNameLst>
                                      </p:cBhvr>
                                      <p:tavLst>
                                        <p:tav tm="0">
                                          <p:val>
                                            <p:strVal val="#ppt_y"/>
                                          </p:val>
                                        </p:tav>
                                        <p:tav tm="100000">
                                          <p:val>
                                            <p:strVal val="#ppt_y"/>
                                          </p:val>
                                        </p:tav>
                                      </p:tavLst>
                                    </p:anim>
                                  </p:childTnLst>
                                </p:cTn>
                              </p:par>
                            </p:childTnLst>
                          </p:cTn>
                        </p:par>
                        <p:par>
                          <p:cTn id="49" fill="hold">
                            <p:stCondLst>
                              <p:cond delay="4500"/>
                            </p:stCondLst>
                            <p:childTnLst>
                              <p:par>
                                <p:cTn id="50" presetID="2" presetClass="entr" presetSubtype="1" accel="50000" decel="50000" fill="hold" grpId="0" nodeType="afterEffect">
                                  <p:stCondLst>
                                    <p:cond delay="0"/>
                                  </p:stCondLst>
                                  <p:childTnLst>
                                    <p:set>
                                      <p:cBhvr>
                                        <p:cTn id="51" dur="1" fill="hold">
                                          <p:stCondLst>
                                            <p:cond delay="0"/>
                                          </p:stCondLst>
                                        </p:cTn>
                                        <p:tgtEl>
                                          <p:spTgt spid="78"/>
                                        </p:tgtEl>
                                        <p:attrNameLst>
                                          <p:attrName>style.visibility</p:attrName>
                                        </p:attrNameLst>
                                      </p:cBhvr>
                                      <p:to>
                                        <p:strVal val="visible"/>
                                      </p:to>
                                    </p:set>
                                    <p:anim calcmode="lin" valueType="num">
                                      <p:cBhvr additive="base">
                                        <p:cTn id="52" dur="500" fill="hold"/>
                                        <p:tgtEl>
                                          <p:spTgt spid="78"/>
                                        </p:tgtEl>
                                        <p:attrNameLst>
                                          <p:attrName>ppt_x</p:attrName>
                                        </p:attrNameLst>
                                      </p:cBhvr>
                                      <p:tavLst>
                                        <p:tav tm="0">
                                          <p:val>
                                            <p:strVal val="#ppt_x"/>
                                          </p:val>
                                        </p:tav>
                                        <p:tav tm="100000">
                                          <p:val>
                                            <p:strVal val="#ppt_x"/>
                                          </p:val>
                                        </p:tav>
                                      </p:tavLst>
                                    </p:anim>
                                    <p:anim calcmode="lin" valueType="num">
                                      <p:cBhvr additive="base">
                                        <p:cTn id="53" dur="500" fill="hold"/>
                                        <p:tgtEl>
                                          <p:spTgt spid="78"/>
                                        </p:tgtEl>
                                        <p:attrNameLst>
                                          <p:attrName>ppt_y</p:attrName>
                                        </p:attrNameLst>
                                      </p:cBhvr>
                                      <p:tavLst>
                                        <p:tav tm="0">
                                          <p:val>
                                            <p:strVal val="0-#ppt_h/2"/>
                                          </p:val>
                                        </p:tav>
                                        <p:tav tm="100000">
                                          <p:val>
                                            <p:strVal val="#ppt_y"/>
                                          </p:val>
                                        </p:tav>
                                      </p:tavLst>
                                    </p:anim>
                                  </p:childTnLst>
                                </p:cTn>
                              </p:par>
                            </p:childTnLst>
                          </p:cTn>
                        </p:par>
                        <p:par>
                          <p:cTn id="54" fill="hold">
                            <p:stCondLst>
                              <p:cond delay="5000"/>
                            </p:stCondLst>
                            <p:childTnLst>
                              <p:par>
                                <p:cTn id="55" presetID="2" presetClass="entr" presetSubtype="1" accel="50000" decel="50000" fill="hold" grpId="0" nodeType="afterEffect">
                                  <p:stCondLst>
                                    <p:cond delay="0"/>
                                  </p:stCondLst>
                                  <p:childTnLst>
                                    <p:set>
                                      <p:cBhvr>
                                        <p:cTn id="56" dur="1" fill="hold">
                                          <p:stCondLst>
                                            <p:cond delay="0"/>
                                          </p:stCondLst>
                                        </p:cTn>
                                        <p:tgtEl>
                                          <p:spTgt spid="79"/>
                                        </p:tgtEl>
                                        <p:attrNameLst>
                                          <p:attrName>style.visibility</p:attrName>
                                        </p:attrNameLst>
                                      </p:cBhvr>
                                      <p:to>
                                        <p:strVal val="visible"/>
                                      </p:to>
                                    </p:set>
                                    <p:anim calcmode="lin" valueType="num">
                                      <p:cBhvr additive="base">
                                        <p:cTn id="57" dur="500" fill="hold"/>
                                        <p:tgtEl>
                                          <p:spTgt spid="79"/>
                                        </p:tgtEl>
                                        <p:attrNameLst>
                                          <p:attrName>ppt_x</p:attrName>
                                        </p:attrNameLst>
                                      </p:cBhvr>
                                      <p:tavLst>
                                        <p:tav tm="0">
                                          <p:val>
                                            <p:strVal val="#ppt_x"/>
                                          </p:val>
                                        </p:tav>
                                        <p:tav tm="100000">
                                          <p:val>
                                            <p:strVal val="#ppt_x"/>
                                          </p:val>
                                        </p:tav>
                                      </p:tavLst>
                                    </p:anim>
                                    <p:anim calcmode="lin" valueType="num">
                                      <p:cBhvr additive="base">
                                        <p:cTn id="58" dur="500" fill="hold"/>
                                        <p:tgtEl>
                                          <p:spTgt spid="79"/>
                                        </p:tgtEl>
                                        <p:attrNameLst>
                                          <p:attrName>ppt_y</p:attrName>
                                        </p:attrNameLst>
                                      </p:cBhvr>
                                      <p:tavLst>
                                        <p:tav tm="0">
                                          <p:val>
                                            <p:strVal val="0-#ppt_h/2"/>
                                          </p:val>
                                        </p:tav>
                                        <p:tav tm="100000">
                                          <p:val>
                                            <p:strVal val="#ppt_y"/>
                                          </p:val>
                                        </p:tav>
                                      </p:tavLst>
                                    </p:anim>
                                  </p:childTnLst>
                                </p:cTn>
                              </p:par>
                            </p:childTnLst>
                          </p:cTn>
                        </p:par>
                        <p:par>
                          <p:cTn id="59" fill="hold">
                            <p:stCondLst>
                              <p:cond delay="5500"/>
                            </p:stCondLst>
                            <p:childTnLst>
                              <p:par>
                                <p:cTn id="60" presetID="2" presetClass="entr" presetSubtype="1" accel="50000" decel="50000" fill="hold" nodeType="afterEffect">
                                  <p:stCondLst>
                                    <p:cond delay="0"/>
                                  </p:stCondLst>
                                  <p:childTnLst>
                                    <p:set>
                                      <p:cBhvr>
                                        <p:cTn id="61" dur="1" fill="hold">
                                          <p:stCondLst>
                                            <p:cond delay="0"/>
                                          </p:stCondLst>
                                        </p:cTn>
                                        <p:tgtEl>
                                          <p:spTgt spid="80"/>
                                        </p:tgtEl>
                                        <p:attrNameLst>
                                          <p:attrName>style.visibility</p:attrName>
                                        </p:attrNameLst>
                                      </p:cBhvr>
                                      <p:to>
                                        <p:strVal val="visible"/>
                                      </p:to>
                                    </p:set>
                                    <p:anim calcmode="lin" valueType="num">
                                      <p:cBhvr additive="base">
                                        <p:cTn id="62" dur="500" fill="hold"/>
                                        <p:tgtEl>
                                          <p:spTgt spid="80"/>
                                        </p:tgtEl>
                                        <p:attrNameLst>
                                          <p:attrName>ppt_x</p:attrName>
                                        </p:attrNameLst>
                                      </p:cBhvr>
                                      <p:tavLst>
                                        <p:tav tm="0">
                                          <p:val>
                                            <p:strVal val="#ppt_x"/>
                                          </p:val>
                                        </p:tav>
                                        <p:tav tm="100000">
                                          <p:val>
                                            <p:strVal val="#ppt_x"/>
                                          </p:val>
                                        </p:tav>
                                      </p:tavLst>
                                    </p:anim>
                                    <p:anim calcmode="lin" valueType="num">
                                      <p:cBhvr additive="base">
                                        <p:cTn id="63" dur="500" fill="hold"/>
                                        <p:tgtEl>
                                          <p:spTgt spid="80"/>
                                        </p:tgtEl>
                                        <p:attrNameLst>
                                          <p:attrName>ppt_y</p:attrName>
                                        </p:attrNameLst>
                                      </p:cBhvr>
                                      <p:tavLst>
                                        <p:tav tm="0">
                                          <p:val>
                                            <p:strVal val="0-#ppt_h/2"/>
                                          </p:val>
                                        </p:tav>
                                        <p:tav tm="100000">
                                          <p:val>
                                            <p:strVal val="#ppt_y"/>
                                          </p:val>
                                        </p:tav>
                                      </p:tavLst>
                                    </p:anim>
                                  </p:childTnLst>
                                </p:cTn>
                              </p:par>
                            </p:childTnLst>
                          </p:cTn>
                        </p:par>
                        <p:par>
                          <p:cTn id="64" fill="hold">
                            <p:stCondLst>
                              <p:cond delay="6000"/>
                            </p:stCondLst>
                            <p:childTnLst>
                              <p:par>
                                <p:cTn id="65" presetID="2" presetClass="entr" presetSubtype="1" accel="50000" decel="50000" fill="hold" grpId="0" nodeType="afterEffect">
                                  <p:stCondLst>
                                    <p:cond delay="0"/>
                                  </p:stCondLst>
                                  <p:childTnLst>
                                    <p:set>
                                      <p:cBhvr>
                                        <p:cTn id="66" dur="1" fill="hold">
                                          <p:stCondLst>
                                            <p:cond delay="0"/>
                                          </p:stCondLst>
                                        </p:cTn>
                                        <p:tgtEl>
                                          <p:spTgt spid="77"/>
                                        </p:tgtEl>
                                        <p:attrNameLst>
                                          <p:attrName>style.visibility</p:attrName>
                                        </p:attrNameLst>
                                      </p:cBhvr>
                                      <p:to>
                                        <p:strVal val="visible"/>
                                      </p:to>
                                    </p:set>
                                    <p:anim calcmode="lin" valueType="num">
                                      <p:cBhvr additive="base">
                                        <p:cTn id="67" dur="500" fill="hold"/>
                                        <p:tgtEl>
                                          <p:spTgt spid="77"/>
                                        </p:tgtEl>
                                        <p:attrNameLst>
                                          <p:attrName>ppt_x</p:attrName>
                                        </p:attrNameLst>
                                      </p:cBhvr>
                                      <p:tavLst>
                                        <p:tav tm="0">
                                          <p:val>
                                            <p:strVal val="#ppt_x"/>
                                          </p:val>
                                        </p:tav>
                                        <p:tav tm="100000">
                                          <p:val>
                                            <p:strVal val="#ppt_x"/>
                                          </p:val>
                                        </p:tav>
                                      </p:tavLst>
                                    </p:anim>
                                    <p:anim calcmode="lin" valueType="num">
                                      <p:cBhvr additive="base">
                                        <p:cTn id="68" dur="500" fill="hold"/>
                                        <p:tgtEl>
                                          <p:spTgt spid="77"/>
                                        </p:tgtEl>
                                        <p:attrNameLst>
                                          <p:attrName>ppt_y</p:attrName>
                                        </p:attrNameLst>
                                      </p:cBhvr>
                                      <p:tavLst>
                                        <p:tav tm="0">
                                          <p:val>
                                            <p:strVal val="0-#ppt_h/2"/>
                                          </p:val>
                                        </p:tav>
                                        <p:tav tm="100000">
                                          <p:val>
                                            <p:strVal val="#ppt_y"/>
                                          </p:val>
                                        </p:tav>
                                      </p:tavLst>
                                    </p:anim>
                                  </p:childTnLst>
                                </p:cTn>
                              </p:par>
                            </p:childTnLst>
                          </p:cTn>
                        </p:par>
                        <p:par>
                          <p:cTn id="69" fill="hold">
                            <p:stCondLst>
                              <p:cond delay="6500"/>
                            </p:stCondLst>
                            <p:childTnLst>
                              <p:par>
                                <p:cTn id="70" presetID="2" presetClass="entr" presetSubtype="1" accel="50000" decel="50000" fill="hold" grpId="0" nodeType="afterEffect">
                                  <p:stCondLst>
                                    <p:cond delay="0"/>
                                  </p:stCondLst>
                                  <p:childTnLst>
                                    <p:set>
                                      <p:cBhvr>
                                        <p:cTn id="71" dur="1" fill="hold">
                                          <p:stCondLst>
                                            <p:cond delay="0"/>
                                          </p:stCondLst>
                                        </p:cTn>
                                        <p:tgtEl>
                                          <p:spTgt spid="74"/>
                                        </p:tgtEl>
                                        <p:attrNameLst>
                                          <p:attrName>style.visibility</p:attrName>
                                        </p:attrNameLst>
                                      </p:cBhvr>
                                      <p:to>
                                        <p:strVal val="visible"/>
                                      </p:to>
                                    </p:set>
                                    <p:anim calcmode="lin" valueType="num">
                                      <p:cBhvr additive="base">
                                        <p:cTn id="72" dur="500" fill="hold"/>
                                        <p:tgtEl>
                                          <p:spTgt spid="74"/>
                                        </p:tgtEl>
                                        <p:attrNameLst>
                                          <p:attrName>ppt_x</p:attrName>
                                        </p:attrNameLst>
                                      </p:cBhvr>
                                      <p:tavLst>
                                        <p:tav tm="0">
                                          <p:val>
                                            <p:strVal val="#ppt_x"/>
                                          </p:val>
                                        </p:tav>
                                        <p:tav tm="100000">
                                          <p:val>
                                            <p:strVal val="#ppt_x"/>
                                          </p:val>
                                        </p:tav>
                                      </p:tavLst>
                                    </p:anim>
                                    <p:anim calcmode="lin" valueType="num">
                                      <p:cBhvr additive="base">
                                        <p:cTn id="73" dur="500" fill="hold"/>
                                        <p:tgtEl>
                                          <p:spTgt spid="74"/>
                                        </p:tgtEl>
                                        <p:attrNameLst>
                                          <p:attrName>ppt_y</p:attrName>
                                        </p:attrNameLst>
                                      </p:cBhvr>
                                      <p:tavLst>
                                        <p:tav tm="0">
                                          <p:val>
                                            <p:strVal val="0-#ppt_h/2"/>
                                          </p:val>
                                        </p:tav>
                                        <p:tav tm="100000">
                                          <p:val>
                                            <p:strVal val="#ppt_y"/>
                                          </p:val>
                                        </p:tav>
                                      </p:tavLst>
                                    </p:anim>
                                  </p:childTnLst>
                                </p:cTn>
                              </p:par>
                            </p:childTnLst>
                          </p:cTn>
                        </p:par>
                        <p:par>
                          <p:cTn id="74" fill="hold">
                            <p:stCondLst>
                              <p:cond delay="7000"/>
                            </p:stCondLst>
                            <p:childTnLst>
                              <p:par>
                                <p:cTn id="75" presetID="2" presetClass="entr" presetSubtype="1" accel="50000" decel="50000" fill="hold" grpId="0" nodeType="afterEffect">
                                  <p:stCondLst>
                                    <p:cond delay="0"/>
                                  </p:stCondLst>
                                  <p:childTnLst>
                                    <p:set>
                                      <p:cBhvr>
                                        <p:cTn id="76" dur="1" fill="hold">
                                          <p:stCondLst>
                                            <p:cond delay="0"/>
                                          </p:stCondLst>
                                        </p:cTn>
                                        <p:tgtEl>
                                          <p:spTgt spid="76"/>
                                        </p:tgtEl>
                                        <p:attrNameLst>
                                          <p:attrName>style.visibility</p:attrName>
                                        </p:attrNameLst>
                                      </p:cBhvr>
                                      <p:to>
                                        <p:strVal val="visible"/>
                                      </p:to>
                                    </p:set>
                                    <p:anim calcmode="lin" valueType="num">
                                      <p:cBhvr additive="base">
                                        <p:cTn id="77" dur="500" fill="hold"/>
                                        <p:tgtEl>
                                          <p:spTgt spid="76"/>
                                        </p:tgtEl>
                                        <p:attrNameLst>
                                          <p:attrName>ppt_x</p:attrName>
                                        </p:attrNameLst>
                                      </p:cBhvr>
                                      <p:tavLst>
                                        <p:tav tm="0">
                                          <p:val>
                                            <p:strVal val="#ppt_x"/>
                                          </p:val>
                                        </p:tav>
                                        <p:tav tm="100000">
                                          <p:val>
                                            <p:strVal val="#ppt_x"/>
                                          </p:val>
                                        </p:tav>
                                      </p:tavLst>
                                    </p:anim>
                                    <p:anim calcmode="lin" valueType="num">
                                      <p:cBhvr additive="base">
                                        <p:cTn id="78" dur="500" fill="hold"/>
                                        <p:tgtEl>
                                          <p:spTgt spid="76"/>
                                        </p:tgtEl>
                                        <p:attrNameLst>
                                          <p:attrName>ppt_y</p:attrName>
                                        </p:attrNameLst>
                                      </p:cBhvr>
                                      <p:tavLst>
                                        <p:tav tm="0">
                                          <p:val>
                                            <p:strVal val="0-#ppt_h/2"/>
                                          </p:val>
                                        </p:tav>
                                        <p:tav tm="100000">
                                          <p:val>
                                            <p:strVal val="#ppt_y"/>
                                          </p:val>
                                        </p:tav>
                                      </p:tavLst>
                                    </p:anim>
                                  </p:childTnLst>
                                </p:cTn>
                              </p:par>
                            </p:childTnLst>
                          </p:cTn>
                        </p:par>
                        <p:par>
                          <p:cTn id="79" fill="hold">
                            <p:stCondLst>
                              <p:cond delay="7500"/>
                            </p:stCondLst>
                            <p:childTnLst>
                              <p:par>
                                <p:cTn id="80" presetID="53" presetClass="entr" presetSubtype="16" fill="hold" grpId="0" nodeType="afterEffect">
                                  <p:stCondLst>
                                    <p:cond delay="0"/>
                                  </p:stCondLst>
                                  <p:childTnLst>
                                    <p:set>
                                      <p:cBhvr>
                                        <p:cTn id="81" dur="1" fill="hold">
                                          <p:stCondLst>
                                            <p:cond delay="0"/>
                                          </p:stCondLst>
                                        </p:cTn>
                                        <p:tgtEl>
                                          <p:spTgt spid="75"/>
                                        </p:tgtEl>
                                        <p:attrNameLst>
                                          <p:attrName>style.visibility</p:attrName>
                                        </p:attrNameLst>
                                      </p:cBhvr>
                                      <p:to>
                                        <p:strVal val="visible"/>
                                      </p:to>
                                    </p:set>
                                    <p:anim calcmode="lin" valueType="num">
                                      <p:cBhvr>
                                        <p:cTn id="82" dur="500" fill="hold"/>
                                        <p:tgtEl>
                                          <p:spTgt spid="75"/>
                                        </p:tgtEl>
                                        <p:attrNameLst>
                                          <p:attrName>ppt_w</p:attrName>
                                        </p:attrNameLst>
                                      </p:cBhvr>
                                      <p:tavLst>
                                        <p:tav tm="0">
                                          <p:val>
                                            <p:fltVal val="0"/>
                                          </p:val>
                                        </p:tav>
                                        <p:tav tm="100000">
                                          <p:val>
                                            <p:strVal val="#ppt_w"/>
                                          </p:val>
                                        </p:tav>
                                      </p:tavLst>
                                    </p:anim>
                                    <p:anim calcmode="lin" valueType="num">
                                      <p:cBhvr>
                                        <p:cTn id="83" dur="500" fill="hold"/>
                                        <p:tgtEl>
                                          <p:spTgt spid="75"/>
                                        </p:tgtEl>
                                        <p:attrNameLst>
                                          <p:attrName>ppt_h</p:attrName>
                                        </p:attrNameLst>
                                      </p:cBhvr>
                                      <p:tavLst>
                                        <p:tav tm="0">
                                          <p:val>
                                            <p:fltVal val="0"/>
                                          </p:val>
                                        </p:tav>
                                        <p:tav tm="100000">
                                          <p:val>
                                            <p:strVal val="#ppt_h"/>
                                          </p:val>
                                        </p:tav>
                                      </p:tavLst>
                                    </p:anim>
                                    <p:animEffect transition="in" filter="fade">
                                      <p:cBhvr>
                                        <p:cTn id="84" dur="500"/>
                                        <p:tgtEl>
                                          <p:spTgt spid="75"/>
                                        </p:tgtEl>
                                      </p:cBhvr>
                                    </p:animEffect>
                                  </p:childTnLst>
                                </p:cTn>
                              </p:par>
                            </p:childTnLst>
                          </p:cTn>
                        </p:par>
                        <p:par>
                          <p:cTn id="85" fill="hold">
                            <p:stCondLst>
                              <p:cond delay="8000"/>
                            </p:stCondLst>
                            <p:childTnLst>
                              <p:par>
                                <p:cTn id="86" presetID="10" presetClass="entr" presetSubtype="0" fill="hold" grpId="0" nodeType="afterEffect">
                                  <p:stCondLst>
                                    <p:cond delay="0"/>
                                  </p:stCondLst>
                                  <p:childTnLst>
                                    <p:set>
                                      <p:cBhvr>
                                        <p:cTn id="87" dur="1" fill="hold">
                                          <p:stCondLst>
                                            <p:cond delay="0"/>
                                          </p:stCondLst>
                                        </p:cTn>
                                        <p:tgtEl>
                                          <p:spTgt spid="73"/>
                                        </p:tgtEl>
                                        <p:attrNameLst>
                                          <p:attrName>style.visibility</p:attrName>
                                        </p:attrNameLst>
                                      </p:cBhvr>
                                      <p:to>
                                        <p:strVal val="visible"/>
                                      </p:to>
                                    </p:set>
                                    <p:animEffect transition="in" filter="fade">
                                      <p:cBhvr>
                                        <p:cTn id="88" dur="500"/>
                                        <p:tgtEl>
                                          <p:spTgt spid="73"/>
                                        </p:tgtEl>
                                      </p:cBhvr>
                                    </p:animEffect>
                                  </p:childTnLst>
                                </p:cTn>
                              </p:par>
                            </p:childTnLst>
                          </p:cTn>
                        </p:par>
                        <p:par>
                          <p:cTn id="89" fill="hold">
                            <p:stCondLst>
                              <p:cond delay="8500"/>
                            </p:stCondLst>
                            <p:childTnLst>
                              <p:par>
                                <p:cTn id="90" presetID="53" presetClass="entr" presetSubtype="16" fill="hold" grpId="0" nodeType="afterEffect">
                                  <p:stCondLst>
                                    <p:cond delay="0"/>
                                  </p:stCondLst>
                                  <p:childTnLst>
                                    <p:set>
                                      <p:cBhvr>
                                        <p:cTn id="91" dur="1" fill="hold">
                                          <p:stCondLst>
                                            <p:cond delay="0"/>
                                          </p:stCondLst>
                                        </p:cTn>
                                        <p:tgtEl>
                                          <p:spTgt spid="111"/>
                                        </p:tgtEl>
                                        <p:attrNameLst>
                                          <p:attrName>style.visibility</p:attrName>
                                        </p:attrNameLst>
                                      </p:cBhvr>
                                      <p:to>
                                        <p:strVal val="visible"/>
                                      </p:to>
                                    </p:set>
                                    <p:anim calcmode="lin" valueType="num">
                                      <p:cBhvr>
                                        <p:cTn id="92" dur="500" fill="hold"/>
                                        <p:tgtEl>
                                          <p:spTgt spid="111"/>
                                        </p:tgtEl>
                                        <p:attrNameLst>
                                          <p:attrName>ppt_w</p:attrName>
                                        </p:attrNameLst>
                                      </p:cBhvr>
                                      <p:tavLst>
                                        <p:tav tm="0">
                                          <p:val>
                                            <p:fltVal val="0"/>
                                          </p:val>
                                        </p:tav>
                                        <p:tav tm="100000">
                                          <p:val>
                                            <p:strVal val="#ppt_w"/>
                                          </p:val>
                                        </p:tav>
                                      </p:tavLst>
                                    </p:anim>
                                    <p:anim calcmode="lin" valueType="num">
                                      <p:cBhvr>
                                        <p:cTn id="93" dur="500" fill="hold"/>
                                        <p:tgtEl>
                                          <p:spTgt spid="111"/>
                                        </p:tgtEl>
                                        <p:attrNameLst>
                                          <p:attrName>ppt_h</p:attrName>
                                        </p:attrNameLst>
                                      </p:cBhvr>
                                      <p:tavLst>
                                        <p:tav tm="0">
                                          <p:val>
                                            <p:fltVal val="0"/>
                                          </p:val>
                                        </p:tav>
                                        <p:tav tm="100000">
                                          <p:val>
                                            <p:strVal val="#ppt_h"/>
                                          </p:val>
                                        </p:tav>
                                      </p:tavLst>
                                    </p:anim>
                                    <p:animEffect transition="in" filter="fade">
                                      <p:cBhvr>
                                        <p:cTn id="94" dur="500"/>
                                        <p:tgtEl>
                                          <p:spTgt spid="111"/>
                                        </p:tgtEl>
                                      </p:cBhvr>
                                    </p:animEffect>
                                  </p:childTnLst>
                                </p:cTn>
                              </p:par>
                            </p:childTnLst>
                          </p:cTn>
                        </p:par>
                        <p:par>
                          <p:cTn id="95" fill="hold">
                            <p:stCondLst>
                              <p:cond delay="9000"/>
                            </p:stCondLst>
                            <p:childTnLst>
                              <p:par>
                                <p:cTn id="96" presetID="10" presetClass="entr" presetSubtype="0" fill="hold" grpId="0" nodeType="afterEffect">
                                  <p:stCondLst>
                                    <p:cond delay="0"/>
                                  </p:stCondLst>
                                  <p:childTnLst>
                                    <p:set>
                                      <p:cBhvr>
                                        <p:cTn id="97" dur="1" fill="hold">
                                          <p:stCondLst>
                                            <p:cond delay="0"/>
                                          </p:stCondLst>
                                        </p:cTn>
                                        <p:tgtEl>
                                          <p:spTgt spid="110"/>
                                        </p:tgtEl>
                                        <p:attrNameLst>
                                          <p:attrName>style.visibility</p:attrName>
                                        </p:attrNameLst>
                                      </p:cBhvr>
                                      <p:to>
                                        <p:strVal val="visible"/>
                                      </p:to>
                                    </p:set>
                                    <p:animEffect transition="in" filter="fade">
                                      <p:cBhvr>
                                        <p:cTn id="98" dur="500"/>
                                        <p:tgtEl>
                                          <p:spTgt spid="110"/>
                                        </p:tgtEl>
                                      </p:cBhvr>
                                    </p:animEffect>
                                  </p:childTnLst>
                                </p:cTn>
                              </p:par>
                            </p:childTnLst>
                          </p:cTn>
                        </p:par>
                        <p:par>
                          <p:cTn id="99" fill="hold">
                            <p:stCondLst>
                              <p:cond delay="9500"/>
                            </p:stCondLst>
                            <p:childTnLst>
                              <p:par>
                                <p:cTn id="100" presetID="53" presetClass="entr" presetSubtype="16" fill="hold" grpId="0" nodeType="afterEffect">
                                  <p:stCondLst>
                                    <p:cond delay="0"/>
                                  </p:stCondLst>
                                  <p:childTnLst>
                                    <p:set>
                                      <p:cBhvr>
                                        <p:cTn id="101" dur="1" fill="hold">
                                          <p:stCondLst>
                                            <p:cond delay="0"/>
                                          </p:stCondLst>
                                        </p:cTn>
                                        <p:tgtEl>
                                          <p:spTgt spid="121"/>
                                        </p:tgtEl>
                                        <p:attrNameLst>
                                          <p:attrName>style.visibility</p:attrName>
                                        </p:attrNameLst>
                                      </p:cBhvr>
                                      <p:to>
                                        <p:strVal val="visible"/>
                                      </p:to>
                                    </p:set>
                                    <p:anim calcmode="lin" valueType="num">
                                      <p:cBhvr>
                                        <p:cTn id="102" dur="500" fill="hold"/>
                                        <p:tgtEl>
                                          <p:spTgt spid="121"/>
                                        </p:tgtEl>
                                        <p:attrNameLst>
                                          <p:attrName>ppt_w</p:attrName>
                                        </p:attrNameLst>
                                      </p:cBhvr>
                                      <p:tavLst>
                                        <p:tav tm="0">
                                          <p:val>
                                            <p:fltVal val="0"/>
                                          </p:val>
                                        </p:tav>
                                        <p:tav tm="100000">
                                          <p:val>
                                            <p:strVal val="#ppt_w"/>
                                          </p:val>
                                        </p:tav>
                                      </p:tavLst>
                                    </p:anim>
                                    <p:anim calcmode="lin" valueType="num">
                                      <p:cBhvr>
                                        <p:cTn id="103" dur="500" fill="hold"/>
                                        <p:tgtEl>
                                          <p:spTgt spid="121"/>
                                        </p:tgtEl>
                                        <p:attrNameLst>
                                          <p:attrName>ppt_h</p:attrName>
                                        </p:attrNameLst>
                                      </p:cBhvr>
                                      <p:tavLst>
                                        <p:tav tm="0">
                                          <p:val>
                                            <p:fltVal val="0"/>
                                          </p:val>
                                        </p:tav>
                                        <p:tav tm="100000">
                                          <p:val>
                                            <p:strVal val="#ppt_h"/>
                                          </p:val>
                                        </p:tav>
                                      </p:tavLst>
                                    </p:anim>
                                    <p:animEffect transition="in" filter="fade">
                                      <p:cBhvr>
                                        <p:cTn id="104" dur="500"/>
                                        <p:tgtEl>
                                          <p:spTgt spid="121"/>
                                        </p:tgtEl>
                                      </p:cBhvr>
                                    </p:animEffect>
                                  </p:childTnLst>
                                </p:cTn>
                              </p:par>
                            </p:childTnLst>
                          </p:cTn>
                        </p:par>
                        <p:par>
                          <p:cTn id="105" fill="hold">
                            <p:stCondLst>
                              <p:cond delay="10000"/>
                            </p:stCondLst>
                            <p:childTnLst>
                              <p:par>
                                <p:cTn id="106" presetID="10" presetClass="entr" presetSubtype="0" fill="hold" grpId="0" nodeType="afterEffect">
                                  <p:stCondLst>
                                    <p:cond delay="0"/>
                                  </p:stCondLst>
                                  <p:childTnLst>
                                    <p:set>
                                      <p:cBhvr>
                                        <p:cTn id="107" dur="1" fill="hold">
                                          <p:stCondLst>
                                            <p:cond delay="0"/>
                                          </p:stCondLst>
                                        </p:cTn>
                                        <p:tgtEl>
                                          <p:spTgt spid="120"/>
                                        </p:tgtEl>
                                        <p:attrNameLst>
                                          <p:attrName>style.visibility</p:attrName>
                                        </p:attrNameLst>
                                      </p:cBhvr>
                                      <p:to>
                                        <p:strVal val="visible"/>
                                      </p:to>
                                    </p:set>
                                    <p:animEffect transition="in" filter="fade">
                                      <p:cBhvr>
                                        <p:cTn id="108" dur="500"/>
                                        <p:tgtEl>
                                          <p:spTgt spid="120"/>
                                        </p:tgtEl>
                                      </p:cBhvr>
                                    </p:animEffect>
                                  </p:childTnLst>
                                </p:cTn>
                              </p:par>
                            </p:childTnLst>
                          </p:cTn>
                        </p:par>
                        <p:par>
                          <p:cTn id="109" fill="hold">
                            <p:stCondLst>
                              <p:cond delay="10500"/>
                            </p:stCondLst>
                            <p:childTnLst>
                              <p:par>
                                <p:cTn id="110" presetID="18" presetClass="entr" presetSubtype="12" fill="hold" grpId="0" nodeType="afterEffect">
                                  <p:stCondLst>
                                    <p:cond delay="0"/>
                                  </p:stCondLst>
                                  <p:childTnLst>
                                    <p:set>
                                      <p:cBhvr>
                                        <p:cTn id="111" dur="1" fill="hold">
                                          <p:stCondLst>
                                            <p:cond delay="0"/>
                                          </p:stCondLst>
                                        </p:cTn>
                                        <p:tgtEl>
                                          <p:spTgt spid="61"/>
                                        </p:tgtEl>
                                        <p:attrNameLst>
                                          <p:attrName>style.visibility</p:attrName>
                                        </p:attrNameLst>
                                      </p:cBhvr>
                                      <p:to>
                                        <p:strVal val="visible"/>
                                      </p:to>
                                    </p:set>
                                    <p:animEffect transition="in" filter="strips(downLeft)">
                                      <p:cBhvr>
                                        <p:cTn id="112" dur="500"/>
                                        <p:tgtEl>
                                          <p:spTgt spid="61"/>
                                        </p:tgtEl>
                                      </p:cBhvr>
                                    </p:animEffect>
                                  </p:childTnLst>
                                </p:cTn>
                              </p:par>
                            </p:childTnLst>
                          </p:cTn>
                        </p:par>
                        <p:par>
                          <p:cTn id="113" fill="hold">
                            <p:stCondLst>
                              <p:cond delay="11000"/>
                            </p:stCondLst>
                            <p:childTnLst>
                              <p:par>
                                <p:cTn id="114" presetID="53" presetClass="entr" presetSubtype="16" fill="hold" grpId="0" nodeType="afterEffect">
                                  <p:stCondLst>
                                    <p:cond delay="0"/>
                                  </p:stCondLst>
                                  <p:childTnLst>
                                    <p:set>
                                      <p:cBhvr>
                                        <p:cTn id="115" dur="1" fill="hold">
                                          <p:stCondLst>
                                            <p:cond delay="0"/>
                                          </p:stCondLst>
                                        </p:cTn>
                                        <p:tgtEl>
                                          <p:spTgt spid="112"/>
                                        </p:tgtEl>
                                        <p:attrNameLst>
                                          <p:attrName>style.visibility</p:attrName>
                                        </p:attrNameLst>
                                      </p:cBhvr>
                                      <p:to>
                                        <p:strVal val="visible"/>
                                      </p:to>
                                    </p:set>
                                    <p:anim calcmode="lin" valueType="num">
                                      <p:cBhvr>
                                        <p:cTn id="116" dur="500" fill="hold"/>
                                        <p:tgtEl>
                                          <p:spTgt spid="112"/>
                                        </p:tgtEl>
                                        <p:attrNameLst>
                                          <p:attrName>ppt_w</p:attrName>
                                        </p:attrNameLst>
                                      </p:cBhvr>
                                      <p:tavLst>
                                        <p:tav tm="0">
                                          <p:val>
                                            <p:fltVal val="0"/>
                                          </p:val>
                                        </p:tav>
                                        <p:tav tm="100000">
                                          <p:val>
                                            <p:strVal val="#ppt_w"/>
                                          </p:val>
                                        </p:tav>
                                      </p:tavLst>
                                    </p:anim>
                                    <p:anim calcmode="lin" valueType="num">
                                      <p:cBhvr>
                                        <p:cTn id="117" dur="500" fill="hold"/>
                                        <p:tgtEl>
                                          <p:spTgt spid="112"/>
                                        </p:tgtEl>
                                        <p:attrNameLst>
                                          <p:attrName>ppt_h</p:attrName>
                                        </p:attrNameLst>
                                      </p:cBhvr>
                                      <p:tavLst>
                                        <p:tav tm="0">
                                          <p:val>
                                            <p:fltVal val="0"/>
                                          </p:val>
                                        </p:tav>
                                        <p:tav tm="100000">
                                          <p:val>
                                            <p:strVal val="#ppt_h"/>
                                          </p:val>
                                        </p:tav>
                                      </p:tavLst>
                                    </p:anim>
                                    <p:animEffect transition="in" filter="fade">
                                      <p:cBhvr>
                                        <p:cTn id="118" dur="500"/>
                                        <p:tgtEl>
                                          <p:spTgt spid="112"/>
                                        </p:tgtEl>
                                      </p:cBhvr>
                                    </p:animEffect>
                                  </p:childTnLst>
                                </p:cTn>
                              </p:par>
                            </p:childTnLst>
                          </p:cTn>
                        </p:par>
                        <p:par>
                          <p:cTn id="119" fill="hold">
                            <p:stCondLst>
                              <p:cond delay="11500"/>
                            </p:stCondLst>
                            <p:childTnLst>
                              <p:par>
                                <p:cTn id="120" presetID="2" presetClass="entr" presetSubtype="8" accel="50000" decel="50000" fill="hold" grpId="0" nodeType="afterEffect">
                                  <p:stCondLst>
                                    <p:cond delay="0"/>
                                  </p:stCondLst>
                                  <p:childTnLst>
                                    <p:set>
                                      <p:cBhvr>
                                        <p:cTn id="121" dur="1" fill="hold">
                                          <p:stCondLst>
                                            <p:cond delay="0"/>
                                          </p:stCondLst>
                                        </p:cTn>
                                        <p:tgtEl>
                                          <p:spTgt spid="113"/>
                                        </p:tgtEl>
                                        <p:attrNameLst>
                                          <p:attrName>style.visibility</p:attrName>
                                        </p:attrNameLst>
                                      </p:cBhvr>
                                      <p:to>
                                        <p:strVal val="visible"/>
                                      </p:to>
                                    </p:set>
                                    <p:anim calcmode="lin" valueType="num">
                                      <p:cBhvr additive="base">
                                        <p:cTn id="122" dur="500" fill="hold"/>
                                        <p:tgtEl>
                                          <p:spTgt spid="113"/>
                                        </p:tgtEl>
                                        <p:attrNameLst>
                                          <p:attrName>ppt_x</p:attrName>
                                        </p:attrNameLst>
                                      </p:cBhvr>
                                      <p:tavLst>
                                        <p:tav tm="0">
                                          <p:val>
                                            <p:strVal val="0-#ppt_w/2"/>
                                          </p:val>
                                        </p:tav>
                                        <p:tav tm="100000">
                                          <p:val>
                                            <p:strVal val="#ppt_x"/>
                                          </p:val>
                                        </p:tav>
                                      </p:tavLst>
                                    </p:anim>
                                    <p:anim calcmode="lin" valueType="num">
                                      <p:cBhvr additive="base">
                                        <p:cTn id="123" dur="500" fill="hold"/>
                                        <p:tgtEl>
                                          <p:spTgt spid="113"/>
                                        </p:tgtEl>
                                        <p:attrNameLst>
                                          <p:attrName>ppt_y</p:attrName>
                                        </p:attrNameLst>
                                      </p:cBhvr>
                                      <p:tavLst>
                                        <p:tav tm="0">
                                          <p:val>
                                            <p:strVal val="#ppt_y"/>
                                          </p:val>
                                        </p:tav>
                                        <p:tav tm="100000">
                                          <p:val>
                                            <p:strVal val="#ppt_y"/>
                                          </p:val>
                                        </p:tav>
                                      </p:tavLst>
                                    </p:anim>
                                  </p:childTnLst>
                                </p:cTn>
                              </p:par>
                            </p:childTnLst>
                          </p:cTn>
                        </p:par>
                        <p:par>
                          <p:cTn id="124" fill="hold">
                            <p:stCondLst>
                              <p:cond delay="12000"/>
                            </p:stCondLst>
                            <p:childTnLst>
                              <p:par>
                                <p:cTn id="125" presetID="53" presetClass="entr" presetSubtype="16" fill="hold" grpId="0" nodeType="afterEffect">
                                  <p:stCondLst>
                                    <p:cond delay="0"/>
                                  </p:stCondLst>
                                  <p:childTnLst>
                                    <p:set>
                                      <p:cBhvr>
                                        <p:cTn id="126" dur="1" fill="hold">
                                          <p:stCondLst>
                                            <p:cond delay="0"/>
                                          </p:stCondLst>
                                        </p:cTn>
                                        <p:tgtEl>
                                          <p:spTgt spid="114"/>
                                        </p:tgtEl>
                                        <p:attrNameLst>
                                          <p:attrName>style.visibility</p:attrName>
                                        </p:attrNameLst>
                                      </p:cBhvr>
                                      <p:to>
                                        <p:strVal val="visible"/>
                                      </p:to>
                                    </p:set>
                                    <p:anim calcmode="lin" valueType="num">
                                      <p:cBhvr>
                                        <p:cTn id="127" dur="500" fill="hold"/>
                                        <p:tgtEl>
                                          <p:spTgt spid="114"/>
                                        </p:tgtEl>
                                        <p:attrNameLst>
                                          <p:attrName>ppt_w</p:attrName>
                                        </p:attrNameLst>
                                      </p:cBhvr>
                                      <p:tavLst>
                                        <p:tav tm="0">
                                          <p:val>
                                            <p:fltVal val="0"/>
                                          </p:val>
                                        </p:tav>
                                        <p:tav tm="100000">
                                          <p:val>
                                            <p:strVal val="#ppt_w"/>
                                          </p:val>
                                        </p:tav>
                                      </p:tavLst>
                                    </p:anim>
                                    <p:anim calcmode="lin" valueType="num">
                                      <p:cBhvr>
                                        <p:cTn id="128" dur="500" fill="hold"/>
                                        <p:tgtEl>
                                          <p:spTgt spid="114"/>
                                        </p:tgtEl>
                                        <p:attrNameLst>
                                          <p:attrName>ppt_h</p:attrName>
                                        </p:attrNameLst>
                                      </p:cBhvr>
                                      <p:tavLst>
                                        <p:tav tm="0">
                                          <p:val>
                                            <p:fltVal val="0"/>
                                          </p:val>
                                        </p:tav>
                                        <p:tav tm="100000">
                                          <p:val>
                                            <p:strVal val="#ppt_h"/>
                                          </p:val>
                                        </p:tav>
                                      </p:tavLst>
                                    </p:anim>
                                    <p:animEffect transition="in" filter="fade">
                                      <p:cBhvr>
                                        <p:cTn id="129" dur="500"/>
                                        <p:tgtEl>
                                          <p:spTgt spid="114"/>
                                        </p:tgtEl>
                                      </p:cBhvr>
                                    </p:animEffect>
                                  </p:childTnLst>
                                </p:cTn>
                              </p:par>
                            </p:childTnLst>
                          </p:cTn>
                        </p:par>
                        <p:par>
                          <p:cTn id="130" fill="hold">
                            <p:stCondLst>
                              <p:cond delay="12500"/>
                            </p:stCondLst>
                            <p:childTnLst>
                              <p:par>
                                <p:cTn id="131" presetID="2" presetClass="entr" presetSubtype="2" accel="50000" decel="50000" fill="hold" grpId="0" nodeType="afterEffect">
                                  <p:stCondLst>
                                    <p:cond delay="0"/>
                                  </p:stCondLst>
                                  <p:childTnLst>
                                    <p:set>
                                      <p:cBhvr>
                                        <p:cTn id="132" dur="1" fill="hold">
                                          <p:stCondLst>
                                            <p:cond delay="0"/>
                                          </p:stCondLst>
                                        </p:cTn>
                                        <p:tgtEl>
                                          <p:spTgt spid="116"/>
                                        </p:tgtEl>
                                        <p:attrNameLst>
                                          <p:attrName>style.visibility</p:attrName>
                                        </p:attrNameLst>
                                      </p:cBhvr>
                                      <p:to>
                                        <p:strVal val="visible"/>
                                      </p:to>
                                    </p:set>
                                    <p:anim calcmode="lin" valueType="num">
                                      <p:cBhvr additive="base">
                                        <p:cTn id="133" dur="500" fill="hold"/>
                                        <p:tgtEl>
                                          <p:spTgt spid="116"/>
                                        </p:tgtEl>
                                        <p:attrNameLst>
                                          <p:attrName>ppt_x</p:attrName>
                                        </p:attrNameLst>
                                      </p:cBhvr>
                                      <p:tavLst>
                                        <p:tav tm="0">
                                          <p:val>
                                            <p:strVal val="1+#ppt_w/2"/>
                                          </p:val>
                                        </p:tav>
                                        <p:tav tm="100000">
                                          <p:val>
                                            <p:strVal val="#ppt_x"/>
                                          </p:val>
                                        </p:tav>
                                      </p:tavLst>
                                    </p:anim>
                                    <p:anim calcmode="lin" valueType="num">
                                      <p:cBhvr additive="base">
                                        <p:cTn id="134" dur="500" fill="hold"/>
                                        <p:tgtEl>
                                          <p:spTgt spid="116"/>
                                        </p:tgtEl>
                                        <p:attrNameLst>
                                          <p:attrName>ppt_y</p:attrName>
                                        </p:attrNameLst>
                                      </p:cBhvr>
                                      <p:tavLst>
                                        <p:tav tm="0">
                                          <p:val>
                                            <p:strVal val="#ppt_y"/>
                                          </p:val>
                                        </p:tav>
                                        <p:tav tm="100000">
                                          <p:val>
                                            <p:strVal val="#ppt_y"/>
                                          </p:val>
                                        </p:tav>
                                      </p:tavLst>
                                    </p:anim>
                                  </p:childTnLst>
                                </p:cTn>
                              </p:par>
                            </p:childTnLst>
                          </p:cTn>
                        </p:par>
                        <p:par>
                          <p:cTn id="135" fill="hold">
                            <p:stCondLst>
                              <p:cond delay="13000"/>
                            </p:stCondLst>
                            <p:childTnLst>
                              <p:par>
                                <p:cTn id="136" presetID="53" presetClass="entr" presetSubtype="16" fill="hold" grpId="0" nodeType="afterEffect">
                                  <p:stCondLst>
                                    <p:cond delay="0"/>
                                  </p:stCondLst>
                                  <p:childTnLst>
                                    <p:set>
                                      <p:cBhvr>
                                        <p:cTn id="137" dur="1" fill="hold">
                                          <p:stCondLst>
                                            <p:cond delay="0"/>
                                          </p:stCondLst>
                                        </p:cTn>
                                        <p:tgtEl>
                                          <p:spTgt spid="115"/>
                                        </p:tgtEl>
                                        <p:attrNameLst>
                                          <p:attrName>style.visibility</p:attrName>
                                        </p:attrNameLst>
                                      </p:cBhvr>
                                      <p:to>
                                        <p:strVal val="visible"/>
                                      </p:to>
                                    </p:set>
                                    <p:anim calcmode="lin" valueType="num">
                                      <p:cBhvr>
                                        <p:cTn id="138" dur="500" fill="hold"/>
                                        <p:tgtEl>
                                          <p:spTgt spid="115"/>
                                        </p:tgtEl>
                                        <p:attrNameLst>
                                          <p:attrName>ppt_w</p:attrName>
                                        </p:attrNameLst>
                                      </p:cBhvr>
                                      <p:tavLst>
                                        <p:tav tm="0">
                                          <p:val>
                                            <p:fltVal val="0"/>
                                          </p:val>
                                        </p:tav>
                                        <p:tav tm="100000">
                                          <p:val>
                                            <p:strVal val="#ppt_w"/>
                                          </p:val>
                                        </p:tav>
                                      </p:tavLst>
                                    </p:anim>
                                    <p:anim calcmode="lin" valueType="num">
                                      <p:cBhvr>
                                        <p:cTn id="139" dur="500" fill="hold"/>
                                        <p:tgtEl>
                                          <p:spTgt spid="115"/>
                                        </p:tgtEl>
                                        <p:attrNameLst>
                                          <p:attrName>ppt_h</p:attrName>
                                        </p:attrNameLst>
                                      </p:cBhvr>
                                      <p:tavLst>
                                        <p:tav tm="0">
                                          <p:val>
                                            <p:fltVal val="0"/>
                                          </p:val>
                                        </p:tav>
                                        <p:tav tm="100000">
                                          <p:val>
                                            <p:strVal val="#ppt_h"/>
                                          </p:val>
                                        </p:tav>
                                      </p:tavLst>
                                    </p:anim>
                                    <p:animEffect transition="in" filter="fade">
                                      <p:cBhvr>
                                        <p:cTn id="140" dur="500"/>
                                        <p:tgtEl>
                                          <p:spTgt spid="115"/>
                                        </p:tgtEl>
                                      </p:cBhvr>
                                    </p:animEffect>
                                  </p:childTnLst>
                                </p:cTn>
                              </p:par>
                            </p:childTnLst>
                          </p:cTn>
                        </p:par>
                        <p:par>
                          <p:cTn id="141" fill="hold">
                            <p:stCondLst>
                              <p:cond delay="13500"/>
                            </p:stCondLst>
                            <p:childTnLst>
                              <p:par>
                                <p:cTn id="142" presetID="2" presetClass="entr" presetSubtype="8" accel="50000" decel="50000" fill="hold" grpId="0" nodeType="afterEffect">
                                  <p:stCondLst>
                                    <p:cond delay="0"/>
                                  </p:stCondLst>
                                  <p:childTnLst>
                                    <p:set>
                                      <p:cBhvr>
                                        <p:cTn id="143" dur="1" fill="hold">
                                          <p:stCondLst>
                                            <p:cond delay="0"/>
                                          </p:stCondLst>
                                        </p:cTn>
                                        <p:tgtEl>
                                          <p:spTgt spid="117"/>
                                        </p:tgtEl>
                                        <p:attrNameLst>
                                          <p:attrName>style.visibility</p:attrName>
                                        </p:attrNameLst>
                                      </p:cBhvr>
                                      <p:to>
                                        <p:strVal val="visible"/>
                                      </p:to>
                                    </p:set>
                                    <p:anim calcmode="lin" valueType="num">
                                      <p:cBhvr additive="base">
                                        <p:cTn id="144" dur="500" fill="hold"/>
                                        <p:tgtEl>
                                          <p:spTgt spid="117"/>
                                        </p:tgtEl>
                                        <p:attrNameLst>
                                          <p:attrName>ppt_x</p:attrName>
                                        </p:attrNameLst>
                                      </p:cBhvr>
                                      <p:tavLst>
                                        <p:tav tm="0">
                                          <p:val>
                                            <p:strVal val="0-#ppt_w/2"/>
                                          </p:val>
                                        </p:tav>
                                        <p:tav tm="100000">
                                          <p:val>
                                            <p:strVal val="#ppt_x"/>
                                          </p:val>
                                        </p:tav>
                                      </p:tavLst>
                                    </p:anim>
                                    <p:anim calcmode="lin" valueType="num">
                                      <p:cBhvr additive="base">
                                        <p:cTn id="145" dur="500" fill="hold"/>
                                        <p:tgtEl>
                                          <p:spTgt spid="117"/>
                                        </p:tgtEl>
                                        <p:attrNameLst>
                                          <p:attrName>ppt_y</p:attrName>
                                        </p:attrNameLst>
                                      </p:cBhvr>
                                      <p:tavLst>
                                        <p:tav tm="0">
                                          <p:val>
                                            <p:strVal val="#ppt_y"/>
                                          </p:val>
                                        </p:tav>
                                        <p:tav tm="100000">
                                          <p:val>
                                            <p:strVal val="#ppt_y"/>
                                          </p:val>
                                        </p:tav>
                                      </p:tavLst>
                                    </p:anim>
                                  </p:childTnLst>
                                </p:cTn>
                              </p:par>
                            </p:childTnLst>
                          </p:cTn>
                        </p:par>
                        <p:par>
                          <p:cTn id="146" fill="hold">
                            <p:stCondLst>
                              <p:cond delay="14000"/>
                            </p:stCondLst>
                            <p:childTnLst>
                              <p:par>
                                <p:cTn id="147" presetID="2" presetClass="entr" presetSubtype="4" accel="50000" decel="50000" fill="hold" nodeType="afterEffect">
                                  <p:stCondLst>
                                    <p:cond delay="0"/>
                                  </p:stCondLst>
                                  <p:childTnLst>
                                    <p:set>
                                      <p:cBhvr>
                                        <p:cTn id="148" dur="1" fill="hold">
                                          <p:stCondLst>
                                            <p:cond delay="0"/>
                                          </p:stCondLst>
                                        </p:cTn>
                                        <p:tgtEl>
                                          <p:spTgt spid="62"/>
                                        </p:tgtEl>
                                        <p:attrNameLst>
                                          <p:attrName>style.visibility</p:attrName>
                                        </p:attrNameLst>
                                      </p:cBhvr>
                                      <p:to>
                                        <p:strVal val="visible"/>
                                      </p:to>
                                    </p:set>
                                    <p:anim calcmode="lin" valueType="num">
                                      <p:cBhvr additive="base">
                                        <p:cTn id="149" dur="500" fill="hold"/>
                                        <p:tgtEl>
                                          <p:spTgt spid="62"/>
                                        </p:tgtEl>
                                        <p:attrNameLst>
                                          <p:attrName>ppt_x</p:attrName>
                                        </p:attrNameLst>
                                      </p:cBhvr>
                                      <p:tavLst>
                                        <p:tav tm="0">
                                          <p:val>
                                            <p:strVal val="#ppt_x"/>
                                          </p:val>
                                        </p:tav>
                                        <p:tav tm="100000">
                                          <p:val>
                                            <p:strVal val="#ppt_x"/>
                                          </p:val>
                                        </p:tav>
                                      </p:tavLst>
                                    </p:anim>
                                    <p:anim calcmode="lin" valueType="num">
                                      <p:cBhvr additive="base">
                                        <p:cTn id="150" dur="500" fill="hold"/>
                                        <p:tgtEl>
                                          <p:spTgt spid="62"/>
                                        </p:tgtEl>
                                        <p:attrNameLst>
                                          <p:attrName>ppt_y</p:attrName>
                                        </p:attrNameLst>
                                      </p:cBhvr>
                                      <p:tavLst>
                                        <p:tav tm="0">
                                          <p:val>
                                            <p:strVal val="1+#ppt_h/2"/>
                                          </p:val>
                                        </p:tav>
                                        <p:tav tm="100000">
                                          <p:val>
                                            <p:strVal val="#ppt_y"/>
                                          </p:val>
                                        </p:tav>
                                      </p:tavLst>
                                    </p:anim>
                                  </p:childTnLst>
                                </p:cTn>
                              </p:par>
                            </p:childTnLst>
                          </p:cTn>
                        </p:par>
                        <p:par>
                          <p:cTn id="151" fill="hold">
                            <p:stCondLst>
                              <p:cond delay="14500"/>
                            </p:stCondLst>
                            <p:childTnLst>
                              <p:par>
                                <p:cTn id="152" presetID="2" presetClass="entr" presetSubtype="2" accel="50000" decel="50000" fill="hold" grpId="0" nodeType="afterEffect">
                                  <p:stCondLst>
                                    <p:cond delay="0"/>
                                  </p:stCondLst>
                                  <p:childTnLst>
                                    <p:set>
                                      <p:cBhvr>
                                        <p:cTn id="153" dur="1" fill="hold">
                                          <p:stCondLst>
                                            <p:cond delay="0"/>
                                          </p:stCondLst>
                                        </p:cTn>
                                        <p:tgtEl>
                                          <p:spTgt spid="122"/>
                                        </p:tgtEl>
                                        <p:attrNameLst>
                                          <p:attrName>style.visibility</p:attrName>
                                        </p:attrNameLst>
                                      </p:cBhvr>
                                      <p:to>
                                        <p:strVal val="visible"/>
                                      </p:to>
                                    </p:set>
                                    <p:anim calcmode="lin" valueType="num">
                                      <p:cBhvr additive="base">
                                        <p:cTn id="154" dur="500" fill="hold"/>
                                        <p:tgtEl>
                                          <p:spTgt spid="122"/>
                                        </p:tgtEl>
                                        <p:attrNameLst>
                                          <p:attrName>ppt_x</p:attrName>
                                        </p:attrNameLst>
                                      </p:cBhvr>
                                      <p:tavLst>
                                        <p:tav tm="0">
                                          <p:val>
                                            <p:strVal val="1+#ppt_w/2"/>
                                          </p:val>
                                        </p:tav>
                                        <p:tav tm="100000">
                                          <p:val>
                                            <p:strVal val="#ppt_x"/>
                                          </p:val>
                                        </p:tav>
                                      </p:tavLst>
                                    </p:anim>
                                    <p:anim calcmode="lin" valueType="num">
                                      <p:cBhvr additive="base">
                                        <p:cTn id="155" dur="500" fill="hold"/>
                                        <p:tgtEl>
                                          <p:spTgt spid="122"/>
                                        </p:tgtEl>
                                        <p:attrNameLst>
                                          <p:attrName>ppt_y</p:attrName>
                                        </p:attrNameLst>
                                      </p:cBhvr>
                                      <p:tavLst>
                                        <p:tav tm="0">
                                          <p:val>
                                            <p:strVal val="#ppt_y"/>
                                          </p:val>
                                        </p:tav>
                                        <p:tav tm="100000">
                                          <p:val>
                                            <p:strVal val="#ppt_y"/>
                                          </p:val>
                                        </p:tav>
                                      </p:tavLst>
                                    </p:anim>
                                  </p:childTnLst>
                                </p:cTn>
                              </p:par>
                            </p:childTnLst>
                          </p:cTn>
                        </p:par>
                        <p:par>
                          <p:cTn id="156" fill="hold">
                            <p:stCondLst>
                              <p:cond delay="15000"/>
                            </p:stCondLst>
                            <p:childTnLst>
                              <p:par>
                                <p:cTn id="157" presetID="53" presetClass="entr" presetSubtype="16" fill="hold" grpId="0" nodeType="afterEffect">
                                  <p:stCondLst>
                                    <p:cond delay="0"/>
                                  </p:stCondLst>
                                  <p:childTnLst>
                                    <p:set>
                                      <p:cBhvr>
                                        <p:cTn id="158" dur="1" fill="hold">
                                          <p:stCondLst>
                                            <p:cond delay="0"/>
                                          </p:stCondLst>
                                        </p:cTn>
                                        <p:tgtEl>
                                          <p:spTgt spid="92"/>
                                        </p:tgtEl>
                                        <p:attrNameLst>
                                          <p:attrName>style.visibility</p:attrName>
                                        </p:attrNameLst>
                                      </p:cBhvr>
                                      <p:to>
                                        <p:strVal val="visible"/>
                                      </p:to>
                                    </p:set>
                                    <p:anim calcmode="lin" valueType="num">
                                      <p:cBhvr>
                                        <p:cTn id="159" dur="500" fill="hold"/>
                                        <p:tgtEl>
                                          <p:spTgt spid="92"/>
                                        </p:tgtEl>
                                        <p:attrNameLst>
                                          <p:attrName>ppt_w</p:attrName>
                                        </p:attrNameLst>
                                      </p:cBhvr>
                                      <p:tavLst>
                                        <p:tav tm="0">
                                          <p:val>
                                            <p:fltVal val="0"/>
                                          </p:val>
                                        </p:tav>
                                        <p:tav tm="100000">
                                          <p:val>
                                            <p:strVal val="#ppt_w"/>
                                          </p:val>
                                        </p:tav>
                                      </p:tavLst>
                                    </p:anim>
                                    <p:anim calcmode="lin" valueType="num">
                                      <p:cBhvr>
                                        <p:cTn id="160" dur="500" fill="hold"/>
                                        <p:tgtEl>
                                          <p:spTgt spid="92"/>
                                        </p:tgtEl>
                                        <p:attrNameLst>
                                          <p:attrName>ppt_h</p:attrName>
                                        </p:attrNameLst>
                                      </p:cBhvr>
                                      <p:tavLst>
                                        <p:tav tm="0">
                                          <p:val>
                                            <p:fltVal val="0"/>
                                          </p:val>
                                        </p:tav>
                                        <p:tav tm="100000">
                                          <p:val>
                                            <p:strVal val="#ppt_h"/>
                                          </p:val>
                                        </p:tav>
                                      </p:tavLst>
                                    </p:anim>
                                    <p:animEffect transition="in" filter="fade">
                                      <p:cBhvr>
                                        <p:cTn id="161" dur="500"/>
                                        <p:tgtEl>
                                          <p:spTgt spid="92"/>
                                        </p:tgtEl>
                                      </p:cBhvr>
                                    </p:animEffect>
                                  </p:childTnLst>
                                </p:cTn>
                              </p:par>
                            </p:childTnLst>
                          </p:cTn>
                        </p:par>
                        <p:par>
                          <p:cTn id="162" fill="hold">
                            <p:stCondLst>
                              <p:cond delay="15500"/>
                            </p:stCondLst>
                            <p:childTnLst>
                              <p:par>
                                <p:cTn id="163" presetID="2" presetClass="entr" presetSubtype="2" accel="50000" decel="50000" fill="hold" grpId="0" nodeType="afterEffect">
                                  <p:stCondLst>
                                    <p:cond delay="0"/>
                                  </p:stCondLst>
                                  <p:childTnLst>
                                    <p:set>
                                      <p:cBhvr>
                                        <p:cTn id="164" dur="1" fill="hold">
                                          <p:stCondLst>
                                            <p:cond delay="0"/>
                                          </p:stCondLst>
                                        </p:cTn>
                                        <p:tgtEl>
                                          <p:spTgt spid="84"/>
                                        </p:tgtEl>
                                        <p:attrNameLst>
                                          <p:attrName>style.visibility</p:attrName>
                                        </p:attrNameLst>
                                      </p:cBhvr>
                                      <p:to>
                                        <p:strVal val="visible"/>
                                      </p:to>
                                    </p:set>
                                    <p:anim calcmode="lin" valueType="num">
                                      <p:cBhvr additive="base">
                                        <p:cTn id="165" dur="500" fill="hold"/>
                                        <p:tgtEl>
                                          <p:spTgt spid="84"/>
                                        </p:tgtEl>
                                        <p:attrNameLst>
                                          <p:attrName>ppt_x</p:attrName>
                                        </p:attrNameLst>
                                      </p:cBhvr>
                                      <p:tavLst>
                                        <p:tav tm="0">
                                          <p:val>
                                            <p:strVal val="1+#ppt_w/2"/>
                                          </p:val>
                                        </p:tav>
                                        <p:tav tm="100000">
                                          <p:val>
                                            <p:strVal val="#ppt_x"/>
                                          </p:val>
                                        </p:tav>
                                      </p:tavLst>
                                    </p:anim>
                                    <p:anim calcmode="lin" valueType="num">
                                      <p:cBhvr additive="base">
                                        <p:cTn id="166" dur="500" fill="hold"/>
                                        <p:tgtEl>
                                          <p:spTgt spid="84"/>
                                        </p:tgtEl>
                                        <p:attrNameLst>
                                          <p:attrName>ppt_y</p:attrName>
                                        </p:attrNameLst>
                                      </p:cBhvr>
                                      <p:tavLst>
                                        <p:tav tm="0">
                                          <p:val>
                                            <p:strVal val="#ppt_y"/>
                                          </p:val>
                                        </p:tav>
                                        <p:tav tm="100000">
                                          <p:val>
                                            <p:strVal val="#ppt_y"/>
                                          </p:val>
                                        </p:tav>
                                      </p:tavLst>
                                    </p:anim>
                                  </p:childTnLst>
                                </p:cTn>
                              </p:par>
                            </p:childTnLst>
                          </p:cTn>
                        </p:par>
                        <p:par>
                          <p:cTn id="167" fill="hold">
                            <p:stCondLst>
                              <p:cond delay="16000"/>
                            </p:stCondLst>
                            <p:childTnLst>
                              <p:par>
                                <p:cTn id="168" presetID="53" presetClass="entr" presetSubtype="16" fill="hold" grpId="0" nodeType="afterEffect">
                                  <p:stCondLst>
                                    <p:cond delay="0"/>
                                  </p:stCondLst>
                                  <p:childTnLst>
                                    <p:set>
                                      <p:cBhvr>
                                        <p:cTn id="169" dur="1" fill="hold">
                                          <p:stCondLst>
                                            <p:cond delay="0"/>
                                          </p:stCondLst>
                                        </p:cTn>
                                        <p:tgtEl>
                                          <p:spTgt spid="96"/>
                                        </p:tgtEl>
                                        <p:attrNameLst>
                                          <p:attrName>style.visibility</p:attrName>
                                        </p:attrNameLst>
                                      </p:cBhvr>
                                      <p:to>
                                        <p:strVal val="visible"/>
                                      </p:to>
                                    </p:set>
                                    <p:anim calcmode="lin" valueType="num">
                                      <p:cBhvr>
                                        <p:cTn id="170" dur="500" fill="hold"/>
                                        <p:tgtEl>
                                          <p:spTgt spid="96"/>
                                        </p:tgtEl>
                                        <p:attrNameLst>
                                          <p:attrName>ppt_w</p:attrName>
                                        </p:attrNameLst>
                                      </p:cBhvr>
                                      <p:tavLst>
                                        <p:tav tm="0">
                                          <p:val>
                                            <p:fltVal val="0"/>
                                          </p:val>
                                        </p:tav>
                                        <p:tav tm="100000">
                                          <p:val>
                                            <p:strVal val="#ppt_w"/>
                                          </p:val>
                                        </p:tav>
                                      </p:tavLst>
                                    </p:anim>
                                    <p:anim calcmode="lin" valueType="num">
                                      <p:cBhvr>
                                        <p:cTn id="171" dur="500" fill="hold"/>
                                        <p:tgtEl>
                                          <p:spTgt spid="96"/>
                                        </p:tgtEl>
                                        <p:attrNameLst>
                                          <p:attrName>ppt_h</p:attrName>
                                        </p:attrNameLst>
                                      </p:cBhvr>
                                      <p:tavLst>
                                        <p:tav tm="0">
                                          <p:val>
                                            <p:fltVal val="0"/>
                                          </p:val>
                                        </p:tav>
                                        <p:tav tm="100000">
                                          <p:val>
                                            <p:strVal val="#ppt_h"/>
                                          </p:val>
                                        </p:tav>
                                      </p:tavLst>
                                    </p:anim>
                                    <p:animEffect transition="in" filter="fade">
                                      <p:cBhvr>
                                        <p:cTn id="172" dur="500"/>
                                        <p:tgtEl>
                                          <p:spTgt spid="96"/>
                                        </p:tgtEl>
                                      </p:cBhvr>
                                    </p:animEffect>
                                  </p:childTnLst>
                                </p:cTn>
                              </p:par>
                            </p:childTnLst>
                          </p:cTn>
                        </p:par>
                        <p:par>
                          <p:cTn id="173" fill="hold">
                            <p:stCondLst>
                              <p:cond delay="16500"/>
                            </p:stCondLst>
                            <p:childTnLst>
                              <p:par>
                                <p:cTn id="174" presetID="2" presetClass="entr" presetSubtype="2" accel="50000" decel="50000" fill="hold" grpId="0" nodeType="afterEffect">
                                  <p:stCondLst>
                                    <p:cond delay="0"/>
                                  </p:stCondLst>
                                  <p:childTnLst>
                                    <p:set>
                                      <p:cBhvr>
                                        <p:cTn id="175" dur="1" fill="hold">
                                          <p:stCondLst>
                                            <p:cond delay="0"/>
                                          </p:stCondLst>
                                        </p:cTn>
                                        <p:tgtEl>
                                          <p:spTgt spid="93"/>
                                        </p:tgtEl>
                                        <p:attrNameLst>
                                          <p:attrName>style.visibility</p:attrName>
                                        </p:attrNameLst>
                                      </p:cBhvr>
                                      <p:to>
                                        <p:strVal val="visible"/>
                                      </p:to>
                                    </p:set>
                                    <p:anim calcmode="lin" valueType="num">
                                      <p:cBhvr additive="base">
                                        <p:cTn id="176" dur="500" fill="hold"/>
                                        <p:tgtEl>
                                          <p:spTgt spid="93"/>
                                        </p:tgtEl>
                                        <p:attrNameLst>
                                          <p:attrName>ppt_x</p:attrName>
                                        </p:attrNameLst>
                                      </p:cBhvr>
                                      <p:tavLst>
                                        <p:tav tm="0">
                                          <p:val>
                                            <p:strVal val="1+#ppt_w/2"/>
                                          </p:val>
                                        </p:tav>
                                        <p:tav tm="100000">
                                          <p:val>
                                            <p:strVal val="#ppt_x"/>
                                          </p:val>
                                        </p:tav>
                                      </p:tavLst>
                                    </p:anim>
                                    <p:anim calcmode="lin" valueType="num">
                                      <p:cBhvr additive="base">
                                        <p:cTn id="177" dur="500" fill="hold"/>
                                        <p:tgtEl>
                                          <p:spTgt spid="93"/>
                                        </p:tgtEl>
                                        <p:attrNameLst>
                                          <p:attrName>ppt_y</p:attrName>
                                        </p:attrNameLst>
                                      </p:cBhvr>
                                      <p:tavLst>
                                        <p:tav tm="0">
                                          <p:val>
                                            <p:strVal val="#ppt_y"/>
                                          </p:val>
                                        </p:tav>
                                        <p:tav tm="100000">
                                          <p:val>
                                            <p:strVal val="#ppt_y"/>
                                          </p:val>
                                        </p:tav>
                                      </p:tavLst>
                                    </p:anim>
                                  </p:childTnLst>
                                </p:cTn>
                              </p:par>
                            </p:childTnLst>
                          </p:cTn>
                        </p:par>
                        <p:par>
                          <p:cTn id="178" fill="hold">
                            <p:stCondLst>
                              <p:cond delay="17000"/>
                            </p:stCondLst>
                            <p:childTnLst>
                              <p:par>
                                <p:cTn id="179" presetID="53" presetClass="entr" presetSubtype="16" fill="hold" grpId="0" nodeType="afterEffect">
                                  <p:stCondLst>
                                    <p:cond delay="0"/>
                                  </p:stCondLst>
                                  <p:childTnLst>
                                    <p:set>
                                      <p:cBhvr>
                                        <p:cTn id="180" dur="1" fill="hold">
                                          <p:stCondLst>
                                            <p:cond delay="0"/>
                                          </p:stCondLst>
                                        </p:cTn>
                                        <p:tgtEl>
                                          <p:spTgt spid="97"/>
                                        </p:tgtEl>
                                        <p:attrNameLst>
                                          <p:attrName>style.visibility</p:attrName>
                                        </p:attrNameLst>
                                      </p:cBhvr>
                                      <p:to>
                                        <p:strVal val="visible"/>
                                      </p:to>
                                    </p:set>
                                    <p:anim calcmode="lin" valueType="num">
                                      <p:cBhvr>
                                        <p:cTn id="181" dur="500" fill="hold"/>
                                        <p:tgtEl>
                                          <p:spTgt spid="97"/>
                                        </p:tgtEl>
                                        <p:attrNameLst>
                                          <p:attrName>ppt_w</p:attrName>
                                        </p:attrNameLst>
                                      </p:cBhvr>
                                      <p:tavLst>
                                        <p:tav tm="0">
                                          <p:val>
                                            <p:fltVal val="0"/>
                                          </p:val>
                                        </p:tav>
                                        <p:tav tm="100000">
                                          <p:val>
                                            <p:strVal val="#ppt_w"/>
                                          </p:val>
                                        </p:tav>
                                      </p:tavLst>
                                    </p:anim>
                                    <p:anim calcmode="lin" valueType="num">
                                      <p:cBhvr>
                                        <p:cTn id="182" dur="500" fill="hold"/>
                                        <p:tgtEl>
                                          <p:spTgt spid="97"/>
                                        </p:tgtEl>
                                        <p:attrNameLst>
                                          <p:attrName>ppt_h</p:attrName>
                                        </p:attrNameLst>
                                      </p:cBhvr>
                                      <p:tavLst>
                                        <p:tav tm="0">
                                          <p:val>
                                            <p:fltVal val="0"/>
                                          </p:val>
                                        </p:tav>
                                        <p:tav tm="100000">
                                          <p:val>
                                            <p:strVal val="#ppt_h"/>
                                          </p:val>
                                        </p:tav>
                                      </p:tavLst>
                                    </p:anim>
                                    <p:animEffect transition="in" filter="fade">
                                      <p:cBhvr>
                                        <p:cTn id="183" dur="500"/>
                                        <p:tgtEl>
                                          <p:spTgt spid="97"/>
                                        </p:tgtEl>
                                      </p:cBhvr>
                                    </p:animEffect>
                                  </p:childTnLst>
                                </p:cTn>
                              </p:par>
                            </p:childTnLst>
                          </p:cTn>
                        </p:par>
                        <p:par>
                          <p:cTn id="184" fill="hold">
                            <p:stCondLst>
                              <p:cond delay="17500"/>
                            </p:stCondLst>
                            <p:childTnLst>
                              <p:par>
                                <p:cTn id="185" presetID="2" presetClass="entr" presetSubtype="2" accel="50000" decel="50000" fill="hold" grpId="0" nodeType="afterEffect">
                                  <p:stCondLst>
                                    <p:cond delay="0"/>
                                  </p:stCondLst>
                                  <p:childTnLst>
                                    <p:set>
                                      <p:cBhvr>
                                        <p:cTn id="186" dur="1" fill="hold">
                                          <p:stCondLst>
                                            <p:cond delay="0"/>
                                          </p:stCondLst>
                                        </p:cTn>
                                        <p:tgtEl>
                                          <p:spTgt spid="126"/>
                                        </p:tgtEl>
                                        <p:attrNameLst>
                                          <p:attrName>style.visibility</p:attrName>
                                        </p:attrNameLst>
                                      </p:cBhvr>
                                      <p:to>
                                        <p:strVal val="visible"/>
                                      </p:to>
                                    </p:set>
                                    <p:anim calcmode="lin" valueType="num">
                                      <p:cBhvr additive="base">
                                        <p:cTn id="187" dur="500" fill="hold"/>
                                        <p:tgtEl>
                                          <p:spTgt spid="126"/>
                                        </p:tgtEl>
                                        <p:attrNameLst>
                                          <p:attrName>ppt_x</p:attrName>
                                        </p:attrNameLst>
                                      </p:cBhvr>
                                      <p:tavLst>
                                        <p:tav tm="0">
                                          <p:val>
                                            <p:strVal val="1+#ppt_w/2"/>
                                          </p:val>
                                        </p:tav>
                                        <p:tav tm="100000">
                                          <p:val>
                                            <p:strVal val="#ppt_x"/>
                                          </p:val>
                                        </p:tav>
                                      </p:tavLst>
                                    </p:anim>
                                    <p:anim calcmode="lin" valueType="num">
                                      <p:cBhvr additive="base">
                                        <p:cTn id="188" dur="500" fill="hold"/>
                                        <p:tgtEl>
                                          <p:spTgt spid="126"/>
                                        </p:tgtEl>
                                        <p:attrNameLst>
                                          <p:attrName>ppt_y</p:attrName>
                                        </p:attrNameLst>
                                      </p:cBhvr>
                                      <p:tavLst>
                                        <p:tav tm="0">
                                          <p:val>
                                            <p:strVal val="#ppt_y"/>
                                          </p:val>
                                        </p:tav>
                                        <p:tav tm="100000">
                                          <p:val>
                                            <p:strVal val="#ppt_y"/>
                                          </p:val>
                                        </p:tav>
                                      </p:tavLst>
                                    </p:anim>
                                  </p:childTnLst>
                                </p:cTn>
                              </p:par>
                            </p:childTnLst>
                          </p:cTn>
                        </p:par>
                        <p:par>
                          <p:cTn id="189" fill="hold">
                            <p:stCondLst>
                              <p:cond delay="18000"/>
                            </p:stCondLst>
                            <p:childTnLst>
                              <p:par>
                                <p:cTn id="190" presetID="53" presetClass="entr" presetSubtype="16" fill="hold" grpId="0" nodeType="afterEffect">
                                  <p:stCondLst>
                                    <p:cond delay="0"/>
                                  </p:stCondLst>
                                  <p:childTnLst>
                                    <p:set>
                                      <p:cBhvr>
                                        <p:cTn id="191" dur="1" fill="hold">
                                          <p:stCondLst>
                                            <p:cond delay="0"/>
                                          </p:stCondLst>
                                        </p:cTn>
                                        <p:tgtEl>
                                          <p:spTgt spid="98"/>
                                        </p:tgtEl>
                                        <p:attrNameLst>
                                          <p:attrName>style.visibility</p:attrName>
                                        </p:attrNameLst>
                                      </p:cBhvr>
                                      <p:to>
                                        <p:strVal val="visible"/>
                                      </p:to>
                                    </p:set>
                                    <p:anim calcmode="lin" valueType="num">
                                      <p:cBhvr>
                                        <p:cTn id="192" dur="500" fill="hold"/>
                                        <p:tgtEl>
                                          <p:spTgt spid="98"/>
                                        </p:tgtEl>
                                        <p:attrNameLst>
                                          <p:attrName>ppt_w</p:attrName>
                                        </p:attrNameLst>
                                      </p:cBhvr>
                                      <p:tavLst>
                                        <p:tav tm="0">
                                          <p:val>
                                            <p:fltVal val="0"/>
                                          </p:val>
                                        </p:tav>
                                        <p:tav tm="100000">
                                          <p:val>
                                            <p:strVal val="#ppt_w"/>
                                          </p:val>
                                        </p:tav>
                                      </p:tavLst>
                                    </p:anim>
                                    <p:anim calcmode="lin" valueType="num">
                                      <p:cBhvr>
                                        <p:cTn id="193" dur="500" fill="hold"/>
                                        <p:tgtEl>
                                          <p:spTgt spid="98"/>
                                        </p:tgtEl>
                                        <p:attrNameLst>
                                          <p:attrName>ppt_h</p:attrName>
                                        </p:attrNameLst>
                                      </p:cBhvr>
                                      <p:tavLst>
                                        <p:tav tm="0">
                                          <p:val>
                                            <p:fltVal val="0"/>
                                          </p:val>
                                        </p:tav>
                                        <p:tav tm="100000">
                                          <p:val>
                                            <p:strVal val="#ppt_h"/>
                                          </p:val>
                                        </p:tav>
                                      </p:tavLst>
                                    </p:anim>
                                    <p:animEffect transition="in" filter="fade">
                                      <p:cBhvr>
                                        <p:cTn id="194" dur="500"/>
                                        <p:tgtEl>
                                          <p:spTgt spid="98"/>
                                        </p:tgtEl>
                                      </p:cBhvr>
                                    </p:animEffect>
                                  </p:childTnLst>
                                </p:cTn>
                              </p:par>
                            </p:childTnLst>
                          </p:cTn>
                        </p:par>
                        <p:par>
                          <p:cTn id="195" fill="hold">
                            <p:stCondLst>
                              <p:cond delay="18500"/>
                            </p:stCondLst>
                            <p:childTnLst>
                              <p:par>
                                <p:cTn id="196" presetID="2" presetClass="entr" presetSubtype="2" accel="50000" decel="50000" fill="hold" grpId="0" nodeType="afterEffect">
                                  <p:stCondLst>
                                    <p:cond delay="0"/>
                                  </p:stCondLst>
                                  <p:childTnLst>
                                    <p:set>
                                      <p:cBhvr>
                                        <p:cTn id="197" dur="1" fill="hold">
                                          <p:stCondLst>
                                            <p:cond delay="0"/>
                                          </p:stCondLst>
                                        </p:cTn>
                                        <p:tgtEl>
                                          <p:spTgt spid="128"/>
                                        </p:tgtEl>
                                        <p:attrNameLst>
                                          <p:attrName>style.visibility</p:attrName>
                                        </p:attrNameLst>
                                      </p:cBhvr>
                                      <p:to>
                                        <p:strVal val="visible"/>
                                      </p:to>
                                    </p:set>
                                    <p:anim calcmode="lin" valueType="num">
                                      <p:cBhvr additive="base">
                                        <p:cTn id="198" dur="500" fill="hold"/>
                                        <p:tgtEl>
                                          <p:spTgt spid="128"/>
                                        </p:tgtEl>
                                        <p:attrNameLst>
                                          <p:attrName>ppt_x</p:attrName>
                                        </p:attrNameLst>
                                      </p:cBhvr>
                                      <p:tavLst>
                                        <p:tav tm="0">
                                          <p:val>
                                            <p:strVal val="1+#ppt_w/2"/>
                                          </p:val>
                                        </p:tav>
                                        <p:tav tm="100000">
                                          <p:val>
                                            <p:strVal val="#ppt_x"/>
                                          </p:val>
                                        </p:tav>
                                      </p:tavLst>
                                    </p:anim>
                                    <p:anim calcmode="lin" valueType="num">
                                      <p:cBhvr additive="base">
                                        <p:cTn id="199" dur="500" fill="hold"/>
                                        <p:tgtEl>
                                          <p:spTgt spid="128"/>
                                        </p:tgtEl>
                                        <p:attrNameLst>
                                          <p:attrName>ppt_y</p:attrName>
                                        </p:attrNameLst>
                                      </p:cBhvr>
                                      <p:tavLst>
                                        <p:tav tm="0">
                                          <p:val>
                                            <p:strVal val="#ppt_y"/>
                                          </p:val>
                                        </p:tav>
                                        <p:tav tm="100000">
                                          <p:val>
                                            <p:strVal val="#ppt_y"/>
                                          </p:val>
                                        </p:tav>
                                      </p:tavLst>
                                    </p:anim>
                                  </p:childTnLst>
                                </p:cTn>
                              </p:par>
                            </p:childTnLst>
                          </p:cTn>
                        </p:par>
                        <p:par>
                          <p:cTn id="200" fill="hold">
                            <p:stCondLst>
                              <p:cond delay="19000"/>
                            </p:stCondLst>
                            <p:childTnLst>
                              <p:par>
                                <p:cTn id="201" presetID="53" presetClass="entr" presetSubtype="16" fill="hold" grpId="0" nodeType="afterEffect">
                                  <p:stCondLst>
                                    <p:cond delay="0"/>
                                  </p:stCondLst>
                                  <p:childTnLst>
                                    <p:set>
                                      <p:cBhvr>
                                        <p:cTn id="202" dur="1" fill="hold">
                                          <p:stCondLst>
                                            <p:cond delay="0"/>
                                          </p:stCondLst>
                                        </p:cTn>
                                        <p:tgtEl>
                                          <p:spTgt spid="99"/>
                                        </p:tgtEl>
                                        <p:attrNameLst>
                                          <p:attrName>style.visibility</p:attrName>
                                        </p:attrNameLst>
                                      </p:cBhvr>
                                      <p:to>
                                        <p:strVal val="visible"/>
                                      </p:to>
                                    </p:set>
                                    <p:anim calcmode="lin" valueType="num">
                                      <p:cBhvr>
                                        <p:cTn id="203" dur="500" fill="hold"/>
                                        <p:tgtEl>
                                          <p:spTgt spid="99"/>
                                        </p:tgtEl>
                                        <p:attrNameLst>
                                          <p:attrName>ppt_w</p:attrName>
                                        </p:attrNameLst>
                                      </p:cBhvr>
                                      <p:tavLst>
                                        <p:tav tm="0">
                                          <p:val>
                                            <p:fltVal val="0"/>
                                          </p:val>
                                        </p:tav>
                                        <p:tav tm="100000">
                                          <p:val>
                                            <p:strVal val="#ppt_w"/>
                                          </p:val>
                                        </p:tav>
                                      </p:tavLst>
                                    </p:anim>
                                    <p:anim calcmode="lin" valueType="num">
                                      <p:cBhvr>
                                        <p:cTn id="204" dur="500" fill="hold"/>
                                        <p:tgtEl>
                                          <p:spTgt spid="99"/>
                                        </p:tgtEl>
                                        <p:attrNameLst>
                                          <p:attrName>ppt_h</p:attrName>
                                        </p:attrNameLst>
                                      </p:cBhvr>
                                      <p:tavLst>
                                        <p:tav tm="0">
                                          <p:val>
                                            <p:fltVal val="0"/>
                                          </p:val>
                                        </p:tav>
                                        <p:tav tm="100000">
                                          <p:val>
                                            <p:strVal val="#ppt_h"/>
                                          </p:val>
                                        </p:tav>
                                      </p:tavLst>
                                    </p:anim>
                                    <p:animEffect transition="in" filter="fade">
                                      <p:cBhvr>
                                        <p:cTn id="205" dur="500"/>
                                        <p:tgtEl>
                                          <p:spTgt spid="99"/>
                                        </p:tgtEl>
                                      </p:cBhvr>
                                    </p:animEffect>
                                  </p:childTnLst>
                                </p:cTn>
                              </p:par>
                            </p:childTnLst>
                          </p:cTn>
                        </p:par>
                        <p:par>
                          <p:cTn id="206" fill="hold">
                            <p:stCondLst>
                              <p:cond delay="19500"/>
                            </p:stCondLst>
                            <p:childTnLst>
                              <p:par>
                                <p:cTn id="207" presetID="2" presetClass="entr" presetSubtype="2" accel="50000" decel="50000" fill="hold" grpId="0" nodeType="afterEffect">
                                  <p:stCondLst>
                                    <p:cond delay="0"/>
                                  </p:stCondLst>
                                  <p:childTnLst>
                                    <p:set>
                                      <p:cBhvr>
                                        <p:cTn id="208" dur="1" fill="hold">
                                          <p:stCondLst>
                                            <p:cond delay="0"/>
                                          </p:stCondLst>
                                        </p:cTn>
                                        <p:tgtEl>
                                          <p:spTgt spid="130"/>
                                        </p:tgtEl>
                                        <p:attrNameLst>
                                          <p:attrName>style.visibility</p:attrName>
                                        </p:attrNameLst>
                                      </p:cBhvr>
                                      <p:to>
                                        <p:strVal val="visible"/>
                                      </p:to>
                                    </p:set>
                                    <p:anim calcmode="lin" valueType="num">
                                      <p:cBhvr additive="base">
                                        <p:cTn id="209" dur="500" fill="hold"/>
                                        <p:tgtEl>
                                          <p:spTgt spid="130"/>
                                        </p:tgtEl>
                                        <p:attrNameLst>
                                          <p:attrName>ppt_x</p:attrName>
                                        </p:attrNameLst>
                                      </p:cBhvr>
                                      <p:tavLst>
                                        <p:tav tm="0">
                                          <p:val>
                                            <p:strVal val="1+#ppt_w/2"/>
                                          </p:val>
                                        </p:tav>
                                        <p:tav tm="100000">
                                          <p:val>
                                            <p:strVal val="#ppt_x"/>
                                          </p:val>
                                        </p:tav>
                                      </p:tavLst>
                                    </p:anim>
                                    <p:anim calcmode="lin" valueType="num">
                                      <p:cBhvr additive="base">
                                        <p:cTn id="210" dur="500" fill="hold"/>
                                        <p:tgtEl>
                                          <p:spTgt spid="13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ldLvl="0" animBg="1"/>
      <p:bldP spid="76" grpId="0" bldLvl="0" animBg="1"/>
      <p:bldP spid="79" grpId="0" bldLvl="0" animBg="1"/>
      <p:bldP spid="74" grpId="0" bldLvl="0" animBg="1"/>
      <p:bldP spid="77" grpId="0" bldLvl="0" animBg="1"/>
      <p:bldP spid="78" grpId="0" bldLvl="0" animBg="1"/>
      <p:bldP spid="85" grpId="0" bldLvl="0" animBg="1"/>
      <p:bldP spid="86" grpId="0" bldLvl="0" animBg="1"/>
      <p:bldP spid="87" grpId="0" bldLvl="0" animBg="1"/>
      <p:bldP spid="88" grpId="0" bldLvl="0" animBg="1"/>
      <p:bldP spid="89" grpId="0" bldLvl="0" animBg="1"/>
      <p:bldP spid="61" grpId="0" bldLvl="0" animBg="1"/>
      <p:bldP spid="73" grpId="0"/>
      <p:bldP spid="75" grpId="0"/>
      <p:bldP spid="84" grpId="0"/>
      <p:bldP spid="92" grpId="0"/>
      <p:bldP spid="93" grpId="0"/>
      <p:bldP spid="110" grpId="0"/>
      <p:bldP spid="111" grpId="0"/>
      <p:bldP spid="112" grpId="0" bldLvl="0" animBg="1"/>
      <p:bldP spid="113" grpId="0"/>
      <p:bldP spid="114" grpId="0" bldLvl="0" animBg="1"/>
      <p:bldP spid="115" grpId="0" bldLvl="0" animBg="1"/>
      <p:bldP spid="116" grpId="0"/>
      <p:bldP spid="117" grpId="0"/>
      <p:bldP spid="120" grpId="0"/>
      <p:bldP spid="121" grpId="0"/>
      <p:bldP spid="122" grpId="0"/>
      <p:bldP spid="126" grpId="0"/>
      <p:bldP spid="128" grpId="0"/>
      <p:bldP spid="130" grpId="0"/>
      <p:bldP spid="96" grpId="0" bldLvl="0" animBg="1"/>
      <p:bldP spid="97" grpId="0" bldLvl="0" animBg="1"/>
      <p:bldP spid="98" grpId="0" bldLvl="0" animBg="1"/>
      <p:bldP spid="99" grpId="0" bldLvl="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74"/>
          <p:cNvGrpSpPr/>
          <p:nvPr/>
        </p:nvGrpSpPr>
        <p:grpSpPr>
          <a:xfrm>
            <a:off x="309082" y="1062952"/>
            <a:ext cx="6142633" cy="3056630"/>
            <a:chOff x="538789" y="1131575"/>
            <a:chExt cx="5819028" cy="2895599"/>
          </a:xfrm>
          <a:solidFill>
            <a:schemeClr val="bg1">
              <a:lumMod val="85000"/>
            </a:schemeClr>
          </a:solidFill>
        </p:grpSpPr>
        <p:grpSp>
          <p:nvGrpSpPr>
            <p:cNvPr id="4" name="Group 341"/>
            <p:cNvGrpSpPr/>
            <p:nvPr/>
          </p:nvGrpSpPr>
          <p:grpSpPr>
            <a:xfrm>
              <a:off x="2984512" y="2355982"/>
              <a:ext cx="1110006" cy="1241414"/>
              <a:chOff x="4097338" y="2217738"/>
              <a:chExt cx="1139825" cy="1274763"/>
            </a:xfrm>
            <a:grpFill/>
          </p:grpSpPr>
          <p:sp>
            <p:nvSpPr>
              <p:cNvPr id="447" name="Freeform 5"/>
              <p:cNvSpPr/>
              <p:nvPr/>
            </p:nvSpPr>
            <p:spPr bwMode="auto">
              <a:xfrm>
                <a:off x="5102225" y="3086100"/>
                <a:ext cx="120650" cy="233363"/>
              </a:xfrm>
              <a:custGeom>
                <a:avLst/>
                <a:gdLst/>
                <a:ahLst/>
                <a:cxnLst>
                  <a:cxn ang="0">
                    <a:pos x="9" y="114"/>
                  </a:cxn>
                  <a:cxn ang="0">
                    <a:pos x="18" y="94"/>
                  </a:cxn>
                  <a:cxn ang="0">
                    <a:pos x="11" y="71"/>
                  </a:cxn>
                  <a:cxn ang="0">
                    <a:pos x="40" y="43"/>
                  </a:cxn>
                  <a:cxn ang="0">
                    <a:pos x="71" y="13"/>
                  </a:cxn>
                  <a:cxn ang="0">
                    <a:pos x="73" y="0"/>
                  </a:cxn>
                  <a:cxn ang="0">
                    <a:pos x="91" y="42"/>
                  </a:cxn>
                  <a:cxn ang="0">
                    <a:pos x="91" y="49"/>
                  </a:cxn>
                  <a:cxn ang="0">
                    <a:pos x="84" y="47"/>
                  </a:cxn>
                  <a:cxn ang="0">
                    <a:pos x="64" y="126"/>
                  </a:cxn>
                  <a:cxn ang="0">
                    <a:pos x="25" y="175"/>
                  </a:cxn>
                  <a:cxn ang="0">
                    <a:pos x="5" y="151"/>
                  </a:cxn>
                  <a:cxn ang="0">
                    <a:pos x="5" y="140"/>
                  </a:cxn>
                  <a:cxn ang="0">
                    <a:pos x="0" y="122"/>
                  </a:cxn>
                  <a:cxn ang="0">
                    <a:pos x="9" y="114"/>
                  </a:cxn>
                </a:cxnLst>
                <a:rect l="0" t="0" r="r" b="b"/>
                <a:pathLst>
                  <a:path w="91" h="175">
                    <a:moveTo>
                      <a:pt x="9" y="114"/>
                    </a:moveTo>
                    <a:cubicBezTo>
                      <a:pt x="9" y="114"/>
                      <a:pt x="18" y="95"/>
                      <a:pt x="18" y="94"/>
                    </a:cubicBezTo>
                    <a:cubicBezTo>
                      <a:pt x="18" y="89"/>
                      <a:pt x="11" y="78"/>
                      <a:pt x="11" y="71"/>
                    </a:cubicBezTo>
                    <a:cubicBezTo>
                      <a:pt x="11" y="49"/>
                      <a:pt x="27" y="50"/>
                      <a:pt x="40" y="43"/>
                    </a:cubicBezTo>
                    <a:cubicBezTo>
                      <a:pt x="50" y="37"/>
                      <a:pt x="64" y="20"/>
                      <a:pt x="71" y="13"/>
                    </a:cubicBezTo>
                    <a:cubicBezTo>
                      <a:pt x="73" y="11"/>
                      <a:pt x="72" y="4"/>
                      <a:pt x="73" y="0"/>
                    </a:cubicBezTo>
                    <a:cubicBezTo>
                      <a:pt x="88" y="2"/>
                      <a:pt x="87" y="31"/>
                      <a:pt x="91" y="42"/>
                    </a:cubicBezTo>
                    <a:cubicBezTo>
                      <a:pt x="91" y="49"/>
                      <a:pt x="91" y="49"/>
                      <a:pt x="91" y="49"/>
                    </a:cubicBezTo>
                    <a:cubicBezTo>
                      <a:pt x="89" y="48"/>
                      <a:pt x="85" y="47"/>
                      <a:pt x="84" y="47"/>
                    </a:cubicBezTo>
                    <a:cubicBezTo>
                      <a:pt x="84" y="79"/>
                      <a:pt x="74" y="101"/>
                      <a:pt x="64" y="126"/>
                    </a:cubicBezTo>
                    <a:cubicBezTo>
                      <a:pt x="56" y="146"/>
                      <a:pt x="52" y="175"/>
                      <a:pt x="25" y="175"/>
                    </a:cubicBezTo>
                    <a:cubicBezTo>
                      <a:pt x="14" y="175"/>
                      <a:pt x="5" y="163"/>
                      <a:pt x="5" y="151"/>
                    </a:cubicBezTo>
                    <a:cubicBezTo>
                      <a:pt x="5" y="145"/>
                      <a:pt x="6" y="143"/>
                      <a:pt x="5" y="140"/>
                    </a:cubicBezTo>
                    <a:cubicBezTo>
                      <a:pt x="0" y="136"/>
                      <a:pt x="0" y="129"/>
                      <a:pt x="0" y="122"/>
                    </a:cubicBezTo>
                    <a:cubicBezTo>
                      <a:pt x="0" y="121"/>
                      <a:pt x="8" y="114"/>
                      <a:pt x="9" y="114"/>
                    </a:cubicBezTo>
                    <a:close/>
                  </a:path>
                </a:pathLst>
              </a:custGeom>
              <a:grpFill/>
              <a:ln w="9525">
                <a:noFill/>
                <a:round/>
              </a:ln>
            </p:spPr>
            <p:txBody>
              <a:bodyPr vert="horz" wrap="square" lIns="91440" tIns="45720" rIns="91440" bIns="45720" numCol="1" anchor="t" anchorCtr="0" compatLnSpc="1"/>
              <a:lstStyle/>
              <a:p>
                <a:endParaRPr lang="en-US" dirty="0">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448" name="Freeform 6"/>
              <p:cNvSpPr/>
              <p:nvPr/>
            </p:nvSpPr>
            <p:spPr bwMode="auto">
              <a:xfrm>
                <a:off x="4097338" y="2217738"/>
                <a:ext cx="1139825" cy="1274763"/>
              </a:xfrm>
              <a:custGeom>
                <a:avLst/>
                <a:gdLst/>
                <a:ahLst/>
                <a:cxnLst>
                  <a:cxn ang="0">
                    <a:pos x="499" y="66"/>
                  </a:cxn>
                  <a:cxn ang="0">
                    <a:pos x="527" y="81"/>
                  </a:cxn>
                  <a:cxn ang="0">
                    <a:pos x="609" y="86"/>
                  </a:cxn>
                  <a:cxn ang="0">
                    <a:pos x="644" y="89"/>
                  </a:cxn>
                  <a:cxn ang="0">
                    <a:pos x="644" y="136"/>
                  </a:cxn>
                  <a:cxn ang="0">
                    <a:pos x="620" y="115"/>
                  </a:cxn>
                  <a:cxn ang="0">
                    <a:pos x="679" y="223"/>
                  </a:cxn>
                  <a:cxn ang="0">
                    <a:pos x="699" y="267"/>
                  </a:cxn>
                  <a:cxn ang="0">
                    <a:pos x="730" y="310"/>
                  </a:cxn>
                  <a:cxn ang="0">
                    <a:pos x="755" y="348"/>
                  </a:cxn>
                  <a:cxn ang="0">
                    <a:pos x="787" y="359"/>
                  </a:cxn>
                  <a:cxn ang="0">
                    <a:pos x="853" y="346"/>
                  </a:cxn>
                  <a:cxn ang="0">
                    <a:pos x="826" y="425"/>
                  </a:cxn>
                  <a:cxn ang="0">
                    <a:pos x="719" y="541"/>
                  </a:cxn>
                  <a:cxn ang="0">
                    <a:pos x="708" y="600"/>
                  </a:cxn>
                  <a:cxn ang="0">
                    <a:pos x="721" y="638"/>
                  </a:cxn>
                  <a:cxn ang="0">
                    <a:pos x="720" y="676"/>
                  </a:cxn>
                  <a:cxn ang="0">
                    <a:pos x="660" y="745"/>
                  </a:cxn>
                  <a:cxn ang="0">
                    <a:pos x="659" y="788"/>
                  </a:cxn>
                  <a:cxn ang="0">
                    <a:pos x="643" y="816"/>
                  </a:cxn>
                  <a:cxn ang="0">
                    <a:pos x="627" y="846"/>
                  </a:cxn>
                  <a:cxn ang="0">
                    <a:pos x="592" y="902"/>
                  </a:cxn>
                  <a:cxn ang="0">
                    <a:pos x="538" y="946"/>
                  </a:cxn>
                  <a:cxn ang="0">
                    <a:pos x="512" y="944"/>
                  </a:cxn>
                  <a:cxn ang="0">
                    <a:pos x="452" y="949"/>
                  </a:cxn>
                  <a:cxn ang="0">
                    <a:pos x="440" y="929"/>
                  </a:cxn>
                  <a:cxn ang="0">
                    <a:pos x="431" y="893"/>
                  </a:cxn>
                  <a:cxn ang="0">
                    <a:pos x="395" y="789"/>
                  </a:cxn>
                  <a:cxn ang="0">
                    <a:pos x="360" y="708"/>
                  </a:cxn>
                  <a:cxn ang="0">
                    <a:pos x="382" y="621"/>
                  </a:cxn>
                  <a:cxn ang="0">
                    <a:pos x="364" y="558"/>
                  </a:cxn>
                  <a:cxn ang="0">
                    <a:pos x="337" y="490"/>
                  </a:cxn>
                  <a:cxn ang="0">
                    <a:pos x="342" y="461"/>
                  </a:cxn>
                  <a:cxn ang="0">
                    <a:pos x="295" y="443"/>
                  </a:cxn>
                  <a:cxn ang="0">
                    <a:pos x="206" y="433"/>
                  </a:cxn>
                  <a:cxn ang="0">
                    <a:pos x="164" y="434"/>
                  </a:cxn>
                  <a:cxn ang="0">
                    <a:pos x="109" y="439"/>
                  </a:cxn>
                  <a:cxn ang="0">
                    <a:pos x="40" y="369"/>
                  </a:cxn>
                  <a:cxn ang="0">
                    <a:pos x="7" y="338"/>
                  </a:cxn>
                  <a:cxn ang="0">
                    <a:pos x="7" y="324"/>
                  </a:cxn>
                  <a:cxn ang="0">
                    <a:pos x="18" y="269"/>
                  </a:cxn>
                  <a:cxn ang="0">
                    <a:pos x="22" y="199"/>
                  </a:cxn>
                  <a:cxn ang="0">
                    <a:pos x="77" y="132"/>
                  </a:cxn>
                  <a:cxn ang="0">
                    <a:pos x="104" y="77"/>
                  </a:cxn>
                  <a:cxn ang="0">
                    <a:pos x="141" y="36"/>
                  </a:cxn>
                  <a:cxn ang="0">
                    <a:pos x="187" y="35"/>
                  </a:cxn>
                  <a:cxn ang="0">
                    <a:pos x="273" y="6"/>
                  </a:cxn>
                  <a:cxn ang="0">
                    <a:pos x="307" y="4"/>
                  </a:cxn>
                  <a:cxn ang="0">
                    <a:pos x="338" y="0"/>
                  </a:cxn>
                  <a:cxn ang="0">
                    <a:pos x="358" y="6"/>
                  </a:cxn>
                  <a:cxn ang="0">
                    <a:pos x="357" y="27"/>
                  </a:cxn>
                  <a:cxn ang="0">
                    <a:pos x="371" y="64"/>
                  </a:cxn>
                  <a:cxn ang="0">
                    <a:pos x="455" y="100"/>
                  </a:cxn>
                  <a:cxn ang="0">
                    <a:pos x="464" y="84"/>
                  </a:cxn>
                  <a:cxn ang="0">
                    <a:pos x="490" y="66"/>
                  </a:cxn>
                </a:cxnLst>
                <a:rect l="0" t="0" r="r" b="b"/>
                <a:pathLst>
                  <a:path w="856" h="957">
                    <a:moveTo>
                      <a:pt x="490" y="66"/>
                    </a:moveTo>
                    <a:cubicBezTo>
                      <a:pt x="499" y="66"/>
                      <a:pt x="499" y="66"/>
                      <a:pt x="499" y="66"/>
                    </a:cubicBezTo>
                    <a:cubicBezTo>
                      <a:pt x="499" y="73"/>
                      <a:pt x="504" y="74"/>
                      <a:pt x="506" y="77"/>
                    </a:cubicBezTo>
                    <a:cubicBezTo>
                      <a:pt x="510" y="82"/>
                      <a:pt x="520" y="78"/>
                      <a:pt x="527" y="81"/>
                    </a:cubicBezTo>
                    <a:cubicBezTo>
                      <a:pt x="541" y="86"/>
                      <a:pt x="561" y="93"/>
                      <a:pt x="576" y="93"/>
                    </a:cubicBezTo>
                    <a:cubicBezTo>
                      <a:pt x="591" y="93"/>
                      <a:pt x="595" y="86"/>
                      <a:pt x="609" y="86"/>
                    </a:cubicBezTo>
                    <a:cubicBezTo>
                      <a:pt x="617" y="86"/>
                      <a:pt x="622" y="92"/>
                      <a:pt x="632" y="92"/>
                    </a:cubicBezTo>
                    <a:cubicBezTo>
                      <a:pt x="638" y="92"/>
                      <a:pt x="638" y="90"/>
                      <a:pt x="644" y="89"/>
                    </a:cubicBezTo>
                    <a:cubicBezTo>
                      <a:pt x="647" y="96"/>
                      <a:pt x="653" y="102"/>
                      <a:pt x="653" y="111"/>
                    </a:cubicBezTo>
                    <a:cubicBezTo>
                      <a:pt x="653" y="115"/>
                      <a:pt x="646" y="131"/>
                      <a:pt x="644" y="136"/>
                    </a:cubicBezTo>
                    <a:cubicBezTo>
                      <a:pt x="635" y="135"/>
                      <a:pt x="627" y="115"/>
                      <a:pt x="620" y="107"/>
                    </a:cubicBezTo>
                    <a:cubicBezTo>
                      <a:pt x="620" y="115"/>
                      <a:pt x="620" y="115"/>
                      <a:pt x="620" y="115"/>
                    </a:cubicBezTo>
                    <a:cubicBezTo>
                      <a:pt x="662" y="189"/>
                      <a:pt x="662" y="189"/>
                      <a:pt x="662" y="189"/>
                    </a:cubicBezTo>
                    <a:cubicBezTo>
                      <a:pt x="659" y="198"/>
                      <a:pt x="673" y="218"/>
                      <a:pt x="679" y="223"/>
                    </a:cubicBezTo>
                    <a:cubicBezTo>
                      <a:pt x="679" y="246"/>
                      <a:pt x="679" y="246"/>
                      <a:pt x="679" y="246"/>
                    </a:cubicBezTo>
                    <a:cubicBezTo>
                      <a:pt x="684" y="258"/>
                      <a:pt x="692" y="258"/>
                      <a:pt x="699" y="267"/>
                    </a:cubicBezTo>
                    <a:cubicBezTo>
                      <a:pt x="707" y="278"/>
                      <a:pt x="702" y="289"/>
                      <a:pt x="710" y="297"/>
                    </a:cubicBezTo>
                    <a:cubicBezTo>
                      <a:pt x="717" y="304"/>
                      <a:pt x="722" y="305"/>
                      <a:pt x="730" y="310"/>
                    </a:cubicBezTo>
                    <a:cubicBezTo>
                      <a:pt x="737" y="316"/>
                      <a:pt x="741" y="334"/>
                      <a:pt x="755" y="334"/>
                    </a:cubicBezTo>
                    <a:cubicBezTo>
                      <a:pt x="755" y="341"/>
                      <a:pt x="759" y="343"/>
                      <a:pt x="755" y="348"/>
                    </a:cubicBezTo>
                    <a:cubicBezTo>
                      <a:pt x="761" y="352"/>
                      <a:pt x="767" y="366"/>
                      <a:pt x="774" y="366"/>
                    </a:cubicBezTo>
                    <a:cubicBezTo>
                      <a:pt x="781" y="366"/>
                      <a:pt x="782" y="361"/>
                      <a:pt x="787" y="359"/>
                    </a:cubicBezTo>
                    <a:cubicBezTo>
                      <a:pt x="794" y="357"/>
                      <a:pt x="798" y="360"/>
                      <a:pt x="805" y="359"/>
                    </a:cubicBezTo>
                    <a:cubicBezTo>
                      <a:pt x="822" y="356"/>
                      <a:pt x="838" y="350"/>
                      <a:pt x="853" y="346"/>
                    </a:cubicBezTo>
                    <a:cubicBezTo>
                      <a:pt x="855" y="348"/>
                      <a:pt x="856" y="350"/>
                      <a:pt x="856" y="352"/>
                    </a:cubicBezTo>
                    <a:cubicBezTo>
                      <a:pt x="856" y="377"/>
                      <a:pt x="837" y="410"/>
                      <a:pt x="826" y="425"/>
                    </a:cubicBezTo>
                    <a:cubicBezTo>
                      <a:pt x="812" y="443"/>
                      <a:pt x="807" y="459"/>
                      <a:pt x="790" y="471"/>
                    </a:cubicBezTo>
                    <a:cubicBezTo>
                      <a:pt x="761" y="494"/>
                      <a:pt x="730" y="501"/>
                      <a:pt x="719" y="541"/>
                    </a:cubicBezTo>
                    <a:cubicBezTo>
                      <a:pt x="716" y="552"/>
                      <a:pt x="704" y="555"/>
                      <a:pt x="704" y="567"/>
                    </a:cubicBezTo>
                    <a:cubicBezTo>
                      <a:pt x="704" y="581"/>
                      <a:pt x="708" y="587"/>
                      <a:pt x="708" y="600"/>
                    </a:cubicBezTo>
                    <a:cubicBezTo>
                      <a:pt x="708" y="615"/>
                      <a:pt x="724" y="623"/>
                      <a:pt x="724" y="631"/>
                    </a:cubicBezTo>
                    <a:cubicBezTo>
                      <a:pt x="724" y="634"/>
                      <a:pt x="722" y="637"/>
                      <a:pt x="721" y="638"/>
                    </a:cubicBezTo>
                    <a:cubicBezTo>
                      <a:pt x="721" y="649"/>
                      <a:pt x="721" y="649"/>
                      <a:pt x="721" y="649"/>
                    </a:cubicBezTo>
                    <a:cubicBezTo>
                      <a:pt x="721" y="656"/>
                      <a:pt x="720" y="664"/>
                      <a:pt x="720" y="676"/>
                    </a:cubicBezTo>
                    <a:cubicBezTo>
                      <a:pt x="722" y="679"/>
                      <a:pt x="723" y="682"/>
                      <a:pt x="723" y="685"/>
                    </a:cubicBezTo>
                    <a:cubicBezTo>
                      <a:pt x="723" y="720"/>
                      <a:pt x="665" y="716"/>
                      <a:pt x="660" y="745"/>
                    </a:cubicBezTo>
                    <a:cubicBezTo>
                      <a:pt x="654" y="746"/>
                      <a:pt x="647" y="753"/>
                      <a:pt x="647" y="758"/>
                    </a:cubicBezTo>
                    <a:cubicBezTo>
                      <a:pt x="647" y="768"/>
                      <a:pt x="659" y="774"/>
                      <a:pt x="659" y="788"/>
                    </a:cubicBezTo>
                    <a:cubicBezTo>
                      <a:pt x="659" y="795"/>
                      <a:pt x="658" y="809"/>
                      <a:pt x="656" y="813"/>
                    </a:cubicBezTo>
                    <a:cubicBezTo>
                      <a:pt x="653" y="817"/>
                      <a:pt x="646" y="815"/>
                      <a:pt x="643" y="816"/>
                    </a:cubicBezTo>
                    <a:cubicBezTo>
                      <a:pt x="632" y="822"/>
                      <a:pt x="626" y="826"/>
                      <a:pt x="621" y="837"/>
                    </a:cubicBezTo>
                    <a:cubicBezTo>
                      <a:pt x="624" y="839"/>
                      <a:pt x="627" y="842"/>
                      <a:pt x="627" y="846"/>
                    </a:cubicBezTo>
                    <a:cubicBezTo>
                      <a:pt x="627" y="859"/>
                      <a:pt x="615" y="868"/>
                      <a:pt x="610" y="874"/>
                    </a:cubicBezTo>
                    <a:cubicBezTo>
                      <a:pt x="600" y="883"/>
                      <a:pt x="599" y="893"/>
                      <a:pt x="592" y="902"/>
                    </a:cubicBezTo>
                    <a:cubicBezTo>
                      <a:pt x="581" y="916"/>
                      <a:pt x="576" y="929"/>
                      <a:pt x="558" y="938"/>
                    </a:cubicBezTo>
                    <a:cubicBezTo>
                      <a:pt x="550" y="941"/>
                      <a:pt x="539" y="938"/>
                      <a:pt x="538" y="946"/>
                    </a:cubicBezTo>
                    <a:cubicBezTo>
                      <a:pt x="532" y="946"/>
                      <a:pt x="529" y="949"/>
                      <a:pt x="525" y="949"/>
                    </a:cubicBezTo>
                    <a:cubicBezTo>
                      <a:pt x="520" y="949"/>
                      <a:pt x="517" y="944"/>
                      <a:pt x="512" y="944"/>
                    </a:cubicBezTo>
                    <a:cubicBezTo>
                      <a:pt x="494" y="944"/>
                      <a:pt x="483" y="957"/>
                      <a:pt x="466" y="957"/>
                    </a:cubicBezTo>
                    <a:cubicBezTo>
                      <a:pt x="459" y="957"/>
                      <a:pt x="455" y="953"/>
                      <a:pt x="452" y="949"/>
                    </a:cubicBezTo>
                    <a:cubicBezTo>
                      <a:pt x="449" y="949"/>
                      <a:pt x="449" y="950"/>
                      <a:pt x="448" y="951"/>
                    </a:cubicBezTo>
                    <a:cubicBezTo>
                      <a:pt x="448" y="942"/>
                      <a:pt x="443" y="932"/>
                      <a:pt x="440" y="929"/>
                    </a:cubicBezTo>
                    <a:cubicBezTo>
                      <a:pt x="443" y="925"/>
                      <a:pt x="445" y="922"/>
                      <a:pt x="445" y="917"/>
                    </a:cubicBezTo>
                    <a:cubicBezTo>
                      <a:pt x="445" y="910"/>
                      <a:pt x="433" y="897"/>
                      <a:pt x="431" y="893"/>
                    </a:cubicBezTo>
                    <a:cubicBezTo>
                      <a:pt x="415" y="866"/>
                      <a:pt x="395" y="840"/>
                      <a:pt x="395" y="801"/>
                    </a:cubicBezTo>
                    <a:cubicBezTo>
                      <a:pt x="395" y="794"/>
                      <a:pt x="395" y="792"/>
                      <a:pt x="395" y="789"/>
                    </a:cubicBezTo>
                    <a:cubicBezTo>
                      <a:pt x="395" y="783"/>
                      <a:pt x="389" y="781"/>
                      <a:pt x="386" y="774"/>
                    </a:cubicBezTo>
                    <a:cubicBezTo>
                      <a:pt x="374" y="754"/>
                      <a:pt x="360" y="737"/>
                      <a:pt x="360" y="708"/>
                    </a:cubicBezTo>
                    <a:cubicBezTo>
                      <a:pt x="360" y="677"/>
                      <a:pt x="388" y="670"/>
                      <a:pt x="388" y="646"/>
                    </a:cubicBezTo>
                    <a:cubicBezTo>
                      <a:pt x="388" y="635"/>
                      <a:pt x="384" y="631"/>
                      <a:pt x="382" y="621"/>
                    </a:cubicBezTo>
                    <a:cubicBezTo>
                      <a:pt x="379" y="602"/>
                      <a:pt x="376" y="596"/>
                      <a:pt x="371" y="585"/>
                    </a:cubicBezTo>
                    <a:cubicBezTo>
                      <a:pt x="368" y="576"/>
                      <a:pt x="370" y="566"/>
                      <a:pt x="364" y="558"/>
                    </a:cubicBezTo>
                    <a:cubicBezTo>
                      <a:pt x="352" y="544"/>
                      <a:pt x="327" y="528"/>
                      <a:pt x="327" y="508"/>
                    </a:cubicBezTo>
                    <a:cubicBezTo>
                      <a:pt x="327" y="503"/>
                      <a:pt x="334" y="492"/>
                      <a:pt x="337" y="490"/>
                    </a:cubicBezTo>
                    <a:cubicBezTo>
                      <a:pt x="336" y="486"/>
                      <a:pt x="337" y="485"/>
                      <a:pt x="337" y="483"/>
                    </a:cubicBezTo>
                    <a:cubicBezTo>
                      <a:pt x="337" y="478"/>
                      <a:pt x="337" y="465"/>
                      <a:pt x="342" y="461"/>
                    </a:cubicBezTo>
                    <a:cubicBezTo>
                      <a:pt x="337" y="451"/>
                      <a:pt x="329" y="443"/>
                      <a:pt x="314" y="443"/>
                    </a:cubicBezTo>
                    <a:cubicBezTo>
                      <a:pt x="306" y="443"/>
                      <a:pt x="299" y="443"/>
                      <a:pt x="295" y="443"/>
                    </a:cubicBezTo>
                    <a:cubicBezTo>
                      <a:pt x="282" y="443"/>
                      <a:pt x="279" y="417"/>
                      <a:pt x="261" y="417"/>
                    </a:cubicBezTo>
                    <a:cubicBezTo>
                      <a:pt x="239" y="417"/>
                      <a:pt x="223" y="427"/>
                      <a:pt x="206" y="433"/>
                    </a:cubicBezTo>
                    <a:cubicBezTo>
                      <a:pt x="199" y="435"/>
                      <a:pt x="197" y="440"/>
                      <a:pt x="191" y="440"/>
                    </a:cubicBezTo>
                    <a:cubicBezTo>
                      <a:pt x="184" y="440"/>
                      <a:pt x="173" y="434"/>
                      <a:pt x="164" y="434"/>
                    </a:cubicBezTo>
                    <a:cubicBezTo>
                      <a:pt x="147" y="434"/>
                      <a:pt x="139" y="443"/>
                      <a:pt x="122" y="443"/>
                    </a:cubicBezTo>
                    <a:cubicBezTo>
                      <a:pt x="117" y="443"/>
                      <a:pt x="111" y="440"/>
                      <a:pt x="109" y="439"/>
                    </a:cubicBezTo>
                    <a:cubicBezTo>
                      <a:pt x="97" y="430"/>
                      <a:pt x="71" y="415"/>
                      <a:pt x="62" y="401"/>
                    </a:cubicBezTo>
                    <a:cubicBezTo>
                      <a:pt x="53" y="388"/>
                      <a:pt x="51" y="377"/>
                      <a:pt x="40" y="369"/>
                    </a:cubicBezTo>
                    <a:cubicBezTo>
                      <a:pt x="37" y="366"/>
                      <a:pt x="13" y="346"/>
                      <a:pt x="13" y="344"/>
                    </a:cubicBezTo>
                    <a:cubicBezTo>
                      <a:pt x="11" y="341"/>
                      <a:pt x="10" y="340"/>
                      <a:pt x="7" y="338"/>
                    </a:cubicBezTo>
                    <a:cubicBezTo>
                      <a:pt x="9" y="338"/>
                      <a:pt x="9" y="338"/>
                      <a:pt x="9" y="338"/>
                    </a:cubicBezTo>
                    <a:cubicBezTo>
                      <a:pt x="9" y="331"/>
                      <a:pt x="7" y="328"/>
                      <a:pt x="7" y="324"/>
                    </a:cubicBezTo>
                    <a:cubicBezTo>
                      <a:pt x="7" y="317"/>
                      <a:pt x="3" y="315"/>
                      <a:pt x="0" y="309"/>
                    </a:cubicBezTo>
                    <a:cubicBezTo>
                      <a:pt x="10" y="304"/>
                      <a:pt x="18" y="280"/>
                      <a:pt x="18" y="269"/>
                    </a:cubicBezTo>
                    <a:cubicBezTo>
                      <a:pt x="18" y="250"/>
                      <a:pt x="10" y="238"/>
                      <a:pt x="10" y="220"/>
                    </a:cubicBezTo>
                    <a:cubicBezTo>
                      <a:pt x="10" y="211"/>
                      <a:pt x="20" y="206"/>
                      <a:pt x="22" y="199"/>
                    </a:cubicBezTo>
                    <a:cubicBezTo>
                      <a:pt x="28" y="182"/>
                      <a:pt x="41" y="158"/>
                      <a:pt x="52" y="144"/>
                    </a:cubicBezTo>
                    <a:cubicBezTo>
                      <a:pt x="58" y="135"/>
                      <a:pt x="69" y="136"/>
                      <a:pt x="77" y="132"/>
                    </a:cubicBezTo>
                    <a:cubicBezTo>
                      <a:pt x="84" y="128"/>
                      <a:pt x="95" y="119"/>
                      <a:pt x="97" y="112"/>
                    </a:cubicBezTo>
                    <a:cubicBezTo>
                      <a:pt x="102" y="96"/>
                      <a:pt x="96" y="89"/>
                      <a:pt x="104" y="77"/>
                    </a:cubicBezTo>
                    <a:cubicBezTo>
                      <a:pt x="116" y="63"/>
                      <a:pt x="131" y="49"/>
                      <a:pt x="142" y="36"/>
                    </a:cubicBezTo>
                    <a:cubicBezTo>
                      <a:pt x="141" y="36"/>
                      <a:pt x="141" y="36"/>
                      <a:pt x="141" y="36"/>
                    </a:cubicBezTo>
                    <a:cubicBezTo>
                      <a:pt x="145" y="31"/>
                      <a:pt x="146" y="27"/>
                      <a:pt x="150" y="24"/>
                    </a:cubicBezTo>
                    <a:cubicBezTo>
                      <a:pt x="161" y="32"/>
                      <a:pt x="172" y="35"/>
                      <a:pt x="187" y="35"/>
                    </a:cubicBezTo>
                    <a:cubicBezTo>
                      <a:pt x="197" y="35"/>
                      <a:pt x="198" y="29"/>
                      <a:pt x="204" y="27"/>
                    </a:cubicBezTo>
                    <a:cubicBezTo>
                      <a:pt x="221" y="18"/>
                      <a:pt x="254" y="6"/>
                      <a:pt x="273" y="6"/>
                    </a:cubicBezTo>
                    <a:cubicBezTo>
                      <a:pt x="280" y="6"/>
                      <a:pt x="285" y="10"/>
                      <a:pt x="289" y="10"/>
                    </a:cubicBezTo>
                    <a:cubicBezTo>
                      <a:pt x="294" y="10"/>
                      <a:pt x="301" y="4"/>
                      <a:pt x="307" y="4"/>
                    </a:cubicBezTo>
                    <a:cubicBezTo>
                      <a:pt x="313" y="4"/>
                      <a:pt x="316" y="7"/>
                      <a:pt x="321" y="7"/>
                    </a:cubicBezTo>
                    <a:cubicBezTo>
                      <a:pt x="329" y="7"/>
                      <a:pt x="330" y="0"/>
                      <a:pt x="338" y="0"/>
                    </a:cubicBezTo>
                    <a:cubicBezTo>
                      <a:pt x="347" y="0"/>
                      <a:pt x="344" y="8"/>
                      <a:pt x="351" y="8"/>
                    </a:cubicBezTo>
                    <a:cubicBezTo>
                      <a:pt x="354" y="8"/>
                      <a:pt x="355" y="6"/>
                      <a:pt x="358" y="6"/>
                    </a:cubicBezTo>
                    <a:cubicBezTo>
                      <a:pt x="358" y="12"/>
                      <a:pt x="351" y="11"/>
                      <a:pt x="351" y="17"/>
                    </a:cubicBezTo>
                    <a:cubicBezTo>
                      <a:pt x="351" y="21"/>
                      <a:pt x="357" y="23"/>
                      <a:pt x="357" y="27"/>
                    </a:cubicBezTo>
                    <a:cubicBezTo>
                      <a:pt x="357" y="33"/>
                      <a:pt x="351" y="37"/>
                      <a:pt x="351" y="44"/>
                    </a:cubicBezTo>
                    <a:cubicBezTo>
                      <a:pt x="351" y="55"/>
                      <a:pt x="363" y="64"/>
                      <a:pt x="371" y="64"/>
                    </a:cubicBezTo>
                    <a:cubicBezTo>
                      <a:pt x="377" y="64"/>
                      <a:pt x="380" y="64"/>
                      <a:pt x="384" y="64"/>
                    </a:cubicBezTo>
                    <a:cubicBezTo>
                      <a:pt x="412" y="64"/>
                      <a:pt x="423" y="100"/>
                      <a:pt x="455" y="100"/>
                    </a:cubicBezTo>
                    <a:cubicBezTo>
                      <a:pt x="459" y="100"/>
                      <a:pt x="464" y="95"/>
                      <a:pt x="464" y="93"/>
                    </a:cubicBezTo>
                    <a:cubicBezTo>
                      <a:pt x="464" y="90"/>
                      <a:pt x="464" y="87"/>
                      <a:pt x="464" y="84"/>
                    </a:cubicBezTo>
                    <a:cubicBezTo>
                      <a:pt x="464" y="70"/>
                      <a:pt x="475" y="70"/>
                      <a:pt x="488" y="66"/>
                    </a:cubicBezTo>
                    <a:lnTo>
                      <a:pt x="490" y="66"/>
                    </a:lnTo>
                    <a:close/>
                  </a:path>
                </a:pathLst>
              </a:custGeom>
              <a:grpFill/>
              <a:ln w="9525">
                <a:noFill/>
                <a:round/>
              </a:ln>
            </p:spPr>
            <p:txBody>
              <a:bodyPr vert="horz" wrap="square" lIns="91440" tIns="45720" rIns="91440" bIns="45720" numCol="1" anchor="t" anchorCtr="0" compatLnSpc="1"/>
              <a:lstStyle/>
              <a:p>
                <a:endParaRPr lang="en-US" dirty="0">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grpSp>
        <p:grpSp>
          <p:nvGrpSpPr>
            <p:cNvPr id="5" name="Group 274"/>
            <p:cNvGrpSpPr/>
            <p:nvPr/>
          </p:nvGrpSpPr>
          <p:grpSpPr>
            <a:xfrm>
              <a:off x="1945621" y="2801220"/>
              <a:ext cx="759070" cy="1225954"/>
              <a:chOff x="3030538" y="2674938"/>
              <a:chExt cx="779463" cy="1258888"/>
            </a:xfrm>
            <a:grpFill/>
          </p:grpSpPr>
          <p:sp>
            <p:nvSpPr>
              <p:cNvPr id="445" name="Freeform 22"/>
              <p:cNvSpPr/>
              <p:nvPr/>
            </p:nvSpPr>
            <p:spPr bwMode="auto">
              <a:xfrm>
                <a:off x="3541713" y="2881313"/>
                <a:ext cx="39688" cy="31750"/>
              </a:xfrm>
              <a:custGeom>
                <a:avLst/>
                <a:gdLst/>
                <a:ahLst/>
                <a:cxnLst>
                  <a:cxn ang="0">
                    <a:pos x="10" y="0"/>
                  </a:cxn>
                  <a:cxn ang="0">
                    <a:pos x="20" y="4"/>
                  </a:cxn>
                  <a:cxn ang="0">
                    <a:pos x="27" y="5"/>
                  </a:cxn>
                  <a:cxn ang="0">
                    <a:pos x="30" y="9"/>
                  </a:cxn>
                  <a:cxn ang="0">
                    <a:pos x="18" y="23"/>
                  </a:cxn>
                  <a:cxn ang="0">
                    <a:pos x="0" y="11"/>
                  </a:cxn>
                  <a:cxn ang="0">
                    <a:pos x="9" y="0"/>
                  </a:cxn>
                  <a:cxn ang="0">
                    <a:pos x="10" y="0"/>
                  </a:cxn>
                </a:cxnLst>
                <a:rect l="0" t="0" r="r" b="b"/>
                <a:pathLst>
                  <a:path w="30" h="23">
                    <a:moveTo>
                      <a:pt x="10" y="0"/>
                    </a:moveTo>
                    <a:cubicBezTo>
                      <a:pt x="13" y="1"/>
                      <a:pt x="16" y="4"/>
                      <a:pt x="20" y="4"/>
                    </a:cubicBezTo>
                    <a:cubicBezTo>
                      <a:pt x="21" y="9"/>
                      <a:pt x="25" y="5"/>
                      <a:pt x="27" y="5"/>
                    </a:cubicBezTo>
                    <a:cubicBezTo>
                      <a:pt x="29" y="5"/>
                      <a:pt x="30" y="8"/>
                      <a:pt x="30" y="9"/>
                    </a:cubicBezTo>
                    <a:cubicBezTo>
                      <a:pt x="30" y="12"/>
                      <a:pt x="23" y="23"/>
                      <a:pt x="18" y="23"/>
                    </a:cubicBezTo>
                    <a:cubicBezTo>
                      <a:pt x="11" y="23"/>
                      <a:pt x="0" y="15"/>
                      <a:pt x="0" y="11"/>
                    </a:cubicBezTo>
                    <a:cubicBezTo>
                      <a:pt x="0" y="4"/>
                      <a:pt x="3" y="0"/>
                      <a:pt x="9" y="0"/>
                    </a:cubicBezTo>
                    <a:cubicBezTo>
                      <a:pt x="9" y="0"/>
                      <a:pt x="10" y="0"/>
                      <a:pt x="10" y="0"/>
                    </a:cubicBezTo>
                    <a:close/>
                  </a:path>
                </a:pathLst>
              </a:custGeom>
              <a:grpFill/>
              <a:ln w="9525">
                <a:noFill/>
                <a:round/>
              </a:ln>
            </p:spPr>
            <p:txBody>
              <a:bodyPr vert="horz" wrap="square" lIns="91440" tIns="45720" rIns="91440" bIns="45720" numCol="1" anchor="t" anchorCtr="0" compatLnSpc="1"/>
              <a:lstStyle/>
              <a:p>
                <a:endParaRPr lang="en-US" dirty="0">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446" name="Freeform 23"/>
              <p:cNvSpPr/>
              <p:nvPr/>
            </p:nvSpPr>
            <p:spPr bwMode="auto">
              <a:xfrm>
                <a:off x="3030538" y="2674938"/>
                <a:ext cx="779463" cy="1258888"/>
              </a:xfrm>
              <a:custGeom>
                <a:avLst/>
                <a:gdLst/>
                <a:ahLst/>
                <a:cxnLst>
                  <a:cxn ang="0">
                    <a:pos x="46" y="91"/>
                  </a:cxn>
                  <a:cxn ang="0">
                    <a:pos x="51" y="51"/>
                  </a:cxn>
                  <a:cxn ang="0">
                    <a:pos x="59" y="46"/>
                  </a:cxn>
                  <a:cxn ang="0">
                    <a:pos x="82" y="18"/>
                  </a:cxn>
                  <a:cxn ang="0">
                    <a:pos x="128" y="6"/>
                  </a:cxn>
                  <a:cxn ang="0">
                    <a:pos x="126" y="42"/>
                  </a:cxn>
                  <a:cxn ang="0">
                    <a:pos x="136" y="13"/>
                  </a:cxn>
                  <a:cxn ang="0">
                    <a:pos x="146" y="5"/>
                  </a:cxn>
                  <a:cxn ang="0">
                    <a:pos x="194" y="24"/>
                  </a:cxn>
                  <a:cxn ang="0">
                    <a:pos x="227" y="20"/>
                  </a:cxn>
                  <a:cxn ang="0">
                    <a:pos x="233" y="26"/>
                  </a:cxn>
                  <a:cxn ang="0">
                    <a:pos x="270" y="50"/>
                  </a:cxn>
                  <a:cxn ang="0">
                    <a:pos x="328" y="84"/>
                  </a:cxn>
                  <a:cxn ang="0">
                    <a:pos x="354" y="89"/>
                  </a:cxn>
                  <a:cxn ang="0">
                    <a:pos x="389" y="130"/>
                  </a:cxn>
                  <a:cxn ang="0">
                    <a:pos x="383" y="170"/>
                  </a:cxn>
                  <a:cxn ang="0">
                    <a:pos x="403" y="185"/>
                  </a:cxn>
                  <a:cxn ang="0">
                    <a:pos x="454" y="175"/>
                  </a:cxn>
                  <a:cxn ang="0">
                    <a:pos x="467" y="191"/>
                  </a:cxn>
                  <a:cxn ang="0">
                    <a:pos x="513" y="191"/>
                  </a:cxn>
                  <a:cxn ang="0">
                    <a:pos x="575" y="220"/>
                  </a:cxn>
                  <a:cxn ang="0">
                    <a:pos x="549" y="310"/>
                  </a:cxn>
                  <a:cxn ang="0">
                    <a:pos x="532" y="374"/>
                  </a:cxn>
                  <a:cxn ang="0">
                    <a:pos x="522" y="405"/>
                  </a:cxn>
                  <a:cxn ang="0">
                    <a:pos x="485" y="449"/>
                  </a:cxn>
                  <a:cxn ang="0">
                    <a:pos x="429" y="474"/>
                  </a:cxn>
                  <a:cxn ang="0">
                    <a:pos x="412" y="524"/>
                  </a:cxn>
                  <a:cxn ang="0">
                    <a:pos x="388" y="559"/>
                  </a:cxn>
                  <a:cxn ang="0">
                    <a:pos x="311" y="614"/>
                  </a:cxn>
                  <a:cxn ang="0">
                    <a:pos x="297" y="619"/>
                  </a:cxn>
                  <a:cxn ang="0">
                    <a:pos x="308" y="654"/>
                  </a:cxn>
                  <a:cxn ang="0">
                    <a:pos x="244" y="677"/>
                  </a:cxn>
                  <a:cxn ang="0">
                    <a:pos x="240" y="707"/>
                  </a:cxn>
                  <a:cxn ang="0">
                    <a:pos x="205" y="711"/>
                  </a:cxn>
                  <a:cxn ang="0">
                    <a:pos x="225" y="730"/>
                  </a:cxn>
                  <a:cxn ang="0">
                    <a:pos x="214" y="739"/>
                  </a:cxn>
                  <a:cxn ang="0">
                    <a:pos x="178" y="787"/>
                  </a:cxn>
                  <a:cxn ang="0">
                    <a:pos x="176" y="846"/>
                  </a:cxn>
                  <a:cxn ang="0">
                    <a:pos x="161" y="884"/>
                  </a:cxn>
                  <a:cxn ang="0">
                    <a:pos x="200" y="935"/>
                  </a:cxn>
                  <a:cxn ang="0">
                    <a:pos x="169" y="945"/>
                  </a:cxn>
                  <a:cxn ang="0">
                    <a:pos x="127" y="921"/>
                  </a:cxn>
                  <a:cxn ang="0">
                    <a:pos x="92" y="903"/>
                  </a:cxn>
                  <a:cxn ang="0">
                    <a:pos x="93" y="889"/>
                  </a:cxn>
                  <a:cxn ang="0">
                    <a:pos x="84" y="857"/>
                  </a:cxn>
                  <a:cxn ang="0">
                    <a:pos x="82" y="791"/>
                  </a:cxn>
                  <a:cxn ang="0">
                    <a:pos x="86" y="782"/>
                  </a:cxn>
                  <a:cxn ang="0">
                    <a:pos x="112" y="718"/>
                  </a:cxn>
                  <a:cxn ang="0">
                    <a:pos x="95" y="708"/>
                  </a:cxn>
                  <a:cxn ang="0">
                    <a:pos x="102" y="680"/>
                  </a:cxn>
                  <a:cxn ang="0">
                    <a:pos x="114" y="626"/>
                  </a:cxn>
                  <a:cxn ang="0">
                    <a:pos x="124" y="562"/>
                  </a:cxn>
                  <a:cxn ang="0">
                    <a:pos x="136" y="494"/>
                  </a:cxn>
                  <a:cxn ang="0">
                    <a:pos x="143" y="434"/>
                  </a:cxn>
                  <a:cxn ang="0">
                    <a:pos x="104" y="370"/>
                  </a:cxn>
                  <a:cxn ang="0">
                    <a:pos x="62" y="330"/>
                  </a:cxn>
                  <a:cxn ang="0">
                    <a:pos x="28" y="261"/>
                  </a:cxn>
                  <a:cxn ang="0">
                    <a:pos x="11" y="242"/>
                  </a:cxn>
                  <a:cxn ang="0">
                    <a:pos x="18" y="191"/>
                  </a:cxn>
                  <a:cxn ang="0">
                    <a:pos x="14" y="148"/>
                  </a:cxn>
                  <a:cxn ang="0">
                    <a:pos x="47" y="106"/>
                  </a:cxn>
                </a:cxnLst>
                <a:rect l="0" t="0" r="r" b="b"/>
                <a:pathLst>
                  <a:path w="586" h="945">
                    <a:moveTo>
                      <a:pt x="49" y="103"/>
                    </a:moveTo>
                    <a:cubicBezTo>
                      <a:pt x="49" y="102"/>
                      <a:pt x="49" y="101"/>
                      <a:pt x="49" y="100"/>
                    </a:cubicBezTo>
                    <a:cubicBezTo>
                      <a:pt x="49" y="97"/>
                      <a:pt x="46" y="94"/>
                      <a:pt x="46" y="91"/>
                    </a:cubicBezTo>
                    <a:cubicBezTo>
                      <a:pt x="46" y="85"/>
                      <a:pt x="48" y="84"/>
                      <a:pt x="48" y="79"/>
                    </a:cubicBezTo>
                    <a:cubicBezTo>
                      <a:pt x="48" y="70"/>
                      <a:pt x="40" y="71"/>
                      <a:pt x="40" y="63"/>
                    </a:cubicBezTo>
                    <a:cubicBezTo>
                      <a:pt x="40" y="57"/>
                      <a:pt x="49" y="55"/>
                      <a:pt x="51" y="51"/>
                    </a:cubicBezTo>
                    <a:cubicBezTo>
                      <a:pt x="55" y="52"/>
                      <a:pt x="53" y="52"/>
                      <a:pt x="57" y="51"/>
                    </a:cubicBezTo>
                    <a:cubicBezTo>
                      <a:pt x="57" y="50"/>
                      <a:pt x="57" y="49"/>
                      <a:pt x="57" y="48"/>
                    </a:cubicBezTo>
                    <a:cubicBezTo>
                      <a:pt x="57" y="48"/>
                      <a:pt x="58" y="46"/>
                      <a:pt x="59" y="46"/>
                    </a:cubicBezTo>
                    <a:cubicBezTo>
                      <a:pt x="59" y="42"/>
                      <a:pt x="64" y="40"/>
                      <a:pt x="66" y="39"/>
                    </a:cubicBezTo>
                    <a:cubicBezTo>
                      <a:pt x="69" y="37"/>
                      <a:pt x="69" y="31"/>
                      <a:pt x="70" y="28"/>
                    </a:cubicBezTo>
                    <a:cubicBezTo>
                      <a:pt x="72" y="21"/>
                      <a:pt x="76" y="19"/>
                      <a:pt x="82" y="18"/>
                    </a:cubicBezTo>
                    <a:cubicBezTo>
                      <a:pt x="93" y="14"/>
                      <a:pt x="100" y="12"/>
                      <a:pt x="111" y="9"/>
                    </a:cubicBezTo>
                    <a:cubicBezTo>
                      <a:pt x="117" y="7"/>
                      <a:pt x="118" y="0"/>
                      <a:pt x="124" y="0"/>
                    </a:cubicBezTo>
                    <a:cubicBezTo>
                      <a:pt x="126" y="0"/>
                      <a:pt x="128" y="5"/>
                      <a:pt x="128" y="6"/>
                    </a:cubicBezTo>
                    <a:cubicBezTo>
                      <a:pt x="128" y="9"/>
                      <a:pt x="125" y="11"/>
                      <a:pt x="123" y="11"/>
                    </a:cubicBezTo>
                    <a:cubicBezTo>
                      <a:pt x="122" y="18"/>
                      <a:pt x="119" y="25"/>
                      <a:pt x="119" y="29"/>
                    </a:cubicBezTo>
                    <a:cubicBezTo>
                      <a:pt x="119" y="34"/>
                      <a:pt x="122" y="42"/>
                      <a:pt x="126" y="42"/>
                    </a:cubicBezTo>
                    <a:cubicBezTo>
                      <a:pt x="128" y="42"/>
                      <a:pt x="131" y="37"/>
                      <a:pt x="131" y="35"/>
                    </a:cubicBezTo>
                    <a:cubicBezTo>
                      <a:pt x="131" y="30"/>
                      <a:pt x="125" y="27"/>
                      <a:pt x="125" y="21"/>
                    </a:cubicBezTo>
                    <a:cubicBezTo>
                      <a:pt x="125" y="15"/>
                      <a:pt x="132" y="16"/>
                      <a:pt x="136" y="13"/>
                    </a:cubicBezTo>
                    <a:cubicBezTo>
                      <a:pt x="147" y="13"/>
                      <a:pt x="147" y="13"/>
                      <a:pt x="147" y="13"/>
                    </a:cubicBezTo>
                    <a:cubicBezTo>
                      <a:pt x="145" y="8"/>
                      <a:pt x="139" y="10"/>
                      <a:pt x="139" y="5"/>
                    </a:cubicBezTo>
                    <a:cubicBezTo>
                      <a:pt x="146" y="5"/>
                      <a:pt x="146" y="5"/>
                      <a:pt x="146" y="5"/>
                    </a:cubicBezTo>
                    <a:cubicBezTo>
                      <a:pt x="148" y="12"/>
                      <a:pt x="158" y="14"/>
                      <a:pt x="165" y="16"/>
                    </a:cubicBezTo>
                    <a:cubicBezTo>
                      <a:pt x="165" y="20"/>
                      <a:pt x="167" y="23"/>
                      <a:pt x="170" y="24"/>
                    </a:cubicBezTo>
                    <a:cubicBezTo>
                      <a:pt x="177" y="24"/>
                      <a:pt x="190" y="24"/>
                      <a:pt x="194" y="24"/>
                    </a:cubicBezTo>
                    <a:cubicBezTo>
                      <a:pt x="194" y="28"/>
                      <a:pt x="199" y="29"/>
                      <a:pt x="203" y="29"/>
                    </a:cubicBezTo>
                    <a:cubicBezTo>
                      <a:pt x="209" y="28"/>
                      <a:pt x="214" y="28"/>
                      <a:pt x="216" y="22"/>
                    </a:cubicBezTo>
                    <a:cubicBezTo>
                      <a:pt x="217" y="21"/>
                      <a:pt x="226" y="21"/>
                      <a:pt x="227" y="20"/>
                    </a:cubicBezTo>
                    <a:cubicBezTo>
                      <a:pt x="232" y="20"/>
                      <a:pt x="240" y="21"/>
                      <a:pt x="240" y="21"/>
                    </a:cubicBezTo>
                    <a:cubicBezTo>
                      <a:pt x="238" y="23"/>
                      <a:pt x="234" y="23"/>
                      <a:pt x="233" y="22"/>
                    </a:cubicBezTo>
                    <a:cubicBezTo>
                      <a:pt x="233" y="26"/>
                      <a:pt x="233" y="26"/>
                      <a:pt x="233" y="26"/>
                    </a:cubicBezTo>
                    <a:cubicBezTo>
                      <a:pt x="236" y="32"/>
                      <a:pt x="245" y="33"/>
                      <a:pt x="252" y="36"/>
                    </a:cubicBezTo>
                    <a:cubicBezTo>
                      <a:pt x="258" y="37"/>
                      <a:pt x="256" y="44"/>
                      <a:pt x="258" y="50"/>
                    </a:cubicBezTo>
                    <a:cubicBezTo>
                      <a:pt x="270" y="50"/>
                      <a:pt x="270" y="50"/>
                      <a:pt x="270" y="50"/>
                    </a:cubicBezTo>
                    <a:cubicBezTo>
                      <a:pt x="279" y="58"/>
                      <a:pt x="283" y="57"/>
                      <a:pt x="288" y="68"/>
                    </a:cubicBezTo>
                    <a:cubicBezTo>
                      <a:pt x="289" y="70"/>
                      <a:pt x="293" y="70"/>
                      <a:pt x="295" y="70"/>
                    </a:cubicBezTo>
                    <a:cubicBezTo>
                      <a:pt x="298" y="83"/>
                      <a:pt x="316" y="81"/>
                      <a:pt x="328" y="84"/>
                    </a:cubicBezTo>
                    <a:cubicBezTo>
                      <a:pt x="340" y="84"/>
                      <a:pt x="340" y="84"/>
                      <a:pt x="340" y="84"/>
                    </a:cubicBezTo>
                    <a:cubicBezTo>
                      <a:pt x="343" y="85"/>
                      <a:pt x="350" y="89"/>
                      <a:pt x="354" y="89"/>
                    </a:cubicBezTo>
                    <a:cubicBezTo>
                      <a:pt x="354" y="89"/>
                      <a:pt x="354" y="89"/>
                      <a:pt x="354" y="89"/>
                    </a:cubicBezTo>
                    <a:cubicBezTo>
                      <a:pt x="355" y="89"/>
                      <a:pt x="356" y="89"/>
                      <a:pt x="357" y="89"/>
                    </a:cubicBezTo>
                    <a:cubicBezTo>
                      <a:pt x="364" y="89"/>
                      <a:pt x="373" y="104"/>
                      <a:pt x="381" y="106"/>
                    </a:cubicBezTo>
                    <a:cubicBezTo>
                      <a:pt x="381" y="111"/>
                      <a:pt x="386" y="125"/>
                      <a:pt x="389" y="130"/>
                    </a:cubicBezTo>
                    <a:cubicBezTo>
                      <a:pt x="391" y="134"/>
                      <a:pt x="397" y="134"/>
                      <a:pt x="397" y="139"/>
                    </a:cubicBezTo>
                    <a:cubicBezTo>
                      <a:pt x="390" y="148"/>
                      <a:pt x="377" y="152"/>
                      <a:pt x="377" y="165"/>
                    </a:cubicBezTo>
                    <a:cubicBezTo>
                      <a:pt x="377" y="170"/>
                      <a:pt x="381" y="169"/>
                      <a:pt x="383" y="170"/>
                    </a:cubicBezTo>
                    <a:cubicBezTo>
                      <a:pt x="387" y="172"/>
                      <a:pt x="390" y="176"/>
                      <a:pt x="390" y="180"/>
                    </a:cubicBezTo>
                    <a:cubicBezTo>
                      <a:pt x="401" y="180"/>
                      <a:pt x="401" y="180"/>
                      <a:pt x="401" y="180"/>
                    </a:cubicBezTo>
                    <a:cubicBezTo>
                      <a:pt x="401" y="182"/>
                      <a:pt x="402" y="185"/>
                      <a:pt x="403" y="185"/>
                    </a:cubicBezTo>
                    <a:cubicBezTo>
                      <a:pt x="405" y="185"/>
                      <a:pt x="407" y="182"/>
                      <a:pt x="408" y="180"/>
                    </a:cubicBezTo>
                    <a:cubicBezTo>
                      <a:pt x="413" y="173"/>
                      <a:pt x="418" y="164"/>
                      <a:pt x="425" y="164"/>
                    </a:cubicBezTo>
                    <a:cubicBezTo>
                      <a:pt x="433" y="164"/>
                      <a:pt x="449" y="172"/>
                      <a:pt x="454" y="175"/>
                    </a:cubicBezTo>
                    <a:cubicBezTo>
                      <a:pt x="458" y="178"/>
                      <a:pt x="462" y="177"/>
                      <a:pt x="463" y="180"/>
                    </a:cubicBezTo>
                    <a:cubicBezTo>
                      <a:pt x="464" y="184"/>
                      <a:pt x="464" y="187"/>
                      <a:pt x="464" y="191"/>
                    </a:cubicBezTo>
                    <a:cubicBezTo>
                      <a:pt x="467" y="191"/>
                      <a:pt x="467" y="191"/>
                      <a:pt x="467" y="191"/>
                    </a:cubicBezTo>
                    <a:cubicBezTo>
                      <a:pt x="471" y="190"/>
                      <a:pt x="472" y="186"/>
                      <a:pt x="476" y="186"/>
                    </a:cubicBezTo>
                    <a:cubicBezTo>
                      <a:pt x="486" y="186"/>
                      <a:pt x="487" y="194"/>
                      <a:pt x="496" y="194"/>
                    </a:cubicBezTo>
                    <a:cubicBezTo>
                      <a:pt x="513" y="191"/>
                      <a:pt x="513" y="191"/>
                      <a:pt x="513" y="191"/>
                    </a:cubicBezTo>
                    <a:cubicBezTo>
                      <a:pt x="521" y="193"/>
                      <a:pt x="529" y="196"/>
                      <a:pt x="534" y="198"/>
                    </a:cubicBezTo>
                    <a:cubicBezTo>
                      <a:pt x="538" y="205"/>
                      <a:pt x="551" y="217"/>
                      <a:pt x="558" y="220"/>
                    </a:cubicBezTo>
                    <a:cubicBezTo>
                      <a:pt x="565" y="221"/>
                      <a:pt x="569" y="219"/>
                      <a:pt x="575" y="220"/>
                    </a:cubicBezTo>
                    <a:cubicBezTo>
                      <a:pt x="584" y="223"/>
                      <a:pt x="586" y="232"/>
                      <a:pt x="586" y="242"/>
                    </a:cubicBezTo>
                    <a:cubicBezTo>
                      <a:pt x="586" y="274"/>
                      <a:pt x="568" y="283"/>
                      <a:pt x="556" y="301"/>
                    </a:cubicBezTo>
                    <a:cubicBezTo>
                      <a:pt x="553" y="305"/>
                      <a:pt x="551" y="306"/>
                      <a:pt x="549" y="310"/>
                    </a:cubicBezTo>
                    <a:cubicBezTo>
                      <a:pt x="544" y="317"/>
                      <a:pt x="540" y="317"/>
                      <a:pt x="535" y="322"/>
                    </a:cubicBezTo>
                    <a:cubicBezTo>
                      <a:pt x="529" y="328"/>
                      <a:pt x="535" y="343"/>
                      <a:pt x="535" y="353"/>
                    </a:cubicBezTo>
                    <a:cubicBezTo>
                      <a:pt x="535" y="361"/>
                      <a:pt x="532" y="369"/>
                      <a:pt x="532" y="374"/>
                    </a:cubicBezTo>
                    <a:cubicBezTo>
                      <a:pt x="532" y="377"/>
                      <a:pt x="530" y="378"/>
                      <a:pt x="530" y="380"/>
                    </a:cubicBezTo>
                    <a:cubicBezTo>
                      <a:pt x="528" y="382"/>
                      <a:pt x="524" y="386"/>
                      <a:pt x="524" y="390"/>
                    </a:cubicBezTo>
                    <a:cubicBezTo>
                      <a:pt x="524" y="394"/>
                      <a:pt x="523" y="403"/>
                      <a:pt x="522" y="405"/>
                    </a:cubicBezTo>
                    <a:cubicBezTo>
                      <a:pt x="515" y="415"/>
                      <a:pt x="513" y="419"/>
                      <a:pt x="506" y="428"/>
                    </a:cubicBezTo>
                    <a:cubicBezTo>
                      <a:pt x="505" y="431"/>
                      <a:pt x="505" y="436"/>
                      <a:pt x="504" y="438"/>
                    </a:cubicBezTo>
                    <a:cubicBezTo>
                      <a:pt x="502" y="443"/>
                      <a:pt x="492" y="449"/>
                      <a:pt x="485" y="449"/>
                    </a:cubicBezTo>
                    <a:cubicBezTo>
                      <a:pt x="476" y="449"/>
                      <a:pt x="470" y="449"/>
                      <a:pt x="463" y="452"/>
                    </a:cubicBezTo>
                    <a:cubicBezTo>
                      <a:pt x="461" y="453"/>
                      <a:pt x="460" y="455"/>
                      <a:pt x="459" y="457"/>
                    </a:cubicBezTo>
                    <a:cubicBezTo>
                      <a:pt x="448" y="467"/>
                      <a:pt x="437" y="461"/>
                      <a:pt x="429" y="474"/>
                    </a:cubicBezTo>
                    <a:cubicBezTo>
                      <a:pt x="426" y="479"/>
                      <a:pt x="420" y="479"/>
                      <a:pt x="416" y="483"/>
                    </a:cubicBezTo>
                    <a:cubicBezTo>
                      <a:pt x="411" y="489"/>
                      <a:pt x="412" y="495"/>
                      <a:pt x="412" y="503"/>
                    </a:cubicBezTo>
                    <a:cubicBezTo>
                      <a:pt x="412" y="524"/>
                      <a:pt x="412" y="524"/>
                      <a:pt x="412" y="524"/>
                    </a:cubicBezTo>
                    <a:cubicBezTo>
                      <a:pt x="403" y="528"/>
                      <a:pt x="398" y="536"/>
                      <a:pt x="394" y="545"/>
                    </a:cubicBezTo>
                    <a:cubicBezTo>
                      <a:pt x="394" y="545"/>
                      <a:pt x="394" y="545"/>
                      <a:pt x="394" y="545"/>
                    </a:cubicBezTo>
                    <a:cubicBezTo>
                      <a:pt x="391" y="550"/>
                      <a:pt x="391" y="553"/>
                      <a:pt x="388" y="559"/>
                    </a:cubicBezTo>
                    <a:cubicBezTo>
                      <a:pt x="380" y="571"/>
                      <a:pt x="371" y="572"/>
                      <a:pt x="364" y="584"/>
                    </a:cubicBezTo>
                    <a:cubicBezTo>
                      <a:pt x="355" y="597"/>
                      <a:pt x="351" y="619"/>
                      <a:pt x="331" y="619"/>
                    </a:cubicBezTo>
                    <a:cubicBezTo>
                      <a:pt x="324" y="619"/>
                      <a:pt x="314" y="614"/>
                      <a:pt x="311" y="614"/>
                    </a:cubicBezTo>
                    <a:cubicBezTo>
                      <a:pt x="305" y="614"/>
                      <a:pt x="299" y="609"/>
                      <a:pt x="293" y="609"/>
                    </a:cubicBezTo>
                    <a:cubicBezTo>
                      <a:pt x="291" y="609"/>
                      <a:pt x="289" y="610"/>
                      <a:pt x="289" y="611"/>
                    </a:cubicBezTo>
                    <a:cubicBezTo>
                      <a:pt x="289" y="615"/>
                      <a:pt x="296" y="617"/>
                      <a:pt x="297" y="619"/>
                    </a:cubicBezTo>
                    <a:cubicBezTo>
                      <a:pt x="300" y="622"/>
                      <a:pt x="300" y="627"/>
                      <a:pt x="302" y="632"/>
                    </a:cubicBezTo>
                    <a:cubicBezTo>
                      <a:pt x="304" y="637"/>
                      <a:pt x="311" y="637"/>
                      <a:pt x="311" y="642"/>
                    </a:cubicBezTo>
                    <a:cubicBezTo>
                      <a:pt x="311" y="647"/>
                      <a:pt x="311" y="650"/>
                      <a:pt x="308" y="654"/>
                    </a:cubicBezTo>
                    <a:cubicBezTo>
                      <a:pt x="304" y="660"/>
                      <a:pt x="301" y="663"/>
                      <a:pt x="297" y="667"/>
                    </a:cubicBezTo>
                    <a:cubicBezTo>
                      <a:pt x="289" y="675"/>
                      <a:pt x="280" y="673"/>
                      <a:pt x="270" y="676"/>
                    </a:cubicBezTo>
                    <a:cubicBezTo>
                      <a:pt x="263" y="678"/>
                      <a:pt x="248" y="673"/>
                      <a:pt x="244" y="677"/>
                    </a:cubicBezTo>
                    <a:cubicBezTo>
                      <a:pt x="238" y="683"/>
                      <a:pt x="243" y="696"/>
                      <a:pt x="240" y="703"/>
                    </a:cubicBezTo>
                    <a:cubicBezTo>
                      <a:pt x="240" y="702"/>
                      <a:pt x="240" y="702"/>
                      <a:pt x="240" y="702"/>
                    </a:cubicBezTo>
                    <a:cubicBezTo>
                      <a:pt x="240" y="703"/>
                      <a:pt x="240" y="706"/>
                      <a:pt x="240" y="707"/>
                    </a:cubicBezTo>
                    <a:cubicBezTo>
                      <a:pt x="240" y="709"/>
                      <a:pt x="233" y="712"/>
                      <a:pt x="229" y="712"/>
                    </a:cubicBezTo>
                    <a:cubicBezTo>
                      <a:pt x="220" y="712"/>
                      <a:pt x="218" y="706"/>
                      <a:pt x="210" y="706"/>
                    </a:cubicBezTo>
                    <a:cubicBezTo>
                      <a:pt x="207" y="706"/>
                      <a:pt x="205" y="709"/>
                      <a:pt x="205" y="711"/>
                    </a:cubicBezTo>
                    <a:cubicBezTo>
                      <a:pt x="205" y="717"/>
                      <a:pt x="211" y="729"/>
                      <a:pt x="214" y="729"/>
                    </a:cubicBezTo>
                    <a:cubicBezTo>
                      <a:pt x="217" y="729"/>
                      <a:pt x="219" y="726"/>
                      <a:pt x="221" y="726"/>
                    </a:cubicBezTo>
                    <a:cubicBezTo>
                      <a:pt x="222" y="728"/>
                      <a:pt x="225" y="728"/>
                      <a:pt x="225" y="730"/>
                    </a:cubicBezTo>
                    <a:cubicBezTo>
                      <a:pt x="225" y="733"/>
                      <a:pt x="221" y="736"/>
                      <a:pt x="220" y="736"/>
                    </a:cubicBezTo>
                    <a:cubicBezTo>
                      <a:pt x="215" y="736"/>
                      <a:pt x="213" y="732"/>
                      <a:pt x="209" y="732"/>
                    </a:cubicBezTo>
                    <a:cubicBezTo>
                      <a:pt x="209" y="737"/>
                      <a:pt x="211" y="738"/>
                      <a:pt x="214" y="739"/>
                    </a:cubicBezTo>
                    <a:cubicBezTo>
                      <a:pt x="206" y="747"/>
                      <a:pt x="206" y="755"/>
                      <a:pt x="203" y="766"/>
                    </a:cubicBezTo>
                    <a:cubicBezTo>
                      <a:pt x="202" y="770"/>
                      <a:pt x="194" y="771"/>
                      <a:pt x="191" y="771"/>
                    </a:cubicBezTo>
                    <a:cubicBezTo>
                      <a:pt x="184" y="773"/>
                      <a:pt x="178" y="779"/>
                      <a:pt x="178" y="787"/>
                    </a:cubicBezTo>
                    <a:cubicBezTo>
                      <a:pt x="178" y="804"/>
                      <a:pt x="198" y="798"/>
                      <a:pt x="198" y="811"/>
                    </a:cubicBezTo>
                    <a:cubicBezTo>
                      <a:pt x="198" y="824"/>
                      <a:pt x="187" y="825"/>
                      <a:pt x="181" y="831"/>
                    </a:cubicBezTo>
                    <a:cubicBezTo>
                      <a:pt x="177" y="835"/>
                      <a:pt x="178" y="841"/>
                      <a:pt x="176" y="846"/>
                    </a:cubicBezTo>
                    <a:cubicBezTo>
                      <a:pt x="173" y="852"/>
                      <a:pt x="166" y="850"/>
                      <a:pt x="162" y="854"/>
                    </a:cubicBezTo>
                    <a:cubicBezTo>
                      <a:pt x="156" y="859"/>
                      <a:pt x="154" y="865"/>
                      <a:pt x="154" y="874"/>
                    </a:cubicBezTo>
                    <a:cubicBezTo>
                      <a:pt x="154" y="878"/>
                      <a:pt x="158" y="883"/>
                      <a:pt x="161" y="884"/>
                    </a:cubicBezTo>
                    <a:cubicBezTo>
                      <a:pt x="169" y="888"/>
                      <a:pt x="168" y="908"/>
                      <a:pt x="174" y="914"/>
                    </a:cubicBezTo>
                    <a:cubicBezTo>
                      <a:pt x="184" y="924"/>
                      <a:pt x="196" y="928"/>
                      <a:pt x="207" y="934"/>
                    </a:cubicBezTo>
                    <a:cubicBezTo>
                      <a:pt x="206" y="936"/>
                      <a:pt x="203" y="935"/>
                      <a:pt x="200" y="935"/>
                    </a:cubicBezTo>
                    <a:cubicBezTo>
                      <a:pt x="194" y="935"/>
                      <a:pt x="183" y="943"/>
                      <a:pt x="179" y="943"/>
                    </a:cubicBezTo>
                    <a:cubicBezTo>
                      <a:pt x="176" y="943"/>
                      <a:pt x="176" y="943"/>
                      <a:pt x="174" y="943"/>
                    </a:cubicBezTo>
                    <a:cubicBezTo>
                      <a:pt x="173" y="943"/>
                      <a:pt x="171" y="945"/>
                      <a:pt x="169" y="945"/>
                    </a:cubicBezTo>
                    <a:cubicBezTo>
                      <a:pt x="165" y="945"/>
                      <a:pt x="162" y="945"/>
                      <a:pt x="157" y="945"/>
                    </a:cubicBezTo>
                    <a:cubicBezTo>
                      <a:pt x="147" y="945"/>
                      <a:pt x="151" y="933"/>
                      <a:pt x="143" y="931"/>
                    </a:cubicBezTo>
                    <a:cubicBezTo>
                      <a:pt x="137" y="929"/>
                      <a:pt x="127" y="929"/>
                      <a:pt x="127" y="921"/>
                    </a:cubicBezTo>
                    <a:cubicBezTo>
                      <a:pt x="124" y="921"/>
                      <a:pt x="122" y="921"/>
                      <a:pt x="119" y="921"/>
                    </a:cubicBezTo>
                    <a:cubicBezTo>
                      <a:pt x="115" y="921"/>
                      <a:pt x="114" y="917"/>
                      <a:pt x="114" y="915"/>
                    </a:cubicBezTo>
                    <a:cubicBezTo>
                      <a:pt x="102" y="915"/>
                      <a:pt x="98" y="909"/>
                      <a:pt x="92" y="903"/>
                    </a:cubicBezTo>
                    <a:cubicBezTo>
                      <a:pt x="91" y="902"/>
                      <a:pt x="88" y="900"/>
                      <a:pt x="88" y="899"/>
                    </a:cubicBezTo>
                    <a:cubicBezTo>
                      <a:pt x="88" y="895"/>
                      <a:pt x="96" y="895"/>
                      <a:pt x="97" y="891"/>
                    </a:cubicBezTo>
                    <a:cubicBezTo>
                      <a:pt x="95" y="891"/>
                      <a:pt x="94" y="890"/>
                      <a:pt x="93" y="889"/>
                    </a:cubicBezTo>
                    <a:cubicBezTo>
                      <a:pt x="94" y="887"/>
                      <a:pt x="96" y="884"/>
                      <a:pt x="96" y="882"/>
                    </a:cubicBezTo>
                    <a:cubicBezTo>
                      <a:pt x="96" y="871"/>
                      <a:pt x="84" y="873"/>
                      <a:pt x="84" y="863"/>
                    </a:cubicBezTo>
                    <a:cubicBezTo>
                      <a:pt x="84" y="860"/>
                      <a:pt x="84" y="859"/>
                      <a:pt x="84" y="857"/>
                    </a:cubicBezTo>
                    <a:cubicBezTo>
                      <a:pt x="84" y="848"/>
                      <a:pt x="78" y="832"/>
                      <a:pt x="78" y="825"/>
                    </a:cubicBezTo>
                    <a:cubicBezTo>
                      <a:pt x="78" y="817"/>
                      <a:pt x="88" y="814"/>
                      <a:pt x="88" y="807"/>
                    </a:cubicBezTo>
                    <a:cubicBezTo>
                      <a:pt x="88" y="803"/>
                      <a:pt x="83" y="796"/>
                      <a:pt x="82" y="791"/>
                    </a:cubicBezTo>
                    <a:cubicBezTo>
                      <a:pt x="82" y="787"/>
                      <a:pt x="82" y="787"/>
                      <a:pt x="82" y="787"/>
                    </a:cubicBezTo>
                    <a:cubicBezTo>
                      <a:pt x="82" y="787"/>
                      <a:pt x="82" y="787"/>
                      <a:pt x="82" y="787"/>
                    </a:cubicBezTo>
                    <a:cubicBezTo>
                      <a:pt x="82" y="784"/>
                      <a:pt x="84" y="782"/>
                      <a:pt x="86" y="782"/>
                    </a:cubicBezTo>
                    <a:cubicBezTo>
                      <a:pt x="94" y="782"/>
                      <a:pt x="91" y="790"/>
                      <a:pt x="98" y="790"/>
                    </a:cubicBezTo>
                    <a:cubicBezTo>
                      <a:pt x="112" y="725"/>
                      <a:pt x="112" y="725"/>
                      <a:pt x="112" y="725"/>
                    </a:cubicBezTo>
                    <a:cubicBezTo>
                      <a:pt x="112" y="718"/>
                      <a:pt x="112" y="718"/>
                      <a:pt x="112" y="718"/>
                    </a:cubicBezTo>
                    <a:cubicBezTo>
                      <a:pt x="111" y="718"/>
                      <a:pt x="109" y="717"/>
                      <a:pt x="108" y="718"/>
                    </a:cubicBezTo>
                    <a:cubicBezTo>
                      <a:pt x="105" y="719"/>
                      <a:pt x="105" y="723"/>
                      <a:pt x="102" y="723"/>
                    </a:cubicBezTo>
                    <a:cubicBezTo>
                      <a:pt x="98" y="723"/>
                      <a:pt x="95" y="713"/>
                      <a:pt x="95" y="708"/>
                    </a:cubicBezTo>
                    <a:cubicBezTo>
                      <a:pt x="95" y="699"/>
                      <a:pt x="98" y="696"/>
                      <a:pt x="100" y="688"/>
                    </a:cubicBezTo>
                    <a:cubicBezTo>
                      <a:pt x="103" y="688"/>
                      <a:pt x="104" y="687"/>
                      <a:pt x="104" y="685"/>
                    </a:cubicBezTo>
                    <a:cubicBezTo>
                      <a:pt x="104" y="683"/>
                      <a:pt x="102" y="680"/>
                      <a:pt x="102" y="680"/>
                    </a:cubicBezTo>
                    <a:cubicBezTo>
                      <a:pt x="100" y="680"/>
                      <a:pt x="99" y="668"/>
                      <a:pt x="99" y="665"/>
                    </a:cubicBezTo>
                    <a:cubicBezTo>
                      <a:pt x="99" y="655"/>
                      <a:pt x="106" y="645"/>
                      <a:pt x="109" y="639"/>
                    </a:cubicBezTo>
                    <a:cubicBezTo>
                      <a:pt x="111" y="635"/>
                      <a:pt x="112" y="629"/>
                      <a:pt x="114" y="626"/>
                    </a:cubicBezTo>
                    <a:cubicBezTo>
                      <a:pt x="116" y="624"/>
                      <a:pt x="118" y="625"/>
                      <a:pt x="118" y="623"/>
                    </a:cubicBezTo>
                    <a:cubicBezTo>
                      <a:pt x="121" y="613"/>
                      <a:pt x="121" y="605"/>
                      <a:pt x="124" y="595"/>
                    </a:cubicBezTo>
                    <a:cubicBezTo>
                      <a:pt x="124" y="562"/>
                      <a:pt x="124" y="562"/>
                      <a:pt x="124" y="562"/>
                    </a:cubicBezTo>
                    <a:cubicBezTo>
                      <a:pt x="121" y="554"/>
                      <a:pt x="126" y="548"/>
                      <a:pt x="126" y="541"/>
                    </a:cubicBezTo>
                    <a:cubicBezTo>
                      <a:pt x="126" y="524"/>
                      <a:pt x="136" y="513"/>
                      <a:pt x="136" y="498"/>
                    </a:cubicBezTo>
                    <a:cubicBezTo>
                      <a:pt x="136" y="497"/>
                      <a:pt x="136" y="495"/>
                      <a:pt x="136" y="494"/>
                    </a:cubicBezTo>
                    <a:cubicBezTo>
                      <a:pt x="136" y="491"/>
                      <a:pt x="138" y="483"/>
                      <a:pt x="139" y="478"/>
                    </a:cubicBezTo>
                    <a:cubicBezTo>
                      <a:pt x="139" y="465"/>
                      <a:pt x="139" y="465"/>
                      <a:pt x="139" y="459"/>
                    </a:cubicBezTo>
                    <a:cubicBezTo>
                      <a:pt x="139" y="453"/>
                      <a:pt x="143" y="441"/>
                      <a:pt x="143" y="434"/>
                    </a:cubicBezTo>
                    <a:cubicBezTo>
                      <a:pt x="143" y="429"/>
                      <a:pt x="141" y="403"/>
                      <a:pt x="140" y="399"/>
                    </a:cubicBezTo>
                    <a:cubicBezTo>
                      <a:pt x="136" y="388"/>
                      <a:pt x="128" y="381"/>
                      <a:pt x="121" y="377"/>
                    </a:cubicBezTo>
                    <a:cubicBezTo>
                      <a:pt x="114" y="374"/>
                      <a:pt x="109" y="375"/>
                      <a:pt x="104" y="370"/>
                    </a:cubicBezTo>
                    <a:cubicBezTo>
                      <a:pt x="99" y="365"/>
                      <a:pt x="96" y="363"/>
                      <a:pt x="90" y="362"/>
                    </a:cubicBezTo>
                    <a:cubicBezTo>
                      <a:pt x="78" y="358"/>
                      <a:pt x="72" y="351"/>
                      <a:pt x="64" y="343"/>
                    </a:cubicBezTo>
                    <a:cubicBezTo>
                      <a:pt x="60" y="340"/>
                      <a:pt x="62" y="335"/>
                      <a:pt x="62" y="330"/>
                    </a:cubicBezTo>
                    <a:cubicBezTo>
                      <a:pt x="62" y="323"/>
                      <a:pt x="55" y="319"/>
                      <a:pt x="53" y="313"/>
                    </a:cubicBezTo>
                    <a:cubicBezTo>
                      <a:pt x="50" y="302"/>
                      <a:pt x="41" y="294"/>
                      <a:pt x="38" y="285"/>
                    </a:cubicBezTo>
                    <a:cubicBezTo>
                      <a:pt x="35" y="275"/>
                      <a:pt x="32" y="269"/>
                      <a:pt x="28" y="261"/>
                    </a:cubicBezTo>
                    <a:cubicBezTo>
                      <a:pt x="27" y="258"/>
                      <a:pt x="24" y="259"/>
                      <a:pt x="23" y="257"/>
                    </a:cubicBezTo>
                    <a:cubicBezTo>
                      <a:pt x="20" y="254"/>
                      <a:pt x="19" y="248"/>
                      <a:pt x="17" y="245"/>
                    </a:cubicBezTo>
                    <a:cubicBezTo>
                      <a:pt x="16" y="242"/>
                      <a:pt x="12" y="243"/>
                      <a:pt x="11" y="242"/>
                    </a:cubicBezTo>
                    <a:cubicBezTo>
                      <a:pt x="6" y="237"/>
                      <a:pt x="0" y="228"/>
                      <a:pt x="0" y="220"/>
                    </a:cubicBezTo>
                    <a:cubicBezTo>
                      <a:pt x="0" y="215"/>
                      <a:pt x="3" y="209"/>
                      <a:pt x="5" y="207"/>
                    </a:cubicBezTo>
                    <a:cubicBezTo>
                      <a:pt x="8" y="200"/>
                      <a:pt x="16" y="198"/>
                      <a:pt x="18" y="191"/>
                    </a:cubicBezTo>
                    <a:cubicBezTo>
                      <a:pt x="14" y="189"/>
                      <a:pt x="15" y="191"/>
                      <a:pt x="12" y="191"/>
                    </a:cubicBezTo>
                    <a:cubicBezTo>
                      <a:pt x="5" y="191"/>
                      <a:pt x="5" y="182"/>
                      <a:pt x="5" y="176"/>
                    </a:cubicBezTo>
                    <a:cubicBezTo>
                      <a:pt x="5" y="166"/>
                      <a:pt x="16" y="168"/>
                      <a:pt x="14" y="148"/>
                    </a:cubicBezTo>
                    <a:cubicBezTo>
                      <a:pt x="26" y="148"/>
                      <a:pt x="29" y="136"/>
                      <a:pt x="32" y="129"/>
                    </a:cubicBezTo>
                    <a:cubicBezTo>
                      <a:pt x="37" y="119"/>
                      <a:pt x="49" y="123"/>
                      <a:pt x="51" y="111"/>
                    </a:cubicBezTo>
                    <a:cubicBezTo>
                      <a:pt x="49" y="110"/>
                      <a:pt x="47" y="107"/>
                      <a:pt x="47" y="106"/>
                    </a:cubicBezTo>
                    <a:cubicBezTo>
                      <a:pt x="49" y="103"/>
                      <a:pt x="49" y="103"/>
                      <a:pt x="49" y="103"/>
                    </a:cubicBezTo>
                    <a:close/>
                  </a:path>
                </a:pathLst>
              </a:custGeom>
              <a:grpFill/>
              <a:ln w="9525">
                <a:noFill/>
                <a:round/>
              </a:ln>
            </p:spPr>
            <p:txBody>
              <a:bodyPr vert="horz" wrap="square" lIns="91440" tIns="45720" rIns="91440" bIns="45720" numCol="1" anchor="t" anchorCtr="0" compatLnSpc="1"/>
              <a:lstStyle/>
              <a:p>
                <a:endParaRPr lang="en-US" dirty="0">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grpSp>
        <p:grpSp>
          <p:nvGrpSpPr>
            <p:cNvPr id="6" name="Group 277"/>
            <p:cNvGrpSpPr/>
            <p:nvPr/>
          </p:nvGrpSpPr>
          <p:grpSpPr>
            <a:xfrm>
              <a:off x="538789" y="1131575"/>
              <a:ext cx="2523022" cy="1757766"/>
              <a:chOff x="1585913" y="960438"/>
              <a:chExt cx="2590800" cy="1804987"/>
            </a:xfrm>
            <a:grpFill/>
          </p:grpSpPr>
          <p:sp>
            <p:nvSpPr>
              <p:cNvPr id="382" name="Freeform 21"/>
              <p:cNvSpPr/>
              <p:nvPr/>
            </p:nvSpPr>
            <p:spPr bwMode="auto">
              <a:xfrm>
                <a:off x="3359150" y="2703513"/>
                <a:ext cx="12700" cy="14288"/>
              </a:xfrm>
              <a:custGeom>
                <a:avLst/>
                <a:gdLst/>
                <a:ahLst/>
                <a:cxnLst>
                  <a:cxn ang="0">
                    <a:pos x="9" y="4"/>
                  </a:cxn>
                  <a:cxn ang="0">
                    <a:pos x="9" y="0"/>
                  </a:cxn>
                  <a:cxn ang="0">
                    <a:pos x="5" y="0"/>
                  </a:cxn>
                  <a:cxn ang="0">
                    <a:pos x="0" y="9"/>
                  </a:cxn>
                  <a:cxn ang="0">
                    <a:pos x="4" y="9"/>
                  </a:cxn>
                  <a:cxn ang="0">
                    <a:pos x="9" y="4"/>
                  </a:cxn>
                </a:cxnLst>
                <a:rect l="0" t="0" r="r" b="b"/>
                <a:pathLst>
                  <a:path w="9" h="11">
                    <a:moveTo>
                      <a:pt x="9" y="4"/>
                    </a:moveTo>
                    <a:cubicBezTo>
                      <a:pt x="9" y="0"/>
                      <a:pt x="9" y="0"/>
                      <a:pt x="9" y="0"/>
                    </a:cubicBezTo>
                    <a:cubicBezTo>
                      <a:pt x="8" y="0"/>
                      <a:pt x="6" y="0"/>
                      <a:pt x="5" y="0"/>
                    </a:cubicBezTo>
                    <a:cubicBezTo>
                      <a:pt x="2" y="0"/>
                      <a:pt x="0" y="5"/>
                      <a:pt x="0" y="9"/>
                    </a:cubicBezTo>
                    <a:cubicBezTo>
                      <a:pt x="0" y="11"/>
                      <a:pt x="2" y="9"/>
                      <a:pt x="4" y="9"/>
                    </a:cubicBezTo>
                    <a:cubicBezTo>
                      <a:pt x="6" y="9"/>
                      <a:pt x="8" y="5"/>
                      <a:pt x="9" y="4"/>
                    </a:cubicBezTo>
                    <a:close/>
                  </a:path>
                </a:pathLst>
              </a:custGeom>
              <a:grpFill/>
              <a:ln w="9525">
                <a:noFill/>
                <a:round/>
              </a:ln>
            </p:spPr>
            <p:txBody>
              <a:bodyPr vert="horz" wrap="square" lIns="91440" tIns="45720" rIns="91440" bIns="45720" numCol="1" anchor="t" anchorCtr="0" compatLnSpc="1"/>
              <a:lstStyle/>
              <a:p>
                <a:endParaRPr lang="en-US" dirty="0">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383" name="Freeform 39"/>
              <p:cNvSpPr/>
              <p:nvPr/>
            </p:nvSpPr>
            <p:spPr bwMode="auto">
              <a:xfrm>
                <a:off x="3989388" y="1552575"/>
                <a:ext cx="169863" cy="77788"/>
              </a:xfrm>
              <a:custGeom>
                <a:avLst/>
                <a:gdLst/>
                <a:ahLst/>
                <a:cxnLst>
                  <a:cxn ang="0">
                    <a:pos x="127" y="31"/>
                  </a:cxn>
                  <a:cxn ang="0">
                    <a:pos x="108" y="47"/>
                  </a:cxn>
                  <a:cxn ang="0">
                    <a:pos x="74" y="58"/>
                  </a:cxn>
                  <a:cxn ang="0">
                    <a:pos x="34" y="50"/>
                  </a:cxn>
                  <a:cxn ang="0">
                    <a:pos x="14" y="42"/>
                  </a:cxn>
                  <a:cxn ang="0">
                    <a:pos x="18" y="40"/>
                  </a:cxn>
                  <a:cxn ang="0">
                    <a:pos x="21" y="27"/>
                  </a:cxn>
                  <a:cxn ang="0">
                    <a:pos x="2" y="25"/>
                  </a:cxn>
                  <a:cxn ang="0">
                    <a:pos x="25" y="21"/>
                  </a:cxn>
                  <a:cxn ang="0">
                    <a:pos x="23" y="18"/>
                  </a:cxn>
                  <a:cxn ang="0">
                    <a:pos x="0" y="8"/>
                  </a:cxn>
                  <a:cxn ang="0">
                    <a:pos x="9" y="9"/>
                  </a:cxn>
                  <a:cxn ang="0">
                    <a:pos x="9" y="5"/>
                  </a:cxn>
                  <a:cxn ang="0">
                    <a:pos x="17" y="0"/>
                  </a:cxn>
                  <a:cxn ang="0">
                    <a:pos x="21" y="0"/>
                  </a:cxn>
                  <a:cxn ang="0">
                    <a:pos x="23" y="7"/>
                  </a:cxn>
                  <a:cxn ang="0">
                    <a:pos x="30" y="16"/>
                  </a:cxn>
                  <a:cxn ang="0">
                    <a:pos x="38" y="13"/>
                  </a:cxn>
                  <a:cxn ang="0">
                    <a:pos x="38" y="8"/>
                  </a:cxn>
                  <a:cxn ang="0">
                    <a:pos x="44" y="12"/>
                  </a:cxn>
                  <a:cxn ang="0">
                    <a:pos x="54" y="9"/>
                  </a:cxn>
                  <a:cxn ang="0">
                    <a:pos x="60" y="12"/>
                  </a:cxn>
                  <a:cxn ang="0">
                    <a:pos x="60" y="8"/>
                  </a:cxn>
                  <a:cxn ang="0">
                    <a:pos x="74" y="9"/>
                  </a:cxn>
                  <a:cxn ang="0">
                    <a:pos x="89" y="8"/>
                  </a:cxn>
                  <a:cxn ang="0">
                    <a:pos x="91" y="1"/>
                  </a:cxn>
                  <a:cxn ang="0">
                    <a:pos x="96" y="1"/>
                  </a:cxn>
                  <a:cxn ang="0">
                    <a:pos x="104" y="7"/>
                  </a:cxn>
                  <a:cxn ang="0">
                    <a:pos x="115" y="4"/>
                  </a:cxn>
                  <a:cxn ang="0">
                    <a:pos x="112" y="8"/>
                  </a:cxn>
                  <a:cxn ang="0">
                    <a:pos x="128" y="30"/>
                  </a:cxn>
                  <a:cxn ang="0">
                    <a:pos x="127" y="31"/>
                  </a:cxn>
                </a:cxnLst>
                <a:rect l="0" t="0" r="r" b="b"/>
                <a:pathLst>
                  <a:path w="128" h="58">
                    <a:moveTo>
                      <a:pt x="127" y="31"/>
                    </a:moveTo>
                    <a:cubicBezTo>
                      <a:pt x="124" y="38"/>
                      <a:pt x="113" y="45"/>
                      <a:pt x="108" y="47"/>
                    </a:cubicBezTo>
                    <a:cubicBezTo>
                      <a:pt x="97" y="51"/>
                      <a:pt x="89" y="58"/>
                      <a:pt x="74" y="58"/>
                    </a:cubicBezTo>
                    <a:cubicBezTo>
                      <a:pt x="57" y="58"/>
                      <a:pt x="46" y="54"/>
                      <a:pt x="34" y="50"/>
                    </a:cubicBezTo>
                    <a:cubicBezTo>
                      <a:pt x="28" y="49"/>
                      <a:pt x="24" y="42"/>
                      <a:pt x="14" y="42"/>
                    </a:cubicBezTo>
                    <a:cubicBezTo>
                      <a:pt x="16" y="41"/>
                      <a:pt x="17" y="40"/>
                      <a:pt x="18" y="40"/>
                    </a:cubicBezTo>
                    <a:cubicBezTo>
                      <a:pt x="18" y="34"/>
                      <a:pt x="20" y="32"/>
                      <a:pt x="21" y="27"/>
                    </a:cubicBezTo>
                    <a:cubicBezTo>
                      <a:pt x="14" y="25"/>
                      <a:pt x="6" y="30"/>
                      <a:pt x="2" y="25"/>
                    </a:cubicBezTo>
                    <a:cubicBezTo>
                      <a:pt x="8" y="25"/>
                      <a:pt x="20" y="23"/>
                      <a:pt x="25" y="21"/>
                    </a:cubicBezTo>
                    <a:cubicBezTo>
                      <a:pt x="23" y="20"/>
                      <a:pt x="23" y="19"/>
                      <a:pt x="23" y="18"/>
                    </a:cubicBezTo>
                    <a:cubicBezTo>
                      <a:pt x="18" y="18"/>
                      <a:pt x="1" y="13"/>
                      <a:pt x="0" y="8"/>
                    </a:cubicBezTo>
                    <a:cubicBezTo>
                      <a:pt x="4" y="7"/>
                      <a:pt x="7" y="8"/>
                      <a:pt x="9" y="9"/>
                    </a:cubicBezTo>
                    <a:cubicBezTo>
                      <a:pt x="9" y="8"/>
                      <a:pt x="9" y="7"/>
                      <a:pt x="9" y="5"/>
                    </a:cubicBezTo>
                    <a:cubicBezTo>
                      <a:pt x="13" y="5"/>
                      <a:pt x="14" y="0"/>
                      <a:pt x="17" y="0"/>
                    </a:cubicBezTo>
                    <a:cubicBezTo>
                      <a:pt x="18" y="0"/>
                      <a:pt x="19" y="0"/>
                      <a:pt x="21" y="0"/>
                    </a:cubicBezTo>
                    <a:cubicBezTo>
                      <a:pt x="21" y="3"/>
                      <a:pt x="23" y="4"/>
                      <a:pt x="23" y="7"/>
                    </a:cubicBezTo>
                    <a:cubicBezTo>
                      <a:pt x="23" y="10"/>
                      <a:pt x="27" y="16"/>
                      <a:pt x="30" y="16"/>
                    </a:cubicBezTo>
                    <a:cubicBezTo>
                      <a:pt x="33" y="16"/>
                      <a:pt x="36" y="14"/>
                      <a:pt x="38" y="13"/>
                    </a:cubicBezTo>
                    <a:cubicBezTo>
                      <a:pt x="37" y="10"/>
                      <a:pt x="37" y="9"/>
                      <a:pt x="38" y="8"/>
                    </a:cubicBezTo>
                    <a:cubicBezTo>
                      <a:pt x="40" y="9"/>
                      <a:pt x="41" y="12"/>
                      <a:pt x="44" y="12"/>
                    </a:cubicBezTo>
                    <a:cubicBezTo>
                      <a:pt x="54" y="9"/>
                      <a:pt x="54" y="9"/>
                      <a:pt x="54" y="9"/>
                    </a:cubicBezTo>
                    <a:cubicBezTo>
                      <a:pt x="58" y="10"/>
                      <a:pt x="59" y="11"/>
                      <a:pt x="60" y="12"/>
                    </a:cubicBezTo>
                    <a:cubicBezTo>
                      <a:pt x="60" y="11"/>
                      <a:pt x="60" y="9"/>
                      <a:pt x="60" y="8"/>
                    </a:cubicBezTo>
                    <a:cubicBezTo>
                      <a:pt x="67" y="8"/>
                      <a:pt x="70" y="9"/>
                      <a:pt x="74" y="9"/>
                    </a:cubicBezTo>
                    <a:cubicBezTo>
                      <a:pt x="80" y="9"/>
                      <a:pt x="85" y="4"/>
                      <a:pt x="89" y="8"/>
                    </a:cubicBezTo>
                    <a:cubicBezTo>
                      <a:pt x="89" y="4"/>
                      <a:pt x="90" y="3"/>
                      <a:pt x="91" y="1"/>
                    </a:cubicBezTo>
                    <a:cubicBezTo>
                      <a:pt x="94" y="2"/>
                      <a:pt x="94" y="2"/>
                      <a:pt x="96" y="1"/>
                    </a:cubicBezTo>
                    <a:cubicBezTo>
                      <a:pt x="96" y="6"/>
                      <a:pt x="100" y="7"/>
                      <a:pt x="104" y="7"/>
                    </a:cubicBezTo>
                    <a:cubicBezTo>
                      <a:pt x="108" y="7"/>
                      <a:pt x="111" y="4"/>
                      <a:pt x="115" y="4"/>
                    </a:cubicBezTo>
                    <a:cubicBezTo>
                      <a:pt x="113" y="5"/>
                      <a:pt x="112" y="7"/>
                      <a:pt x="112" y="8"/>
                    </a:cubicBezTo>
                    <a:cubicBezTo>
                      <a:pt x="112" y="21"/>
                      <a:pt x="128" y="18"/>
                      <a:pt x="128" y="30"/>
                    </a:cubicBezTo>
                    <a:lnTo>
                      <a:pt x="127" y="31"/>
                    </a:lnTo>
                    <a:close/>
                  </a:path>
                </a:pathLst>
              </a:custGeom>
              <a:grpFill/>
              <a:ln w="9525">
                <a:noFill/>
                <a:round/>
              </a:ln>
            </p:spPr>
            <p:txBody>
              <a:bodyPr vert="horz" wrap="square" lIns="91440" tIns="45720" rIns="91440" bIns="45720" numCol="1" anchor="t" anchorCtr="0" compatLnSpc="1"/>
              <a:lstStyle/>
              <a:p>
                <a:endParaRPr lang="en-US" dirty="0">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384" name="Freeform 40"/>
              <p:cNvSpPr/>
              <p:nvPr/>
            </p:nvSpPr>
            <p:spPr bwMode="auto">
              <a:xfrm>
                <a:off x="2971800" y="2487613"/>
                <a:ext cx="174625" cy="60325"/>
              </a:xfrm>
              <a:custGeom>
                <a:avLst/>
                <a:gdLst/>
                <a:ahLst/>
                <a:cxnLst>
                  <a:cxn ang="0">
                    <a:pos x="131" y="40"/>
                  </a:cxn>
                  <a:cxn ang="0">
                    <a:pos x="114" y="45"/>
                  </a:cxn>
                  <a:cxn ang="0">
                    <a:pos x="88" y="42"/>
                  </a:cxn>
                  <a:cxn ang="0">
                    <a:pos x="88" y="39"/>
                  </a:cxn>
                  <a:cxn ang="0">
                    <a:pos x="93" y="35"/>
                  </a:cxn>
                  <a:cxn ang="0">
                    <a:pos x="78" y="26"/>
                  </a:cxn>
                  <a:cxn ang="0">
                    <a:pos x="73" y="22"/>
                  </a:cxn>
                  <a:cxn ang="0">
                    <a:pos x="64" y="22"/>
                  </a:cxn>
                  <a:cxn ang="0">
                    <a:pos x="48" y="15"/>
                  </a:cxn>
                  <a:cxn ang="0">
                    <a:pos x="35" y="15"/>
                  </a:cxn>
                  <a:cxn ang="0">
                    <a:pos x="34" y="10"/>
                  </a:cxn>
                  <a:cxn ang="0">
                    <a:pos x="28" y="9"/>
                  </a:cxn>
                  <a:cxn ang="0">
                    <a:pos x="4" y="20"/>
                  </a:cxn>
                  <a:cxn ang="0">
                    <a:pos x="0" y="20"/>
                  </a:cxn>
                  <a:cxn ang="0">
                    <a:pos x="36" y="0"/>
                  </a:cxn>
                  <a:cxn ang="0">
                    <a:pos x="79" y="11"/>
                  </a:cxn>
                  <a:cxn ang="0">
                    <a:pos x="86" y="17"/>
                  </a:cxn>
                  <a:cxn ang="0">
                    <a:pos x="114" y="28"/>
                  </a:cxn>
                  <a:cxn ang="0">
                    <a:pos x="114" y="31"/>
                  </a:cxn>
                  <a:cxn ang="0">
                    <a:pos x="120" y="31"/>
                  </a:cxn>
                  <a:cxn ang="0">
                    <a:pos x="131" y="40"/>
                  </a:cxn>
                </a:cxnLst>
                <a:rect l="0" t="0" r="r" b="b"/>
                <a:pathLst>
                  <a:path w="131" h="45">
                    <a:moveTo>
                      <a:pt x="131" y="40"/>
                    </a:moveTo>
                    <a:cubicBezTo>
                      <a:pt x="127" y="45"/>
                      <a:pt x="119" y="45"/>
                      <a:pt x="114" y="45"/>
                    </a:cubicBezTo>
                    <a:cubicBezTo>
                      <a:pt x="104" y="45"/>
                      <a:pt x="97" y="42"/>
                      <a:pt x="88" y="42"/>
                    </a:cubicBezTo>
                    <a:cubicBezTo>
                      <a:pt x="88" y="41"/>
                      <a:pt x="88" y="40"/>
                      <a:pt x="88" y="39"/>
                    </a:cubicBezTo>
                    <a:cubicBezTo>
                      <a:pt x="90" y="39"/>
                      <a:pt x="92" y="38"/>
                      <a:pt x="93" y="35"/>
                    </a:cubicBezTo>
                    <a:cubicBezTo>
                      <a:pt x="86" y="32"/>
                      <a:pt x="79" y="33"/>
                      <a:pt x="78" y="26"/>
                    </a:cubicBezTo>
                    <a:cubicBezTo>
                      <a:pt x="74" y="26"/>
                      <a:pt x="75" y="23"/>
                      <a:pt x="73" y="22"/>
                    </a:cubicBezTo>
                    <a:cubicBezTo>
                      <a:pt x="69" y="20"/>
                      <a:pt x="67" y="22"/>
                      <a:pt x="64" y="22"/>
                    </a:cubicBezTo>
                    <a:cubicBezTo>
                      <a:pt x="57" y="22"/>
                      <a:pt x="54" y="15"/>
                      <a:pt x="48" y="15"/>
                    </a:cubicBezTo>
                    <a:cubicBezTo>
                      <a:pt x="35" y="15"/>
                      <a:pt x="35" y="15"/>
                      <a:pt x="35" y="15"/>
                    </a:cubicBezTo>
                    <a:cubicBezTo>
                      <a:pt x="33" y="13"/>
                      <a:pt x="33" y="12"/>
                      <a:pt x="34" y="10"/>
                    </a:cubicBezTo>
                    <a:cubicBezTo>
                      <a:pt x="33" y="9"/>
                      <a:pt x="30" y="9"/>
                      <a:pt x="28" y="9"/>
                    </a:cubicBezTo>
                    <a:cubicBezTo>
                      <a:pt x="20" y="9"/>
                      <a:pt x="8" y="15"/>
                      <a:pt x="4" y="20"/>
                    </a:cubicBezTo>
                    <a:cubicBezTo>
                      <a:pt x="0" y="20"/>
                      <a:pt x="0" y="20"/>
                      <a:pt x="0" y="20"/>
                    </a:cubicBezTo>
                    <a:cubicBezTo>
                      <a:pt x="7" y="8"/>
                      <a:pt x="16" y="0"/>
                      <a:pt x="36" y="0"/>
                    </a:cubicBezTo>
                    <a:cubicBezTo>
                      <a:pt x="55" y="0"/>
                      <a:pt x="64" y="11"/>
                      <a:pt x="79" y="11"/>
                    </a:cubicBezTo>
                    <a:cubicBezTo>
                      <a:pt x="82" y="11"/>
                      <a:pt x="86" y="16"/>
                      <a:pt x="86" y="17"/>
                    </a:cubicBezTo>
                    <a:cubicBezTo>
                      <a:pt x="93" y="23"/>
                      <a:pt x="104" y="28"/>
                      <a:pt x="114" y="28"/>
                    </a:cubicBezTo>
                    <a:cubicBezTo>
                      <a:pt x="114" y="28"/>
                      <a:pt x="113" y="30"/>
                      <a:pt x="114" y="31"/>
                    </a:cubicBezTo>
                    <a:cubicBezTo>
                      <a:pt x="120" y="31"/>
                      <a:pt x="120" y="31"/>
                      <a:pt x="120" y="31"/>
                    </a:cubicBezTo>
                    <a:cubicBezTo>
                      <a:pt x="125" y="32"/>
                      <a:pt x="127" y="39"/>
                      <a:pt x="131" y="40"/>
                    </a:cubicBezTo>
                    <a:close/>
                  </a:path>
                </a:pathLst>
              </a:custGeom>
              <a:grpFill/>
              <a:ln w="9525">
                <a:noFill/>
                <a:round/>
              </a:ln>
            </p:spPr>
            <p:txBody>
              <a:bodyPr vert="horz" wrap="square" lIns="91440" tIns="45720" rIns="91440" bIns="45720" numCol="1" anchor="t" anchorCtr="0" compatLnSpc="1"/>
              <a:lstStyle/>
              <a:p>
                <a:endParaRPr lang="en-US" dirty="0">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385" name="Freeform 41"/>
              <p:cNvSpPr/>
              <p:nvPr/>
            </p:nvSpPr>
            <p:spPr bwMode="auto">
              <a:xfrm>
                <a:off x="2995613" y="2509838"/>
                <a:ext cx="9525" cy="11113"/>
              </a:xfrm>
              <a:custGeom>
                <a:avLst/>
                <a:gdLst/>
                <a:ahLst/>
                <a:cxnLst>
                  <a:cxn ang="0">
                    <a:pos x="6" y="0"/>
                  </a:cxn>
                  <a:cxn ang="0">
                    <a:pos x="6" y="7"/>
                  </a:cxn>
                  <a:cxn ang="0">
                    <a:pos x="0" y="7"/>
                  </a:cxn>
                  <a:cxn ang="0">
                    <a:pos x="4" y="3"/>
                  </a:cxn>
                  <a:cxn ang="0">
                    <a:pos x="4" y="0"/>
                  </a:cxn>
                  <a:cxn ang="0">
                    <a:pos x="5" y="0"/>
                  </a:cxn>
                  <a:cxn ang="0">
                    <a:pos x="6" y="0"/>
                  </a:cxn>
                </a:cxnLst>
                <a:rect l="0" t="0" r="r" b="b"/>
                <a:pathLst>
                  <a:path w="7" h="8">
                    <a:moveTo>
                      <a:pt x="6" y="0"/>
                    </a:moveTo>
                    <a:cubicBezTo>
                      <a:pt x="6" y="3"/>
                      <a:pt x="7" y="5"/>
                      <a:pt x="6" y="7"/>
                    </a:cubicBezTo>
                    <a:cubicBezTo>
                      <a:pt x="5" y="7"/>
                      <a:pt x="0" y="8"/>
                      <a:pt x="0" y="7"/>
                    </a:cubicBezTo>
                    <a:cubicBezTo>
                      <a:pt x="0" y="4"/>
                      <a:pt x="2" y="3"/>
                      <a:pt x="4" y="3"/>
                    </a:cubicBezTo>
                    <a:cubicBezTo>
                      <a:pt x="4" y="0"/>
                      <a:pt x="4" y="0"/>
                      <a:pt x="4" y="0"/>
                    </a:cubicBezTo>
                    <a:cubicBezTo>
                      <a:pt x="5" y="0"/>
                      <a:pt x="5" y="0"/>
                      <a:pt x="5" y="0"/>
                    </a:cubicBezTo>
                    <a:lnTo>
                      <a:pt x="6" y="0"/>
                    </a:lnTo>
                    <a:close/>
                  </a:path>
                </a:pathLst>
              </a:custGeom>
              <a:grpFill/>
              <a:ln w="9525">
                <a:noFill/>
                <a:round/>
              </a:ln>
            </p:spPr>
            <p:txBody>
              <a:bodyPr vert="horz" wrap="square" lIns="91440" tIns="45720" rIns="91440" bIns="45720" numCol="1" anchor="t" anchorCtr="0" compatLnSpc="1"/>
              <a:lstStyle/>
              <a:p>
                <a:endParaRPr lang="en-US" dirty="0">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386" name="Freeform 42"/>
              <p:cNvSpPr/>
              <p:nvPr/>
            </p:nvSpPr>
            <p:spPr bwMode="auto">
              <a:xfrm>
                <a:off x="3082925" y="2568575"/>
                <a:ext cx="28575" cy="14288"/>
              </a:xfrm>
              <a:custGeom>
                <a:avLst/>
                <a:gdLst/>
                <a:ahLst/>
                <a:cxnLst>
                  <a:cxn ang="0">
                    <a:pos x="18" y="3"/>
                  </a:cxn>
                  <a:cxn ang="0">
                    <a:pos x="22" y="7"/>
                  </a:cxn>
                  <a:cxn ang="0">
                    <a:pos x="7" y="10"/>
                  </a:cxn>
                  <a:cxn ang="0">
                    <a:pos x="0" y="3"/>
                  </a:cxn>
                  <a:cxn ang="0">
                    <a:pos x="5" y="0"/>
                  </a:cxn>
                  <a:cxn ang="0">
                    <a:pos x="19" y="4"/>
                  </a:cxn>
                  <a:cxn ang="0">
                    <a:pos x="18" y="3"/>
                  </a:cxn>
                </a:cxnLst>
                <a:rect l="0" t="0" r="r" b="b"/>
                <a:pathLst>
                  <a:path w="22" h="10">
                    <a:moveTo>
                      <a:pt x="18" y="3"/>
                    </a:moveTo>
                    <a:cubicBezTo>
                      <a:pt x="21" y="4"/>
                      <a:pt x="22" y="5"/>
                      <a:pt x="22" y="7"/>
                    </a:cubicBezTo>
                    <a:cubicBezTo>
                      <a:pt x="17" y="8"/>
                      <a:pt x="13" y="10"/>
                      <a:pt x="7" y="10"/>
                    </a:cubicBezTo>
                    <a:cubicBezTo>
                      <a:pt x="4" y="10"/>
                      <a:pt x="0" y="7"/>
                      <a:pt x="0" y="3"/>
                    </a:cubicBezTo>
                    <a:cubicBezTo>
                      <a:pt x="0" y="1"/>
                      <a:pt x="3" y="0"/>
                      <a:pt x="5" y="0"/>
                    </a:cubicBezTo>
                    <a:cubicBezTo>
                      <a:pt x="10" y="0"/>
                      <a:pt x="16" y="3"/>
                      <a:pt x="19" y="4"/>
                    </a:cubicBezTo>
                    <a:lnTo>
                      <a:pt x="18" y="3"/>
                    </a:lnTo>
                    <a:close/>
                  </a:path>
                </a:pathLst>
              </a:custGeom>
              <a:grpFill/>
              <a:ln w="9525">
                <a:noFill/>
                <a:round/>
              </a:ln>
            </p:spPr>
            <p:txBody>
              <a:bodyPr vert="horz" wrap="square" lIns="91440" tIns="45720" rIns="91440" bIns="45720" numCol="1" anchor="t" anchorCtr="0" compatLnSpc="1"/>
              <a:lstStyle/>
              <a:p>
                <a:endParaRPr lang="en-US" dirty="0">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387" name="Freeform 43"/>
              <p:cNvSpPr/>
              <p:nvPr/>
            </p:nvSpPr>
            <p:spPr bwMode="auto">
              <a:xfrm>
                <a:off x="3267075" y="2568575"/>
                <a:ext cx="23813" cy="9525"/>
              </a:xfrm>
              <a:custGeom>
                <a:avLst/>
                <a:gdLst/>
                <a:ahLst/>
                <a:cxnLst>
                  <a:cxn ang="0">
                    <a:pos x="18" y="4"/>
                  </a:cxn>
                  <a:cxn ang="0">
                    <a:pos x="11" y="7"/>
                  </a:cxn>
                  <a:cxn ang="0">
                    <a:pos x="0" y="2"/>
                  </a:cxn>
                  <a:cxn ang="0">
                    <a:pos x="5" y="0"/>
                  </a:cxn>
                  <a:cxn ang="0">
                    <a:pos x="18" y="4"/>
                  </a:cxn>
                </a:cxnLst>
                <a:rect l="0" t="0" r="r" b="b"/>
                <a:pathLst>
                  <a:path w="18" h="7">
                    <a:moveTo>
                      <a:pt x="18" y="4"/>
                    </a:moveTo>
                    <a:cubicBezTo>
                      <a:pt x="17" y="7"/>
                      <a:pt x="14" y="7"/>
                      <a:pt x="11" y="7"/>
                    </a:cubicBezTo>
                    <a:cubicBezTo>
                      <a:pt x="6" y="7"/>
                      <a:pt x="0" y="7"/>
                      <a:pt x="0" y="2"/>
                    </a:cubicBezTo>
                    <a:cubicBezTo>
                      <a:pt x="0" y="0"/>
                      <a:pt x="4" y="0"/>
                      <a:pt x="5" y="0"/>
                    </a:cubicBezTo>
                    <a:cubicBezTo>
                      <a:pt x="6" y="0"/>
                      <a:pt x="17" y="2"/>
                      <a:pt x="18" y="4"/>
                    </a:cubicBezTo>
                    <a:close/>
                  </a:path>
                </a:pathLst>
              </a:custGeom>
              <a:grpFill/>
              <a:ln w="9525">
                <a:noFill/>
                <a:round/>
              </a:ln>
            </p:spPr>
            <p:txBody>
              <a:bodyPr vert="horz" wrap="square" lIns="91440" tIns="45720" rIns="91440" bIns="45720" numCol="1" anchor="t" anchorCtr="0" compatLnSpc="1"/>
              <a:lstStyle/>
              <a:p>
                <a:endParaRPr lang="en-US" dirty="0">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388" name="Freeform 44"/>
              <p:cNvSpPr/>
              <p:nvPr/>
            </p:nvSpPr>
            <p:spPr bwMode="auto">
              <a:xfrm>
                <a:off x="3146425" y="2543175"/>
                <a:ext cx="100013" cy="39688"/>
              </a:xfrm>
              <a:custGeom>
                <a:avLst/>
                <a:gdLst/>
                <a:ahLst/>
                <a:cxnLst>
                  <a:cxn ang="0">
                    <a:pos x="64" y="11"/>
                  </a:cxn>
                  <a:cxn ang="0">
                    <a:pos x="75" y="21"/>
                  </a:cxn>
                  <a:cxn ang="0">
                    <a:pos x="59" y="21"/>
                  </a:cxn>
                  <a:cxn ang="0">
                    <a:pos x="51" y="24"/>
                  </a:cxn>
                  <a:cxn ang="0">
                    <a:pos x="47" y="22"/>
                  </a:cxn>
                  <a:cxn ang="0">
                    <a:pos x="37" y="30"/>
                  </a:cxn>
                  <a:cxn ang="0">
                    <a:pos x="31" y="24"/>
                  </a:cxn>
                  <a:cxn ang="0">
                    <a:pos x="11" y="23"/>
                  </a:cxn>
                  <a:cxn ang="0">
                    <a:pos x="6" y="23"/>
                  </a:cxn>
                  <a:cxn ang="0">
                    <a:pos x="6" y="27"/>
                  </a:cxn>
                  <a:cxn ang="0">
                    <a:pos x="0" y="19"/>
                  </a:cxn>
                  <a:cxn ang="0">
                    <a:pos x="3" y="18"/>
                  </a:cxn>
                  <a:cxn ang="0">
                    <a:pos x="22" y="17"/>
                  </a:cxn>
                  <a:cxn ang="0">
                    <a:pos x="19" y="8"/>
                  </a:cxn>
                  <a:cxn ang="0">
                    <a:pos x="14" y="3"/>
                  </a:cxn>
                  <a:cxn ang="0">
                    <a:pos x="17" y="0"/>
                  </a:cxn>
                  <a:cxn ang="0">
                    <a:pos x="28" y="3"/>
                  </a:cxn>
                  <a:cxn ang="0">
                    <a:pos x="41" y="1"/>
                  </a:cxn>
                  <a:cxn ang="0">
                    <a:pos x="66" y="13"/>
                  </a:cxn>
                  <a:cxn ang="0">
                    <a:pos x="64" y="11"/>
                  </a:cxn>
                </a:cxnLst>
                <a:rect l="0" t="0" r="r" b="b"/>
                <a:pathLst>
                  <a:path w="75" h="30">
                    <a:moveTo>
                      <a:pt x="64" y="11"/>
                    </a:moveTo>
                    <a:cubicBezTo>
                      <a:pt x="68" y="15"/>
                      <a:pt x="72" y="16"/>
                      <a:pt x="75" y="21"/>
                    </a:cubicBezTo>
                    <a:cubicBezTo>
                      <a:pt x="59" y="21"/>
                      <a:pt x="59" y="21"/>
                      <a:pt x="59" y="21"/>
                    </a:cubicBezTo>
                    <a:cubicBezTo>
                      <a:pt x="56" y="23"/>
                      <a:pt x="54" y="24"/>
                      <a:pt x="51" y="24"/>
                    </a:cubicBezTo>
                    <a:cubicBezTo>
                      <a:pt x="49" y="24"/>
                      <a:pt x="49" y="22"/>
                      <a:pt x="47" y="22"/>
                    </a:cubicBezTo>
                    <a:cubicBezTo>
                      <a:pt x="41" y="22"/>
                      <a:pt x="41" y="30"/>
                      <a:pt x="37" y="30"/>
                    </a:cubicBezTo>
                    <a:cubicBezTo>
                      <a:pt x="33" y="30"/>
                      <a:pt x="34" y="26"/>
                      <a:pt x="31" y="24"/>
                    </a:cubicBezTo>
                    <a:cubicBezTo>
                      <a:pt x="27" y="22"/>
                      <a:pt x="17" y="23"/>
                      <a:pt x="11" y="23"/>
                    </a:cubicBezTo>
                    <a:cubicBezTo>
                      <a:pt x="8" y="23"/>
                      <a:pt x="8" y="24"/>
                      <a:pt x="6" y="23"/>
                    </a:cubicBezTo>
                    <a:cubicBezTo>
                      <a:pt x="6" y="24"/>
                      <a:pt x="6" y="25"/>
                      <a:pt x="6" y="27"/>
                    </a:cubicBezTo>
                    <a:cubicBezTo>
                      <a:pt x="3" y="26"/>
                      <a:pt x="0" y="22"/>
                      <a:pt x="0" y="19"/>
                    </a:cubicBezTo>
                    <a:cubicBezTo>
                      <a:pt x="1" y="19"/>
                      <a:pt x="2" y="18"/>
                      <a:pt x="3" y="18"/>
                    </a:cubicBezTo>
                    <a:cubicBezTo>
                      <a:pt x="13" y="18"/>
                      <a:pt x="17" y="20"/>
                      <a:pt x="22" y="17"/>
                    </a:cubicBezTo>
                    <a:cubicBezTo>
                      <a:pt x="20" y="15"/>
                      <a:pt x="19" y="12"/>
                      <a:pt x="19" y="8"/>
                    </a:cubicBezTo>
                    <a:cubicBezTo>
                      <a:pt x="17" y="8"/>
                      <a:pt x="14" y="6"/>
                      <a:pt x="14" y="3"/>
                    </a:cubicBezTo>
                    <a:cubicBezTo>
                      <a:pt x="14" y="2"/>
                      <a:pt x="16" y="0"/>
                      <a:pt x="17" y="0"/>
                    </a:cubicBezTo>
                    <a:cubicBezTo>
                      <a:pt x="21" y="0"/>
                      <a:pt x="24" y="3"/>
                      <a:pt x="28" y="3"/>
                    </a:cubicBezTo>
                    <a:cubicBezTo>
                      <a:pt x="34" y="3"/>
                      <a:pt x="36" y="1"/>
                      <a:pt x="41" y="1"/>
                    </a:cubicBezTo>
                    <a:cubicBezTo>
                      <a:pt x="55" y="1"/>
                      <a:pt x="58" y="9"/>
                      <a:pt x="66" y="13"/>
                    </a:cubicBezTo>
                    <a:lnTo>
                      <a:pt x="64" y="11"/>
                    </a:lnTo>
                    <a:close/>
                  </a:path>
                </a:pathLst>
              </a:custGeom>
              <a:grpFill/>
              <a:ln w="9525">
                <a:noFill/>
                <a:round/>
              </a:ln>
            </p:spPr>
            <p:txBody>
              <a:bodyPr vert="horz" wrap="square" lIns="91440" tIns="45720" rIns="91440" bIns="45720" numCol="1" anchor="t" anchorCtr="0" compatLnSpc="1"/>
              <a:lstStyle/>
              <a:p>
                <a:endParaRPr lang="en-US" dirty="0">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389" name="Freeform 45"/>
              <p:cNvSpPr/>
              <p:nvPr/>
            </p:nvSpPr>
            <p:spPr bwMode="auto">
              <a:xfrm>
                <a:off x="3076575" y="2455863"/>
                <a:ext cx="9525" cy="11113"/>
              </a:xfrm>
              <a:custGeom>
                <a:avLst/>
                <a:gdLst/>
                <a:ahLst/>
                <a:cxnLst>
                  <a:cxn ang="0">
                    <a:pos x="2" y="0"/>
                  </a:cxn>
                  <a:cxn ang="0">
                    <a:pos x="7" y="6"/>
                  </a:cxn>
                  <a:cxn ang="0">
                    <a:pos x="5" y="8"/>
                  </a:cxn>
                  <a:cxn ang="0">
                    <a:pos x="0" y="0"/>
                  </a:cxn>
                  <a:cxn ang="0">
                    <a:pos x="2" y="0"/>
                  </a:cxn>
                </a:cxnLst>
                <a:rect l="0" t="0" r="r" b="b"/>
                <a:pathLst>
                  <a:path w="7" h="8">
                    <a:moveTo>
                      <a:pt x="2" y="0"/>
                    </a:moveTo>
                    <a:cubicBezTo>
                      <a:pt x="6" y="0"/>
                      <a:pt x="7" y="3"/>
                      <a:pt x="7" y="6"/>
                    </a:cubicBezTo>
                    <a:cubicBezTo>
                      <a:pt x="7" y="7"/>
                      <a:pt x="6" y="8"/>
                      <a:pt x="5" y="8"/>
                    </a:cubicBezTo>
                    <a:cubicBezTo>
                      <a:pt x="0" y="8"/>
                      <a:pt x="0" y="3"/>
                      <a:pt x="0" y="0"/>
                    </a:cubicBezTo>
                    <a:cubicBezTo>
                      <a:pt x="0" y="0"/>
                      <a:pt x="2" y="0"/>
                      <a:pt x="2" y="0"/>
                    </a:cubicBezTo>
                    <a:close/>
                  </a:path>
                </a:pathLst>
              </a:custGeom>
              <a:grpFill/>
              <a:ln w="9525">
                <a:noFill/>
                <a:round/>
              </a:ln>
            </p:spPr>
            <p:txBody>
              <a:bodyPr vert="horz" wrap="square" lIns="91440" tIns="45720" rIns="91440" bIns="45720" numCol="1" anchor="t" anchorCtr="0" compatLnSpc="1"/>
              <a:lstStyle/>
              <a:p>
                <a:endParaRPr lang="en-US" dirty="0">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390" name="Freeform 46"/>
              <p:cNvSpPr/>
              <p:nvPr/>
            </p:nvSpPr>
            <p:spPr bwMode="auto">
              <a:xfrm>
                <a:off x="3068638" y="2422525"/>
                <a:ext cx="14288" cy="4763"/>
              </a:xfrm>
              <a:custGeom>
                <a:avLst/>
                <a:gdLst/>
                <a:ahLst/>
                <a:cxnLst>
                  <a:cxn ang="0">
                    <a:pos x="0" y="3"/>
                  </a:cxn>
                  <a:cxn ang="0">
                    <a:pos x="6" y="0"/>
                  </a:cxn>
                  <a:cxn ang="0">
                    <a:pos x="11" y="3"/>
                  </a:cxn>
                  <a:cxn ang="0">
                    <a:pos x="0" y="3"/>
                  </a:cxn>
                </a:cxnLst>
                <a:rect l="0" t="0" r="r" b="b"/>
                <a:pathLst>
                  <a:path w="11" h="4">
                    <a:moveTo>
                      <a:pt x="0" y="3"/>
                    </a:moveTo>
                    <a:cubicBezTo>
                      <a:pt x="1" y="2"/>
                      <a:pt x="4" y="0"/>
                      <a:pt x="6" y="0"/>
                    </a:cubicBezTo>
                    <a:cubicBezTo>
                      <a:pt x="9" y="0"/>
                      <a:pt x="10" y="2"/>
                      <a:pt x="11" y="3"/>
                    </a:cubicBezTo>
                    <a:cubicBezTo>
                      <a:pt x="7" y="4"/>
                      <a:pt x="2" y="3"/>
                      <a:pt x="0" y="3"/>
                    </a:cubicBezTo>
                    <a:close/>
                  </a:path>
                </a:pathLst>
              </a:custGeom>
              <a:grpFill/>
              <a:ln w="9525">
                <a:noFill/>
                <a:round/>
              </a:ln>
            </p:spPr>
            <p:txBody>
              <a:bodyPr vert="horz" wrap="square" lIns="91440" tIns="45720" rIns="91440" bIns="45720" numCol="1" anchor="t" anchorCtr="0" compatLnSpc="1"/>
              <a:lstStyle/>
              <a:p>
                <a:endParaRPr lang="en-US" dirty="0">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391" name="Freeform 47"/>
              <p:cNvSpPr/>
              <p:nvPr/>
            </p:nvSpPr>
            <p:spPr bwMode="auto">
              <a:xfrm>
                <a:off x="3094038" y="2428875"/>
                <a:ext cx="4763" cy="6350"/>
              </a:xfrm>
              <a:custGeom>
                <a:avLst/>
                <a:gdLst/>
                <a:ahLst/>
                <a:cxnLst>
                  <a:cxn ang="0">
                    <a:pos x="3" y="4"/>
                  </a:cxn>
                  <a:cxn ang="0">
                    <a:pos x="1" y="0"/>
                  </a:cxn>
                  <a:cxn ang="0">
                    <a:pos x="3" y="4"/>
                  </a:cxn>
                </a:cxnLst>
                <a:rect l="0" t="0" r="r" b="b"/>
                <a:pathLst>
                  <a:path w="3" h="4">
                    <a:moveTo>
                      <a:pt x="3" y="4"/>
                    </a:moveTo>
                    <a:cubicBezTo>
                      <a:pt x="2" y="4"/>
                      <a:pt x="0" y="1"/>
                      <a:pt x="1" y="0"/>
                    </a:cubicBezTo>
                    <a:lnTo>
                      <a:pt x="3" y="4"/>
                    </a:lnTo>
                    <a:close/>
                  </a:path>
                </a:pathLst>
              </a:custGeom>
              <a:grpFill/>
              <a:ln w="9525">
                <a:noFill/>
                <a:round/>
              </a:ln>
            </p:spPr>
            <p:txBody>
              <a:bodyPr vert="horz" wrap="square" lIns="91440" tIns="45720" rIns="91440" bIns="45720" numCol="1" anchor="t" anchorCtr="0" compatLnSpc="1"/>
              <a:lstStyle/>
              <a:p>
                <a:endParaRPr lang="en-US" dirty="0">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392" name="Freeform 48"/>
              <p:cNvSpPr/>
              <p:nvPr/>
            </p:nvSpPr>
            <p:spPr bwMode="auto">
              <a:xfrm>
                <a:off x="3154363" y="2517775"/>
                <a:ext cx="11113" cy="7938"/>
              </a:xfrm>
              <a:custGeom>
                <a:avLst/>
                <a:gdLst/>
                <a:ahLst/>
                <a:cxnLst>
                  <a:cxn ang="0">
                    <a:pos x="0" y="4"/>
                  </a:cxn>
                  <a:cxn ang="0">
                    <a:pos x="0" y="7"/>
                  </a:cxn>
                  <a:cxn ang="0">
                    <a:pos x="2" y="7"/>
                  </a:cxn>
                  <a:cxn ang="0">
                    <a:pos x="9" y="4"/>
                  </a:cxn>
                  <a:cxn ang="0">
                    <a:pos x="9" y="0"/>
                  </a:cxn>
                  <a:cxn ang="0">
                    <a:pos x="0" y="4"/>
                  </a:cxn>
                </a:cxnLst>
                <a:rect l="0" t="0" r="r" b="b"/>
                <a:pathLst>
                  <a:path w="9" h="7">
                    <a:moveTo>
                      <a:pt x="0" y="4"/>
                    </a:moveTo>
                    <a:cubicBezTo>
                      <a:pt x="0" y="5"/>
                      <a:pt x="0" y="6"/>
                      <a:pt x="0" y="7"/>
                    </a:cubicBezTo>
                    <a:cubicBezTo>
                      <a:pt x="0" y="7"/>
                      <a:pt x="1" y="7"/>
                      <a:pt x="2" y="7"/>
                    </a:cubicBezTo>
                    <a:cubicBezTo>
                      <a:pt x="4" y="7"/>
                      <a:pt x="7" y="6"/>
                      <a:pt x="9" y="4"/>
                    </a:cubicBezTo>
                    <a:cubicBezTo>
                      <a:pt x="9" y="0"/>
                      <a:pt x="9" y="0"/>
                      <a:pt x="9" y="0"/>
                    </a:cubicBezTo>
                    <a:cubicBezTo>
                      <a:pt x="7" y="3"/>
                      <a:pt x="4" y="5"/>
                      <a:pt x="0" y="4"/>
                    </a:cubicBezTo>
                    <a:close/>
                  </a:path>
                </a:pathLst>
              </a:custGeom>
              <a:grpFill/>
              <a:ln w="9525">
                <a:noFill/>
                <a:round/>
              </a:ln>
            </p:spPr>
            <p:txBody>
              <a:bodyPr vert="horz" wrap="square" lIns="91440" tIns="45720" rIns="91440" bIns="45720" numCol="1" anchor="t" anchorCtr="0" compatLnSpc="1"/>
              <a:lstStyle/>
              <a:p>
                <a:endParaRPr lang="en-US" dirty="0">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393" name="Freeform 49"/>
              <p:cNvSpPr/>
              <p:nvPr/>
            </p:nvSpPr>
            <p:spPr bwMode="auto">
              <a:xfrm>
                <a:off x="2301875" y="1979613"/>
                <a:ext cx="966788" cy="473075"/>
              </a:xfrm>
              <a:custGeom>
                <a:avLst/>
                <a:gdLst/>
                <a:ahLst/>
                <a:cxnLst>
                  <a:cxn ang="0">
                    <a:pos x="543" y="285"/>
                  </a:cxn>
                  <a:cxn ang="0">
                    <a:pos x="555" y="317"/>
                  </a:cxn>
                  <a:cxn ang="0">
                    <a:pos x="560" y="338"/>
                  </a:cxn>
                  <a:cxn ang="0">
                    <a:pos x="542" y="345"/>
                  </a:cxn>
                  <a:cxn ang="0">
                    <a:pos x="507" y="287"/>
                  </a:cxn>
                  <a:cxn ang="0">
                    <a:pos x="474" y="283"/>
                  </a:cxn>
                  <a:cxn ang="0">
                    <a:pos x="460" y="283"/>
                  </a:cxn>
                  <a:cxn ang="0">
                    <a:pos x="443" y="286"/>
                  </a:cxn>
                  <a:cxn ang="0">
                    <a:pos x="412" y="292"/>
                  </a:cxn>
                  <a:cxn ang="0">
                    <a:pos x="393" y="291"/>
                  </a:cxn>
                  <a:cxn ang="0">
                    <a:pos x="357" y="309"/>
                  </a:cxn>
                  <a:cxn ang="0">
                    <a:pos x="343" y="342"/>
                  </a:cxn>
                  <a:cxn ang="0">
                    <a:pos x="282" y="290"/>
                  </a:cxn>
                  <a:cxn ang="0">
                    <a:pos x="246" y="281"/>
                  </a:cxn>
                  <a:cxn ang="0">
                    <a:pos x="207" y="262"/>
                  </a:cxn>
                  <a:cxn ang="0">
                    <a:pos x="170" y="268"/>
                  </a:cxn>
                  <a:cxn ang="0">
                    <a:pos x="95" y="252"/>
                  </a:cxn>
                  <a:cxn ang="0">
                    <a:pos x="47" y="214"/>
                  </a:cxn>
                  <a:cxn ang="0">
                    <a:pos x="4" y="141"/>
                  </a:cxn>
                  <a:cxn ang="0">
                    <a:pos x="4" y="95"/>
                  </a:cxn>
                  <a:cxn ang="0">
                    <a:pos x="0" y="23"/>
                  </a:cxn>
                  <a:cxn ang="0">
                    <a:pos x="20" y="27"/>
                  </a:cxn>
                  <a:cxn ang="0">
                    <a:pos x="20" y="5"/>
                  </a:cxn>
                  <a:cxn ang="0">
                    <a:pos x="373" y="0"/>
                  </a:cxn>
                  <a:cxn ang="0">
                    <a:pos x="406" y="11"/>
                  </a:cxn>
                  <a:cxn ang="0">
                    <a:pos x="408" y="45"/>
                  </a:cxn>
                  <a:cxn ang="0">
                    <a:pos x="423" y="42"/>
                  </a:cxn>
                  <a:cxn ang="0">
                    <a:pos x="441" y="40"/>
                  </a:cxn>
                  <a:cxn ang="0">
                    <a:pos x="456" y="42"/>
                  </a:cxn>
                  <a:cxn ang="0">
                    <a:pos x="472" y="47"/>
                  </a:cxn>
                  <a:cxn ang="0">
                    <a:pos x="510" y="48"/>
                  </a:cxn>
                  <a:cxn ang="0">
                    <a:pos x="490" y="54"/>
                  </a:cxn>
                  <a:cxn ang="0">
                    <a:pos x="472" y="69"/>
                  </a:cxn>
                  <a:cxn ang="0">
                    <a:pos x="471" y="121"/>
                  </a:cxn>
                  <a:cxn ang="0">
                    <a:pos x="480" y="88"/>
                  </a:cxn>
                  <a:cxn ang="0">
                    <a:pos x="501" y="57"/>
                  </a:cxn>
                  <a:cxn ang="0">
                    <a:pos x="516" y="87"/>
                  </a:cxn>
                  <a:cxn ang="0">
                    <a:pos x="531" y="97"/>
                  </a:cxn>
                  <a:cxn ang="0">
                    <a:pos x="527" y="123"/>
                  </a:cxn>
                  <a:cxn ang="0">
                    <a:pos x="564" y="97"/>
                  </a:cxn>
                  <a:cxn ang="0">
                    <a:pos x="610" y="84"/>
                  </a:cxn>
                  <a:cxn ang="0">
                    <a:pos x="653" y="65"/>
                  </a:cxn>
                  <a:cxn ang="0">
                    <a:pos x="675" y="63"/>
                  </a:cxn>
                  <a:cxn ang="0">
                    <a:pos x="699" y="28"/>
                  </a:cxn>
                  <a:cxn ang="0">
                    <a:pos x="726" y="73"/>
                  </a:cxn>
                  <a:cxn ang="0">
                    <a:pos x="701" y="80"/>
                  </a:cxn>
                  <a:cxn ang="0">
                    <a:pos x="681" y="113"/>
                  </a:cxn>
                  <a:cxn ang="0">
                    <a:pos x="690" y="118"/>
                  </a:cxn>
                  <a:cxn ang="0">
                    <a:pos x="676" y="122"/>
                  </a:cxn>
                  <a:cxn ang="0">
                    <a:pos x="648" y="132"/>
                  </a:cxn>
                  <a:cxn ang="0">
                    <a:pos x="642" y="134"/>
                  </a:cxn>
                  <a:cxn ang="0">
                    <a:pos x="635" y="137"/>
                  </a:cxn>
                  <a:cxn ang="0">
                    <a:pos x="627" y="161"/>
                  </a:cxn>
                  <a:cxn ang="0">
                    <a:pos x="622" y="159"/>
                  </a:cxn>
                  <a:cxn ang="0">
                    <a:pos x="615" y="186"/>
                  </a:cxn>
                  <a:cxn ang="0">
                    <a:pos x="614" y="178"/>
                  </a:cxn>
                  <a:cxn ang="0">
                    <a:pos x="608" y="170"/>
                  </a:cxn>
                  <a:cxn ang="0">
                    <a:pos x="611" y="192"/>
                  </a:cxn>
                  <a:cxn ang="0">
                    <a:pos x="614" y="196"/>
                  </a:cxn>
                  <a:cxn ang="0">
                    <a:pos x="614" y="205"/>
                  </a:cxn>
                  <a:cxn ang="0">
                    <a:pos x="607" y="213"/>
                  </a:cxn>
                  <a:cxn ang="0">
                    <a:pos x="607" y="221"/>
                  </a:cxn>
                  <a:cxn ang="0">
                    <a:pos x="589" y="232"/>
                  </a:cxn>
                </a:cxnLst>
                <a:rect l="0" t="0" r="r" b="b"/>
                <a:pathLst>
                  <a:path w="726" h="356">
                    <a:moveTo>
                      <a:pt x="590" y="233"/>
                    </a:moveTo>
                    <a:cubicBezTo>
                      <a:pt x="569" y="245"/>
                      <a:pt x="543" y="253"/>
                      <a:pt x="543" y="285"/>
                    </a:cubicBezTo>
                    <a:cubicBezTo>
                      <a:pt x="543" y="300"/>
                      <a:pt x="555" y="304"/>
                      <a:pt x="555" y="318"/>
                    </a:cubicBezTo>
                    <a:cubicBezTo>
                      <a:pt x="555" y="317"/>
                      <a:pt x="555" y="317"/>
                      <a:pt x="555" y="317"/>
                    </a:cubicBezTo>
                    <a:cubicBezTo>
                      <a:pt x="555" y="320"/>
                      <a:pt x="555" y="320"/>
                      <a:pt x="555" y="320"/>
                    </a:cubicBezTo>
                    <a:cubicBezTo>
                      <a:pt x="556" y="326"/>
                      <a:pt x="560" y="330"/>
                      <a:pt x="560" y="338"/>
                    </a:cubicBezTo>
                    <a:cubicBezTo>
                      <a:pt x="560" y="347"/>
                      <a:pt x="558" y="356"/>
                      <a:pt x="551" y="356"/>
                    </a:cubicBezTo>
                    <a:cubicBezTo>
                      <a:pt x="544" y="356"/>
                      <a:pt x="544" y="349"/>
                      <a:pt x="542" y="345"/>
                    </a:cubicBezTo>
                    <a:cubicBezTo>
                      <a:pt x="537" y="338"/>
                      <a:pt x="532" y="335"/>
                      <a:pt x="529" y="328"/>
                    </a:cubicBezTo>
                    <a:cubicBezTo>
                      <a:pt x="522" y="314"/>
                      <a:pt x="527" y="287"/>
                      <a:pt x="507" y="287"/>
                    </a:cubicBezTo>
                    <a:cubicBezTo>
                      <a:pt x="503" y="287"/>
                      <a:pt x="502" y="293"/>
                      <a:pt x="498" y="293"/>
                    </a:cubicBezTo>
                    <a:cubicBezTo>
                      <a:pt x="490" y="293"/>
                      <a:pt x="485" y="283"/>
                      <a:pt x="474" y="283"/>
                    </a:cubicBezTo>
                    <a:cubicBezTo>
                      <a:pt x="468" y="283"/>
                      <a:pt x="467" y="286"/>
                      <a:pt x="463" y="286"/>
                    </a:cubicBezTo>
                    <a:cubicBezTo>
                      <a:pt x="462" y="286"/>
                      <a:pt x="460" y="284"/>
                      <a:pt x="460" y="283"/>
                    </a:cubicBezTo>
                    <a:cubicBezTo>
                      <a:pt x="453" y="285"/>
                      <a:pt x="444" y="284"/>
                      <a:pt x="436" y="286"/>
                    </a:cubicBezTo>
                    <a:cubicBezTo>
                      <a:pt x="441" y="288"/>
                      <a:pt x="440" y="288"/>
                      <a:pt x="443" y="286"/>
                    </a:cubicBezTo>
                    <a:cubicBezTo>
                      <a:pt x="442" y="293"/>
                      <a:pt x="438" y="297"/>
                      <a:pt x="443" y="301"/>
                    </a:cubicBezTo>
                    <a:cubicBezTo>
                      <a:pt x="431" y="307"/>
                      <a:pt x="421" y="292"/>
                      <a:pt x="412" y="292"/>
                    </a:cubicBezTo>
                    <a:cubicBezTo>
                      <a:pt x="409" y="292"/>
                      <a:pt x="408" y="295"/>
                      <a:pt x="405" y="295"/>
                    </a:cubicBezTo>
                    <a:cubicBezTo>
                      <a:pt x="400" y="295"/>
                      <a:pt x="398" y="291"/>
                      <a:pt x="393" y="291"/>
                    </a:cubicBezTo>
                    <a:cubicBezTo>
                      <a:pt x="380" y="291"/>
                      <a:pt x="374" y="302"/>
                      <a:pt x="368" y="307"/>
                    </a:cubicBezTo>
                    <a:cubicBezTo>
                      <a:pt x="365" y="311"/>
                      <a:pt x="361" y="308"/>
                      <a:pt x="357" y="309"/>
                    </a:cubicBezTo>
                    <a:cubicBezTo>
                      <a:pt x="347" y="313"/>
                      <a:pt x="341" y="325"/>
                      <a:pt x="341" y="338"/>
                    </a:cubicBezTo>
                    <a:cubicBezTo>
                      <a:pt x="341" y="339"/>
                      <a:pt x="343" y="341"/>
                      <a:pt x="343" y="342"/>
                    </a:cubicBezTo>
                    <a:cubicBezTo>
                      <a:pt x="336" y="342"/>
                      <a:pt x="325" y="339"/>
                      <a:pt x="321" y="336"/>
                    </a:cubicBezTo>
                    <a:cubicBezTo>
                      <a:pt x="307" y="322"/>
                      <a:pt x="308" y="290"/>
                      <a:pt x="282" y="290"/>
                    </a:cubicBezTo>
                    <a:cubicBezTo>
                      <a:pt x="272" y="290"/>
                      <a:pt x="275" y="302"/>
                      <a:pt x="266" y="302"/>
                    </a:cubicBezTo>
                    <a:cubicBezTo>
                      <a:pt x="257" y="302"/>
                      <a:pt x="250" y="287"/>
                      <a:pt x="246" y="281"/>
                    </a:cubicBezTo>
                    <a:cubicBezTo>
                      <a:pt x="239" y="268"/>
                      <a:pt x="230" y="266"/>
                      <a:pt x="215" y="262"/>
                    </a:cubicBezTo>
                    <a:cubicBezTo>
                      <a:pt x="207" y="262"/>
                      <a:pt x="207" y="262"/>
                      <a:pt x="207" y="262"/>
                    </a:cubicBezTo>
                    <a:cubicBezTo>
                      <a:pt x="207" y="268"/>
                      <a:pt x="207" y="268"/>
                      <a:pt x="207" y="268"/>
                    </a:cubicBezTo>
                    <a:cubicBezTo>
                      <a:pt x="170" y="268"/>
                      <a:pt x="170" y="268"/>
                      <a:pt x="170" y="268"/>
                    </a:cubicBezTo>
                    <a:cubicBezTo>
                      <a:pt x="123" y="252"/>
                      <a:pt x="123" y="252"/>
                      <a:pt x="123" y="252"/>
                    </a:cubicBezTo>
                    <a:cubicBezTo>
                      <a:pt x="95" y="252"/>
                      <a:pt x="95" y="252"/>
                      <a:pt x="95" y="252"/>
                    </a:cubicBezTo>
                    <a:cubicBezTo>
                      <a:pt x="88" y="239"/>
                      <a:pt x="66" y="230"/>
                      <a:pt x="50" y="223"/>
                    </a:cubicBezTo>
                    <a:cubicBezTo>
                      <a:pt x="47" y="222"/>
                      <a:pt x="48" y="217"/>
                      <a:pt x="47" y="214"/>
                    </a:cubicBezTo>
                    <a:cubicBezTo>
                      <a:pt x="40" y="198"/>
                      <a:pt x="28" y="193"/>
                      <a:pt x="30" y="175"/>
                    </a:cubicBezTo>
                    <a:cubicBezTo>
                      <a:pt x="21" y="174"/>
                      <a:pt x="11" y="154"/>
                      <a:pt x="4" y="141"/>
                    </a:cubicBezTo>
                    <a:cubicBezTo>
                      <a:pt x="2" y="137"/>
                      <a:pt x="6" y="134"/>
                      <a:pt x="8" y="133"/>
                    </a:cubicBezTo>
                    <a:cubicBezTo>
                      <a:pt x="3" y="123"/>
                      <a:pt x="8" y="107"/>
                      <a:pt x="4" y="95"/>
                    </a:cubicBezTo>
                    <a:cubicBezTo>
                      <a:pt x="0" y="85"/>
                      <a:pt x="11" y="60"/>
                      <a:pt x="11" y="46"/>
                    </a:cubicBezTo>
                    <a:cubicBezTo>
                      <a:pt x="11" y="36"/>
                      <a:pt x="0" y="32"/>
                      <a:pt x="0" y="23"/>
                    </a:cubicBezTo>
                    <a:cubicBezTo>
                      <a:pt x="0" y="20"/>
                      <a:pt x="5" y="20"/>
                      <a:pt x="7" y="20"/>
                    </a:cubicBezTo>
                    <a:cubicBezTo>
                      <a:pt x="13" y="20"/>
                      <a:pt x="17" y="23"/>
                      <a:pt x="20" y="27"/>
                    </a:cubicBezTo>
                    <a:cubicBezTo>
                      <a:pt x="22" y="24"/>
                      <a:pt x="26" y="19"/>
                      <a:pt x="26" y="15"/>
                    </a:cubicBezTo>
                    <a:cubicBezTo>
                      <a:pt x="26" y="11"/>
                      <a:pt x="22" y="10"/>
                      <a:pt x="20" y="5"/>
                    </a:cubicBezTo>
                    <a:cubicBezTo>
                      <a:pt x="373" y="5"/>
                      <a:pt x="373" y="5"/>
                      <a:pt x="373" y="5"/>
                    </a:cubicBezTo>
                    <a:cubicBezTo>
                      <a:pt x="373" y="0"/>
                      <a:pt x="373" y="0"/>
                      <a:pt x="373" y="0"/>
                    </a:cubicBezTo>
                    <a:cubicBezTo>
                      <a:pt x="379" y="4"/>
                      <a:pt x="378" y="8"/>
                      <a:pt x="384" y="11"/>
                    </a:cubicBezTo>
                    <a:cubicBezTo>
                      <a:pt x="406" y="11"/>
                      <a:pt x="406" y="11"/>
                      <a:pt x="406" y="11"/>
                    </a:cubicBezTo>
                    <a:cubicBezTo>
                      <a:pt x="415" y="20"/>
                      <a:pt x="426" y="20"/>
                      <a:pt x="443" y="20"/>
                    </a:cubicBezTo>
                    <a:cubicBezTo>
                      <a:pt x="431" y="28"/>
                      <a:pt x="418" y="32"/>
                      <a:pt x="408" y="45"/>
                    </a:cubicBezTo>
                    <a:cubicBezTo>
                      <a:pt x="415" y="45"/>
                      <a:pt x="415" y="45"/>
                      <a:pt x="415" y="45"/>
                    </a:cubicBezTo>
                    <a:cubicBezTo>
                      <a:pt x="418" y="43"/>
                      <a:pt x="420" y="42"/>
                      <a:pt x="423" y="42"/>
                    </a:cubicBezTo>
                    <a:cubicBezTo>
                      <a:pt x="425" y="46"/>
                      <a:pt x="426" y="46"/>
                      <a:pt x="429" y="46"/>
                    </a:cubicBezTo>
                    <a:cubicBezTo>
                      <a:pt x="437" y="46"/>
                      <a:pt x="437" y="40"/>
                      <a:pt x="441" y="40"/>
                    </a:cubicBezTo>
                    <a:cubicBezTo>
                      <a:pt x="446" y="40"/>
                      <a:pt x="454" y="32"/>
                      <a:pt x="461" y="31"/>
                    </a:cubicBezTo>
                    <a:cubicBezTo>
                      <a:pt x="461" y="37"/>
                      <a:pt x="458" y="38"/>
                      <a:pt x="456" y="42"/>
                    </a:cubicBezTo>
                    <a:cubicBezTo>
                      <a:pt x="465" y="42"/>
                      <a:pt x="465" y="42"/>
                      <a:pt x="465" y="42"/>
                    </a:cubicBezTo>
                    <a:cubicBezTo>
                      <a:pt x="465" y="45"/>
                      <a:pt x="469" y="47"/>
                      <a:pt x="472" y="47"/>
                    </a:cubicBezTo>
                    <a:cubicBezTo>
                      <a:pt x="478" y="47"/>
                      <a:pt x="480" y="43"/>
                      <a:pt x="484" y="43"/>
                    </a:cubicBezTo>
                    <a:cubicBezTo>
                      <a:pt x="495" y="43"/>
                      <a:pt x="500" y="48"/>
                      <a:pt x="510" y="48"/>
                    </a:cubicBezTo>
                    <a:cubicBezTo>
                      <a:pt x="510" y="54"/>
                      <a:pt x="510" y="54"/>
                      <a:pt x="510" y="54"/>
                    </a:cubicBezTo>
                    <a:cubicBezTo>
                      <a:pt x="503" y="56"/>
                      <a:pt x="493" y="54"/>
                      <a:pt x="490" y="54"/>
                    </a:cubicBezTo>
                    <a:cubicBezTo>
                      <a:pt x="480" y="54"/>
                      <a:pt x="462" y="66"/>
                      <a:pt x="462" y="75"/>
                    </a:cubicBezTo>
                    <a:cubicBezTo>
                      <a:pt x="466" y="72"/>
                      <a:pt x="468" y="69"/>
                      <a:pt x="472" y="69"/>
                    </a:cubicBezTo>
                    <a:cubicBezTo>
                      <a:pt x="465" y="78"/>
                      <a:pt x="461" y="101"/>
                      <a:pt x="461" y="112"/>
                    </a:cubicBezTo>
                    <a:cubicBezTo>
                      <a:pt x="461" y="117"/>
                      <a:pt x="466" y="121"/>
                      <a:pt x="471" y="121"/>
                    </a:cubicBezTo>
                    <a:cubicBezTo>
                      <a:pt x="478" y="121"/>
                      <a:pt x="480" y="108"/>
                      <a:pt x="480" y="102"/>
                    </a:cubicBezTo>
                    <a:cubicBezTo>
                      <a:pt x="480" y="97"/>
                      <a:pt x="480" y="88"/>
                      <a:pt x="480" y="88"/>
                    </a:cubicBezTo>
                    <a:cubicBezTo>
                      <a:pt x="480" y="82"/>
                      <a:pt x="480" y="69"/>
                      <a:pt x="485" y="69"/>
                    </a:cubicBezTo>
                    <a:cubicBezTo>
                      <a:pt x="501" y="68"/>
                      <a:pt x="494" y="57"/>
                      <a:pt x="501" y="57"/>
                    </a:cubicBezTo>
                    <a:cubicBezTo>
                      <a:pt x="504" y="57"/>
                      <a:pt x="521" y="65"/>
                      <a:pt x="521" y="70"/>
                    </a:cubicBezTo>
                    <a:cubicBezTo>
                      <a:pt x="521" y="77"/>
                      <a:pt x="517" y="81"/>
                      <a:pt x="516" y="87"/>
                    </a:cubicBezTo>
                    <a:cubicBezTo>
                      <a:pt x="521" y="87"/>
                      <a:pt x="520" y="85"/>
                      <a:pt x="525" y="84"/>
                    </a:cubicBezTo>
                    <a:cubicBezTo>
                      <a:pt x="526" y="91"/>
                      <a:pt x="526" y="94"/>
                      <a:pt x="531" y="97"/>
                    </a:cubicBezTo>
                    <a:cubicBezTo>
                      <a:pt x="526" y="103"/>
                      <a:pt x="521" y="106"/>
                      <a:pt x="521" y="112"/>
                    </a:cubicBezTo>
                    <a:cubicBezTo>
                      <a:pt x="521" y="117"/>
                      <a:pt x="523" y="123"/>
                      <a:pt x="527" y="123"/>
                    </a:cubicBezTo>
                    <a:cubicBezTo>
                      <a:pt x="539" y="123"/>
                      <a:pt x="559" y="112"/>
                      <a:pt x="568" y="108"/>
                    </a:cubicBezTo>
                    <a:cubicBezTo>
                      <a:pt x="567" y="103"/>
                      <a:pt x="565" y="99"/>
                      <a:pt x="564" y="97"/>
                    </a:cubicBezTo>
                    <a:cubicBezTo>
                      <a:pt x="567" y="97"/>
                      <a:pt x="567" y="97"/>
                      <a:pt x="569" y="97"/>
                    </a:cubicBezTo>
                    <a:cubicBezTo>
                      <a:pt x="582" y="97"/>
                      <a:pt x="610" y="101"/>
                      <a:pt x="610" y="84"/>
                    </a:cubicBezTo>
                    <a:cubicBezTo>
                      <a:pt x="611" y="84"/>
                      <a:pt x="627" y="68"/>
                      <a:pt x="630" y="66"/>
                    </a:cubicBezTo>
                    <a:cubicBezTo>
                      <a:pt x="632" y="64"/>
                      <a:pt x="643" y="65"/>
                      <a:pt x="653" y="65"/>
                    </a:cubicBezTo>
                    <a:cubicBezTo>
                      <a:pt x="657" y="65"/>
                      <a:pt x="660" y="65"/>
                      <a:pt x="664" y="65"/>
                    </a:cubicBezTo>
                    <a:cubicBezTo>
                      <a:pt x="668" y="65"/>
                      <a:pt x="672" y="63"/>
                      <a:pt x="675" y="63"/>
                    </a:cubicBezTo>
                    <a:cubicBezTo>
                      <a:pt x="680" y="62"/>
                      <a:pt x="678" y="61"/>
                      <a:pt x="680" y="59"/>
                    </a:cubicBezTo>
                    <a:cubicBezTo>
                      <a:pt x="688" y="51"/>
                      <a:pt x="688" y="36"/>
                      <a:pt x="699" y="28"/>
                    </a:cubicBezTo>
                    <a:cubicBezTo>
                      <a:pt x="704" y="35"/>
                      <a:pt x="712" y="25"/>
                      <a:pt x="716" y="32"/>
                    </a:cubicBezTo>
                    <a:cubicBezTo>
                      <a:pt x="723" y="44"/>
                      <a:pt x="717" y="62"/>
                      <a:pt x="726" y="73"/>
                    </a:cubicBezTo>
                    <a:cubicBezTo>
                      <a:pt x="723" y="77"/>
                      <a:pt x="718" y="80"/>
                      <a:pt x="712" y="80"/>
                    </a:cubicBezTo>
                    <a:cubicBezTo>
                      <a:pt x="706" y="80"/>
                      <a:pt x="706" y="78"/>
                      <a:pt x="701" y="80"/>
                    </a:cubicBezTo>
                    <a:cubicBezTo>
                      <a:pt x="694" y="87"/>
                      <a:pt x="679" y="92"/>
                      <a:pt x="679" y="109"/>
                    </a:cubicBezTo>
                    <a:cubicBezTo>
                      <a:pt x="679" y="110"/>
                      <a:pt x="680" y="112"/>
                      <a:pt x="681" y="113"/>
                    </a:cubicBezTo>
                    <a:cubicBezTo>
                      <a:pt x="681" y="115"/>
                      <a:pt x="683" y="121"/>
                      <a:pt x="686" y="121"/>
                    </a:cubicBezTo>
                    <a:cubicBezTo>
                      <a:pt x="687" y="121"/>
                      <a:pt x="690" y="118"/>
                      <a:pt x="690" y="118"/>
                    </a:cubicBezTo>
                    <a:cubicBezTo>
                      <a:pt x="690" y="121"/>
                      <a:pt x="690" y="121"/>
                      <a:pt x="690" y="121"/>
                    </a:cubicBezTo>
                    <a:cubicBezTo>
                      <a:pt x="685" y="122"/>
                      <a:pt x="678" y="124"/>
                      <a:pt x="676" y="122"/>
                    </a:cubicBezTo>
                    <a:cubicBezTo>
                      <a:pt x="667" y="129"/>
                      <a:pt x="652" y="126"/>
                      <a:pt x="643" y="132"/>
                    </a:cubicBezTo>
                    <a:cubicBezTo>
                      <a:pt x="648" y="132"/>
                      <a:pt x="648" y="132"/>
                      <a:pt x="648" y="132"/>
                    </a:cubicBezTo>
                    <a:cubicBezTo>
                      <a:pt x="652" y="132"/>
                      <a:pt x="656" y="129"/>
                      <a:pt x="659" y="132"/>
                    </a:cubicBezTo>
                    <a:cubicBezTo>
                      <a:pt x="653" y="134"/>
                      <a:pt x="648" y="134"/>
                      <a:pt x="642" y="134"/>
                    </a:cubicBezTo>
                    <a:cubicBezTo>
                      <a:pt x="641" y="134"/>
                      <a:pt x="639" y="133"/>
                      <a:pt x="638" y="133"/>
                    </a:cubicBezTo>
                    <a:cubicBezTo>
                      <a:pt x="637" y="134"/>
                      <a:pt x="635" y="135"/>
                      <a:pt x="635" y="137"/>
                    </a:cubicBezTo>
                    <a:cubicBezTo>
                      <a:pt x="635" y="139"/>
                      <a:pt x="639" y="142"/>
                      <a:pt x="639" y="142"/>
                    </a:cubicBezTo>
                    <a:cubicBezTo>
                      <a:pt x="638" y="145"/>
                      <a:pt x="630" y="161"/>
                      <a:pt x="627" y="161"/>
                    </a:cubicBezTo>
                    <a:cubicBezTo>
                      <a:pt x="626" y="161"/>
                      <a:pt x="625" y="158"/>
                      <a:pt x="624" y="157"/>
                    </a:cubicBezTo>
                    <a:cubicBezTo>
                      <a:pt x="622" y="159"/>
                      <a:pt x="622" y="159"/>
                      <a:pt x="622" y="159"/>
                    </a:cubicBezTo>
                    <a:cubicBezTo>
                      <a:pt x="623" y="163"/>
                      <a:pt x="626" y="164"/>
                      <a:pt x="626" y="168"/>
                    </a:cubicBezTo>
                    <a:cubicBezTo>
                      <a:pt x="626" y="170"/>
                      <a:pt x="617" y="186"/>
                      <a:pt x="615" y="186"/>
                    </a:cubicBezTo>
                    <a:cubicBezTo>
                      <a:pt x="615" y="186"/>
                      <a:pt x="614" y="184"/>
                      <a:pt x="614" y="183"/>
                    </a:cubicBezTo>
                    <a:cubicBezTo>
                      <a:pt x="614" y="181"/>
                      <a:pt x="614" y="180"/>
                      <a:pt x="614" y="178"/>
                    </a:cubicBezTo>
                    <a:cubicBezTo>
                      <a:pt x="614" y="175"/>
                      <a:pt x="610" y="168"/>
                      <a:pt x="609" y="164"/>
                    </a:cubicBezTo>
                    <a:cubicBezTo>
                      <a:pt x="608" y="166"/>
                      <a:pt x="608" y="170"/>
                      <a:pt x="608" y="170"/>
                    </a:cubicBezTo>
                    <a:cubicBezTo>
                      <a:pt x="608" y="173"/>
                      <a:pt x="611" y="181"/>
                      <a:pt x="611" y="185"/>
                    </a:cubicBezTo>
                    <a:cubicBezTo>
                      <a:pt x="611" y="189"/>
                      <a:pt x="608" y="189"/>
                      <a:pt x="611" y="192"/>
                    </a:cubicBezTo>
                    <a:cubicBezTo>
                      <a:pt x="612" y="192"/>
                      <a:pt x="613" y="192"/>
                      <a:pt x="614" y="192"/>
                    </a:cubicBezTo>
                    <a:cubicBezTo>
                      <a:pt x="614" y="193"/>
                      <a:pt x="614" y="195"/>
                      <a:pt x="614" y="196"/>
                    </a:cubicBezTo>
                    <a:cubicBezTo>
                      <a:pt x="614" y="200"/>
                      <a:pt x="610" y="201"/>
                      <a:pt x="608" y="201"/>
                    </a:cubicBezTo>
                    <a:cubicBezTo>
                      <a:pt x="610" y="205"/>
                      <a:pt x="612" y="205"/>
                      <a:pt x="614" y="205"/>
                    </a:cubicBezTo>
                    <a:cubicBezTo>
                      <a:pt x="613" y="210"/>
                      <a:pt x="611" y="210"/>
                      <a:pt x="607" y="210"/>
                    </a:cubicBezTo>
                    <a:cubicBezTo>
                      <a:pt x="607" y="213"/>
                      <a:pt x="607" y="213"/>
                      <a:pt x="607" y="213"/>
                    </a:cubicBezTo>
                    <a:cubicBezTo>
                      <a:pt x="612" y="216"/>
                      <a:pt x="612" y="216"/>
                      <a:pt x="612" y="216"/>
                    </a:cubicBezTo>
                    <a:cubicBezTo>
                      <a:pt x="611" y="218"/>
                      <a:pt x="610" y="221"/>
                      <a:pt x="607" y="221"/>
                    </a:cubicBezTo>
                    <a:cubicBezTo>
                      <a:pt x="602" y="222"/>
                      <a:pt x="600" y="226"/>
                      <a:pt x="596" y="226"/>
                    </a:cubicBezTo>
                    <a:cubicBezTo>
                      <a:pt x="591" y="228"/>
                      <a:pt x="591" y="230"/>
                      <a:pt x="589" y="232"/>
                    </a:cubicBezTo>
                    <a:lnTo>
                      <a:pt x="590" y="233"/>
                    </a:lnTo>
                    <a:close/>
                  </a:path>
                </a:pathLst>
              </a:custGeom>
              <a:grpFill/>
              <a:ln w="9525">
                <a:noFill/>
                <a:round/>
              </a:ln>
            </p:spPr>
            <p:txBody>
              <a:bodyPr vert="horz" wrap="square" lIns="91440" tIns="45720" rIns="91440" bIns="45720" numCol="1" anchor="t" anchorCtr="0" compatLnSpc="1"/>
              <a:lstStyle/>
              <a:p>
                <a:endParaRPr lang="en-US" dirty="0">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394" name="Freeform 50"/>
              <p:cNvSpPr/>
              <p:nvPr/>
            </p:nvSpPr>
            <p:spPr bwMode="auto">
              <a:xfrm>
                <a:off x="2030413" y="1400175"/>
                <a:ext cx="1425575" cy="736600"/>
              </a:xfrm>
              <a:custGeom>
                <a:avLst/>
                <a:gdLst/>
                <a:ahLst/>
                <a:cxnLst>
                  <a:cxn ang="0">
                    <a:pos x="950" y="501"/>
                  </a:cxn>
                  <a:cxn ang="0">
                    <a:pos x="950" y="527"/>
                  </a:cxn>
                  <a:cxn ang="0">
                    <a:pos x="955" y="469"/>
                  </a:cxn>
                  <a:cxn ang="0">
                    <a:pos x="944" y="436"/>
                  </a:cxn>
                  <a:cxn ang="0">
                    <a:pos x="982" y="418"/>
                  </a:cxn>
                  <a:cxn ang="0">
                    <a:pos x="1060" y="356"/>
                  </a:cxn>
                  <a:cxn ang="0">
                    <a:pos x="1050" y="346"/>
                  </a:cxn>
                  <a:cxn ang="0">
                    <a:pos x="991" y="310"/>
                  </a:cxn>
                  <a:cxn ang="0">
                    <a:pos x="965" y="247"/>
                  </a:cxn>
                  <a:cxn ang="0">
                    <a:pos x="908" y="267"/>
                  </a:cxn>
                  <a:cxn ang="0">
                    <a:pos x="831" y="204"/>
                  </a:cxn>
                  <a:cxn ang="0">
                    <a:pos x="794" y="247"/>
                  </a:cxn>
                  <a:cxn ang="0">
                    <a:pos x="783" y="387"/>
                  </a:cxn>
                  <a:cxn ang="0">
                    <a:pos x="726" y="334"/>
                  </a:cxn>
                  <a:cxn ang="0">
                    <a:pos x="607" y="306"/>
                  </a:cxn>
                  <a:cxn ang="0">
                    <a:pos x="595" y="216"/>
                  </a:cxn>
                  <a:cxn ang="0">
                    <a:pos x="633" y="178"/>
                  </a:cxn>
                  <a:cxn ang="0">
                    <a:pos x="675" y="146"/>
                  </a:cxn>
                  <a:cxn ang="0">
                    <a:pos x="686" y="127"/>
                  </a:cxn>
                  <a:cxn ang="0">
                    <a:pos x="722" y="120"/>
                  </a:cxn>
                  <a:cxn ang="0">
                    <a:pos x="746" y="61"/>
                  </a:cxn>
                  <a:cxn ang="0">
                    <a:pos x="702" y="67"/>
                  </a:cxn>
                  <a:cxn ang="0">
                    <a:pos x="665" y="74"/>
                  </a:cxn>
                  <a:cxn ang="0">
                    <a:pos x="625" y="55"/>
                  </a:cxn>
                  <a:cxn ang="0">
                    <a:pos x="574" y="0"/>
                  </a:cxn>
                  <a:cxn ang="0">
                    <a:pos x="555" y="38"/>
                  </a:cxn>
                  <a:cxn ang="0">
                    <a:pos x="567" y="98"/>
                  </a:cxn>
                  <a:cxn ang="0">
                    <a:pos x="492" y="92"/>
                  </a:cxn>
                  <a:cxn ang="0">
                    <a:pos x="430" y="75"/>
                  </a:cxn>
                  <a:cxn ang="0">
                    <a:pos x="387" y="89"/>
                  </a:cxn>
                  <a:cxn ang="0">
                    <a:pos x="333" y="81"/>
                  </a:cxn>
                  <a:cxn ang="0">
                    <a:pos x="202" y="42"/>
                  </a:cxn>
                  <a:cxn ang="0">
                    <a:pos x="138" y="40"/>
                  </a:cxn>
                  <a:cxn ang="0">
                    <a:pos x="61" y="70"/>
                  </a:cxn>
                  <a:cxn ang="0">
                    <a:pos x="0" y="242"/>
                  </a:cxn>
                  <a:cxn ang="0">
                    <a:pos x="67" y="253"/>
                  </a:cxn>
                  <a:cxn ang="0">
                    <a:pos x="124" y="316"/>
                  </a:cxn>
                  <a:cxn ang="0">
                    <a:pos x="136" y="366"/>
                  </a:cxn>
                  <a:cxn ang="0">
                    <a:pos x="181" y="413"/>
                  </a:cxn>
                  <a:cxn ang="0">
                    <a:pos x="224" y="440"/>
                  </a:cxn>
                  <a:cxn ang="0">
                    <a:pos x="610" y="446"/>
                  </a:cxn>
                  <a:cxn ang="0">
                    <a:pos x="676" y="453"/>
                  </a:cxn>
                  <a:cxn ang="0">
                    <a:pos x="705" y="477"/>
                  </a:cxn>
                  <a:cxn ang="0">
                    <a:pos x="759" y="512"/>
                  </a:cxn>
                  <a:cxn ang="0">
                    <a:pos x="732" y="553"/>
                  </a:cxn>
                  <a:cxn ang="0">
                    <a:pos x="772" y="543"/>
                  </a:cxn>
                  <a:cxn ang="0">
                    <a:pos x="814" y="519"/>
                  </a:cxn>
                  <a:cxn ang="0">
                    <a:pos x="879" y="498"/>
                  </a:cxn>
                  <a:cxn ang="0">
                    <a:pos x="928" y="505"/>
                  </a:cxn>
                </a:cxnLst>
                <a:rect l="0" t="0" r="r" b="b"/>
                <a:pathLst>
                  <a:path w="1071" h="553">
                    <a:moveTo>
                      <a:pt x="928" y="503"/>
                    </a:moveTo>
                    <a:cubicBezTo>
                      <a:pt x="928" y="502"/>
                      <a:pt x="928" y="502"/>
                      <a:pt x="928" y="502"/>
                    </a:cubicBezTo>
                    <a:cubicBezTo>
                      <a:pt x="928" y="502"/>
                      <a:pt x="931" y="502"/>
                      <a:pt x="932" y="502"/>
                    </a:cubicBezTo>
                    <a:cubicBezTo>
                      <a:pt x="935" y="502"/>
                      <a:pt x="946" y="504"/>
                      <a:pt x="950" y="501"/>
                    </a:cubicBezTo>
                    <a:cubicBezTo>
                      <a:pt x="954" y="498"/>
                      <a:pt x="954" y="493"/>
                      <a:pt x="960" y="492"/>
                    </a:cubicBezTo>
                    <a:cubicBezTo>
                      <a:pt x="960" y="498"/>
                      <a:pt x="960" y="499"/>
                      <a:pt x="967" y="499"/>
                    </a:cubicBezTo>
                    <a:cubicBezTo>
                      <a:pt x="957" y="500"/>
                      <a:pt x="941" y="507"/>
                      <a:pt x="941" y="516"/>
                    </a:cubicBezTo>
                    <a:cubicBezTo>
                      <a:pt x="941" y="520"/>
                      <a:pt x="947" y="527"/>
                      <a:pt x="950" y="527"/>
                    </a:cubicBezTo>
                    <a:cubicBezTo>
                      <a:pt x="953" y="527"/>
                      <a:pt x="961" y="516"/>
                      <a:pt x="970" y="513"/>
                    </a:cubicBezTo>
                    <a:cubicBezTo>
                      <a:pt x="972" y="513"/>
                      <a:pt x="1003" y="501"/>
                      <a:pt x="1003" y="497"/>
                    </a:cubicBezTo>
                    <a:cubicBezTo>
                      <a:pt x="1003" y="493"/>
                      <a:pt x="991" y="492"/>
                      <a:pt x="988" y="492"/>
                    </a:cubicBezTo>
                    <a:cubicBezTo>
                      <a:pt x="976" y="492"/>
                      <a:pt x="955" y="480"/>
                      <a:pt x="955" y="469"/>
                    </a:cubicBezTo>
                    <a:cubicBezTo>
                      <a:pt x="955" y="466"/>
                      <a:pt x="959" y="463"/>
                      <a:pt x="960" y="458"/>
                    </a:cubicBezTo>
                    <a:cubicBezTo>
                      <a:pt x="958" y="458"/>
                      <a:pt x="953" y="457"/>
                      <a:pt x="949" y="457"/>
                    </a:cubicBezTo>
                    <a:cubicBezTo>
                      <a:pt x="951" y="453"/>
                      <a:pt x="967" y="451"/>
                      <a:pt x="967" y="442"/>
                    </a:cubicBezTo>
                    <a:cubicBezTo>
                      <a:pt x="967" y="434"/>
                      <a:pt x="954" y="436"/>
                      <a:pt x="944" y="436"/>
                    </a:cubicBezTo>
                    <a:cubicBezTo>
                      <a:pt x="925" y="436"/>
                      <a:pt x="916" y="449"/>
                      <a:pt x="903" y="451"/>
                    </a:cubicBezTo>
                    <a:cubicBezTo>
                      <a:pt x="909" y="439"/>
                      <a:pt x="918" y="443"/>
                      <a:pt x="928" y="433"/>
                    </a:cubicBezTo>
                    <a:cubicBezTo>
                      <a:pt x="934" y="427"/>
                      <a:pt x="929" y="423"/>
                      <a:pt x="939" y="420"/>
                    </a:cubicBezTo>
                    <a:cubicBezTo>
                      <a:pt x="955" y="415"/>
                      <a:pt x="965" y="418"/>
                      <a:pt x="982" y="418"/>
                    </a:cubicBezTo>
                    <a:cubicBezTo>
                      <a:pt x="1004" y="418"/>
                      <a:pt x="1016" y="425"/>
                      <a:pt x="1029" y="408"/>
                    </a:cubicBezTo>
                    <a:cubicBezTo>
                      <a:pt x="1035" y="400"/>
                      <a:pt x="1071" y="398"/>
                      <a:pt x="1071" y="384"/>
                    </a:cubicBezTo>
                    <a:cubicBezTo>
                      <a:pt x="1071" y="374"/>
                      <a:pt x="1067" y="370"/>
                      <a:pt x="1063" y="363"/>
                    </a:cubicBezTo>
                    <a:cubicBezTo>
                      <a:pt x="1060" y="363"/>
                      <a:pt x="1065" y="359"/>
                      <a:pt x="1060" y="356"/>
                    </a:cubicBezTo>
                    <a:cubicBezTo>
                      <a:pt x="1060" y="351"/>
                      <a:pt x="1060" y="351"/>
                      <a:pt x="1060" y="351"/>
                    </a:cubicBezTo>
                    <a:cubicBezTo>
                      <a:pt x="1050" y="357"/>
                      <a:pt x="1029" y="364"/>
                      <a:pt x="1018" y="364"/>
                    </a:cubicBezTo>
                    <a:cubicBezTo>
                      <a:pt x="1017" y="364"/>
                      <a:pt x="1014" y="363"/>
                      <a:pt x="1014" y="362"/>
                    </a:cubicBezTo>
                    <a:cubicBezTo>
                      <a:pt x="1022" y="358"/>
                      <a:pt x="1047" y="354"/>
                      <a:pt x="1050" y="346"/>
                    </a:cubicBezTo>
                    <a:cubicBezTo>
                      <a:pt x="1050" y="344"/>
                      <a:pt x="1046" y="343"/>
                      <a:pt x="1046" y="341"/>
                    </a:cubicBezTo>
                    <a:cubicBezTo>
                      <a:pt x="1035" y="342"/>
                      <a:pt x="1013" y="337"/>
                      <a:pt x="1013" y="322"/>
                    </a:cubicBezTo>
                    <a:cubicBezTo>
                      <a:pt x="1013" y="321"/>
                      <a:pt x="1013" y="321"/>
                      <a:pt x="1013" y="321"/>
                    </a:cubicBezTo>
                    <a:cubicBezTo>
                      <a:pt x="1003" y="321"/>
                      <a:pt x="997" y="315"/>
                      <a:pt x="991" y="310"/>
                    </a:cubicBezTo>
                    <a:cubicBezTo>
                      <a:pt x="994" y="309"/>
                      <a:pt x="998" y="308"/>
                      <a:pt x="998" y="302"/>
                    </a:cubicBezTo>
                    <a:cubicBezTo>
                      <a:pt x="998" y="298"/>
                      <a:pt x="994" y="295"/>
                      <a:pt x="995" y="290"/>
                    </a:cubicBezTo>
                    <a:cubicBezTo>
                      <a:pt x="991" y="289"/>
                      <a:pt x="977" y="280"/>
                      <a:pt x="980" y="272"/>
                    </a:cubicBezTo>
                    <a:cubicBezTo>
                      <a:pt x="985" y="262"/>
                      <a:pt x="966" y="259"/>
                      <a:pt x="965" y="247"/>
                    </a:cubicBezTo>
                    <a:cubicBezTo>
                      <a:pt x="964" y="247"/>
                      <a:pt x="959" y="243"/>
                      <a:pt x="958" y="242"/>
                    </a:cubicBezTo>
                    <a:cubicBezTo>
                      <a:pt x="954" y="244"/>
                      <a:pt x="947" y="248"/>
                      <a:pt x="947" y="254"/>
                    </a:cubicBezTo>
                    <a:cubicBezTo>
                      <a:pt x="947" y="261"/>
                      <a:pt x="933" y="277"/>
                      <a:pt x="922" y="277"/>
                    </a:cubicBezTo>
                    <a:cubicBezTo>
                      <a:pt x="914" y="277"/>
                      <a:pt x="913" y="267"/>
                      <a:pt x="908" y="267"/>
                    </a:cubicBezTo>
                    <a:cubicBezTo>
                      <a:pt x="900" y="267"/>
                      <a:pt x="897" y="246"/>
                      <a:pt x="896" y="236"/>
                    </a:cubicBezTo>
                    <a:cubicBezTo>
                      <a:pt x="894" y="224"/>
                      <a:pt x="870" y="233"/>
                      <a:pt x="870" y="216"/>
                    </a:cubicBezTo>
                    <a:cubicBezTo>
                      <a:pt x="858" y="215"/>
                      <a:pt x="855" y="200"/>
                      <a:pt x="843" y="200"/>
                    </a:cubicBezTo>
                    <a:cubicBezTo>
                      <a:pt x="837" y="200"/>
                      <a:pt x="837" y="204"/>
                      <a:pt x="831" y="204"/>
                    </a:cubicBezTo>
                    <a:cubicBezTo>
                      <a:pt x="818" y="204"/>
                      <a:pt x="810" y="197"/>
                      <a:pt x="797" y="197"/>
                    </a:cubicBezTo>
                    <a:cubicBezTo>
                      <a:pt x="791" y="197"/>
                      <a:pt x="784" y="200"/>
                      <a:pt x="784" y="208"/>
                    </a:cubicBezTo>
                    <a:cubicBezTo>
                      <a:pt x="784" y="212"/>
                      <a:pt x="800" y="218"/>
                      <a:pt x="786" y="227"/>
                    </a:cubicBezTo>
                    <a:cubicBezTo>
                      <a:pt x="780" y="231"/>
                      <a:pt x="794" y="241"/>
                      <a:pt x="794" y="247"/>
                    </a:cubicBezTo>
                    <a:cubicBezTo>
                      <a:pt x="796" y="260"/>
                      <a:pt x="783" y="264"/>
                      <a:pt x="778" y="266"/>
                    </a:cubicBezTo>
                    <a:cubicBezTo>
                      <a:pt x="788" y="283"/>
                      <a:pt x="803" y="289"/>
                      <a:pt x="803" y="318"/>
                    </a:cubicBezTo>
                    <a:cubicBezTo>
                      <a:pt x="803" y="326"/>
                      <a:pt x="777" y="346"/>
                      <a:pt x="768" y="347"/>
                    </a:cubicBezTo>
                    <a:cubicBezTo>
                      <a:pt x="783" y="355"/>
                      <a:pt x="777" y="379"/>
                      <a:pt x="783" y="387"/>
                    </a:cubicBezTo>
                    <a:cubicBezTo>
                      <a:pt x="782" y="389"/>
                      <a:pt x="776" y="392"/>
                      <a:pt x="775" y="397"/>
                    </a:cubicBezTo>
                    <a:cubicBezTo>
                      <a:pt x="770" y="397"/>
                      <a:pt x="766" y="406"/>
                      <a:pt x="762" y="403"/>
                    </a:cubicBezTo>
                    <a:cubicBezTo>
                      <a:pt x="751" y="394"/>
                      <a:pt x="736" y="380"/>
                      <a:pt x="736" y="367"/>
                    </a:cubicBezTo>
                    <a:cubicBezTo>
                      <a:pt x="736" y="353"/>
                      <a:pt x="738" y="342"/>
                      <a:pt x="726" y="334"/>
                    </a:cubicBezTo>
                    <a:cubicBezTo>
                      <a:pt x="697" y="334"/>
                      <a:pt x="697" y="334"/>
                      <a:pt x="697" y="334"/>
                    </a:cubicBezTo>
                    <a:cubicBezTo>
                      <a:pt x="681" y="322"/>
                      <a:pt x="662" y="315"/>
                      <a:pt x="643" y="308"/>
                    </a:cubicBezTo>
                    <a:cubicBezTo>
                      <a:pt x="640" y="306"/>
                      <a:pt x="629" y="299"/>
                      <a:pt x="623" y="299"/>
                    </a:cubicBezTo>
                    <a:cubicBezTo>
                      <a:pt x="617" y="299"/>
                      <a:pt x="614" y="306"/>
                      <a:pt x="607" y="306"/>
                    </a:cubicBezTo>
                    <a:cubicBezTo>
                      <a:pt x="607" y="295"/>
                      <a:pt x="600" y="270"/>
                      <a:pt x="590" y="270"/>
                    </a:cubicBezTo>
                    <a:cubicBezTo>
                      <a:pt x="586" y="270"/>
                      <a:pt x="584" y="274"/>
                      <a:pt x="579" y="275"/>
                    </a:cubicBezTo>
                    <a:cubicBezTo>
                      <a:pt x="581" y="269"/>
                      <a:pt x="579" y="268"/>
                      <a:pt x="579" y="255"/>
                    </a:cubicBezTo>
                    <a:cubicBezTo>
                      <a:pt x="579" y="237"/>
                      <a:pt x="584" y="227"/>
                      <a:pt x="595" y="216"/>
                    </a:cubicBezTo>
                    <a:cubicBezTo>
                      <a:pt x="598" y="213"/>
                      <a:pt x="606" y="196"/>
                      <a:pt x="609" y="194"/>
                    </a:cubicBezTo>
                    <a:cubicBezTo>
                      <a:pt x="617" y="192"/>
                      <a:pt x="630" y="196"/>
                      <a:pt x="630" y="186"/>
                    </a:cubicBezTo>
                    <a:cubicBezTo>
                      <a:pt x="630" y="179"/>
                      <a:pt x="613" y="178"/>
                      <a:pt x="607" y="175"/>
                    </a:cubicBezTo>
                    <a:cubicBezTo>
                      <a:pt x="611" y="176"/>
                      <a:pt x="597" y="167"/>
                      <a:pt x="633" y="178"/>
                    </a:cubicBezTo>
                    <a:cubicBezTo>
                      <a:pt x="643" y="181"/>
                      <a:pt x="637" y="169"/>
                      <a:pt x="642" y="169"/>
                    </a:cubicBezTo>
                    <a:cubicBezTo>
                      <a:pt x="643" y="169"/>
                      <a:pt x="647" y="169"/>
                      <a:pt x="652" y="169"/>
                    </a:cubicBezTo>
                    <a:cubicBezTo>
                      <a:pt x="662" y="169"/>
                      <a:pt x="668" y="158"/>
                      <a:pt x="675" y="153"/>
                    </a:cubicBezTo>
                    <a:cubicBezTo>
                      <a:pt x="675" y="146"/>
                      <a:pt x="675" y="146"/>
                      <a:pt x="675" y="146"/>
                    </a:cubicBezTo>
                    <a:cubicBezTo>
                      <a:pt x="660" y="142"/>
                      <a:pt x="645" y="145"/>
                      <a:pt x="639" y="131"/>
                    </a:cubicBezTo>
                    <a:cubicBezTo>
                      <a:pt x="639" y="131"/>
                      <a:pt x="643" y="131"/>
                      <a:pt x="647" y="131"/>
                    </a:cubicBezTo>
                    <a:cubicBezTo>
                      <a:pt x="652" y="135"/>
                      <a:pt x="658" y="141"/>
                      <a:pt x="666" y="141"/>
                    </a:cubicBezTo>
                    <a:cubicBezTo>
                      <a:pt x="673" y="141"/>
                      <a:pt x="686" y="132"/>
                      <a:pt x="686" y="127"/>
                    </a:cubicBezTo>
                    <a:cubicBezTo>
                      <a:pt x="686" y="125"/>
                      <a:pt x="680" y="117"/>
                      <a:pt x="683" y="117"/>
                    </a:cubicBezTo>
                    <a:cubicBezTo>
                      <a:pt x="693" y="117"/>
                      <a:pt x="696" y="126"/>
                      <a:pt x="703" y="126"/>
                    </a:cubicBezTo>
                    <a:cubicBezTo>
                      <a:pt x="707" y="126"/>
                      <a:pt x="709" y="123"/>
                      <a:pt x="717" y="123"/>
                    </a:cubicBezTo>
                    <a:cubicBezTo>
                      <a:pt x="715" y="120"/>
                      <a:pt x="717" y="112"/>
                      <a:pt x="722" y="120"/>
                    </a:cubicBezTo>
                    <a:cubicBezTo>
                      <a:pt x="725" y="125"/>
                      <a:pt x="748" y="105"/>
                      <a:pt x="748" y="100"/>
                    </a:cubicBezTo>
                    <a:cubicBezTo>
                      <a:pt x="748" y="96"/>
                      <a:pt x="738" y="91"/>
                      <a:pt x="738" y="89"/>
                    </a:cubicBezTo>
                    <a:cubicBezTo>
                      <a:pt x="738" y="85"/>
                      <a:pt x="732" y="78"/>
                      <a:pt x="746" y="72"/>
                    </a:cubicBezTo>
                    <a:cubicBezTo>
                      <a:pt x="748" y="68"/>
                      <a:pt x="746" y="68"/>
                      <a:pt x="746" y="61"/>
                    </a:cubicBezTo>
                    <a:cubicBezTo>
                      <a:pt x="732" y="61"/>
                      <a:pt x="735" y="50"/>
                      <a:pt x="717" y="50"/>
                    </a:cubicBezTo>
                    <a:cubicBezTo>
                      <a:pt x="713" y="49"/>
                      <a:pt x="710" y="47"/>
                      <a:pt x="706" y="47"/>
                    </a:cubicBezTo>
                    <a:cubicBezTo>
                      <a:pt x="701" y="47"/>
                      <a:pt x="695" y="50"/>
                      <a:pt x="695" y="55"/>
                    </a:cubicBezTo>
                    <a:cubicBezTo>
                      <a:pt x="695" y="61"/>
                      <a:pt x="702" y="63"/>
                      <a:pt x="702" y="67"/>
                    </a:cubicBezTo>
                    <a:cubicBezTo>
                      <a:pt x="702" y="72"/>
                      <a:pt x="692" y="72"/>
                      <a:pt x="689" y="76"/>
                    </a:cubicBezTo>
                    <a:cubicBezTo>
                      <a:pt x="686" y="84"/>
                      <a:pt x="687" y="90"/>
                      <a:pt x="681" y="98"/>
                    </a:cubicBezTo>
                    <a:cubicBezTo>
                      <a:pt x="671" y="110"/>
                      <a:pt x="658" y="90"/>
                      <a:pt x="658" y="85"/>
                    </a:cubicBezTo>
                    <a:cubicBezTo>
                      <a:pt x="658" y="79"/>
                      <a:pt x="665" y="81"/>
                      <a:pt x="665" y="74"/>
                    </a:cubicBezTo>
                    <a:cubicBezTo>
                      <a:pt x="665" y="71"/>
                      <a:pt x="652" y="59"/>
                      <a:pt x="649" y="59"/>
                    </a:cubicBezTo>
                    <a:cubicBezTo>
                      <a:pt x="636" y="59"/>
                      <a:pt x="645" y="78"/>
                      <a:pt x="631" y="78"/>
                    </a:cubicBezTo>
                    <a:cubicBezTo>
                      <a:pt x="631" y="70"/>
                      <a:pt x="630" y="65"/>
                      <a:pt x="621" y="60"/>
                    </a:cubicBezTo>
                    <a:cubicBezTo>
                      <a:pt x="622" y="58"/>
                      <a:pt x="623" y="57"/>
                      <a:pt x="625" y="55"/>
                    </a:cubicBezTo>
                    <a:cubicBezTo>
                      <a:pt x="618" y="51"/>
                      <a:pt x="609" y="55"/>
                      <a:pt x="603" y="48"/>
                    </a:cubicBezTo>
                    <a:cubicBezTo>
                      <a:pt x="606" y="47"/>
                      <a:pt x="614" y="44"/>
                      <a:pt x="614" y="38"/>
                    </a:cubicBezTo>
                    <a:cubicBezTo>
                      <a:pt x="614" y="29"/>
                      <a:pt x="601" y="30"/>
                      <a:pt x="601" y="23"/>
                    </a:cubicBezTo>
                    <a:cubicBezTo>
                      <a:pt x="601" y="10"/>
                      <a:pt x="591" y="1"/>
                      <a:pt x="574" y="0"/>
                    </a:cubicBezTo>
                    <a:cubicBezTo>
                      <a:pt x="565" y="0"/>
                      <a:pt x="569" y="6"/>
                      <a:pt x="569" y="10"/>
                    </a:cubicBezTo>
                    <a:cubicBezTo>
                      <a:pt x="564" y="11"/>
                      <a:pt x="557" y="10"/>
                      <a:pt x="557" y="17"/>
                    </a:cubicBezTo>
                    <a:cubicBezTo>
                      <a:pt x="557" y="21"/>
                      <a:pt x="561" y="23"/>
                      <a:pt x="561" y="28"/>
                    </a:cubicBezTo>
                    <a:cubicBezTo>
                      <a:pt x="561" y="32"/>
                      <a:pt x="555" y="32"/>
                      <a:pt x="555" y="38"/>
                    </a:cubicBezTo>
                    <a:cubicBezTo>
                      <a:pt x="555" y="52"/>
                      <a:pt x="585" y="44"/>
                      <a:pt x="585" y="59"/>
                    </a:cubicBezTo>
                    <a:cubicBezTo>
                      <a:pt x="585" y="61"/>
                      <a:pt x="581" y="72"/>
                      <a:pt x="581" y="72"/>
                    </a:cubicBezTo>
                    <a:cubicBezTo>
                      <a:pt x="584" y="70"/>
                      <a:pt x="587" y="69"/>
                      <a:pt x="591" y="67"/>
                    </a:cubicBezTo>
                    <a:cubicBezTo>
                      <a:pt x="596" y="85"/>
                      <a:pt x="567" y="77"/>
                      <a:pt x="567" y="98"/>
                    </a:cubicBezTo>
                    <a:cubicBezTo>
                      <a:pt x="553" y="102"/>
                      <a:pt x="564" y="88"/>
                      <a:pt x="561" y="83"/>
                    </a:cubicBezTo>
                    <a:cubicBezTo>
                      <a:pt x="559" y="81"/>
                      <a:pt x="547" y="78"/>
                      <a:pt x="541" y="78"/>
                    </a:cubicBezTo>
                    <a:cubicBezTo>
                      <a:pt x="533" y="78"/>
                      <a:pt x="530" y="82"/>
                      <a:pt x="530" y="92"/>
                    </a:cubicBezTo>
                    <a:cubicBezTo>
                      <a:pt x="522" y="91"/>
                      <a:pt x="517" y="92"/>
                      <a:pt x="492" y="92"/>
                    </a:cubicBezTo>
                    <a:cubicBezTo>
                      <a:pt x="468" y="92"/>
                      <a:pt x="441" y="83"/>
                      <a:pt x="435" y="65"/>
                    </a:cubicBezTo>
                    <a:cubicBezTo>
                      <a:pt x="427" y="67"/>
                      <a:pt x="400" y="68"/>
                      <a:pt x="400" y="78"/>
                    </a:cubicBezTo>
                    <a:cubicBezTo>
                      <a:pt x="400" y="81"/>
                      <a:pt x="403" y="82"/>
                      <a:pt x="406" y="82"/>
                    </a:cubicBezTo>
                    <a:cubicBezTo>
                      <a:pt x="413" y="82"/>
                      <a:pt x="425" y="79"/>
                      <a:pt x="430" y="75"/>
                    </a:cubicBezTo>
                    <a:cubicBezTo>
                      <a:pt x="432" y="90"/>
                      <a:pt x="409" y="78"/>
                      <a:pt x="409" y="93"/>
                    </a:cubicBezTo>
                    <a:cubicBezTo>
                      <a:pt x="409" y="96"/>
                      <a:pt x="414" y="106"/>
                      <a:pt x="412" y="106"/>
                    </a:cubicBezTo>
                    <a:cubicBezTo>
                      <a:pt x="403" y="106"/>
                      <a:pt x="401" y="95"/>
                      <a:pt x="394" y="92"/>
                    </a:cubicBezTo>
                    <a:cubicBezTo>
                      <a:pt x="387" y="89"/>
                      <a:pt x="387" y="89"/>
                      <a:pt x="387" y="89"/>
                    </a:cubicBezTo>
                    <a:cubicBezTo>
                      <a:pt x="377" y="89"/>
                      <a:pt x="370" y="89"/>
                      <a:pt x="359" y="89"/>
                    </a:cubicBezTo>
                    <a:cubicBezTo>
                      <a:pt x="350" y="89"/>
                      <a:pt x="344" y="92"/>
                      <a:pt x="335" y="93"/>
                    </a:cubicBezTo>
                    <a:cubicBezTo>
                      <a:pt x="317" y="93"/>
                      <a:pt x="317" y="87"/>
                      <a:pt x="317" y="86"/>
                    </a:cubicBezTo>
                    <a:cubicBezTo>
                      <a:pt x="317" y="82"/>
                      <a:pt x="331" y="83"/>
                      <a:pt x="333" y="81"/>
                    </a:cubicBezTo>
                    <a:cubicBezTo>
                      <a:pt x="321" y="64"/>
                      <a:pt x="323" y="66"/>
                      <a:pt x="298" y="68"/>
                    </a:cubicBezTo>
                    <a:cubicBezTo>
                      <a:pt x="271" y="70"/>
                      <a:pt x="258" y="48"/>
                      <a:pt x="231" y="48"/>
                    </a:cubicBezTo>
                    <a:cubicBezTo>
                      <a:pt x="223" y="48"/>
                      <a:pt x="219" y="54"/>
                      <a:pt x="212" y="54"/>
                    </a:cubicBezTo>
                    <a:cubicBezTo>
                      <a:pt x="207" y="54"/>
                      <a:pt x="202" y="46"/>
                      <a:pt x="202" y="42"/>
                    </a:cubicBezTo>
                    <a:cubicBezTo>
                      <a:pt x="193" y="44"/>
                      <a:pt x="193" y="54"/>
                      <a:pt x="184" y="54"/>
                    </a:cubicBezTo>
                    <a:cubicBezTo>
                      <a:pt x="176" y="54"/>
                      <a:pt x="164" y="34"/>
                      <a:pt x="161" y="34"/>
                    </a:cubicBezTo>
                    <a:cubicBezTo>
                      <a:pt x="153" y="34"/>
                      <a:pt x="156" y="47"/>
                      <a:pt x="146" y="47"/>
                    </a:cubicBezTo>
                    <a:cubicBezTo>
                      <a:pt x="143" y="47"/>
                      <a:pt x="140" y="44"/>
                      <a:pt x="138" y="40"/>
                    </a:cubicBezTo>
                    <a:cubicBezTo>
                      <a:pt x="125" y="44"/>
                      <a:pt x="120" y="44"/>
                      <a:pt x="108" y="49"/>
                    </a:cubicBezTo>
                    <a:cubicBezTo>
                      <a:pt x="103" y="50"/>
                      <a:pt x="91" y="59"/>
                      <a:pt x="87" y="55"/>
                    </a:cubicBezTo>
                    <a:cubicBezTo>
                      <a:pt x="76" y="44"/>
                      <a:pt x="78" y="58"/>
                      <a:pt x="74" y="58"/>
                    </a:cubicBezTo>
                    <a:cubicBezTo>
                      <a:pt x="45" y="59"/>
                      <a:pt x="65" y="70"/>
                      <a:pt x="61" y="70"/>
                    </a:cubicBezTo>
                    <a:cubicBezTo>
                      <a:pt x="50" y="70"/>
                      <a:pt x="30" y="67"/>
                      <a:pt x="12" y="56"/>
                    </a:cubicBezTo>
                    <a:cubicBezTo>
                      <a:pt x="11" y="56"/>
                      <a:pt x="6" y="52"/>
                      <a:pt x="6" y="51"/>
                    </a:cubicBezTo>
                    <a:cubicBezTo>
                      <a:pt x="3" y="52"/>
                      <a:pt x="5" y="52"/>
                      <a:pt x="0" y="51"/>
                    </a:cubicBezTo>
                    <a:cubicBezTo>
                      <a:pt x="0" y="242"/>
                      <a:pt x="0" y="242"/>
                      <a:pt x="0" y="242"/>
                    </a:cubicBezTo>
                    <a:cubicBezTo>
                      <a:pt x="6" y="247"/>
                      <a:pt x="19" y="240"/>
                      <a:pt x="25" y="248"/>
                    </a:cubicBezTo>
                    <a:cubicBezTo>
                      <a:pt x="29" y="254"/>
                      <a:pt x="38" y="266"/>
                      <a:pt x="47" y="266"/>
                    </a:cubicBezTo>
                    <a:cubicBezTo>
                      <a:pt x="53" y="266"/>
                      <a:pt x="53" y="257"/>
                      <a:pt x="59" y="255"/>
                    </a:cubicBezTo>
                    <a:cubicBezTo>
                      <a:pt x="62" y="254"/>
                      <a:pt x="64" y="255"/>
                      <a:pt x="67" y="253"/>
                    </a:cubicBezTo>
                    <a:cubicBezTo>
                      <a:pt x="81" y="266"/>
                      <a:pt x="87" y="271"/>
                      <a:pt x="99" y="288"/>
                    </a:cubicBezTo>
                    <a:cubicBezTo>
                      <a:pt x="100" y="290"/>
                      <a:pt x="103" y="291"/>
                      <a:pt x="105" y="295"/>
                    </a:cubicBezTo>
                    <a:cubicBezTo>
                      <a:pt x="106" y="300"/>
                      <a:pt x="108" y="306"/>
                      <a:pt x="113" y="311"/>
                    </a:cubicBezTo>
                    <a:cubicBezTo>
                      <a:pt x="116" y="314"/>
                      <a:pt x="121" y="313"/>
                      <a:pt x="124" y="316"/>
                    </a:cubicBezTo>
                    <a:cubicBezTo>
                      <a:pt x="128" y="320"/>
                      <a:pt x="135" y="322"/>
                      <a:pt x="135" y="332"/>
                    </a:cubicBezTo>
                    <a:cubicBezTo>
                      <a:pt x="135" y="336"/>
                      <a:pt x="129" y="337"/>
                      <a:pt x="129" y="340"/>
                    </a:cubicBezTo>
                    <a:cubicBezTo>
                      <a:pt x="129" y="343"/>
                      <a:pt x="132" y="344"/>
                      <a:pt x="132" y="347"/>
                    </a:cubicBezTo>
                    <a:cubicBezTo>
                      <a:pt x="132" y="352"/>
                      <a:pt x="130" y="364"/>
                      <a:pt x="136" y="366"/>
                    </a:cubicBezTo>
                    <a:cubicBezTo>
                      <a:pt x="140" y="367"/>
                      <a:pt x="143" y="367"/>
                      <a:pt x="146" y="370"/>
                    </a:cubicBezTo>
                    <a:cubicBezTo>
                      <a:pt x="150" y="373"/>
                      <a:pt x="145" y="379"/>
                      <a:pt x="150" y="383"/>
                    </a:cubicBezTo>
                    <a:cubicBezTo>
                      <a:pt x="150" y="383"/>
                      <a:pt x="162" y="390"/>
                      <a:pt x="162" y="391"/>
                    </a:cubicBezTo>
                    <a:cubicBezTo>
                      <a:pt x="165" y="401"/>
                      <a:pt x="166" y="413"/>
                      <a:pt x="181" y="413"/>
                    </a:cubicBezTo>
                    <a:cubicBezTo>
                      <a:pt x="183" y="422"/>
                      <a:pt x="199" y="416"/>
                      <a:pt x="202" y="428"/>
                    </a:cubicBezTo>
                    <a:cubicBezTo>
                      <a:pt x="204" y="432"/>
                      <a:pt x="215" y="433"/>
                      <a:pt x="219" y="437"/>
                    </a:cubicBezTo>
                    <a:cubicBezTo>
                      <a:pt x="220" y="438"/>
                      <a:pt x="222" y="439"/>
                      <a:pt x="224" y="440"/>
                    </a:cubicBezTo>
                    <a:cubicBezTo>
                      <a:pt x="224" y="440"/>
                      <a:pt x="224" y="440"/>
                      <a:pt x="224" y="440"/>
                    </a:cubicBezTo>
                    <a:cubicBezTo>
                      <a:pt x="577" y="440"/>
                      <a:pt x="577" y="440"/>
                      <a:pt x="577" y="440"/>
                    </a:cubicBezTo>
                    <a:cubicBezTo>
                      <a:pt x="577" y="435"/>
                      <a:pt x="577" y="435"/>
                      <a:pt x="577" y="435"/>
                    </a:cubicBezTo>
                    <a:cubicBezTo>
                      <a:pt x="583" y="439"/>
                      <a:pt x="582" y="443"/>
                      <a:pt x="588" y="446"/>
                    </a:cubicBezTo>
                    <a:cubicBezTo>
                      <a:pt x="610" y="446"/>
                      <a:pt x="610" y="446"/>
                      <a:pt x="610" y="446"/>
                    </a:cubicBezTo>
                    <a:cubicBezTo>
                      <a:pt x="619" y="455"/>
                      <a:pt x="630" y="455"/>
                      <a:pt x="647" y="455"/>
                    </a:cubicBezTo>
                    <a:cubicBezTo>
                      <a:pt x="652" y="453"/>
                      <a:pt x="653" y="455"/>
                      <a:pt x="658" y="452"/>
                    </a:cubicBezTo>
                    <a:cubicBezTo>
                      <a:pt x="662" y="450"/>
                      <a:pt x="661" y="443"/>
                      <a:pt x="665" y="443"/>
                    </a:cubicBezTo>
                    <a:cubicBezTo>
                      <a:pt x="670" y="443"/>
                      <a:pt x="674" y="451"/>
                      <a:pt x="676" y="453"/>
                    </a:cubicBezTo>
                    <a:cubicBezTo>
                      <a:pt x="677" y="451"/>
                      <a:pt x="676" y="448"/>
                      <a:pt x="676" y="447"/>
                    </a:cubicBezTo>
                    <a:cubicBezTo>
                      <a:pt x="677" y="447"/>
                      <a:pt x="678" y="447"/>
                      <a:pt x="680" y="447"/>
                    </a:cubicBezTo>
                    <a:cubicBezTo>
                      <a:pt x="682" y="447"/>
                      <a:pt x="701" y="462"/>
                      <a:pt x="702" y="463"/>
                    </a:cubicBezTo>
                    <a:cubicBezTo>
                      <a:pt x="704" y="469"/>
                      <a:pt x="702" y="473"/>
                      <a:pt x="705" y="477"/>
                    </a:cubicBezTo>
                    <a:cubicBezTo>
                      <a:pt x="715" y="487"/>
                      <a:pt x="729" y="485"/>
                      <a:pt x="740" y="492"/>
                    </a:cubicBezTo>
                    <a:cubicBezTo>
                      <a:pt x="752" y="492"/>
                      <a:pt x="752" y="492"/>
                      <a:pt x="752" y="492"/>
                    </a:cubicBezTo>
                    <a:cubicBezTo>
                      <a:pt x="757" y="495"/>
                      <a:pt x="763" y="500"/>
                      <a:pt x="763" y="506"/>
                    </a:cubicBezTo>
                    <a:cubicBezTo>
                      <a:pt x="763" y="509"/>
                      <a:pt x="762" y="512"/>
                      <a:pt x="759" y="512"/>
                    </a:cubicBezTo>
                    <a:cubicBezTo>
                      <a:pt x="754" y="512"/>
                      <a:pt x="748" y="506"/>
                      <a:pt x="747" y="504"/>
                    </a:cubicBezTo>
                    <a:cubicBezTo>
                      <a:pt x="745" y="511"/>
                      <a:pt x="741" y="532"/>
                      <a:pt x="735" y="532"/>
                    </a:cubicBezTo>
                    <a:cubicBezTo>
                      <a:pt x="730" y="538"/>
                      <a:pt x="725" y="541"/>
                      <a:pt x="725" y="547"/>
                    </a:cubicBezTo>
                    <a:cubicBezTo>
                      <a:pt x="726" y="549"/>
                      <a:pt x="729" y="553"/>
                      <a:pt x="732" y="553"/>
                    </a:cubicBezTo>
                    <a:cubicBezTo>
                      <a:pt x="736" y="553"/>
                      <a:pt x="736" y="550"/>
                      <a:pt x="738" y="548"/>
                    </a:cubicBezTo>
                    <a:cubicBezTo>
                      <a:pt x="742" y="544"/>
                      <a:pt x="748" y="545"/>
                      <a:pt x="755" y="545"/>
                    </a:cubicBezTo>
                    <a:cubicBezTo>
                      <a:pt x="760" y="545"/>
                      <a:pt x="763" y="548"/>
                      <a:pt x="765" y="546"/>
                    </a:cubicBezTo>
                    <a:cubicBezTo>
                      <a:pt x="768" y="545"/>
                      <a:pt x="770" y="544"/>
                      <a:pt x="772" y="543"/>
                    </a:cubicBezTo>
                    <a:cubicBezTo>
                      <a:pt x="772" y="540"/>
                      <a:pt x="771" y="538"/>
                      <a:pt x="770" y="536"/>
                    </a:cubicBezTo>
                    <a:cubicBezTo>
                      <a:pt x="769" y="534"/>
                      <a:pt x="767" y="533"/>
                      <a:pt x="767" y="531"/>
                    </a:cubicBezTo>
                    <a:cubicBezTo>
                      <a:pt x="767" y="529"/>
                      <a:pt x="771" y="528"/>
                      <a:pt x="773" y="528"/>
                    </a:cubicBezTo>
                    <a:cubicBezTo>
                      <a:pt x="782" y="525"/>
                      <a:pt x="803" y="519"/>
                      <a:pt x="814" y="519"/>
                    </a:cubicBezTo>
                    <a:cubicBezTo>
                      <a:pt x="815" y="519"/>
                      <a:pt x="831" y="503"/>
                      <a:pt x="834" y="501"/>
                    </a:cubicBezTo>
                    <a:cubicBezTo>
                      <a:pt x="836" y="499"/>
                      <a:pt x="847" y="500"/>
                      <a:pt x="857" y="500"/>
                    </a:cubicBezTo>
                    <a:cubicBezTo>
                      <a:pt x="861" y="500"/>
                      <a:pt x="864" y="500"/>
                      <a:pt x="868" y="500"/>
                    </a:cubicBezTo>
                    <a:cubicBezTo>
                      <a:pt x="872" y="500"/>
                      <a:pt x="876" y="498"/>
                      <a:pt x="879" y="498"/>
                    </a:cubicBezTo>
                    <a:cubicBezTo>
                      <a:pt x="884" y="497"/>
                      <a:pt x="882" y="496"/>
                      <a:pt x="884" y="494"/>
                    </a:cubicBezTo>
                    <a:cubicBezTo>
                      <a:pt x="892" y="486"/>
                      <a:pt x="892" y="471"/>
                      <a:pt x="903" y="463"/>
                    </a:cubicBezTo>
                    <a:cubicBezTo>
                      <a:pt x="908" y="470"/>
                      <a:pt x="916" y="460"/>
                      <a:pt x="920" y="467"/>
                    </a:cubicBezTo>
                    <a:cubicBezTo>
                      <a:pt x="926" y="478"/>
                      <a:pt x="922" y="494"/>
                      <a:pt x="928" y="505"/>
                    </a:cubicBezTo>
                    <a:lnTo>
                      <a:pt x="928" y="503"/>
                    </a:lnTo>
                    <a:close/>
                  </a:path>
                </a:pathLst>
              </a:custGeom>
              <a:grpFill/>
              <a:ln w="9525">
                <a:noFill/>
                <a:round/>
              </a:ln>
            </p:spPr>
            <p:txBody>
              <a:bodyPr vert="horz" wrap="square" lIns="91440" tIns="45720" rIns="91440" bIns="45720" numCol="1" anchor="t" anchorCtr="0" compatLnSpc="1"/>
              <a:lstStyle/>
              <a:p>
                <a:endParaRPr lang="en-US" dirty="0">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395" name="Freeform 51"/>
              <p:cNvSpPr/>
              <p:nvPr/>
            </p:nvSpPr>
            <p:spPr bwMode="auto">
              <a:xfrm>
                <a:off x="1585913" y="1417638"/>
                <a:ext cx="623888" cy="457200"/>
              </a:xfrm>
              <a:custGeom>
                <a:avLst/>
                <a:gdLst/>
                <a:ahLst/>
                <a:cxnLst>
                  <a:cxn ang="0">
                    <a:pos x="334" y="228"/>
                  </a:cxn>
                  <a:cxn ang="0">
                    <a:pos x="381" y="252"/>
                  </a:cxn>
                  <a:cxn ang="0">
                    <a:pos x="401" y="239"/>
                  </a:cxn>
                  <a:cxn ang="0">
                    <a:pos x="439" y="281"/>
                  </a:cxn>
                  <a:cxn ang="0">
                    <a:pos x="458" y="302"/>
                  </a:cxn>
                  <a:cxn ang="0">
                    <a:pos x="463" y="326"/>
                  </a:cxn>
                  <a:cxn ang="0">
                    <a:pos x="440" y="314"/>
                  </a:cxn>
                  <a:cxn ang="0">
                    <a:pos x="427" y="300"/>
                  </a:cxn>
                  <a:cxn ang="0">
                    <a:pos x="426" y="286"/>
                  </a:cxn>
                  <a:cxn ang="0">
                    <a:pos x="414" y="286"/>
                  </a:cxn>
                  <a:cxn ang="0">
                    <a:pos x="412" y="270"/>
                  </a:cxn>
                  <a:cxn ang="0">
                    <a:pos x="390" y="261"/>
                  </a:cxn>
                  <a:cxn ang="0">
                    <a:pos x="363" y="252"/>
                  </a:cxn>
                  <a:cxn ang="0">
                    <a:pos x="299" y="236"/>
                  </a:cxn>
                  <a:cxn ang="0">
                    <a:pos x="240" y="221"/>
                  </a:cxn>
                  <a:cxn ang="0">
                    <a:pos x="200" y="252"/>
                  </a:cxn>
                  <a:cxn ang="0">
                    <a:pos x="199" y="245"/>
                  </a:cxn>
                  <a:cxn ang="0">
                    <a:pos x="218" y="219"/>
                  </a:cxn>
                  <a:cxn ang="0">
                    <a:pos x="213" y="214"/>
                  </a:cxn>
                  <a:cxn ang="0">
                    <a:pos x="173" y="260"/>
                  </a:cxn>
                  <a:cxn ang="0">
                    <a:pos x="143" y="288"/>
                  </a:cxn>
                  <a:cxn ang="0">
                    <a:pos x="79" y="322"/>
                  </a:cxn>
                  <a:cxn ang="0">
                    <a:pos x="57" y="328"/>
                  </a:cxn>
                  <a:cxn ang="0">
                    <a:pos x="92" y="307"/>
                  </a:cxn>
                  <a:cxn ang="0">
                    <a:pos x="148" y="256"/>
                  </a:cxn>
                  <a:cxn ang="0">
                    <a:pos x="125" y="262"/>
                  </a:cxn>
                  <a:cxn ang="0">
                    <a:pos x="110" y="266"/>
                  </a:cxn>
                  <a:cxn ang="0">
                    <a:pos x="88" y="261"/>
                  </a:cxn>
                  <a:cxn ang="0">
                    <a:pos x="76" y="264"/>
                  </a:cxn>
                  <a:cxn ang="0">
                    <a:pos x="72" y="244"/>
                  </a:cxn>
                  <a:cxn ang="0">
                    <a:pos x="60" y="245"/>
                  </a:cxn>
                  <a:cxn ang="0">
                    <a:pos x="37" y="224"/>
                  </a:cxn>
                  <a:cxn ang="0">
                    <a:pos x="52" y="180"/>
                  </a:cxn>
                  <a:cxn ang="0">
                    <a:pos x="79" y="152"/>
                  </a:cxn>
                  <a:cxn ang="0">
                    <a:pos x="85" y="145"/>
                  </a:cxn>
                  <a:cxn ang="0">
                    <a:pos x="60" y="153"/>
                  </a:cxn>
                  <a:cxn ang="0">
                    <a:pos x="18" y="150"/>
                  </a:cxn>
                  <a:cxn ang="0">
                    <a:pos x="13" y="133"/>
                  </a:cxn>
                  <a:cxn ang="0">
                    <a:pos x="40" y="106"/>
                  </a:cxn>
                  <a:cxn ang="0">
                    <a:pos x="64" y="116"/>
                  </a:cxn>
                  <a:cxn ang="0">
                    <a:pos x="50" y="95"/>
                  </a:cxn>
                  <a:cxn ang="0">
                    <a:pos x="13" y="68"/>
                  </a:cxn>
                  <a:cxn ang="0">
                    <a:pos x="44" y="56"/>
                  </a:cxn>
                  <a:cxn ang="0">
                    <a:pos x="117" y="13"/>
                  </a:cxn>
                  <a:cxn ang="0">
                    <a:pos x="150" y="7"/>
                  </a:cxn>
                  <a:cxn ang="0">
                    <a:pos x="157" y="7"/>
                  </a:cxn>
                  <a:cxn ang="0">
                    <a:pos x="189" y="11"/>
                  </a:cxn>
                  <a:cxn ang="0">
                    <a:pos x="236" y="20"/>
                  </a:cxn>
                  <a:cxn ang="0">
                    <a:pos x="307" y="28"/>
                  </a:cxn>
                  <a:cxn ang="0">
                    <a:pos x="334" y="36"/>
                  </a:cxn>
                </a:cxnLst>
                <a:rect l="0" t="0" r="r" b="b"/>
                <a:pathLst>
                  <a:path w="469" h="343">
                    <a:moveTo>
                      <a:pt x="334" y="37"/>
                    </a:moveTo>
                    <a:cubicBezTo>
                      <a:pt x="334" y="228"/>
                      <a:pt x="334" y="228"/>
                      <a:pt x="334" y="228"/>
                    </a:cubicBezTo>
                    <a:cubicBezTo>
                      <a:pt x="340" y="233"/>
                      <a:pt x="353" y="226"/>
                      <a:pt x="359" y="234"/>
                    </a:cubicBezTo>
                    <a:cubicBezTo>
                      <a:pt x="363" y="240"/>
                      <a:pt x="372" y="252"/>
                      <a:pt x="381" y="252"/>
                    </a:cubicBezTo>
                    <a:cubicBezTo>
                      <a:pt x="387" y="252"/>
                      <a:pt x="387" y="243"/>
                      <a:pt x="393" y="241"/>
                    </a:cubicBezTo>
                    <a:cubicBezTo>
                      <a:pt x="396" y="240"/>
                      <a:pt x="398" y="241"/>
                      <a:pt x="401" y="239"/>
                    </a:cubicBezTo>
                    <a:cubicBezTo>
                      <a:pt x="415" y="252"/>
                      <a:pt x="421" y="257"/>
                      <a:pt x="433" y="274"/>
                    </a:cubicBezTo>
                    <a:cubicBezTo>
                      <a:pt x="434" y="276"/>
                      <a:pt x="437" y="277"/>
                      <a:pt x="439" y="281"/>
                    </a:cubicBezTo>
                    <a:cubicBezTo>
                      <a:pt x="440" y="286"/>
                      <a:pt x="442" y="292"/>
                      <a:pt x="447" y="297"/>
                    </a:cubicBezTo>
                    <a:cubicBezTo>
                      <a:pt x="450" y="300"/>
                      <a:pt x="455" y="299"/>
                      <a:pt x="458" y="302"/>
                    </a:cubicBezTo>
                    <a:cubicBezTo>
                      <a:pt x="462" y="306"/>
                      <a:pt x="469" y="308"/>
                      <a:pt x="469" y="318"/>
                    </a:cubicBezTo>
                    <a:cubicBezTo>
                      <a:pt x="469" y="322"/>
                      <a:pt x="463" y="323"/>
                      <a:pt x="463" y="326"/>
                    </a:cubicBezTo>
                    <a:cubicBezTo>
                      <a:pt x="461" y="326"/>
                      <a:pt x="461" y="327"/>
                      <a:pt x="459" y="327"/>
                    </a:cubicBezTo>
                    <a:cubicBezTo>
                      <a:pt x="451" y="327"/>
                      <a:pt x="440" y="318"/>
                      <a:pt x="440" y="314"/>
                    </a:cubicBezTo>
                    <a:cubicBezTo>
                      <a:pt x="440" y="310"/>
                      <a:pt x="440" y="311"/>
                      <a:pt x="440" y="307"/>
                    </a:cubicBezTo>
                    <a:cubicBezTo>
                      <a:pt x="440" y="300"/>
                      <a:pt x="435" y="300"/>
                      <a:pt x="427" y="300"/>
                    </a:cubicBezTo>
                    <a:cubicBezTo>
                      <a:pt x="421" y="300"/>
                      <a:pt x="419" y="296"/>
                      <a:pt x="419" y="294"/>
                    </a:cubicBezTo>
                    <a:cubicBezTo>
                      <a:pt x="419" y="290"/>
                      <a:pt x="426" y="290"/>
                      <a:pt x="426" y="286"/>
                    </a:cubicBezTo>
                    <a:cubicBezTo>
                      <a:pt x="426" y="283"/>
                      <a:pt x="426" y="281"/>
                      <a:pt x="426" y="281"/>
                    </a:cubicBezTo>
                    <a:cubicBezTo>
                      <a:pt x="417" y="281"/>
                      <a:pt x="420" y="286"/>
                      <a:pt x="414" y="286"/>
                    </a:cubicBezTo>
                    <a:cubicBezTo>
                      <a:pt x="412" y="286"/>
                      <a:pt x="407" y="282"/>
                      <a:pt x="407" y="280"/>
                    </a:cubicBezTo>
                    <a:cubicBezTo>
                      <a:pt x="407" y="274"/>
                      <a:pt x="410" y="273"/>
                      <a:pt x="412" y="270"/>
                    </a:cubicBezTo>
                    <a:cubicBezTo>
                      <a:pt x="409" y="268"/>
                      <a:pt x="405" y="264"/>
                      <a:pt x="404" y="267"/>
                    </a:cubicBezTo>
                    <a:cubicBezTo>
                      <a:pt x="397" y="267"/>
                      <a:pt x="394" y="264"/>
                      <a:pt x="390" y="261"/>
                    </a:cubicBezTo>
                    <a:cubicBezTo>
                      <a:pt x="389" y="264"/>
                      <a:pt x="387" y="269"/>
                      <a:pt x="384" y="269"/>
                    </a:cubicBezTo>
                    <a:cubicBezTo>
                      <a:pt x="375" y="269"/>
                      <a:pt x="368" y="256"/>
                      <a:pt x="363" y="252"/>
                    </a:cubicBezTo>
                    <a:cubicBezTo>
                      <a:pt x="352" y="243"/>
                      <a:pt x="337" y="244"/>
                      <a:pt x="323" y="236"/>
                    </a:cubicBezTo>
                    <a:cubicBezTo>
                      <a:pt x="299" y="236"/>
                      <a:pt x="299" y="236"/>
                      <a:pt x="299" y="236"/>
                    </a:cubicBezTo>
                    <a:cubicBezTo>
                      <a:pt x="285" y="232"/>
                      <a:pt x="265" y="230"/>
                      <a:pt x="258" y="214"/>
                    </a:cubicBezTo>
                    <a:cubicBezTo>
                      <a:pt x="252" y="217"/>
                      <a:pt x="244" y="219"/>
                      <a:pt x="240" y="221"/>
                    </a:cubicBezTo>
                    <a:cubicBezTo>
                      <a:pt x="241" y="224"/>
                      <a:pt x="242" y="225"/>
                      <a:pt x="244" y="227"/>
                    </a:cubicBezTo>
                    <a:cubicBezTo>
                      <a:pt x="238" y="236"/>
                      <a:pt x="210" y="252"/>
                      <a:pt x="200" y="252"/>
                    </a:cubicBezTo>
                    <a:cubicBezTo>
                      <a:pt x="198" y="252"/>
                      <a:pt x="195" y="251"/>
                      <a:pt x="195" y="249"/>
                    </a:cubicBezTo>
                    <a:cubicBezTo>
                      <a:pt x="195" y="246"/>
                      <a:pt x="198" y="246"/>
                      <a:pt x="199" y="245"/>
                    </a:cubicBezTo>
                    <a:cubicBezTo>
                      <a:pt x="197" y="242"/>
                      <a:pt x="199" y="242"/>
                      <a:pt x="199" y="240"/>
                    </a:cubicBezTo>
                    <a:cubicBezTo>
                      <a:pt x="199" y="230"/>
                      <a:pt x="205" y="223"/>
                      <a:pt x="218" y="219"/>
                    </a:cubicBezTo>
                    <a:cubicBezTo>
                      <a:pt x="218" y="217"/>
                      <a:pt x="218" y="216"/>
                      <a:pt x="218" y="214"/>
                    </a:cubicBezTo>
                    <a:cubicBezTo>
                      <a:pt x="214" y="214"/>
                      <a:pt x="215" y="214"/>
                      <a:pt x="213" y="214"/>
                    </a:cubicBezTo>
                    <a:cubicBezTo>
                      <a:pt x="203" y="214"/>
                      <a:pt x="173" y="239"/>
                      <a:pt x="173" y="253"/>
                    </a:cubicBezTo>
                    <a:cubicBezTo>
                      <a:pt x="173" y="255"/>
                      <a:pt x="173" y="258"/>
                      <a:pt x="173" y="260"/>
                    </a:cubicBezTo>
                    <a:cubicBezTo>
                      <a:pt x="173" y="270"/>
                      <a:pt x="164" y="273"/>
                      <a:pt x="154" y="277"/>
                    </a:cubicBezTo>
                    <a:cubicBezTo>
                      <a:pt x="148" y="280"/>
                      <a:pt x="146" y="284"/>
                      <a:pt x="143" y="288"/>
                    </a:cubicBezTo>
                    <a:cubicBezTo>
                      <a:pt x="136" y="297"/>
                      <a:pt x="121" y="301"/>
                      <a:pt x="114" y="308"/>
                    </a:cubicBezTo>
                    <a:cubicBezTo>
                      <a:pt x="107" y="315"/>
                      <a:pt x="91" y="320"/>
                      <a:pt x="79" y="322"/>
                    </a:cubicBezTo>
                    <a:cubicBezTo>
                      <a:pt x="63" y="324"/>
                      <a:pt x="54" y="343"/>
                      <a:pt x="35" y="337"/>
                    </a:cubicBezTo>
                    <a:cubicBezTo>
                      <a:pt x="41" y="329"/>
                      <a:pt x="49" y="333"/>
                      <a:pt x="57" y="328"/>
                    </a:cubicBezTo>
                    <a:cubicBezTo>
                      <a:pt x="62" y="325"/>
                      <a:pt x="66" y="316"/>
                      <a:pt x="71" y="314"/>
                    </a:cubicBezTo>
                    <a:cubicBezTo>
                      <a:pt x="78" y="309"/>
                      <a:pt x="87" y="314"/>
                      <a:pt x="92" y="307"/>
                    </a:cubicBezTo>
                    <a:cubicBezTo>
                      <a:pt x="99" y="297"/>
                      <a:pt x="117" y="290"/>
                      <a:pt x="127" y="283"/>
                    </a:cubicBezTo>
                    <a:cubicBezTo>
                      <a:pt x="137" y="276"/>
                      <a:pt x="137" y="263"/>
                      <a:pt x="148" y="256"/>
                    </a:cubicBezTo>
                    <a:cubicBezTo>
                      <a:pt x="141" y="256"/>
                      <a:pt x="141" y="256"/>
                      <a:pt x="141" y="256"/>
                    </a:cubicBezTo>
                    <a:cubicBezTo>
                      <a:pt x="135" y="259"/>
                      <a:pt x="132" y="262"/>
                      <a:pt x="125" y="262"/>
                    </a:cubicBezTo>
                    <a:cubicBezTo>
                      <a:pt x="120" y="262"/>
                      <a:pt x="117" y="260"/>
                      <a:pt x="113" y="258"/>
                    </a:cubicBezTo>
                    <a:cubicBezTo>
                      <a:pt x="112" y="262"/>
                      <a:pt x="110" y="263"/>
                      <a:pt x="110" y="266"/>
                    </a:cubicBezTo>
                    <a:cubicBezTo>
                      <a:pt x="99" y="262"/>
                      <a:pt x="96" y="260"/>
                      <a:pt x="89" y="254"/>
                    </a:cubicBezTo>
                    <a:cubicBezTo>
                      <a:pt x="88" y="257"/>
                      <a:pt x="88" y="259"/>
                      <a:pt x="88" y="261"/>
                    </a:cubicBezTo>
                    <a:cubicBezTo>
                      <a:pt x="84" y="261"/>
                      <a:pt x="85" y="261"/>
                      <a:pt x="83" y="261"/>
                    </a:cubicBezTo>
                    <a:cubicBezTo>
                      <a:pt x="80" y="261"/>
                      <a:pt x="78" y="264"/>
                      <a:pt x="76" y="264"/>
                    </a:cubicBezTo>
                    <a:cubicBezTo>
                      <a:pt x="74" y="264"/>
                      <a:pt x="72" y="257"/>
                      <a:pt x="72" y="253"/>
                    </a:cubicBezTo>
                    <a:cubicBezTo>
                      <a:pt x="72" y="248"/>
                      <a:pt x="72" y="248"/>
                      <a:pt x="72" y="244"/>
                    </a:cubicBezTo>
                    <a:cubicBezTo>
                      <a:pt x="72" y="243"/>
                      <a:pt x="72" y="238"/>
                      <a:pt x="68" y="238"/>
                    </a:cubicBezTo>
                    <a:cubicBezTo>
                      <a:pt x="65" y="238"/>
                      <a:pt x="61" y="245"/>
                      <a:pt x="60" y="245"/>
                    </a:cubicBezTo>
                    <a:cubicBezTo>
                      <a:pt x="54" y="245"/>
                      <a:pt x="33" y="229"/>
                      <a:pt x="30" y="225"/>
                    </a:cubicBezTo>
                    <a:cubicBezTo>
                      <a:pt x="32" y="225"/>
                      <a:pt x="35" y="224"/>
                      <a:pt x="37" y="224"/>
                    </a:cubicBezTo>
                    <a:cubicBezTo>
                      <a:pt x="33" y="214"/>
                      <a:pt x="19" y="212"/>
                      <a:pt x="19" y="205"/>
                    </a:cubicBezTo>
                    <a:cubicBezTo>
                      <a:pt x="19" y="191"/>
                      <a:pt x="43" y="180"/>
                      <a:pt x="52" y="180"/>
                    </a:cubicBezTo>
                    <a:cubicBezTo>
                      <a:pt x="56" y="180"/>
                      <a:pt x="86" y="169"/>
                      <a:pt x="86" y="163"/>
                    </a:cubicBezTo>
                    <a:cubicBezTo>
                      <a:pt x="86" y="160"/>
                      <a:pt x="79" y="153"/>
                      <a:pt x="79" y="152"/>
                    </a:cubicBezTo>
                    <a:cubicBezTo>
                      <a:pt x="83" y="150"/>
                      <a:pt x="82" y="150"/>
                      <a:pt x="85" y="152"/>
                    </a:cubicBezTo>
                    <a:cubicBezTo>
                      <a:pt x="85" y="145"/>
                      <a:pt x="85" y="145"/>
                      <a:pt x="85" y="145"/>
                    </a:cubicBezTo>
                    <a:cubicBezTo>
                      <a:pt x="81" y="145"/>
                      <a:pt x="81" y="145"/>
                      <a:pt x="79" y="145"/>
                    </a:cubicBezTo>
                    <a:cubicBezTo>
                      <a:pt x="72" y="145"/>
                      <a:pt x="69" y="153"/>
                      <a:pt x="60" y="153"/>
                    </a:cubicBezTo>
                    <a:cubicBezTo>
                      <a:pt x="51" y="153"/>
                      <a:pt x="48" y="148"/>
                      <a:pt x="41" y="150"/>
                    </a:cubicBezTo>
                    <a:cubicBezTo>
                      <a:pt x="32" y="150"/>
                      <a:pt x="21" y="150"/>
                      <a:pt x="18" y="150"/>
                    </a:cubicBezTo>
                    <a:cubicBezTo>
                      <a:pt x="17" y="143"/>
                      <a:pt x="12" y="141"/>
                      <a:pt x="12" y="137"/>
                    </a:cubicBezTo>
                    <a:cubicBezTo>
                      <a:pt x="12" y="136"/>
                      <a:pt x="13" y="134"/>
                      <a:pt x="13" y="133"/>
                    </a:cubicBezTo>
                    <a:cubicBezTo>
                      <a:pt x="6" y="133"/>
                      <a:pt x="2" y="130"/>
                      <a:pt x="0" y="126"/>
                    </a:cubicBezTo>
                    <a:cubicBezTo>
                      <a:pt x="11" y="119"/>
                      <a:pt x="29" y="113"/>
                      <a:pt x="40" y="106"/>
                    </a:cubicBezTo>
                    <a:cubicBezTo>
                      <a:pt x="48" y="106"/>
                      <a:pt x="48" y="106"/>
                      <a:pt x="48" y="106"/>
                    </a:cubicBezTo>
                    <a:cubicBezTo>
                      <a:pt x="48" y="120"/>
                      <a:pt x="55" y="116"/>
                      <a:pt x="64" y="116"/>
                    </a:cubicBezTo>
                    <a:cubicBezTo>
                      <a:pt x="70" y="116"/>
                      <a:pt x="71" y="118"/>
                      <a:pt x="76" y="116"/>
                    </a:cubicBezTo>
                    <a:cubicBezTo>
                      <a:pt x="72" y="102"/>
                      <a:pt x="63" y="101"/>
                      <a:pt x="50" y="95"/>
                    </a:cubicBezTo>
                    <a:cubicBezTo>
                      <a:pt x="46" y="94"/>
                      <a:pt x="41" y="80"/>
                      <a:pt x="37" y="78"/>
                    </a:cubicBezTo>
                    <a:cubicBezTo>
                      <a:pt x="31" y="75"/>
                      <a:pt x="13" y="71"/>
                      <a:pt x="13" y="68"/>
                    </a:cubicBezTo>
                    <a:cubicBezTo>
                      <a:pt x="13" y="68"/>
                      <a:pt x="20" y="57"/>
                      <a:pt x="20" y="56"/>
                    </a:cubicBezTo>
                    <a:cubicBezTo>
                      <a:pt x="44" y="56"/>
                      <a:pt x="44" y="56"/>
                      <a:pt x="44" y="56"/>
                    </a:cubicBezTo>
                    <a:cubicBezTo>
                      <a:pt x="57" y="38"/>
                      <a:pt x="77" y="21"/>
                      <a:pt x="101" y="14"/>
                    </a:cubicBezTo>
                    <a:cubicBezTo>
                      <a:pt x="107" y="12"/>
                      <a:pt x="111" y="15"/>
                      <a:pt x="117" y="13"/>
                    </a:cubicBezTo>
                    <a:cubicBezTo>
                      <a:pt x="124" y="10"/>
                      <a:pt x="128" y="0"/>
                      <a:pt x="136" y="0"/>
                    </a:cubicBezTo>
                    <a:cubicBezTo>
                      <a:pt x="142" y="0"/>
                      <a:pt x="144" y="5"/>
                      <a:pt x="150" y="7"/>
                    </a:cubicBezTo>
                    <a:cubicBezTo>
                      <a:pt x="147" y="10"/>
                      <a:pt x="147" y="11"/>
                      <a:pt x="146" y="13"/>
                    </a:cubicBezTo>
                    <a:cubicBezTo>
                      <a:pt x="150" y="14"/>
                      <a:pt x="154" y="11"/>
                      <a:pt x="157" y="7"/>
                    </a:cubicBezTo>
                    <a:cubicBezTo>
                      <a:pt x="162" y="9"/>
                      <a:pt x="163" y="10"/>
                      <a:pt x="167" y="11"/>
                    </a:cubicBezTo>
                    <a:cubicBezTo>
                      <a:pt x="189" y="11"/>
                      <a:pt x="189" y="11"/>
                      <a:pt x="189" y="11"/>
                    </a:cubicBezTo>
                    <a:cubicBezTo>
                      <a:pt x="194" y="15"/>
                      <a:pt x="196" y="17"/>
                      <a:pt x="202" y="20"/>
                    </a:cubicBezTo>
                    <a:cubicBezTo>
                      <a:pt x="236" y="20"/>
                      <a:pt x="236" y="20"/>
                      <a:pt x="236" y="20"/>
                    </a:cubicBezTo>
                    <a:cubicBezTo>
                      <a:pt x="245" y="29"/>
                      <a:pt x="272" y="31"/>
                      <a:pt x="286" y="31"/>
                    </a:cubicBezTo>
                    <a:cubicBezTo>
                      <a:pt x="294" y="31"/>
                      <a:pt x="299" y="28"/>
                      <a:pt x="307" y="28"/>
                    </a:cubicBezTo>
                    <a:cubicBezTo>
                      <a:pt x="319" y="28"/>
                      <a:pt x="323" y="34"/>
                      <a:pt x="334" y="37"/>
                    </a:cubicBezTo>
                    <a:cubicBezTo>
                      <a:pt x="334" y="36"/>
                      <a:pt x="334" y="36"/>
                      <a:pt x="334" y="36"/>
                    </a:cubicBezTo>
                    <a:lnTo>
                      <a:pt x="334" y="37"/>
                    </a:lnTo>
                    <a:close/>
                  </a:path>
                </a:pathLst>
              </a:custGeom>
              <a:grpFill/>
              <a:ln w="9525">
                <a:noFill/>
                <a:round/>
              </a:ln>
            </p:spPr>
            <p:txBody>
              <a:bodyPr vert="horz" wrap="square" lIns="91440" tIns="45720" rIns="91440" bIns="45720" numCol="1" anchor="t" anchorCtr="0" compatLnSpc="1"/>
              <a:lstStyle/>
              <a:p>
                <a:endParaRPr lang="en-US" dirty="0">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396" name="Freeform 52"/>
              <p:cNvSpPr/>
              <p:nvPr/>
            </p:nvSpPr>
            <p:spPr bwMode="auto">
              <a:xfrm>
                <a:off x="2149475" y="1820863"/>
                <a:ext cx="28575" cy="38100"/>
              </a:xfrm>
              <a:custGeom>
                <a:avLst/>
                <a:gdLst/>
                <a:ahLst/>
                <a:cxnLst>
                  <a:cxn ang="0">
                    <a:pos x="9" y="11"/>
                  </a:cxn>
                  <a:cxn ang="0">
                    <a:pos x="0" y="11"/>
                  </a:cxn>
                  <a:cxn ang="0">
                    <a:pos x="11" y="2"/>
                  </a:cxn>
                  <a:cxn ang="0">
                    <a:pos x="22" y="25"/>
                  </a:cxn>
                  <a:cxn ang="0">
                    <a:pos x="18" y="29"/>
                  </a:cxn>
                  <a:cxn ang="0">
                    <a:pos x="9" y="20"/>
                  </a:cxn>
                  <a:cxn ang="0">
                    <a:pos x="9" y="11"/>
                  </a:cxn>
                </a:cxnLst>
                <a:rect l="0" t="0" r="r" b="b"/>
                <a:pathLst>
                  <a:path w="22" h="29">
                    <a:moveTo>
                      <a:pt x="9" y="11"/>
                    </a:moveTo>
                    <a:cubicBezTo>
                      <a:pt x="2" y="9"/>
                      <a:pt x="5" y="7"/>
                      <a:pt x="0" y="11"/>
                    </a:cubicBezTo>
                    <a:cubicBezTo>
                      <a:pt x="0" y="0"/>
                      <a:pt x="2" y="0"/>
                      <a:pt x="11" y="2"/>
                    </a:cubicBezTo>
                    <a:cubicBezTo>
                      <a:pt x="10" y="14"/>
                      <a:pt x="22" y="15"/>
                      <a:pt x="22" y="25"/>
                    </a:cubicBezTo>
                    <a:cubicBezTo>
                      <a:pt x="22" y="28"/>
                      <a:pt x="20" y="29"/>
                      <a:pt x="18" y="29"/>
                    </a:cubicBezTo>
                    <a:cubicBezTo>
                      <a:pt x="14" y="29"/>
                      <a:pt x="9" y="20"/>
                      <a:pt x="9" y="20"/>
                    </a:cubicBezTo>
                    <a:cubicBezTo>
                      <a:pt x="9" y="16"/>
                      <a:pt x="8" y="13"/>
                      <a:pt x="9" y="11"/>
                    </a:cubicBezTo>
                    <a:close/>
                  </a:path>
                </a:pathLst>
              </a:custGeom>
              <a:grpFill/>
              <a:ln w="9525">
                <a:noFill/>
                <a:round/>
              </a:ln>
            </p:spPr>
            <p:txBody>
              <a:bodyPr vert="horz" wrap="square" lIns="91440" tIns="45720" rIns="91440" bIns="45720" numCol="1" anchor="t" anchorCtr="0" compatLnSpc="1"/>
              <a:lstStyle/>
              <a:p>
                <a:endParaRPr lang="en-US" dirty="0">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397" name="Freeform 53"/>
              <p:cNvSpPr/>
              <p:nvPr/>
            </p:nvSpPr>
            <p:spPr bwMode="auto">
              <a:xfrm>
                <a:off x="2105025" y="1776413"/>
                <a:ext cx="30163" cy="46038"/>
              </a:xfrm>
              <a:custGeom>
                <a:avLst/>
                <a:gdLst/>
                <a:ahLst/>
                <a:cxnLst>
                  <a:cxn ang="0">
                    <a:pos x="15" y="18"/>
                  </a:cxn>
                  <a:cxn ang="0">
                    <a:pos x="19" y="18"/>
                  </a:cxn>
                  <a:cxn ang="0">
                    <a:pos x="19" y="35"/>
                  </a:cxn>
                  <a:cxn ang="0">
                    <a:pos x="11" y="17"/>
                  </a:cxn>
                  <a:cxn ang="0">
                    <a:pos x="0" y="4"/>
                  </a:cxn>
                  <a:cxn ang="0">
                    <a:pos x="5" y="0"/>
                  </a:cxn>
                  <a:cxn ang="0">
                    <a:pos x="15" y="0"/>
                  </a:cxn>
                  <a:cxn ang="0">
                    <a:pos x="15" y="18"/>
                  </a:cxn>
                </a:cxnLst>
                <a:rect l="0" t="0" r="r" b="b"/>
                <a:pathLst>
                  <a:path w="23" h="35">
                    <a:moveTo>
                      <a:pt x="15" y="18"/>
                    </a:moveTo>
                    <a:cubicBezTo>
                      <a:pt x="15" y="19"/>
                      <a:pt x="19" y="19"/>
                      <a:pt x="19" y="18"/>
                    </a:cubicBezTo>
                    <a:cubicBezTo>
                      <a:pt x="19" y="24"/>
                      <a:pt x="23" y="30"/>
                      <a:pt x="19" y="35"/>
                    </a:cubicBezTo>
                    <a:cubicBezTo>
                      <a:pt x="13" y="30"/>
                      <a:pt x="11" y="24"/>
                      <a:pt x="11" y="17"/>
                    </a:cubicBezTo>
                    <a:cubicBezTo>
                      <a:pt x="5" y="16"/>
                      <a:pt x="0" y="11"/>
                      <a:pt x="0" y="4"/>
                    </a:cubicBezTo>
                    <a:cubicBezTo>
                      <a:pt x="0" y="1"/>
                      <a:pt x="3" y="0"/>
                      <a:pt x="5" y="0"/>
                    </a:cubicBezTo>
                    <a:cubicBezTo>
                      <a:pt x="13" y="0"/>
                      <a:pt x="9" y="3"/>
                      <a:pt x="15" y="0"/>
                    </a:cubicBezTo>
                    <a:cubicBezTo>
                      <a:pt x="15" y="11"/>
                      <a:pt x="13" y="11"/>
                      <a:pt x="15" y="18"/>
                    </a:cubicBezTo>
                    <a:close/>
                  </a:path>
                </a:pathLst>
              </a:custGeom>
              <a:grpFill/>
              <a:ln w="9525">
                <a:noFill/>
                <a:round/>
              </a:ln>
            </p:spPr>
            <p:txBody>
              <a:bodyPr vert="horz" wrap="square" lIns="91440" tIns="45720" rIns="91440" bIns="45720" numCol="1" anchor="t" anchorCtr="0" compatLnSpc="1"/>
              <a:lstStyle/>
              <a:p>
                <a:endParaRPr lang="en-US" dirty="0">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398" name="Freeform 54"/>
              <p:cNvSpPr/>
              <p:nvPr/>
            </p:nvSpPr>
            <p:spPr bwMode="auto">
              <a:xfrm>
                <a:off x="2389188" y="1335088"/>
                <a:ext cx="307975" cy="161925"/>
              </a:xfrm>
              <a:custGeom>
                <a:avLst/>
                <a:gdLst/>
                <a:ahLst/>
                <a:cxnLst>
                  <a:cxn ang="0">
                    <a:pos x="214" y="96"/>
                  </a:cxn>
                  <a:cxn ang="0">
                    <a:pos x="209" y="100"/>
                  </a:cxn>
                  <a:cxn ang="0">
                    <a:pos x="215" y="103"/>
                  </a:cxn>
                  <a:cxn ang="0">
                    <a:pos x="220" y="110"/>
                  </a:cxn>
                  <a:cxn ang="0">
                    <a:pos x="195" y="118"/>
                  </a:cxn>
                  <a:cxn ang="0">
                    <a:pos x="158" y="104"/>
                  </a:cxn>
                  <a:cxn ang="0">
                    <a:pos x="147" y="112"/>
                  </a:cxn>
                  <a:cxn ang="0">
                    <a:pos x="115" y="121"/>
                  </a:cxn>
                  <a:cxn ang="0">
                    <a:pos x="75" y="121"/>
                  </a:cxn>
                  <a:cxn ang="0">
                    <a:pos x="68" y="110"/>
                  </a:cxn>
                  <a:cxn ang="0">
                    <a:pos x="43" y="108"/>
                  </a:cxn>
                  <a:cxn ang="0">
                    <a:pos x="23" y="92"/>
                  </a:cxn>
                  <a:cxn ang="0">
                    <a:pos x="65" y="82"/>
                  </a:cxn>
                  <a:cxn ang="0">
                    <a:pos x="80" y="81"/>
                  </a:cxn>
                  <a:cxn ang="0">
                    <a:pos x="69" y="77"/>
                  </a:cxn>
                  <a:cxn ang="0">
                    <a:pos x="45" y="77"/>
                  </a:cxn>
                  <a:cxn ang="0">
                    <a:pos x="12" y="69"/>
                  </a:cxn>
                  <a:cxn ang="0">
                    <a:pos x="29" y="60"/>
                  </a:cxn>
                  <a:cxn ang="0">
                    <a:pos x="14" y="59"/>
                  </a:cxn>
                  <a:cxn ang="0">
                    <a:pos x="0" y="51"/>
                  </a:cxn>
                  <a:cxn ang="0">
                    <a:pos x="56" y="13"/>
                  </a:cxn>
                  <a:cxn ang="0">
                    <a:pos x="64" y="29"/>
                  </a:cxn>
                  <a:cxn ang="0">
                    <a:pos x="78" y="21"/>
                  </a:cxn>
                  <a:cxn ang="0">
                    <a:pos x="98" y="34"/>
                  </a:cxn>
                  <a:cxn ang="0">
                    <a:pos x="111" y="31"/>
                  </a:cxn>
                  <a:cxn ang="0">
                    <a:pos x="109" y="23"/>
                  </a:cxn>
                  <a:cxn ang="0">
                    <a:pos x="118" y="23"/>
                  </a:cxn>
                  <a:cxn ang="0">
                    <a:pos x="133" y="35"/>
                  </a:cxn>
                  <a:cxn ang="0">
                    <a:pos x="140" y="51"/>
                  </a:cxn>
                  <a:cxn ang="0">
                    <a:pos x="146" y="48"/>
                  </a:cxn>
                  <a:cxn ang="0">
                    <a:pos x="136" y="17"/>
                  </a:cxn>
                  <a:cxn ang="0">
                    <a:pos x="144" y="12"/>
                  </a:cxn>
                  <a:cxn ang="0">
                    <a:pos x="156" y="12"/>
                  </a:cxn>
                  <a:cxn ang="0">
                    <a:pos x="156" y="7"/>
                  </a:cxn>
                  <a:cxn ang="0">
                    <a:pos x="169" y="0"/>
                  </a:cxn>
                  <a:cxn ang="0">
                    <a:pos x="184" y="10"/>
                  </a:cxn>
                  <a:cxn ang="0">
                    <a:pos x="175" y="24"/>
                  </a:cxn>
                  <a:cxn ang="0">
                    <a:pos x="187" y="62"/>
                  </a:cxn>
                  <a:cxn ang="0">
                    <a:pos x="232" y="92"/>
                  </a:cxn>
                  <a:cxn ang="0">
                    <a:pos x="214" y="96"/>
                  </a:cxn>
                </a:cxnLst>
                <a:rect l="0" t="0" r="r" b="b"/>
                <a:pathLst>
                  <a:path w="232" h="121">
                    <a:moveTo>
                      <a:pt x="214" y="96"/>
                    </a:moveTo>
                    <a:cubicBezTo>
                      <a:pt x="211" y="96"/>
                      <a:pt x="209" y="97"/>
                      <a:pt x="209" y="100"/>
                    </a:cubicBezTo>
                    <a:cubicBezTo>
                      <a:pt x="209" y="103"/>
                      <a:pt x="214" y="103"/>
                      <a:pt x="215" y="103"/>
                    </a:cubicBezTo>
                    <a:cubicBezTo>
                      <a:pt x="216" y="107"/>
                      <a:pt x="218" y="108"/>
                      <a:pt x="220" y="110"/>
                    </a:cubicBezTo>
                    <a:cubicBezTo>
                      <a:pt x="216" y="118"/>
                      <a:pt x="206" y="118"/>
                      <a:pt x="195" y="118"/>
                    </a:cubicBezTo>
                    <a:cubicBezTo>
                      <a:pt x="177" y="118"/>
                      <a:pt x="171" y="104"/>
                      <a:pt x="158" y="104"/>
                    </a:cubicBezTo>
                    <a:cubicBezTo>
                      <a:pt x="150" y="104"/>
                      <a:pt x="154" y="109"/>
                      <a:pt x="147" y="112"/>
                    </a:cubicBezTo>
                    <a:cubicBezTo>
                      <a:pt x="135" y="118"/>
                      <a:pt x="124" y="115"/>
                      <a:pt x="115" y="121"/>
                    </a:cubicBezTo>
                    <a:cubicBezTo>
                      <a:pt x="95" y="121"/>
                      <a:pt x="87" y="121"/>
                      <a:pt x="75" y="121"/>
                    </a:cubicBezTo>
                    <a:cubicBezTo>
                      <a:pt x="68" y="121"/>
                      <a:pt x="73" y="114"/>
                      <a:pt x="68" y="110"/>
                    </a:cubicBezTo>
                    <a:cubicBezTo>
                      <a:pt x="63" y="107"/>
                      <a:pt x="49" y="108"/>
                      <a:pt x="43" y="108"/>
                    </a:cubicBezTo>
                    <a:cubicBezTo>
                      <a:pt x="34" y="108"/>
                      <a:pt x="26" y="98"/>
                      <a:pt x="23" y="92"/>
                    </a:cubicBezTo>
                    <a:cubicBezTo>
                      <a:pt x="33" y="85"/>
                      <a:pt x="47" y="82"/>
                      <a:pt x="65" y="82"/>
                    </a:cubicBezTo>
                    <a:cubicBezTo>
                      <a:pt x="72" y="82"/>
                      <a:pt x="75" y="82"/>
                      <a:pt x="80" y="81"/>
                    </a:cubicBezTo>
                    <a:cubicBezTo>
                      <a:pt x="77" y="80"/>
                      <a:pt x="73" y="77"/>
                      <a:pt x="69" y="77"/>
                    </a:cubicBezTo>
                    <a:cubicBezTo>
                      <a:pt x="60" y="77"/>
                      <a:pt x="50" y="77"/>
                      <a:pt x="45" y="77"/>
                    </a:cubicBezTo>
                    <a:cubicBezTo>
                      <a:pt x="36" y="77"/>
                      <a:pt x="12" y="81"/>
                      <a:pt x="12" y="69"/>
                    </a:cubicBezTo>
                    <a:cubicBezTo>
                      <a:pt x="12" y="59"/>
                      <a:pt x="24" y="63"/>
                      <a:pt x="29" y="60"/>
                    </a:cubicBezTo>
                    <a:cubicBezTo>
                      <a:pt x="22" y="58"/>
                      <a:pt x="19" y="59"/>
                      <a:pt x="14" y="59"/>
                    </a:cubicBezTo>
                    <a:cubicBezTo>
                      <a:pt x="9" y="59"/>
                      <a:pt x="0" y="53"/>
                      <a:pt x="0" y="51"/>
                    </a:cubicBezTo>
                    <a:cubicBezTo>
                      <a:pt x="0" y="29"/>
                      <a:pt x="41" y="13"/>
                      <a:pt x="56" y="13"/>
                    </a:cubicBezTo>
                    <a:cubicBezTo>
                      <a:pt x="63" y="13"/>
                      <a:pt x="62" y="26"/>
                      <a:pt x="64" y="29"/>
                    </a:cubicBezTo>
                    <a:cubicBezTo>
                      <a:pt x="68" y="26"/>
                      <a:pt x="71" y="21"/>
                      <a:pt x="78" y="21"/>
                    </a:cubicBezTo>
                    <a:cubicBezTo>
                      <a:pt x="90" y="21"/>
                      <a:pt x="94" y="26"/>
                      <a:pt x="98" y="34"/>
                    </a:cubicBezTo>
                    <a:cubicBezTo>
                      <a:pt x="102" y="33"/>
                      <a:pt x="106" y="32"/>
                      <a:pt x="111" y="31"/>
                    </a:cubicBezTo>
                    <a:cubicBezTo>
                      <a:pt x="110" y="27"/>
                      <a:pt x="109" y="25"/>
                      <a:pt x="109" y="23"/>
                    </a:cubicBezTo>
                    <a:cubicBezTo>
                      <a:pt x="118" y="23"/>
                      <a:pt x="118" y="23"/>
                      <a:pt x="118" y="23"/>
                    </a:cubicBezTo>
                    <a:cubicBezTo>
                      <a:pt x="124" y="25"/>
                      <a:pt x="131" y="30"/>
                      <a:pt x="133" y="35"/>
                    </a:cubicBezTo>
                    <a:cubicBezTo>
                      <a:pt x="135" y="40"/>
                      <a:pt x="132" y="51"/>
                      <a:pt x="140" y="51"/>
                    </a:cubicBezTo>
                    <a:cubicBezTo>
                      <a:pt x="144" y="51"/>
                      <a:pt x="144" y="50"/>
                      <a:pt x="146" y="48"/>
                    </a:cubicBezTo>
                    <a:cubicBezTo>
                      <a:pt x="142" y="42"/>
                      <a:pt x="136" y="21"/>
                      <a:pt x="136" y="17"/>
                    </a:cubicBezTo>
                    <a:cubicBezTo>
                      <a:pt x="136" y="14"/>
                      <a:pt x="140" y="12"/>
                      <a:pt x="144" y="12"/>
                    </a:cubicBezTo>
                    <a:cubicBezTo>
                      <a:pt x="152" y="12"/>
                      <a:pt x="149" y="15"/>
                      <a:pt x="156" y="12"/>
                    </a:cubicBezTo>
                    <a:cubicBezTo>
                      <a:pt x="156" y="10"/>
                      <a:pt x="156" y="9"/>
                      <a:pt x="156" y="7"/>
                    </a:cubicBezTo>
                    <a:cubicBezTo>
                      <a:pt x="156" y="3"/>
                      <a:pt x="162" y="0"/>
                      <a:pt x="169" y="0"/>
                    </a:cubicBezTo>
                    <a:cubicBezTo>
                      <a:pt x="177" y="0"/>
                      <a:pt x="184" y="3"/>
                      <a:pt x="184" y="10"/>
                    </a:cubicBezTo>
                    <a:cubicBezTo>
                      <a:pt x="184" y="16"/>
                      <a:pt x="175" y="20"/>
                      <a:pt x="175" y="24"/>
                    </a:cubicBezTo>
                    <a:cubicBezTo>
                      <a:pt x="175" y="40"/>
                      <a:pt x="187" y="50"/>
                      <a:pt x="187" y="62"/>
                    </a:cubicBezTo>
                    <a:cubicBezTo>
                      <a:pt x="187" y="76"/>
                      <a:pt x="224" y="85"/>
                      <a:pt x="232" y="92"/>
                    </a:cubicBezTo>
                    <a:cubicBezTo>
                      <a:pt x="224" y="97"/>
                      <a:pt x="222" y="96"/>
                      <a:pt x="214" y="96"/>
                    </a:cubicBezTo>
                    <a:close/>
                  </a:path>
                </a:pathLst>
              </a:custGeom>
              <a:grpFill/>
              <a:ln w="9525">
                <a:noFill/>
                <a:round/>
              </a:ln>
            </p:spPr>
            <p:txBody>
              <a:bodyPr vert="horz" wrap="square" lIns="91440" tIns="45720" rIns="91440" bIns="45720" numCol="1" anchor="t" anchorCtr="0" compatLnSpc="1"/>
              <a:lstStyle/>
              <a:p>
                <a:endParaRPr lang="en-US" dirty="0">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399" name="Freeform 55"/>
              <p:cNvSpPr/>
              <p:nvPr/>
            </p:nvSpPr>
            <p:spPr bwMode="auto">
              <a:xfrm>
                <a:off x="2274888" y="1309688"/>
                <a:ext cx="173038" cy="114300"/>
              </a:xfrm>
              <a:custGeom>
                <a:avLst/>
                <a:gdLst/>
                <a:ahLst/>
                <a:cxnLst>
                  <a:cxn ang="0">
                    <a:pos x="28" y="82"/>
                  </a:cxn>
                  <a:cxn ang="0">
                    <a:pos x="22" y="73"/>
                  </a:cxn>
                  <a:cxn ang="0">
                    <a:pos x="0" y="64"/>
                  </a:cxn>
                  <a:cxn ang="0">
                    <a:pos x="22" y="21"/>
                  </a:cxn>
                  <a:cxn ang="0">
                    <a:pos x="16" y="5"/>
                  </a:cxn>
                  <a:cxn ang="0">
                    <a:pos x="42" y="5"/>
                  </a:cxn>
                  <a:cxn ang="0">
                    <a:pos x="60" y="2"/>
                  </a:cxn>
                  <a:cxn ang="0">
                    <a:pos x="84" y="11"/>
                  </a:cxn>
                  <a:cxn ang="0">
                    <a:pos x="99" y="10"/>
                  </a:cxn>
                  <a:cxn ang="0">
                    <a:pos x="130" y="29"/>
                  </a:cxn>
                  <a:cxn ang="0">
                    <a:pos x="102" y="38"/>
                  </a:cxn>
                  <a:cxn ang="0">
                    <a:pos x="69" y="71"/>
                  </a:cxn>
                  <a:cxn ang="0">
                    <a:pos x="35" y="86"/>
                  </a:cxn>
                  <a:cxn ang="0">
                    <a:pos x="28" y="82"/>
                  </a:cxn>
                </a:cxnLst>
                <a:rect l="0" t="0" r="r" b="b"/>
                <a:pathLst>
                  <a:path w="130" h="86">
                    <a:moveTo>
                      <a:pt x="28" y="82"/>
                    </a:moveTo>
                    <a:cubicBezTo>
                      <a:pt x="26" y="82"/>
                      <a:pt x="23" y="75"/>
                      <a:pt x="22" y="73"/>
                    </a:cubicBezTo>
                    <a:cubicBezTo>
                      <a:pt x="18" y="68"/>
                      <a:pt x="0" y="69"/>
                      <a:pt x="0" y="64"/>
                    </a:cubicBezTo>
                    <a:cubicBezTo>
                      <a:pt x="0" y="49"/>
                      <a:pt x="22" y="37"/>
                      <a:pt x="22" y="21"/>
                    </a:cubicBezTo>
                    <a:cubicBezTo>
                      <a:pt x="22" y="17"/>
                      <a:pt x="16" y="10"/>
                      <a:pt x="16" y="5"/>
                    </a:cubicBezTo>
                    <a:cubicBezTo>
                      <a:pt x="27" y="1"/>
                      <a:pt x="32" y="5"/>
                      <a:pt x="42" y="5"/>
                    </a:cubicBezTo>
                    <a:cubicBezTo>
                      <a:pt x="48" y="5"/>
                      <a:pt x="52" y="0"/>
                      <a:pt x="60" y="2"/>
                    </a:cubicBezTo>
                    <a:cubicBezTo>
                      <a:pt x="70" y="5"/>
                      <a:pt x="74" y="10"/>
                      <a:pt x="84" y="11"/>
                    </a:cubicBezTo>
                    <a:cubicBezTo>
                      <a:pt x="88" y="15"/>
                      <a:pt x="93" y="10"/>
                      <a:pt x="99" y="10"/>
                    </a:cubicBezTo>
                    <a:cubicBezTo>
                      <a:pt x="108" y="10"/>
                      <a:pt x="130" y="19"/>
                      <a:pt x="130" y="29"/>
                    </a:cubicBezTo>
                    <a:cubicBezTo>
                      <a:pt x="130" y="34"/>
                      <a:pt x="106" y="37"/>
                      <a:pt x="102" y="38"/>
                    </a:cubicBezTo>
                    <a:cubicBezTo>
                      <a:pt x="88" y="43"/>
                      <a:pt x="69" y="61"/>
                      <a:pt x="69" y="71"/>
                    </a:cubicBezTo>
                    <a:cubicBezTo>
                      <a:pt x="69" y="75"/>
                      <a:pt x="38" y="86"/>
                      <a:pt x="35" y="86"/>
                    </a:cubicBezTo>
                    <a:cubicBezTo>
                      <a:pt x="32" y="86"/>
                      <a:pt x="30" y="82"/>
                      <a:pt x="28" y="82"/>
                    </a:cubicBezTo>
                    <a:close/>
                  </a:path>
                </a:pathLst>
              </a:custGeom>
              <a:grpFill/>
              <a:ln w="9525">
                <a:noFill/>
                <a:round/>
              </a:ln>
            </p:spPr>
            <p:txBody>
              <a:bodyPr vert="horz" wrap="square" lIns="91440" tIns="45720" rIns="91440" bIns="45720" numCol="1" anchor="t" anchorCtr="0" compatLnSpc="1"/>
              <a:lstStyle/>
              <a:p>
                <a:endParaRPr lang="en-US" dirty="0">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400" name="Freeform 56"/>
              <p:cNvSpPr/>
              <p:nvPr/>
            </p:nvSpPr>
            <p:spPr bwMode="auto">
              <a:xfrm>
                <a:off x="2413000" y="1228725"/>
                <a:ext cx="204788" cy="87313"/>
              </a:xfrm>
              <a:custGeom>
                <a:avLst/>
                <a:gdLst/>
                <a:ahLst/>
                <a:cxnLst>
                  <a:cxn ang="0">
                    <a:pos x="53" y="65"/>
                  </a:cxn>
                  <a:cxn ang="0">
                    <a:pos x="41" y="59"/>
                  </a:cxn>
                  <a:cxn ang="0">
                    <a:pos x="53" y="53"/>
                  </a:cxn>
                  <a:cxn ang="0">
                    <a:pos x="46" y="43"/>
                  </a:cxn>
                  <a:cxn ang="0">
                    <a:pos x="41" y="49"/>
                  </a:cxn>
                  <a:cxn ang="0">
                    <a:pos x="22" y="52"/>
                  </a:cxn>
                  <a:cxn ang="0">
                    <a:pos x="7" y="49"/>
                  </a:cxn>
                  <a:cxn ang="0">
                    <a:pos x="0" y="42"/>
                  </a:cxn>
                  <a:cxn ang="0">
                    <a:pos x="0" y="36"/>
                  </a:cxn>
                  <a:cxn ang="0">
                    <a:pos x="11" y="31"/>
                  </a:cxn>
                  <a:cxn ang="0">
                    <a:pos x="31" y="36"/>
                  </a:cxn>
                  <a:cxn ang="0">
                    <a:pos x="11" y="30"/>
                  </a:cxn>
                  <a:cxn ang="0">
                    <a:pos x="11" y="23"/>
                  </a:cxn>
                  <a:cxn ang="0">
                    <a:pos x="19" y="23"/>
                  </a:cxn>
                  <a:cxn ang="0">
                    <a:pos x="38" y="26"/>
                  </a:cxn>
                  <a:cxn ang="0">
                    <a:pos x="16" y="22"/>
                  </a:cxn>
                  <a:cxn ang="0">
                    <a:pos x="25" y="17"/>
                  </a:cxn>
                  <a:cxn ang="0">
                    <a:pos x="36" y="18"/>
                  </a:cxn>
                  <a:cxn ang="0">
                    <a:pos x="23" y="12"/>
                  </a:cxn>
                  <a:cxn ang="0">
                    <a:pos x="38" y="12"/>
                  </a:cxn>
                  <a:cxn ang="0">
                    <a:pos x="45" y="19"/>
                  </a:cxn>
                  <a:cxn ang="0">
                    <a:pos x="55" y="19"/>
                  </a:cxn>
                  <a:cxn ang="0">
                    <a:pos x="97" y="36"/>
                  </a:cxn>
                  <a:cxn ang="0">
                    <a:pos x="107" y="30"/>
                  </a:cxn>
                  <a:cxn ang="0">
                    <a:pos x="98" y="29"/>
                  </a:cxn>
                  <a:cxn ang="0">
                    <a:pos x="102" y="27"/>
                  </a:cxn>
                  <a:cxn ang="0">
                    <a:pos x="102" y="21"/>
                  </a:cxn>
                  <a:cxn ang="0">
                    <a:pos x="91" y="15"/>
                  </a:cxn>
                  <a:cxn ang="0">
                    <a:pos x="107" y="0"/>
                  </a:cxn>
                  <a:cxn ang="0">
                    <a:pos x="116" y="4"/>
                  </a:cxn>
                  <a:cxn ang="0">
                    <a:pos x="116" y="9"/>
                  </a:cxn>
                  <a:cxn ang="0">
                    <a:pos x="132" y="26"/>
                  </a:cxn>
                  <a:cxn ang="0">
                    <a:pos x="144" y="20"/>
                  </a:cxn>
                  <a:cxn ang="0">
                    <a:pos x="154" y="31"/>
                  </a:cxn>
                  <a:cxn ang="0">
                    <a:pos x="140" y="52"/>
                  </a:cxn>
                  <a:cxn ang="0">
                    <a:pos x="111" y="51"/>
                  </a:cxn>
                  <a:cxn ang="0">
                    <a:pos x="82" y="59"/>
                  </a:cxn>
                  <a:cxn ang="0">
                    <a:pos x="53" y="65"/>
                  </a:cxn>
                </a:cxnLst>
                <a:rect l="0" t="0" r="r" b="b"/>
                <a:pathLst>
                  <a:path w="154" h="65">
                    <a:moveTo>
                      <a:pt x="53" y="65"/>
                    </a:moveTo>
                    <a:cubicBezTo>
                      <a:pt x="48" y="65"/>
                      <a:pt x="41" y="61"/>
                      <a:pt x="41" y="59"/>
                    </a:cubicBezTo>
                    <a:cubicBezTo>
                      <a:pt x="41" y="52"/>
                      <a:pt x="47" y="53"/>
                      <a:pt x="53" y="53"/>
                    </a:cubicBezTo>
                    <a:cubicBezTo>
                      <a:pt x="50" y="50"/>
                      <a:pt x="46" y="48"/>
                      <a:pt x="46" y="43"/>
                    </a:cubicBezTo>
                    <a:cubicBezTo>
                      <a:pt x="43" y="44"/>
                      <a:pt x="41" y="46"/>
                      <a:pt x="41" y="49"/>
                    </a:cubicBezTo>
                    <a:cubicBezTo>
                      <a:pt x="33" y="50"/>
                      <a:pt x="27" y="52"/>
                      <a:pt x="22" y="52"/>
                    </a:cubicBezTo>
                    <a:cubicBezTo>
                      <a:pt x="16" y="52"/>
                      <a:pt x="10" y="49"/>
                      <a:pt x="7" y="49"/>
                    </a:cubicBezTo>
                    <a:cubicBezTo>
                      <a:pt x="3" y="49"/>
                      <a:pt x="0" y="46"/>
                      <a:pt x="0" y="42"/>
                    </a:cubicBezTo>
                    <a:cubicBezTo>
                      <a:pt x="0" y="38"/>
                      <a:pt x="2" y="39"/>
                      <a:pt x="0" y="36"/>
                    </a:cubicBezTo>
                    <a:cubicBezTo>
                      <a:pt x="5" y="35"/>
                      <a:pt x="7" y="31"/>
                      <a:pt x="11" y="31"/>
                    </a:cubicBezTo>
                    <a:cubicBezTo>
                      <a:pt x="20" y="31"/>
                      <a:pt x="24" y="35"/>
                      <a:pt x="31" y="36"/>
                    </a:cubicBezTo>
                    <a:cubicBezTo>
                      <a:pt x="24" y="35"/>
                      <a:pt x="17" y="32"/>
                      <a:pt x="11" y="30"/>
                    </a:cubicBezTo>
                    <a:cubicBezTo>
                      <a:pt x="11" y="23"/>
                      <a:pt x="11" y="23"/>
                      <a:pt x="11" y="23"/>
                    </a:cubicBezTo>
                    <a:cubicBezTo>
                      <a:pt x="15" y="23"/>
                      <a:pt x="19" y="23"/>
                      <a:pt x="19" y="23"/>
                    </a:cubicBezTo>
                    <a:cubicBezTo>
                      <a:pt x="20" y="23"/>
                      <a:pt x="34" y="26"/>
                      <a:pt x="38" y="26"/>
                    </a:cubicBezTo>
                    <a:cubicBezTo>
                      <a:pt x="30" y="25"/>
                      <a:pt x="23" y="26"/>
                      <a:pt x="16" y="22"/>
                    </a:cubicBezTo>
                    <a:cubicBezTo>
                      <a:pt x="18" y="19"/>
                      <a:pt x="22" y="17"/>
                      <a:pt x="25" y="17"/>
                    </a:cubicBezTo>
                    <a:cubicBezTo>
                      <a:pt x="31" y="17"/>
                      <a:pt x="32" y="19"/>
                      <a:pt x="36" y="18"/>
                    </a:cubicBezTo>
                    <a:cubicBezTo>
                      <a:pt x="31" y="19"/>
                      <a:pt x="23" y="18"/>
                      <a:pt x="23" y="12"/>
                    </a:cubicBezTo>
                    <a:cubicBezTo>
                      <a:pt x="31" y="11"/>
                      <a:pt x="34" y="12"/>
                      <a:pt x="38" y="12"/>
                    </a:cubicBezTo>
                    <a:cubicBezTo>
                      <a:pt x="39" y="12"/>
                      <a:pt x="45" y="14"/>
                      <a:pt x="45" y="19"/>
                    </a:cubicBezTo>
                    <a:cubicBezTo>
                      <a:pt x="50" y="19"/>
                      <a:pt x="54" y="19"/>
                      <a:pt x="55" y="19"/>
                    </a:cubicBezTo>
                    <a:cubicBezTo>
                      <a:pt x="68" y="19"/>
                      <a:pt x="78" y="36"/>
                      <a:pt x="97" y="36"/>
                    </a:cubicBezTo>
                    <a:cubicBezTo>
                      <a:pt x="103" y="36"/>
                      <a:pt x="105" y="34"/>
                      <a:pt x="107" y="30"/>
                    </a:cubicBezTo>
                    <a:cubicBezTo>
                      <a:pt x="102" y="30"/>
                      <a:pt x="100" y="30"/>
                      <a:pt x="98" y="29"/>
                    </a:cubicBezTo>
                    <a:cubicBezTo>
                      <a:pt x="98" y="28"/>
                      <a:pt x="101" y="27"/>
                      <a:pt x="102" y="27"/>
                    </a:cubicBezTo>
                    <a:cubicBezTo>
                      <a:pt x="102" y="21"/>
                      <a:pt x="102" y="21"/>
                      <a:pt x="102" y="21"/>
                    </a:cubicBezTo>
                    <a:cubicBezTo>
                      <a:pt x="99" y="21"/>
                      <a:pt x="91" y="19"/>
                      <a:pt x="91" y="15"/>
                    </a:cubicBezTo>
                    <a:cubicBezTo>
                      <a:pt x="91" y="7"/>
                      <a:pt x="103" y="4"/>
                      <a:pt x="107" y="0"/>
                    </a:cubicBezTo>
                    <a:cubicBezTo>
                      <a:pt x="110" y="2"/>
                      <a:pt x="113" y="4"/>
                      <a:pt x="116" y="4"/>
                    </a:cubicBezTo>
                    <a:cubicBezTo>
                      <a:pt x="115" y="7"/>
                      <a:pt x="116" y="8"/>
                      <a:pt x="116" y="9"/>
                    </a:cubicBezTo>
                    <a:cubicBezTo>
                      <a:pt x="116" y="16"/>
                      <a:pt x="124" y="26"/>
                      <a:pt x="132" y="26"/>
                    </a:cubicBezTo>
                    <a:cubicBezTo>
                      <a:pt x="136" y="26"/>
                      <a:pt x="139" y="20"/>
                      <a:pt x="144" y="20"/>
                    </a:cubicBezTo>
                    <a:cubicBezTo>
                      <a:pt x="150" y="20"/>
                      <a:pt x="154" y="26"/>
                      <a:pt x="154" y="31"/>
                    </a:cubicBezTo>
                    <a:cubicBezTo>
                      <a:pt x="154" y="37"/>
                      <a:pt x="144" y="51"/>
                      <a:pt x="140" y="52"/>
                    </a:cubicBezTo>
                    <a:cubicBezTo>
                      <a:pt x="137" y="53"/>
                      <a:pt x="111" y="50"/>
                      <a:pt x="111" y="51"/>
                    </a:cubicBezTo>
                    <a:cubicBezTo>
                      <a:pt x="111" y="52"/>
                      <a:pt x="83" y="58"/>
                      <a:pt x="82" y="59"/>
                    </a:cubicBezTo>
                    <a:cubicBezTo>
                      <a:pt x="73" y="62"/>
                      <a:pt x="64" y="65"/>
                      <a:pt x="53" y="65"/>
                    </a:cubicBezTo>
                    <a:close/>
                  </a:path>
                </a:pathLst>
              </a:custGeom>
              <a:grpFill/>
              <a:ln w="9525">
                <a:noFill/>
                <a:round/>
              </a:ln>
            </p:spPr>
            <p:txBody>
              <a:bodyPr vert="horz" wrap="square" lIns="91440" tIns="45720" rIns="91440" bIns="45720" numCol="1" anchor="t" anchorCtr="0" compatLnSpc="1"/>
              <a:lstStyle/>
              <a:p>
                <a:endParaRPr lang="en-US" dirty="0">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401" name="Freeform 57"/>
              <p:cNvSpPr/>
              <p:nvPr/>
            </p:nvSpPr>
            <p:spPr bwMode="auto">
              <a:xfrm>
                <a:off x="2382838" y="1260475"/>
                <a:ext cx="28575" cy="20638"/>
              </a:xfrm>
              <a:custGeom>
                <a:avLst/>
                <a:gdLst/>
                <a:ahLst/>
                <a:cxnLst>
                  <a:cxn ang="0">
                    <a:pos x="8" y="16"/>
                  </a:cxn>
                  <a:cxn ang="0">
                    <a:pos x="0" y="11"/>
                  </a:cxn>
                  <a:cxn ang="0">
                    <a:pos x="21" y="0"/>
                  </a:cxn>
                  <a:cxn ang="0">
                    <a:pos x="8" y="16"/>
                  </a:cxn>
                </a:cxnLst>
                <a:rect l="0" t="0" r="r" b="b"/>
                <a:pathLst>
                  <a:path w="21" h="16">
                    <a:moveTo>
                      <a:pt x="8" y="16"/>
                    </a:moveTo>
                    <a:cubicBezTo>
                      <a:pt x="4" y="16"/>
                      <a:pt x="0" y="14"/>
                      <a:pt x="0" y="11"/>
                    </a:cubicBezTo>
                    <a:cubicBezTo>
                      <a:pt x="0" y="3"/>
                      <a:pt x="16" y="0"/>
                      <a:pt x="21" y="0"/>
                    </a:cubicBezTo>
                    <a:cubicBezTo>
                      <a:pt x="20" y="7"/>
                      <a:pt x="13" y="16"/>
                      <a:pt x="8" y="16"/>
                    </a:cubicBezTo>
                    <a:close/>
                  </a:path>
                </a:pathLst>
              </a:custGeom>
              <a:grpFill/>
              <a:ln w="9525">
                <a:noFill/>
                <a:round/>
              </a:ln>
            </p:spPr>
            <p:txBody>
              <a:bodyPr vert="horz" wrap="square" lIns="91440" tIns="45720" rIns="91440" bIns="45720" numCol="1" anchor="t" anchorCtr="0" compatLnSpc="1"/>
              <a:lstStyle/>
              <a:p>
                <a:endParaRPr lang="en-US" dirty="0">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402" name="Freeform 58"/>
              <p:cNvSpPr/>
              <p:nvPr/>
            </p:nvSpPr>
            <p:spPr bwMode="auto">
              <a:xfrm>
                <a:off x="2457450" y="1230313"/>
                <a:ext cx="22225" cy="7938"/>
              </a:xfrm>
              <a:custGeom>
                <a:avLst/>
                <a:gdLst/>
                <a:ahLst/>
                <a:cxnLst>
                  <a:cxn ang="0">
                    <a:pos x="6" y="6"/>
                  </a:cxn>
                  <a:cxn ang="0">
                    <a:pos x="0" y="0"/>
                  </a:cxn>
                  <a:cxn ang="0">
                    <a:pos x="16" y="0"/>
                  </a:cxn>
                  <a:cxn ang="0">
                    <a:pos x="16" y="6"/>
                  </a:cxn>
                  <a:cxn ang="0">
                    <a:pos x="6" y="6"/>
                  </a:cxn>
                </a:cxnLst>
                <a:rect l="0" t="0" r="r" b="b"/>
                <a:pathLst>
                  <a:path w="16" h="6">
                    <a:moveTo>
                      <a:pt x="6" y="6"/>
                    </a:moveTo>
                    <a:cubicBezTo>
                      <a:pt x="4" y="6"/>
                      <a:pt x="0" y="4"/>
                      <a:pt x="0" y="0"/>
                    </a:cubicBezTo>
                    <a:cubicBezTo>
                      <a:pt x="16" y="0"/>
                      <a:pt x="16" y="0"/>
                      <a:pt x="16" y="0"/>
                    </a:cubicBezTo>
                    <a:cubicBezTo>
                      <a:pt x="16" y="6"/>
                      <a:pt x="16" y="6"/>
                      <a:pt x="16" y="6"/>
                    </a:cubicBezTo>
                    <a:cubicBezTo>
                      <a:pt x="14" y="6"/>
                      <a:pt x="6" y="6"/>
                      <a:pt x="6" y="6"/>
                    </a:cubicBezTo>
                    <a:close/>
                  </a:path>
                </a:pathLst>
              </a:custGeom>
              <a:grpFill/>
              <a:ln w="9525">
                <a:noFill/>
                <a:round/>
              </a:ln>
            </p:spPr>
            <p:txBody>
              <a:bodyPr vert="horz" wrap="square" lIns="91440" tIns="45720" rIns="91440" bIns="45720" numCol="1" anchor="t" anchorCtr="0" compatLnSpc="1"/>
              <a:lstStyle/>
              <a:p>
                <a:endParaRPr lang="en-US" dirty="0">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403" name="Freeform 59"/>
              <p:cNvSpPr/>
              <p:nvPr/>
            </p:nvSpPr>
            <p:spPr bwMode="auto">
              <a:xfrm>
                <a:off x="2324100" y="1203325"/>
                <a:ext cx="117475" cy="65088"/>
              </a:xfrm>
              <a:custGeom>
                <a:avLst/>
                <a:gdLst/>
                <a:ahLst/>
                <a:cxnLst>
                  <a:cxn ang="0">
                    <a:pos x="88" y="8"/>
                  </a:cxn>
                  <a:cxn ang="0">
                    <a:pos x="82" y="15"/>
                  </a:cxn>
                  <a:cxn ang="0">
                    <a:pos x="86" y="24"/>
                  </a:cxn>
                  <a:cxn ang="0">
                    <a:pos x="67" y="38"/>
                  </a:cxn>
                  <a:cxn ang="0">
                    <a:pos x="56" y="26"/>
                  </a:cxn>
                  <a:cxn ang="0">
                    <a:pos x="41" y="39"/>
                  </a:cxn>
                  <a:cxn ang="0">
                    <a:pos x="32" y="49"/>
                  </a:cxn>
                  <a:cxn ang="0">
                    <a:pos x="24" y="42"/>
                  </a:cxn>
                  <a:cxn ang="0">
                    <a:pos x="12" y="42"/>
                  </a:cxn>
                  <a:cxn ang="0">
                    <a:pos x="4" y="46"/>
                  </a:cxn>
                  <a:cxn ang="0">
                    <a:pos x="0" y="39"/>
                  </a:cxn>
                  <a:cxn ang="0">
                    <a:pos x="10" y="31"/>
                  </a:cxn>
                  <a:cxn ang="0">
                    <a:pos x="31" y="23"/>
                  </a:cxn>
                  <a:cxn ang="0">
                    <a:pos x="54" y="6"/>
                  </a:cxn>
                  <a:cxn ang="0">
                    <a:pos x="62" y="7"/>
                  </a:cxn>
                  <a:cxn ang="0">
                    <a:pos x="88" y="8"/>
                  </a:cxn>
                </a:cxnLst>
                <a:rect l="0" t="0" r="r" b="b"/>
                <a:pathLst>
                  <a:path w="88" h="49">
                    <a:moveTo>
                      <a:pt x="88" y="8"/>
                    </a:moveTo>
                    <a:cubicBezTo>
                      <a:pt x="88" y="11"/>
                      <a:pt x="86" y="14"/>
                      <a:pt x="82" y="15"/>
                    </a:cubicBezTo>
                    <a:cubicBezTo>
                      <a:pt x="83" y="19"/>
                      <a:pt x="86" y="20"/>
                      <a:pt x="86" y="24"/>
                    </a:cubicBezTo>
                    <a:cubicBezTo>
                      <a:pt x="67" y="38"/>
                      <a:pt x="67" y="38"/>
                      <a:pt x="67" y="38"/>
                    </a:cubicBezTo>
                    <a:cubicBezTo>
                      <a:pt x="60" y="38"/>
                      <a:pt x="60" y="28"/>
                      <a:pt x="56" y="26"/>
                    </a:cubicBezTo>
                    <a:cubicBezTo>
                      <a:pt x="55" y="33"/>
                      <a:pt x="48" y="40"/>
                      <a:pt x="41" y="39"/>
                    </a:cubicBezTo>
                    <a:cubicBezTo>
                      <a:pt x="40" y="44"/>
                      <a:pt x="37" y="49"/>
                      <a:pt x="32" y="49"/>
                    </a:cubicBezTo>
                    <a:cubicBezTo>
                      <a:pt x="28" y="49"/>
                      <a:pt x="25" y="44"/>
                      <a:pt x="24" y="42"/>
                    </a:cubicBezTo>
                    <a:cubicBezTo>
                      <a:pt x="19" y="45"/>
                      <a:pt x="16" y="42"/>
                      <a:pt x="12" y="42"/>
                    </a:cubicBezTo>
                    <a:cubicBezTo>
                      <a:pt x="9" y="42"/>
                      <a:pt x="8" y="45"/>
                      <a:pt x="4" y="46"/>
                    </a:cubicBezTo>
                    <a:cubicBezTo>
                      <a:pt x="4" y="43"/>
                      <a:pt x="0" y="41"/>
                      <a:pt x="0" y="39"/>
                    </a:cubicBezTo>
                    <a:cubicBezTo>
                      <a:pt x="0" y="38"/>
                      <a:pt x="8" y="32"/>
                      <a:pt x="10" y="31"/>
                    </a:cubicBezTo>
                    <a:cubicBezTo>
                      <a:pt x="17" y="28"/>
                      <a:pt x="23" y="27"/>
                      <a:pt x="31" y="23"/>
                    </a:cubicBezTo>
                    <a:cubicBezTo>
                      <a:pt x="39" y="18"/>
                      <a:pt x="41" y="6"/>
                      <a:pt x="54" y="6"/>
                    </a:cubicBezTo>
                    <a:cubicBezTo>
                      <a:pt x="57" y="6"/>
                      <a:pt x="58" y="7"/>
                      <a:pt x="62" y="7"/>
                    </a:cubicBezTo>
                    <a:cubicBezTo>
                      <a:pt x="62" y="7"/>
                      <a:pt x="88" y="0"/>
                      <a:pt x="88" y="8"/>
                    </a:cubicBezTo>
                    <a:close/>
                  </a:path>
                </a:pathLst>
              </a:custGeom>
              <a:grpFill/>
              <a:ln w="9525">
                <a:noFill/>
                <a:round/>
              </a:ln>
            </p:spPr>
            <p:txBody>
              <a:bodyPr vert="horz" wrap="square" lIns="91440" tIns="45720" rIns="91440" bIns="45720" numCol="1" anchor="t" anchorCtr="0" compatLnSpc="1"/>
              <a:lstStyle/>
              <a:p>
                <a:endParaRPr lang="en-US" dirty="0">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404" name="Freeform 60"/>
              <p:cNvSpPr/>
              <p:nvPr/>
            </p:nvSpPr>
            <p:spPr bwMode="auto">
              <a:xfrm>
                <a:off x="2481263" y="1162050"/>
                <a:ext cx="66675" cy="20638"/>
              </a:xfrm>
              <a:custGeom>
                <a:avLst/>
                <a:gdLst/>
                <a:ahLst/>
                <a:cxnLst>
                  <a:cxn ang="0">
                    <a:pos x="20" y="15"/>
                  </a:cxn>
                  <a:cxn ang="0">
                    <a:pos x="9" y="12"/>
                  </a:cxn>
                  <a:cxn ang="0">
                    <a:pos x="0" y="15"/>
                  </a:cxn>
                  <a:cxn ang="0">
                    <a:pos x="32" y="0"/>
                  </a:cxn>
                  <a:cxn ang="0">
                    <a:pos x="50" y="11"/>
                  </a:cxn>
                  <a:cxn ang="0">
                    <a:pos x="39" y="15"/>
                  </a:cxn>
                  <a:cxn ang="0">
                    <a:pos x="20" y="15"/>
                  </a:cxn>
                </a:cxnLst>
                <a:rect l="0" t="0" r="r" b="b"/>
                <a:pathLst>
                  <a:path w="50" h="15">
                    <a:moveTo>
                      <a:pt x="20" y="15"/>
                    </a:moveTo>
                    <a:cubicBezTo>
                      <a:pt x="14" y="15"/>
                      <a:pt x="13" y="12"/>
                      <a:pt x="9" y="12"/>
                    </a:cubicBezTo>
                    <a:cubicBezTo>
                      <a:pt x="5" y="12"/>
                      <a:pt x="3" y="15"/>
                      <a:pt x="0" y="15"/>
                    </a:cubicBezTo>
                    <a:cubicBezTo>
                      <a:pt x="0" y="9"/>
                      <a:pt x="26" y="0"/>
                      <a:pt x="32" y="0"/>
                    </a:cubicBezTo>
                    <a:cubicBezTo>
                      <a:pt x="41" y="0"/>
                      <a:pt x="49" y="5"/>
                      <a:pt x="50" y="11"/>
                    </a:cubicBezTo>
                    <a:cubicBezTo>
                      <a:pt x="47" y="12"/>
                      <a:pt x="44" y="15"/>
                      <a:pt x="39" y="15"/>
                    </a:cubicBezTo>
                    <a:cubicBezTo>
                      <a:pt x="27" y="15"/>
                      <a:pt x="29" y="15"/>
                      <a:pt x="20" y="15"/>
                    </a:cubicBezTo>
                    <a:close/>
                  </a:path>
                </a:pathLst>
              </a:custGeom>
              <a:grpFill/>
              <a:ln w="9525">
                <a:noFill/>
                <a:round/>
              </a:ln>
            </p:spPr>
            <p:txBody>
              <a:bodyPr vert="horz" wrap="square" lIns="91440" tIns="45720" rIns="91440" bIns="45720" numCol="1" anchor="t" anchorCtr="0" compatLnSpc="1"/>
              <a:lstStyle/>
              <a:p>
                <a:endParaRPr lang="en-US" dirty="0">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405" name="Freeform 61"/>
              <p:cNvSpPr/>
              <p:nvPr/>
            </p:nvSpPr>
            <p:spPr bwMode="auto">
              <a:xfrm>
                <a:off x="2482850" y="1185863"/>
                <a:ext cx="58738" cy="30163"/>
              </a:xfrm>
              <a:custGeom>
                <a:avLst/>
                <a:gdLst/>
                <a:ahLst/>
                <a:cxnLst>
                  <a:cxn ang="0">
                    <a:pos x="38" y="10"/>
                  </a:cxn>
                  <a:cxn ang="0">
                    <a:pos x="14" y="23"/>
                  </a:cxn>
                  <a:cxn ang="0">
                    <a:pos x="0" y="11"/>
                  </a:cxn>
                  <a:cxn ang="0">
                    <a:pos x="36" y="0"/>
                  </a:cxn>
                  <a:cxn ang="0">
                    <a:pos x="44" y="5"/>
                  </a:cxn>
                  <a:cxn ang="0">
                    <a:pos x="25" y="10"/>
                  </a:cxn>
                  <a:cxn ang="0">
                    <a:pos x="38" y="10"/>
                  </a:cxn>
                </a:cxnLst>
                <a:rect l="0" t="0" r="r" b="b"/>
                <a:pathLst>
                  <a:path w="44" h="23">
                    <a:moveTo>
                      <a:pt x="38" y="10"/>
                    </a:moveTo>
                    <a:cubicBezTo>
                      <a:pt x="38" y="19"/>
                      <a:pt x="24" y="23"/>
                      <a:pt x="14" y="23"/>
                    </a:cubicBezTo>
                    <a:cubicBezTo>
                      <a:pt x="8" y="23"/>
                      <a:pt x="0" y="15"/>
                      <a:pt x="0" y="11"/>
                    </a:cubicBezTo>
                    <a:cubicBezTo>
                      <a:pt x="0" y="1"/>
                      <a:pt x="27" y="0"/>
                      <a:pt x="36" y="0"/>
                    </a:cubicBezTo>
                    <a:cubicBezTo>
                      <a:pt x="41" y="0"/>
                      <a:pt x="43" y="3"/>
                      <a:pt x="44" y="5"/>
                    </a:cubicBezTo>
                    <a:cubicBezTo>
                      <a:pt x="39" y="9"/>
                      <a:pt x="32" y="10"/>
                      <a:pt x="25" y="10"/>
                    </a:cubicBezTo>
                    <a:lnTo>
                      <a:pt x="38" y="10"/>
                    </a:lnTo>
                    <a:close/>
                  </a:path>
                </a:pathLst>
              </a:custGeom>
              <a:grpFill/>
              <a:ln w="9525">
                <a:noFill/>
                <a:round/>
              </a:ln>
            </p:spPr>
            <p:txBody>
              <a:bodyPr vert="horz" wrap="square" lIns="91440" tIns="45720" rIns="91440" bIns="45720" numCol="1" anchor="t" anchorCtr="0" compatLnSpc="1"/>
              <a:lstStyle/>
              <a:p>
                <a:endParaRPr lang="en-US" dirty="0">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406" name="Freeform 62"/>
              <p:cNvSpPr/>
              <p:nvPr/>
            </p:nvSpPr>
            <p:spPr bwMode="auto">
              <a:xfrm>
                <a:off x="2454275" y="1181100"/>
                <a:ext cx="20638" cy="22225"/>
              </a:xfrm>
              <a:custGeom>
                <a:avLst/>
                <a:gdLst/>
                <a:ahLst/>
                <a:cxnLst>
                  <a:cxn ang="0">
                    <a:pos x="15" y="12"/>
                  </a:cxn>
                  <a:cxn ang="0">
                    <a:pos x="9" y="17"/>
                  </a:cxn>
                  <a:cxn ang="0">
                    <a:pos x="0" y="11"/>
                  </a:cxn>
                  <a:cxn ang="0">
                    <a:pos x="15" y="12"/>
                  </a:cxn>
                </a:cxnLst>
                <a:rect l="0" t="0" r="r" b="b"/>
                <a:pathLst>
                  <a:path w="15" h="17">
                    <a:moveTo>
                      <a:pt x="15" y="12"/>
                    </a:moveTo>
                    <a:cubicBezTo>
                      <a:pt x="13" y="15"/>
                      <a:pt x="12" y="17"/>
                      <a:pt x="9" y="17"/>
                    </a:cubicBezTo>
                    <a:cubicBezTo>
                      <a:pt x="5" y="17"/>
                      <a:pt x="0" y="13"/>
                      <a:pt x="0" y="11"/>
                    </a:cubicBezTo>
                    <a:cubicBezTo>
                      <a:pt x="0" y="0"/>
                      <a:pt x="12" y="11"/>
                      <a:pt x="15" y="12"/>
                    </a:cubicBezTo>
                    <a:close/>
                  </a:path>
                </a:pathLst>
              </a:custGeom>
              <a:grpFill/>
              <a:ln w="9525">
                <a:noFill/>
                <a:round/>
              </a:ln>
            </p:spPr>
            <p:txBody>
              <a:bodyPr vert="horz" wrap="square" lIns="91440" tIns="45720" rIns="91440" bIns="45720" numCol="1" anchor="t" anchorCtr="0" compatLnSpc="1"/>
              <a:lstStyle/>
              <a:p>
                <a:endParaRPr lang="en-US" dirty="0">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407" name="Freeform 63"/>
              <p:cNvSpPr/>
              <p:nvPr/>
            </p:nvSpPr>
            <p:spPr bwMode="auto">
              <a:xfrm>
                <a:off x="2671763" y="1335088"/>
                <a:ext cx="100013" cy="80963"/>
              </a:xfrm>
              <a:custGeom>
                <a:avLst/>
                <a:gdLst/>
                <a:ahLst/>
                <a:cxnLst>
                  <a:cxn ang="0">
                    <a:pos x="66" y="23"/>
                  </a:cxn>
                  <a:cxn ang="0">
                    <a:pos x="65" y="30"/>
                  </a:cxn>
                  <a:cxn ang="0">
                    <a:pos x="75" y="32"/>
                  </a:cxn>
                  <a:cxn ang="0">
                    <a:pos x="57" y="55"/>
                  </a:cxn>
                  <a:cxn ang="0">
                    <a:pos x="49" y="61"/>
                  </a:cxn>
                  <a:cxn ang="0">
                    <a:pos x="39" y="54"/>
                  </a:cxn>
                  <a:cxn ang="0">
                    <a:pos x="0" y="30"/>
                  </a:cxn>
                  <a:cxn ang="0">
                    <a:pos x="0" y="23"/>
                  </a:cxn>
                  <a:cxn ang="0">
                    <a:pos x="20" y="28"/>
                  </a:cxn>
                  <a:cxn ang="0">
                    <a:pos x="27" y="28"/>
                  </a:cxn>
                  <a:cxn ang="0">
                    <a:pos x="27" y="16"/>
                  </a:cxn>
                  <a:cxn ang="0">
                    <a:pos x="12" y="11"/>
                  </a:cxn>
                  <a:cxn ang="0">
                    <a:pos x="16" y="7"/>
                  </a:cxn>
                  <a:cxn ang="0">
                    <a:pos x="42" y="2"/>
                  </a:cxn>
                  <a:cxn ang="0">
                    <a:pos x="60" y="2"/>
                  </a:cxn>
                  <a:cxn ang="0">
                    <a:pos x="64" y="6"/>
                  </a:cxn>
                  <a:cxn ang="0">
                    <a:pos x="50" y="22"/>
                  </a:cxn>
                  <a:cxn ang="0">
                    <a:pos x="66" y="23"/>
                  </a:cxn>
                </a:cxnLst>
                <a:rect l="0" t="0" r="r" b="b"/>
                <a:pathLst>
                  <a:path w="75" h="61">
                    <a:moveTo>
                      <a:pt x="66" y="23"/>
                    </a:moveTo>
                    <a:cubicBezTo>
                      <a:pt x="66" y="29"/>
                      <a:pt x="65" y="25"/>
                      <a:pt x="65" y="30"/>
                    </a:cubicBezTo>
                    <a:cubicBezTo>
                      <a:pt x="67" y="30"/>
                      <a:pt x="72" y="31"/>
                      <a:pt x="75" y="32"/>
                    </a:cubicBezTo>
                    <a:cubicBezTo>
                      <a:pt x="73" y="56"/>
                      <a:pt x="72" y="49"/>
                      <a:pt x="57" y="55"/>
                    </a:cubicBezTo>
                    <a:cubicBezTo>
                      <a:pt x="53" y="56"/>
                      <a:pt x="53" y="61"/>
                      <a:pt x="49" y="61"/>
                    </a:cubicBezTo>
                    <a:cubicBezTo>
                      <a:pt x="42" y="61"/>
                      <a:pt x="42" y="56"/>
                      <a:pt x="39" y="54"/>
                    </a:cubicBezTo>
                    <a:cubicBezTo>
                      <a:pt x="27" y="41"/>
                      <a:pt x="13" y="43"/>
                      <a:pt x="0" y="30"/>
                    </a:cubicBezTo>
                    <a:cubicBezTo>
                      <a:pt x="0" y="23"/>
                      <a:pt x="0" y="23"/>
                      <a:pt x="0" y="23"/>
                    </a:cubicBezTo>
                    <a:cubicBezTo>
                      <a:pt x="6" y="23"/>
                      <a:pt x="12" y="28"/>
                      <a:pt x="20" y="28"/>
                    </a:cubicBezTo>
                    <a:cubicBezTo>
                      <a:pt x="24" y="28"/>
                      <a:pt x="23" y="28"/>
                      <a:pt x="27" y="28"/>
                    </a:cubicBezTo>
                    <a:cubicBezTo>
                      <a:pt x="27" y="16"/>
                      <a:pt x="27" y="16"/>
                      <a:pt x="27" y="16"/>
                    </a:cubicBezTo>
                    <a:cubicBezTo>
                      <a:pt x="21" y="15"/>
                      <a:pt x="12" y="16"/>
                      <a:pt x="12" y="11"/>
                    </a:cubicBezTo>
                    <a:cubicBezTo>
                      <a:pt x="12" y="9"/>
                      <a:pt x="15" y="8"/>
                      <a:pt x="16" y="7"/>
                    </a:cubicBezTo>
                    <a:cubicBezTo>
                      <a:pt x="23" y="0"/>
                      <a:pt x="32" y="2"/>
                      <a:pt x="42" y="2"/>
                    </a:cubicBezTo>
                    <a:cubicBezTo>
                      <a:pt x="50" y="2"/>
                      <a:pt x="60" y="2"/>
                      <a:pt x="60" y="2"/>
                    </a:cubicBezTo>
                    <a:cubicBezTo>
                      <a:pt x="61" y="2"/>
                      <a:pt x="64" y="4"/>
                      <a:pt x="64" y="6"/>
                    </a:cubicBezTo>
                    <a:cubicBezTo>
                      <a:pt x="64" y="15"/>
                      <a:pt x="53" y="18"/>
                      <a:pt x="50" y="22"/>
                    </a:cubicBezTo>
                    <a:cubicBezTo>
                      <a:pt x="53" y="22"/>
                      <a:pt x="66" y="18"/>
                      <a:pt x="66" y="23"/>
                    </a:cubicBezTo>
                    <a:close/>
                  </a:path>
                </a:pathLst>
              </a:custGeom>
              <a:grpFill/>
              <a:ln w="9525">
                <a:noFill/>
                <a:round/>
              </a:ln>
            </p:spPr>
            <p:txBody>
              <a:bodyPr vert="horz" wrap="square" lIns="91440" tIns="45720" rIns="91440" bIns="45720" numCol="1" anchor="t" anchorCtr="0" compatLnSpc="1"/>
              <a:lstStyle/>
              <a:p>
                <a:endParaRPr lang="en-US" dirty="0">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408" name="Freeform 64"/>
              <p:cNvSpPr/>
              <p:nvPr/>
            </p:nvSpPr>
            <p:spPr bwMode="auto">
              <a:xfrm>
                <a:off x="2636838" y="1236663"/>
                <a:ext cx="111125" cy="60325"/>
              </a:xfrm>
              <a:custGeom>
                <a:avLst/>
                <a:gdLst/>
                <a:ahLst/>
                <a:cxnLst>
                  <a:cxn ang="0">
                    <a:pos x="4" y="11"/>
                  </a:cxn>
                  <a:cxn ang="0">
                    <a:pos x="0" y="2"/>
                  </a:cxn>
                  <a:cxn ang="0">
                    <a:pos x="5" y="2"/>
                  </a:cxn>
                  <a:cxn ang="0">
                    <a:pos x="38" y="20"/>
                  </a:cxn>
                  <a:cxn ang="0">
                    <a:pos x="29" y="13"/>
                  </a:cxn>
                  <a:cxn ang="0">
                    <a:pos x="29" y="8"/>
                  </a:cxn>
                  <a:cxn ang="0">
                    <a:pos x="54" y="17"/>
                  </a:cxn>
                  <a:cxn ang="0">
                    <a:pos x="54" y="8"/>
                  </a:cxn>
                  <a:cxn ang="0">
                    <a:pos x="38" y="1"/>
                  </a:cxn>
                  <a:cxn ang="0">
                    <a:pos x="46" y="1"/>
                  </a:cxn>
                  <a:cxn ang="0">
                    <a:pos x="66" y="5"/>
                  </a:cxn>
                  <a:cxn ang="0">
                    <a:pos x="75" y="2"/>
                  </a:cxn>
                  <a:cxn ang="0">
                    <a:pos x="84" y="13"/>
                  </a:cxn>
                  <a:cxn ang="0">
                    <a:pos x="80" y="41"/>
                  </a:cxn>
                  <a:cxn ang="0">
                    <a:pos x="62" y="43"/>
                  </a:cxn>
                  <a:cxn ang="0">
                    <a:pos x="48" y="41"/>
                  </a:cxn>
                  <a:cxn ang="0">
                    <a:pos x="51" y="36"/>
                  </a:cxn>
                  <a:cxn ang="0">
                    <a:pos x="51" y="32"/>
                  </a:cxn>
                  <a:cxn ang="0">
                    <a:pos x="62" y="25"/>
                  </a:cxn>
                  <a:cxn ang="0">
                    <a:pos x="57" y="24"/>
                  </a:cxn>
                  <a:cxn ang="0">
                    <a:pos x="25" y="28"/>
                  </a:cxn>
                  <a:cxn ang="0">
                    <a:pos x="20" y="23"/>
                  </a:cxn>
                  <a:cxn ang="0">
                    <a:pos x="13" y="23"/>
                  </a:cxn>
                  <a:cxn ang="0">
                    <a:pos x="12" y="19"/>
                  </a:cxn>
                  <a:cxn ang="0">
                    <a:pos x="1" y="14"/>
                  </a:cxn>
                  <a:cxn ang="0">
                    <a:pos x="1" y="6"/>
                  </a:cxn>
                  <a:cxn ang="0">
                    <a:pos x="4" y="11"/>
                  </a:cxn>
                </a:cxnLst>
                <a:rect l="0" t="0" r="r" b="b"/>
                <a:pathLst>
                  <a:path w="84" h="45">
                    <a:moveTo>
                      <a:pt x="4" y="11"/>
                    </a:moveTo>
                    <a:cubicBezTo>
                      <a:pt x="2" y="9"/>
                      <a:pt x="0" y="6"/>
                      <a:pt x="0" y="2"/>
                    </a:cubicBezTo>
                    <a:cubicBezTo>
                      <a:pt x="1" y="2"/>
                      <a:pt x="3" y="2"/>
                      <a:pt x="5" y="2"/>
                    </a:cubicBezTo>
                    <a:cubicBezTo>
                      <a:pt x="18" y="2"/>
                      <a:pt x="24" y="24"/>
                      <a:pt x="38" y="20"/>
                    </a:cubicBezTo>
                    <a:cubicBezTo>
                      <a:pt x="35" y="18"/>
                      <a:pt x="31" y="15"/>
                      <a:pt x="29" y="13"/>
                    </a:cubicBezTo>
                    <a:cubicBezTo>
                      <a:pt x="29" y="8"/>
                      <a:pt x="29" y="8"/>
                      <a:pt x="29" y="8"/>
                    </a:cubicBezTo>
                    <a:cubicBezTo>
                      <a:pt x="39" y="8"/>
                      <a:pt x="43" y="17"/>
                      <a:pt x="54" y="17"/>
                    </a:cubicBezTo>
                    <a:cubicBezTo>
                      <a:pt x="54" y="8"/>
                      <a:pt x="54" y="8"/>
                      <a:pt x="54" y="8"/>
                    </a:cubicBezTo>
                    <a:cubicBezTo>
                      <a:pt x="46" y="8"/>
                      <a:pt x="40" y="8"/>
                      <a:pt x="38" y="1"/>
                    </a:cubicBezTo>
                    <a:cubicBezTo>
                      <a:pt x="41" y="0"/>
                      <a:pt x="43" y="1"/>
                      <a:pt x="46" y="1"/>
                    </a:cubicBezTo>
                    <a:cubicBezTo>
                      <a:pt x="53" y="1"/>
                      <a:pt x="58" y="5"/>
                      <a:pt x="66" y="5"/>
                    </a:cubicBezTo>
                    <a:cubicBezTo>
                      <a:pt x="69" y="5"/>
                      <a:pt x="71" y="2"/>
                      <a:pt x="75" y="2"/>
                    </a:cubicBezTo>
                    <a:cubicBezTo>
                      <a:pt x="83" y="2"/>
                      <a:pt x="84" y="6"/>
                      <a:pt x="84" y="13"/>
                    </a:cubicBezTo>
                    <a:cubicBezTo>
                      <a:pt x="84" y="23"/>
                      <a:pt x="78" y="28"/>
                      <a:pt x="80" y="41"/>
                    </a:cubicBezTo>
                    <a:cubicBezTo>
                      <a:pt x="73" y="43"/>
                      <a:pt x="64" y="43"/>
                      <a:pt x="62" y="43"/>
                    </a:cubicBezTo>
                    <a:cubicBezTo>
                      <a:pt x="60" y="43"/>
                      <a:pt x="48" y="45"/>
                      <a:pt x="48" y="41"/>
                    </a:cubicBezTo>
                    <a:cubicBezTo>
                      <a:pt x="48" y="39"/>
                      <a:pt x="50" y="37"/>
                      <a:pt x="51" y="36"/>
                    </a:cubicBezTo>
                    <a:cubicBezTo>
                      <a:pt x="51" y="35"/>
                      <a:pt x="51" y="33"/>
                      <a:pt x="51" y="32"/>
                    </a:cubicBezTo>
                    <a:cubicBezTo>
                      <a:pt x="51" y="28"/>
                      <a:pt x="60" y="28"/>
                      <a:pt x="62" y="25"/>
                    </a:cubicBezTo>
                    <a:cubicBezTo>
                      <a:pt x="61" y="24"/>
                      <a:pt x="59" y="24"/>
                      <a:pt x="57" y="24"/>
                    </a:cubicBezTo>
                    <a:cubicBezTo>
                      <a:pt x="49" y="24"/>
                      <a:pt x="34" y="28"/>
                      <a:pt x="25" y="28"/>
                    </a:cubicBezTo>
                    <a:cubicBezTo>
                      <a:pt x="22" y="28"/>
                      <a:pt x="20" y="26"/>
                      <a:pt x="20" y="23"/>
                    </a:cubicBezTo>
                    <a:cubicBezTo>
                      <a:pt x="13" y="23"/>
                      <a:pt x="13" y="23"/>
                      <a:pt x="13" y="23"/>
                    </a:cubicBezTo>
                    <a:cubicBezTo>
                      <a:pt x="12" y="19"/>
                      <a:pt x="12" y="19"/>
                      <a:pt x="12" y="19"/>
                    </a:cubicBezTo>
                    <a:cubicBezTo>
                      <a:pt x="7" y="20"/>
                      <a:pt x="4" y="17"/>
                      <a:pt x="1" y="14"/>
                    </a:cubicBezTo>
                    <a:cubicBezTo>
                      <a:pt x="1" y="6"/>
                      <a:pt x="1" y="6"/>
                      <a:pt x="1" y="6"/>
                    </a:cubicBezTo>
                    <a:lnTo>
                      <a:pt x="4" y="11"/>
                    </a:lnTo>
                    <a:close/>
                  </a:path>
                </a:pathLst>
              </a:custGeom>
              <a:grpFill/>
              <a:ln w="9525">
                <a:noFill/>
                <a:round/>
              </a:ln>
            </p:spPr>
            <p:txBody>
              <a:bodyPr vert="horz" wrap="square" lIns="91440" tIns="45720" rIns="91440" bIns="45720" numCol="1" anchor="t" anchorCtr="0" compatLnSpc="1"/>
              <a:lstStyle/>
              <a:p>
                <a:endParaRPr lang="en-US" dirty="0">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409" name="Freeform 65"/>
              <p:cNvSpPr/>
              <p:nvPr/>
            </p:nvSpPr>
            <p:spPr bwMode="auto">
              <a:xfrm>
                <a:off x="2720975" y="1462088"/>
                <a:ext cx="65088" cy="38100"/>
              </a:xfrm>
              <a:custGeom>
                <a:avLst/>
                <a:gdLst/>
                <a:ahLst/>
                <a:cxnLst>
                  <a:cxn ang="0">
                    <a:pos x="38" y="29"/>
                  </a:cxn>
                  <a:cxn ang="0">
                    <a:pos x="0" y="16"/>
                  </a:cxn>
                  <a:cxn ang="0">
                    <a:pos x="9" y="14"/>
                  </a:cxn>
                  <a:cxn ang="0">
                    <a:pos x="22" y="0"/>
                  </a:cxn>
                  <a:cxn ang="0">
                    <a:pos x="49" y="22"/>
                  </a:cxn>
                  <a:cxn ang="0">
                    <a:pos x="38" y="29"/>
                  </a:cxn>
                </a:cxnLst>
                <a:rect l="0" t="0" r="r" b="b"/>
                <a:pathLst>
                  <a:path w="49" h="29">
                    <a:moveTo>
                      <a:pt x="38" y="29"/>
                    </a:moveTo>
                    <a:cubicBezTo>
                      <a:pt x="32" y="29"/>
                      <a:pt x="0" y="17"/>
                      <a:pt x="0" y="16"/>
                    </a:cubicBezTo>
                    <a:cubicBezTo>
                      <a:pt x="0" y="12"/>
                      <a:pt x="8" y="14"/>
                      <a:pt x="9" y="14"/>
                    </a:cubicBezTo>
                    <a:cubicBezTo>
                      <a:pt x="15" y="12"/>
                      <a:pt x="13" y="0"/>
                      <a:pt x="22" y="0"/>
                    </a:cubicBezTo>
                    <a:cubicBezTo>
                      <a:pt x="28" y="0"/>
                      <a:pt x="46" y="16"/>
                      <a:pt x="49" y="22"/>
                    </a:cubicBezTo>
                    <a:cubicBezTo>
                      <a:pt x="45" y="25"/>
                      <a:pt x="43" y="29"/>
                      <a:pt x="38" y="29"/>
                    </a:cubicBezTo>
                    <a:close/>
                  </a:path>
                </a:pathLst>
              </a:custGeom>
              <a:grpFill/>
              <a:ln w="9525">
                <a:noFill/>
                <a:round/>
              </a:ln>
            </p:spPr>
            <p:txBody>
              <a:bodyPr vert="horz" wrap="square" lIns="91440" tIns="45720" rIns="91440" bIns="45720" numCol="1" anchor="t" anchorCtr="0" compatLnSpc="1"/>
              <a:lstStyle/>
              <a:p>
                <a:endParaRPr lang="en-US" dirty="0">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410" name="Freeform 66"/>
              <p:cNvSpPr/>
              <p:nvPr/>
            </p:nvSpPr>
            <p:spPr bwMode="auto">
              <a:xfrm>
                <a:off x="2784475" y="1323975"/>
                <a:ext cx="85725" cy="69850"/>
              </a:xfrm>
              <a:custGeom>
                <a:avLst/>
                <a:gdLst/>
                <a:ahLst/>
                <a:cxnLst>
                  <a:cxn ang="0">
                    <a:pos x="65" y="11"/>
                  </a:cxn>
                  <a:cxn ang="0">
                    <a:pos x="57" y="18"/>
                  </a:cxn>
                  <a:cxn ang="0">
                    <a:pos x="32" y="35"/>
                  </a:cxn>
                  <a:cxn ang="0">
                    <a:pos x="20" y="38"/>
                  </a:cxn>
                  <a:cxn ang="0">
                    <a:pos x="25" y="38"/>
                  </a:cxn>
                  <a:cxn ang="0">
                    <a:pos x="15" y="53"/>
                  </a:cxn>
                  <a:cxn ang="0">
                    <a:pos x="6" y="53"/>
                  </a:cxn>
                  <a:cxn ang="0">
                    <a:pos x="7" y="40"/>
                  </a:cxn>
                  <a:cxn ang="0">
                    <a:pos x="0" y="19"/>
                  </a:cxn>
                  <a:cxn ang="0">
                    <a:pos x="0" y="11"/>
                  </a:cxn>
                  <a:cxn ang="0">
                    <a:pos x="10" y="11"/>
                  </a:cxn>
                  <a:cxn ang="0">
                    <a:pos x="10" y="7"/>
                  </a:cxn>
                  <a:cxn ang="0">
                    <a:pos x="22" y="0"/>
                  </a:cxn>
                  <a:cxn ang="0">
                    <a:pos x="65" y="5"/>
                  </a:cxn>
                  <a:cxn ang="0">
                    <a:pos x="65" y="11"/>
                  </a:cxn>
                </a:cxnLst>
                <a:rect l="0" t="0" r="r" b="b"/>
                <a:pathLst>
                  <a:path w="65" h="53">
                    <a:moveTo>
                      <a:pt x="65" y="11"/>
                    </a:moveTo>
                    <a:cubicBezTo>
                      <a:pt x="65" y="12"/>
                      <a:pt x="57" y="18"/>
                      <a:pt x="57" y="18"/>
                    </a:cubicBezTo>
                    <a:cubicBezTo>
                      <a:pt x="51" y="26"/>
                      <a:pt x="45" y="35"/>
                      <a:pt x="32" y="35"/>
                    </a:cubicBezTo>
                    <a:cubicBezTo>
                      <a:pt x="22" y="35"/>
                      <a:pt x="22" y="30"/>
                      <a:pt x="20" y="38"/>
                    </a:cubicBezTo>
                    <a:cubicBezTo>
                      <a:pt x="25" y="38"/>
                      <a:pt x="25" y="38"/>
                      <a:pt x="25" y="38"/>
                    </a:cubicBezTo>
                    <a:cubicBezTo>
                      <a:pt x="24" y="46"/>
                      <a:pt x="21" y="48"/>
                      <a:pt x="15" y="53"/>
                    </a:cubicBezTo>
                    <a:cubicBezTo>
                      <a:pt x="6" y="53"/>
                      <a:pt x="6" y="53"/>
                      <a:pt x="6" y="53"/>
                    </a:cubicBezTo>
                    <a:cubicBezTo>
                      <a:pt x="6" y="47"/>
                      <a:pt x="6" y="42"/>
                      <a:pt x="7" y="40"/>
                    </a:cubicBezTo>
                    <a:cubicBezTo>
                      <a:pt x="0" y="33"/>
                      <a:pt x="3" y="27"/>
                      <a:pt x="0" y="19"/>
                    </a:cubicBezTo>
                    <a:cubicBezTo>
                      <a:pt x="0" y="11"/>
                      <a:pt x="0" y="11"/>
                      <a:pt x="0" y="11"/>
                    </a:cubicBezTo>
                    <a:cubicBezTo>
                      <a:pt x="3" y="11"/>
                      <a:pt x="8" y="11"/>
                      <a:pt x="10" y="11"/>
                    </a:cubicBezTo>
                    <a:cubicBezTo>
                      <a:pt x="9" y="11"/>
                      <a:pt x="10" y="8"/>
                      <a:pt x="10" y="7"/>
                    </a:cubicBezTo>
                    <a:cubicBezTo>
                      <a:pt x="10" y="6"/>
                      <a:pt x="13" y="0"/>
                      <a:pt x="22" y="0"/>
                    </a:cubicBezTo>
                    <a:cubicBezTo>
                      <a:pt x="37" y="0"/>
                      <a:pt x="49" y="5"/>
                      <a:pt x="65" y="5"/>
                    </a:cubicBezTo>
                    <a:cubicBezTo>
                      <a:pt x="65" y="8"/>
                      <a:pt x="65" y="9"/>
                      <a:pt x="65" y="11"/>
                    </a:cubicBezTo>
                    <a:close/>
                  </a:path>
                </a:pathLst>
              </a:custGeom>
              <a:grpFill/>
              <a:ln w="9525">
                <a:noFill/>
                <a:round/>
              </a:ln>
            </p:spPr>
            <p:txBody>
              <a:bodyPr vert="horz" wrap="square" lIns="91440" tIns="45720" rIns="91440" bIns="45720" numCol="1" anchor="t" anchorCtr="0" compatLnSpc="1"/>
              <a:lstStyle/>
              <a:p>
                <a:endParaRPr lang="en-US" dirty="0">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411" name="Freeform 67"/>
              <p:cNvSpPr/>
              <p:nvPr/>
            </p:nvSpPr>
            <p:spPr bwMode="auto">
              <a:xfrm>
                <a:off x="2608263" y="1198563"/>
                <a:ext cx="28575" cy="23813"/>
              </a:xfrm>
              <a:custGeom>
                <a:avLst/>
                <a:gdLst/>
                <a:ahLst/>
                <a:cxnLst>
                  <a:cxn ang="0">
                    <a:pos x="21" y="12"/>
                  </a:cxn>
                  <a:cxn ang="0">
                    <a:pos x="15" y="18"/>
                  </a:cxn>
                  <a:cxn ang="0">
                    <a:pos x="0" y="0"/>
                  </a:cxn>
                  <a:cxn ang="0">
                    <a:pos x="21" y="12"/>
                  </a:cxn>
                </a:cxnLst>
                <a:rect l="0" t="0" r="r" b="b"/>
                <a:pathLst>
                  <a:path w="21" h="18">
                    <a:moveTo>
                      <a:pt x="21" y="12"/>
                    </a:moveTo>
                    <a:cubicBezTo>
                      <a:pt x="21" y="16"/>
                      <a:pt x="18" y="18"/>
                      <a:pt x="15" y="18"/>
                    </a:cubicBezTo>
                    <a:cubicBezTo>
                      <a:pt x="10" y="18"/>
                      <a:pt x="0" y="6"/>
                      <a:pt x="0" y="0"/>
                    </a:cubicBezTo>
                    <a:cubicBezTo>
                      <a:pt x="11" y="0"/>
                      <a:pt x="12" y="9"/>
                      <a:pt x="21" y="12"/>
                    </a:cubicBezTo>
                    <a:close/>
                  </a:path>
                </a:pathLst>
              </a:custGeom>
              <a:grpFill/>
              <a:ln w="9525">
                <a:noFill/>
                <a:round/>
              </a:ln>
            </p:spPr>
            <p:txBody>
              <a:bodyPr vert="horz" wrap="square" lIns="91440" tIns="45720" rIns="91440" bIns="45720" numCol="1" anchor="t" anchorCtr="0" compatLnSpc="1"/>
              <a:lstStyle/>
              <a:p>
                <a:endParaRPr lang="en-US" dirty="0">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412" name="Freeform 68"/>
              <p:cNvSpPr/>
              <p:nvPr/>
            </p:nvSpPr>
            <p:spPr bwMode="auto">
              <a:xfrm>
                <a:off x="2625725" y="1277938"/>
                <a:ext cx="19050" cy="15875"/>
              </a:xfrm>
              <a:custGeom>
                <a:avLst/>
                <a:gdLst/>
                <a:ahLst/>
                <a:cxnLst>
                  <a:cxn ang="0">
                    <a:pos x="12" y="0"/>
                  </a:cxn>
                  <a:cxn ang="0">
                    <a:pos x="15" y="6"/>
                  </a:cxn>
                  <a:cxn ang="0">
                    <a:pos x="9" y="12"/>
                  </a:cxn>
                  <a:cxn ang="0">
                    <a:pos x="0" y="12"/>
                  </a:cxn>
                  <a:cxn ang="0">
                    <a:pos x="12" y="0"/>
                  </a:cxn>
                </a:cxnLst>
                <a:rect l="0" t="0" r="r" b="b"/>
                <a:pathLst>
                  <a:path w="15" h="12">
                    <a:moveTo>
                      <a:pt x="12" y="0"/>
                    </a:moveTo>
                    <a:cubicBezTo>
                      <a:pt x="13" y="2"/>
                      <a:pt x="15" y="3"/>
                      <a:pt x="15" y="6"/>
                    </a:cubicBezTo>
                    <a:cubicBezTo>
                      <a:pt x="15" y="12"/>
                      <a:pt x="11" y="12"/>
                      <a:pt x="9" y="12"/>
                    </a:cubicBezTo>
                    <a:cubicBezTo>
                      <a:pt x="4" y="12"/>
                      <a:pt x="3" y="11"/>
                      <a:pt x="0" y="12"/>
                    </a:cubicBezTo>
                    <a:cubicBezTo>
                      <a:pt x="2" y="4"/>
                      <a:pt x="6" y="2"/>
                      <a:pt x="12" y="0"/>
                    </a:cubicBezTo>
                    <a:close/>
                  </a:path>
                </a:pathLst>
              </a:custGeom>
              <a:grpFill/>
              <a:ln w="9525">
                <a:noFill/>
                <a:round/>
              </a:ln>
            </p:spPr>
            <p:txBody>
              <a:bodyPr vert="horz" wrap="square" lIns="91440" tIns="45720" rIns="91440" bIns="45720" numCol="1" anchor="t" anchorCtr="0" compatLnSpc="1"/>
              <a:lstStyle/>
              <a:p>
                <a:endParaRPr lang="en-US" dirty="0">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413" name="Freeform 69"/>
              <p:cNvSpPr/>
              <p:nvPr/>
            </p:nvSpPr>
            <p:spPr bwMode="auto">
              <a:xfrm>
                <a:off x="2614613" y="1139825"/>
                <a:ext cx="109538" cy="57150"/>
              </a:xfrm>
              <a:custGeom>
                <a:avLst/>
                <a:gdLst/>
                <a:ahLst/>
                <a:cxnLst>
                  <a:cxn ang="0">
                    <a:pos x="54" y="32"/>
                  </a:cxn>
                  <a:cxn ang="0">
                    <a:pos x="33" y="30"/>
                  </a:cxn>
                  <a:cxn ang="0">
                    <a:pos x="19" y="29"/>
                  </a:cxn>
                  <a:cxn ang="0">
                    <a:pos x="7" y="25"/>
                  </a:cxn>
                  <a:cxn ang="0">
                    <a:pos x="20" y="20"/>
                  </a:cxn>
                  <a:cxn ang="0">
                    <a:pos x="20" y="15"/>
                  </a:cxn>
                  <a:cxn ang="0">
                    <a:pos x="5" y="15"/>
                  </a:cxn>
                  <a:cxn ang="0">
                    <a:pos x="8" y="10"/>
                  </a:cxn>
                  <a:cxn ang="0">
                    <a:pos x="0" y="3"/>
                  </a:cxn>
                  <a:cxn ang="0">
                    <a:pos x="14" y="0"/>
                  </a:cxn>
                  <a:cxn ang="0">
                    <a:pos x="31" y="8"/>
                  </a:cxn>
                  <a:cxn ang="0">
                    <a:pos x="40" y="4"/>
                  </a:cxn>
                  <a:cxn ang="0">
                    <a:pos x="53" y="15"/>
                  </a:cxn>
                  <a:cxn ang="0">
                    <a:pos x="60" y="11"/>
                  </a:cxn>
                  <a:cxn ang="0">
                    <a:pos x="73" y="21"/>
                  </a:cxn>
                  <a:cxn ang="0">
                    <a:pos x="70" y="26"/>
                  </a:cxn>
                  <a:cxn ang="0">
                    <a:pos x="82" y="37"/>
                  </a:cxn>
                  <a:cxn ang="0">
                    <a:pos x="74" y="43"/>
                  </a:cxn>
                  <a:cxn ang="0">
                    <a:pos x="54" y="32"/>
                  </a:cxn>
                </a:cxnLst>
                <a:rect l="0" t="0" r="r" b="b"/>
                <a:pathLst>
                  <a:path w="82" h="43">
                    <a:moveTo>
                      <a:pt x="54" y="32"/>
                    </a:moveTo>
                    <a:cubicBezTo>
                      <a:pt x="46" y="32"/>
                      <a:pt x="41" y="29"/>
                      <a:pt x="33" y="30"/>
                    </a:cubicBezTo>
                    <a:cubicBezTo>
                      <a:pt x="31" y="26"/>
                      <a:pt x="25" y="29"/>
                      <a:pt x="19" y="29"/>
                    </a:cubicBezTo>
                    <a:cubicBezTo>
                      <a:pt x="13" y="29"/>
                      <a:pt x="11" y="29"/>
                      <a:pt x="7" y="25"/>
                    </a:cubicBezTo>
                    <a:cubicBezTo>
                      <a:pt x="11" y="21"/>
                      <a:pt x="15" y="22"/>
                      <a:pt x="20" y="20"/>
                    </a:cubicBezTo>
                    <a:cubicBezTo>
                      <a:pt x="19" y="18"/>
                      <a:pt x="19" y="16"/>
                      <a:pt x="20" y="15"/>
                    </a:cubicBezTo>
                    <a:cubicBezTo>
                      <a:pt x="10" y="15"/>
                      <a:pt x="8" y="17"/>
                      <a:pt x="5" y="15"/>
                    </a:cubicBezTo>
                    <a:cubicBezTo>
                      <a:pt x="6" y="14"/>
                      <a:pt x="7" y="12"/>
                      <a:pt x="8" y="10"/>
                    </a:cubicBezTo>
                    <a:cubicBezTo>
                      <a:pt x="2" y="10"/>
                      <a:pt x="0" y="9"/>
                      <a:pt x="0" y="3"/>
                    </a:cubicBezTo>
                    <a:cubicBezTo>
                      <a:pt x="6" y="3"/>
                      <a:pt x="9" y="0"/>
                      <a:pt x="14" y="0"/>
                    </a:cubicBezTo>
                    <a:cubicBezTo>
                      <a:pt x="24" y="0"/>
                      <a:pt x="26" y="8"/>
                      <a:pt x="31" y="8"/>
                    </a:cubicBezTo>
                    <a:cubicBezTo>
                      <a:pt x="35" y="8"/>
                      <a:pt x="36" y="4"/>
                      <a:pt x="40" y="4"/>
                    </a:cubicBezTo>
                    <a:cubicBezTo>
                      <a:pt x="49" y="4"/>
                      <a:pt x="48" y="15"/>
                      <a:pt x="53" y="15"/>
                    </a:cubicBezTo>
                    <a:cubicBezTo>
                      <a:pt x="56" y="15"/>
                      <a:pt x="57" y="11"/>
                      <a:pt x="60" y="11"/>
                    </a:cubicBezTo>
                    <a:cubicBezTo>
                      <a:pt x="66" y="11"/>
                      <a:pt x="71" y="19"/>
                      <a:pt x="73" y="21"/>
                    </a:cubicBezTo>
                    <a:cubicBezTo>
                      <a:pt x="72" y="22"/>
                      <a:pt x="70" y="24"/>
                      <a:pt x="70" y="26"/>
                    </a:cubicBezTo>
                    <a:cubicBezTo>
                      <a:pt x="73" y="29"/>
                      <a:pt x="82" y="33"/>
                      <a:pt x="82" y="37"/>
                    </a:cubicBezTo>
                    <a:cubicBezTo>
                      <a:pt x="82" y="42"/>
                      <a:pt x="77" y="43"/>
                      <a:pt x="74" y="43"/>
                    </a:cubicBezTo>
                    <a:cubicBezTo>
                      <a:pt x="63" y="43"/>
                      <a:pt x="64" y="32"/>
                      <a:pt x="54" y="32"/>
                    </a:cubicBezTo>
                    <a:close/>
                  </a:path>
                </a:pathLst>
              </a:custGeom>
              <a:grpFill/>
              <a:ln w="9525">
                <a:noFill/>
                <a:round/>
              </a:ln>
            </p:spPr>
            <p:txBody>
              <a:bodyPr vert="horz" wrap="square" lIns="91440" tIns="45720" rIns="91440" bIns="45720" numCol="1" anchor="t" anchorCtr="0" compatLnSpc="1"/>
              <a:lstStyle/>
              <a:p>
                <a:endParaRPr lang="en-US" dirty="0">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414" name="Freeform 70"/>
              <p:cNvSpPr/>
              <p:nvPr/>
            </p:nvSpPr>
            <p:spPr bwMode="auto">
              <a:xfrm>
                <a:off x="2657475" y="1189038"/>
                <a:ext cx="30163" cy="9525"/>
              </a:xfrm>
              <a:custGeom>
                <a:avLst/>
                <a:gdLst/>
                <a:ahLst/>
                <a:cxnLst>
                  <a:cxn ang="0">
                    <a:pos x="8" y="7"/>
                  </a:cxn>
                  <a:cxn ang="0">
                    <a:pos x="12" y="0"/>
                  </a:cxn>
                  <a:cxn ang="0">
                    <a:pos x="23" y="4"/>
                  </a:cxn>
                  <a:cxn ang="0">
                    <a:pos x="8" y="7"/>
                  </a:cxn>
                </a:cxnLst>
                <a:rect l="0" t="0" r="r" b="b"/>
                <a:pathLst>
                  <a:path w="23" h="7">
                    <a:moveTo>
                      <a:pt x="8" y="7"/>
                    </a:moveTo>
                    <a:cubicBezTo>
                      <a:pt x="0" y="7"/>
                      <a:pt x="11" y="0"/>
                      <a:pt x="12" y="0"/>
                    </a:cubicBezTo>
                    <a:cubicBezTo>
                      <a:pt x="17" y="0"/>
                      <a:pt x="19" y="3"/>
                      <a:pt x="23" y="4"/>
                    </a:cubicBezTo>
                    <a:cubicBezTo>
                      <a:pt x="20" y="7"/>
                      <a:pt x="15" y="7"/>
                      <a:pt x="8" y="7"/>
                    </a:cubicBezTo>
                    <a:close/>
                  </a:path>
                </a:pathLst>
              </a:custGeom>
              <a:grpFill/>
              <a:ln w="9525">
                <a:noFill/>
                <a:round/>
              </a:ln>
            </p:spPr>
            <p:txBody>
              <a:bodyPr vert="horz" wrap="square" lIns="91440" tIns="45720" rIns="91440" bIns="45720" numCol="1" anchor="t" anchorCtr="0" compatLnSpc="1"/>
              <a:lstStyle/>
              <a:p>
                <a:endParaRPr lang="en-US" dirty="0">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415" name="Freeform 71"/>
              <p:cNvSpPr/>
              <p:nvPr/>
            </p:nvSpPr>
            <p:spPr bwMode="auto">
              <a:xfrm>
                <a:off x="2765425" y="1223963"/>
                <a:ext cx="287338" cy="90488"/>
              </a:xfrm>
              <a:custGeom>
                <a:avLst/>
                <a:gdLst/>
                <a:ahLst/>
                <a:cxnLst>
                  <a:cxn ang="0">
                    <a:pos x="215" y="45"/>
                  </a:cxn>
                  <a:cxn ang="0">
                    <a:pos x="210" y="51"/>
                  </a:cxn>
                  <a:cxn ang="0">
                    <a:pos x="216" y="52"/>
                  </a:cxn>
                  <a:cxn ang="0">
                    <a:pos x="179" y="67"/>
                  </a:cxn>
                  <a:cxn ang="0">
                    <a:pos x="170" y="60"/>
                  </a:cxn>
                  <a:cxn ang="0">
                    <a:pos x="159" y="66"/>
                  </a:cxn>
                  <a:cxn ang="0">
                    <a:pos x="124" y="66"/>
                  </a:cxn>
                  <a:cxn ang="0">
                    <a:pos x="102" y="60"/>
                  </a:cxn>
                  <a:cxn ang="0">
                    <a:pos x="97" y="60"/>
                  </a:cxn>
                  <a:cxn ang="0">
                    <a:pos x="84" y="67"/>
                  </a:cxn>
                  <a:cxn ang="0">
                    <a:pos x="53" y="47"/>
                  </a:cxn>
                  <a:cxn ang="0">
                    <a:pos x="58" y="40"/>
                  </a:cxn>
                  <a:cxn ang="0">
                    <a:pos x="40" y="18"/>
                  </a:cxn>
                  <a:cxn ang="0">
                    <a:pos x="32" y="22"/>
                  </a:cxn>
                  <a:cxn ang="0">
                    <a:pos x="0" y="7"/>
                  </a:cxn>
                  <a:cxn ang="0">
                    <a:pos x="13" y="0"/>
                  </a:cxn>
                  <a:cxn ang="0">
                    <a:pos x="51" y="15"/>
                  </a:cxn>
                  <a:cxn ang="0">
                    <a:pos x="60" y="12"/>
                  </a:cxn>
                  <a:cxn ang="0">
                    <a:pos x="68" y="12"/>
                  </a:cxn>
                  <a:cxn ang="0">
                    <a:pos x="89" y="25"/>
                  </a:cxn>
                  <a:cxn ang="0">
                    <a:pos x="71" y="25"/>
                  </a:cxn>
                  <a:cxn ang="0">
                    <a:pos x="91" y="35"/>
                  </a:cxn>
                  <a:cxn ang="0">
                    <a:pos x="88" y="38"/>
                  </a:cxn>
                  <a:cxn ang="0">
                    <a:pos x="95" y="40"/>
                  </a:cxn>
                  <a:cxn ang="0">
                    <a:pos x="125" y="45"/>
                  </a:cxn>
                  <a:cxn ang="0">
                    <a:pos x="181" y="34"/>
                  </a:cxn>
                  <a:cxn ang="0">
                    <a:pos x="216" y="46"/>
                  </a:cxn>
                  <a:cxn ang="0">
                    <a:pos x="211" y="47"/>
                  </a:cxn>
                  <a:cxn ang="0">
                    <a:pos x="215" y="45"/>
                  </a:cxn>
                </a:cxnLst>
                <a:rect l="0" t="0" r="r" b="b"/>
                <a:pathLst>
                  <a:path w="216" h="68">
                    <a:moveTo>
                      <a:pt x="215" y="45"/>
                    </a:moveTo>
                    <a:cubicBezTo>
                      <a:pt x="213" y="46"/>
                      <a:pt x="211" y="48"/>
                      <a:pt x="210" y="51"/>
                    </a:cubicBezTo>
                    <a:cubicBezTo>
                      <a:pt x="213" y="52"/>
                      <a:pt x="216" y="52"/>
                      <a:pt x="216" y="52"/>
                    </a:cubicBezTo>
                    <a:cubicBezTo>
                      <a:pt x="215" y="67"/>
                      <a:pt x="195" y="67"/>
                      <a:pt x="179" y="67"/>
                    </a:cubicBezTo>
                    <a:cubicBezTo>
                      <a:pt x="174" y="67"/>
                      <a:pt x="171" y="64"/>
                      <a:pt x="170" y="60"/>
                    </a:cubicBezTo>
                    <a:cubicBezTo>
                      <a:pt x="164" y="61"/>
                      <a:pt x="163" y="64"/>
                      <a:pt x="159" y="66"/>
                    </a:cubicBezTo>
                    <a:cubicBezTo>
                      <a:pt x="124" y="66"/>
                      <a:pt x="124" y="66"/>
                      <a:pt x="124" y="66"/>
                    </a:cubicBezTo>
                    <a:cubicBezTo>
                      <a:pt x="115" y="68"/>
                      <a:pt x="101" y="67"/>
                      <a:pt x="102" y="60"/>
                    </a:cubicBezTo>
                    <a:cubicBezTo>
                      <a:pt x="97" y="60"/>
                      <a:pt x="97" y="60"/>
                      <a:pt x="97" y="60"/>
                    </a:cubicBezTo>
                    <a:cubicBezTo>
                      <a:pt x="95" y="62"/>
                      <a:pt x="88" y="67"/>
                      <a:pt x="84" y="67"/>
                    </a:cubicBezTo>
                    <a:cubicBezTo>
                      <a:pt x="75" y="67"/>
                      <a:pt x="53" y="56"/>
                      <a:pt x="53" y="47"/>
                    </a:cubicBezTo>
                    <a:cubicBezTo>
                      <a:pt x="53" y="44"/>
                      <a:pt x="56" y="41"/>
                      <a:pt x="58" y="40"/>
                    </a:cubicBezTo>
                    <a:cubicBezTo>
                      <a:pt x="50" y="32"/>
                      <a:pt x="48" y="25"/>
                      <a:pt x="40" y="18"/>
                    </a:cubicBezTo>
                    <a:cubicBezTo>
                      <a:pt x="38" y="20"/>
                      <a:pt x="35" y="22"/>
                      <a:pt x="32" y="22"/>
                    </a:cubicBezTo>
                    <a:cubicBezTo>
                      <a:pt x="27" y="22"/>
                      <a:pt x="0" y="11"/>
                      <a:pt x="0" y="7"/>
                    </a:cubicBezTo>
                    <a:cubicBezTo>
                      <a:pt x="0" y="0"/>
                      <a:pt x="8" y="0"/>
                      <a:pt x="13" y="0"/>
                    </a:cubicBezTo>
                    <a:cubicBezTo>
                      <a:pt x="33" y="0"/>
                      <a:pt x="36" y="15"/>
                      <a:pt x="51" y="15"/>
                    </a:cubicBezTo>
                    <a:cubicBezTo>
                      <a:pt x="56" y="15"/>
                      <a:pt x="58" y="15"/>
                      <a:pt x="60" y="12"/>
                    </a:cubicBezTo>
                    <a:cubicBezTo>
                      <a:pt x="63" y="12"/>
                      <a:pt x="68" y="12"/>
                      <a:pt x="68" y="12"/>
                    </a:cubicBezTo>
                    <a:cubicBezTo>
                      <a:pt x="65" y="22"/>
                      <a:pt x="85" y="19"/>
                      <a:pt x="89" y="25"/>
                    </a:cubicBezTo>
                    <a:cubicBezTo>
                      <a:pt x="71" y="25"/>
                      <a:pt x="71" y="25"/>
                      <a:pt x="71" y="25"/>
                    </a:cubicBezTo>
                    <a:cubicBezTo>
                      <a:pt x="74" y="37"/>
                      <a:pt x="85" y="30"/>
                      <a:pt x="91" y="35"/>
                    </a:cubicBezTo>
                    <a:cubicBezTo>
                      <a:pt x="90" y="36"/>
                      <a:pt x="88" y="36"/>
                      <a:pt x="88" y="38"/>
                    </a:cubicBezTo>
                    <a:cubicBezTo>
                      <a:pt x="88" y="44"/>
                      <a:pt x="93" y="41"/>
                      <a:pt x="95" y="40"/>
                    </a:cubicBezTo>
                    <a:cubicBezTo>
                      <a:pt x="106" y="42"/>
                      <a:pt x="114" y="45"/>
                      <a:pt x="125" y="45"/>
                    </a:cubicBezTo>
                    <a:cubicBezTo>
                      <a:pt x="150" y="45"/>
                      <a:pt x="158" y="34"/>
                      <a:pt x="181" y="34"/>
                    </a:cubicBezTo>
                    <a:cubicBezTo>
                      <a:pt x="198" y="34"/>
                      <a:pt x="210" y="35"/>
                      <a:pt x="216" y="46"/>
                    </a:cubicBezTo>
                    <a:cubicBezTo>
                      <a:pt x="215" y="47"/>
                      <a:pt x="213" y="47"/>
                      <a:pt x="211" y="47"/>
                    </a:cubicBezTo>
                    <a:lnTo>
                      <a:pt x="215" y="45"/>
                    </a:lnTo>
                    <a:close/>
                  </a:path>
                </a:pathLst>
              </a:custGeom>
              <a:grpFill/>
              <a:ln w="9525">
                <a:noFill/>
                <a:round/>
              </a:ln>
            </p:spPr>
            <p:txBody>
              <a:bodyPr vert="horz" wrap="square" lIns="91440" tIns="45720" rIns="91440" bIns="45720" numCol="1" anchor="t" anchorCtr="0" compatLnSpc="1"/>
              <a:lstStyle/>
              <a:p>
                <a:endParaRPr lang="en-US" dirty="0">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416" name="Freeform 72"/>
              <p:cNvSpPr/>
              <p:nvPr/>
            </p:nvSpPr>
            <p:spPr bwMode="auto">
              <a:xfrm>
                <a:off x="2768600" y="1271588"/>
                <a:ext cx="49213" cy="38100"/>
              </a:xfrm>
              <a:custGeom>
                <a:avLst/>
                <a:gdLst/>
                <a:ahLst/>
                <a:cxnLst>
                  <a:cxn ang="0">
                    <a:pos x="6" y="10"/>
                  </a:cxn>
                  <a:cxn ang="0">
                    <a:pos x="19" y="0"/>
                  </a:cxn>
                  <a:cxn ang="0">
                    <a:pos x="37" y="15"/>
                  </a:cxn>
                  <a:cxn ang="0">
                    <a:pos x="29" y="29"/>
                  </a:cxn>
                  <a:cxn ang="0">
                    <a:pos x="0" y="17"/>
                  </a:cxn>
                  <a:cxn ang="0">
                    <a:pos x="6" y="10"/>
                  </a:cxn>
                </a:cxnLst>
                <a:rect l="0" t="0" r="r" b="b"/>
                <a:pathLst>
                  <a:path w="37" h="29">
                    <a:moveTo>
                      <a:pt x="6" y="10"/>
                    </a:moveTo>
                    <a:cubicBezTo>
                      <a:pt x="10" y="10"/>
                      <a:pt x="9" y="0"/>
                      <a:pt x="19" y="0"/>
                    </a:cubicBezTo>
                    <a:cubicBezTo>
                      <a:pt x="27" y="0"/>
                      <a:pt x="37" y="9"/>
                      <a:pt x="37" y="15"/>
                    </a:cubicBezTo>
                    <a:cubicBezTo>
                      <a:pt x="37" y="22"/>
                      <a:pt x="35" y="29"/>
                      <a:pt x="29" y="29"/>
                    </a:cubicBezTo>
                    <a:cubicBezTo>
                      <a:pt x="25" y="29"/>
                      <a:pt x="0" y="17"/>
                      <a:pt x="0" y="17"/>
                    </a:cubicBezTo>
                    <a:cubicBezTo>
                      <a:pt x="0" y="13"/>
                      <a:pt x="5" y="10"/>
                      <a:pt x="6" y="10"/>
                    </a:cubicBezTo>
                    <a:close/>
                  </a:path>
                </a:pathLst>
              </a:custGeom>
              <a:grpFill/>
              <a:ln w="9525">
                <a:noFill/>
                <a:round/>
              </a:ln>
            </p:spPr>
            <p:txBody>
              <a:bodyPr vert="horz" wrap="square" lIns="91440" tIns="45720" rIns="91440" bIns="45720" numCol="1" anchor="t" anchorCtr="0" compatLnSpc="1"/>
              <a:lstStyle/>
              <a:p>
                <a:endParaRPr lang="en-US" dirty="0">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417" name="Freeform 73"/>
              <p:cNvSpPr/>
              <p:nvPr/>
            </p:nvSpPr>
            <p:spPr bwMode="auto">
              <a:xfrm>
                <a:off x="2774950" y="1198563"/>
                <a:ext cx="46038" cy="12700"/>
              </a:xfrm>
              <a:custGeom>
                <a:avLst/>
                <a:gdLst/>
                <a:ahLst/>
                <a:cxnLst>
                  <a:cxn ang="0">
                    <a:pos x="29" y="0"/>
                  </a:cxn>
                  <a:cxn ang="0">
                    <a:pos x="35" y="0"/>
                  </a:cxn>
                  <a:cxn ang="0">
                    <a:pos x="35" y="6"/>
                  </a:cxn>
                  <a:cxn ang="0">
                    <a:pos x="28" y="10"/>
                  </a:cxn>
                  <a:cxn ang="0">
                    <a:pos x="0" y="5"/>
                  </a:cxn>
                  <a:cxn ang="0">
                    <a:pos x="29" y="0"/>
                  </a:cxn>
                </a:cxnLst>
                <a:rect l="0" t="0" r="r" b="b"/>
                <a:pathLst>
                  <a:path w="35" h="10">
                    <a:moveTo>
                      <a:pt x="29" y="0"/>
                    </a:moveTo>
                    <a:cubicBezTo>
                      <a:pt x="34" y="0"/>
                      <a:pt x="30" y="1"/>
                      <a:pt x="35" y="0"/>
                    </a:cubicBezTo>
                    <a:cubicBezTo>
                      <a:pt x="35" y="3"/>
                      <a:pt x="35" y="5"/>
                      <a:pt x="35" y="6"/>
                    </a:cubicBezTo>
                    <a:cubicBezTo>
                      <a:pt x="35" y="8"/>
                      <a:pt x="32" y="10"/>
                      <a:pt x="28" y="10"/>
                    </a:cubicBezTo>
                    <a:cubicBezTo>
                      <a:pt x="26" y="10"/>
                      <a:pt x="0" y="5"/>
                      <a:pt x="0" y="5"/>
                    </a:cubicBezTo>
                    <a:cubicBezTo>
                      <a:pt x="5" y="1"/>
                      <a:pt x="21" y="0"/>
                      <a:pt x="29" y="0"/>
                    </a:cubicBezTo>
                    <a:close/>
                  </a:path>
                </a:pathLst>
              </a:custGeom>
              <a:grpFill/>
              <a:ln w="9525">
                <a:noFill/>
                <a:round/>
              </a:ln>
            </p:spPr>
            <p:txBody>
              <a:bodyPr vert="horz" wrap="square" lIns="91440" tIns="45720" rIns="91440" bIns="45720" numCol="1" anchor="t" anchorCtr="0" compatLnSpc="1"/>
              <a:lstStyle/>
              <a:p>
                <a:endParaRPr lang="en-US" dirty="0">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418" name="Freeform 74"/>
              <p:cNvSpPr/>
              <p:nvPr/>
            </p:nvSpPr>
            <p:spPr bwMode="auto">
              <a:xfrm>
                <a:off x="2740025" y="1154113"/>
                <a:ext cx="53975" cy="44450"/>
              </a:xfrm>
              <a:custGeom>
                <a:avLst/>
                <a:gdLst/>
                <a:ahLst/>
                <a:cxnLst>
                  <a:cxn ang="0">
                    <a:pos x="10" y="28"/>
                  </a:cxn>
                  <a:cxn ang="0">
                    <a:pos x="14" y="23"/>
                  </a:cxn>
                  <a:cxn ang="0">
                    <a:pos x="0" y="7"/>
                  </a:cxn>
                  <a:cxn ang="0">
                    <a:pos x="10" y="0"/>
                  </a:cxn>
                  <a:cxn ang="0">
                    <a:pos x="25" y="7"/>
                  </a:cxn>
                  <a:cxn ang="0">
                    <a:pos x="41" y="17"/>
                  </a:cxn>
                  <a:cxn ang="0">
                    <a:pos x="41" y="28"/>
                  </a:cxn>
                  <a:cxn ang="0">
                    <a:pos x="10" y="28"/>
                  </a:cxn>
                </a:cxnLst>
                <a:rect l="0" t="0" r="r" b="b"/>
                <a:pathLst>
                  <a:path w="41" h="33">
                    <a:moveTo>
                      <a:pt x="10" y="28"/>
                    </a:moveTo>
                    <a:cubicBezTo>
                      <a:pt x="10" y="26"/>
                      <a:pt x="13" y="24"/>
                      <a:pt x="14" y="23"/>
                    </a:cubicBezTo>
                    <a:cubicBezTo>
                      <a:pt x="9" y="18"/>
                      <a:pt x="0" y="15"/>
                      <a:pt x="0" y="7"/>
                    </a:cubicBezTo>
                    <a:cubicBezTo>
                      <a:pt x="0" y="2"/>
                      <a:pt x="6" y="0"/>
                      <a:pt x="10" y="0"/>
                    </a:cubicBezTo>
                    <a:cubicBezTo>
                      <a:pt x="11" y="4"/>
                      <a:pt x="21" y="7"/>
                      <a:pt x="25" y="7"/>
                    </a:cubicBezTo>
                    <a:cubicBezTo>
                      <a:pt x="25" y="17"/>
                      <a:pt x="41" y="7"/>
                      <a:pt x="41" y="17"/>
                    </a:cubicBezTo>
                    <a:cubicBezTo>
                      <a:pt x="41" y="20"/>
                      <a:pt x="39" y="23"/>
                      <a:pt x="41" y="28"/>
                    </a:cubicBezTo>
                    <a:cubicBezTo>
                      <a:pt x="25" y="31"/>
                      <a:pt x="10" y="33"/>
                      <a:pt x="10" y="28"/>
                    </a:cubicBezTo>
                    <a:close/>
                  </a:path>
                </a:pathLst>
              </a:custGeom>
              <a:grpFill/>
              <a:ln w="9525">
                <a:noFill/>
                <a:round/>
              </a:ln>
            </p:spPr>
            <p:txBody>
              <a:bodyPr vert="horz" wrap="square" lIns="91440" tIns="45720" rIns="91440" bIns="45720" numCol="1" anchor="t" anchorCtr="0" compatLnSpc="1"/>
              <a:lstStyle/>
              <a:p>
                <a:endParaRPr lang="en-US" dirty="0">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419" name="Freeform 75"/>
              <p:cNvSpPr/>
              <p:nvPr/>
            </p:nvSpPr>
            <p:spPr bwMode="auto">
              <a:xfrm>
                <a:off x="2719388" y="1114425"/>
                <a:ext cx="20638" cy="12700"/>
              </a:xfrm>
              <a:custGeom>
                <a:avLst/>
                <a:gdLst/>
                <a:ahLst/>
                <a:cxnLst>
                  <a:cxn ang="0">
                    <a:pos x="16" y="0"/>
                  </a:cxn>
                  <a:cxn ang="0">
                    <a:pos x="16" y="9"/>
                  </a:cxn>
                  <a:cxn ang="0">
                    <a:pos x="8" y="9"/>
                  </a:cxn>
                  <a:cxn ang="0">
                    <a:pos x="0" y="0"/>
                  </a:cxn>
                  <a:cxn ang="0">
                    <a:pos x="16" y="0"/>
                  </a:cxn>
                </a:cxnLst>
                <a:rect l="0" t="0" r="r" b="b"/>
                <a:pathLst>
                  <a:path w="16" h="9">
                    <a:moveTo>
                      <a:pt x="16" y="0"/>
                    </a:moveTo>
                    <a:cubicBezTo>
                      <a:pt x="16" y="9"/>
                      <a:pt x="16" y="9"/>
                      <a:pt x="16" y="9"/>
                    </a:cubicBezTo>
                    <a:cubicBezTo>
                      <a:pt x="8" y="9"/>
                      <a:pt x="8" y="9"/>
                      <a:pt x="8" y="9"/>
                    </a:cubicBezTo>
                    <a:cubicBezTo>
                      <a:pt x="6" y="7"/>
                      <a:pt x="0" y="6"/>
                      <a:pt x="0" y="0"/>
                    </a:cubicBezTo>
                    <a:cubicBezTo>
                      <a:pt x="6" y="0"/>
                      <a:pt x="13" y="0"/>
                      <a:pt x="16" y="0"/>
                    </a:cubicBezTo>
                    <a:close/>
                  </a:path>
                </a:pathLst>
              </a:custGeom>
              <a:grpFill/>
              <a:ln w="9525">
                <a:noFill/>
                <a:round/>
              </a:ln>
            </p:spPr>
            <p:txBody>
              <a:bodyPr vert="horz" wrap="square" lIns="91440" tIns="45720" rIns="91440" bIns="45720" numCol="1" anchor="t" anchorCtr="0" compatLnSpc="1"/>
              <a:lstStyle/>
              <a:p>
                <a:endParaRPr lang="en-US" dirty="0">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420" name="Freeform 76"/>
              <p:cNvSpPr/>
              <p:nvPr/>
            </p:nvSpPr>
            <p:spPr bwMode="auto">
              <a:xfrm>
                <a:off x="2776538" y="1062038"/>
                <a:ext cx="184150" cy="123825"/>
              </a:xfrm>
              <a:custGeom>
                <a:avLst/>
                <a:gdLst/>
                <a:ahLst/>
                <a:cxnLst>
                  <a:cxn ang="0">
                    <a:pos x="92" y="37"/>
                  </a:cxn>
                  <a:cxn ang="0">
                    <a:pos x="97" y="37"/>
                  </a:cxn>
                  <a:cxn ang="0">
                    <a:pos x="97" y="32"/>
                  </a:cxn>
                  <a:cxn ang="0">
                    <a:pos x="95" y="28"/>
                  </a:cxn>
                  <a:cxn ang="0">
                    <a:pos x="100" y="28"/>
                  </a:cxn>
                  <a:cxn ang="0">
                    <a:pos x="105" y="36"/>
                  </a:cxn>
                  <a:cxn ang="0">
                    <a:pos x="111" y="43"/>
                  </a:cxn>
                  <a:cxn ang="0">
                    <a:pos x="108" y="49"/>
                  </a:cxn>
                  <a:cxn ang="0">
                    <a:pos x="115" y="49"/>
                  </a:cxn>
                  <a:cxn ang="0">
                    <a:pos x="137" y="55"/>
                  </a:cxn>
                  <a:cxn ang="0">
                    <a:pos x="136" y="61"/>
                  </a:cxn>
                  <a:cxn ang="0">
                    <a:pos x="126" y="64"/>
                  </a:cxn>
                  <a:cxn ang="0">
                    <a:pos x="105" y="78"/>
                  </a:cxn>
                  <a:cxn ang="0">
                    <a:pos x="98" y="69"/>
                  </a:cxn>
                  <a:cxn ang="0">
                    <a:pos x="93" y="76"/>
                  </a:cxn>
                  <a:cxn ang="0">
                    <a:pos x="99" y="84"/>
                  </a:cxn>
                  <a:cxn ang="0">
                    <a:pos x="91" y="84"/>
                  </a:cxn>
                  <a:cxn ang="0">
                    <a:pos x="91" y="90"/>
                  </a:cxn>
                  <a:cxn ang="0">
                    <a:pos x="75" y="82"/>
                  </a:cxn>
                  <a:cxn ang="0">
                    <a:pos x="64" y="92"/>
                  </a:cxn>
                  <a:cxn ang="0">
                    <a:pos x="47" y="84"/>
                  </a:cxn>
                  <a:cxn ang="0">
                    <a:pos x="53" y="81"/>
                  </a:cxn>
                  <a:cxn ang="0">
                    <a:pos x="33" y="70"/>
                  </a:cxn>
                  <a:cxn ang="0">
                    <a:pos x="66" y="61"/>
                  </a:cxn>
                  <a:cxn ang="0">
                    <a:pos x="48" y="58"/>
                  </a:cxn>
                  <a:cxn ang="0">
                    <a:pos x="35" y="61"/>
                  </a:cxn>
                  <a:cxn ang="0">
                    <a:pos x="29" y="56"/>
                  </a:cxn>
                  <a:cxn ang="0">
                    <a:pos x="19" y="59"/>
                  </a:cxn>
                  <a:cxn ang="0">
                    <a:pos x="16" y="55"/>
                  </a:cxn>
                  <a:cxn ang="0">
                    <a:pos x="26" y="49"/>
                  </a:cxn>
                  <a:cxn ang="0">
                    <a:pos x="0" y="35"/>
                  </a:cxn>
                  <a:cxn ang="0">
                    <a:pos x="7" y="35"/>
                  </a:cxn>
                  <a:cxn ang="0">
                    <a:pos x="20" y="39"/>
                  </a:cxn>
                  <a:cxn ang="0">
                    <a:pos x="24" y="36"/>
                  </a:cxn>
                  <a:cxn ang="0">
                    <a:pos x="5" y="26"/>
                  </a:cxn>
                  <a:cxn ang="0">
                    <a:pos x="15" y="22"/>
                  </a:cxn>
                  <a:cxn ang="0">
                    <a:pos x="27" y="25"/>
                  </a:cxn>
                  <a:cxn ang="0">
                    <a:pos x="32" y="20"/>
                  </a:cxn>
                  <a:cxn ang="0">
                    <a:pos x="19" y="20"/>
                  </a:cxn>
                  <a:cxn ang="0">
                    <a:pos x="14" y="13"/>
                  </a:cxn>
                  <a:cxn ang="0">
                    <a:pos x="30" y="9"/>
                  </a:cxn>
                  <a:cxn ang="0">
                    <a:pos x="38" y="9"/>
                  </a:cxn>
                  <a:cxn ang="0">
                    <a:pos x="25" y="0"/>
                  </a:cxn>
                  <a:cxn ang="0">
                    <a:pos x="53" y="5"/>
                  </a:cxn>
                  <a:cxn ang="0">
                    <a:pos x="67" y="24"/>
                  </a:cxn>
                  <a:cxn ang="0">
                    <a:pos x="84" y="25"/>
                  </a:cxn>
                  <a:cxn ang="0">
                    <a:pos x="92" y="37"/>
                  </a:cxn>
                </a:cxnLst>
                <a:rect l="0" t="0" r="r" b="b"/>
                <a:pathLst>
                  <a:path w="138" h="92">
                    <a:moveTo>
                      <a:pt x="92" y="37"/>
                    </a:moveTo>
                    <a:cubicBezTo>
                      <a:pt x="97" y="37"/>
                      <a:pt x="97" y="37"/>
                      <a:pt x="97" y="37"/>
                    </a:cubicBezTo>
                    <a:cubicBezTo>
                      <a:pt x="97" y="32"/>
                      <a:pt x="97" y="32"/>
                      <a:pt x="97" y="32"/>
                    </a:cubicBezTo>
                    <a:cubicBezTo>
                      <a:pt x="95" y="28"/>
                      <a:pt x="95" y="28"/>
                      <a:pt x="95" y="28"/>
                    </a:cubicBezTo>
                    <a:cubicBezTo>
                      <a:pt x="97" y="28"/>
                      <a:pt x="98" y="28"/>
                      <a:pt x="100" y="28"/>
                    </a:cubicBezTo>
                    <a:cubicBezTo>
                      <a:pt x="106" y="28"/>
                      <a:pt x="105" y="31"/>
                      <a:pt x="105" y="36"/>
                    </a:cubicBezTo>
                    <a:cubicBezTo>
                      <a:pt x="105" y="39"/>
                      <a:pt x="111" y="39"/>
                      <a:pt x="111" y="43"/>
                    </a:cubicBezTo>
                    <a:cubicBezTo>
                      <a:pt x="111" y="46"/>
                      <a:pt x="108" y="46"/>
                      <a:pt x="108" y="49"/>
                    </a:cubicBezTo>
                    <a:cubicBezTo>
                      <a:pt x="108" y="53"/>
                      <a:pt x="114" y="49"/>
                      <a:pt x="115" y="49"/>
                    </a:cubicBezTo>
                    <a:cubicBezTo>
                      <a:pt x="120" y="49"/>
                      <a:pt x="131" y="54"/>
                      <a:pt x="137" y="55"/>
                    </a:cubicBezTo>
                    <a:cubicBezTo>
                      <a:pt x="137" y="58"/>
                      <a:pt x="138" y="60"/>
                      <a:pt x="136" y="61"/>
                    </a:cubicBezTo>
                    <a:cubicBezTo>
                      <a:pt x="135" y="64"/>
                      <a:pt x="130" y="63"/>
                      <a:pt x="126" y="64"/>
                    </a:cubicBezTo>
                    <a:cubicBezTo>
                      <a:pt x="117" y="65"/>
                      <a:pt x="111" y="78"/>
                      <a:pt x="105" y="78"/>
                    </a:cubicBezTo>
                    <a:cubicBezTo>
                      <a:pt x="100" y="78"/>
                      <a:pt x="100" y="74"/>
                      <a:pt x="98" y="69"/>
                    </a:cubicBezTo>
                    <a:cubicBezTo>
                      <a:pt x="96" y="71"/>
                      <a:pt x="95" y="73"/>
                      <a:pt x="93" y="76"/>
                    </a:cubicBezTo>
                    <a:cubicBezTo>
                      <a:pt x="96" y="80"/>
                      <a:pt x="97" y="81"/>
                      <a:pt x="99" y="84"/>
                    </a:cubicBezTo>
                    <a:cubicBezTo>
                      <a:pt x="91" y="84"/>
                      <a:pt x="91" y="84"/>
                      <a:pt x="91" y="84"/>
                    </a:cubicBezTo>
                    <a:cubicBezTo>
                      <a:pt x="91" y="90"/>
                      <a:pt x="91" y="90"/>
                      <a:pt x="91" y="90"/>
                    </a:cubicBezTo>
                    <a:cubicBezTo>
                      <a:pt x="87" y="91"/>
                      <a:pt x="79" y="85"/>
                      <a:pt x="75" y="82"/>
                    </a:cubicBezTo>
                    <a:cubicBezTo>
                      <a:pt x="75" y="90"/>
                      <a:pt x="71" y="92"/>
                      <a:pt x="64" y="92"/>
                    </a:cubicBezTo>
                    <a:cubicBezTo>
                      <a:pt x="57" y="92"/>
                      <a:pt x="48" y="91"/>
                      <a:pt x="47" y="84"/>
                    </a:cubicBezTo>
                    <a:cubicBezTo>
                      <a:pt x="50" y="84"/>
                      <a:pt x="51" y="83"/>
                      <a:pt x="53" y="81"/>
                    </a:cubicBezTo>
                    <a:cubicBezTo>
                      <a:pt x="45" y="81"/>
                      <a:pt x="33" y="77"/>
                      <a:pt x="33" y="70"/>
                    </a:cubicBezTo>
                    <a:cubicBezTo>
                      <a:pt x="33" y="62"/>
                      <a:pt x="60" y="63"/>
                      <a:pt x="66" y="61"/>
                    </a:cubicBezTo>
                    <a:cubicBezTo>
                      <a:pt x="60" y="60"/>
                      <a:pt x="55" y="58"/>
                      <a:pt x="48" y="58"/>
                    </a:cubicBezTo>
                    <a:cubicBezTo>
                      <a:pt x="41" y="58"/>
                      <a:pt x="40" y="61"/>
                      <a:pt x="35" y="61"/>
                    </a:cubicBezTo>
                    <a:cubicBezTo>
                      <a:pt x="30" y="61"/>
                      <a:pt x="30" y="58"/>
                      <a:pt x="29" y="56"/>
                    </a:cubicBezTo>
                    <a:cubicBezTo>
                      <a:pt x="24" y="58"/>
                      <a:pt x="23" y="59"/>
                      <a:pt x="19" y="59"/>
                    </a:cubicBezTo>
                    <a:cubicBezTo>
                      <a:pt x="16" y="59"/>
                      <a:pt x="16" y="58"/>
                      <a:pt x="16" y="55"/>
                    </a:cubicBezTo>
                    <a:cubicBezTo>
                      <a:pt x="20" y="53"/>
                      <a:pt x="23" y="53"/>
                      <a:pt x="26" y="49"/>
                    </a:cubicBezTo>
                    <a:cubicBezTo>
                      <a:pt x="11" y="49"/>
                      <a:pt x="2" y="48"/>
                      <a:pt x="0" y="35"/>
                    </a:cubicBezTo>
                    <a:cubicBezTo>
                      <a:pt x="7" y="35"/>
                      <a:pt x="7" y="35"/>
                      <a:pt x="7" y="35"/>
                    </a:cubicBezTo>
                    <a:cubicBezTo>
                      <a:pt x="9" y="37"/>
                      <a:pt x="16" y="39"/>
                      <a:pt x="20" y="39"/>
                    </a:cubicBezTo>
                    <a:cubicBezTo>
                      <a:pt x="22" y="39"/>
                      <a:pt x="24" y="36"/>
                      <a:pt x="24" y="36"/>
                    </a:cubicBezTo>
                    <a:cubicBezTo>
                      <a:pt x="19" y="34"/>
                      <a:pt x="5" y="31"/>
                      <a:pt x="5" y="26"/>
                    </a:cubicBezTo>
                    <a:cubicBezTo>
                      <a:pt x="5" y="21"/>
                      <a:pt x="11" y="22"/>
                      <a:pt x="15" y="22"/>
                    </a:cubicBezTo>
                    <a:cubicBezTo>
                      <a:pt x="21" y="22"/>
                      <a:pt x="23" y="25"/>
                      <a:pt x="27" y="25"/>
                    </a:cubicBezTo>
                    <a:cubicBezTo>
                      <a:pt x="30" y="25"/>
                      <a:pt x="30" y="22"/>
                      <a:pt x="32" y="20"/>
                    </a:cubicBezTo>
                    <a:cubicBezTo>
                      <a:pt x="27" y="18"/>
                      <a:pt x="22" y="20"/>
                      <a:pt x="19" y="20"/>
                    </a:cubicBezTo>
                    <a:cubicBezTo>
                      <a:pt x="18" y="20"/>
                      <a:pt x="14" y="14"/>
                      <a:pt x="14" y="13"/>
                    </a:cubicBezTo>
                    <a:cubicBezTo>
                      <a:pt x="19" y="10"/>
                      <a:pt x="23" y="8"/>
                      <a:pt x="30" y="9"/>
                    </a:cubicBezTo>
                    <a:cubicBezTo>
                      <a:pt x="38" y="9"/>
                      <a:pt x="38" y="9"/>
                      <a:pt x="38" y="9"/>
                    </a:cubicBezTo>
                    <a:cubicBezTo>
                      <a:pt x="33" y="7"/>
                      <a:pt x="25" y="6"/>
                      <a:pt x="25" y="0"/>
                    </a:cubicBezTo>
                    <a:cubicBezTo>
                      <a:pt x="36" y="1"/>
                      <a:pt x="45" y="2"/>
                      <a:pt x="53" y="5"/>
                    </a:cubicBezTo>
                    <a:cubicBezTo>
                      <a:pt x="61" y="9"/>
                      <a:pt x="60" y="21"/>
                      <a:pt x="67" y="24"/>
                    </a:cubicBezTo>
                    <a:cubicBezTo>
                      <a:pt x="73" y="27"/>
                      <a:pt x="78" y="22"/>
                      <a:pt x="84" y="25"/>
                    </a:cubicBezTo>
                    <a:cubicBezTo>
                      <a:pt x="91" y="28"/>
                      <a:pt x="88" y="33"/>
                      <a:pt x="92" y="37"/>
                    </a:cubicBezTo>
                    <a:close/>
                  </a:path>
                </a:pathLst>
              </a:custGeom>
              <a:grpFill/>
              <a:ln w="9525">
                <a:noFill/>
                <a:round/>
              </a:ln>
            </p:spPr>
            <p:txBody>
              <a:bodyPr vert="horz" wrap="square" lIns="91440" tIns="45720" rIns="91440" bIns="45720" numCol="1" anchor="t" anchorCtr="0" compatLnSpc="1"/>
              <a:lstStyle/>
              <a:p>
                <a:endParaRPr lang="en-US" dirty="0">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421" name="Freeform 77"/>
              <p:cNvSpPr/>
              <p:nvPr/>
            </p:nvSpPr>
            <p:spPr bwMode="auto">
              <a:xfrm>
                <a:off x="2925763" y="1574800"/>
                <a:ext cx="117475" cy="74613"/>
              </a:xfrm>
              <a:custGeom>
                <a:avLst/>
                <a:gdLst/>
                <a:ahLst/>
                <a:cxnLst>
                  <a:cxn ang="0">
                    <a:pos x="6" y="39"/>
                  </a:cxn>
                  <a:cxn ang="0">
                    <a:pos x="11" y="33"/>
                  </a:cxn>
                  <a:cxn ang="0">
                    <a:pos x="11" y="27"/>
                  </a:cxn>
                  <a:cxn ang="0">
                    <a:pos x="25" y="0"/>
                  </a:cxn>
                  <a:cxn ang="0">
                    <a:pos x="32" y="13"/>
                  </a:cxn>
                  <a:cxn ang="0">
                    <a:pos x="36" y="9"/>
                  </a:cxn>
                  <a:cxn ang="0">
                    <a:pos x="67" y="27"/>
                  </a:cxn>
                  <a:cxn ang="0">
                    <a:pos x="70" y="35"/>
                  </a:cxn>
                  <a:cxn ang="0">
                    <a:pos x="89" y="43"/>
                  </a:cxn>
                  <a:cxn ang="0">
                    <a:pos x="75" y="48"/>
                  </a:cxn>
                  <a:cxn ang="0">
                    <a:pos x="63" y="48"/>
                  </a:cxn>
                  <a:cxn ang="0">
                    <a:pos x="46" y="37"/>
                  </a:cxn>
                  <a:cxn ang="0">
                    <a:pos x="25" y="53"/>
                  </a:cxn>
                  <a:cxn ang="0">
                    <a:pos x="22" y="57"/>
                  </a:cxn>
                  <a:cxn ang="0">
                    <a:pos x="19" y="48"/>
                  </a:cxn>
                  <a:cxn ang="0">
                    <a:pos x="0" y="48"/>
                  </a:cxn>
                  <a:cxn ang="0">
                    <a:pos x="6" y="39"/>
                  </a:cxn>
                </a:cxnLst>
                <a:rect l="0" t="0" r="r" b="b"/>
                <a:pathLst>
                  <a:path w="89" h="57">
                    <a:moveTo>
                      <a:pt x="6" y="39"/>
                    </a:moveTo>
                    <a:cubicBezTo>
                      <a:pt x="9" y="37"/>
                      <a:pt x="11" y="36"/>
                      <a:pt x="11" y="33"/>
                    </a:cubicBezTo>
                    <a:cubicBezTo>
                      <a:pt x="11" y="29"/>
                      <a:pt x="11" y="31"/>
                      <a:pt x="11" y="27"/>
                    </a:cubicBezTo>
                    <a:cubicBezTo>
                      <a:pt x="11" y="19"/>
                      <a:pt x="13" y="2"/>
                      <a:pt x="25" y="0"/>
                    </a:cubicBezTo>
                    <a:cubicBezTo>
                      <a:pt x="28" y="7"/>
                      <a:pt x="30" y="8"/>
                      <a:pt x="32" y="13"/>
                    </a:cubicBezTo>
                    <a:cubicBezTo>
                      <a:pt x="33" y="11"/>
                      <a:pt x="35" y="10"/>
                      <a:pt x="36" y="9"/>
                    </a:cubicBezTo>
                    <a:cubicBezTo>
                      <a:pt x="45" y="21"/>
                      <a:pt x="59" y="16"/>
                      <a:pt x="67" y="27"/>
                    </a:cubicBezTo>
                    <a:cubicBezTo>
                      <a:pt x="69" y="30"/>
                      <a:pt x="68" y="33"/>
                      <a:pt x="70" y="35"/>
                    </a:cubicBezTo>
                    <a:cubicBezTo>
                      <a:pt x="77" y="40"/>
                      <a:pt x="85" y="38"/>
                      <a:pt x="89" y="43"/>
                    </a:cubicBezTo>
                    <a:cubicBezTo>
                      <a:pt x="84" y="46"/>
                      <a:pt x="80" y="48"/>
                      <a:pt x="75" y="48"/>
                    </a:cubicBezTo>
                    <a:cubicBezTo>
                      <a:pt x="69" y="48"/>
                      <a:pt x="67" y="48"/>
                      <a:pt x="63" y="48"/>
                    </a:cubicBezTo>
                    <a:cubicBezTo>
                      <a:pt x="63" y="48"/>
                      <a:pt x="49" y="38"/>
                      <a:pt x="46" y="37"/>
                    </a:cubicBezTo>
                    <a:cubicBezTo>
                      <a:pt x="46" y="47"/>
                      <a:pt x="31" y="56"/>
                      <a:pt x="25" y="53"/>
                    </a:cubicBezTo>
                    <a:cubicBezTo>
                      <a:pt x="24" y="55"/>
                      <a:pt x="24" y="57"/>
                      <a:pt x="22" y="57"/>
                    </a:cubicBezTo>
                    <a:cubicBezTo>
                      <a:pt x="16" y="57"/>
                      <a:pt x="18" y="52"/>
                      <a:pt x="19" y="48"/>
                    </a:cubicBezTo>
                    <a:cubicBezTo>
                      <a:pt x="12" y="46"/>
                      <a:pt x="3" y="48"/>
                      <a:pt x="0" y="48"/>
                    </a:cubicBezTo>
                    <a:cubicBezTo>
                      <a:pt x="0" y="40"/>
                      <a:pt x="5" y="41"/>
                      <a:pt x="6" y="39"/>
                    </a:cubicBezTo>
                    <a:close/>
                  </a:path>
                </a:pathLst>
              </a:custGeom>
              <a:grpFill/>
              <a:ln w="9525">
                <a:noFill/>
                <a:round/>
              </a:ln>
            </p:spPr>
            <p:txBody>
              <a:bodyPr vert="horz" wrap="square" lIns="91440" tIns="45720" rIns="91440" bIns="45720" numCol="1" anchor="t" anchorCtr="0" compatLnSpc="1"/>
              <a:lstStyle/>
              <a:p>
                <a:endParaRPr lang="en-US" dirty="0">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422" name="Freeform 78"/>
              <p:cNvSpPr/>
              <p:nvPr/>
            </p:nvSpPr>
            <p:spPr bwMode="auto">
              <a:xfrm>
                <a:off x="3094038" y="1500188"/>
                <a:ext cx="36513" cy="36513"/>
              </a:xfrm>
              <a:custGeom>
                <a:avLst/>
                <a:gdLst/>
                <a:ahLst/>
                <a:cxnLst>
                  <a:cxn ang="0">
                    <a:pos x="27" y="18"/>
                  </a:cxn>
                  <a:cxn ang="0">
                    <a:pos x="11" y="28"/>
                  </a:cxn>
                  <a:cxn ang="0">
                    <a:pos x="0" y="18"/>
                  </a:cxn>
                  <a:cxn ang="0">
                    <a:pos x="27" y="18"/>
                  </a:cxn>
                </a:cxnLst>
                <a:rect l="0" t="0" r="r" b="b"/>
                <a:pathLst>
                  <a:path w="27" h="28">
                    <a:moveTo>
                      <a:pt x="27" y="18"/>
                    </a:moveTo>
                    <a:cubicBezTo>
                      <a:pt x="27" y="24"/>
                      <a:pt x="16" y="28"/>
                      <a:pt x="11" y="28"/>
                    </a:cubicBezTo>
                    <a:cubicBezTo>
                      <a:pt x="4" y="28"/>
                      <a:pt x="0" y="23"/>
                      <a:pt x="0" y="18"/>
                    </a:cubicBezTo>
                    <a:cubicBezTo>
                      <a:pt x="0" y="0"/>
                      <a:pt x="27" y="3"/>
                      <a:pt x="27" y="18"/>
                    </a:cubicBezTo>
                    <a:close/>
                  </a:path>
                </a:pathLst>
              </a:custGeom>
              <a:grpFill/>
              <a:ln w="9525">
                <a:noFill/>
                <a:round/>
              </a:ln>
            </p:spPr>
            <p:txBody>
              <a:bodyPr vert="horz" wrap="square" lIns="91440" tIns="45720" rIns="91440" bIns="45720" numCol="1" anchor="t" anchorCtr="0" compatLnSpc="1"/>
              <a:lstStyle/>
              <a:p>
                <a:endParaRPr lang="en-US" dirty="0">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423" name="Freeform 79"/>
              <p:cNvSpPr/>
              <p:nvPr/>
            </p:nvSpPr>
            <p:spPr bwMode="auto">
              <a:xfrm>
                <a:off x="2984500" y="1652588"/>
                <a:ext cx="30163" cy="23813"/>
              </a:xfrm>
              <a:custGeom>
                <a:avLst/>
                <a:gdLst/>
                <a:ahLst/>
                <a:cxnLst>
                  <a:cxn ang="0">
                    <a:pos x="10" y="1"/>
                  </a:cxn>
                  <a:cxn ang="0">
                    <a:pos x="22" y="3"/>
                  </a:cxn>
                  <a:cxn ang="0">
                    <a:pos x="0" y="18"/>
                  </a:cxn>
                  <a:cxn ang="0">
                    <a:pos x="0" y="12"/>
                  </a:cxn>
                  <a:cxn ang="0">
                    <a:pos x="10" y="1"/>
                  </a:cxn>
                </a:cxnLst>
                <a:rect l="0" t="0" r="r" b="b"/>
                <a:pathLst>
                  <a:path w="22" h="18">
                    <a:moveTo>
                      <a:pt x="10" y="1"/>
                    </a:moveTo>
                    <a:cubicBezTo>
                      <a:pt x="19" y="0"/>
                      <a:pt x="17" y="0"/>
                      <a:pt x="22" y="3"/>
                    </a:cubicBezTo>
                    <a:cubicBezTo>
                      <a:pt x="18" y="8"/>
                      <a:pt x="7" y="17"/>
                      <a:pt x="0" y="18"/>
                    </a:cubicBezTo>
                    <a:cubicBezTo>
                      <a:pt x="0" y="12"/>
                      <a:pt x="0" y="12"/>
                      <a:pt x="0" y="12"/>
                    </a:cubicBezTo>
                    <a:cubicBezTo>
                      <a:pt x="4" y="7"/>
                      <a:pt x="9" y="4"/>
                      <a:pt x="10" y="1"/>
                    </a:cubicBezTo>
                    <a:close/>
                  </a:path>
                </a:pathLst>
              </a:custGeom>
              <a:grpFill/>
              <a:ln w="9525">
                <a:noFill/>
                <a:round/>
              </a:ln>
            </p:spPr>
            <p:txBody>
              <a:bodyPr vert="horz" wrap="square" lIns="91440" tIns="45720" rIns="91440" bIns="45720" numCol="1" anchor="t" anchorCtr="0" compatLnSpc="1"/>
              <a:lstStyle/>
              <a:p>
                <a:endParaRPr lang="en-US" dirty="0">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424" name="Freeform 80"/>
              <p:cNvSpPr/>
              <p:nvPr/>
            </p:nvSpPr>
            <p:spPr bwMode="auto">
              <a:xfrm>
                <a:off x="3032125" y="1336675"/>
                <a:ext cx="79375" cy="33338"/>
              </a:xfrm>
              <a:custGeom>
                <a:avLst/>
                <a:gdLst/>
                <a:ahLst/>
                <a:cxnLst>
                  <a:cxn ang="0">
                    <a:pos x="22" y="25"/>
                  </a:cxn>
                  <a:cxn ang="0">
                    <a:pos x="9" y="16"/>
                  </a:cxn>
                  <a:cxn ang="0">
                    <a:pos x="0" y="6"/>
                  </a:cxn>
                  <a:cxn ang="0">
                    <a:pos x="8" y="0"/>
                  </a:cxn>
                  <a:cxn ang="0">
                    <a:pos x="30" y="3"/>
                  </a:cxn>
                  <a:cxn ang="0">
                    <a:pos x="60" y="17"/>
                  </a:cxn>
                  <a:cxn ang="0">
                    <a:pos x="52" y="24"/>
                  </a:cxn>
                  <a:cxn ang="0">
                    <a:pos x="39" y="21"/>
                  </a:cxn>
                  <a:cxn ang="0">
                    <a:pos x="22" y="25"/>
                  </a:cxn>
                </a:cxnLst>
                <a:rect l="0" t="0" r="r" b="b"/>
                <a:pathLst>
                  <a:path w="60" h="25">
                    <a:moveTo>
                      <a:pt x="22" y="25"/>
                    </a:moveTo>
                    <a:cubicBezTo>
                      <a:pt x="14" y="25"/>
                      <a:pt x="6" y="23"/>
                      <a:pt x="9" y="16"/>
                    </a:cubicBezTo>
                    <a:cubicBezTo>
                      <a:pt x="5" y="13"/>
                      <a:pt x="0" y="11"/>
                      <a:pt x="0" y="6"/>
                    </a:cubicBezTo>
                    <a:cubicBezTo>
                      <a:pt x="0" y="2"/>
                      <a:pt x="4" y="0"/>
                      <a:pt x="8" y="0"/>
                    </a:cubicBezTo>
                    <a:cubicBezTo>
                      <a:pt x="18" y="0"/>
                      <a:pt x="21" y="3"/>
                      <a:pt x="30" y="3"/>
                    </a:cubicBezTo>
                    <a:cubicBezTo>
                      <a:pt x="42" y="3"/>
                      <a:pt x="52" y="13"/>
                      <a:pt x="60" y="17"/>
                    </a:cubicBezTo>
                    <a:cubicBezTo>
                      <a:pt x="59" y="21"/>
                      <a:pt x="56" y="24"/>
                      <a:pt x="52" y="24"/>
                    </a:cubicBezTo>
                    <a:cubicBezTo>
                      <a:pt x="46" y="24"/>
                      <a:pt x="44" y="21"/>
                      <a:pt x="39" y="21"/>
                    </a:cubicBezTo>
                    <a:cubicBezTo>
                      <a:pt x="34" y="21"/>
                      <a:pt x="30" y="25"/>
                      <a:pt x="22" y="25"/>
                    </a:cubicBezTo>
                    <a:close/>
                  </a:path>
                </a:pathLst>
              </a:custGeom>
              <a:grpFill/>
              <a:ln w="9525">
                <a:noFill/>
                <a:round/>
              </a:ln>
            </p:spPr>
            <p:txBody>
              <a:bodyPr vert="horz" wrap="square" lIns="91440" tIns="45720" rIns="91440" bIns="45720" numCol="1" anchor="t" anchorCtr="0" compatLnSpc="1"/>
              <a:lstStyle/>
              <a:p>
                <a:endParaRPr lang="en-US" dirty="0">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425" name="Freeform 81"/>
              <p:cNvSpPr/>
              <p:nvPr/>
            </p:nvSpPr>
            <p:spPr bwMode="auto">
              <a:xfrm>
                <a:off x="3040063" y="1666875"/>
                <a:ext cx="17463" cy="20638"/>
              </a:xfrm>
              <a:custGeom>
                <a:avLst/>
                <a:gdLst/>
                <a:ahLst/>
                <a:cxnLst>
                  <a:cxn ang="0">
                    <a:pos x="14" y="6"/>
                  </a:cxn>
                  <a:cxn ang="0">
                    <a:pos x="6" y="15"/>
                  </a:cxn>
                  <a:cxn ang="0">
                    <a:pos x="0" y="9"/>
                  </a:cxn>
                  <a:cxn ang="0">
                    <a:pos x="14" y="6"/>
                  </a:cxn>
                </a:cxnLst>
                <a:rect l="0" t="0" r="r" b="b"/>
                <a:pathLst>
                  <a:path w="14" h="15">
                    <a:moveTo>
                      <a:pt x="14" y="6"/>
                    </a:moveTo>
                    <a:cubicBezTo>
                      <a:pt x="12" y="9"/>
                      <a:pt x="11" y="15"/>
                      <a:pt x="6" y="15"/>
                    </a:cubicBezTo>
                    <a:cubicBezTo>
                      <a:pt x="5" y="15"/>
                      <a:pt x="0" y="9"/>
                      <a:pt x="0" y="9"/>
                    </a:cubicBezTo>
                    <a:cubicBezTo>
                      <a:pt x="0" y="1"/>
                      <a:pt x="10" y="0"/>
                      <a:pt x="14" y="6"/>
                    </a:cubicBezTo>
                    <a:close/>
                  </a:path>
                </a:pathLst>
              </a:custGeom>
              <a:grpFill/>
              <a:ln w="9525">
                <a:noFill/>
                <a:round/>
              </a:ln>
            </p:spPr>
            <p:txBody>
              <a:bodyPr vert="horz" wrap="square" lIns="91440" tIns="45720" rIns="91440" bIns="45720" numCol="1" anchor="t" anchorCtr="0" compatLnSpc="1"/>
              <a:lstStyle/>
              <a:p>
                <a:endParaRPr lang="en-US" dirty="0">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426" name="Freeform 82"/>
              <p:cNvSpPr/>
              <p:nvPr/>
            </p:nvSpPr>
            <p:spPr bwMode="auto">
              <a:xfrm>
                <a:off x="3136900" y="1509713"/>
                <a:ext cx="19050" cy="11113"/>
              </a:xfrm>
              <a:custGeom>
                <a:avLst/>
                <a:gdLst/>
                <a:ahLst/>
                <a:cxnLst>
                  <a:cxn ang="0">
                    <a:pos x="5" y="8"/>
                  </a:cxn>
                  <a:cxn ang="0">
                    <a:pos x="0" y="4"/>
                  </a:cxn>
                  <a:cxn ang="0">
                    <a:pos x="5" y="0"/>
                  </a:cxn>
                  <a:cxn ang="0">
                    <a:pos x="14" y="7"/>
                  </a:cxn>
                  <a:cxn ang="0">
                    <a:pos x="5" y="8"/>
                  </a:cxn>
                </a:cxnLst>
                <a:rect l="0" t="0" r="r" b="b"/>
                <a:pathLst>
                  <a:path w="14" h="8">
                    <a:moveTo>
                      <a:pt x="5" y="8"/>
                    </a:moveTo>
                    <a:cubicBezTo>
                      <a:pt x="2" y="8"/>
                      <a:pt x="0" y="7"/>
                      <a:pt x="0" y="4"/>
                    </a:cubicBezTo>
                    <a:cubicBezTo>
                      <a:pt x="0" y="3"/>
                      <a:pt x="4" y="0"/>
                      <a:pt x="5" y="0"/>
                    </a:cubicBezTo>
                    <a:cubicBezTo>
                      <a:pt x="9" y="0"/>
                      <a:pt x="13" y="5"/>
                      <a:pt x="14" y="7"/>
                    </a:cubicBezTo>
                    <a:cubicBezTo>
                      <a:pt x="8" y="8"/>
                      <a:pt x="10" y="8"/>
                      <a:pt x="5" y="8"/>
                    </a:cubicBezTo>
                    <a:close/>
                  </a:path>
                </a:pathLst>
              </a:custGeom>
              <a:grpFill/>
              <a:ln w="9525">
                <a:noFill/>
                <a:round/>
              </a:ln>
            </p:spPr>
            <p:txBody>
              <a:bodyPr vert="horz" wrap="square" lIns="91440" tIns="45720" rIns="91440" bIns="45720" numCol="1" anchor="t" anchorCtr="0" compatLnSpc="1"/>
              <a:lstStyle/>
              <a:p>
                <a:endParaRPr lang="en-US" dirty="0">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427" name="Freeform 83"/>
              <p:cNvSpPr/>
              <p:nvPr/>
            </p:nvSpPr>
            <p:spPr bwMode="auto">
              <a:xfrm>
                <a:off x="3052763" y="1476375"/>
                <a:ext cx="20638" cy="12700"/>
              </a:xfrm>
              <a:custGeom>
                <a:avLst/>
                <a:gdLst/>
                <a:ahLst/>
                <a:cxnLst>
                  <a:cxn ang="0">
                    <a:pos x="5" y="10"/>
                  </a:cxn>
                  <a:cxn ang="0">
                    <a:pos x="15" y="0"/>
                  </a:cxn>
                  <a:cxn ang="0">
                    <a:pos x="5" y="10"/>
                  </a:cxn>
                </a:cxnLst>
                <a:rect l="0" t="0" r="r" b="b"/>
                <a:pathLst>
                  <a:path w="15" h="10">
                    <a:moveTo>
                      <a:pt x="5" y="10"/>
                    </a:moveTo>
                    <a:cubicBezTo>
                      <a:pt x="0" y="10"/>
                      <a:pt x="10" y="0"/>
                      <a:pt x="15" y="0"/>
                    </a:cubicBezTo>
                    <a:cubicBezTo>
                      <a:pt x="14" y="6"/>
                      <a:pt x="10" y="10"/>
                      <a:pt x="5" y="10"/>
                    </a:cubicBezTo>
                    <a:close/>
                  </a:path>
                </a:pathLst>
              </a:custGeom>
              <a:grpFill/>
              <a:ln w="9525">
                <a:noFill/>
                <a:round/>
              </a:ln>
            </p:spPr>
            <p:txBody>
              <a:bodyPr vert="horz" wrap="square" lIns="91440" tIns="45720" rIns="91440" bIns="45720" numCol="1" anchor="t" anchorCtr="0" compatLnSpc="1"/>
              <a:lstStyle/>
              <a:p>
                <a:endParaRPr lang="en-US" dirty="0">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428" name="Freeform 84"/>
              <p:cNvSpPr/>
              <p:nvPr/>
            </p:nvSpPr>
            <p:spPr bwMode="auto">
              <a:xfrm>
                <a:off x="2876550" y="1335088"/>
                <a:ext cx="482600" cy="347663"/>
              </a:xfrm>
              <a:custGeom>
                <a:avLst/>
                <a:gdLst/>
                <a:ahLst/>
                <a:cxnLst>
                  <a:cxn ang="0">
                    <a:pos x="333" y="196"/>
                  </a:cxn>
                  <a:cxn ang="0">
                    <a:pos x="281" y="171"/>
                  </a:cxn>
                  <a:cxn ang="0">
                    <a:pos x="289" y="177"/>
                  </a:cxn>
                  <a:cxn ang="0">
                    <a:pos x="283" y="184"/>
                  </a:cxn>
                  <a:cxn ang="0">
                    <a:pos x="298" y="201"/>
                  </a:cxn>
                  <a:cxn ang="0">
                    <a:pos x="318" y="206"/>
                  </a:cxn>
                  <a:cxn ang="0">
                    <a:pos x="326" y="225"/>
                  </a:cxn>
                  <a:cxn ang="0">
                    <a:pos x="278" y="225"/>
                  </a:cxn>
                  <a:cxn ang="0">
                    <a:pos x="304" y="256"/>
                  </a:cxn>
                  <a:cxn ang="0">
                    <a:pos x="295" y="256"/>
                  </a:cxn>
                  <a:cxn ang="0">
                    <a:pos x="233" y="226"/>
                  </a:cxn>
                  <a:cxn ang="0">
                    <a:pos x="190" y="210"/>
                  </a:cxn>
                  <a:cxn ang="0">
                    <a:pos x="169" y="214"/>
                  </a:cxn>
                  <a:cxn ang="0">
                    <a:pos x="168" y="189"/>
                  </a:cxn>
                  <a:cxn ang="0">
                    <a:pos x="207" y="183"/>
                  </a:cxn>
                  <a:cxn ang="0">
                    <a:pos x="210" y="167"/>
                  </a:cxn>
                  <a:cxn ang="0">
                    <a:pos x="186" y="115"/>
                  </a:cxn>
                  <a:cxn ang="0">
                    <a:pos x="168" y="115"/>
                  </a:cxn>
                  <a:cxn ang="0">
                    <a:pos x="146" y="85"/>
                  </a:cxn>
                  <a:cxn ang="0">
                    <a:pos x="122" y="91"/>
                  </a:cxn>
                  <a:cxn ang="0">
                    <a:pos x="41" y="82"/>
                  </a:cxn>
                  <a:cxn ang="0">
                    <a:pos x="11" y="69"/>
                  </a:cxn>
                  <a:cxn ang="0">
                    <a:pos x="30" y="65"/>
                  </a:cxn>
                  <a:cxn ang="0">
                    <a:pos x="0" y="48"/>
                  </a:cxn>
                  <a:cxn ang="0">
                    <a:pos x="11" y="16"/>
                  </a:cxn>
                  <a:cxn ang="0">
                    <a:pos x="61" y="4"/>
                  </a:cxn>
                  <a:cxn ang="0">
                    <a:pos x="46" y="32"/>
                  </a:cxn>
                  <a:cxn ang="0">
                    <a:pos x="50" y="47"/>
                  </a:cxn>
                  <a:cxn ang="0">
                    <a:pos x="55" y="26"/>
                  </a:cxn>
                  <a:cxn ang="0">
                    <a:pos x="120" y="29"/>
                  </a:cxn>
                  <a:cxn ang="0">
                    <a:pos x="128" y="34"/>
                  </a:cxn>
                  <a:cxn ang="0">
                    <a:pos x="156" y="27"/>
                  </a:cxn>
                  <a:cxn ang="0">
                    <a:pos x="217" y="56"/>
                  </a:cxn>
                  <a:cxn ang="0">
                    <a:pos x="242" y="65"/>
                  </a:cxn>
                  <a:cxn ang="0">
                    <a:pos x="273" y="85"/>
                  </a:cxn>
                  <a:cxn ang="0">
                    <a:pos x="293" y="95"/>
                  </a:cxn>
                  <a:cxn ang="0">
                    <a:pos x="291" y="102"/>
                  </a:cxn>
                  <a:cxn ang="0">
                    <a:pos x="283" y="116"/>
                  </a:cxn>
                  <a:cxn ang="0">
                    <a:pos x="317" y="135"/>
                  </a:cxn>
                  <a:cxn ang="0">
                    <a:pos x="342" y="153"/>
                  </a:cxn>
                  <a:cxn ang="0">
                    <a:pos x="362" y="165"/>
                  </a:cxn>
                  <a:cxn ang="0">
                    <a:pos x="349" y="178"/>
                  </a:cxn>
                </a:cxnLst>
                <a:rect l="0" t="0" r="r" b="b"/>
                <a:pathLst>
                  <a:path w="362" h="261">
                    <a:moveTo>
                      <a:pt x="339" y="184"/>
                    </a:moveTo>
                    <a:cubicBezTo>
                      <a:pt x="339" y="189"/>
                      <a:pt x="338" y="196"/>
                      <a:pt x="333" y="196"/>
                    </a:cubicBezTo>
                    <a:cubicBezTo>
                      <a:pt x="311" y="196"/>
                      <a:pt x="311" y="166"/>
                      <a:pt x="289" y="166"/>
                    </a:cubicBezTo>
                    <a:cubicBezTo>
                      <a:pt x="287" y="166"/>
                      <a:pt x="281" y="171"/>
                      <a:pt x="281" y="171"/>
                    </a:cubicBezTo>
                    <a:cubicBezTo>
                      <a:pt x="284" y="173"/>
                      <a:pt x="285" y="173"/>
                      <a:pt x="289" y="172"/>
                    </a:cubicBezTo>
                    <a:cubicBezTo>
                      <a:pt x="289" y="177"/>
                      <a:pt x="289" y="177"/>
                      <a:pt x="289" y="177"/>
                    </a:cubicBezTo>
                    <a:cubicBezTo>
                      <a:pt x="287" y="178"/>
                      <a:pt x="284" y="178"/>
                      <a:pt x="283" y="177"/>
                    </a:cubicBezTo>
                    <a:cubicBezTo>
                      <a:pt x="283" y="184"/>
                      <a:pt x="283" y="184"/>
                      <a:pt x="283" y="184"/>
                    </a:cubicBezTo>
                    <a:cubicBezTo>
                      <a:pt x="288" y="184"/>
                      <a:pt x="288" y="184"/>
                      <a:pt x="288" y="184"/>
                    </a:cubicBezTo>
                    <a:cubicBezTo>
                      <a:pt x="289" y="189"/>
                      <a:pt x="295" y="199"/>
                      <a:pt x="298" y="201"/>
                    </a:cubicBezTo>
                    <a:cubicBezTo>
                      <a:pt x="307" y="204"/>
                      <a:pt x="310" y="198"/>
                      <a:pt x="311" y="206"/>
                    </a:cubicBezTo>
                    <a:cubicBezTo>
                      <a:pt x="315" y="206"/>
                      <a:pt x="315" y="206"/>
                      <a:pt x="318" y="206"/>
                    </a:cubicBezTo>
                    <a:cubicBezTo>
                      <a:pt x="318" y="213"/>
                      <a:pt x="318" y="213"/>
                      <a:pt x="318" y="215"/>
                    </a:cubicBezTo>
                    <a:cubicBezTo>
                      <a:pt x="318" y="218"/>
                      <a:pt x="326" y="220"/>
                      <a:pt x="326" y="225"/>
                    </a:cubicBezTo>
                    <a:cubicBezTo>
                      <a:pt x="326" y="229"/>
                      <a:pt x="321" y="238"/>
                      <a:pt x="319" y="242"/>
                    </a:cubicBezTo>
                    <a:cubicBezTo>
                      <a:pt x="311" y="242"/>
                      <a:pt x="283" y="231"/>
                      <a:pt x="278" y="225"/>
                    </a:cubicBezTo>
                    <a:cubicBezTo>
                      <a:pt x="272" y="225"/>
                      <a:pt x="272" y="225"/>
                      <a:pt x="272" y="225"/>
                    </a:cubicBezTo>
                    <a:cubicBezTo>
                      <a:pt x="279" y="234"/>
                      <a:pt x="304" y="243"/>
                      <a:pt x="304" y="256"/>
                    </a:cubicBezTo>
                    <a:cubicBezTo>
                      <a:pt x="304" y="259"/>
                      <a:pt x="301" y="261"/>
                      <a:pt x="299" y="261"/>
                    </a:cubicBezTo>
                    <a:cubicBezTo>
                      <a:pt x="297" y="261"/>
                      <a:pt x="296" y="256"/>
                      <a:pt x="295" y="256"/>
                    </a:cubicBezTo>
                    <a:cubicBezTo>
                      <a:pt x="282" y="249"/>
                      <a:pt x="274" y="252"/>
                      <a:pt x="263" y="245"/>
                    </a:cubicBezTo>
                    <a:cubicBezTo>
                      <a:pt x="252" y="239"/>
                      <a:pt x="226" y="240"/>
                      <a:pt x="233" y="226"/>
                    </a:cubicBezTo>
                    <a:cubicBezTo>
                      <a:pt x="219" y="219"/>
                      <a:pt x="212" y="211"/>
                      <a:pt x="199" y="204"/>
                    </a:cubicBezTo>
                    <a:cubicBezTo>
                      <a:pt x="197" y="207"/>
                      <a:pt x="194" y="210"/>
                      <a:pt x="190" y="210"/>
                    </a:cubicBezTo>
                    <a:cubicBezTo>
                      <a:pt x="186" y="210"/>
                      <a:pt x="187" y="207"/>
                      <a:pt x="183" y="207"/>
                    </a:cubicBezTo>
                    <a:cubicBezTo>
                      <a:pt x="177" y="207"/>
                      <a:pt x="175" y="214"/>
                      <a:pt x="169" y="214"/>
                    </a:cubicBezTo>
                    <a:cubicBezTo>
                      <a:pt x="165" y="214"/>
                      <a:pt x="150" y="208"/>
                      <a:pt x="150" y="201"/>
                    </a:cubicBezTo>
                    <a:cubicBezTo>
                      <a:pt x="150" y="197"/>
                      <a:pt x="162" y="189"/>
                      <a:pt x="168" y="189"/>
                    </a:cubicBezTo>
                    <a:cubicBezTo>
                      <a:pt x="176" y="189"/>
                      <a:pt x="183" y="189"/>
                      <a:pt x="187" y="189"/>
                    </a:cubicBezTo>
                    <a:cubicBezTo>
                      <a:pt x="191" y="189"/>
                      <a:pt x="202" y="187"/>
                      <a:pt x="207" y="183"/>
                    </a:cubicBezTo>
                    <a:cubicBezTo>
                      <a:pt x="205" y="182"/>
                      <a:pt x="199" y="178"/>
                      <a:pt x="199" y="174"/>
                    </a:cubicBezTo>
                    <a:cubicBezTo>
                      <a:pt x="199" y="167"/>
                      <a:pt x="207" y="171"/>
                      <a:pt x="210" y="167"/>
                    </a:cubicBezTo>
                    <a:cubicBezTo>
                      <a:pt x="214" y="163"/>
                      <a:pt x="223" y="154"/>
                      <a:pt x="223" y="148"/>
                    </a:cubicBezTo>
                    <a:cubicBezTo>
                      <a:pt x="223" y="136"/>
                      <a:pt x="195" y="115"/>
                      <a:pt x="186" y="115"/>
                    </a:cubicBezTo>
                    <a:cubicBezTo>
                      <a:pt x="180" y="115"/>
                      <a:pt x="177" y="120"/>
                      <a:pt x="172" y="120"/>
                    </a:cubicBezTo>
                    <a:cubicBezTo>
                      <a:pt x="170" y="120"/>
                      <a:pt x="168" y="115"/>
                      <a:pt x="168" y="115"/>
                    </a:cubicBezTo>
                    <a:cubicBezTo>
                      <a:pt x="168" y="110"/>
                      <a:pt x="176" y="109"/>
                      <a:pt x="179" y="109"/>
                    </a:cubicBezTo>
                    <a:cubicBezTo>
                      <a:pt x="175" y="105"/>
                      <a:pt x="151" y="85"/>
                      <a:pt x="146" y="85"/>
                    </a:cubicBezTo>
                    <a:cubicBezTo>
                      <a:pt x="140" y="85"/>
                      <a:pt x="133" y="101"/>
                      <a:pt x="125" y="101"/>
                    </a:cubicBezTo>
                    <a:cubicBezTo>
                      <a:pt x="120" y="101"/>
                      <a:pt x="121" y="94"/>
                      <a:pt x="122" y="91"/>
                    </a:cubicBezTo>
                    <a:cubicBezTo>
                      <a:pt x="108" y="90"/>
                      <a:pt x="75" y="91"/>
                      <a:pt x="55" y="91"/>
                    </a:cubicBezTo>
                    <a:cubicBezTo>
                      <a:pt x="51" y="91"/>
                      <a:pt x="44" y="86"/>
                      <a:pt x="41" y="82"/>
                    </a:cubicBezTo>
                    <a:cubicBezTo>
                      <a:pt x="20" y="82"/>
                      <a:pt x="20" y="82"/>
                      <a:pt x="20" y="82"/>
                    </a:cubicBezTo>
                    <a:cubicBezTo>
                      <a:pt x="18" y="76"/>
                      <a:pt x="11" y="75"/>
                      <a:pt x="11" y="69"/>
                    </a:cubicBezTo>
                    <a:cubicBezTo>
                      <a:pt x="16" y="67"/>
                      <a:pt x="23" y="70"/>
                      <a:pt x="30" y="70"/>
                    </a:cubicBezTo>
                    <a:cubicBezTo>
                      <a:pt x="30" y="65"/>
                      <a:pt x="30" y="65"/>
                      <a:pt x="30" y="65"/>
                    </a:cubicBezTo>
                    <a:cubicBezTo>
                      <a:pt x="26" y="62"/>
                      <a:pt x="6" y="60"/>
                      <a:pt x="6" y="60"/>
                    </a:cubicBezTo>
                    <a:cubicBezTo>
                      <a:pt x="6" y="60"/>
                      <a:pt x="0" y="52"/>
                      <a:pt x="0" y="48"/>
                    </a:cubicBezTo>
                    <a:cubicBezTo>
                      <a:pt x="0" y="36"/>
                      <a:pt x="2" y="33"/>
                      <a:pt x="8" y="29"/>
                    </a:cubicBezTo>
                    <a:cubicBezTo>
                      <a:pt x="12" y="26"/>
                      <a:pt x="10" y="18"/>
                      <a:pt x="11" y="16"/>
                    </a:cubicBezTo>
                    <a:cubicBezTo>
                      <a:pt x="20" y="7"/>
                      <a:pt x="32" y="0"/>
                      <a:pt x="47" y="0"/>
                    </a:cubicBezTo>
                    <a:cubicBezTo>
                      <a:pt x="47" y="0"/>
                      <a:pt x="61" y="4"/>
                      <a:pt x="61" y="4"/>
                    </a:cubicBezTo>
                    <a:cubicBezTo>
                      <a:pt x="57" y="14"/>
                      <a:pt x="42" y="14"/>
                      <a:pt x="42" y="27"/>
                    </a:cubicBezTo>
                    <a:cubicBezTo>
                      <a:pt x="42" y="30"/>
                      <a:pt x="44" y="32"/>
                      <a:pt x="46" y="32"/>
                    </a:cubicBezTo>
                    <a:cubicBezTo>
                      <a:pt x="45" y="35"/>
                      <a:pt x="46" y="40"/>
                      <a:pt x="46" y="40"/>
                    </a:cubicBezTo>
                    <a:cubicBezTo>
                      <a:pt x="46" y="43"/>
                      <a:pt x="45" y="47"/>
                      <a:pt x="50" y="47"/>
                    </a:cubicBezTo>
                    <a:cubicBezTo>
                      <a:pt x="53" y="47"/>
                      <a:pt x="59" y="42"/>
                      <a:pt x="59" y="38"/>
                    </a:cubicBezTo>
                    <a:cubicBezTo>
                      <a:pt x="59" y="34"/>
                      <a:pt x="55" y="31"/>
                      <a:pt x="55" y="26"/>
                    </a:cubicBezTo>
                    <a:cubicBezTo>
                      <a:pt x="55" y="10"/>
                      <a:pt x="84" y="4"/>
                      <a:pt x="102" y="4"/>
                    </a:cubicBezTo>
                    <a:cubicBezTo>
                      <a:pt x="113" y="4"/>
                      <a:pt x="120" y="20"/>
                      <a:pt x="120" y="29"/>
                    </a:cubicBezTo>
                    <a:cubicBezTo>
                      <a:pt x="120" y="31"/>
                      <a:pt x="117" y="38"/>
                      <a:pt x="120" y="38"/>
                    </a:cubicBezTo>
                    <a:cubicBezTo>
                      <a:pt x="122" y="38"/>
                      <a:pt x="124" y="34"/>
                      <a:pt x="128" y="34"/>
                    </a:cubicBezTo>
                    <a:cubicBezTo>
                      <a:pt x="133" y="34"/>
                      <a:pt x="135" y="38"/>
                      <a:pt x="138" y="38"/>
                    </a:cubicBezTo>
                    <a:cubicBezTo>
                      <a:pt x="146" y="38"/>
                      <a:pt x="148" y="27"/>
                      <a:pt x="156" y="27"/>
                    </a:cubicBezTo>
                    <a:cubicBezTo>
                      <a:pt x="165" y="27"/>
                      <a:pt x="183" y="30"/>
                      <a:pt x="189" y="34"/>
                    </a:cubicBezTo>
                    <a:cubicBezTo>
                      <a:pt x="199" y="41"/>
                      <a:pt x="202" y="56"/>
                      <a:pt x="217" y="56"/>
                    </a:cubicBezTo>
                    <a:cubicBezTo>
                      <a:pt x="223" y="56"/>
                      <a:pt x="224" y="56"/>
                      <a:pt x="228" y="56"/>
                    </a:cubicBezTo>
                    <a:cubicBezTo>
                      <a:pt x="232" y="56"/>
                      <a:pt x="243" y="57"/>
                      <a:pt x="242" y="65"/>
                    </a:cubicBezTo>
                    <a:cubicBezTo>
                      <a:pt x="254" y="69"/>
                      <a:pt x="261" y="76"/>
                      <a:pt x="273" y="77"/>
                    </a:cubicBezTo>
                    <a:cubicBezTo>
                      <a:pt x="273" y="85"/>
                      <a:pt x="273" y="85"/>
                      <a:pt x="273" y="85"/>
                    </a:cubicBezTo>
                    <a:cubicBezTo>
                      <a:pt x="276" y="85"/>
                      <a:pt x="281" y="85"/>
                      <a:pt x="281" y="85"/>
                    </a:cubicBezTo>
                    <a:cubicBezTo>
                      <a:pt x="287" y="85"/>
                      <a:pt x="290" y="89"/>
                      <a:pt x="293" y="95"/>
                    </a:cubicBezTo>
                    <a:cubicBezTo>
                      <a:pt x="287" y="96"/>
                      <a:pt x="281" y="96"/>
                      <a:pt x="277" y="101"/>
                    </a:cubicBezTo>
                    <a:cubicBezTo>
                      <a:pt x="285" y="102"/>
                      <a:pt x="287" y="102"/>
                      <a:pt x="291" y="102"/>
                    </a:cubicBezTo>
                    <a:cubicBezTo>
                      <a:pt x="293" y="102"/>
                      <a:pt x="296" y="103"/>
                      <a:pt x="297" y="106"/>
                    </a:cubicBezTo>
                    <a:cubicBezTo>
                      <a:pt x="290" y="110"/>
                      <a:pt x="287" y="110"/>
                      <a:pt x="283" y="116"/>
                    </a:cubicBezTo>
                    <a:cubicBezTo>
                      <a:pt x="287" y="118"/>
                      <a:pt x="289" y="120"/>
                      <a:pt x="295" y="120"/>
                    </a:cubicBezTo>
                    <a:cubicBezTo>
                      <a:pt x="296" y="130"/>
                      <a:pt x="308" y="134"/>
                      <a:pt x="317" y="135"/>
                    </a:cubicBezTo>
                    <a:cubicBezTo>
                      <a:pt x="318" y="143"/>
                      <a:pt x="320" y="151"/>
                      <a:pt x="327" y="151"/>
                    </a:cubicBezTo>
                    <a:cubicBezTo>
                      <a:pt x="337" y="151"/>
                      <a:pt x="339" y="145"/>
                      <a:pt x="342" y="153"/>
                    </a:cubicBezTo>
                    <a:cubicBezTo>
                      <a:pt x="344" y="155"/>
                      <a:pt x="348" y="155"/>
                      <a:pt x="350" y="155"/>
                    </a:cubicBezTo>
                    <a:cubicBezTo>
                      <a:pt x="359" y="155"/>
                      <a:pt x="362" y="158"/>
                      <a:pt x="362" y="165"/>
                    </a:cubicBezTo>
                    <a:cubicBezTo>
                      <a:pt x="362" y="171"/>
                      <a:pt x="355" y="173"/>
                      <a:pt x="349" y="173"/>
                    </a:cubicBezTo>
                    <a:cubicBezTo>
                      <a:pt x="349" y="178"/>
                      <a:pt x="349" y="176"/>
                      <a:pt x="349" y="178"/>
                    </a:cubicBezTo>
                    <a:cubicBezTo>
                      <a:pt x="349" y="180"/>
                      <a:pt x="348" y="184"/>
                      <a:pt x="339" y="184"/>
                    </a:cubicBezTo>
                    <a:close/>
                  </a:path>
                </a:pathLst>
              </a:custGeom>
              <a:grpFill/>
              <a:ln w="9525">
                <a:noFill/>
                <a:round/>
              </a:ln>
            </p:spPr>
            <p:txBody>
              <a:bodyPr vert="horz" wrap="square" lIns="91440" tIns="45720" rIns="91440" bIns="45720" numCol="1" anchor="t" anchorCtr="0" compatLnSpc="1"/>
              <a:lstStyle/>
              <a:p>
                <a:endParaRPr lang="en-US" dirty="0">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429" name="Freeform 85"/>
              <p:cNvSpPr/>
              <p:nvPr/>
            </p:nvSpPr>
            <p:spPr bwMode="auto">
              <a:xfrm>
                <a:off x="3073400" y="1635125"/>
                <a:ext cx="14288" cy="12700"/>
              </a:xfrm>
              <a:custGeom>
                <a:avLst/>
                <a:gdLst/>
                <a:ahLst/>
                <a:cxnLst>
                  <a:cxn ang="0">
                    <a:pos x="10" y="6"/>
                  </a:cxn>
                  <a:cxn ang="0">
                    <a:pos x="0" y="6"/>
                  </a:cxn>
                  <a:cxn ang="0">
                    <a:pos x="10" y="6"/>
                  </a:cxn>
                </a:cxnLst>
                <a:rect l="0" t="0" r="r" b="b"/>
                <a:pathLst>
                  <a:path w="10" h="9">
                    <a:moveTo>
                      <a:pt x="10" y="6"/>
                    </a:moveTo>
                    <a:cubicBezTo>
                      <a:pt x="6" y="9"/>
                      <a:pt x="5" y="9"/>
                      <a:pt x="0" y="6"/>
                    </a:cubicBezTo>
                    <a:cubicBezTo>
                      <a:pt x="5" y="0"/>
                      <a:pt x="5" y="3"/>
                      <a:pt x="10" y="6"/>
                    </a:cubicBezTo>
                    <a:close/>
                  </a:path>
                </a:pathLst>
              </a:custGeom>
              <a:grpFill/>
              <a:ln w="9525">
                <a:noFill/>
                <a:round/>
              </a:ln>
            </p:spPr>
            <p:txBody>
              <a:bodyPr vert="horz" wrap="square" lIns="91440" tIns="45720" rIns="91440" bIns="45720" numCol="1" anchor="t" anchorCtr="0" compatLnSpc="1"/>
              <a:lstStyle/>
              <a:p>
                <a:endParaRPr lang="en-US" dirty="0">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430" name="Freeform 86"/>
              <p:cNvSpPr/>
              <p:nvPr/>
            </p:nvSpPr>
            <p:spPr bwMode="auto">
              <a:xfrm>
                <a:off x="2974975" y="1568450"/>
                <a:ext cx="12700" cy="12700"/>
              </a:xfrm>
              <a:custGeom>
                <a:avLst/>
                <a:gdLst/>
                <a:ahLst/>
                <a:cxnLst>
                  <a:cxn ang="0">
                    <a:pos x="1" y="2"/>
                  </a:cxn>
                  <a:cxn ang="0">
                    <a:pos x="9" y="9"/>
                  </a:cxn>
                  <a:cxn ang="0">
                    <a:pos x="1" y="2"/>
                  </a:cxn>
                </a:cxnLst>
                <a:rect l="0" t="0" r="r" b="b"/>
                <a:pathLst>
                  <a:path w="9" h="9">
                    <a:moveTo>
                      <a:pt x="1" y="2"/>
                    </a:moveTo>
                    <a:cubicBezTo>
                      <a:pt x="6" y="0"/>
                      <a:pt x="6" y="5"/>
                      <a:pt x="9" y="9"/>
                    </a:cubicBezTo>
                    <a:cubicBezTo>
                      <a:pt x="4" y="9"/>
                      <a:pt x="0" y="5"/>
                      <a:pt x="1" y="2"/>
                    </a:cubicBezTo>
                    <a:close/>
                  </a:path>
                </a:pathLst>
              </a:custGeom>
              <a:grpFill/>
              <a:ln w="9525">
                <a:noFill/>
                <a:round/>
              </a:ln>
            </p:spPr>
            <p:txBody>
              <a:bodyPr vert="horz" wrap="square" lIns="91440" tIns="45720" rIns="91440" bIns="45720" numCol="1" anchor="t" anchorCtr="0" compatLnSpc="1"/>
              <a:lstStyle/>
              <a:p>
                <a:endParaRPr lang="en-US" dirty="0">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431" name="Freeform 87"/>
              <p:cNvSpPr/>
              <p:nvPr/>
            </p:nvSpPr>
            <p:spPr bwMode="auto">
              <a:xfrm>
                <a:off x="2847975" y="985838"/>
                <a:ext cx="514350" cy="269875"/>
              </a:xfrm>
              <a:custGeom>
                <a:avLst/>
                <a:gdLst/>
                <a:ahLst/>
                <a:cxnLst>
                  <a:cxn ang="0">
                    <a:pos x="307" y="16"/>
                  </a:cxn>
                  <a:cxn ang="0">
                    <a:pos x="350" y="9"/>
                  </a:cxn>
                  <a:cxn ang="0">
                    <a:pos x="386" y="28"/>
                  </a:cxn>
                  <a:cxn ang="0">
                    <a:pos x="313" y="51"/>
                  </a:cxn>
                  <a:cxn ang="0">
                    <a:pos x="295" y="74"/>
                  </a:cxn>
                  <a:cxn ang="0">
                    <a:pos x="231" y="108"/>
                  </a:cxn>
                  <a:cxn ang="0">
                    <a:pos x="216" y="118"/>
                  </a:cxn>
                  <a:cxn ang="0">
                    <a:pos x="216" y="137"/>
                  </a:cxn>
                  <a:cxn ang="0">
                    <a:pos x="174" y="157"/>
                  </a:cxn>
                  <a:cxn ang="0">
                    <a:pos x="158" y="184"/>
                  </a:cxn>
                  <a:cxn ang="0">
                    <a:pos x="176" y="188"/>
                  </a:cxn>
                  <a:cxn ang="0">
                    <a:pos x="126" y="197"/>
                  </a:cxn>
                  <a:cxn ang="0">
                    <a:pos x="80" y="201"/>
                  </a:cxn>
                  <a:cxn ang="0">
                    <a:pos x="33" y="197"/>
                  </a:cxn>
                  <a:cxn ang="0">
                    <a:pos x="60" y="176"/>
                  </a:cxn>
                  <a:cxn ang="0">
                    <a:pos x="57" y="158"/>
                  </a:cxn>
                  <a:cxn ang="0">
                    <a:pos x="92" y="170"/>
                  </a:cxn>
                  <a:cxn ang="0">
                    <a:pos x="66" y="148"/>
                  </a:cxn>
                  <a:cxn ang="0">
                    <a:pos x="55" y="151"/>
                  </a:cxn>
                  <a:cxn ang="0">
                    <a:pos x="68" y="131"/>
                  </a:cxn>
                  <a:cxn ang="0">
                    <a:pos x="62" y="97"/>
                  </a:cxn>
                  <a:cxn ang="0">
                    <a:pos x="67" y="89"/>
                  </a:cxn>
                  <a:cxn ang="0">
                    <a:pos x="97" y="90"/>
                  </a:cxn>
                  <a:cxn ang="0">
                    <a:pos x="108" y="91"/>
                  </a:cxn>
                  <a:cxn ang="0">
                    <a:pos x="133" y="86"/>
                  </a:cxn>
                  <a:cxn ang="0">
                    <a:pos x="147" y="74"/>
                  </a:cxn>
                  <a:cxn ang="0">
                    <a:pos x="99" y="81"/>
                  </a:cxn>
                  <a:cxn ang="0">
                    <a:pos x="72" y="76"/>
                  </a:cxn>
                  <a:cxn ang="0">
                    <a:pos x="57" y="81"/>
                  </a:cxn>
                  <a:cxn ang="0">
                    <a:pos x="44" y="67"/>
                  </a:cxn>
                  <a:cxn ang="0">
                    <a:pos x="51" y="53"/>
                  </a:cxn>
                  <a:cxn ang="0">
                    <a:pos x="25" y="60"/>
                  </a:cxn>
                  <a:cxn ang="0">
                    <a:pos x="29" y="49"/>
                  </a:cxn>
                  <a:cxn ang="0">
                    <a:pos x="9" y="52"/>
                  </a:cxn>
                  <a:cxn ang="0">
                    <a:pos x="44" y="36"/>
                  </a:cxn>
                  <a:cxn ang="0">
                    <a:pos x="57" y="32"/>
                  </a:cxn>
                  <a:cxn ang="0">
                    <a:pos x="104" y="32"/>
                  </a:cxn>
                  <a:cxn ang="0">
                    <a:pos x="135" y="11"/>
                  </a:cxn>
                  <a:cxn ang="0">
                    <a:pos x="196" y="6"/>
                  </a:cxn>
                  <a:cxn ang="0">
                    <a:pos x="218" y="8"/>
                  </a:cxn>
                  <a:cxn ang="0">
                    <a:pos x="245" y="3"/>
                  </a:cxn>
                  <a:cxn ang="0">
                    <a:pos x="315" y="11"/>
                  </a:cxn>
                </a:cxnLst>
                <a:rect l="0" t="0" r="r" b="b"/>
                <a:pathLst>
                  <a:path w="386" h="203">
                    <a:moveTo>
                      <a:pt x="315" y="11"/>
                    </a:moveTo>
                    <a:cubicBezTo>
                      <a:pt x="312" y="14"/>
                      <a:pt x="310" y="15"/>
                      <a:pt x="307" y="16"/>
                    </a:cubicBezTo>
                    <a:cubicBezTo>
                      <a:pt x="342" y="6"/>
                      <a:pt x="342" y="6"/>
                      <a:pt x="342" y="6"/>
                    </a:cubicBezTo>
                    <a:cubicBezTo>
                      <a:pt x="345" y="7"/>
                      <a:pt x="347" y="8"/>
                      <a:pt x="350" y="9"/>
                    </a:cubicBezTo>
                    <a:cubicBezTo>
                      <a:pt x="355" y="11"/>
                      <a:pt x="355" y="14"/>
                      <a:pt x="358" y="17"/>
                    </a:cubicBezTo>
                    <a:cubicBezTo>
                      <a:pt x="363" y="22"/>
                      <a:pt x="386" y="20"/>
                      <a:pt x="386" y="28"/>
                    </a:cubicBezTo>
                    <a:cubicBezTo>
                      <a:pt x="386" y="33"/>
                      <a:pt x="378" y="32"/>
                      <a:pt x="375" y="34"/>
                    </a:cubicBezTo>
                    <a:cubicBezTo>
                      <a:pt x="358" y="48"/>
                      <a:pt x="336" y="40"/>
                      <a:pt x="313" y="51"/>
                    </a:cubicBezTo>
                    <a:cubicBezTo>
                      <a:pt x="317" y="56"/>
                      <a:pt x="335" y="52"/>
                      <a:pt x="346" y="52"/>
                    </a:cubicBezTo>
                    <a:cubicBezTo>
                      <a:pt x="336" y="63"/>
                      <a:pt x="311" y="69"/>
                      <a:pt x="295" y="74"/>
                    </a:cubicBezTo>
                    <a:cubicBezTo>
                      <a:pt x="277" y="80"/>
                      <a:pt x="267" y="97"/>
                      <a:pt x="254" y="107"/>
                    </a:cubicBezTo>
                    <a:cubicBezTo>
                      <a:pt x="248" y="112"/>
                      <a:pt x="238" y="106"/>
                      <a:pt x="231" y="108"/>
                    </a:cubicBezTo>
                    <a:cubicBezTo>
                      <a:pt x="221" y="112"/>
                      <a:pt x="210" y="112"/>
                      <a:pt x="203" y="118"/>
                    </a:cubicBezTo>
                    <a:cubicBezTo>
                      <a:pt x="216" y="118"/>
                      <a:pt x="216" y="118"/>
                      <a:pt x="216" y="118"/>
                    </a:cubicBezTo>
                    <a:cubicBezTo>
                      <a:pt x="217" y="128"/>
                      <a:pt x="211" y="127"/>
                      <a:pt x="203" y="126"/>
                    </a:cubicBezTo>
                    <a:cubicBezTo>
                      <a:pt x="208" y="129"/>
                      <a:pt x="213" y="131"/>
                      <a:pt x="216" y="137"/>
                    </a:cubicBezTo>
                    <a:cubicBezTo>
                      <a:pt x="206" y="141"/>
                      <a:pt x="203" y="152"/>
                      <a:pt x="196" y="157"/>
                    </a:cubicBezTo>
                    <a:cubicBezTo>
                      <a:pt x="177" y="157"/>
                      <a:pt x="177" y="157"/>
                      <a:pt x="174" y="157"/>
                    </a:cubicBezTo>
                    <a:cubicBezTo>
                      <a:pt x="175" y="160"/>
                      <a:pt x="177" y="161"/>
                      <a:pt x="177" y="164"/>
                    </a:cubicBezTo>
                    <a:cubicBezTo>
                      <a:pt x="177" y="178"/>
                      <a:pt x="158" y="169"/>
                      <a:pt x="158" y="184"/>
                    </a:cubicBezTo>
                    <a:cubicBezTo>
                      <a:pt x="165" y="184"/>
                      <a:pt x="166" y="184"/>
                      <a:pt x="169" y="184"/>
                    </a:cubicBezTo>
                    <a:cubicBezTo>
                      <a:pt x="171" y="184"/>
                      <a:pt x="176" y="184"/>
                      <a:pt x="176" y="188"/>
                    </a:cubicBezTo>
                    <a:cubicBezTo>
                      <a:pt x="176" y="195"/>
                      <a:pt x="151" y="203"/>
                      <a:pt x="141" y="203"/>
                    </a:cubicBezTo>
                    <a:cubicBezTo>
                      <a:pt x="131" y="203"/>
                      <a:pt x="135" y="197"/>
                      <a:pt x="126" y="197"/>
                    </a:cubicBezTo>
                    <a:cubicBezTo>
                      <a:pt x="113" y="197"/>
                      <a:pt x="104" y="197"/>
                      <a:pt x="93" y="197"/>
                    </a:cubicBezTo>
                    <a:cubicBezTo>
                      <a:pt x="89" y="197"/>
                      <a:pt x="86" y="201"/>
                      <a:pt x="80" y="201"/>
                    </a:cubicBezTo>
                    <a:cubicBezTo>
                      <a:pt x="65" y="201"/>
                      <a:pt x="53" y="197"/>
                      <a:pt x="38" y="192"/>
                    </a:cubicBezTo>
                    <a:cubicBezTo>
                      <a:pt x="37" y="194"/>
                      <a:pt x="35" y="197"/>
                      <a:pt x="33" y="197"/>
                    </a:cubicBezTo>
                    <a:cubicBezTo>
                      <a:pt x="29" y="197"/>
                      <a:pt x="28" y="194"/>
                      <a:pt x="28" y="193"/>
                    </a:cubicBezTo>
                    <a:cubicBezTo>
                      <a:pt x="28" y="176"/>
                      <a:pt x="51" y="182"/>
                      <a:pt x="60" y="176"/>
                    </a:cubicBezTo>
                    <a:cubicBezTo>
                      <a:pt x="55" y="172"/>
                      <a:pt x="46" y="170"/>
                      <a:pt x="46" y="162"/>
                    </a:cubicBezTo>
                    <a:cubicBezTo>
                      <a:pt x="46" y="156"/>
                      <a:pt x="52" y="158"/>
                      <a:pt x="57" y="158"/>
                    </a:cubicBezTo>
                    <a:cubicBezTo>
                      <a:pt x="71" y="158"/>
                      <a:pt x="76" y="165"/>
                      <a:pt x="84" y="170"/>
                    </a:cubicBezTo>
                    <a:cubicBezTo>
                      <a:pt x="92" y="170"/>
                      <a:pt x="92" y="170"/>
                      <a:pt x="92" y="170"/>
                    </a:cubicBezTo>
                    <a:cubicBezTo>
                      <a:pt x="86" y="164"/>
                      <a:pt x="72" y="159"/>
                      <a:pt x="72" y="148"/>
                    </a:cubicBezTo>
                    <a:cubicBezTo>
                      <a:pt x="66" y="148"/>
                      <a:pt x="66" y="148"/>
                      <a:pt x="66" y="148"/>
                    </a:cubicBezTo>
                    <a:cubicBezTo>
                      <a:pt x="63" y="149"/>
                      <a:pt x="63" y="149"/>
                      <a:pt x="61" y="151"/>
                    </a:cubicBezTo>
                    <a:cubicBezTo>
                      <a:pt x="55" y="151"/>
                      <a:pt x="55" y="151"/>
                      <a:pt x="55" y="151"/>
                    </a:cubicBezTo>
                    <a:cubicBezTo>
                      <a:pt x="55" y="146"/>
                      <a:pt x="55" y="146"/>
                      <a:pt x="55" y="146"/>
                    </a:cubicBezTo>
                    <a:cubicBezTo>
                      <a:pt x="58" y="138"/>
                      <a:pt x="61" y="134"/>
                      <a:pt x="68" y="131"/>
                    </a:cubicBezTo>
                    <a:cubicBezTo>
                      <a:pt x="79" y="128"/>
                      <a:pt x="92" y="132"/>
                      <a:pt x="92" y="119"/>
                    </a:cubicBezTo>
                    <a:cubicBezTo>
                      <a:pt x="92" y="105"/>
                      <a:pt x="62" y="105"/>
                      <a:pt x="62" y="97"/>
                    </a:cubicBezTo>
                    <a:cubicBezTo>
                      <a:pt x="62" y="93"/>
                      <a:pt x="69" y="94"/>
                      <a:pt x="73" y="94"/>
                    </a:cubicBezTo>
                    <a:cubicBezTo>
                      <a:pt x="68" y="94"/>
                      <a:pt x="67" y="92"/>
                      <a:pt x="67" y="89"/>
                    </a:cubicBezTo>
                    <a:cubicBezTo>
                      <a:pt x="69" y="88"/>
                      <a:pt x="71" y="89"/>
                      <a:pt x="73" y="89"/>
                    </a:cubicBezTo>
                    <a:cubicBezTo>
                      <a:pt x="78" y="89"/>
                      <a:pt x="88" y="87"/>
                      <a:pt x="97" y="90"/>
                    </a:cubicBezTo>
                    <a:cubicBezTo>
                      <a:pt x="108" y="93"/>
                      <a:pt x="112" y="106"/>
                      <a:pt x="124" y="104"/>
                    </a:cubicBezTo>
                    <a:cubicBezTo>
                      <a:pt x="122" y="102"/>
                      <a:pt x="108" y="93"/>
                      <a:pt x="108" y="91"/>
                    </a:cubicBezTo>
                    <a:cubicBezTo>
                      <a:pt x="108" y="89"/>
                      <a:pt x="110" y="88"/>
                      <a:pt x="111" y="86"/>
                    </a:cubicBezTo>
                    <a:cubicBezTo>
                      <a:pt x="133" y="86"/>
                      <a:pt x="133" y="86"/>
                      <a:pt x="133" y="86"/>
                    </a:cubicBezTo>
                    <a:cubicBezTo>
                      <a:pt x="141" y="83"/>
                      <a:pt x="149" y="81"/>
                      <a:pt x="154" y="74"/>
                    </a:cubicBezTo>
                    <a:cubicBezTo>
                      <a:pt x="147" y="74"/>
                      <a:pt x="147" y="74"/>
                      <a:pt x="147" y="74"/>
                    </a:cubicBezTo>
                    <a:cubicBezTo>
                      <a:pt x="138" y="81"/>
                      <a:pt x="128" y="84"/>
                      <a:pt x="114" y="84"/>
                    </a:cubicBezTo>
                    <a:cubicBezTo>
                      <a:pt x="106" y="84"/>
                      <a:pt x="103" y="81"/>
                      <a:pt x="99" y="81"/>
                    </a:cubicBezTo>
                    <a:cubicBezTo>
                      <a:pt x="95" y="81"/>
                      <a:pt x="93" y="85"/>
                      <a:pt x="90" y="85"/>
                    </a:cubicBezTo>
                    <a:cubicBezTo>
                      <a:pt x="81" y="85"/>
                      <a:pt x="70" y="82"/>
                      <a:pt x="72" y="76"/>
                    </a:cubicBezTo>
                    <a:cubicBezTo>
                      <a:pt x="67" y="76"/>
                      <a:pt x="67" y="76"/>
                      <a:pt x="67" y="76"/>
                    </a:cubicBezTo>
                    <a:cubicBezTo>
                      <a:pt x="63" y="78"/>
                      <a:pt x="61" y="81"/>
                      <a:pt x="57" y="81"/>
                    </a:cubicBezTo>
                    <a:cubicBezTo>
                      <a:pt x="48" y="81"/>
                      <a:pt x="36" y="75"/>
                      <a:pt x="33" y="71"/>
                    </a:cubicBezTo>
                    <a:cubicBezTo>
                      <a:pt x="36" y="69"/>
                      <a:pt x="39" y="67"/>
                      <a:pt x="44" y="67"/>
                    </a:cubicBezTo>
                    <a:cubicBezTo>
                      <a:pt x="36" y="67"/>
                      <a:pt x="27" y="66"/>
                      <a:pt x="24" y="67"/>
                    </a:cubicBezTo>
                    <a:cubicBezTo>
                      <a:pt x="29" y="55"/>
                      <a:pt x="40" y="56"/>
                      <a:pt x="51" y="53"/>
                    </a:cubicBezTo>
                    <a:cubicBezTo>
                      <a:pt x="47" y="52"/>
                      <a:pt x="46" y="52"/>
                      <a:pt x="42" y="52"/>
                    </a:cubicBezTo>
                    <a:cubicBezTo>
                      <a:pt x="33" y="52"/>
                      <a:pt x="33" y="60"/>
                      <a:pt x="25" y="60"/>
                    </a:cubicBezTo>
                    <a:cubicBezTo>
                      <a:pt x="22" y="60"/>
                      <a:pt x="18" y="57"/>
                      <a:pt x="17" y="56"/>
                    </a:cubicBezTo>
                    <a:cubicBezTo>
                      <a:pt x="21" y="52"/>
                      <a:pt x="24" y="51"/>
                      <a:pt x="29" y="49"/>
                    </a:cubicBezTo>
                    <a:cubicBezTo>
                      <a:pt x="16" y="49"/>
                      <a:pt x="16" y="49"/>
                      <a:pt x="16" y="49"/>
                    </a:cubicBezTo>
                    <a:cubicBezTo>
                      <a:pt x="13" y="50"/>
                      <a:pt x="11" y="51"/>
                      <a:pt x="9" y="52"/>
                    </a:cubicBezTo>
                    <a:cubicBezTo>
                      <a:pt x="7" y="52"/>
                      <a:pt x="2" y="52"/>
                      <a:pt x="0" y="52"/>
                    </a:cubicBezTo>
                    <a:cubicBezTo>
                      <a:pt x="2" y="41"/>
                      <a:pt x="31" y="36"/>
                      <a:pt x="44" y="36"/>
                    </a:cubicBezTo>
                    <a:cubicBezTo>
                      <a:pt x="49" y="36"/>
                      <a:pt x="52" y="36"/>
                      <a:pt x="53" y="36"/>
                    </a:cubicBezTo>
                    <a:cubicBezTo>
                      <a:pt x="55" y="36"/>
                      <a:pt x="57" y="34"/>
                      <a:pt x="57" y="32"/>
                    </a:cubicBezTo>
                    <a:cubicBezTo>
                      <a:pt x="71" y="32"/>
                      <a:pt x="65" y="22"/>
                      <a:pt x="74" y="22"/>
                    </a:cubicBezTo>
                    <a:cubicBezTo>
                      <a:pt x="83" y="22"/>
                      <a:pt x="100" y="31"/>
                      <a:pt x="104" y="32"/>
                    </a:cubicBezTo>
                    <a:cubicBezTo>
                      <a:pt x="108" y="22"/>
                      <a:pt x="113" y="12"/>
                      <a:pt x="126" y="12"/>
                    </a:cubicBezTo>
                    <a:cubicBezTo>
                      <a:pt x="134" y="12"/>
                      <a:pt x="129" y="16"/>
                      <a:pt x="135" y="11"/>
                    </a:cubicBezTo>
                    <a:cubicBezTo>
                      <a:pt x="137" y="7"/>
                      <a:pt x="141" y="6"/>
                      <a:pt x="145" y="6"/>
                    </a:cubicBezTo>
                    <a:cubicBezTo>
                      <a:pt x="168" y="6"/>
                      <a:pt x="173" y="6"/>
                      <a:pt x="196" y="6"/>
                    </a:cubicBezTo>
                    <a:cubicBezTo>
                      <a:pt x="197" y="4"/>
                      <a:pt x="199" y="3"/>
                      <a:pt x="201" y="3"/>
                    </a:cubicBezTo>
                    <a:cubicBezTo>
                      <a:pt x="209" y="3"/>
                      <a:pt x="211" y="8"/>
                      <a:pt x="218" y="8"/>
                    </a:cubicBezTo>
                    <a:cubicBezTo>
                      <a:pt x="224" y="8"/>
                      <a:pt x="226" y="0"/>
                      <a:pt x="232" y="0"/>
                    </a:cubicBezTo>
                    <a:cubicBezTo>
                      <a:pt x="239" y="0"/>
                      <a:pt x="241" y="3"/>
                      <a:pt x="245" y="3"/>
                    </a:cubicBezTo>
                    <a:cubicBezTo>
                      <a:pt x="250" y="3"/>
                      <a:pt x="253" y="3"/>
                      <a:pt x="258" y="3"/>
                    </a:cubicBezTo>
                    <a:cubicBezTo>
                      <a:pt x="268" y="3"/>
                      <a:pt x="306" y="2"/>
                      <a:pt x="315" y="11"/>
                    </a:cubicBezTo>
                    <a:close/>
                  </a:path>
                </a:pathLst>
              </a:custGeom>
              <a:grpFill/>
              <a:ln w="9525">
                <a:noFill/>
                <a:round/>
              </a:ln>
            </p:spPr>
            <p:txBody>
              <a:bodyPr vert="horz" wrap="square" lIns="91440" tIns="45720" rIns="91440" bIns="45720" numCol="1" anchor="t" anchorCtr="0" compatLnSpc="1"/>
              <a:lstStyle/>
              <a:p>
                <a:endParaRPr lang="en-US" dirty="0">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432" name="Freeform 88"/>
              <p:cNvSpPr/>
              <p:nvPr/>
            </p:nvSpPr>
            <p:spPr bwMode="auto">
              <a:xfrm>
                <a:off x="3170238" y="960438"/>
                <a:ext cx="1006475" cy="765175"/>
              </a:xfrm>
              <a:custGeom>
                <a:avLst/>
                <a:gdLst/>
                <a:ahLst/>
                <a:cxnLst>
                  <a:cxn ang="0">
                    <a:pos x="280" y="372"/>
                  </a:cxn>
                  <a:cxn ang="0">
                    <a:pos x="267" y="360"/>
                  </a:cxn>
                  <a:cxn ang="0">
                    <a:pos x="228" y="336"/>
                  </a:cxn>
                  <a:cxn ang="0">
                    <a:pos x="215" y="302"/>
                  </a:cxn>
                  <a:cxn ang="0">
                    <a:pos x="109" y="219"/>
                  </a:cxn>
                  <a:cxn ang="0">
                    <a:pos x="73" y="223"/>
                  </a:cxn>
                  <a:cxn ang="0">
                    <a:pos x="43" y="217"/>
                  </a:cxn>
                  <a:cxn ang="0">
                    <a:pos x="19" y="202"/>
                  </a:cxn>
                  <a:cxn ang="0">
                    <a:pos x="51" y="190"/>
                  </a:cxn>
                  <a:cxn ang="0">
                    <a:pos x="64" y="180"/>
                  </a:cxn>
                  <a:cxn ang="0">
                    <a:pos x="0" y="166"/>
                  </a:cxn>
                  <a:cxn ang="0">
                    <a:pos x="84" y="141"/>
                  </a:cxn>
                  <a:cxn ang="0">
                    <a:pos x="72" y="102"/>
                  </a:cxn>
                  <a:cxn ang="0">
                    <a:pos x="144" y="59"/>
                  </a:cxn>
                  <a:cxn ang="0">
                    <a:pos x="237" y="56"/>
                  </a:cxn>
                  <a:cxn ang="0">
                    <a:pos x="260" y="53"/>
                  </a:cxn>
                  <a:cxn ang="0">
                    <a:pos x="274" y="38"/>
                  </a:cxn>
                  <a:cxn ang="0">
                    <a:pos x="309" y="36"/>
                  </a:cxn>
                  <a:cxn ang="0">
                    <a:pos x="355" y="15"/>
                  </a:cxn>
                  <a:cxn ang="0">
                    <a:pos x="391" y="13"/>
                  </a:cxn>
                  <a:cxn ang="0">
                    <a:pos x="534" y="0"/>
                  </a:cxn>
                  <a:cxn ang="0">
                    <a:pos x="594" y="48"/>
                  </a:cxn>
                  <a:cxn ang="0">
                    <a:pos x="570" y="75"/>
                  </a:cxn>
                  <a:cxn ang="0">
                    <a:pos x="603" y="102"/>
                  </a:cxn>
                  <a:cxn ang="0">
                    <a:pos x="684" y="66"/>
                  </a:cxn>
                  <a:cxn ang="0">
                    <a:pos x="730" y="51"/>
                  </a:cxn>
                  <a:cxn ang="0">
                    <a:pos x="702" y="94"/>
                  </a:cxn>
                  <a:cxn ang="0">
                    <a:pos x="691" y="114"/>
                  </a:cxn>
                  <a:cxn ang="0">
                    <a:pos x="654" y="150"/>
                  </a:cxn>
                  <a:cxn ang="0">
                    <a:pos x="677" y="178"/>
                  </a:cxn>
                  <a:cxn ang="0">
                    <a:pos x="657" y="202"/>
                  </a:cxn>
                  <a:cxn ang="0">
                    <a:pos x="669" y="236"/>
                  </a:cxn>
                  <a:cxn ang="0">
                    <a:pos x="673" y="260"/>
                  </a:cxn>
                  <a:cxn ang="0">
                    <a:pos x="633" y="295"/>
                  </a:cxn>
                  <a:cxn ang="0">
                    <a:pos x="637" y="305"/>
                  </a:cxn>
                  <a:cxn ang="0">
                    <a:pos x="601" y="297"/>
                  </a:cxn>
                  <a:cxn ang="0">
                    <a:pos x="633" y="358"/>
                  </a:cxn>
                  <a:cxn ang="0">
                    <a:pos x="596" y="347"/>
                  </a:cxn>
                  <a:cxn ang="0">
                    <a:pos x="616" y="375"/>
                  </a:cxn>
                  <a:cxn ang="0">
                    <a:pos x="518" y="408"/>
                  </a:cxn>
                  <a:cxn ang="0">
                    <a:pos x="483" y="445"/>
                  </a:cxn>
                  <a:cxn ang="0">
                    <a:pos x="443" y="449"/>
                  </a:cxn>
                  <a:cxn ang="0">
                    <a:pos x="402" y="485"/>
                  </a:cxn>
                  <a:cxn ang="0">
                    <a:pos x="384" y="523"/>
                  </a:cxn>
                  <a:cxn ang="0">
                    <a:pos x="362" y="571"/>
                  </a:cxn>
                  <a:cxn ang="0">
                    <a:pos x="313" y="560"/>
                  </a:cxn>
                  <a:cxn ang="0">
                    <a:pos x="270" y="499"/>
                  </a:cxn>
                  <a:cxn ang="0">
                    <a:pos x="256" y="475"/>
                  </a:cxn>
                  <a:cxn ang="0">
                    <a:pos x="237" y="438"/>
                  </a:cxn>
                  <a:cxn ang="0">
                    <a:pos x="255" y="403"/>
                  </a:cxn>
                </a:cxnLst>
                <a:rect l="0" t="0" r="r" b="b"/>
                <a:pathLst>
                  <a:path w="756" h="575">
                    <a:moveTo>
                      <a:pt x="255" y="403"/>
                    </a:moveTo>
                    <a:cubicBezTo>
                      <a:pt x="261" y="400"/>
                      <a:pt x="261" y="400"/>
                      <a:pt x="267" y="402"/>
                    </a:cubicBezTo>
                    <a:cubicBezTo>
                      <a:pt x="270" y="389"/>
                      <a:pt x="276" y="385"/>
                      <a:pt x="280" y="372"/>
                    </a:cubicBezTo>
                    <a:cubicBezTo>
                      <a:pt x="266" y="368"/>
                      <a:pt x="234" y="366"/>
                      <a:pt x="233" y="353"/>
                    </a:cubicBezTo>
                    <a:cubicBezTo>
                      <a:pt x="237" y="352"/>
                      <a:pt x="236" y="353"/>
                      <a:pt x="240" y="353"/>
                    </a:cubicBezTo>
                    <a:cubicBezTo>
                      <a:pt x="250" y="353"/>
                      <a:pt x="256" y="360"/>
                      <a:pt x="267" y="360"/>
                    </a:cubicBezTo>
                    <a:cubicBezTo>
                      <a:pt x="271" y="360"/>
                      <a:pt x="271" y="356"/>
                      <a:pt x="271" y="353"/>
                    </a:cubicBezTo>
                    <a:cubicBezTo>
                      <a:pt x="258" y="349"/>
                      <a:pt x="254" y="328"/>
                      <a:pt x="239" y="328"/>
                    </a:cubicBezTo>
                    <a:cubicBezTo>
                      <a:pt x="235" y="328"/>
                      <a:pt x="234" y="336"/>
                      <a:pt x="228" y="336"/>
                    </a:cubicBezTo>
                    <a:cubicBezTo>
                      <a:pt x="220" y="336"/>
                      <a:pt x="216" y="335"/>
                      <a:pt x="216" y="328"/>
                    </a:cubicBezTo>
                    <a:cubicBezTo>
                      <a:pt x="216" y="318"/>
                      <a:pt x="226" y="319"/>
                      <a:pt x="226" y="309"/>
                    </a:cubicBezTo>
                    <a:cubicBezTo>
                      <a:pt x="226" y="303"/>
                      <a:pt x="219" y="302"/>
                      <a:pt x="215" y="302"/>
                    </a:cubicBezTo>
                    <a:cubicBezTo>
                      <a:pt x="215" y="295"/>
                      <a:pt x="215" y="295"/>
                      <a:pt x="215" y="295"/>
                    </a:cubicBezTo>
                    <a:cubicBezTo>
                      <a:pt x="203" y="257"/>
                      <a:pt x="172" y="219"/>
                      <a:pt x="122" y="219"/>
                    </a:cubicBezTo>
                    <a:cubicBezTo>
                      <a:pt x="115" y="219"/>
                      <a:pt x="113" y="219"/>
                      <a:pt x="109" y="219"/>
                    </a:cubicBezTo>
                    <a:cubicBezTo>
                      <a:pt x="103" y="219"/>
                      <a:pt x="101" y="224"/>
                      <a:pt x="95" y="224"/>
                    </a:cubicBezTo>
                    <a:cubicBezTo>
                      <a:pt x="91" y="224"/>
                      <a:pt x="87" y="221"/>
                      <a:pt x="82" y="221"/>
                    </a:cubicBezTo>
                    <a:cubicBezTo>
                      <a:pt x="77" y="221"/>
                      <a:pt x="75" y="222"/>
                      <a:pt x="73" y="223"/>
                    </a:cubicBezTo>
                    <a:cubicBezTo>
                      <a:pt x="74" y="224"/>
                      <a:pt x="76" y="226"/>
                      <a:pt x="77" y="226"/>
                    </a:cubicBezTo>
                    <a:cubicBezTo>
                      <a:pt x="75" y="229"/>
                      <a:pt x="75" y="228"/>
                      <a:pt x="72" y="228"/>
                    </a:cubicBezTo>
                    <a:cubicBezTo>
                      <a:pt x="62" y="228"/>
                      <a:pt x="48" y="224"/>
                      <a:pt x="43" y="217"/>
                    </a:cubicBezTo>
                    <a:cubicBezTo>
                      <a:pt x="47" y="214"/>
                      <a:pt x="50" y="214"/>
                      <a:pt x="52" y="210"/>
                    </a:cubicBezTo>
                    <a:cubicBezTo>
                      <a:pt x="45" y="207"/>
                      <a:pt x="39" y="202"/>
                      <a:pt x="34" y="202"/>
                    </a:cubicBezTo>
                    <a:cubicBezTo>
                      <a:pt x="24" y="202"/>
                      <a:pt x="27" y="206"/>
                      <a:pt x="19" y="202"/>
                    </a:cubicBezTo>
                    <a:cubicBezTo>
                      <a:pt x="19" y="196"/>
                      <a:pt x="28" y="194"/>
                      <a:pt x="32" y="194"/>
                    </a:cubicBezTo>
                    <a:cubicBezTo>
                      <a:pt x="37" y="194"/>
                      <a:pt x="40" y="194"/>
                      <a:pt x="43" y="194"/>
                    </a:cubicBezTo>
                    <a:cubicBezTo>
                      <a:pt x="47" y="194"/>
                      <a:pt x="49" y="193"/>
                      <a:pt x="51" y="190"/>
                    </a:cubicBezTo>
                    <a:cubicBezTo>
                      <a:pt x="76" y="190"/>
                      <a:pt x="76" y="190"/>
                      <a:pt x="76" y="190"/>
                    </a:cubicBezTo>
                    <a:cubicBezTo>
                      <a:pt x="80" y="187"/>
                      <a:pt x="80" y="185"/>
                      <a:pt x="82" y="180"/>
                    </a:cubicBezTo>
                    <a:cubicBezTo>
                      <a:pt x="64" y="180"/>
                      <a:pt x="64" y="180"/>
                      <a:pt x="64" y="180"/>
                    </a:cubicBezTo>
                    <a:cubicBezTo>
                      <a:pt x="63" y="183"/>
                      <a:pt x="62" y="185"/>
                      <a:pt x="60" y="185"/>
                    </a:cubicBezTo>
                    <a:cubicBezTo>
                      <a:pt x="53" y="185"/>
                      <a:pt x="50" y="185"/>
                      <a:pt x="44" y="185"/>
                    </a:cubicBezTo>
                    <a:cubicBezTo>
                      <a:pt x="42" y="185"/>
                      <a:pt x="0" y="173"/>
                      <a:pt x="0" y="166"/>
                    </a:cubicBezTo>
                    <a:cubicBezTo>
                      <a:pt x="0" y="152"/>
                      <a:pt x="16" y="157"/>
                      <a:pt x="25" y="154"/>
                    </a:cubicBezTo>
                    <a:cubicBezTo>
                      <a:pt x="33" y="151"/>
                      <a:pt x="38" y="146"/>
                      <a:pt x="46" y="144"/>
                    </a:cubicBezTo>
                    <a:cubicBezTo>
                      <a:pt x="58" y="140"/>
                      <a:pt x="74" y="146"/>
                      <a:pt x="84" y="141"/>
                    </a:cubicBezTo>
                    <a:cubicBezTo>
                      <a:pt x="91" y="136"/>
                      <a:pt x="96" y="128"/>
                      <a:pt x="96" y="117"/>
                    </a:cubicBezTo>
                    <a:cubicBezTo>
                      <a:pt x="88" y="116"/>
                      <a:pt x="63" y="117"/>
                      <a:pt x="63" y="109"/>
                    </a:cubicBezTo>
                    <a:cubicBezTo>
                      <a:pt x="63" y="105"/>
                      <a:pt x="69" y="102"/>
                      <a:pt x="72" y="102"/>
                    </a:cubicBezTo>
                    <a:cubicBezTo>
                      <a:pt x="87" y="97"/>
                      <a:pt x="106" y="86"/>
                      <a:pt x="115" y="78"/>
                    </a:cubicBezTo>
                    <a:cubicBezTo>
                      <a:pt x="119" y="80"/>
                      <a:pt x="122" y="81"/>
                      <a:pt x="127" y="81"/>
                    </a:cubicBezTo>
                    <a:cubicBezTo>
                      <a:pt x="142" y="81"/>
                      <a:pt x="130" y="61"/>
                      <a:pt x="144" y="59"/>
                    </a:cubicBezTo>
                    <a:cubicBezTo>
                      <a:pt x="162" y="57"/>
                      <a:pt x="169" y="52"/>
                      <a:pt x="185" y="52"/>
                    </a:cubicBezTo>
                    <a:cubicBezTo>
                      <a:pt x="198" y="49"/>
                      <a:pt x="206" y="42"/>
                      <a:pt x="218" y="42"/>
                    </a:cubicBezTo>
                    <a:cubicBezTo>
                      <a:pt x="226" y="42"/>
                      <a:pt x="229" y="56"/>
                      <a:pt x="237" y="56"/>
                    </a:cubicBezTo>
                    <a:cubicBezTo>
                      <a:pt x="237" y="52"/>
                      <a:pt x="235" y="50"/>
                      <a:pt x="235" y="47"/>
                    </a:cubicBezTo>
                    <a:cubicBezTo>
                      <a:pt x="239" y="42"/>
                      <a:pt x="239" y="42"/>
                      <a:pt x="239" y="42"/>
                    </a:cubicBezTo>
                    <a:cubicBezTo>
                      <a:pt x="244" y="51"/>
                      <a:pt x="252" y="50"/>
                      <a:pt x="260" y="53"/>
                    </a:cubicBezTo>
                    <a:cubicBezTo>
                      <a:pt x="262" y="53"/>
                      <a:pt x="267" y="53"/>
                      <a:pt x="267" y="53"/>
                    </a:cubicBezTo>
                    <a:cubicBezTo>
                      <a:pt x="266" y="50"/>
                      <a:pt x="263" y="47"/>
                      <a:pt x="263" y="44"/>
                    </a:cubicBezTo>
                    <a:cubicBezTo>
                      <a:pt x="263" y="38"/>
                      <a:pt x="270" y="38"/>
                      <a:pt x="274" y="38"/>
                    </a:cubicBezTo>
                    <a:cubicBezTo>
                      <a:pt x="293" y="38"/>
                      <a:pt x="303" y="48"/>
                      <a:pt x="314" y="53"/>
                    </a:cubicBezTo>
                    <a:cubicBezTo>
                      <a:pt x="334" y="53"/>
                      <a:pt x="334" y="53"/>
                      <a:pt x="334" y="53"/>
                    </a:cubicBezTo>
                    <a:cubicBezTo>
                      <a:pt x="327" y="50"/>
                      <a:pt x="309" y="44"/>
                      <a:pt x="309" y="36"/>
                    </a:cubicBezTo>
                    <a:cubicBezTo>
                      <a:pt x="309" y="29"/>
                      <a:pt x="322" y="31"/>
                      <a:pt x="326" y="30"/>
                    </a:cubicBezTo>
                    <a:cubicBezTo>
                      <a:pt x="323" y="27"/>
                      <a:pt x="320" y="27"/>
                      <a:pt x="318" y="24"/>
                    </a:cubicBezTo>
                    <a:cubicBezTo>
                      <a:pt x="330" y="18"/>
                      <a:pt x="341" y="15"/>
                      <a:pt x="355" y="15"/>
                    </a:cubicBezTo>
                    <a:cubicBezTo>
                      <a:pt x="366" y="15"/>
                      <a:pt x="373" y="15"/>
                      <a:pt x="382" y="18"/>
                    </a:cubicBezTo>
                    <a:cubicBezTo>
                      <a:pt x="391" y="18"/>
                      <a:pt x="391" y="18"/>
                      <a:pt x="391" y="18"/>
                    </a:cubicBezTo>
                    <a:cubicBezTo>
                      <a:pt x="391" y="13"/>
                      <a:pt x="391" y="13"/>
                      <a:pt x="391" y="13"/>
                    </a:cubicBezTo>
                    <a:cubicBezTo>
                      <a:pt x="398" y="12"/>
                      <a:pt x="402" y="13"/>
                      <a:pt x="409" y="13"/>
                    </a:cubicBezTo>
                    <a:cubicBezTo>
                      <a:pt x="430" y="13"/>
                      <a:pt x="447" y="0"/>
                      <a:pt x="470" y="0"/>
                    </a:cubicBezTo>
                    <a:cubicBezTo>
                      <a:pt x="495" y="0"/>
                      <a:pt x="512" y="0"/>
                      <a:pt x="534" y="0"/>
                    </a:cubicBezTo>
                    <a:cubicBezTo>
                      <a:pt x="560" y="0"/>
                      <a:pt x="579" y="17"/>
                      <a:pt x="600" y="26"/>
                    </a:cubicBezTo>
                    <a:cubicBezTo>
                      <a:pt x="612" y="31"/>
                      <a:pt x="627" y="28"/>
                      <a:pt x="638" y="30"/>
                    </a:cubicBezTo>
                    <a:cubicBezTo>
                      <a:pt x="636" y="46"/>
                      <a:pt x="606" y="44"/>
                      <a:pt x="594" y="48"/>
                    </a:cubicBezTo>
                    <a:cubicBezTo>
                      <a:pt x="497" y="53"/>
                      <a:pt x="497" y="53"/>
                      <a:pt x="497" y="53"/>
                    </a:cubicBezTo>
                    <a:cubicBezTo>
                      <a:pt x="505" y="59"/>
                      <a:pt x="579" y="50"/>
                      <a:pt x="587" y="53"/>
                    </a:cubicBezTo>
                    <a:cubicBezTo>
                      <a:pt x="586" y="57"/>
                      <a:pt x="567" y="75"/>
                      <a:pt x="570" y="75"/>
                    </a:cubicBezTo>
                    <a:cubicBezTo>
                      <a:pt x="581" y="75"/>
                      <a:pt x="607" y="50"/>
                      <a:pt x="622" y="50"/>
                    </a:cubicBezTo>
                    <a:cubicBezTo>
                      <a:pt x="630" y="50"/>
                      <a:pt x="633" y="57"/>
                      <a:pt x="633" y="64"/>
                    </a:cubicBezTo>
                    <a:cubicBezTo>
                      <a:pt x="633" y="67"/>
                      <a:pt x="605" y="97"/>
                      <a:pt x="603" y="102"/>
                    </a:cubicBezTo>
                    <a:cubicBezTo>
                      <a:pt x="615" y="99"/>
                      <a:pt x="637" y="70"/>
                      <a:pt x="644" y="64"/>
                    </a:cubicBezTo>
                    <a:cubicBezTo>
                      <a:pt x="655" y="64"/>
                      <a:pt x="674" y="64"/>
                      <a:pt x="674" y="64"/>
                    </a:cubicBezTo>
                    <a:cubicBezTo>
                      <a:pt x="674" y="64"/>
                      <a:pt x="682" y="66"/>
                      <a:pt x="684" y="66"/>
                    </a:cubicBezTo>
                    <a:cubicBezTo>
                      <a:pt x="692" y="63"/>
                      <a:pt x="693" y="60"/>
                      <a:pt x="700" y="57"/>
                    </a:cubicBezTo>
                    <a:cubicBezTo>
                      <a:pt x="721" y="57"/>
                      <a:pt x="721" y="57"/>
                      <a:pt x="721" y="57"/>
                    </a:cubicBezTo>
                    <a:cubicBezTo>
                      <a:pt x="723" y="52"/>
                      <a:pt x="726" y="51"/>
                      <a:pt x="730" y="51"/>
                    </a:cubicBezTo>
                    <a:cubicBezTo>
                      <a:pt x="736" y="51"/>
                      <a:pt x="756" y="61"/>
                      <a:pt x="756" y="67"/>
                    </a:cubicBezTo>
                    <a:cubicBezTo>
                      <a:pt x="756" y="72"/>
                      <a:pt x="748" y="76"/>
                      <a:pt x="745" y="77"/>
                    </a:cubicBezTo>
                    <a:cubicBezTo>
                      <a:pt x="731" y="82"/>
                      <a:pt x="722" y="94"/>
                      <a:pt x="702" y="94"/>
                    </a:cubicBezTo>
                    <a:cubicBezTo>
                      <a:pt x="707" y="97"/>
                      <a:pt x="708" y="97"/>
                      <a:pt x="711" y="94"/>
                    </a:cubicBezTo>
                    <a:cubicBezTo>
                      <a:pt x="711" y="107"/>
                      <a:pt x="699" y="107"/>
                      <a:pt x="691" y="109"/>
                    </a:cubicBezTo>
                    <a:cubicBezTo>
                      <a:pt x="694" y="115"/>
                      <a:pt x="691" y="110"/>
                      <a:pt x="691" y="114"/>
                    </a:cubicBezTo>
                    <a:cubicBezTo>
                      <a:pt x="691" y="121"/>
                      <a:pt x="680" y="123"/>
                      <a:pt x="671" y="125"/>
                    </a:cubicBezTo>
                    <a:cubicBezTo>
                      <a:pt x="672" y="130"/>
                      <a:pt x="671" y="130"/>
                      <a:pt x="671" y="132"/>
                    </a:cubicBezTo>
                    <a:cubicBezTo>
                      <a:pt x="671" y="141"/>
                      <a:pt x="662" y="144"/>
                      <a:pt x="654" y="150"/>
                    </a:cubicBezTo>
                    <a:cubicBezTo>
                      <a:pt x="648" y="154"/>
                      <a:pt x="649" y="165"/>
                      <a:pt x="646" y="169"/>
                    </a:cubicBezTo>
                    <a:cubicBezTo>
                      <a:pt x="651" y="172"/>
                      <a:pt x="655" y="169"/>
                      <a:pt x="659" y="169"/>
                    </a:cubicBezTo>
                    <a:cubicBezTo>
                      <a:pt x="667" y="169"/>
                      <a:pt x="673" y="174"/>
                      <a:pt x="677" y="178"/>
                    </a:cubicBezTo>
                    <a:cubicBezTo>
                      <a:pt x="675" y="179"/>
                      <a:pt x="672" y="180"/>
                      <a:pt x="669" y="180"/>
                    </a:cubicBezTo>
                    <a:cubicBezTo>
                      <a:pt x="671" y="187"/>
                      <a:pt x="688" y="185"/>
                      <a:pt x="688" y="196"/>
                    </a:cubicBezTo>
                    <a:cubicBezTo>
                      <a:pt x="688" y="206"/>
                      <a:pt x="665" y="202"/>
                      <a:pt x="657" y="202"/>
                    </a:cubicBezTo>
                    <a:cubicBezTo>
                      <a:pt x="652" y="202"/>
                      <a:pt x="648" y="206"/>
                      <a:pt x="648" y="209"/>
                    </a:cubicBezTo>
                    <a:cubicBezTo>
                      <a:pt x="648" y="217"/>
                      <a:pt x="656" y="217"/>
                      <a:pt x="663" y="217"/>
                    </a:cubicBezTo>
                    <a:cubicBezTo>
                      <a:pt x="663" y="226"/>
                      <a:pt x="669" y="229"/>
                      <a:pt x="669" y="236"/>
                    </a:cubicBezTo>
                    <a:cubicBezTo>
                      <a:pt x="669" y="239"/>
                      <a:pt x="667" y="243"/>
                      <a:pt x="669" y="245"/>
                    </a:cubicBezTo>
                    <a:cubicBezTo>
                      <a:pt x="662" y="245"/>
                      <a:pt x="655" y="245"/>
                      <a:pt x="655" y="251"/>
                    </a:cubicBezTo>
                    <a:cubicBezTo>
                      <a:pt x="655" y="258"/>
                      <a:pt x="667" y="258"/>
                      <a:pt x="673" y="260"/>
                    </a:cubicBezTo>
                    <a:cubicBezTo>
                      <a:pt x="670" y="267"/>
                      <a:pt x="661" y="271"/>
                      <a:pt x="653" y="272"/>
                    </a:cubicBezTo>
                    <a:cubicBezTo>
                      <a:pt x="653" y="275"/>
                      <a:pt x="655" y="277"/>
                      <a:pt x="657" y="278"/>
                    </a:cubicBezTo>
                    <a:cubicBezTo>
                      <a:pt x="654" y="292"/>
                      <a:pt x="637" y="286"/>
                      <a:pt x="633" y="295"/>
                    </a:cubicBezTo>
                    <a:cubicBezTo>
                      <a:pt x="628" y="292"/>
                      <a:pt x="623" y="290"/>
                      <a:pt x="620" y="285"/>
                    </a:cubicBezTo>
                    <a:cubicBezTo>
                      <a:pt x="613" y="285"/>
                      <a:pt x="613" y="285"/>
                      <a:pt x="613" y="285"/>
                    </a:cubicBezTo>
                    <a:cubicBezTo>
                      <a:pt x="618" y="297"/>
                      <a:pt x="637" y="293"/>
                      <a:pt x="637" y="305"/>
                    </a:cubicBezTo>
                    <a:cubicBezTo>
                      <a:pt x="637" y="310"/>
                      <a:pt x="636" y="317"/>
                      <a:pt x="631" y="317"/>
                    </a:cubicBezTo>
                    <a:cubicBezTo>
                      <a:pt x="623" y="317"/>
                      <a:pt x="609" y="306"/>
                      <a:pt x="607" y="297"/>
                    </a:cubicBezTo>
                    <a:cubicBezTo>
                      <a:pt x="603" y="298"/>
                      <a:pt x="602" y="297"/>
                      <a:pt x="601" y="297"/>
                    </a:cubicBezTo>
                    <a:cubicBezTo>
                      <a:pt x="601" y="304"/>
                      <a:pt x="601" y="304"/>
                      <a:pt x="601" y="304"/>
                    </a:cubicBezTo>
                    <a:cubicBezTo>
                      <a:pt x="617" y="320"/>
                      <a:pt x="645" y="327"/>
                      <a:pt x="645" y="352"/>
                    </a:cubicBezTo>
                    <a:cubicBezTo>
                      <a:pt x="645" y="357"/>
                      <a:pt x="638" y="358"/>
                      <a:pt x="633" y="358"/>
                    </a:cubicBezTo>
                    <a:cubicBezTo>
                      <a:pt x="612" y="358"/>
                      <a:pt x="617" y="336"/>
                      <a:pt x="599" y="336"/>
                    </a:cubicBezTo>
                    <a:cubicBezTo>
                      <a:pt x="596" y="336"/>
                      <a:pt x="594" y="337"/>
                      <a:pt x="592" y="336"/>
                    </a:cubicBezTo>
                    <a:cubicBezTo>
                      <a:pt x="592" y="342"/>
                      <a:pt x="596" y="343"/>
                      <a:pt x="596" y="347"/>
                    </a:cubicBezTo>
                    <a:cubicBezTo>
                      <a:pt x="596" y="351"/>
                      <a:pt x="589" y="352"/>
                      <a:pt x="587" y="352"/>
                    </a:cubicBezTo>
                    <a:cubicBezTo>
                      <a:pt x="587" y="366"/>
                      <a:pt x="626" y="364"/>
                      <a:pt x="635" y="367"/>
                    </a:cubicBezTo>
                    <a:cubicBezTo>
                      <a:pt x="629" y="372"/>
                      <a:pt x="624" y="373"/>
                      <a:pt x="616" y="375"/>
                    </a:cubicBezTo>
                    <a:cubicBezTo>
                      <a:pt x="602" y="380"/>
                      <a:pt x="597" y="393"/>
                      <a:pt x="584" y="397"/>
                    </a:cubicBezTo>
                    <a:cubicBezTo>
                      <a:pt x="569" y="402"/>
                      <a:pt x="556" y="400"/>
                      <a:pt x="539" y="408"/>
                    </a:cubicBezTo>
                    <a:cubicBezTo>
                      <a:pt x="518" y="408"/>
                      <a:pt x="518" y="408"/>
                      <a:pt x="518" y="408"/>
                    </a:cubicBezTo>
                    <a:cubicBezTo>
                      <a:pt x="514" y="410"/>
                      <a:pt x="510" y="412"/>
                      <a:pt x="510" y="415"/>
                    </a:cubicBezTo>
                    <a:cubicBezTo>
                      <a:pt x="498" y="423"/>
                      <a:pt x="498" y="423"/>
                      <a:pt x="498" y="423"/>
                    </a:cubicBezTo>
                    <a:cubicBezTo>
                      <a:pt x="490" y="430"/>
                      <a:pt x="490" y="438"/>
                      <a:pt x="483" y="445"/>
                    </a:cubicBezTo>
                    <a:cubicBezTo>
                      <a:pt x="474" y="454"/>
                      <a:pt x="459" y="452"/>
                      <a:pt x="450" y="458"/>
                    </a:cubicBezTo>
                    <a:cubicBezTo>
                      <a:pt x="443" y="458"/>
                      <a:pt x="443" y="458"/>
                      <a:pt x="443" y="458"/>
                    </a:cubicBezTo>
                    <a:cubicBezTo>
                      <a:pt x="443" y="449"/>
                      <a:pt x="443" y="449"/>
                      <a:pt x="443" y="449"/>
                    </a:cubicBezTo>
                    <a:cubicBezTo>
                      <a:pt x="437" y="452"/>
                      <a:pt x="438" y="457"/>
                      <a:pt x="435" y="460"/>
                    </a:cubicBezTo>
                    <a:cubicBezTo>
                      <a:pt x="425" y="470"/>
                      <a:pt x="401" y="466"/>
                      <a:pt x="401" y="480"/>
                    </a:cubicBezTo>
                    <a:cubicBezTo>
                      <a:pt x="401" y="482"/>
                      <a:pt x="402" y="483"/>
                      <a:pt x="402" y="485"/>
                    </a:cubicBezTo>
                    <a:cubicBezTo>
                      <a:pt x="401" y="486"/>
                      <a:pt x="399" y="488"/>
                      <a:pt x="399" y="490"/>
                    </a:cubicBezTo>
                    <a:cubicBezTo>
                      <a:pt x="399" y="493"/>
                      <a:pt x="405" y="495"/>
                      <a:pt x="405" y="500"/>
                    </a:cubicBezTo>
                    <a:cubicBezTo>
                      <a:pt x="405" y="515"/>
                      <a:pt x="384" y="510"/>
                      <a:pt x="384" y="523"/>
                    </a:cubicBezTo>
                    <a:cubicBezTo>
                      <a:pt x="384" y="531"/>
                      <a:pt x="383" y="543"/>
                      <a:pt x="384" y="547"/>
                    </a:cubicBezTo>
                    <a:cubicBezTo>
                      <a:pt x="374" y="552"/>
                      <a:pt x="379" y="575"/>
                      <a:pt x="367" y="575"/>
                    </a:cubicBezTo>
                    <a:cubicBezTo>
                      <a:pt x="364" y="575"/>
                      <a:pt x="363" y="573"/>
                      <a:pt x="362" y="571"/>
                    </a:cubicBezTo>
                    <a:cubicBezTo>
                      <a:pt x="356" y="571"/>
                      <a:pt x="356" y="574"/>
                      <a:pt x="353" y="574"/>
                    </a:cubicBezTo>
                    <a:cubicBezTo>
                      <a:pt x="342" y="574"/>
                      <a:pt x="343" y="554"/>
                      <a:pt x="332" y="554"/>
                    </a:cubicBezTo>
                    <a:cubicBezTo>
                      <a:pt x="326" y="554"/>
                      <a:pt x="319" y="559"/>
                      <a:pt x="313" y="560"/>
                    </a:cubicBezTo>
                    <a:cubicBezTo>
                      <a:pt x="310" y="550"/>
                      <a:pt x="306" y="553"/>
                      <a:pt x="299" y="547"/>
                    </a:cubicBezTo>
                    <a:cubicBezTo>
                      <a:pt x="296" y="546"/>
                      <a:pt x="297" y="539"/>
                      <a:pt x="296" y="539"/>
                    </a:cubicBezTo>
                    <a:cubicBezTo>
                      <a:pt x="287" y="531"/>
                      <a:pt x="270" y="512"/>
                      <a:pt x="270" y="499"/>
                    </a:cubicBezTo>
                    <a:cubicBezTo>
                      <a:pt x="270" y="493"/>
                      <a:pt x="274" y="494"/>
                      <a:pt x="277" y="490"/>
                    </a:cubicBezTo>
                    <a:cubicBezTo>
                      <a:pt x="270" y="482"/>
                      <a:pt x="268" y="493"/>
                      <a:pt x="260" y="489"/>
                    </a:cubicBezTo>
                    <a:cubicBezTo>
                      <a:pt x="259" y="487"/>
                      <a:pt x="257" y="479"/>
                      <a:pt x="256" y="475"/>
                    </a:cubicBezTo>
                    <a:cubicBezTo>
                      <a:pt x="253" y="466"/>
                      <a:pt x="241" y="461"/>
                      <a:pt x="241" y="449"/>
                    </a:cubicBezTo>
                    <a:cubicBezTo>
                      <a:pt x="241" y="445"/>
                      <a:pt x="244" y="443"/>
                      <a:pt x="246" y="438"/>
                    </a:cubicBezTo>
                    <a:cubicBezTo>
                      <a:pt x="243" y="437"/>
                      <a:pt x="240" y="436"/>
                      <a:pt x="237" y="438"/>
                    </a:cubicBezTo>
                    <a:cubicBezTo>
                      <a:pt x="237" y="428"/>
                      <a:pt x="237" y="428"/>
                      <a:pt x="237" y="428"/>
                    </a:cubicBezTo>
                    <a:cubicBezTo>
                      <a:pt x="243" y="420"/>
                      <a:pt x="246" y="411"/>
                      <a:pt x="255" y="404"/>
                    </a:cubicBezTo>
                    <a:lnTo>
                      <a:pt x="255" y="403"/>
                    </a:lnTo>
                    <a:close/>
                  </a:path>
                </a:pathLst>
              </a:custGeom>
              <a:grpFill/>
              <a:ln w="9525">
                <a:noFill/>
                <a:round/>
              </a:ln>
            </p:spPr>
            <p:txBody>
              <a:bodyPr vert="horz" wrap="square" lIns="91440" tIns="45720" rIns="91440" bIns="45720" numCol="1" anchor="t" anchorCtr="0" compatLnSpc="1"/>
              <a:lstStyle/>
              <a:p>
                <a:endParaRPr lang="en-US" dirty="0">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433" name="Freeform 89"/>
              <p:cNvSpPr/>
              <p:nvPr/>
            </p:nvSpPr>
            <p:spPr bwMode="auto">
              <a:xfrm>
                <a:off x="3470275" y="1443038"/>
                <a:ext cx="47625" cy="31750"/>
              </a:xfrm>
              <a:custGeom>
                <a:avLst/>
                <a:gdLst/>
                <a:ahLst/>
                <a:cxnLst>
                  <a:cxn ang="0">
                    <a:pos x="9" y="24"/>
                  </a:cxn>
                  <a:cxn ang="0">
                    <a:pos x="0" y="9"/>
                  </a:cxn>
                  <a:cxn ang="0">
                    <a:pos x="10" y="0"/>
                  </a:cxn>
                  <a:cxn ang="0">
                    <a:pos x="36" y="16"/>
                  </a:cxn>
                  <a:cxn ang="0">
                    <a:pos x="19" y="24"/>
                  </a:cxn>
                  <a:cxn ang="0">
                    <a:pos x="9" y="24"/>
                  </a:cxn>
                </a:cxnLst>
                <a:rect l="0" t="0" r="r" b="b"/>
                <a:pathLst>
                  <a:path w="36" h="24">
                    <a:moveTo>
                      <a:pt x="9" y="24"/>
                    </a:moveTo>
                    <a:cubicBezTo>
                      <a:pt x="5" y="24"/>
                      <a:pt x="0" y="14"/>
                      <a:pt x="0" y="9"/>
                    </a:cubicBezTo>
                    <a:cubicBezTo>
                      <a:pt x="0" y="2"/>
                      <a:pt x="6" y="0"/>
                      <a:pt x="10" y="0"/>
                    </a:cubicBezTo>
                    <a:cubicBezTo>
                      <a:pt x="21" y="0"/>
                      <a:pt x="25" y="12"/>
                      <a:pt x="36" y="16"/>
                    </a:cubicBezTo>
                    <a:cubicBezTo>
                      <a:pt x="35" y="23"/>
                      <a:pt x="26" y="24"/>
                      <a:pt x="19" y="24"/>
                    </a:cubicBezTo>
                    <a:lnTo>
                      <a:pt x="9" y="24"/>
                    </a:lnTo>
                    <a:close/>
                  </a:path>
                </a:pathLst>
              </a:custGeom>
              <a:grpFill/>
              <a:ln w="9525">
                <a:noFill/>
                <a:round/>
              </a:ln>
            </p:spPr>
            <p:txBody>
              <a:bodyPr vert="horz" wrap="square" lIns="91440" tIns="45720" rIns="91440" bIns="45720" numCol="1" anchor="t" anchorCtr="0" compatLnSpc="1"/>
              <a:lstStyle/>
              <a:p>
                <a:endParaRPr lang="en-US" dirty="0">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434" name="Freeform 90"/>
              <p:cNvSpPr/>
              <p:nvPr/>
            </p:nvSpPr>
            <p:spPr bwMode="auto">
              <a:xfrm>
                <a:off x="4070350" y="1277938"/>
                <a:ext cx="26988" cy="15875"/>
              </a:xfrm>
              <a:custGeom>
                <a:avLst/>
                <a:gdLst/>
                <a:ahLst/>
                <a:cxnLst>
                  <a:cxn ang="0">
                    <a:pos x="6" y="12"/>
                  </a:cxn>
                  <a:cxn ang="0">
                    <a:pos x="0" y="5"/>
                  </a:cxn>
                  <a:cxn ang="0">
                    <a:pos x="4" y="0"/>
                  </a:cxn>
                  <a:cxn ang="0">
                    <a:pos x="12" y="0"/>
                  </a:cxn>
                  <a:cxn ang="0">
                    <a:pos x="12" y="5"/>
                  </a:cxn>
                  <a:cxn ang="0">
                    <a:pos x="20" y="5"/>
                  </a:cxn>
                  <a:cxn ang="0">
                    <a:pos x="6" y="12"/>
                  </a:cxn>
                </a:cxnLst>
                <a:rect l="0" t="0" r="r" b="b"/>
                <a:pathLst>
                  <a:path w="20" h="12">
                    <a:moveTo>
                      <a:pt x="6" y="12"/>
                    </a:moveTo>
                    <a:cubicBezTo>
                      <a:pt x="2" y="12"/>
                      <a:pt x="0" y="8"/>
                      <a:pt x="0" y="5"/>
                    </a:cubicBezTo>
                    <a:cubicBezTo>
                      <a:pt x="0" y="3"/>
                      <a:pt x="3" y="1"/>
                      <a:pt x="4" y="0"/>
                    </a:cubicBezTo>
                    <a:cubicBezTo>
                      <a:pt x="12" y="0"/>
                      <a:pt x="12" y="0"/>
                      <a:pt x="12" y="0"/>
                    </a:cubicBezTo>
                    <a:cubicBezTo>
                      <a:pt x="12" y="3"/>
                      <a:pt x="12" y="4"/>
                      <a:pt x="12" y="5"/>
                    </a:cubicBezTo>
                    <a:cubicBezTo>
                      <a:pt x="20" y="5"/>
                      <a:pt x="20" y="5"/>
                      <a:pt x="20" y="5"/>
                    </a:cubicBezTo>
                    <a:cubicBezTo>
                      <a:pt x="17" y="7"/>
                      <a:pt x="10" y="12"/>
                      <a:pt x="6" y="12"/>
                    </a:cubicBezTo>
                    <a:close/>
                  </a:path>
                </a:pathLst>
              </a:custGeom>
              <a:grpFill/>
              <a:ln w="9525">
                <a:noFill/>
                <a:round/>
              </a:ln>
            </p:spPr>
            <p:txBody>
              <a:bodyPr vert="horz" wrap="square" lIns="91440" tIns="45720" rIns="91440" bIns="45720" numCol="1" anchor="t" anchorCtr="0" compatLnSpc="1"/>
              <a:lstStyle/>
              <a:p>
                <a:endParaRPr lang="en-US" dirty="0">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435" name="Freeform 91"/>
              <p:cNvSpPr/>
              <p:nvPr/>
            </p:nvSpPr>
            <p:spPr bwMode="auto">
              <a:xfrm>
                <a:off x="3397250" y="1928813"/>
                <a:ext cx="109538" cy="106363"/>
              </a:xfrm>
              <a:custGeom>
                <a:avLst/>
                <a:gdLst/>
                <a:ahLst/>
                <a:cxnLst>
                  <a:cxn ang="0">
                    <a:pos x="4" y="67"/>
                  </a:cxn>
                  <a:cxn ang="0">
                    <a:pos x="0" y="62"/>
                  </a:cxn>
                  <a:cxn ang="0">
                    <a:pos x="8" y="54"/>
                  </a:cxn>
                  <a:cxn ang="0">
                    <a:pos x="8" y="51"/>
                  </a:cxn>
                  <a:cxn ang="0">
                    <a:pos x="4" y="49"/>
                  </a:cxn>
                  <a:cxn ang="0">
                    <a:pos x="28" y="13"/>
                  </a:cxn>
                  <a:cxn ang="0">
                    <a:pos x="41" y="0"/>
                  </a:cxn>
                  <a:cxn ang="0">
                    <a:pos x="44" y="4"/>
                  </a:cxn>
                  <a:cxn ang="0">
                    <a:pos x="32" y="27"/>
                  </a:cxn>
                  <a:cxn ang="0">
                    <a:pos x="32" y="31"/>
                  </a:cxn>
                  <a:cxn ang="0">
                    <a:pos x="39" y="27"/>
                  </a:cxn>
                  <a:cxn ang="0">
                    <a:pos x="46" y="29"/>
                  </a:cxn>
                  <a:cxn ang="0">
                    <a:pos x="44" y="32"/>
                  </a:cxn>
                  <a:cxn ang="0">
                    <a:pos x="44" y="36"/>
                  </a:cxn>
                  <a:cxn ang="0">
                    <a:pos x="52" y="36"/>
                  </a:cxn>
                  <a:cxn ang="0">
                    <a:pos x="52" y="38"/>
                  </a:cxn>
                  <a:cxn ang="0">
                    <a:pos x="57" y="36"/>
                  </a:cxn>
                  <a:cxn ang="0">
                    <a:pos x="70" y="36"/>
                  </a:cxn>
                  <a:cxn ang="0">
                    <a:pos x="69" y="51"/>
                  </a:cxn>
                  <a:cxn ang="0">
                    <a:pos x="74" y="49"/>
                  </a:cxn>
                  <a:cxn ang="0">
                    <a:pos x="70" y="56"/>
                  </a:cxn>
                  <a:cxn ang="0">
                    <a:pos x="73" y="63"/>
                  </a:cxn>
                  <a:cxn ang="0">
                    <a:pos x="79" y="60"/>
                  </a:cxn>
                  <a:cxn ang="0">
                    <a:pos x="82" y="70"/>
                  </a:cxn>
                  <a:cxn ang="0">
                    <a:pos x="75" y="80"/>
                  </a:cxn>
                  <a:cxn ang="0">
                    <a:pos x="71" y="75"/>
                  </a:cxn>
                  <a:cxn ang="0">
                    <a:pos x="67" y="74"/>
                  </a:cxn>
                  <a:cxn ang="0">
                    <a:pos x="63" y="62"/>
                  </a:cxn>
                  <a:cxn ang="0">
                    <a:pos x="50" y="74"/>
                  </a:cxn>
                  <a:cxn ang="0">
                    <a:pos x="47" y="74"/>
                  </a:cxn>
                  <a:cxn ang="0">
                    <a:pos x="52" y="67"/>
                  </a:cxn>
                  <a:cxn ang="0">
                    <a:pos x="40" y="65"/>
                  </a:cxn>
                  <a:cxn ang="0">
                    <a:pos x="31" y="67"/>
                  </a:cxn>
                  <a:cxn ang="0">
                    <a:pos x="18" y="64"/>
                  </a:cxn>
                  <a:cxn ang="0">
                    <a:pos x="4" y="67"/>
                  </a:cxn>
                </a:cxnLst>
                <a:rect l="0" t="0" r="r" b="b"/>
                <a:pathLst>
                  <a:path w="82" h="80">
                    <a:moveTo>
                      <a:pt x="4" y="67"/>
                    </a:moveTo>
                    <a:cubicBezTo>
                      <a:pt x="2" y="67"/>
                      <a:pt x="0" y="64"/>
                      <a:pt x="0" y="62"/>
                    </a:cubicBezTo>
                    <a:cubicBezTo>
                      <a:pt x="0" y="61"/>
                      <a:pt x="8" y="55"/>
                      <a:pt x="8" y="54"/>
                    </a:cubicBezTo>
                    <a:cubicBezTo>
                      <a:pt x="8" y="51"/>
                      <a:pt x="8" y="51"/>
                      <a:pt x="8" y="51"/>
                    </a:cubicBezTo>
                    <a:cubicBezTo>
                      <a:pt x="6" y="51"/>
                      <a:pt x="5" y="51"/>
                      <a:pt x="4" y="49"/>
                    </a:cubicBezTo>
                    <a:cubicBezTo>
                      <a:pt x="17" y="43"/>
                      <a:pt x="21" y="23"/>
                      <a:pt x="28" y="13"/>
                    </a:cubicBezTo>
                    <a:cubicBezTo>
                      <a:pt x="32" y="7"/>
                      <a:pt x="34" y="0"/>
                      <a:pt x="41" y="0"/>
                    </a:cubicBezTo>
                    <a:cubicBezTo>
                      <a:pt x="43" y="0"/>
                      <a:pt x="44" y="3"/>
                      <a:pt x="44" y="4"/>
                    </a:cubicBezTo>
                    <a:cubicBezTo>
                      <a:pt x="44" y="14"/>
                      <a:pt x="35" y="19"/>
                      <a:pt x="32" y="27"/>
                    </a:cubicBezTo>
                    <a:cubicBezTo>
                      <a:pt x="32" y="31"/>
                      <a:pt x="32" y="31"/>
                      <a:pt x="32" y="31"/>
                    </a:cubicBezTo>
                    <a:cubicBezTo>
                      <a:pt x="36" y="30"/>
                      <a:pt x="36" y="27"/>
                      <a:pt x="39" y="27"/>
                    </a:cubicBezTo>
                    <a:cubicBezTo>
                      <a:pt x="42" y="27"/>
                      <a:pt x="44" y="28"/>
                      <a:pt x="46" y="29"/>
                    </a:cubicBezTo>
                    <a:cubicBezTo>
                      <a:pt x="44" y="32"/>
                      <a:pt x="44" y="32"/>
                      <a:pt x="44" y="32"/>
                    </a:cubicBezTo>
                    <a:cubicBezTo>
                      <a:pt x="44" y="36"/>
                      <a:pt x="44" y="36"/>
                      <a:pt x="44" y="36"/>
                    </a:cubicBezTo>
                    <a:cubicBezTo>
                      <a:pt x="52" y="36"/>
                      <a:pt x="52" y="36"/>
                      <a:pt x="52" y="36"/>
                    </a:cubicBezTo>
                    <a:cubicBezTo>
                      <a:pt x="52" y="36"/>
                      <a:pt x="52" y="38"/>
                      <a:pt x="52" y="38"/>
                    </a:cubicBezTo>
                    <a:cubicBezTo>
                      <a:pt x="57" y="36"/>
                      <a:pt x="57" y="36"/>
                      <a:pt x="57" y="36"/>
                    </a:cubicBezTo>
                    <a:cubicBezTo>
                      <a:pt x="62" y="37"/>
                      <a:pt x="68" y="37"/>
                      <a:pt x="70" y="36"/>
                    </a:cubicBezTo>
                    <a:cubicBezTo>
                      <a:pt x="70" y="40"/>
                      <a:pt x="69" y="44"/>
                      <a:pt x="69" y="51"/>
                    </a:cubicBezTo>
                    <a:cubicBezTo>
                      <a:pt x="70" y="50"/>
                      <a:pt x="73" y="49"/>
                      <a:pt x="74" y="49"/>
                    </a:cubicBezTo>
                    <a:cubicBezTo>
                      <a:pt x="74" y="53"/>
                      <a:pt x="70" y="54"/>
                      <a:pt x="70" y="56"/>
                    </a:cubicBezTo>
                    <a:cubicBezTo>
                      <a:pt x="70" y="58"/>
                      <a:pt x="73" y="60"/>
                      <a:pt x="73" y="63"/>
                    </a:cubicBezTo>
                    <a:cubicBezTo>
                      <a:pt x="77" y="63"/>
                      <a:pt x="76" y="62"/>
                      <a:pt x="79" y="60"/>
                    </a:cubicBezTo>
                    <a:cubicBezTo>
                      <a:pt x="79" y="66"/>
                      <a:pt x="82" y="65"/>
                      <a:pt x="82" y="70"/>
                    </a:cubicBezTo>
                    <a:cubicBezTo>
                      <a:pt x="82" y="75"/>
                      <a:pt x="79" y="80"/>
                      <a:pt x="75" y="80"/>
                    </a:cubicBezTo>
                    <a:cubicBezTo>
                      <a:pt x="72" y="80"/>
                      <a:pt x="71" y="77"/>
                      <a:pt x="71" y="75"/>
                    </a:cubicBezTo>
                    <a:cubicBezTo>
                      <a:pt x="69" y="75"/>
                      <a:pt x="69" y="74"/>
                      <a:pt x="67" y="74"/>
                    </a:cubicBezTo>
                    <a:cubicBezTo>
                      <a:pt x="64" y="74"/>
                      <a:pt x="66" y="66"/>
                      <a:pt x="63" y="62"/>
                    </a:cubicBezTo>
                    <a:cubicBezTo>
                      <a:pt x="59" y="67"/>
                      <a:pt x="55" y="74"/>
                      <a:pt x="50" y="74"/>
                    </a:cubicBezTo>
                    <a:cubicBezTo>
                      <a:pt x="49" y="74"/>
                      <a:pt x="47" y="75"/>
                      <a:pt x="47" y="74"/>
                    </a:cubicBezTo>
                    <a:cubicBezTo>
                      <a:pt x="47" y="70"/>
                      <a:pt x="51" y="70"/>
                      <a:pt x="52" y="67"/>
                    </a:cubicBezTo>
                    <a:cubicBezTo>
                      <a:pt x="48" y="67"/>
                      <a:pt x="42" y="70"/>
                      <a:pt x="40" y="65"/>
                    </a:cubicBezTo>
                    <a:cubicBezTo>
                      <a:pt x="37" y="66"/>
                      <a:pt x="34" y="67"/>
                      <a:pt x="31" y="67"/>
                    </a:cubicBezTo>
                    <a:cubicBezTo>
                      <a:pt x="25" y="67"/>
                      <a:pt x="23" y="64"/>
                      <a:pt x="18" y="64"/>
                    </a:cubicBezTo>
                    <a:cubicBezTo>
                      <a:pt x="11" y="64"/>
                      <a:pt x="9" y="67"/>
                      <a:pt x="4" y="67"/>
                    </a:cubicBezTo>
                    <a:close/>
                  </a:path>
                </a:pathLst>
              </a:custGeom>
              <a:grpFill/>
              <a:ln w="9525">
                <a:noFill/>
                <a:round/>
              </a:ln>
            </p:spPr>
            <p:txBody>
              <a:bodyPr vert="horz" wrap="square" lIns="91440" tIns="45720" rIns="91440" bIns="45720" numCol="1" anchor="t" anchorCtr="0" compatLnSpc="1"/>
              <a:lstStyle/>
              <a:p>
                <a:endParaRPr lang="en-US" dirty="0">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436" name="Freeform 92"/>
              <p:cNvSpPr/>
              <p:nvPr/>
            </p:nvSpPr>
            <p:spPr bwMode="auto">
              <a:xfrm>
                <a:off x="2427288" y="2314575"/>
                <a:ext cx="671513" cy="450850"/>
              </a:xfrm>
              <a:custGeom>
                <a:avLst/>
                <a:gdLst/>
                <a:ahLst/>
                <a:cxnLst>
                  <a:cxn ang="0">
                    <a:pos x="250" y="98"/>
                  </a:cxn>
                  <a:cxn ang="0">
                    <a:pos x="246" y="141"/>
                  </a:cxn>
                  <a:cxn ang="0">
                    <a:pos x="251" y="160"/>
                  </a:cxn>
                  <a:cxn ang="0">
                    <a:pos x="281" y="192"/>
                  </a:cxn>
                  <a:cxn ang="0">
                    <a:pos x="312" y="191"/>
                  </a:cxn>
                  <a:cxn ang="0">
                    <a:pos x="327" y="187"/>
                  </a:cxn>
                  <a:cxn ang="0">
                    <a:pos x="363" y="152"/>
                  </a:cxn>
                  <a:cxn ang="0">
                    <a:pos x="382" y="154"/>
                  </a:cxn>
                  <a:cxn ang="0">
                    <a:pos x="374" y="180"/>
                  </a:cxn>
                  <a:cxn ang="0">
                    <a:pos x="369" y="192"/>
                  </a:cxn>
                  <a:cxn ang="0">
                    <a:pos x="365" y="213"/>
                  </a:cxn>
                  <a:cxn ang="0">
                    <a:pos x="357" y="224"/>
                  </a:cxn>
                  <a:cxn ang="0">
                    <a:pos x="405" y="226"/>
                  </a:cxn>
                  <a:cxn ang="0">
                    <a:pos x="426" y="242"/>
                  </a:cxn>
                  <a:cxn ang="0">
                    <a:pos x="423" y="289"/>
                  </a:cxn>
                  <a:cxn ang="0">
                    <a:pos x="451" y="316"/>
                  </a:cxn>
                  <a:cxn ang="0">
                    <a:pos x="504" y="322"/>
                  </a:cxn>
                  <a:cxn ang="0">
                    <a:pos x="488" y="329"/>
                  </a:cxn>
                  <a:cxn ang="0">
                    <a:pos x="480" y="316"/>
                  </a:cxn>
                  <a:cxn ang="0">
                    <a:pos x="468" y="332"/>
                  </a:cxn>
                  <a:cxn ang="0">
                    <a:pos x="446" y="326"/>
                  </a:cxn>
                  <a:cxn ang="0">
                    <a:pos x="431" y="323"/>
                  </a:cxn>
                  <a:cxn ang="0">
                    <a:pos x="406" y="302"/>
                  </a:cxn>
                  <a:cxn ang="0">
                    <a:pos x="402" y="306"/>
                  </a:cxn>
                  <a:cxn ang="0">
                    <a:pos x="391" y="281"/>
                  </a:cxn>
                  <a:cxn ang="0">
                    <a:pos x="372" y="260"/>
                  </a:cxn>
                  <a:cxn ang="0">
                    <a:pos x="345" y="255"/>
                  </a:cxn>
                  <a:cxn ang="0">
                    <a:pos x="294" y="226"/>
                  </a:cxn>
                  <a:cxn ang="0">
                    <a:pos x="282" y="222"/>
                  </a:cxn>
                  <a:cxn ang="0">
                    <a:pos x="256" y="227"/>
                  </a:cxn>
                  <a:cxn ang="0">
                    <a:pos x="221" y="214"/>
                  </a:cxn>
                  <a:cxn ang="0">
                    <a:pos x="195" y="203"/>
                  </a:cxn>
                  <a:cxn ang="0">
                    <a:pos x="175" y="195"/>
                  </a:cxn>
                  <a:cxn ang="0">
                    <a:pos x="148" y="172"/>
                  </a:cxn>
                  <a:cxn ang="0">
                    <a:pos x="148" y="150"/>
                  </a:cxn>
                  <a:cxn ang="0">
                    <a:pos x="102" y="101"/>
                  </a:cxn>
                  <a:cxn ang="0">
                    <a:pos x="82" y="68"/>
                  </a:cxn>
                  <a:cxn ang="0">
                    <a:pos x="62" y="53"/>
                  </a:cxn>
                  <a:cxn ang="0">
                    <a:pos x="49" y="22"/>
                  </a:cxn>
                  <a:cxn ang="0">
                    <a:pos x="28" y="19"/>
                  </a:cxn>
                  <a:cxn ang="0">
                    <a:pos x="49" y="53"/>
                  </a:cxn>
                  <a:cxn ang="0">
                    <a:pos x="73" y="95"/>
                  </a:cxn>
                  <a:cxn ang="0">
                    <a:pos x="96" y="130"/>
                  </a:cxn>
                  <a:cxn ang="0">
                    <a:pos x="86" y="127"/>
                  </a:cxn>
                  <a:cxn ang="0">
                    <a:pos x="65" y="109"/>
                  </a:cxn>
                  <a:cxn ang="0">
                    <a:pos x="52" y="84"/>
                  </a:cxn>
                  <a:cxn ang="0">
                    <a:pos x="40" y="69"/>
                  </a:cxn>
                  <a:cxn ang="0">
                    <a:pos x="11" y="24"/>
                  </a:cxn>
                  <a:cxn ang="0">
                    <a:pos x="0" y="0"/>
                  </a:cxn>
                  <a:cxn ang="0">
                    <a:pos x="76" y="16"/>
                  </a:cxn>
                  <a:cxn ang="0">
                    <a:pos x="113" y="10"/>
                  </a:cxn>
                  <a:cxn ang="0">
                    <a:pos x="152" y="29"/>
                  </a:cxn>
                  <a:cxn ang="0">
                    <a:pos x="188" y="38"/>
                  </a:cxn>
                  <a:cxn ang="0">
                    <a:pos x="249" y="90"/>
                  </a:cxn>
                  <a:cxn ang="0">
                    <a:pos x="247" y="86"/>
                  </a:cxn>
                </a:cxnLst>
                <a:rect l="0" t="0" r="r" b="b"/>
                <a:pathLst>
                  <a:path w="504" h="338">
                    <a:moveTo>
                      <a:pt x="248" y="91"/>
                    </a:moveTo>
                    <a:cubicBezTo>
                      <a:pt x="249" y="94"/>
                      <a:pt x="250" y="96"/>
                      <a:pt x="250" y="98"/>
                    </a:cubicBezTo>
                    <a:cubicBezTo>
                      <a:pt x="250" y="106"/>
                      <a:pt x="247" y="109"/>
                      <a:pt x="246" y="116"/>
                    </a:cubicBezTo>
                    <a:cubicBezTo>
                      <a:pt x="246" y="141"/>
                      <a:pt x="246" y="141"/>
                      <a:pt x="246" y="141"/>
                    </a:cubicBezTo>
                    <a:cubicBezTo>
                      <a:pt x="245" y="144"/>
                      <a:pt x="248" y="148"/>
                      <a:pt x="249" y="150"/>
                    </a:cubicBezTo>
                    <a:cubicBezTo>
                      <a:pt x="251" y="154"/>
                      <a:pt x="249" y="156"/>
                      <a:pt x="251" y="160"/>
                    </a:cubicBezTo>
                    <a:cubicBezTo>
                      <a:pt x="252" y="164"/>
                      <a:pt x="258" y="170"/>
                      <a:pt x="261" y="173"/>
                    </a:cubicBezTo>
                    <a:cubicBezTo>
                      <a:pt x="269" y="181"/>
                      <a:pt x="269" y="188"/>
                      <a:pt x="281" y="192"/>
                    </a:cubicBezTo>
                    <a:cubicBezTo>
                      <a:pt x="285" y="193"/>
                      <a:pt x="285" y="197"/>
                      <a:pt x="288" y="197"/>
                    </a:cubicBezTo>
                    <a:cubicBezTo>
                      <a:pt x="297" y="197"/>
                      <a:pt x="304" y="191"/>
                      <a:pt x="312" y="191"/>
                    </a:cubicBezTo>
                    <a:cubicBezTo>
                      <a:pt x="317" y="191"/>
                      <a:pt x="319" y="194"/>
                      <a:pt x="321" y="194"/>
                    </a:cubicBezTo>
                    <a:cubicBezTo>
                      <a:pt x="324" y="194"/>
                      <a:pt x="327" y="188"/>
                      <a:pt x="327" y="187"/>
                    </a:cubicBezTo>
                    <a:cubicBezTo>
                      <a:pt x="329" y="181"/>
                      <a:pt x="336" y="176"/>
                      <a:pt x="336" y="169"/>
                    </a:cubicBezTo>
                    <a:cubicBezTo>
                      <a:pt x="336" y="156"/>
                      <a:pt x="351" y="152"/>
                      <a:pt x="363" y="152"/>
                    </a:cubicBezTo>
                    <a:cubicBezTo>
                      <a:pt x="367" y="152"/>
                      <a:pt x="370" y="152"/>
                      <a:pt x="372" y="153"/>
                    </a:cubicBezTo>
                    <a:cubicBezTo>
                      <a:pt x="373" y="154"/>
                      <a:pt x="379" y="154"/>
                      <a:pt x="382" y="154"/>
                    </a:cubicBezTo>
                    <a:cubicBezTo>
                      <a:pt x="382" y="155"/>
                      <a:pt x="382" y="157"/>
                      <a:pt x="382" y="158"/>
                    </a:cubicBezTo>
                    <a:cubicBezTo>
                      <a:pt x="382" y="164"/>
                      <a:pt x="374" y="172"/>
                      <a:pt x="374" y="180"/>
                    </a:cubicBezTo>
                    <a:cubicBezTo>
                      <a:pt x="374" y="188"/>
                      <a:pt x="372" y="191"/>
                      <a:pt x="369" y="195"/>
                    </a:cubicBezTo>
                    <a:cubicBezTo>
                      <a:pt x="369" y="194"/>
                      <a:pt x="369" y="193"/>
                      <a:pt x="369" y="192"/>
                    </a:cubicBezTo>
                    <a:cubicBezTo>
                      <a:pt x="368" y="192"/>
                      <a:pt x="367" y="192"/>
                      <a:pt x="365" y="192"/>
                    </a:cubicBezTo>
                    <a:cubicBezTo>
                      <a:pt x="365" y="197"/>
                      <a:pt x="365" y="207"/>
                      <a:pt x="365" y="213"/>
                    </a:cubicBezTo>
                    <a:cubicBezTo>
                      <a:pt x="365" y="217"/>
                      <a:pt x="360" y="219"/>
                      <a:pt x="357" y="222"/>
                    </a:cubicBezTo>
                    <a:cubicBezTo>
                      <a:pt x="357" y="223"/>
                      <a:pt x="357" y="223"/>
                      <a:pt x="357" y="224"/>
                    </a:cubicBezTo>
                    <a:cubicBezTo>
                      <a:pt x="357" y="227"/>
                      <a:pt x="360" y="229"/>
                      <a:pt x="363" y="229"/>
                    </a:cubicBezTo>
                    <a:cubicBezTo>
                      <a:pt x="377" y="229"/>
                      <a:pt x="389" y="226"/>
                      <a:pt x="405" y="226"/>
                    </a:cubicBezTo>
                    <a:cubicBezTo>
                      <a:pt x="415" y="226"/>
                      <a:pt x="418" y="234"/>
                      <a:pt x="426" y="236"/>
                    </a:cubicBezTo>
                    <a:cubicBezTo>
                      <a:pt x="426" y="238"/>
                      <a:pt x="426" y="240"/>
                      <a:pt x="426" y="242"/>
                    </a:cubicBezTo>
                    <a:cubicBezTo>
                      <a:pt x="426" y="246"/>
                      <a:pt x="425" y="257"/>
                      <a:pt x="423" y="262"/>
                    </a:cubicBezTo>
                    <a:cubicBezTo>
                      <a:pt x="423" y="272"/>
                      <a:pt x="423" y="281"/>
                      <a:pt x="423" y="289"/>
                    </a:cubicBezTo>
                    <a:cubicBezTo>
                      <a:pt x="423" y="298"/>
                      <a:pt x="432" y="302"/>
                      <a:pt x="439" y="306"/>
                    </a:cubicBezTo>
                    <a:cubicBezTo>
                      <a:pt x="444" y="308"/>
                      <a:pt x="444" y="316"/>
                      <a:pt x="451" y="316"/>
                    </a:cubicBezTo>
                    <a:cubicBezTo>
                      <a:pt x="463" y="316"/>
                      <a:pt x="469" y="307"/>
                      <a:pt x="479" y="307"/>
                    </a:cubicBezTo>
                    <a:cubicBezTo>
                      <a:pt x="491" y="307"/>
                      <a:pt x="497" y="316"/>
                      <a:pt x="504" y="322"/>
                    </a:cubicBezTo>
                    <a:cubicBezTo>
                      <a:pt x="503" y="323"/>
                      <a:pt x="494" y="333"/>
                      <a:pt x="493" y="332"/>
                    </a:cubicBezTo>
                    <a:cubicBezTo>
                      <a:pt x="492" y="331"/>
                      <a:pt x="488" y="330"/>
                      <a:pt x="488" y="329"/>
                    </a:cubicBezTo>
                    <a:cubicBezTo>
                      <a:pt x="488" y="327"/>
                      <a:pt x="490" y="326"/>
                      <a:pt x="491" y="324"/>
                    </a:cubicBezTo>
                    <a:cubicBezTo>
                      <a:pt x="486" y="322"/>
                      <a:pt x="484" y="316"/>
                      <a:pt x="480" y="316"/>
                    </a:cubicBezTo>
                    <a:cubicBezTo>
                      <a:pt x="476" y="316"/>
                      <a:pt x="464" y="325"/>
                      <a:pt x="464" y="328"/>
                    </a:cubicBezTo>
                    <a:cubicBezTo>
                      <a:pt x="464" y="330"/>
                      <a:pt x="467" y="331"/>
                      <a:pt x="468" y="332"/>
                    </a:cubicBezTo>
                    <a:cubicBezTo>
                      <a:pt x="467" y="336"/>
                      <a:pt x="465" y="338"/>
                      <a:pt x="461" y="338"/>
                    </a:cubicBezTo>
                    <a:cubicBezTo>
                      <a:pt x="454" y="338"/>
                      <a:pt x="450" y="330"/>
                      <a:pt x="446" y="326"/>
                    </a:cubicBezTo>
                    <a:cubicBezTo>
                      <a:pt x="443" y="323"/>
                      <a:pt x="436" y="326"/>
                      <a:pt x="433" y="326"/>
                    </a:cubicBezTo>
                    <a:cubicBezTo>
                      <a:pt x="432" y="326"/>
                      <a:pt x="431" y="324"/>
                      <a:pt x="431" y="323"/>
                    </a:cubicBezTo>
                    <a:cubicBezTo>
                      <a:pt x="424" y="322"/>
                      <a:pt x="424" y="318"/>
                      <a:pt x="423" y="314"/>
                    </a:cubicBezTo>
                    <a:cubicBezTo>
                      <a:pt x="421" y="311"/>
                      <a:pt x="406" y="302"/>
                      <a:pt x="406" y="302"/>
                    </a:cubicBezTo>
                    <a:cubicBezTo>
                      <a:pt x="405" y="304"/>
                      <a:pt x="405" y="305"/>
                      <a:pt x="406" y="306"/>
                    </a:cubicBezTo>
                    <a:cubicBezTo>
                      <a:pt x="402" y="306"/>
                      <a:pt x="402" y="306"/>
                      <a:pt x="402" y="306"/>
                    </a:cubicBezTo>
                    <a:cubicBezTo>
                      <a:pt x="395" y="302"/>
                      <a:pt x="399" y="296"/>
                      <a:pt x="397" y="289"/>
                    </a:cubicBezTo>
                    <a:cubicBezTo>
                      <a:pt x="396" y="285"/>
                      <a:pt x="394" y="284"/>
                      <a:pt x="391" y="281"/>
                    </a:cubicBezTo>
                    <a:cubicBezTo>
                      <a:pt x="384" y="274"/>
                      <a:pt x="377" y="270"/>
                      <a:pt x="374" y="260"/>
                    </a:cubicBezTo>
                    <a:cubicBezTo>
                      <a:pt x="373" y="260"/>
                      <a:pt x="372" y="260"/>
                      <a:pt x="372" y="260"/>
                    </a:cubicBezTo>
                    <a:cubicBezTo>
                      <a:pt x="368" y="260"/>
                      <a:pt x="366" y="262"/>
                      <a:pt x="363" y="262"/>
                    </a:cubicBezTo>
                    <a:cubicBezTo>
                      <a:pt x="355" y="262"/>
                      <a:pt x="350" y="257"/>
                      <a:pt x="345" y="255"/>
                    </a:cubicBezTo>
                    <a:cubicBezTo>
                      <a:pt x="336" y="251"/>
                      <a:pt x="330" y="253"/>
                      <a:pt x="321" y="248"/>
                    </a:cubicBezTo>
                    <a:cubicBezTo>
                      <a:pt x="308" y="242"/>
                      <a:pt x="306" y="232"/>
                      <a:pt x="294" y="226"/>
                    </a:cubicBezTo>
                    <a:cubicBezTo>
                      <a:pt x="291" y="226"/>
                      <a:pt x="291" y="226"/>
                      <a:pt x="291" y="226"/>
                    </a:cubicBezTo>
                    <a:cubicBezTo>
                      <a:pt x="288" y="224"/>
                      <a:pt x="285" y="222"/>
                      <a:pt x="282" y="222"/>
                    </a:cubicBezTo>
                    <a:cubicBezTo>
                      <a:pt x="274" y="222"/>
                      <a:pt x="272" y="231"/>
                      <a:pt x="265" y="231"/>
                    </a:cubicBezTo>
                    <a:cubicBezTo>
                      <a:pt x="261" y="231"/>
                      <a:pt x="258" y="228"/>
                      <a:pt x="256" y="227"/>
                    </a:cubicBezTo>
                    <a:cubicBezTo>
                      <a:pt x="252" y="225"/>
                      <a:pt x="249" y="226"/>
                      <a:pt x="246" y="226"/>
                    </a:cubicBezTo>
                    <a:cubicBezTo>
                      <a:pt x="241" y="226"/>
                      <a:pt x="226" y="216"/>
                      <a:pt x="221" y="214"/>
                    </a:cubicBezTo>
                    <a:cubicBezTo>
                      <a:pt x="216" y="211"/>
                      <a:pt x="213" y="214"/>
                      <a:pt x="208" y="213"/>
                    </a:cubicBezTo>
                    <a:cubicBezTo>
                      <a:pt x="202" y="211"/>
                      <a:pt x="201" y="206"/>
                      <a:pt x="195" y="203"/>
                    </a:cubicBezTo>
                    <a:cubicBezTo>
                      <a:pt x="189" y="200"/>
                      <a:pt x="186" y="201"/>
                      <a:pt x="180" y="198"/>
                    </a:cubicBezTo>
                    <a:cubicBezTo>
                      <a:pt x="177" y="197"/>
                      <a:pt x="177" y="196"/>
                      <a:pt x="175" y="195"/>
                    </a:cubicBezTo>
                    <a:cubicBezTo>
                      <a:pt x="170" y="190"/>
                      <a:pt x="156" y="187"/>
                      <a:pt x="155" y="181"/>
                    </a:cubicBezTo>
                    <a:cubicBezTo>
                      <a:pt x="151" y="181"/>
                      <a:pt x="148" y="176"/>
                      <a:pt x="148" y="172"/>
                    </a:cubicBezTo>
                    <a:cubicBezTo>
                      <a:pt x="148" y="167"/>
                      <a:pt x="153" y="165"/>
                      <a:pt x="153" y="160"/>
                    </a:cubicBezTo>
                    <a:cubicBezTo>
                      <a:pt x="153" y="154"/>
                      <a:pt x="149" y="153"/>
                      <a:pt x="148" y="150"/>
                    </a:cubicBezTo>
                    <a:cubicBezTo>
                      <a:pt x="143" y="134"/>
                      <a:pt x="128" y="121"/>
                      <a:pt x="118" y="111"/>
                    </a:cubicBezTo>
                    <a:cubicBezTo>
                      <a:pt x="114" y="107"/>
                      <a:pt x="107" y="105"/>
                      <a:pt x="102" y="101"/>
                    </a:cubicBezTo>
                    <a:cubicBezTo>
                      <a:pt x="99" y="97"/>
                      <a:pt x="102" y="93"/>
                      <a:pt x="100" y="88"/>
                    </a:cubicBezTo>
                    <a:cubicBezTo>
                      <a:pt x="96" y="80"/>
                      <a:pt x="82" y="79"/>
                      <a:pt x="82" y="68"/>
                    </a:cubicBezTo>
                    <a:cubicBezTo>
                      <a:pt x="78" y="68"/>
                      <a:pt x="79" y="67"/>
                      <a:pt x="77" y="68"/>
                    </a:cubicBezTo>
                    <a:cubicBezTo>
                      <a:pt x="72" y="63"/>
                      <a:pt x="67" y="58"/>
                      <a:pt x="62" y="53"/>
                    </a:cubicBezTo>
                    <a:cubicBezTo>
                      <a:pt x="58" y="49"/>
                      <a:pt x="60" y="42"/>
                      <a:pt x="56" y="38"/>
                    </a:cubicBezTo>
                    <a:cubicBezTo>
                      <a:pt x="52" y="34"/>
                      <a:pt x="53" y="24"/>
                      <a:pt x="49" y="22"/>
                    </a:cubicBezTo>
                    <a:cubicBezTo>
                      <a:pt x="42" y="19"/>
                      <a:pt x="35" y="19"/>
                      <a:pt x="29" y="13"/>
                    </a:cubicBezTo>
                    <a:cubicBezTo>
                      <a:pt x="27" y="15"/>
                      <a:pt x="28" y="18"/>
                      <a:pt x="28" y="19"/>
                    </a:cubicBezTo>
                    <a:cubicBezTo>
                      <a:pt x="28" y="28"/>
                      <a:pt x="32" y="34"/>
                      <a:pt x="36" y="41"/>
                    </a:cubicBezTo>
                    <a:cubicBezTo>
                      <a:pt x="39" y="48"/>
                      <a:pt x="45" y="48"/>
                      <a:pt x="49" y="53"/>
                    </a:cubicBezTo>
                    <a:cubicBezTo>
                      <a:pt x="55" y="59"/>
                      <a:pt x="56" y="63"/>
                      <a:pt x="58" y="71"/>
                    </a:cubicBezTo>
                    <a:cubicBezTo>
                      <a:pt x="61" y="81"/>
                      <a:pt x="70" y="86"/>
                      <a:pt x="73" y="95"/>
                    </a:cubicBezTo>
                    <a:cubicBezTo>
                      <a:pt x="77" y="106"/>
                      <a:pt x="80" y="117"/>
                      <a:pt x="87" y="122"/>
                    </a:cubicBezTo>
                    <a:cubicBezTo>
                      <a:pt x="91" y="119"/>
                      <a:pt x="96" y="126"/>
                      <a:pt x="96" y="130"/>
                    </a:cubicBezTo>
                    <a:cubicBezTo>
                      <a:pt x="96" y="132"/>
                      <a:pt x="95" y="136"/>
                      <a:pt x="93" y="136"/>
                    </a:cubicBezTo>
                    <a:cubicBezTo>
                      <a:pt x="92" y="136"/>
                      <a:pt x="86" y="129"/>
                      <a:pt x="86" y="127"/>
                    </a:cubicBezTo>
                    <a:cubicBezTo>
                      <a:pt x="78" y="127"/>
                      <a:pt x="74" y="117"/>
                      <a:pt x="69" y="113"/>
                    </a:cubicBezTo>
                    <a:cubicBezTo>
                      <a:pt x="66" y="112"/>
                      <a:pt x="66" y="112"/>
                      <a:pt x="65" y="109"/>
                    </a:cubicBezTo>
                    <a:cubicBezTo>
                      <a:pt x="65" y="98"/>
                      <a:pt x="65" y="98"/>
                      <a:pt x="65" y="98"/>
                    </a:cubicBezTo>
                    <a:cubicBezTo>
                      <a:pt x="60" y="93"/>
                      <a:pt x="56" y="88"/>
                      <a:pt x="52" y="84"/>
                    </a:cubicBezTo>
                    <a:cubicBezTo>
                      <a:pt x="46" y="78"/>
                      <a:pt x="36" y="79"/>
                      <a:pt x="31" y="72"/>
                    </a:cubicBezTo>
                    <a:cubicBezTo>
                      <a:pt x="34" y="72"/>
                      <a:pt x="44" y="74"/>
                      <a:pt x="40" y="69"/>
                    </a:cubicBezTo>
                    <a:cubicBezTo>
                      <a:pt x="34" y="59"/>
                      <a:pt x="26" y="50"/>
                      <a:pt x="19" y="45"/>
                    </a:cubicBezTo>
                    <a:cubicBezTo>
                      <a:pt x="14" y="41"/>
                      <a:pt x="14" y="29"/>
                      <a:pt x="11" y="24"/>
                    </a:cubicBezTo>
                    <a:cubicBezTo>
                      <a:pt x="7" y="16"/>
                      <a:pt x="3" y="13"/>
                      <a:pt x="0" y="3"/>
                    </a:cubicBezTo>
                    <a:cubicBezTo>
                      <a:pt x="0" y="0"/>
                      <a:pt x="0" y="0"/>
                      <a:pt x="0" y="0"/>
                    </a:cubicBezTo>
                    <a:cubicBezTo>
                      <a:pt x="29" y="0"/>
                      <a:pt x="29" y="0"/>
                      <a:pt x="29" y="0"/>
                    </a:cubicBezTo>
                    <a:cubicBezTo>
                      <a:pt x="76" y="16"/>
                      <a:pt x="76" y="16"/>
                      <a:pt x="76" y="16"/>
                    </a:cubicBezTo>
                    <a:cubicBezTo>
                      <a:pt x="113" y="16"/>
                      <a:pt x="113" y="16"/>
                      <a:pt x="113" y="16"/>
                    </a:cubicBezTo>
                    <a:cubicBezTo>
                      <a:pt x="113" y="10"/>
                      <a:pt x="113" y="10"/>
                      <a:pt x="113" y="10"/>
                    </a:cubicBezTo>
                    <a:cubicBezTo>
                      <a:pt x="121" y="10"/>
                      <a:pt x="121" y="10"/>
                      <a:pt x="121" y="10"/>
                    </a:cubicBezTo>
                    <a:cubicBezTo>
                      <a:pt x="136" y="14"/>
                      <a:pt x="145" y="16"/>
                      <a:pt x="152" y="29"/>
                    </a:cubicBezTo>
                    <a:cubicBezTo>
                      <a:pt x="156" y="35"/>
                      <a:pt x="163" y="50"/>
                      <a:pt x="172" y="50"/>
                    </a:cubicBezTo>
                    <a:cubicBezTo>
                      <a:pt x="181" y="50"/>
                      <a:pt x="178" y="38"/>
                      <a:pt x="188" y="38"/>
                    </a:cubicBezTo>
                    <a:cubicBezTo>
                      <a:pt x="214" y="38"/>
                      <a:pt x="213" y="70"/>
                      <a:pt x="227" y="84"/>
                    </a:cubicBezTo>
                    <a:cubicBezTo>
                      <a:pt x="231" y="87"/>
                      <a:pt x="242" y="90"/>
                      <a:pt x="249" y="90"/>
                    </a:cubicBezTo>
                    <a:cubicBezTo>
                      <a:pt x="249" y="89"/>
                      <a:pt x="247" y="87"/>
                      <a:pt x="247" y="86"/>
                    </a:cubicBezTo>
                    <a:cubicBezTo>
                      <a:pt x="247" y="86"/>
                      <a:pt x="247" y="86"/>
                      <a:pt x="247" y="86"/>
                    </a:cubicBezTo>
                    <a:lnTo>
                      <a:pt x="248" y="91"/>
                    </a:lnTo>
                    <a:close/>
                  </a:path>
                </a:pathLst>
              </a:custGeom>
              <a:grpFill/>
              <a:ln w="9525">
                <a:noFill/>
                <a:round/>
              </a:ln>
            </p:spPr>
            <p:txBody>
              <a:bodyPr vert="horz" wrap="square" lIns="91440" tIns="45720" rIns="91440" bIns="45720" numCol="1" anchor="t" anchorCtr="0" compatLnSpc="1"/>
              <a:lstStyle/>
              <a:p>
                <a:endParaRPr lang="en-US" dirty="0">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437" name="Freeform 93"/>
              <p:cNvSpPr/>
              <p:nvPr/>
            </p:nvSpPr>
            <p:spPr bwMode="auto">
              <a:xfrm>
                <a:off x="3016250" y="1895475"/>
                <a:ext cx="20638" cy="9525"/>
              </a:xfrm>
              <a:custGeom>
                <a:avLst/>
                <a:gdLst/>
                <a:ahLst/>
                <a:cxnLst>
                  <a:cxn ang="0">
                    <a:pos x="0" y="0"/>
                  </a:cxn>
                  <a:cxn ang="0">
                    <a:pos x="15" y="7"/>
                  </a:cxn>
                  <a:cxn ang="0">
                    <a:pos x="12" y="7"/>
                  </a:cxn>
                  <a:cxn ang="0">
                    <a:pos x="0" y="3"/>
                  </a:cxn>
                  <a:cxn ang="0">
                    <a:pos x="0" y="0"/>
                  </a:cxn>
                </a:cxnLst>
                <a:rect l="0" t="0" r="r" b="b"/>
                <a:pathLst>
                  <a:path w="15" h="8">
                    <a:moveTo>
                      <a:pt x="0" y="0"/>
                    </a:moveTo>
                    <a:cubicBezTo>
                      <a:pt x="7" y="0"/>
                      <a:pt x="15" y="1"/>
                      <a:pt x="15" y="7"/>
                    </a:cubicBezTo>
                    <a:cubicBezTo>
                      <a:pt x="15" y="8"/>
                      <a:pt x="13" y="7"/>
                      <a:pt x="12" y="7"/>
                    </a:cubicBezTo>
                    <a:cubicBezTo>
                      <a:pt x="8" y="7"/>
                      <a:pt x="2" y="5"/>
                      <a:pt x="0" y="3"/>
                    </a:cubicBezTo>
                    <a:cubicBezTo>
                      <a:pt x="0" y="2"/>
                      <a:pt x="0" y="1"/>
                      <a:pt x="0" y="0"/>
                    </a:cubicBezTo>
                    <a:close/>
                  </a:path>
                </a:pathLst>
              </a:custGeom>
              <a:grpFill/>
              <a:ln w="9525">
                <a:noFill/>
                <a:round/>
              </a:ln>
            </p:spPr>
            <p:txBody>
              <a:bodyPr vert="horz" wrap="square" lIns="91440" tIns="45720" rIns="91440" bIns="45720" numCol="1" anchor="t" anchorCtr="0" compatLnSpc="1"/>
              <a:lstStyle/>
              <a:p>
                <a:endParaRPr lang="en-US" dirty="0">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438" name="Freeform 94"/>
              <p:cNvSpPr/>
              <p:nvPr/>
            </p:nvSpPr>
            <p:spPr bwMode="auto">
              <a:xfrm>
                <a:off x="2239963" y="1951038"/>
                <a:ext cx="79375" cy="50800"/>
              </a:xfrm>
              <a:custGeom>
                <a:avLst/>
                <a:gdLst/>
                <a:ahLst/>
                <a:cxnLst>
                  <a:cxn ang="0">
                    <a:pos x="0" y="2"/>
                  </a:cxn>
                  <a:cxn ang="0">
                    <a:pos x="6" y="0"/>
                  </a:cxn>
                  <a:cxn ang="0">
                    <a:pos x="18" y="6"/>
                  </a:cxn>
                  <a:cxn ang="0">
                    <a:pos x="59" y="34"/>
                  </a:cxn>
                  <a:cxn ang="0">
                    <a:pos x="59" y="38"/>
                  </a:cxn>
                  <a:cxn ang="0">
                    <a:pos x="55" y="38"/>
                  </a:cxn>
                  <a:cxn ang="0">
                    <a:pos x="22" y="22"/>
                  </a:cxn>
                  <a:cxn ang="0">
                    <a:pos x="27" y="17"/>
                  </a:cxn>
                  <a:cxn ang="0">
                    <a:pos x="4" y="8"/>
                  </a:cxn>
                  <a:cxn ang="0">
                    <a:pos x="8" y="4"/>
                  </a:cxn>
                  <a:cxn ang="0">
                    <a:pos x="2" y="2"/>
                  </a:cxn>
                  <a:cxn ang="0">
                    <a:pos x="0" y="2"/>
                  </a:cxn>
                </a:cxnLst>
                <a:rect l="0" t="0" r="r" b="b"/>
                <a:pathLst>
                  <a:path w="59" h="38">
                    <a:moveTo>
                      <a:pt x="0" y="2"/>
                    </a:moveTo>
                    <a:cubicBezTo>
                      <a:pt x="2" y="1"/>
                      <a:pt x="4" y="0"/>
                      <a:pt x="6" y="0"/>
                    </a:cubicBezTo>
                    <a:cubicBezTo>
                      <a:pt x="11" y="0"/>
                      <a:pt x="15" y="5"/>
                      <a:pt x="18" y="6"/>
                    </a:cubicBezTo>
                    <a:cubicBezTo>
                      <a:pt x="37" y="12"/>
                      <a:pt x="48" y="23"/>
                      <a:pt x="59" y="34"/>
                    </a:cubicBezTo>
                    <a:cubicBezTo>
                      <a:pt x="59" y="38"/>
                      <a:pt x="59" y="38"/>
                      <a:pt x="59" y="38"/>
                    </a:cubicBezTo>
                    <a:cubicBezTo>
                      <a:pt x="58" y="38"/>
                      <a:pt x="56" y="38"/>
                      <a:pt x="55" y="38"/>
                    </a:cubicBezTo>
                    <a:cubicBezTo>
                      <a:pt x="45" y="38"/>
                      <a:pt x="29" y="26"/>
                      <a:pt x="22" y="22"/>
                    </a:cubicBezTo>
                    <a:cubicBezTo>
                      <a:pt x="23" y="19"/>
                      <a:pt x="25" y="19"/>
                      <a:pt x="27" y="17"/>
                    </a:cubicBezTo>
                    <a:cubicBezTo>
                      <a:pt x="18" y="17"/>
                      <a:pt x="6" y="13"/>
                      <a:pt x="4" y="8"/>
                    </a:cubicBezTo>
                    <a:cubicBezTo>
                      <a:pt x="6" y="7"/>
                      <a:pt x="8" y="5"/>
                      <a:pt x="8" y="4"/>
                    </a:cubicBezTo>
                    <a:cubicBezTo>
                      <a:pt x="6" y="3"/>
                      <a:pt x="2" y="2"/>
                      <a:pt x="2" y="2"/>
                    </a:cubicBezTo>
                    <a:lnTo>
                      <a:pt x="0" y="2"/>
                    </a:lnTo>
                    <a:close/>
                  </a:path>
                </a:pathLst>
              </a:custGeom>
              <a:grpFill/>
              <a:ln w="9525">
                <a:noFill/>
                <a:round/>
              </a:ln>
            </p:spPr>
            <p:txBody>
              <a:bodyPr vert="horz" wrap="square" lIns="91440" tIns="45720" rIns="91440" bIns="45720" numCol="1" anchor="t" anchorCtr="0" compatLnSpc="1"/>
              <a:lstStyle/>
              <a:p>
                <a:endParaRPr lang="en-US" dirty="0">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439" name="Freeform 95"/>
              <p:cNvSpPr/>
              <p:nvPr/>
            </p:nvSpPr>
            <p:spPr bwMode="auto">
              <a:xfrm>
                <a:off x="2162175" y="1876425"/>
                <a:ext cx="28575" cy="39688"/>
              </a:xfrm>
              <a:custGeom>
                <a:avLst/>
                <a:gdLst/>
                <a:ahLst/>
                <a:cxnLst>
                  <a:cxn ang="0">
                    <a:pos x="5" y="12"/>
                  </a:cxn>
                  <a:cxn ang="0">
                    <a:pos x="0" y="4"/>
                  </a:cxn>
                  <a:cxn ang="0">
                    <a:pos x="0" y="0"/>
                  </a:cxn>
                  <a:cxn ang="0">
                    <a:pos x="10" y="3"/>
                  </a:cxn>
                  <a:cxn ang="0">
                    <a:pos x="7" y="8"/>
                  </a:cxn>
                  <a:cxn ang="0">
                    <a:pos x="13" y="3"/>
                  </a:cxn>
                  <a:cxn ang="0">
                    <a:pos x="13" y="12"/>
                  </a:cxn>
                  <a:cxn ang="0">
                    <a:pos x="15" y="18"/>
                  </a:cxn>
                  <a:cxn ang="0">
                    <a:pos x="13" y="22"/>
                  </a:cxn>
                  <a:cxn ang="0">
                    <a:pos x="17" y="30"/>
                  </a:cxn>
                  <a:cxn ang="0">
                    <a:pos x="10" y="22"/>
                  </a:cxn>
                  <a:cxn ang="0">
                    <a:pos x="12" y="17"/>
                  </a:cxn>
                  <a:cxn ang="0">
                    <a:pos x="5" y="12"/>
                  </a:cxn>
                </a:cxnLst>
                <a:rect l="0" t="0" r="r" b="b"/>
                <a:pathLst>
                  <a:path w="21" h="30">
                    <a:moveTo>
                      <a:pt x="5" y="12"/>
                    </a:moveTo>
                    <a:cubicBezTo>
                      <a:pt x="3" y="12"/>
                      <a:pt x="2" y="6"/>
                      <a:pt x="0" y="4"/>
                    </a:cubicBezTo>
                    <a:cubicBezTo>
                      <a:pt x="0" y="0"/>
                      <a:pt x="0" y="0"/>
                      <a:pt x="0" y="0"/>
                    </a:cubicBezTo>
                    <a:cubicBezTo>
                      <a:pt x="4" y="0"/>
                      <a:pt x="6" y="3"/>
                      <a:pt x="10" y="3"/>
                    </a:cubicBezTo>
                    <a:cubicBezTo>
                      <a:pt x="10" y="4"/>
                      <a:pt x="5" y="8"/>
                      <a:pt x="7" y="8"/>
                    </a:cubicBezTo>
                    <a:cubicBezTo>
                      <a:pt x="10" y="8"/>
                      <a:pt x="12" y="5"/>
                      <a:pt x="13" y="3"/>
                    </a:cubicBezTo>
                    <a:cubicBezTo>
                      <a:pt x="14" y="5"/>
                      <a:pt x="13" y="8"/>
                      <a:pt x="13" y="12"/>
                    </a:cubicBezTo>
                    <a:cubicBezTo>
                      <a:pt x="13" y="15"/>
                      <a:pt x="15" y="15"/>
                      <a:pt x="15" y="18"/>
                    </a:cubicBezTo>
                    <a:cubicBezTo>
                      <a:pt x="15" y="19"/>
                      <a:pt x="13" y="20"/>
                      <a:pt x="13" y="22"/>
                    </a:cubicBezTo>
                    <a:cubicBezTo>
                      <a:pt x="13" y="24"/>
                      <a:pt x="21" y="30"/>
                      <a:pt x="17" y="30"/>
                    </a:cubicBezTo>
                    <a:cubicBezTo>
                      <a:pt x="13" y="30"/>
                      <a:pt x="10" y="26"/>
                      <a:pt x="10" y="22"/>
                    </a:cubicBezTo>
                    <a:cubicBezTo>
                      <a:pt x="10" y="19"/>
                      <a:pt x="12" y="18"/>
                      <a:pt x="12" y="17"/>
                    </a:cubicBezTo>
                    <a:cubicBezTo>
                      <a:pt x="9" y="16"/>
                      <a:pt x="8" y="12"/>
                      <a:pt x="5" y="12"/>
                    </a:cubicBezTo>
                    <a:close/>
                  </a:path>
                </a:pathLst>
              </a:custGeom>
              <a:grpFill/>
              <a:ln w="9525">
                <a:noFill/>
                <a:round/>
              </a:ln>
            </p:spPr>
            <p:txBody>
              <a:bodyPr vert="horz" wrap="square" lIns="91440" tIns="45720" rIns="91440" bIns="45720" numCol="1" anchor="t" anchorCtr="0" compatLnSpc="1"/>
              <a:lstStyle/>
              <a:p>
                <a:endParaRPr lang="en-US" dirty="0">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440" name="Freeform 96"/>
              <p:cNvSpPr/>
              <p:nvPr/>
            </p:nvSpPr>
            <p:spPr bwMode="auto">
              <a:xfrm>
                <a:off x="1803400" y="1787525"/>
                <a:ext cx="34925" cy="23813"/>
              </a:xfrm>
              <a:custGeom>
                <a:avLst/>
                <a:gdLst/>
                <a:ahLst/>
                <a:cxnLst>
                  <a:cxn ang="0">
                    <a:pos x="21" y="0"/>
                  </a:cxn>
                  <a:cxn ang="0">
                    <a:pos x="27" y="0"/>
                  </a:cxn>
                  <a:cxn ang="0">
                    <a:pos x="27" y="6"/>
                  </a:cxn>
                  <a:cxn ang="0">
                    <a:pos x="10" y="18"/>
                  </a:cxn>
                  <a:cxn ang="0">
                    <a:pos x="0" y="12"/>
                  </a:cxn>
                  <a:cxn ang="0">
                    <a:pos x="0" y="7"/>
                  </a:cxn>
                  <a:cxn ang="0">
                    <a:pos x="21" y="0"/>
                  </a:cxn>
                </a:cxnLst>
                <a:rect l="0" t="0" r="r" b="b"/>
                <a:pathLst>
                  <a:path w="27" h="18">
                    <a:moveTo>
                      <a:pt x="21" y="0"/>
                    </a:moveTo>
                    <a:cubicBezTo>
                      <a:pt x="25" y="0"/>
                      <a:pt x="25" y="0"/>
                      <a:pt x="27" y="0"/>
                    </a:cubicBezTo>
                    <a:cubicBezTo>
                      <a:pt x="27" y="6"/>
                      <a:pt x="27" y="6"/>
                      <a:pt x="27" y="6"/>
                    </a:cubicBezTo>
                    <a:cubicBezTo>
                      <a:pt x="19" y="10"/>
                      <a:pt x="16" y="13"/>
                      <a:pt x="10" y="18"/>
                    </a:cubicBezTo>
                    <a:cubicBezTo>
                      <a:pt x="6" y="15"/>
                      <a:pt x="3" y="15"/>
                      <a:pt x="0" y="12"/>
                    </a:cubicBezTo>
                    <a:cubicBezTo>
                      <a:pt x="0" y="7"/>
                      <a:pt x="0" y="7"/>
                      <a:pt x="0" y="7"/>
                    </a:cubicBezTo>
                    <a:cubicBezTo>
                      <a:pt x="8" y="5"/>
                      <a:pt x="14" y="0"/>
                      <a:pt x="21" y="0"/>
                    </a:cubicBezTo>
                    <a:close/>
                  </a:path>
                </a:pathLst>
              </a:custGeom>
              <a:grpFill/>
              <a:ln w="9525">
                <a:noFill/>
                <a:round/>
              </a:ln>
            </p:spPr>
            <p:txBody>
              <a:bodyPr vert="horz" wrap="square" lIns="91440" tIns="45720" rIns="91440" bIns="45720" numCol="1" anchor="t" anchorCtr="0" compatLnSpc="1"/>
              <a:lstStyle/>
              <a:p>
                <a:endParaRPr lang="en-US" dirty="0">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441" name="Freeform 97"/>
              <p:cNvSpPr/>
              <p:nvPr/>
            </p:nvSpPr>
            <p:spPr bwMode="auto">
              <a:xfrm>
                <a:off x="3311525" y="1963738"/>
                <a:ext cx="42863" cy="22225"/>
              </a:xfrm>
              <a:custGeom>
                <a:avLst/>
                <a:gdLst/>
                <a:ahLst/>
                <a:cxnLst>
                  <a:cxn ang="0">
                    <a:pos x="26" y="17"/>
                  </a:cxn>
                  <a:cxn ang="0">
                    <a:pos x="32" y="14"/>
                  </a:cxn>
                  <a:cxn ang="0">
                    <a:pos x="0" y="3"/>
                  </a:cxn>
                  <a:cxn ang="0">
                    <a:pos x="26" y="17"/>
                  </a:cxn>
                </a:cxnLst>
                <a:rect l="0" t="0" r="r" b="b"/>
                <a:pathLst>
                  <a:path w="32" h="17">
                    <a:moveTo>
                      <a:pt x="26" y="17"/>
                    </a:moveTo>
                    <a:cubicBezTo>
                      <a:pt x="29" y="17"/>
                      <a:pt x="30" y="16"/>
                      <a:pt x="32" y="14"/>
                    </a:cubicBezTo>
                    <a:cubicBezTo>
                      <a:pt x="22" y="9"/>
                      <a:pt x="14" y="0"/>
                      <a:pt x="0" y="3"/>
                    </a:cubicBezTo>
                    <a:cubicBezTo>
                      <a:pt x="6" y="7"/>
                      <a:pt x="18" y="17"/>
                      <a:pt x="26" y="17"/>
                    </a:cubicBezTo>
                    <a:close/>
                  </a:path>
                </a:pathLst>
              </a:custGeom>
              <a:grpFill/>
              <a:ln w="9525">
                <a:noFill/>
                <a:round/>
              </a:ln>
            </p:spPr>
            <p:txBody>
              <a:bodyPr vert="horz" wrap="square" lIns="91440" tIns="45720" rIns="91440" bIns="45720" numCol="1" anchor="t" anchorCtr="0" compatLnSpc="1"/>
              <a:lstStyle/>
              <a:p>
                <a:endParaRPr lang="en-US" dirty="0">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442" name="Freeform 98"/>
              <p:cNvSpPr/>
              <p:nvPr/>
            </p:nvSpPr>
            <p:spPr bwMode="auto">
              <a:xfrm>
                <a:off x="3314700" y="2030413"/>
                <a:ext cx="31750" cy="20638"/>
              </a:xfrm>
              <a:custGeom>
                <a:avLst/>
                <a:gdLst/>
                <a:ahLst/>
                <a:cxnLst>
                  <a:cxn ang="0">
                    <a:pos x="1" y="0"/>
                  </a:cxn>
                  <a:cxn ang="0">
                    <a:pos x="11" y="7"/>
                  </a:cxn>
                  <a:cxn ang="0">
                    <a:pos x="24" y="7"/>
                  </a:cxn>
                  <a:cxn ang="0">
                    <a:pos x="24" y="10"/>
                  </a:cxn>
                  <a:cxn ang="0">
                    <a:pos x="19" y="15"/>
                  </a:cxn>
                  <a:cxn ang="0">
                    <a:pos x="0" y="3"/>
                  </a:cxn>
                  <a:cxn ang="0">
                    <a:pos x="1" y="0"/>
                  </a:cxn>
                </a:cxnLst>
                <a:rect l="0" t="0" r="r" b="b"/>
                <a:pathLst>
                  <a:path w="24" h="15">
                    <a:moveTo>
                      <a:pt x="1" y="0"/>
                    </a:moveTo>
                    <a:cubicBezTo>
                      <a:pt x="4" y="4"/>
                      <a:pt x="7" y="6"/>
                      <a:pt x="11" y="7"/>
                    </a:cubicBezTo>
                    <a:cubicBezTo>
                      <a:pt x="24" y="7"/>
                      <a:pt x="24" y="7"/>
                      <a:pt x="24" y="7"/>
                    </a:cubicBezTo>
                    <a:cubicBezTo>
                      <a:pt x="24" y="8"/>
                      <a:pt x="24" y="9"/>
                      <a:pt x="24" y="10"/>
                    </a:cubicBezTo>
                    <a:cubicBezTo>
                      <a:pt x="24" y="12"/>
                      <a:pt x="20" y="15"/>
                      <a:pt x="19" y="15"/>
                    </a:cubicBezTo>
                    <a:cubicBezTo>
                      <a:pt x="16" y="15"/>
                      <a:pt x="0" y="6"/>
                      <a:pt x="0" y="3"/>
                    </a:cubicBezTo>
                    <a:cubicBezTo>
                      <a:pt x="0" y="2"/>
                      <a:pt x="0" y="0"/>
                      <a:pt x="1" y="0"/>
                    </a:cubicBezTo>
                    <a:close/>
                  </a:path>
                </a:pathLst>
              </a:custGeom>
              <a:grpFill/>
              <a:ln w="9525">
                <a:noFill/>
                <a:round/>
              </a:ln>
            </p:spPr>
            <p:txBody>
              <a:bodyPr vert="horz" wrap="square" lIns="91440" tIns="45720" rIns="91440" bIns="45720" numCol="1" anchor="t" anchorCtr="0" compatLnSpc="1"/>
              <a:lstStyle/>
              <a:p>
                <a:endParaRPr lang="en-US" dirty="0">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443" name="Freeform 99"/>
              <p:cNvSpPr/>
              <p:nvPr/>
            </p:nvSpPr>
            <p:spPr bwMode="auto">
              <a:xfrm>
                <a:off x="3362325" y="2030413"/>
                <a:ext cx="22225" cy="26988"/>
              </a:xfrm>
              <a:custGeom>
                <a:avLst/>
                <a:gdLst/>
                <a:ahLst/>
                <a:cxnLst>
                  <a:cxn ang="0">
                    <a:pos x="17" y="12"/>
                  </a:cxn>
                  <a:cxn ang="0">
                    <a:pos x="17" y="15"/>
                  </a:cxn>
                  <a:cxn ang="0">
                    <a:pos x="7" y="20"/>
                  </a:cxn>
                  <a:cxn ang="0">
                    <a:pos x="0" y="15"/>
                  </a:cxn>
                  <a:cxn ang="0">
                    <a:pos x="10" y="0"/>
                  </a:cxn>
                  <a:cxn ang="0">
                    <a:pos x="14" y="5"/>
                  </a:cxn>
                  <a:cxn ang="0">
                    <a:pos x="17" y="12"/>
                  </a:cxn>
                </a:cxnLst>
                <a:rect l="0" t="0" r="r" b="b"/>
                <a:pathLst>
                  <a:path w="17" h="20">
                    <a:moveTo>
                      <a:pt x="17" y="12"/>
                    </a:moveTo>
                    <a:cubicBezTo>
                      <a:pt x="17" y="12"/>
                      <a:pt x="17" y="14"/>
                      <a:pt x="17" y="15"/>
                    </a:cubicBezTo>
                    <a:cubicBezTo>
                      <a:pt x="17" y="18"/>
                      <a:pt x="12" y="20"/>
                      <a:pt x="7" y="20"/>
                    </a:cubicBezTo>
                    <a:cubicBezTo>
                      <a:pt x="3" y="20"/>
                      <a:pt x="0" y="18"/>
                      <a:pt x="0" y="15"/>
                    </a:cubicBezTo>
                    <a:cubicBezTo>
                      <a:pt x="0" y="13"/>
                      <a:pt x="6" y="2"/>
                      <a:pt x="10" y="0"/>
                    </a:cubicBezTo>
                    <a:cubicBezTo>
                      <a:pt x="11" y="2"/>
                      <a:pt x="14" y="3"/>
                      <a:pt x="14" y="5"/>
                    </a:cubicBezTo>
                    <a:cubicBezTo>
                      <a:pt x="14" y="9"/>
                      <a:pt x="7" y="12"/>
                      <a:pt x="17" y="12"/>
                    </a:cubicBezTo>
                    <a:close/>
                  </a:path>
                </a:pathLst>
              </a:custGeom>
              <a:grpFill/>
              <a:ln w="9525">
                <a:noFill/>
                <a:round/>
              </a:ln>
            </p:spPr>
            <p:txBody>
              <a:bodyPr vert="horz" wrap="square" lIns="91440" tIns="45720" rIns="91440" bIns="45720" numCol="1" anchor="t" anchorCtr="0" compatLnSpc="1"/>
              <a:lstStyle/>
              <a:p>
                <a:endParaRPr lang="en-US" dirty="0">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444" name="Freeform 100"/>
              <p:cNvSpPr/>
              <p:nvPr/>
            </p:nvSpPr>
            <p:spPr bwMode="auto">
              <a:xfrm>
                <a:off x="1593850" y="1724025"/>
                <a:ext cx="26988" cy="12700"/>
              </a:xfrm>
              <a:custGeom>
                <a:avLst/>
                <a:gdLst/>
                <a:ahLst/>
                <a:cxnLst>
                  <a:cxn ang="0">
                    <a:pos x="6" y="4"/>
                  </a:cxn>
                  <a:cxn ang="0">
                    <a:pos x="13" y="1"/>
                  </a:cxn>
                  <a:cxn ang="0">
                    <a:pos x="20" y="9"/>
                  </a:cxn>
                  <a:cxn ang="0">
                    <a:pos x="5" y="9"/>
                  </a:cxn>
                  <a:cxn ang="0">
                    <a:pos x="0" y="4"/>
                  </a:cxn>
                  <a:cxn ang="0">
                    <a:pos x="6" y="4"/>
                  </a:cxn>
                </a:cxnLst>
                <a:rect l="0" t="0" r="r" b="b"/>
                <a:pathLst>
                  <a:path w="20" h="9">
                    <a:moveTo>
                      <a:pt x="6" y="4"/>
                    </a:moveTo>
                    <a:cubicBezTo>
                      <a:pt x="8" y="0"/>
                      <a:pt x="10" y="1"/>
                      <a:pt x="13" y="1"/>
                    </a:cubicBezTo>
                    <a:cubicBezTo>
                      <a:pt x="18" y="1"/>
                      <a:pt x="19" y="4"/>
                      <a:pt x="20" y="9"/>
                    </a:cubicBezTo>
                    <a:cubicBezTo>
                      <a:pt x="5" y="9"/>
                      <a:pt x="5" y="9"/>
                      <a:pt x="5" y="9"/>
                    </a:cubicBezTo>
                    <a:cubicBezTo>
                      <a:pt x="3" y="7"/>
                      <a:pt x="1" y="6"/>
                      <a:pt x="0" y="4"/>
                    </a:cubicBezTo>
                    <a:lnTo>
                      <a:pt x="6" y="4"/>
                    </a:lnTo>
                    <a:close/>
                  </a:path>
                </a:pathLst>
              </a:custGeom>
              <a:grpFill/>
              <a:ln w="9525">
                <a:noFill/>
                <a:round/>
              </a:ln>
            </p:spPr>
            <p:txBody>
              <a:bodyPr vert="horz" wrap="square" lIns="91440" tIns="45720" rIns="91440" bIns="45720" numCol="1" anchor="t" anchorCtr="0" compatLnSpc="1"/>
              <a:lstStyle/>
              <a:p>
                <a:endParaRPr lang="en-US" dirty="0">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grpSp>
        <p:grpSp>
          <p:nvGrpSpPr>
            <p:cNvPr id="7" name="Group 345"/>
            <p:cNvGrpSpPr/>
            <p:nvPr/>
          </p:nvGrpSpPr>
          <p:grpSpPr>
            <a:xfrm>
              <a:off x="3103551" y="1256797"/>
              <a:ext cx="669405" cy="1125467"/>
              <a:chOff x="4219575" y="1089025"/>
              <a:chExt cx="687388" cy="1155701"/>
            </a:xfrm>
            <a:grpFill/>
          </p:grpSpPr>
          <p:sp>
            <p:nvSpPr>
              <p:cNvPr id="367" name="Freeform 36"/>
              <p:cNvSpPr/>
              <p:nvPr/>
            </p:nvSpPr>
            <p:spPr bwMode="auto">
              <a:xfrm>
                <a:off x="4568825" y="1816100"/>
                <a:ext cx="26988" cy="39688"/>
              </a:xfrm>
              <a:custGeom>
                <a:avLst/>
                <a:gdLst/>
                <a:ahLst/>
                <a:cxnLst>
                  <a:cxn ang="0">
                    <a:pos x="3" y="27"/>
                  </a:cxn>
                  <a:cxn ang="0">
                    <a:pos x="9" y="21"/>
                  </a:cxn>
                  <a:cxn ang="0">
                    <a:pos x="0" y="14"/>
                  </a:cxn>
                  <a:cxn ang="0">
                    <a:pos x="9" y="0"/>
                  </a:cxn>
                  <a:cxn ang="0">
                    <a:pos x="20" y="12"/>
                  </a:cxn>
                  <a:cxn ang="0">
                    <a:pos x="6" y="30"/>
                  </a:cxn>
                  <a:cxn ang="0">
                    <a:pos x="0" y="27"/>
                  </a:cxn>
                  <a:cxn ang="0">
                    <a:pos x="2" y="25"/>
                  </a:cxn>
                  <a:cxn ang="0">
                    <a:pos x="3" y="27"/>
                  </a:cxn>
                </a:cxnLst>
                <a:rect l="0" t="0" r="r" b="b"/>
                <a:pathLst>
                  <a:path w="20" h="30">
                    <a:moveTo>
                      <a:pt x="3" y="27"/>
                    </a:moveTo>
                    <a:cubicBezTo>
                      <a:pt x="6" y="26"/>
                      <a:pt x="9" y="23"/>
                      <a:pt x="9" y="21"/>
                    </a:cubicBezTo>
                    <a:cubicBezTo>
                      <a:pt x="5" y="20"/>
                      <a:pt x="0" y="16"/>
                      <a:pt x="0" y="14"/>
                    </a:cubicBezTo>
                    <a:cubicBezTo>
                      <a:pt x="0" y="12"/>
                      <a:pt x="5" y="0"/>
                      <a:pt x="9" y="0"/>
                    </a:cubicBezTo>
                    <a:cubicBezTo>
                      <a:pt x="17" y="0"/>
                      <a:pt x="18" y="4"/>
                      <a:pt x="20" y="12"/>
                    </a:cubicBezTo>
                    <a:cubicBezTo>
                      <a:pt x="12" y="14"/>
                      <a:pt x="16" y="30"/>
                      <a:pt x="6" y="30"/>
                    </a:cubicBezTo>
                    <a:cubicBezTo>
                      <a:pt x="3" y="30"/>
                      <a:pt x="1" y="27"/>
                      <a:pt x="0" y="27"/>
                    </a:cubicBezTo>
                    <a:cubicBezTo>
                      <a:pt x="1" y="26"/>
                      <a:pt x="2" y="25"/>
                      <a:pt x="2" y="25"/>
                    </a:cubicBezTo>
                    <a:lnTo>
                      <a:pt x="3" y="27"/>
                    </a:lnTo>
                    <a:close/>
                  </a:path>
                </a:pathLst>
              </a:custGeom>
              <a:grpFill/>
              <a:ln w="9525">
                <a:noFill/>
                <a:round/>
              </a:ln>
            </p:spPr>
            <p:txBody>
              <a:bodyPr vert="horz" wrap="square" lIns="91440" tIns="45720" rIns="91440" bIns="45720" numCol="1" anchor="t" anchorCtr="0" compatLnSpc="1"/>
              <a:lstStyle/>
              <a:p>
                <a:endParaRPr lang="en-US" dirty="0">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grpSp>
            <p:nvGrpSpPr>
              <p:cNvPr id="8" name="Group 343"/>
              <p:cNvGrpSpPr/>
              <p:nvPr/>
            </p:nvGrpSpPr>
            <p:grpSpPr>
              <a:xfrm>
                <a:off x="4219575" y="1089025"/>
                <a:ext cx="687388" cy="1155701"/>
                <a:chOff x="4219575" y="1089025"/>
                <a:chExt cx="687388" cy="1155701"/>
              </a:xfrm>
              <a:grpFill/>
            </p:grpSpPr>
            <p:sp>
              <p:nvSpPr>
                <p:cNvPr id="369" name="Freeform 24"/>
                <p:cNvSpPr/>
                <p:nvPr/>
              </p:nvSpPr>
              <p:spPr bwMode="auto">
                <a:xfrm>
                  <a:off x="4230688" y="1782763"/>
                  <a:ext cx="646113" cy="461963"/>
                </a:xfrm>
                <a:custGeom>
                  <a:avLst/>
                  <a:gdLst/>
                  <a:ahLst/>
                  <a:cxnLst>
                    <a:cxn ang="0">
                      <a:pos x="473" y="233"/>
                    </a:cxn>
                    <a:cxn ang="0">
                      <a:pos x="470" y="273"/>
                    </a:cxn>
                    <a:cxn ang="0">
                      <a:pos x="427" y="274"/>
                    </a:cxn>
                    <a:cxn ang="0">
                      <a:pos x="401" y="283"/>
                    </a:cxn>
                    <a:cxn ang="0">
                      <a:pos x="403" y="303"/>
                    </a:cxn>
                    <a:cxn ang="0">
                      <a:pos x="413" y="322"/>
                    </a:cxn>
                    <a:cxn ang="0">
                      <a:pos x="401" y="319"/>
                    </a:cxn>
                    <a:cxn ang="0">
                      <a:pos x="397" y="336"/>
                    </a:cxn>
                    <a:cxn ang="0">
                      <a:pos x="382" y="315"/>
                    </a:cxn>
                    <a:cxn ang="0">
                      <a:pos x="358" y="278"/>
                    </a:cxn>
                    <a:cxn ang="0">
                      <a:pos x="329" y="238"/>
                    </a:cxn>
                    <a:cxn ang="0">
                      <a:pos x="289" y="213"/>
                    </a:cxn>
                    <a:cxn ang="0">
                      <a:pos x="270" y="212"/>
                    </a:cxn>
                    <a:cxn ang="0">
                      <a:pos x="289" y="244"/>
                    </a:cxn>
                    <a:cxn ang="0">
                      <a:pos x="315" y="264"/>
                    </a:cxn>
                    <a:cxn ang="0">
                      <a:pos x="330" y="283"/>
                    </a:cxn>
                    <a:cxn ang="0">
                      <a:pos x="323" y="305"/>
                    </a:cxn>
                    <a:cxn ang="0">
                      <a:pos x="316" y="303"/>
                    </a:cxn>
                    <a:cxn ang="0">
                      <a:pos x="291" y="273"/>
                    </a:cxn>
                    <a:cxn ang="0">
                      <a:pos x="229" y="223"/>
                    </a:cxn>
                    <a:cxn ang="0">
                      <a:pos x="168" y="237"/>
                    </a:cxn>
                    <a:cxn ang="0">
                      <a:pos x="135" y="272"/>
                    </a:cxn>
                    <a:cxn ang="0">
                      <a:pos x="101" y="326"/>
                    </a:cxn>
                    <a:cxn ang="0">
                      <a:pos x="72" y="338"/>
                    </a:cxn>
                    <a:cxn ang="0">
                      <a:pos x="10" y="334"/>
                    </a:cxn>
                    <a:cxn ang="0">
                      <a:pos x="0" y="306"/>
                    </a:cxn>
                    <a:cxn ang="0">
                      <a:pos x="4" y="246"/>
                    </a:cxn>
                    <a:cxn ang="0">
                      <a:pos x="48" y="235"/>
                    </a:cxn>
                    <a:cxn ang="0">
                      <a:pos x="89" y="240"/>
                    </a:cxn>
                    <a:cxn ang="0">
                      <a:pos x="105" y="206"/>
                    </a:cxn>
                    <a:cxn ang="0">
                      <a:pos x="103" y="193"/>
                    </a:cxn>
                    <a:cxn ang="0">
                      <a:pos x="60" y="163"/>
                    </a:cxn>
                    <a:cxn ang="0">
                      <a:pos x="88" y="157"/>
                    </a:cxn>
                    <a:cxn ang="0">
                      <a:pos x="96" y="143"/>
                    </a:cxn>
                    <a:cxn ang="0">
                      <a:pos x="114" y="145"/>
                    </a:cxn>
                    <a:cxn ang="0">
                      <a:pos x="147" y="118"/>
                    </a:cxn>
                    <a:cxn ang="0">
                      <a:pos x="176" y="89"/>
                    </a:cxn>
                    <a:cxn ang="0">
                      <a:pos x="208" y="73"/>
                    </a:cxn>
                    <a:cxn ang="0">
                      <a:pos x="225" y="54"/>
                    </a:cxn>
                    <a:cxn ang="0">
                      <a:pos x="245" y="5"/>
                    </a:cxn>
                    <a:cxn ang="0">
                      <a:pos x="251" y="25"/>
                    </a:cxn>
                    <a:cxn ang="0">
                      <a:pos x="240" y="54"/>
                    </a:cxn>
                    <a:cxn ang="0">
                      <a:pos x="254" y="66"/>
                    </a:cxn>
                    <a:cxn ang="0">
                      <a:pos x="289" y="68"/>
                    </a:cxn>
                    <a:cxn ang="0">
                      <a:pos x="333" y="50"/>
                    </a:cxn>
                    <a:cxn ang="0">
                      <a:pos x="378" y="55"/>
                    </a:cxn>
                    <a:cxn ang="0">
                      <a:pos x="408" y="95"/>
                    </a:cxn>
                    <a:cxn ang="0">
                      <a:pos x="399" y="153"/>
                    </a:cxn>
                    <a:cxn ang="0">
                      <a:pos x="470" y="180"/>
                    </a:cxn>
                    <a:cxn ang="0">
                      <a:pos x="474" y="204"/>
                    </a:cxn>
                    <a:cxn ang="0">
                      <a:pos x="476" y="216"/>
                    </a:cxn>
                  </a:cxnLst>
                  <a:rect l="0" t="0" r="r" b="b"/>
                  <a:pathLst>
                    <a:path w="485" h="347">
                      <a:moveTo>
                        <a:pt x="476" y="216"/>
                      </a:moveTo>
                      <a:cubicBezTo>
                        <a:pt x="474" y="223"/>
                        <a:pt x="475" y="219"/>
                        <a:pt x="473" y="222"/>
                      </a:cubicBezTo>
                      <a:cubicBezTo>
                        <a:pt x="473" y="233"/>
                        <a:pt x="473" y="233"/>
                        <a:pt x="473" y="233"/>
                      </a:cubicBezTo>
                      <a:cubicBezTo>
                        <a:pt x="469" y="238"/>
                        <a:pt x="461" y="246"/>
                        <a:pt x="461" y="253"/>
                      </a:cubicBezTo>
                      <a:cubicBezTo>
                        <a:pt x="461" y="261"/>
                        <a:pt x="473" y="268"/>
                        <a:pt x="476" y="272"/>
                      </a:cubicBezTo>
                      <a:cubicBezTo>
                        <a:pt x="474" y="273"/>
                        <a:pt x="472" y="273"/>
                        <a:pt x="470" y="273"/>
                      </a:cubicBezTo>
                      <a:cubicBezTo>
                        <a:pt x="466" y="275"/>
                        <a:pt x="463" y="273"/>
                        <a:pt x="459" y="275"/>
                      </a:cubicBezTo>
                      <a:cubicBezTo>
                        <a:pt x="453" y="277"/>
                        <a:pt x="452" y="283"/>
                        <a:pt x="446" y="283"/>
                      </a:cubicBezTo>
                      <a:cubicBezTo>
                        <a:pt x="439" y="283"/>
                        <a:pt x="435" y="274"/>
                        <a:pt x="427" y="274"/>
                      </a:cubicBezTo>
                      <a:cubicBezTo>
                        <a:pt x="420" y="274"/>
                        <a:pt x="419" y="278"/>
                        <a:pt x="413" y="280"/>
                      </a:cubicBezTo>
                      <a:cubicBezTo>
                        <a:pt x="414" y="284"/>
                        <a:pt x="414" y="286"/>
                        <a:pt x="413" y="290"/>
                      </a:cubicBezTo>
                      <a:cubicBezTo>
                        <a:pt x="406" y="290"/>
                        <a:pt x="405" y="283"/>
                        <a:pt x="401" y="283"/>
                      </a:cubicBezTo>
                      <a:cubicBezTo>
                        <a:pt x="399" y="283"/>
                        <a:pt x="397" y="286"/>
                        <a:pt x="397" y="288"/>
                      </a:cubicBezTo>
                      <a:cubicBezTo>
                        <a:pt x="405" y="298"/>
                        <a:pt x="405" y="298"/>
                        <a:pt x="405" y="298"/>
                      </a:cubicBezTo>
                      <a:cubicBezTo>
                        <a:pt x="405" y="300"/>
                        <a:pt x="403" y="302"/>
                        <a:pt x="403" y="303"/>
                      </a:cubicBezTo>
                      <a:cubicBezTo>
                        <a:pt x="403" y="304"/>
                        <a:pt x="415" y="315"/>
                        <a:pt x="419" y="315"/>
                      </a:cubicBezTo>
                      <a:cubicBezTo>
                        <a:pt x="419" y="317"/>
                        <a:pt x="420" y="318"/>
                        <a:pt x="420" y="319"/>
                      </a:cubicBezTo>
                      <a:cubicBezTo>
                        <a:pt x="418" y="321"/>
                        <a:pt x="414" y="319"/>
                        <a:pt x="413" y="322"/>
                      </a:cubicBezTo>
                      <a:cubicBezTo>
                        <a:pt x="412" y="322"/>
                        <a:pt x="412" y="322"/>
                        <a:pt x="412" y="322"/>
                      </a:cubicBezTo>
                      <a:cubicBezTo>
                        <a:pt x="407" y="321"/>
                        <a:pt x="403" y="317"/>
                        <a:pt x="401" y="315"/>
                      </a:cubicBezTo>
                      <a:cubicBezTo>
                        <a:pt x="401" y="319"/>
                        <a:pt x="401" y="319"/>
                        <a:pt x="401" y="319"/>
                      </a:cubicBezTo>
                      <a:cubicBezTo>
                        <a:pt x="402" y="321"/>
                        <a:pt x="403" y="323"/>
                        <a:pt x="403" y="326"/>
                      </a:cubicBezTo>
                      <a:cubicBezTo>
                        <a:pt x="403" y="329"/>
                        <a:pt x="399" y="334"/>
                        <a:pt x="403" y="336"/>
                      </a:cubicBezTo>
                      <a:cubicBezTo>
                        <a:pt x="401" y="336"/>
                        <a:pt x="397" y="336"/>
                        <a:pt x="397" y="336"/>
                      </a:cubicBezTo>
                      <a:cubicBezTo>
                        <a:pt x="390" y="336"/>
                        <a:pt x="384" y="329"/>
                        <a:pt x="384" y="322"/>
                      </a:cubicBezTo>
                      <a:cubicBezTo>
                        <a:pt x="384" y="319"/>
                        <a:pt x="388" y="317"/>
                        <a:pt x="390" y="315"/>
                      </a:cubicBezTo>
                      <a:cubicBezTo>
                        <a:pt x="387" y="315"/>
                        <a:pt x="385" y="315"/>
                        <a:pt x="382" y="315"/>
                      </a:cubicBezTo>
                      <a:cubicBezTo>
                        <a:pt x="380" y="315"/>
                        <a:pt x="379" y="311"/>
                        <a:pt x="379" y="310"/>
                      </a:cubicBezTo>
                      <a:cubicBezTo>
                        <a:pt x="378" y="304"/>
                        <a:pt x="374" y="300"/>
                        <a:pt x="370" y="296"/>
                      </a:cubicBezTo>
                      <a:cubicBezTo>
                        <a:pt x="365" y="291"/>
                        <a:pt x="358" y="287"/>
                        <a:pt x="358" y="278"/>
                      </a:cubicBezTo>
                      <a:cubicBezTo>
                        <a:pt x="358" y="272"/>
                        <a:pt x="358" y="270"/>
                        <a:pt x="358" y="266"/>
                      </a:cubicBezTo>
                      <a:cubicBezTo>
                        <a:pt x="358" y="260"/>
                        <a:pt x="348" y="251"/>
                        <a:pt x="342" y="248"/>
                      </a:cubicBezTo>
                      <a:cubicBezTo>
                        <a:pt x="336" y="245"/>
                        <a:pt x="329" y="244"/>
                        <a:pt x="329" y="238"/>
                      </a:cubicBezTo>
                      <a:cubicBezTo>
                        <a:pt x="326" y="238"/>
                        <a:pt x="325" y="238"/>
                        <a:pt x="323" y="238"/>
                      </a:cubicBezTo>
                      <a:cubicBezTo>
                        <a:pt x="313" y="238"/>
                        <a:pt x="302" y="223"/>
                        <a:pt x="302" y="213"/>
                      </a:cubicBezTo>
                      <a:cubicBezTo>
                        <a:pt x="297" y="213"/>
                        <a:pt x="293" y="213"/>
                        <a:pt x="289" y="213"/>
                      </a:cubicBezTo>
                      <a:cubicBezTo>
                        <a:pt x="283" y="213"/>
                        <a:pt x="285" y="204"/>
                        <a:pt x="283" y="201"/>
                      </a:cubicBezTo>
                      <a:cubicBezTo>
                        <a:pt x="278" y="204"/>
                        <a:pt x="268" y="204"/>
                        <a:pt x="268" y="209"/>
                      </a:cubicBezTo>
                      <a:cubicBezTo>
                        <a:pt x="268" y="210"/>
                        <a:pt x="270" y="212"/>
                        <a:pt x="270" y="212"/>
                      </a:cubicBezTo>
                      <a:cubicBezTo>
                        <a:pt x="270" y="214"/>
                        <a:pt x="269" y="217"/>
                        <a:pt x="269" y="220"/>
                      </a:cubicBezTo>
                      <a:cubicBezTo>
                        <a:pt x="269" y="226"/>
                        <a:pt x="273" y="229"/>
                        <a:pt x="278" y="231"/>
                      </a:cubicBezTo>
                      <a:cubicBezTo>
                        <a:pt x="285" y="233"/>
                        <a:pt x="288" y="240"/>
                        <a:pt x="289" y="244"/>
                      </a:cubicBezTo>
                      <a:cubicBezTo>
                        <a:pt x="291" y="250"/>
                        <a:pt x="294" y="257"/>
                        <a:pt x="298" y="259"/>
                      </a:cubicBezTo>
                      <a:cubicBezTo>
                        <a:pt x="304" y="262"/>
                        <a:pt x="309" y="260"/>
                        <a:pt x="315" y="260"/>
                      </a:cubicBezTo>
                      <a:cubicBezTo>
                        <a:pt x="315" y="261"/>
                        <a:pt x="315" y="263"/>
                        <a:pt x="315" y="264"/>
                      </a:cubicBezTo>
                      <a:cubicBezTo>
                        <a:pt x="313" y="269"/>
                        <a:pt x="323" y="271"/>
                        <a:pt x="326" y="272"/>
                      </a:cubicBezTo>
                      <a:cubicBezTo>
                        <a:pt x="335" y="277"/>
                        <a:pt x="345" y="280"/>
                        <a:pt x="344" y="290"/>
                      </a:cubicBezTo>
                      <a:cubicBezTo>
                        <a:pt x="340" y="289"/>
                        <a:pt x="337" y="283"/>
                        <a:pt x="330" y="283"/>
                      </a:cubicBezTo>
                      <a:cubicBezTo>
                        <a:pt x="325" y="283"/>
                        <a:pt x="320" y="286"/>
                        <a:pt x="320" y="290"/>
                      </a:cubicBezTo>
                      <a:cubicBezTo>
                        <a:pt x="320" y="296"/>
                        <a:pt x="328" y="297"/>
                        <a:pt x="328" y="303"/>
                      </a:cubicBezTo>
                      <a:cubicBezTo>
                        <a:pt x="328" y="305"/>
                        <a:pt x="323" y="305"/>
                        <a:pt x="323" y="305"/>
                      </a:cubicBezTo>
                      <a:cubicBezTo>
                        <a:pt x="319" y="309"/>
                        <a:pt x="319" y="318"/>
                        <a:pt x="313" y="318"/>
                      </a:cubicBezTo>
                      <a:cubicBezTo>
                        <a:pt x="310" y="318"/>
                        <a:pt x="308" y="317"/>
                        <a:pt x="308" y="315"/>
                      </a:cubicBezTo>
                      <a:cubicBezTo>
                        <a:pt x="314" y="315"/>
                        <a:pt x="316" y="309"/>
                        <a:pt x="316" y="303"/>
                      </a:cubicBezTo>
                      <a:cubicBezTo>
                        <a:pt x="316" y="297"/>
                        <a:pt x="312" y="295"/>
                        <a:pt x="311" y="291"/>
                      </a:cubicBezTo>
                      <a:cubicBezTo>
                        <a:pt x="310" y="291"/>
                        <a:pt x="300" y="281"/>
                        <a:pt x="299" y="278"/>
                      </a:cubicBezTo>
                      <a:cubicBezTo>
                        <a:pt x="297" y="278"/>
                        <a:pt x="291" y="276"/>
                        <a:pt x="291" y="273"/>
                      </a:cubicBezTo>
                      <a:cubicBezTo>
                        <a:pt x="277" y="270"/>
                        <a:pt x="274" y="266"/>
                        <a:pt x="266" y="259"/>
                      </a:cubicBezTo>
                      <a:cubicBezTo>
                        <a:pt x="263" y="256"/>
                        <a:pt x="257" y="254"/>
                        <a:pt x="256" y="251"/>
                      </a:cubicBezTo>
                      <a:cubicBezTo>
                        <a:pt x="248" y="241"/>
                        <a:pt x="245" y="223"/>
                        <a:pt x="229" y="223"/>
                      </a:cubicBezTo>
                      <a:cubicBezTo>
                        <a:pt x="221" y="223"/>
                        <a:pt x="220" y="228"/>
                        <a:pt x="216" y="230"/>
                      </a:cubicBezTo>
                      <a:cubicBezTo>
                        <a:pt x="208" y="234"/>
                        <a:pt x="202" y="242"/>
                        <a:pt x="192" y="242"/>
                      </a:cubicBezTo>
                      <a:cubicBezTo>
                        <a:pt x="183" y="242"/>
                        <a:pt x="177" y="237"/>
                        <a:pt x="168" y="237"/>
                      </a:cubicBezTo>
                      <a:cubicBezTo>
                        <a:pt x="161" y="237"/>
                        <a:pt x="154" y="242"/>
                        <a:pt x="154" y="248"/>
                      </a:cubicBezTo>
                      <a:cubicBezTo>
                        <a:pt x="157" y="258"/>
                        <a:pt x="157" y="258"/>
                        <a:pt x="157" y="258"/>
                      </a:cubicBezTo>
                      <a:cubicBezTo>
                        <a:pt x="154" y="267"/>
                        <a:pt x="144" y="270"/>
                        <a:pt x="135" y="272"/>
                      </a:cubicBezTo>
                      <a:cubicBezTo>
                        <a:pt x="127" y="274"/>
                        <a:pt x="114" y="292"/>
                        <a:pt x="114" y="302"/>
                      </a:cubicBezTo>
                      <a:cubicBezTo>
                        <a:pt x="114" y="305"/>
                        <a:pt x="117" y="306"/>
                        <a:pt x="119" y="307"/>
                      </a:cubicBezTo>
                      <a:cubicBezTo>
                        <a:pt x="113" y="316"/>
                        <a:pt x="110" y="321"/>
                        <a:pt x="101" y="326"/>
                      </a:cubicBezTo>
                      <a:cubicBezTo>
                        <a:pt x="96" y="328"/>
                        <a:pt x="95" y="340"/>
                        <a:pt x="86" y="337"/>
                      </a:cubicBezTo>
                      <a:cubicBezTo>
                        <a:pt x="86" y="337"/>
                        <a:pt x="86" y="337"/>
                        <a:pt x="86" y="337"/>
                      </a:cubicBezTo>
                      <a:cubicBezTo>
                        <a:pt x="82" y="336"/>
                        <a:pt x="75" y="338"/>
                        <a:pt x="72" y="338"/>
                      </a:cubicBezTo>
                      <a:cubicBezTo>
                        <a:pt x="62" y="338"/>
                        <a:pt x="56" y="347"/>
                        <a:pt x="46" y="347"/>
                      </a:cubicBezTo>
                      <a:cubicBezTo>
                        <a:pt x="40" y="347"/>
                        <a:pt x="39" y="331"/>
                        <a:pt x="29" y="331"/>
                      </a:cubicBezTo>
                      <a:cubicBezTo>
                        <a:pt x="22" y="331"/>
                        <a:pt x="17" y="334"/>
                        <a:pt x="10" y="334"/>
                      </a:cubicBezTo>
                      <a:cubicBezTo>
                        <a:pt x="8" y="334"/>
                        <a:pt x="7" y="332"/>
                        <a:pt x="7" y="330"/>
                      </a:cubicBezTo>
                      <a:cubicBezTo>
                        <a:pt x="7" y="321"/>
                        <a:pt x="7" y="318"/>
                        <a:pt x="7" y="313"/>
                      </a:cubicBezTo>
                      <a:cubicBezTo>
                        <a:pt x="3" y="313"/>
                        <a:pt x="0" y="310"/>
                        <a:pt x="0" y="306"/>
                      </a:cubicBezTo>
                      <a:cubicBezTo>
                        <a:pt x="0" y="301"/>
                        <a:pt x="4" y="299"/>
                        <a:pt x="4" y="296"/>
                      </a:cubicBezTo>
                      <a:cubicBezTo>
                        <a:pt x="4" y="285"/>
                        <a:pt x="8" y="274"/>
                        <a:pt x="8" y="262"/>
                      </a:cubicBezTo>
                      <a:cubicBezTo>
                        <a:pt x="8" y="256"/>
                        <a:pt x="4" y="250"/>
                        <a:pt x="4" y="246"/>
                      </a:cubicBezTo>
                      <a:cubicBezTo>
                        <a:pt x="4" y="243"/>
                        <a:pt x="19" y="234"/>
                        <a:pt x="21" y="234"/>
                      </a:cubicBezTo>
                      <a:cubicBezTo>
                        <a:pt x="23" y="234"/>
                        <a:pt x="25" y="236"/>
                        <a:pt x="28" y="235"/>
                      </a:cubicBezTo>
                      <a:cubicBezTo>
                        <a:pt x="48" y="235"/>
                        <a:pt x="48" y="235"/>
                        <a:pt x="48" y="235"/>
                      </a:cubicBezTo>
                      <a:cubicBezTo>
                        <a:pt x="49" y="237"/>
                        <a:pt x="53" y="238"/>
                        <a:pt x="55" y="238"/>
                      </a:cubicBezTo>
                      <a:cubicBezTo>
                        <a:pt x="76" y="238"/>
                        <a:pt x="76" y="238"/>
                        <a:pt x="76" y="238"/>
                      </a:cubicBezTo>
                      <a:cubicBezTo>
                        <a:pt x="82" y="237"/>
                        <a:pt x="84" y="240"/>
                        <a:pt x="89" y="240"/>
                      </a:cubicBezTo>
                      <a:cubicBezTo>
                        <a:pt x="92" y="240"/>
                        <a:pt x="98" y="238"/>
                        <a:pt x="100" y="238"/>
                      </a:cubicBezTo>
                      <a:cubicBezTo>
                        <a:pt x="100" y="229"/>
                        <a:pt x="105" y="226"/>
                        <a:pt x="105" y="218"/>
                      </a:cubicBezTo>
                      <a:cubicBezTo>
                        <a:pt x="105" y="216"/>
                        <a:pt x="105" y="208"/>
                        <a:pt x="105" y="206"/>
                      </a:cubicBezTo>
                      <a:cubicBezTo>
                        <a:pt x="104" y="206"/>
                        <a:pt x="104" y="206"/>
                        <a:pt x="104" y="206"/>
                      </a:cubicBezTo>
                      <a:cubicBezTo>
                        <a:pt x="105" y="205"/>
                        <a:pt x="106" y="201"/>
                        <a:pt x="106" y="200"/>
                      </a:cubicBezTo>
                      <a:cubicBezTo>
                        <a:pt x="106" y="196"/>
                        <a:pt x="103" y="197"/>
                        <a:pt x="103" y="193"/>
                      </a:cubicBezTo>
                      <a:cubicBezTo>
                        <a:pt x="94" y="193"/>
                        <a:pt x="92" y="185"/>
                        <a:pt x="92" y="178"/>
                      </a:cubicBezTo>
                      <a:cubicBezTo>
                        <a:pt x="89" y="178"/>
                        <a:pt x="89" y="175"/>
                        <a:pt x="87" y="175"/>
                      </a:cubicBezTo>
                      <a:cubicBezTo>
                        <a:pt x="79" y="173"/>
                        <a:pt x="60" y="169"/>
                        <a:pt x="60" y="163"/>
                      </a:cubicBezTo>
                      <a:cubicBezTo>
                        <a:pt x="60" y="163"/>
                        <a:pt x="60" y="161"/>
                        <a:pt x="60" y="161"/>
                      </a:cubicBezTo>
                      <a:cubicBezTo>
                        <a:pt x="60" y="157"/>
                        <a:pt x="72" y="154"/>
                        <a:pt x="76" y="153"/>
                      </a:cubicBezTo>
                      <a:cubicBezTo>
                        <a:pt x="78" y="156"/>
                        <a:pt x="85" y="157"/>
                        <a:pt x="88" y="157"/>
                      </a:cubicBezTo>
                      <a:cubicBezTo>
                        <a:pt x="92" y="157"/>
                        <a:pt x="97" y="156"/>
                        <a:pt x="98" y="155"/>
                      </a:cubicBezTo>
                      <a:cubicBezTo>
                        <a:pt x="98" y="152"/>
                        <a:pt x="98" y="152"/>
                        <a:pt x="98" y="152"/>
                      </a:cubicBezTo>
                      <a:cubicBezTo>
                        <a:pt x="95" y="151"/>
                        <a:pt x="97" y="145"/>
                        <a:pt x="96" y="143"/>
                      </a:cubicBezTo>
                      <a:cubicBezTo>
                        <a:pt x="96" y="140"/>
                        <a:pt x="96" y="140"/>
                        <a:pt x="96" y="140"/>
                      </a:cubicBezTo>
                      <a:cubicBezTo>
                        <a:pt x="101" y="140"/>
                        <a:pt x="101" y="140"/>
                        <a:pt x="101" y="140"/>
                      </a:cubicBezTo>
                      <a:cubicBezTo>
                        <a:pt x="104" y="143"/>
                        <a:pt x="109" y="145"/>
                        <a:pt x="114" y="145"/>
                      </a:cubicBezTo>
                      <a:cubicBezTo>
                        <a:pt x="117" y="145"/>
                        <a:pt x="120" y="142"/>
                        <a:pt x="121" y="139"/>
                      </a:cubicBezTo>
                      <a:cubicBezTo>
                        <a:pt x="135" y="139"/>
                        <a:pt x="138" y="129"/>
                        <a:pt x="141" y="119"/>
                      </a:cubicBezTo>
                      <a:cubicBezTo>
                        <a:pt x="143" y="119"/>
                        <a:pt x="145" y="118"/>
                        <a:pt x="147" y="118"/>
                      </a:cubicBezTo>
                      <a:cubicBezTo>
                        <a:pt x="150" y="117"/>
                        <a:pt x="167" y="110"/>
                        <a:pt x="169" y="108"/>
                      </a:cubicBezTo>
                      <a:cubicBezTo>
                        <a:pt x="173" y="104"/>
                        <a:pt x="171" y="99"/>
                        <a:pt x="171" y="94"/>
                      </a:cubicBezTo>
                      <a:cubicBezTo>
                        <a:pt x="171" y="92"/>
                        <a:pt x="175" y="89"/>
                        <a:pt x="176" y="89"/>
                      </a:cubicBezTo>
                      <a:cubicBezTo>
                        <a:pt x="182" y="83"/>
                        <a:pt x="188" y="76"/>
                        <a:pt x="198" y="76"/>
                      </a:cubicBezTo>
                      <a:cubicBezTo>
                        <a:pt x="204" y="76"/>
                        <a:pt x="201" y="77"/>
                        <a:pt x="204" y="76"/>
                      </a:cubicBezTo>
                      <a:cubicBezTo>
                        <a:pt x="206" y="77"/>
                        <a:pt x="207" y="74"/>
                        <a:pt x="208" y="73"/>
                      </a:cubicBezTo>
                      <a:cubicBezTo>
                        <a:pt x="211" y="70"/>
                        <a:pt x="215" y="72"/>
                        <a:pt x="219" y="72"/>
                      </a:cubicBezTo>
                      <a:cubicBezTo>
                        <a:pt x="221" y="72"/>
                        <a:pt x="229" y="68"/>
                        <a:pt x="229" y="65"/>
                      </a:cubicBezTo>
                      <a:cubicBezTo>
                        <a:pt x="229" y="63"/>
                        <a:pt x="225" y="54"/>
                        <a:pt x="225" y="54"/>
                      </a:cubicBezTo>
                      <a:cubicBezTo>
                        <a:pt x="224" y="42"/>
                        <a:pt x="217" y="38"/>
                        <a:pt x="217" y="28"/>
                      </a:cubicBezTo>
                      <a:cubicBezTo>
                        <a:pt x="217" y="9"/>
                        <a:pt x="234" y="8"/>
                        <a:pt x="245" y="0"/>
                      </a:cubicBezTo>
                      <a:cubicBezTo>
                        <a:pt x="245" y="5"/>
                        <a:pt x="245" y="5"/>
                        <a:pt x="245" y="5"/>
                      </a:cubicBezTo>
                      <a:cubicBezTo>
                        <a:pt x="243" y="10"/>
                        <a:pt x="242" y="12"/>
                        <a:pt x="242" y="17"/>
                      </a:cubicBezTo>
                      <a:cubicBezTo>
                        <a:pt x="242" y="21"/>
                        <a:pt x="247" y="22"/>
                        <a:pt x="251" y="22"/>
                      </a:cubicBezTo>
                      <a:cubicBezTo>
                        <a:pt x="251" y="23"/>
                        <a:pt x="251" y="24"/>
                        <a:pt x="251" y="25"/>
                      </a:cubicBezTo>
                      <a:cubicBezTo>
                        <a:pt x="251" y="27"/>
                        <a:pt x="247" y="28"/>
                        <a:pt x="245" y="29"/>
                      </a:cubicBezTo>
                      <a:cubicBezTo>
                        <a:pt x="241" y="34"/>
                        <a:pt x="236" y="38"/>
                        <a:pt x="236" y="46"/>
                      </a:cubicBezTo>
                      <a:cubicBezTo>
                        <a:pt x="236" y="50"/>
                        <a:pt x="238" y="53"/>
                        <a:pt x="240" y="54"/>
                      </a:cubicBezTo>
                      <a:cubicBezTo>
                        <a:pt x="240" y="56"/>
                        <a:pt x="241" y="57"/>
                        <a:pt x="240" y="59"/>
                      </a:cubicBezTo>
                      <a:cubicBezTo>
                        <a:pt x="245" y="59"/>
                        <a:pt x="247" y="60"/>
                        <a:pt x="251" y="60"/>
                      </a:cubicBezTo>
                      <a:cubicBezTo>
                        <a:pt x="252" y="63"/>
                        <a:pt x="253" y="66"/>
                        <a:pt x="254" y="66"/>
                      </a:cubicBezTo>
                      <a:cubicBezTo>
                        <a:pt x="266" y="66"/>
                        <a:pt x="274" y="56"/>
                        <a:pt x="285" y="57"/>
                      </a:cubicBezTo>
                      <a:cubicBezTo>
                        <a:pt x="284" y="59"/>
                        <a:pt x="282" y="60"/>
                        <a:pt x="282" y="62"/>
                      </a:cubicBezTo>
                      <a:cubicBezTo>
                        <a:pt x="282" y="63"/>
                        <a:pt x="289" y="68"/>
                        <a:pt x="289" y="68"/>
                      </a:cubicBezTo>
                      <a:cubicBezTo>
                        <a:pt x="294" y="68"/>
                        <a:pt x="295" y="65"/>
                        <a:pt x="297" y="64"/>
                      </a:cubicBezTo>
                      <a:cubicBezTo>
                        <a:pt x="304" y="60"/>
                        <a:pt x="310" y="62"/>
                        <a:pt x="317" y="59"/>
                      </a:cubicBezTo>
                      <a:cubicBezTo>
                        <a:pt x="321" y="57"/>
                        <a:pt x="328" y="50"/>
                        <a:pt x="333" y="50"/>
                      </a:cubicBezTo>
                      <a:cubicBezTo>
                        <a:pt x="339" y="50"/>
                        <a:pt x="345" y="51"/>
                        <a:pt x="348" y="52"/>
                      </a:cubicBezTo>
                      <a:cubicBezTo>
                        <a:pt x="347" y="54"/>
                        <a:pt x="346" y="56"/>
                        <a:pt x="346" y="57"/>
                      </a:cubicBezTo>
                      <a:cubicBezTo>
                        <a:pt x="358" y="57"/>
                        <a:pt x="370" y="55"/>
                        <a:pt x="378" y="55"/>
                      </a:cubicBezTo>
                      <a:cubicBezTo>
                        <a:pt x="386" y="55"/>
                        <a:pt x="392" y="54"/>
                        <a:pt x="401" y="54"/>
                      </a:cubicBezTo>
                      <a:cubicBezTo>
                        <a:pt x="410" y="54"/>
                        <a:pt x="414" y="70"/>
                        <a:pt x="414" y="80"/>
                      </a:cubicBezTo>
                      <a:cubicBezTo>
                        <a:pt x="414" y="86"/>
                        <a:pt x="408" y="89"/>
                        <a:pt x="408" y="95"/>
                      </a:cubicBezTo>
                      <a:cubicBezTo>
                        <a:pt x="408" y="104"/>
                        <a:pt x="416" y="110"/>
                        <a:pt x="416" y="118"/>
                      </a:cubicBezTo>
                      <a:cubicBezTo>
                        <a:pt x="416" y="123"/>
                        <a:pt x="408" y="125"/>
                        <a:pt x="406" y="128"/>
                      </a:cubicBezTo>
                      <a:cubicBezTo>
                        <a:pt x="401" y="136"/>
                        <a:pt x="399" y="143"/>
                        <a:pt x="399" y="153"/>
                      </a:cubicBezTo>
                      <a:cubicBezTo>
                        <a:pt x="399" y="166"/>
                        <a:pt x="408" y="163"/>
                        <a:pt x="418" y="163"/>
                      </a:cubicBezTo>
                      <a:cubicBezTo>
                        <a:pt x="432" y="163"/>
                        <a:pt x="439" y="157"/>
                        <a:pt x="450" y="157"/>
                      </a:cubicBezTo>
                      <a:cubicBezTo>
                        <a:pt x="461" y="157"/>
                        <a:pt x="459" y="180"/>
                        <a:pt x="470" y="180"/>
                      </a:cubicBezTo>
                      <a:cubicBezTo>
                        <a:pt x="470" y="198"/>
                        <a:pt x="470" y="198"/>
                        <a:pt x="470" y="198"/>
                      </a:cubicBezTo>
                      <a:cubicBezTo>
                        <a:pt x="470" y="200"/>
                        <a:pt x="471" y="201"/>
                        <a:pt x="472" y="201"/>
                      </a:cubicBezTo>
                      <a:cubicBezTo>
                        <a:pt x="474" y="204"/>
                        <a:pt x="474" y="204"/>
                        <a:pt x="474" y="204"/>
                      </a:cubicBezTo>
                      <a:cubicBezTo>
                        <a:pt x="476" y="204"/>
                        <a:pt x="482" y="202"/>
                        <a:pt x="485" y="201"/>
                      </a:cubicBezTo>
                      <a:cubicBezTo>
                        <a:pt x="485" y="204"/>
                        <a:pt x="485" y="206"/>
                        <a:pt x="485" y="208"/>
                      </a:cubicBezTo>
                      <a:cubicBezTo>
                        <a:pt x="481" y="209"/>
                        <a:pt x="476" y="211"/>
                        <a:pt x="476" y="216"/>
                      </a:cubicBezTo>
                      <a:close/>
                    </a:path>
                  </a:pathLst>
                </a:custGeom>
                <a:grpFill/>
                <a:ln w="9525">
                  <a:noFill/>
                  <a:round/>
                </a:ln>
              </p:spPr>
              <p:txBody>
                <a:bodyPr vert="horz" wrap="square" lIns="91440" tIns="45720" rIns="91440" bIns="45720" numCol="1" anchor="t" anchorCtr="0" compatLnSpc="1"/>
                <a:lstStyle/>
                <a:p>
                  <a:endParaRPr lang="en-US" dirty="0">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370" name="Freeform 25"/>
                <p:cNvSpPr/>
                <p:nvPr/>
              </p:nvSpPr>
              <p:spPr bwMode="auto">
                <a:xfrm>
                  <a:off x="4470400" y="1416050"/>
                  <a:ext cx="436563" cy="423863"/>
                </a:xfrm>
                <a:custGeom>
                  <a:avLst/>
                  <a:gdLst/>
                  <a:ahLst/>
                  <a:cxnLst>
                    <a:cxn ang="0">
                      <a:pos x="66" y="236"/>
                    </a:cxn>
                    <a:cxn ang="0">
                      <a:pos x="4" y="254"/>
                    </a:cxn>
                    <a:cxn ang="0">
                      <a:pos x="12" y="241"/>
                    </a:cxn>
                    <a:cxn ang="0">
                      <a:pos x="8" y="231"/>
                    </a:cxn>
                    <a:cxn ang="0">
                      <a:pos x="10" y="190"/>
                    </a:cxn>
                    <a:cxn ang="0">
                      <a:pos x="55" y="163"/>
                    </a:cxn>
                    <a:cxn ang="0">
                      <a:pos x="85" y="129"/>
                    </a:cxn>
                    <a:cxn ang="0">
                      <a:pos x="97" y="102"/>
                    </a:cxn>
                    <a:cxn ang="0">
                      <a:pos x="142" y="55"/>
                    </a:cxn>
                    <a:cxn ang="0">
                      <a:pos x="124" y="57"/>
                    </a:cxn>
                    <a:cxn ang="0">
                      <a:pos x="124" y="49"/>
                    </a:cxn>
                    <a:cxn ang="0">
                      <a:pos x="132" y="44"/>
                    </a:cxn>
                    <a:cxn ang="0">
                      <a:pos x="148" y="57"/>
                    </a:cxn>
                    <a:cxn ang="0">
                      <a:pos x="149" y="45"/>
                    </a:cxn>
                    <a:cxn ang="0">
                      <a:pos x="168" y="37"/>
                    </a:cxn>
                    <a:cxn ang="0">
                      <a:pos x="183" y="28"/>
                    </a:cxn>
                    <a:cxn ang="0">
                      <a:pos x="199" y="21"/>
                    </a:cxn>
                    <a:cxn ang="0">
                      <a:pos x="221" y="17"/>
                    </a:cxn>
                    <a:cxn ang="0">
                      <a:pos x="223" y="5"/>
                    </a:cxn>
                    <a:cxn ang="0">
                      <a:pos x="256" y="6"/>
                    </a:cxn>
                    <a:cxn ang="0">
                      <a:pos x="266" y="7"/>
                    </a:cxn>
                    <a:cxn ang="0">
                      <a:pos x="285" y="2"/>
                    </a:cxn>
                    <a:cxn ang="0">
                      <a:pos x="296" y="6"/>
                    </a:cxn>
                    <a:cxn ang="0">
                      <a:pos x="293" y="24"/>
                    </a:cxn>
                    <a:cxn ang="0">
                      <a:pos x="315" y="32"/>
                    </a:cxn>
                    <a:cxn ang="0">
                      <a:pos x="309" y="72"/>
                    </a:cxn>
                    <a:cxn ang="0">
                      <a:pos x="310" y="113"/>
                    </a:cxn>
                    <a:cxn ang="0">
                      <a:pos x="318" y="148"/>
                    </a:cxn>
                    <a:cxn ang="0">
                      <a:pos x="327" y="172"/>
                    </a:cxn>
                    <a:cxn ang="0">
                      <a:pos x="255" y="224"/>
                    </a:cxn>
                    <a:cxn ang="0">
                      <a:pos x="218" y="225"/>
                    </a:cxn>
                    <a:cxn ang="0">
                      <a:pos x="206" y="200"/>
                    </a:cxn>
                    <a:cxn ang="0">
                      <a:pos x="197" y="174"/>
                    </a:cxn>
                    <a:cxn ang="0">
                      <a:pos x="254" y="130"/>
                    </a:cxn>
                    <a:cxn ang="0">
                      <a:pos x="202" y="135"/>
                    </a:cxn>
                    <a:cxn ang="0">
                      <a:pos x="172" y="169"/>
                    </a:cxn>
                    <a:cxn ang="0">
                      <a:pos x="146" y="201"/>
                    </a:cxn>
                    <a:cxn ang="0">
                      <a:pos x="150" y="218"/>
                    </a:cxn>
                    <a:cxn ang="0">
                      <a:pos x="152" y="253"/>
                    </a:cxn>
                    <a:cxn ang="0">
                      <a:pos x="146" y="283"/>
                    </a:cxn>
                    <a:cxn ang="0">
                      <a:pos x="121" y="304"/>
                    </a:cxn>
                    <a:cxn ang="0">
                      <a:pos x="90" y="297"/>
                    </a:cxn>
                    <a:cxn ang="0">
                      <a:pos x="82" y="269"/>
                    </a:cxn>
                    <a:cxn ang="0">
                      <a:pos x="76" y="245"/>
                    </a:cxn>
                  </a:cxnLst>
                  <a:rect l="0" t="0" r="r" b="b"/>
                  <a:pathLst>
                    <a:path w="327" h="318">
                      <a:moveTo>
                        <a:pt x="76" y="247"/>
                      </a:moveTo>
                      <a:cubicBezTo>
                        <a:pt x="70" y="245"/>
                        <a:pt x="69" y="241"/>
                        <a:pt x="66" y="236"/>
                      </a:cubicBezTo>
                      <a:cubicBezTo>
                        <a:pt x="57" y="249"/>
                        <a:pt x="43" y="266"/>
                        <a:pt x="24" y="266"/>
                      </a:cubicBezTo>
                      <a:cubicBezTo>
                        <a:pt x="22" y="266"/>
                        <a:pt x="4" y="256"/>
                        <a:pt x="4" y="254"/>
                      </a:cubicBezTo>
                      <a:cubicBezTo>
                        <a:pt x="4" y="250"/>
                        <a:pt x="10" y="248"/>
                        <a:pt x="12" y="247"/>
                      </a:cubicBezTo>
                      <a:cubicBezTo>
                        <a:pt x="12" y="241"/>
                        <a:pt x="12" y="241"/>
                        <a:pt x="12" y="241"/>
                      </a:cubicBezTo>
                      <a:cubicBezTo>
                        <a:pt x="6" y="241"/>
                        <a:pt x="6" y="241"/>
                        <a:pt x="0" y="243"/>
                      </a:cubicBezTo>
                      <a:cubicBezTo>
                        <a:pt x="0" y="240"/>
                        <a:pt x="5" y="234"/>
                        <a:pt x="8" y="231"/>
                      </a:cubicBezTo>
                      <a:cubicBezTo>
                        <a:pt x="1" y="223"/>
                        <a:pt x="0" y="212"/>
                        <a:pt x="0" y="200"/>
                      </a:cubicBezTo>
                      <a:cubicBezTo>
                        <a:pt x="0" y="193"/>
                        <a:pt x="7" y="194"/>
                        <a:pt x="10" y="190"/>
                      </a:cubicBezTo>
                      <a:cubicBezTo>
                        <a:pt x="15" y="182"/>
                        <a:pt x="20" y="177"/>
                        <a:pt x="30" y="174"/>
                      </a:cubicBezTo>
                      <a:cubicBezTo>
                        <a:pt x="38" y="172"/>
                        <a:pt x="39" y="162"/>
                        <a:pt x="55" y="163"/>
                      </a:cubicBezTo>
                      <a:cubicBezTo>
                        <a:pt x="50" y="162"/>
                        <a:pt x="49" y="161"/>
                        <a:pt x="45" y="160"/>
                      </a:cubicBezTo>
                      <a:cubicBezTo>
                        <a:pt x="64" y="155"/>
                        <a:pt x="71" y="140"/>
                        <a:pt x="85" y="129"/>
                      </a:cubicBezTo>
                      <a:cubicBezTo>
                        <a:pt x="90" y="126"/>
                        <a:pt x="89" y="112"/>
                        <a:pt x="93" y="112"/>
                      </a:cubicBezTo>
                      <a:cubicBezTo>
                        <a:pt x="93" y="112"/>
                        <a:pt x="97" y="102"/>
                        <a:pt x="97" y="102"/>
                      </a:cubicBezTo>
                      <a:cubicBezTo>
                        <a:pt x="102" y="93"/>
                        <a:pt x="109" y="87"/>
                        <a:pt x="118" y="83"/>
                      </a:cubicBezTo>
                      <a:cubicBezTo>
                        <a:pt x="127" y="80"/>
                        <a:pt x="139" y="65"/>
                        <a:pt x="142" y="55"/>
                      </a:cubicBezTo>
                      <a:cubicBezTo>
                        <a:pt x="131" y="58"/>
                        <a:pt x="126" y="63"/>
                        <a:pt x="116" y="63"/>
                      </a:cubicBezTo>
                      <a:cubicBezTo>
                        <a:pt x="118" y="60"/>
                        <a:pt x="123" y="58"/>
                        <a:pt x="124" y="57"/>
                      </a:cubicBezTo>
                      <a:cubicBezTo>
                        <a:pt x="122" y="57"/>
                        <a:pt x="118" y="56"/>
                        <a:pt x="118" y="56"/>
                      </a:cubicBezTo>
                      <a:cubicBezTo>
                        <a:pt x="119" y="51"/>
                        <a:pt x="121" y="49"/>
                        <a:pt x="124" y="49"/>
                      </a:cubicBezTo>
                      <a:cubicBezTo>
                        <a:pt x="126" y="49"/>
                        <a:pt x="127" y="50"/>
                        <a:pt x="128" y="50"/>
                      </a:cubicBezTo>
                      <a:cubicBezTo>
                        <a:pt x="129" y="47"/>
                        <a:pt x="131" y="46"/>
                        <a:pt x="132" y="44"/>
                      </a:cubicBezTo>
                      <a:cubicBezTo>
                        <a:pt x="134" y="47"/>
                        <a:pt x="135" y="49"/>
                        <a:pt x="133" y="52"/>
                      </a:cubicBezTo>
                      <a:cubicBezTo>
                        <a:pt x="140" y="52"/>
                        <a:pt x="142" y="57"/>
                        <a:pt x="148" y="57"/>
                      </a:cubicBezTo>
                      <a:cubicBezTo>
                        <a:pt x="150" y="57"/>
                        <a:pt x="155" y="46"/>
                        <a:pt x="156" y="46"/>
                      </a:cubicBezTo>
                      <a:cubicBezTo>
                        <a:pt x="153" y="45"/>
                        <a:pt x="153" y="44"/>
                        <a:pt x="149" y="45"/>
                      </a:cubicBezTo>
                      <a:cubicBezTo>
                        <a:pt x="151" y="41"/>
                        <a:pt x="154" y="38"/>
                        <a:pt x="159" y="38"/>
                      </a:cubicBezTo>
                      <a:cubicBezTo>
                        <a:pt x="162" y="38"/>
                        <a:pt x="165" y="39"/>
                        <a:pt x="168" y="37"/>
                      </a:cubicBezTo>
                      <a:cubicBezTo>
                        <a:pt x="165" y="35"/>
                        <a:pt x="166" y="35"/>
                        <a:pt x="164" y="33"/>
                      </a:cubicBezTo>
                      <a:cubicBezTo>
                        <a:pt x="169" y="29"/>
                        <a:pt x="176" y="29"/>
                        <a:pt x="183" y="28"/>
                      </a:cubicBezTo>
                      <a:cubicBezTo>
                        <a:pt x="183" y="33"/>
                        <a:pt x="183" y="33"/>
                        <a:pt x="183" y="33"/>
                      </a:cubicBezTo>
                      <a:cubicBezTo>
                        <a:pt x="189" y="32"/>
                        <a:pt x="190" y="22"/>
                        <a:pt x="199" y="21"/>
                      </a:cubicBezTo>
                      <a:cubicBezTo>
                        <a:pt x="199" y="29"/>
                        <a:pt x="199" y="29"/>
                        <a:pt x="199" y="29"/>
                      </a:cubicBezTo>
                      <a:cubicBezTo>
                        <a:pt x="205" y="18"/>
                        <a:pt x="213" y="21"/>
                        <a:pt x="221" y="17"/>
                      </a:cubicBezTo>
                      <a:cubicBezTo>
                        <a:pt x="217" y="15"/>
                        <a:pt x="214" y="14"/>
                        <a:pt x="214" y="11"/>
                      </a:cubicBezTo>
                      <a:cubicBezTo>
                        <a:pt x="214" y="9"/>
                        <a:pt x="222" y="7"/>
                        <a:pt x="223" y="5"/>
                      </a:cubicBezTo>
                      <a:cubicBezTo>
                        <a:pt x="226" y="8"/>
                        <a:pt x="228" y="11"/>
                        <a:pt x="232" y="11"/>
                      </a:cubicBezTo>
                      <a:cubicBezTo>
                        <a:pt x="239" y="11"/>
                        <a:pt x="256" y="0"/>
                        <a:pt x="256" y="6"/>
                      </a:cubicBezTo>
                      <a:cubicBezTo>
                        <a:pt x="256" y="12"/>
                        <a:pt x="248" y="14"/>
                        <a:pt x="247" y="20"/>
                      </a:cubicBezTo>
                      <a:cubicBezTo>
                        <a:pt x="255" y="21"/>
                        <a:pt x="258" y="11"/>
                        <a:pt x="266" y="7"/>
                      </a:cubicBezTo>
                      <a:cubicBezTo>
                        <a:pt x="267" y="10"/>
                        <a:pt x="267" y="12"/>
                        <a:pt x="268" y="15"/>
                      </a:cubicBezTo>
                      <a:cubicBezTo>
                        <a:pt x="274" y="9"/>
                        <a:pt x="277" y="7"/>
                        <a:pt x="285" y="2"/>
                      </a:cubicBezTo>
                      <a:cubicBezTo>
                        <a:pt x="285" y="8"/>
                        <a:pt x="284" y="12"/>
                        <a:pt x="289" y="13"/>
                      </a:cubicBezTo>
                      <a:cubicBezTo>
                        <a:pt x="290" y="9"/>
                        <a:pt x="292" y="6"/>
                        <a:pt x="296" y="6"/>
                      </a:cubicBezTo>
                      <a:cubicBezTo>
                        <a:pt x="298" y="6"/>
                        <a:pt x="307" y="11"/>
                        <a:pt x="311" y="13"/>
                      </a:cubicBezTo>
                      <a:cubicBezTo>
                        <a:pt x="307" y="24"/>
                        <a:pt x="303" y="20"/>
                        <a:pt x="293" y="24"/>
                      </a:cubicBezTo>
                      <a:cubicBezTo>
                        <a:pt x="298" y="27"/>
                        <a:pt x="301" y="28"/>
                        <a:pt x="301" y="30"/>
                      </a:cubicBezTo>
                      <a:cubicBezTo>
                        <a:pt x="305" y="31"/>
                        <a:pt x="314" y="32"/>
                        <a:pt x="315" y="32"/>
                      </a:cubicBezTo>
                      <a:cubicBezTo>
                        <a:pt x="309" y="36"/>
                        <a:pt x="293" y="44"/>
                        <a:pt x="293" y="55"/>
                      </a:cubicBezTo>
                      <a:cubicBezTo>
                        <a:pt x="293" y="63"/>
                        <a:pt x="309" y="62"/>
                        <a:pt x="309" y="72"/>
                      </a:cubicBezTo>
                      <a:cubicBezTo>
                        <a:pt x="309" y="80"/>
                        <a:pt x="301" y="83"/>
                        <a:pt x="301" y="91"/>
                      </a:cubicBezTo>
                      <a:cubicBezTo>
                        <a:pt x="301" y="99"/>
                        <a:pt x="310" y="104"/>
                        <a:pt x="310" y="113"/>
                      </a:cubicBezTo>
                      <a:cubicBezTo>
                        <a:pt x="310" y="118"/>
                        <a:pt x="305" y="121"/>
                        <a:pt x="305" y="126"/>
                      </a:cubicBezTo>
                      <a:cubicBezTo>
                        <a:pt x="305" y="136"/>
                        <a:pt x="318" y="138"/>
                        <a:pt x="318" y="148"/>
                      </a:cubicBezTo>
                      <a:cubicBezTo>
                        <a:pt x="318" y="151"/>
                        <a:pt x="314" y="153"/>
                        <a:pt x="313" y="154"/>
                      </a:cubicBezTo>
                      <a:cubicBezTo>
                        <a:pt x="317" y="161"/>
                        <a:pt x="327" y="163"/>
                        <a:pt x="327" y="172"/>
                      </a:cubicBezTo>
                      <a:cubicBezTo>
                        <a:pt x="327" y="187"/>
                        <a:pt x="297" y="203"/>
                        <a:pt x="288" y="215"/>
                      </a:cubicBezTo>
                      <a:cubicBezTo>
                        <a:pt x="283" y="224"/>
                        <a:pt x="263" y="226"/>
                        <a:pt x="255" y="224"/>
                      </a:cubicBezTo>
                      <a:cubicBezTo>
                        <a:pt x="246" y="227"/>
                        <a:pt x="236" y="231"/>
                        <a:pt x="228" y="231"/>
                      </a:cubicBezTo>
                      <a:cubicBezTo>
                        <a:pt x="222" y="231"/>
                        <a:pt x="218" y="230"/>
                        <a:pt x="218" y="225"/>
                      </a:cubicBezTo>
                      <a:cubicBezTo>
                        <a:pt x="209" y="225"/>
                        <a:pt x="199" y="219"/>
                        <a:pt x="199" y="210"/>
                      </a:cubicBezTo>
                      <a:cubicBezTo>
                        <a:pt x="199" y="205"/>
                        <a:pt x="204" y="202"/>
                        <a:pt x="206" y="200"/>
                      </a:cubicBezTo>
                      <a:cubicBezTo>
                        <a:pt x="201" y="198"/>
                        <a:pt x="197" y="188"/>
                        <a:pt x="197" y="183"/>
                      </a:cubicBezTo>
                      <a:cubicBezTo>
                        <a:pt x="197" y="180"/>
                        <a:pt x="198" y="178"/>
                        <a:pt x="197" y="174"/>
                      </a:cubicBezTo>
                      <a:cubicBezTo>
                        <a:pt x="216" y="174"/>
                        <a:pt x="225" y="150"/>
                        <a:pt x="237" y="144"/>
                      </a:cubicBezTo>
                      <a:cubicBezTo>
                        <a:pt x="243" y="140"/>
                        <a:pt x="254" y="138"/>
                        <a:pt x="254" y="130"/>
                      </a:cubicBezTo>
                      <a:cubicBezTo>
                        <a:pt x="254" y="119"/>
                        <a:pt x="239" y="117"/>
                        <a:pt x="228" y="117"/>
                      </a:cubicBezTo>
                      <a:cubicBezTo>
                        <a:pt x="213" y="117"/>
                        <a:pt x="202" y="122"/>
                        <a:pt x="202" y="135"/>
                      </a:cubicBezTo>
                      <a:cubicBezTo>
                        <a:pt x="202" y="140"/>
                        <a:pt x="203" y="142"/>
                        <a:pt x="202" y="145"/>
                      </a:cubicBezTo>
                      <a:cubicBezTo>
                        <a:pt x="202" y="155"/>
                        <a:pt x="181" y="164"/>
                        <a:pt x="172" y="169"/>
                      </a:cubicBezTo>
                      <a:cubicBezTo>
                        <a:pt x="165" y="174"/>
                        <a:pt x="157" y="175"/>
                        <a:pt x="152" y="183"/>
                      </a:cubicBezTo>
                      <a:cubicBezTo>
                        <a:pt x="149" y="189"/>
                        <a:pt x="153" y="198"/>
                        <a:pt x="146" y="201"/>
                      </a:cubicBezTo>
                      <a:cubicBezTo>
                        <a:pt x="146" y="210"/>
                        <a:pt x="146" y="210"/>
                        <a:pt x="146" y="210"/>
                      </a:cubicBezTo>
                      <a:cubicBezTo>
                        <a:pt x="149" y="212"/>
                        <a:pt x="150" y="215"/>
                        <a:pt x="150" y="218"/>
                      </a:cubicBezTo>
                      <a:cubicBezTo>
                        <a:pt x="158" y="219"/>
                        <a:pt x="170" y="227"/>
                        <a:pt x="170" y="235"/>
                      </a:cubicBezTo>
                      <a:cubicBezTo>
                        <a:pt x="170" y="242"/>
                        <a:pt x="157" y="253"/>
                        <a:pt x="152" y="253"/>
                      </a:cubicBezTo>
                      <a:cubicBezTo>
                        <a:pt x="143" y="253"/>
                        <a:pt x="140" y="266"/>
                        <a:pt x="140" y="275"/>
                      </a:cubicBezTo>
                      <a:cubicBezTo>
                        <a:pt x="140" y="280"/>
                        <a:pt x="144" y="282"/>
                        <a:pt x="146" y="283"/>
                      </a:cubicBezTo>
                      <a:cubicBezTo>
                        <a:pt x="145" y="294"/>
                        <a:pt x="135" y="295"/>
                        <a:pt x="133" y="304"/>
                      </a:cubicBezTo>
                      <a:cubicBezTo>
                        <a:pt x="127" y="304"/>
                        <a:pt x="125" y="304"/>
                        <a:pt x="121" y="304"/>
                      </a:cubicBezTo>
                      <a:cubicBezTo>
                        <a:pt x="114" y="304"/>
                        <a:pt x="111" y="318"/>
                        <a:pt x="100" y="318"/>
                      </a:cubicBezTo>
                      <a:cubicBezTo>
                        <a:pt x="97" y="318"/>
                        <a:pt x="90" y="299"/>
                        <a:pt x="90" y="297"/>
                      </a:cubicBezTo>
                      <a:cubicBezTo>
                        <a:pt x="90" y="296"/>
                        <a:pt x="91" y="294"/>
                        <a:pt x="91" y="293"/>
                      </a:cubicBezTo>
                      <a:cubicBezTo>
                        <a:pt x="84" y="285"/>
                        <a:pt x="85" y="279"/>
                        <a:pt x="82" y="269"/>
                      </a:cubicBezTo>
                      <a:cubicBezTo>
                        <a:pt x="79" y="263"/>
                        <a:pt x="73" y="261"/>
                        <a:pt x="73" y="253"/>
                      </a:cubicBezTo>
                      <a:cubicBezTo>
                        <a:pt x="73" y="250"/>
                        <a:pt x="75" y="246"/>
                        <a:pt x="76" y="245"/>
                      </a:cubicBezTo>
                      <a:lnTo>
                        <a:pt x="76" y="247"/>
                      </a:lnTo>
                      <a:close/>
                    </a:path>
                  </a:pathLst>
                </a:custGeom>
                <a:grpFill/>
                <a:ln w="9525">
                  <a:noFill/>
                  <a:round/>
                </a:ln>
              </p:spPr>
              <p:txBody>
                <a:bodyPr vert="horz" wrap="square" lIns="91440" tIns="45720" rIns="91440" bIns="45720" numCol="1" anchor="t" anchorCtr="0" compatLnSpc="1"/>
                <a:lstStyle/>
                <a:p>
                  <a:endParaRPr lang="en-US" dirty="0">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371" name="Freeform 26"/>
                <p:cNvSpPr/>
                <p:nvPr/>
              </p:nvSpPr>
              <p:spPr bwMode="auto">
                <a:xfrm>
                  <a:off x="4559300" y="1109663"/>
                  <a:ext cx="234950" cy="128588"/>
                </a:xfrm>
                <a:custGeom>
                  <a:avLst/>
                  <a:gdLst/>
                  <a:ahLst/>
                  <a:cxnLst>
                    <a:cxn ang="0">
                      <a:pos x="148" y="79"/>
                    </a:cxn>
                    <a:cxn ang="0">
                      <a:pos x="148" y="71"/>
                    </a:cxn>
                    <a:cxn ang="0">
                      <a:pos x="128" y="71"/>
                    </a:cxn>
                    <a:cxn ang="0">
                      <a:pos x="135" y="58"/>
                    </a:cxn>
                    <a:cxn ang="0">
                      <a:pos x="126" y="46"/>
                    </a:cxn>
                    <a:cxn ang="0">
                      <a:pos x="132" y="45"/>
                    </a:cxn>
                    <a:cxn ang="0">
                      <a:pos x="121" y="38"/>
                    </a:cxn>
                    <a:cxn ang="0">
                      <a:pos x="97" y="69"/>
                    </a:cxn>
                    <a:cxn ang="0">
                      <a:pos x="90" y="73"/>
                    </a:cxn>
                    <a:cxn ang="0">
                      <a:pos x="78" y="97"/>
                    </a:cxn>
                    <a:cxn ang="0">
                      <a:pos x="43" y="69"/>
                    </a:cxn>
                    <a:cxn ang="0">
                      <a:pos x="60" y="70"/>
                    </a:cxn>
                    <a:cxn ang="0">
                      <a:pos x="74" y="66"/>
                    </a:cxn>
                    <a:cxn ang="0">
                      <a:pos x="54" y="64"/>
                    </a:cxn>
                    <a:cxn ang="0">
                      <a:pos x="38" y="58"/>
                    </a:cxn>
                    <a:cxn ang="0">
                      <a:pos x="50" y="54"/>
                    </a:cxn>
                    <a:cxn ang="0">
                      <a:pos x="72" y="43"/>
                    </a:cxn>
                    <a:cxn ang="0">
                      <a:pos x="61" y="43"/>
                    </a:cxn>
                    <a:cxn ang="0">
                      <a:pos x="54" y="39"/>
                    </a:cxn>
                    <a:cxn ang="0">
                      <a:pos x="51" y="39"/>
                    </a:cxn>
                    <a:cxn ang="0">
                      <a:pos x="38" y="51"/>
                    </a:cxn>
                    <a:cxn ang="0">
                      <a:pos x="23" y="44"/>
                    </a:cxn>
                    <a:cxn ang="0">
                      <a:pos x="27" y="43"/>
                    </a:cxn>
                    <a:cxn ang="0">
                      <a:pos x="15" y="28"/>
                    </a:cxn>
                    <a:cxn ang="0">
                      <a:pos x="11" y="26"/>
                    </a:cxn>
                    <a:cxn ang="0">
                      <a:pos x="0" y="16"/>
                    </a:cxn>
                    <a:cxn ang="0">
                      <a:pos x="16" y="5"/>
                    </a:cxn>
                    <a:cxn ang="0">
                      <a:pos x="38" y="7"/>
                    </a:cxn>
                    <a:cxn ang="0">
                      <a:pos x="32" y="13"/>
                    </a:cxn>
                    <a:cxn ang="0">
                      <a:pos x="44" y="20"/>
                    </a:cxn>
                    <a:cxn ang="0">
                      <a:pos x="41" y="14"/>
                    </a:cxn>
                    <a:cxn ang="0">
                      <a:pos x="49" y="7"/>
                    </a:cxn>
                    <a:cxn ang="0">
                      <a:pos x="68" y="26"/>
                    </a:cxn>
                    <a:cxn ang="0">
                      <a:pos x="63" y="7"/>
                    </a:cxn>
                    <a:cxn ang="0">
                      <a:pos x="72" y="0"/>
                    </a:cxn>
                    <a:cxn ang="0">
                      <a:pos x="90" y="9"/>
                    </a:cxn>
                    <a:cxn ang="0">
                      <a:pos x="88" y="18"/>
                    </a:cxn>
                    <a:cxn ang="0">
                      <a:pos x="96" y="12"/>
                    </a:cxn>
                    <a:cxn ang="0">
                      <a:pos x="102" y="23"/>
                    </a:cxn>
                    <a:cxn ang="0">
                      <a:pos x="106" y="23"/>
                    </a:cxn>
                    <a:cxn ang="0">
                      <a:pos x="141" y="41"/>
                    </a:cxn>
                    <a:cxn ang="0">
                      <a:pos x="137" y="42"/>
                    </a:cxn>
                    <a:cxn ang="0">
                      <a:pos x="145" y="42"/>
                    </a:cxn>
                    <a:cxn ang="0">
                      <a:pos x="145" y="49"/>
                    </a:cxn>
                    <a:cxn ang="0">
                      <a:pos x="159" y="49"/>
                    </a:cxn>
                    <a:cxn ang="0">
                      <a:pos x="176" y="64"/>
                    </a:cxn>
                    <a:cxn ang="0">
                      <a:pos x="148" y="79"/>
                    </a:cxn>
                  </a:cxnLst>
                  <a:rect l="0" t="0" r="r" b="b"/>
                  <a:pathLst>
                    <a:path w="176" h="97">
                      <a:moveTo>
                        <a:pt x="148" y="79"/>
                      </a:moveTo>
                      <a:cubicBezTo>
                        <a:pt x="147" y="76"/>
                        <a:pt x="147" y="74"/>
                        <a:pt x="148" y="71"/>
                      </a:cubicBezTo>
                      <a:cubicBezTo>
                        <a:pt x="143" y="71"/>
                        <a:pt x="134" y="71"/>
                        <a:pt x="128" y="71"/>
                      </a:cubicBezTo>
                      <a:cubicBezTo>
                        <a:pt x="129" y="63"/>
                        <a:pt x="134" y="65"/>
                        <a:pt x="135" y="58"/>
                      </a:cubicBezTo>
                      <a:cubicBezTo>
                        <a:pt x="132" y="57"/>
                        <a:pt x="128" y="49"/>
                        <a:pt x="126" y="46"/>
                      </a:cubicBezTo>
                      <a:cubicBezTo>
                        <a:pt x="128" y="45"/>
                        <a:pt x="130" y="45"/>
                        <a:pt x="132" y="45"/>
                      </a:cubicBezTo>
                      <a:cubicBezTo>
                        <a:pt x="125" y="44"/>
                        <a:pt x="121" y="38"/>
                        <a:pt x="121" y="38"/>
                      </a:cubicBezTo>
                      <a:cubicBezTo>
                        <a:pt x="106" y="38"/>
                        <a:pt x="102" y="58"/>
                        <a:pt x="97" y="69"/>
                      </a:cubicBezTo>
                      <a:cubicBezTo>
                        <a:pt x="96" y="72"/>
                        <a:pt x="93" y="71"/>
                        <a:pt x="90" y="73"/>
                      </a:cubicBezTo>
                      <a:cubicBezTo>
                        <a:pt x="83" y="79"/>
                        <a:pt x="84" y="91"/>
                        <a:pt x="78" y="97"/>
                      </a:cubicBezTo>
                      <a:cubicBezTo>
                        <a:pt x="67" y="90"/>
                        <a:pt x="43" y="84"/>
                        <a:pt x="43" y="69"/>
                      </a:cubicBezTo>
                      <a:cubicBezTo>
                        <a:pt x="49" y="68"/>
                        <a:pt x="60" y="70"/>
                        <a:pt x="60" y="70"/>
                      </a:cubicBezTo>
                      <a:cubicBezTo>
                        <a:pt x="64" y="66"/>
                        <a:pt x="69" y="67"/>
                        <a:pt x="74" y="66"/>
                      </a:cubicBezTo>
                      <a:cubicBezTo>
                        <a:pt x="72" y="64"/>
                        <a:pt x="57" y="64"/>
                        <a:pt x="54" y="64"/>
                      </a:cubicBezTo>
                      <a:cubicBezTo>
                        <a:pt x="49" y="64"/>
                        <a:pt x="38" y="69"/>
                        <a:pt x="38" y="58"/>
                      </a:cubicBezTo>
                      <a:cubicBezTo>
                        <a:pt x="38" y="54"/>
                        <a:pt x="48" y="54"/>
                        <a:pt x="50" y="54"/>
                      </a:cubicBezTo>
                      <a:cubicBezTo>
                        <a:pt x="56" y="52"/>
                        <a:pt x="68" y="47"/>
                        <a:pt x="72" y="43"/>
                      </a:cubicBezTo>
                      <a:cubicBezTo>
                        <a:pt x="66" y="43"/>
                        <a:pt x="63" y="43"/>
                        <a:pt x="61" y="43"/>
                      </a:cubicBezTo>
                      <a:cubicBezTo>
                        <a:pt x="60" y="43"/>
                        <a:pt x="56" y="40"/>
                        <a:pt x="54" y="39"/>
                      </a:cubicBezTo>
                      <a:cubicBezTo>
                        <a:pt x="53" y="39"/>
                        <a:pt x="52" y="39"/>
                        <a:pt x="51" y="39"/>
                      </a:cubicBezTo>
                      <a:cubicBezTo>
                        <a:pt x="47" y="41"/>
                        <a:pt x="47" y="51"/>
                        <a:pt x="38" y="51"/>
                      </a:cubicBezTo>
                      <a:cubicBezTo>
                        <a:pt x="31" y="51"/>
                        <a:pt x="26" y="48"/>
                        <a:pt x="23" y="44"/>
                      </a:cubicBezTo>
                      <a:cubicBezTo>
                        <a:pt x="25" y="43"/>
                        <a:pt x="26" y="43"/>
                        <a:pt x="27" y="43"/>
                      </a:cubicBezTo>
                      <a:cubicBezTo>
                        <a:pt x="19" y="39"/>
                        <a:pt x="13" y="35"/>
                        <a:pt x="15" y="28"/>
                      </a:cubicBezTo>
                      <a:cubicBezTo>
                        <a:pt x="13" y="28"/>
                        <a:pt x="12" y="26"/>
                        <a:pt x="11" y="26"/>
                      </a:cubicBezTo>
                      <a:cubicBezTo>
                        <a:pt x="8" y="26"/>
                        <a:pt x="3" y="19"/>
                        <a:pt x="0" y="16"/>
                      </a:cubicBezTo>
                      <a:cubicBezTo>
                        <a:pt x="2" y="14"/>
                        <a:pt x="11" y="5"/>
                        <a:pt x="16" y="5"/>
                      </a:cubicBezTo>
                      <a:cubicBezTo>
                        <a:pt x="23" y="5"/>
                        <a:pt x="27" y="5"/>
                        <a:pt x="38" y="7"/>
                      </a:cubicBezTo>
                      <a:cubicBezTo>
                        <a:pt x="35" y="10"/>
                        <a:pt x="34" y="11"/>
                        <a:pt x="32" y="13"/>
                      </a:cubicBezTo>
                      <a:cubicBezTo>
                        <a:pt x="37" y="17"/>
                        <a:pt x="41" y="17"/>
                        <a:pt x="44" y="20"/>
                      </a:cubicBezTo>
                      <a:cubicBezTo>
                        <a:pt x="42" y="19"/>
                        <a:pt x="41" y="17"/>
                        <a:pt x="41" y="14"/>
                      </a:cubicBezTo>
                      <a:cubicBezTo>
                        <a:pt x="41" y="10"/>
                        <a:pt x="45" y="7"/>
                        <a:pt x="49" y="7"/>
                      </a:cubicBezTo>
                      <a:cubicBezTo>
                        <a:pt x="60" y="7"/>
                        <a:pt x="57" y="22"/>
                        <a:pt x="68" y="26"/>
                      </a:cubicBezTo>
                      <a:cubicBezTo>
                        <a:pt x="66" y="19"/>
                        <a:pt x="63" y="15"/>
                        <a:pt x="63" y="7"/>
                      </a:cubicBezTo>
                      <a:cubicBezTo>
                        <a:pt x="63" y="0"/>
                        <a:pt x="66" y="0"/>
                        <a:pt x="72" y="0"/>
                      </a:cubicBezTo>
                      <a:cubicBezTo>
                        <a:pt x="78" y="0"/>
                        <a:pt x="90" y="4"/>
                        <a:pt x="90" y="9"/>
                      </a:cubicBezTo>
                      <a:cubicBezTo>
                        <a:pt x="90" y="12"/>
                        <a:pt x="88" y="15"/>
                        <a:pt x="88" y="18"/>
                      </a:cubicBezTo>
                      <a:cubicBezTo>
                        <a:pt x="92" y="16"/>
                        <a:pt x="93" y="12"/>
                        <a:pt x="96" y="12"/>
                      </a:cubicBezTo>
                      <a:cubicBezTo>
                        <a:pt x="103" y="12"/>
                        <a:pt x="102" y="19"/>
                        <a:pt x="102" y="23"/>
                      </a:cubicBezTo>
                      <a:cubicBezTo>
                        <a:pt x="103" y="23"/>
                        <a:pt x="105" y="23"/>
                        <a:pt x="106" y="23"/>
                      </a:cubicBezTo>
                      <a:cubicBezTo>
                        <a:pt x="113" y="23"/>
                        <a:pt x="137" y="36"/>
                        <a:pt x="141" y="41"/>
                      </a:cubicBezTo>
                      <a:cubicBezTo>
                        <a:pt x="140" y="42"/>
                        <a:pt x="138" y="42"/>
                        <a:pt x="137" y="42"/>
                      </a:cubicBezTo>
                      <a:cubicBezTo>
                        <a:pt x="140" y="43"/>
                        <a:pt x="142" y="42"/>
                        <a:pt x="145" y="42"/>
                      </a:cubicBezTo>
                      <a:cubicBezTo>
                        <a:pt x="146" y="44"/>
                        <a:pt x="146" y="47"/>
                        <a:pt x="145" y="49"/>
                      </a:cubicBezTo>
                      <a:cubicBezTo>
                        <a:pt x="151" y="49"/>
                        <a:pt x="154" y="49"/>
                        <a:pt x="159" y="49"/>
                      </a:cubicBezTo>
                      <a:cubicBezTo>
                        <a:pt x="159" y="62"/>
                        <a:pt x="172" y="59"/>
                        <a:pt x="176" y="64"/>
                      </a:cubicBezTo>
                      <a:cubicBezTo>
                        <a:pt x="164" y="68"/>
                        <a:pt x="159" y="76"/>
                        <a:pt x="148" y="79"/>
                      </a:cubicBezTo>
                      <a:close/>
                    </a:path>
                  </a:pathLst>
                </a:custGeom>
                <a:grpFill/>
                <a:ln w="9525">
                  <a:noFill/>
                  <a:round/>
                </a:ln>
              </p:spPr>
              <p:txBody>
                <a:bodyPr vert="horz" wrap="square" lIns="91440" tIns="45720" rIns="91440" bIns="45720" numCol="1" anchor="t" anchorCtr="0" compatLnSpc="1"/>
                <a:lstStyle/>
                <a:p>
                  <a:endParaRPr lang="en-US" dirty="0">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372" name="Freeform 27"/>
                <p:cNvSpPr/>
                <p:nvPr/>
              </p:nvSpPr>
              <p:spPr bwMode="auto">
                <a:xfrm>
                  <a:off x="4683125" y="1089025"/>
                  <a:ext cx="150813" cy="55563"/>
                </a:xfrm>
                <a:custGeom>
                  <a:avLst/>
                  <a:gdLst/>
                  <a:ahLst/>
                  <a:cxnLst>
                    <a:cxn ang="0">
                      <a:pos x="114" y="19"/>
                    </a:cxn>
                    <a:cxn ang="0">
                      <a:pos x="69" y="41"/>
                    </a:cxn>
                    <a:cxn ang="0">
                      <a:pos x="54" y="34"/>
                    </a:cxn>
                    <a:cxn ang="0">
                      <a:pos x="28" y="34"/>
                    </a:cxn>
                    <a:cxn ang="0">
                      <a:pos x="23" y="26"/>
                    </a:cxn>
                    <a:cxn ang="0">
                      <a:pos x="32" y="26"/>
                    </a:cxn>
                    <a:cxn ang="0">
                      <a:pos x="43" y="24"/>
                    </a:cxn>
                    <a:cxn ang="0">
                      <a:pos x="22" y="23"/>
                    </a:cxn>
                    <a:cxn ang="0">
                      <a:pos x="6" y="18"/>
                    </a:cxn>
                    <a:cxn ang="0">
                      <a:pos x="0" y="7"/>
                    </a:cxn>
                    <a:cxn ang="0">
                      <a:pos x="6" y="7"/>
                    </a:cxn>
                    <a:cxn ang="0">
                      <a:pos x="15" y="8"/>
                    </a:cxn>
                    <a:cxn ang="0">
                      <a:pos x="15" y="6"/>
                    </a:cxn>
                    <a:cxn ang="0">
                      <a:pos x="23" y="6"/>
                    </a:cxn>
                    <a:cxn ang="0">
                      <a:pos x="21" y="2"/>
                    </a:cxn>
                    <a:cxn ang="0">
                      <a:pos x="33" y="2"/>
                    </a:cxn>
                    <a:cxn ang="0">
                      <a:pos x="51" y="11"/>
                    </a:cxn>
                    <a:cxn ang="0">
                      <a:pos x="62" y="0"/>
                    </a:cxn>
                    <a:cxn ang="0">
                      <a:pos x="67" y="0"/>
                    </a:cxn>
                    <a:cxn ang="0">
                      <a:pos x="67" y="12"/>
                    </a:cxn>
                    <a:cxn ang="0">
                      <a:pos x="80" y="7"/>
                    </a:cxn>
                    <a:cxn ang="0">
                      <a:pos x="95" y="7"/>
                    </a:cxn>
                    <a:cxn ang="0">
                      <a:pos x="114" y="19"/>
                    </a:cxn>
                  </a:cxnLst>
                  <a:rect l="0" t="0" r="r" b="b"/>
                  <a:pathLst>
                    <a:path w="114" h="41">
                      <a:moveTo>
                        <a:pt x="114" y="19"/>
                      </a:moveTo>
                      <a:cubicBezTo>
                        <a:pt x="104" y="26"/>
                        <a:pt x="82" y="41"/>
                        <a:pt x="69" y="41"/>
                      </a:cubicBezTo>
                      <a:cubicBezTo>
                        <a:pt x="61" y="41"/>
                        <a:pt x="57" y="39"/>
                        <a:pt x="54" y="34"/>
                      </a:cubicBezTo>
                      <a:cubicBezTo>
                        <a:pt x="28" y="34"/>
                        <a:pt x="28" y="34"/>
                        <a:pt x="28" y="34"/>
                      </a:cubicBezTo>
                      <a:cubicBezTo>
                        <a:pt x="25" y="32"/>
                        <a:pt x="23" y="30"/>
                        <a:pt x="23" y="26"/>
                      </a:cubicBezTo>
                      <a:cubicBezTo>
                        <a:pt x="26" y="26"/>
                        <a:pt x="31" y="26"/>
                        <a:pt x="32" y="26"/>
                      </a:cubicBezTo>
                      <a:cubicBezTo>
                        <a:pt x="36" y="25"/>
                        <a:pt x="40" y="25"/>
                        <a:pt x="43" y="24"/>
                      </a:cubicBezTo>
                      <a:cubicBezTo>
                        <a:pt x="41" y="24"/>
                        <a:pt x="23" y="23"/>
                        <a:pt x="22" y="23"/>
                      </a:cubicBezTo>
                      <a:cubicBezTo>
                        <a:pt x="14" y="23"/>
                        <a:pt x="6" y="28"/>
                        <a:pt x="6" y="18"/>
                      </a:cubicBezTo>
                      <a:cubicBezTo>
                        <a:pt x="3" y="15"/>
                        <a:pt x="0" y="12"/>
                        <a:pt x="0" y="7"/>
                      </a:cubicBezTo>
                      <a:cubicBezTo>
                        <a:pt x="6" y="7"/>
                        <a:pt x="6" y="7"/>
                        <a:pt x="6" y="7"/>
                      </a:cubicBezTo>
                      <a:cubicBezTo>
                        <a:pt x="9" y="9"/>
                        <a:pt x="13" y="10"/>
                        <a:pt x="15" y="8"/>
                      </a:cubicBezTo>
                      <a:cubicBezTo>
                        <a:pt x="15" y="6"/>
                        <a:pt x="15" y="6"/>
                        <a:pt x="15" y="6"/>
                      </a:cubicBezTo>
                      <a:cubicBezTo>
                        <a:pt x="23" y="6"/>
                        <a:pt x="23" y="6"/>
                        <a:pt x="23" y="6"/>
                      </a:cubicBezTo>
                      <a:cubicBezTo>
                        <a:pt x="21" y="2"/>
                        <a:pt x="21" y="2"/>
                        <a:pt x="21" y="2"/>
                      </a:cubicBezTo>
                      <a:cubicBezTo>
                        <a:pt x="33" y="2"/>
                        <a:pt x="33" y="2"/>
                        <a:pt x="33" y="2"/>
                      </a:cubicBezTo>
                      <a:cubicBezTo>
                        <a:pt x="36" y="4"/>
                        <a:pt x="48" y="11"/>
                        <a:pt x="51" y="11"/>
                      </a:cubicBezTo>
                      <a:cubicBezTo>
                        <a:pt x="56" y="11"/>
                        <a:pt x="59" y="2"/>
                        <a:pt x="62" y="0"/>
                      </a:cubicBezTo>
                      <a:cubicBezTo>
                        <a:pt x="67" y="0"/>
                        <a:pt x="67" y="0"/>
                        <a:pt x="67" y="0"/>
                      </a:cubicBezTo>
                      <a:cubicBezTo>
                        <a:pt x="67" y="6"/>
                        <a:pt x="66" y="8"/>
                        <a:pt x="67" y="12"/>
                      </a:cubicBezTo>
                      <a:cubicBezTo>
                        <a:pt x="71" y="12"/>
                        <a:pt x="73" y="7"/>
                        <a:pt x="80" y="7"/>
                      </a:cubicBezTo>
                      <a:cubicBezTo>
                        <a:pt x="91" y="7"/>
                        <a:pt x="88" y="7"/>
                        <a:pt x="95" y="7"/>
                      </a:cubicBezTo>
                      <a:cubicBezTo>
                        <a:pt x="103" y="7"/>
                        <a:pt x="112" y="14"/>
                        <a:pt x="114" y="19"/>
                      </a:cubicBezTo>
                      <a:close/>
                    </a:path>
                  </a:pathLst>
                </a:custGeom>
                <a:grpFill/>
                <a:ln w="9525">
                  <a:noFill/>
                  <a:round/>
                </a:ln>
              </p:spPr>
              <p:txBody>
                <a:bodyPr vert="horz" wrap="square" lIns="91440" tIns="45720" rIns="91440" bIns="45720" numCol="1" anchor="t" anchorCtr="0" compatLnSpc="1"/>
                <a:lstStyle/>
                <a:p>
                  <a:endParaRPr lang="en-US" dirty="0">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373" name="Freeform 28"/>
                <p:cNvSpPr/>
                <p:nvPr/>
              </p:nvSpPr>
              <p:spPr bwMode="auto">
                <a:xfrm>
                  <a:off x="4219575" y="1841500"/>
                  <a:ext cx="73025" cy="87313"/>
                </a:xfrm>
                <a:custGeom>
                  <a:avLst/>
                  <a:gdLst/>
                  <a:ahLst/>
                  <a:cxnLst>
                    <a:cxn ang="0">
                      <a:pos x="9" y="19"/>
                    </a:cxn>
                    <a:cxn ang="0">
                      <a:pos x="22" y="14"/>
                    </a:cxn>
                    <a:cxn ang="0">
                      <a:pos x="19" y="8"/>
                    </a:cxn>
                    <a:cxn ang="0">
                      <a:pos x="32" y="0"/>
                    </a:cxn>
                    <a:cxn ang="0">
                      <a:pos x="40" y="0"/>
                    </a:cxn>
                    <a:cxn ang="0">
                      <a:pos x="55" y="18"/>
                    </a:cxn>
                    <a:cxn ang="0">
                      <a:pos x="47" y="24"/>
                    </a:cxn>
                    <a:cxn ang="0">
                      <a:pos x="47" y="39"/>
                    </a:cxn>
                    <a:cxn ang="0">
                      <a:pos x="47" y="52"/>
                    </a:cxn>
                    <a:cxn ang="0">
                      <a:pos x="35" y="54"/>
                    </a:cxn>
                    <a:cxn ang="0">
                      <a:pos x="19" y="64"/>
                    </a:cxn>
                    <a:cxn ang="0">
                      <a:pos x="11" y="65"/>
                    </a:cxn>
                    <a:cxn ang="0">
                      <a:pos x="0" y="55"/>
                    </a:cxn>
                    <a:cxn ang="0">
                      <a:pos x="13" y="33"/>
                    </a:cxn>
                    <a:cxn ang="0">
                      <a:pos x="4" y="23"/>
                    </a:cxn>
                    <a:cxn ang="0">
                      <a:pos x="9" y="19"/>
                    </a:cxn>
                  </a:cxnLst>
                  <a:rect l="0" t="0" r="r" b="b"/>
                  <a:pathLst>
                    <a:path w="55" h="65">
                      <a:moveTo>
                        <a:pt x="9" y="19"/>
                      </a:moveTo>
                      <a:cubicBezTo>
                        <a:pt x="12" y="19"/>
                        <a:pt x="19" y="16"/>
                        <a:pt x="22" y="14"/>
                      </a:cubicBezTo>
                      <a:cubicBezTo>
                        <a:pt x="20" y="11"/>
                        <a:pt x="19" y="10"/>
                        <a:pt x="19" y="8"/>
                      </a:cubicBezTo>
                      <a:cubicBezTo>
                        <a:pt x="19" y="5"/>
                        <a:pt x="28" y="0"/>
                        <a:pt x="32" y="0"/>
                      </a:cubicBezTo>
                      <a:cubicBezTo>
                        <a:pt x="35" y="0"/>
                        <a:pt x="37" y="0"/>
                        <a:pt x="40" y="0"/>
                      </a:cubicBezTo>
                      <a:cubicBezTo>
                        <a:pt x="50" y="0"/>
                        <a:pt x="55" y="10"/>
                        <a:pt x="55" y="18"/>
                      </a:cubicBezTo>
                      <a:cubicBezTo>
                        <a:pt x="55" y="21"/>
                        <a:pt x="47" y="21"/>
                        <a:pt x="47" y="24"/>
                      </a:cubicBezTo>
                      <a:cubicBezTo>
                        <a:pt x="47" y="27"/>
                        <a:pt x="47" y="39"/>
                        <a:pt x="47" y="39"/>
                      </a:cubicBezTo>
                      <a:cubicBezTo>
                        <a:pt x="47" y="43"/>
                        <a:pt x="50" y="48"/>
                        <a:pt x="47" y="52"/>
                      </a:cubicBezTo>
                      <a:cubicBezTo>
                        <a:pt x="44" y="54"/>
                        <a:pt x="40" y="54"/>
                        <a:pt x="35" y="54"/>
                      </a:cubicBezTo>
                      <a:cubicBezTo>
                        <a:pt x="28" y="54"/>
                        <a:pt x="23" y="61"/>
                        <a:pt x="19" y="64"/>
                      </a:cubicBezTo>
                      <a:cubicBezTo>
                        <a:pt x="17" y="65"/>
                        <a:pt x="13" y="65"/>
                        <a:pt x="11" y="65"/>
                      </a:cubicBezTo>
                      <a:cubicBezTo>
                        <a:pt x="6" y="65"/>
                        <a:pt x="0" y="60"/>
                        <a:pt x="0" y="55"/>
                      </a:cubicBezTo>
                      <a:cubicBezTo>
                        <a:pt x="0" y="44"/>
                        <a:pt x="11" y="43"/>
                        <a:pt x="13" y="33"/>
                      </a:cubicBezTo>
                      <a:cubicBezTo>
                        <a:pt x="8" y="30"/>
                        <a:pt x="4" y="28"/>
                        <a:pt x="4" y="23"/>
                      </a:cubicBezTo>
                      <a:cubicBezTo>
                        <a:pt x="4" y="18"/>
                        <a:pt x="8" y="19"/>
                        <a:pt x="9" y="19"/>
                      </a:cubicBezTo>
                      <a:close/>
                    </a:path>
                  </a:pathLst>
                </a:custGeom>
                <a:grpFill/>
                <a:ln w="9525">
                  <a:noFill/>
                  <a:round/>
                </a:ln>
              </p:spPr>
              <p:txBody>
                <a:bodyPr vert="horz" wrap="square" lIns="91440" tIns="45720" rIns="91440" bIns="45720" numCol="1" anchor="t" anchorCtr="0" compatLnSpc="1"/>
                <a:lstStyle/>
                <a:p>
                  <a:endParaRPr lang="en-US" dirty="0">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374" name="Freeform 29"/>
                <p:cNvSpPr/>
                <p:nvPr/>
              </p:nvSpPr>
              <p:spPr bwMode="auto">
                <a:xfrm>
                  <a:off x="4276725" y="1758950"/>
                  <a:ext cx="139700" cy="203200"/>
                </a:xfrm>
                <a:custGeom>
                  <a:avLst/>
                  <a:gdLst/>
                  <a:ahLst/>
                  <a:cxnLst>
                    <a:cxn ang="0">
                      <a:pos x="96" y="102"/>
                    </a:cxn>
                    <a:cxn ang="0">
                      <a:pos x="91" y="128"/>
                    </a:cxn>
                    <a:cxn ang="0">
                      <a:pos x="100" y="133"/>
                    </a:cxn>
                    <a:cxn ang="0">
                      <a:pos x="70" y="139"/>
                    </a:cxn>
                    <a:cxn ang="0">
                      <a:pos x="39" y="141"/>
                    </a:cxn>
                    <a:cxn ang="0">
                      <a:pos x="26" y="148"/>
                    </a:cxn>
                    <a:cxn ang="0">
                      <a:pos x="16" y="152"/>
                    </a:cxn>
                    <a:cxn ang="0">
                      <a:pos x="32" y="133"/>
                    </a:cxn>
                    <a:cxn ang="0">
                      <a:pos x="46" y="124"/>
                    </a:cxn>
                    <a:cxn ang="0">
                      <a:pos x="26" y="123"/>
                    </a:cxn>
                    <a:cxn ang="0">
                      <a:pos x="19" y="123"/>
                    </a:cxn>
                    <a:cxn ang="0">
                      <a:pos x="28" y="96"/>
                    </a:cxn>
                    <a:cxn ang="0">
                      <a:pos x="48" y="81"/>
                    </a:cxn>
                    <a:cxn ang="0">
                      <a:pos x="40" y="70"/>
                    </a:cxn>
                    <a:cxn ang="0">
                      <a:pos x="26" y="72"/>
                    </a:cxn>
                    <a:cxn ang="0">
                      <a:pos x="23" y="59"/>
                    </a:cxn>
                    <a:cxn ang="0">
                      <a:pos x="16" y="49"/>
                    </a:cxn>
                    <a:cxn ang="0">
                      <a:pos x="12" y="55"/>
                    </a:cxn>
                    <a:cxn ang="0">
                      <a:pos x="14" y="45"/>
                    </a:cxn>
                    <a:cxn ang="0">
                      <a:pos x="8" y="38"/>
                    </a:cxn>
                    <a:cxn ang="0">
                      <a:pos x="11" y="29"/>
                    </a:cxn>
                    <a:cxn ang="0">
                      <a:pos x="8" y="20"/>
                    </a:cxn>
                    <a:cxn ang="0">
                      <a:pos x="12" y="21"/>
                    </a:cxn>
                    <a:cxn ang="0">
                      <a:pos x="16" y="14"/>
                    </a:cxn>
                    <a:cxn ang="0">
                      <a:pos x="25" y="0"/>
                    </a:cxn>
                    <a:cxn ang="0">
                      <a:pos x="42" y="4"/>
                    </a:cxn>
                    <a:cxn ang="0">
                      <a:pos x="33" y="19"/>
                    </a:cxn>
                    <a:cxn ang="0">
                      <a:pos x="47" y="46"/>
                    </a:cxn>
                    <a:cxn ang="0">
                      <a:pos x="53" y="50"/>
                    </a:cxn>
                    <a:cxn ang="0">
                      <a:pos x="84" y="89"/>
                    </a:cxn>
                    <a:cxn ang="0">
                      <a:pos x="87" y="102"/>
                    </a:cxn>
                    <a:cxn ang="0">
                      <a:pos x="92" y="102"/>
                    </a:cxn>
                  </a:cxnLst>
                  <a:rect l="0" t="0" r="r" b="b"/>
                  <a:pathLst>
                    <a:path w="105" h="152">
                      <a:moveTo>
                        <a:pt x="90" y="103"/>
                      </a:moveTo>
                      <a:cubicBezTo>
                        <a:pt x="93" y="101"/>
                        <a:pt x="92" y="102"/>
                        <a:pt x="96" y="102"/>
                      </a:cubicBezTo>
                      <a:cubicBezTo>
                        <a:pt x="101" y="102"/>
                        <a:pt x="105" y="106"/>
                        <a:pt x="105" y="110"/>
                      </a:cubicBezTo>
                      <a:cubicBezTo>
                        <a:pt x="105" y="118"/>
                        <a:pt x="94" y="122"/>
                        <a:pt x="91" y="128"/>
                      </a:cubicBezTo>
                      <a:cubicBezTo>
                        <a:pt x="95" y="129"/>
                        <a:pt x="97" y="130"/>
                        <a:pt x="100" y="130"/>
                      </a:cubicBezTo>
                      <a:cubicBezTo>
                        <a:pt x="100" y="133"/>
                        <a:pt x="100" y="133"/>
                        <a:pt x="100" y="133"/>
                      </a:cubicBezTo>
                      <a:cubicBezTo>
                        <a:pt x="96" y="137"/>
                        <a:pt x="93" y="139"/>
                        <a:pt x="87" y="139"/>
                      </a:cubicBezTo>
                      <a:cubicBezTo>
                        <a:pt x="82" y="139"/>
                        <a:pt x="72" y="139"/>
                        <a:pt x="70" y="139"/>
                      </a:cubicBezTo>
                      <a:cubicBezTo>
                        <a:pt x="65" y="139"/>
                        <a:pt x="53" y="143"/>
                        <a:pt x="47" y="143"/>
                      </a:cubicBezTo>
                      <a:cubicBezTo>
                        <a:pt x="44" y="143"/>
                        <a:pt x="42" y="141"/>
                        <a:pt x="39" y="141"/>
                      </a:cubicBezTo>
                      <a:cubicBezTo>
                        <a:pt x="34" y="141"/>
                        <a:pt x="32" y="144"/>
                        <a:pt x="32" y="148"/>
                      </a:cubicBezTo>
                      <a:cubicBezTo>
                        <a:pt x="26" y="148"/>
                        <a:pt x="26" y="148"/>
                        <a:pt x="26" y="148"/>
                      </a:cubicBezTo>
                      <a:cubicBezTo>
                        <a:pt x="23" y="148"/>
                        <a:pt x="21" y="150"/>
                        <a:pt x="19" y="152"/>
                      </a:cubicBezTo>
                      <a:cubicBezTo>
                        <a:pt x="16" y="152"/>
                        <a:pt x="16" y="152"/>
                        <a:pt x="16" y="152"/>
                      </a:cubicBezTo>
                      <a:cubicBezTo>
                        <a:pt x="16" y="149"/>
                        <a:pt x="16" y="149"/>
                        <a:pt x="16" y="149"/>
                      </a:cubicBezTo>
                      <a:cubicBezTo>
                        <a:pt x="17" y="147"/>
                        <a:pt x="30" y="133"/>
                        <a:pt x="32" y="133"/>
                      </a:cubicBezTo>
                      <a:cubicBezTo>
                        <a:pt x="38" y="131"/>
                        <a:pt x="47" y="133"/>
                        <a:pt x="47" y="127"/>
                      </a:cubicBezTo>
                      <a:cubicBezTo>
                        <a:pt x="47" y="126"/>
                        <a:pt x="46" y="125"/>
                        <a:pt x="46" y="124"/>
                      </a:cubicBezTo>
                      <a:cubicBezTo>
                        <a:pt x="44" y="126"/>
                        <a:pt x="41" y="128"/>
                        <a:pt x="38" y="128"/>
                      </a:cubicBezTo>
                      <a:cubicBezTo>
                        <a:pt x="32" y="128"/>
                        <a:pt x="30" y="123"/>
                        <a:pt x="26" y="123"/>
                      </a:cubicBezTo>
                      <a:cubicBezTo>
                        <a:pt x="23" y="123"/>
                        <a:pt x="23" y="125"/>
                        <a:pt x="21" y="125"/>
                      </a:cubicBezTo>
                      <a:cubicBezTo>
                        <a:pt x="20" y="125"/>
                        <a:pt x="19" y="124"/>
                        <a:pt x="19" y="123"/>
                      </a:cubicBezTo>
                      <a:cubicBezTo>
                        <a:pt x="19" y="116"/>
                        <a:pt x="31" y="116"/>
                        <a:pt x="31" y="109"/>
                      </a:cubicBezTo>
                      <a:cubicBezTo>
                        <a:pt x="31" y="103"/>
                        <a:pt x="28" y="101"/>
                        <a:pt x="28" y="96"/>
                      </a:cubicBezTo>
                      <a:cubicBezTo>
                        <a:pt x="36" y="96"/>
                        <a:pt x="45" y="92"/>
                        <a:pt x="48" y="88"/>
                      </a:cubicBezTo>
                      <a:cubicBezTo>
                        <a:pt x="48" y="81"/>
                        <a:pt x="48" y="81"/>
                        <a:pt x="48" y="81"/>
                      </a:cubicBezTo>
                      <a:cubicBezTo>
                        <a:pt x="43" y="82"/>
                        <a:pt x="37" y="81"/>
                        <a:pt x="37" y="77"/>
                      </a:cubicBezTo>
                      <a:cubicBezTo>
                        <a:pt x="37" y="73"/>
                        <a:pt x="39" y="72"/>
                        <a:pt x="40" y="70"/>
                      </a:cubicBezTo>
                      <a:cubicBezTo>
                        <a:pt x="39" y="70"/>
                        <a:pt x="38" y="70"/>
                        <a:pt x="36" y="70"/>
                      </a:cubicBezTo>
                      <a:cubicBezTo>
                        <a:pt x="32" y="70"/>
                        <a:pt x="30" y="72"/>
                        <a:pt x="26" y="72"/>
                      </a:cubicBezTo>
                      <a:cubicBezTo>
                        <a:pt x="22" y="72"/>
                        <a:pt x="19" y="72"/>
                        <a:pt x="19" y="69"/>
                      </a:cubicBezTo>
                      <a:cubicBezTo>
                        <a:pt x="19" y="65"/>
                        <a:pt x="23" y="63"/>
                        <a:pt x="23" y="59"/>
                      </a:cubicBezTo>
                      <a:cubicBezTo>
                        <a:pt x="23" y="55"/>
                        <a:pt x="22" y="55"/>
                        <a:pt x="23" y="51"/>
                      </a:cubicBezTo>
                      <a:cubicBezTo>
                        <a:pt x="20" y="51"/>
                        <a:pt x="17" y="50"/>
                        <a:pt x="16" y="49"/>
                      </a:cubicBezTo>
                      <a:cubicBezTo>
                        <a:pt x="14" y="52"/>
                        <a:pt x="15" y="54"/>
                        <a:pt x="16" y="55"/>
                      </a:cubicBezTo>
                      <a:cubicBezTo>
                        <a:pt x="12" y="55"/>
                        <a:pt x="12" y="55"/>
                        <a:pt x="12" y="55"/>
                      </a:cubicBezTo>
                      <a:cubicBezTo>
                        <a:pt x="12" y="52"/>
                        <a:pt x="12" y="51"/>
                        <a:pt x="12" y="48"/>
                      </a:cubicBezTo>
                      <a:cubicBezTo>
                        <a:pt x="12" y="47"/>
                        <a:pt x="13" y="46"/>
                        <a:pt x="14" y="45"/>
                      </a:cubicBezTo>
                      <a:cubicBezTo>
                        <a:pt x="14" y="41"/>
                        <a:pt x="14" y="41"/>
                        <a:pt x="14" y="41"/>
                      </a:cubicBezTo>
                      <a:cubicBezTo>
                        <a:pt x="12" y="41"/>
                        <a:pt x="8" y="40"/>
                        <a:pt x="8" y="38"/>
                      </a:cubicBezTo>
                      <a:cubicBezTo>
                        <a:pt x="8" y="36"/>
                        <a:pt x="11" y="32"/>
                        <a:pt x="11" y="32"/>
                      </a:cubicBezTo>
                      <a:cubicBezTo>
                        <a:pt x="11" y="29"/>
                        <a:pt x="11" y="29"/>
                        <a:pt x="11" y="29"/>
                      </a:cubicBezTo>
                      <a:cubicBezTo>
                        <a:pt x="4" y="27"/>
                        <a:pt x="0" y="26"/>
                        <a:pt x="0" y="20"/>
                      </a:cubicBezTo>
                      <a:cubicBezTo>
                        <a:pt x="8" y="20"/>
                        <a:pt x="8" y="20"/>
                        <a:pt x="8" y="20"/>
                      </a:cubicBezTo>
                      <a:cubicBezTo>
                        <a:pt x="8" y="23"/>
                        <a:pt x="10" y="24"/>
                        <a:pt x="11" y="24"/>
                      </a:cubicBezTo>
                      <a:cubicBezTo>
                        <a:pt x="12" y="24"/>
                        <a:pt x="12" y="22"/>
                        <a:pt x="12" y="21"/>
                      </a:cubicBezTo>
                      <a:cubicBezTo>
                        <a:pt x="12" y="21"/>
                        <a:pt x="10" y="20"/>
                        <a:pt x="10" y="19"/>
                      </a:cubicBezTo>
                      <a:cubicBezTo>
                        <a:pt x="10" y="15"/>
                        <a:pt x="13" y="14"/>
                        <a:pt x="16" y="14"/>
                      </a:cubicBezTo>
                      <a:cubicBezTo>
                        <a:pt x="16" y="10"/>
                        <a:pt x="18" y="8"/>
                        <a:pt x="18" y="6"/>
                      </a:cubicBezTo>
                      <a:cubicBezTo>
                        <a:pt x="18" y="4"/>
                        <a:pt x="23" y="0"/>
                        <a:pt x="25" y="0"/>
                      </a:cubicBezTo>
                      <a:cubicBezTo>
                        <a:pt x="30" y="0"/>
                        <a:pt x="35" y="0"/>
                        <a:pt x="38" y="0"/>
                      </a:cubicBezTo>
                      <a:cubicBezTo>
                        <a:pt x="40" y="0"/>
                        <a:pt x="42" y="3"/>
                        <a:pt x="42" y="4"/>
                      </a:cubicBezTo>
                      <a:cubicBezTo>
                        <a:pt x="42" y="10"/>
                        <a:pt x="33" y="10"/>
                        <a:pt x="31" y="16"/>
                      </a:cubicBezTo>
                      <a:cubicBezTo>
                        <a:pt x="31" y="17"/>
                        <a:pt x="32" y="18"/>
                        <a:pt x="33" y="19"/>
                      </a:cubicBezTo>
                      <a:cubicBezTo>
                        <a:pt x="59" y="19"/>
                        <a:pt x="59" y="19"/>
                        <a:pt x="59" y="19"/>
                      </a:cubicBezTo>
                      <a:cubicBezTo>
                        <a:pt x="60" y="32"/>
                        <a:pt x="47" y="37"/>
                        <a:pt x="47" y="46"/>
                      </a:cubicBezTo>
                      <a:cubicBezTo>
                        <a:pt x="45" y="47"/>
                        <a:pt x="44" y="48"/>
                        <a:pt x="43" y="50"/>
                      </a:cubicBezTo>
                      <a:cubicBezTo>
                        <a:pt x="48" y="51"/>
                        <a:pt x="50" y="49"/>
                        <a:pt x="53" y="50"/>
                      </a:cubicBezTo>
                      <a:cubicBezTo>
                        <a:pt x="62" y="53"/>
                        <a:pt x="60" y="63"/>
                        <a:pt x="66" y="69"/>
                      </a:cubicBezTo>
                      <a:cubicBezTo>
                        <a:pt x="73" y="76"/>
                        <a:pt x="84" y="79"/>
                        <a:pt x="84" y="89"/>
                      </a:cubicBezTo>
                      <a:cubicBezTo>
                        <a:pt x="84" y="93"/>
                        <a:pt x="89" y="95"/>
                        <a:pt x="89" y="99"/>
                      </a:cubicBezTo>
                      <a:cubicBezTo>
                        <a:pt x="89" y="100"/>
                        <a:pt x="88" y="101"/>
                        <a:pt x="87" y="102"/>
                      </a:cubicBezTo>
                      <a:cubicBezTo>
                        <a:pt x="87" y="105"/>
                        <a:pt x="87" y="105"/>
                        <a:pt x="87" y="105"/>
                      </a:cubicBezTo>
                      <a:cubicBezTo>
                        <a:pt x="90" y="104"/>
                        <a:pt x="90" y="103"/>
                        <a:pt x="92" y="102"/>
                      </a:cubicBezTo>
                      <a:lnTo>
                        <a:pt x="90" y="103"/>
                      </a:lnTo>
                      <a:close/>
                    </a:path>
                  </a:pathLst>
                </a:custGeom>
                <a:grpFill/>
                <a:ln w="9525">
                  <a:noFill/>
                  <a:round/>
                </a:ln>
              </p:spPr>
              <p:txBody>
                <a:bodyPr vert="horz" wrap="square" lIns="91440" tIns="45720" rIns="91440" bIns="45720" numCol="1" anchor="t" anchorCtr="0" compatLnSpc="1"/>
                <a:lstStyle/>
                <a:p>
                  <a:endParaRPr lang="en-US" dirty="0">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375" name="Freeform 31"/>
                <p:cNvSpPr/>
                <p:nvPr/>
              </p:nvSpPr>
              <p:spPr bwMode="auto">
                <a:xfrm>
                  <a:off x="4592638" y="2203450"/>
                  <a:ext cx="46038" cy="30163"/>
                </a:xfrm>
                <a:custGeom>
                  <a:avLst/>
                  <a:gdLst/>
                  <a:ahLst/>
                  <a:cxnLst>
                    <a:cxn ang="0">
                      <a:pos x="0" y="5"/>
                    </a:cxn>
                    <a:cxn ang="0">
                      <a:pos x="0" y="8"/>
                    </a:cxn>
                    <a:cxn ang="0">
                      <a:pos x="7" y="10"/>
                    </a:cxn>
                    <a:cxn ang="0">
                      <a:pos x="27" y="21"/>
                    </a:cxn>
                    <a:cxn ang="0">
                      <a:pos x="30" y="23"/>
                    </a:cxn>
                    <a:cxn ang="0">
                      <a:pos x="33" y="20"/>
                    </a:cxn>
                    <a:cxn ang="0">
                      <a:pos x="31" y="13"/>
                    </a:cxn>
                    <a:cxn ang="0">
                      <a:pos x="33" y="8"/>
                    </a:cxn>
                    <a:cxn ang="0">
                      <a:pos x="35" y="3"/>
                    </a:cxn>
                    <a:cxn ang="0">
                      <a:pos x="20" y="6"/>
                    </a:cxn>
                    <a:cxn ang="0">
                      <a:pos x="0" y="5"/>
                    </a:cxn>
                  </a:cxnLst>
                  <a:rect l="0" t="0" r="r" b="b"/>
                  <a:pathLst>
                    <a:path w="35" h="23">
                      <a:moveTo>
                        <a:pt x="0" y="5"/>
                      </a:moveTo>
                      <a:cubicBezTo>
                        <a:pt x="0" y="8"/>
                        <a:pt x="0" y="8"/>
                        <a:pt x="0" y="8"/>
                      </a:cubicBezTo>
                      <a:cubicBezTo>
                        <a:pt x="2" y="10"/>
                        <a:pt x="5" y="10"/>
                        <a:pt x="7" y="10"/>
                      </a:cubicBezTo>
                      <a:cubicBezTo>
                        <a:pt x="14" y="12"/>
                        <a:pt x="19" y="20"/>
                        <a:pt x="27" y="21"/>
                      </a:cubicBezTo>
                      <a:cubicBezTo>
                        <a:pt x="27" y="23"/>
                        <a:pt x="29" y="23"/>
                        <a:pt x="30" y="23"/>
                      </a:cubicBezTo>
                      <a:cubicBezTo>
                        <a:pt x="32" y="23"/>
                        <a:pt x="33" y="21"/>
                        <a:pt x="33" y="20"/>
                      </a:cubicBezTo>
                      <a:cubicBezTo>
                        <a:pt x="33" y="17"/>
                        <a:pt x="31" y="16"/>
                        <a:pt x="31" y="13"/>
                      </a:cubicBezTo>
                      <a:cubicBezTo>
                        <a:pt x="31" y="11"/>
                        <a:pt x="33" y="8"/>
                        <a:pt x="33" y="8"/>
                      </a:cubicBezTo>
                      <a:cubicBezTo>
                        <a:pt x="35" y="3"/>
                        <a:pt x="35" y="3"/>
                        <a:pt x="35" y="3"/>
                      </a:cubicBezTo>
                      <a:cubicBezTo>
                        <a:pt x="28" y="2"/>
                        <a:pt x="25" y="6"/>
                        <a:pt x="20" y="6"/>
                      </a:cubicBezTo>
                      <a:cubicBezTo>
                        <a:pt x="14" y="6"/>
                        <a:pt x="10" y="0"/>
                        <a:pt x="0" y="5"/>
                      </a:cubicBezTo>
                      <a:close/>
                    </a:path>
                  </a:pathLst>
                </a:custGeom>
                <a:grpFill/>
                <a:ln w="9525">
                  <a:noFill/>
                  <a:round/>
                </a:ln>
              </p:spPr>
              <p:txBody>
                <a:bodyPr vert="horz" wrap="square" lIns="91440" tIns="45720" rIns="91440" bIns="45720" numCol="1" anchor="t" anchorCtr="0" compatLnSpc="1"/>
                <a:lstStyle/>
                <a:p>
                  <a:endParaRPr lang="en-US" dirty="0">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376" name="Freeform 32"/>
                <p:cNvSpPr/>
                <p:nvPr/>
              </p:nvSpPr>
              <p:spPr bwMode="auto">
                <a:xfrm>
                  <a:off x="4527550" y="2111375"/>
                  <a:ext cx="15875" cy="30163"/>
                </a:xfrm>
                <a:custGeom>
                  <a:avLst/>
                  <a:gdLst/>
                  <a:ahLst/>
                  <a:cxnLst>
                    <a:cxn ang="0">
                      <a:pos x="3" y="5"/>
                    </a:cxn>
                    <a:cxn ang="0">
                      <a:pos x="10" y="0"/>
                    </a:cxn>
                    <a:cxn ang="0">
                      <a:pos x="12" y="5"/>
                    </a:cxn>
                    <a:cxn ang="0">
                      <a:pos x="8" y="23"/>
                    </a:cxn>
                    <a:cxn ang="0">
                      <a:pos x="0" y="6"/>
                    </a:cxn>
                    <a:cxn ang="0">
                      <a:pos x="3" y="5"/>
                    </a:cxn>
                  </a:cxnLst>
                  <a:rect l="0" t="0" r="r" b="b"/>
                  <a:pathLst>
                    <a:path w="12" h="23">
                      <a:moveTo>
                        <a:pt x="3" y="5"/>
                      </a:moveTo>
                      <a:cubicBezTo>
                        <a:pt x="6" y="5"/>
                        <a:pt x="8" y="1"/>
                        <a:pt x="10" y="0"/>
                      </a:cubicBezTo>
                      <a:cubicBezTo>
                        <a:pt x="10" y="3"/>
                        <a:pt x="11" y="5"/>
                        <a:pt x="12" y="5"/>
                      </a:cubicBezTo>
                      <a:cubicBezTo>
                        <a:pt x="11" y="11"/>
                        <a:pt x="10" y="20"/>
                        <a:pt x="8" y="23"/>
                      </a:cubicBezTo>
                      <a:cubicBezTo>
                        <a:pt x="4" y="22"/>
                        <a:pt x="2" y="9"/>
                        <a:pt x="0" y="6"/>
                      </a:cubicBezTo>
                      <a:cubicBezTo>
                        <a:pt x="1" y="6"/>
                        <a:pt x="2" y="5"/>
                        <a:pt x="3" y="5"/>
                      </a:cubicBezTo>
                      <a:close/>
                    </a:path>
                  </a:pathLst>
                </a:custGeom>
                <a:grpFill/>
                <a:ln w="9525">
                  <a:noFill/>
                  <a:round/>
                </a:ln>
              </p:spPr>
              <p:txBody>
                <a:bodyPr vert="horz" wrap="square" lIns="91440" tIns="45720" rIns="91440" bIns="45720" numCol="1" anchor="t" anchorCtr="0" compatLnSpc="1"/>
                <a:lstStyle/>
                <a:p>
                  <a:endParaRPr lang="en-US" dirty="0">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377" name="Freeform 33"/>
                <p:cNvSpPr/>
                <p:nvPr/>
              </p:nvSpPr>
              <p:spPr bwMode="auto">
                <a:xfrm>
                  <a:off x="4524375" y="2144713"/>
                  <a:ext cx="25400" cy="44450"/>
                </a:xfrm>
                <a:custGeom>
                  <a:avLst/>
                  <a:gdLst/>
                  <a:ahLst/>
                  <a:cxnLst>
                    <a:cxn ang="0">
                      <a:pos x="5" y="15"/>
                    </a:cxn>
                    <a:cxn ang="0">
                      <a:pos x="0" y="6"/>
                    </a:cxn>
                    <a:cxn ang="0">
                      <a:pos x="9" y="0"/>
                    </a:cxn>
                    <a:cxn ang="0">
                      <a:pos x="15" y="3"/>
                    </a:cxn>
                    <a:cxn ang="0">
                      <a:pos x="18" y="21"/>
                    </a:cxn>
                    <a:cxn ang="0">
                      <a:pos x="6" y="33"/>
                    </a:cxn>
                    <a:cxn ang="0">
                      <a:pos x="2" y="24"/>
                    </a:cxn>
                    <a:cxn ang="0">
                      <a:pos x="5" y="15"/>
                    </a:cxn>
                  </a:cxnLst>
                  <a:rect l="0" t="0" r="r" b="b"/>
                  <a:pathLst>
                    <a:path w="19" h="33">
                      <a:moveTo>
                        <a:pt x="5" y="15"/>
                      </a:moveTo>
                      <a:cubicBezTo>
                        <a:pt x="5" y="12"/>
                        <a:pt x="1" y="9"/>
                        <a:pt x="0" y="6"/>
                      </a:cubicBezTo>
                      <a:cubicBezTo>
                        <a:pt x="5" y="4"/>
                        <a:pt x="5" y="0"/>
                        <a:pt x="9" y="0"/>
                      </a:cubicBezTo>
                      <a:cubicBezTo>
                        <a:pt x="13" y="0"/>
                        <a:pt x="14" y="3"/>
                        <a:pt x="15" y="3"/>
                      </a:cubicBezTo>
                      <a:cubicBezTo>
                        <a:pt x="19" y="10"/>
                        <a:pt x="18" y="14"/>
                        <a:pt x="18" y="21"/>
                      </a:cubicBezTo>
                      <a:cubicBezTo>
                        <a:pt x="18" y="27"/>
                        <a:pt x="10" y="33"/>
                        <a:pt x="6" y="33"/>
                      </a:cubicBezTo>
                      <a:cubicBezTo>
                        <a:pt x="2" y="33"/>
                        <a:pt x="2" y="27"/>
                        <a:pt x="2" y="24"/>
                      </a:cubicBezTo>
                      <a:cubicBezTo>
                        <a:pt x="2" y="20"/>
                        <a:pt x="5" y="18"/>
                        <a:pt x="5" y="15"/>
                      </a:cubicBezTo>
                      <a:close/>
                    </a:path>
                  </a:pathLst>
                </a:custGeom>
                <a:grpFill/>
                <a:ln w="9525">
                  <a:noFill/>
                  <a:round/>
                </a:ln>
              </p:spPr>
              <p:txBody>
                <a:bodyPr vert="horz" wrap="square" lIns="91440" tIns="45720" rIns="91440" bIns="45720" numCol="1" anchor="t" anchorCtr="0" compatLnSpc="1"/>
                <a:lstStyle/>
                <a:p>
                  <a:endParaRPr lang="en-US" dirty="0">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378" name="Freeform 34"/>
                <p:cNvSpPr/>
                <p:nvPr/>
              </p:nvSpPr>
              <p:spPr bwMode="auto">
                <a:xfrm>
                  <a:off x="4429125" y="2171700"/>
                  <a:ext cx="12700" cy="9525"/>
                </a:xfrm>
                <a:custGeom>
                  <a:avLst/>
                  <a:gdLst/>
                  <a:ahLst/>
                  <a:cxnLst>
                    <a:cxn ang="0">
                      <a:pos x="9" y="5"/>
                    </a:cxn>
                    <a:cxn ang="0">
                      <a:pos x="6" y="7"/>
                    </a:cxn>
                    <a:cxn ang="0">
                      <a:pos x="0" y="3"/>
                    </a:cxn>
                    <a:cxn ang="0">
                      <a:pos x="7" y="0"/>
                    </a:cxn>
                    <a:cxn ang="0">
                      <a:pos x="9" y="5"/>
                    </a:cxn>
                  </a:cxnLst>
                  <a:rect l="0" t="0" r="r" b="b"/>
                  <a:pathLst>
                    <a:path w="9" h="7">
                      <a:moveTo>
                        <a:pt x="9" y="5"/>
                      </a:moveTo>
                      <a:cubicBezTo>
                        <a:pt x="9" y="6"/>
                        <a:pt x="7" y="7"/>
                        <a:pt x="6" y="7"/>
                      </a:cubicBezTo>
                      <a:cubicBezTo>
                        <a:pt x="4" y="7"/>
                        <a:pt x="1" y="3"/>
                        <a:pt x="0" y="3"/>
                      </a:cubicBezTo>
                      <a:cubicBezTo>
                        <a:pt x="3" y="2"/>
                        <a:pt x="5" y="0"/>
                        <a:pt x="7" y="0"/>
                      </a:cubicBezTo>
                      <a:cubicBezTo>
                        <a:pt x="7" y="1"/>
                        <a:pt x="9" y="3"/>
                        <a:pt x="9" y="5"/>
                      </a:cubicBezTo>
                      <a:close/>
                    </a:path>
                  </a:pathLst>
                </a:custGeom>
                <a:grpFill/>
                <a:ln w="9525">
                  <a:noFill/>
                  <a:round/>
                </a:ln>
              </p:spPr>
              <p:txBody>
                <a:bodyPr vert="horz" wrap="square" lIns="91440" tIns="45720" rIns="91440" bIns="45720" numCol="1" anchor="t" anchorCtr="0" compatLnSpc="1"/>
                <a:lstStyle/>
                <a:p>
                  <a:endParaRPr lang="en-US" dirty="0">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379" name="Freeform 35"/>
                <p:cNvSpPr/>
                <p:nvPr/>
              </p:nvSpPr>
              <p:spPr bwMode="auto">
                <a:xfrm>
                  <a:off x="4551363" y="1833563"/>
                  <a:ext cx="15875" cy="19050"/>
                </a:xfrm>
                <a:custGeom>
                  <a:avLst/>
                  <a:gdLst/>
                  <a:ahLst/>
                  <a:cxnLst>
                    <a:cxn ang="0">
                      <a:pos x="11" y="10"/>
                    </a:cxn>
                    <a:cxn ang="0">
                      <a:pos x="0" y="5"/>
                    </a:cxn>
                    <a:cxn ang="0">
                      <a:pos x="0" y="0"/>
                    </a:cxn>
                    <a:cxn ang="0">
                      <a:pos x="9" y="0"/>
                    </a:cxn>
                    <a:cxn ang="0">
                      <a:pos x="12" y="9"/>
                    </a:cxn>
                    <a:cxn ang="0">
                      <a:pos x="11" y="14"/>
                    </a:cxn>
                    <a:cxn ang="0">
                      <a:pos x="11" y="10"/>
                    </a:cxn>
                  </a:cxnLst>
                  <a:rect l="0" t="0" r="r" b="b"/>
                  <a:pathLst>
                    <a:path w="12" h="14">
                      <a:moveTo>
                        <a:pt x="11" y="10"/>
                      </a:moveTo>
                      <a:cubicBezTo>
                        <a:pt x="5" y="10"/>
                        <a:pt x="0" y="9"/>
                        <a:pt x="0" y="5"/>
                      </a:cubicBezTo>
                      <a:cubicBezTo>
                        <a:pt x="0" y="3"/>
                        <a:pt x="0" y="2"/>
                        <a:pt x="0" y="0"/>
                      </a:cubicBezTo>
                      <a:cubicBezTo>
                        <a:pt x="9" y="0"/>
                        <a:pt x="9" y="0"/>
                        <a:pt x="9" y="0"/>
                      </a:cubicBezTo>
                      <a:cubicBezTo>
                        <a:pt x="9" y="6"/>
                        <a:pt x="12" y="5"/>
                        <a:pt x="12" y="9"/>
                      </a:cubicBezTo>
                      <a:cubicBezTo>
                        <a:pt x="12" y="13"/>
                        <a:pt x="11" y="12"/>
                        <a:pt x="11" y="14"/>
                      </a:cubicBezTo>
                      <a:cubicBezTo>
                        <a:pt x="11" y="13"/>
                        <a:pt x="11" y="12"/>
                        <a:pt x="11" y="10"/>
                      </a:cubicBezTo>
                      <a:close/>
                    </a:path>
                  </a:pathLst>
                </a:custGeom>
                <a:grpFill/>
                <a:ln w="9525">
                  <a:noFill/>
                  <a:round/>
                </a:ln>
              </p:spPr>
              <p:txBody>
                <a:bodyPr vert="horz" wrap="square" lIns="91440" tIns="45720" rIns="91440" bIns="45720" numCol="1" anchor="t" anchorCtr="0" compatLnSpc="1"/>
                <a:lstStyle/>
                <a:p>
                  <a:endParaRPr lang="en-US" dirty="0">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380" name="Freeform 37"/>
                <p:cNvSpPr/>
                <p:nvPr/>
              </p:nvSpPr>
              <p:spPr bwMode="auto">
                <a:xfrm>
                  <a:off x="4684713" y="1773238"/>
                  <a:ext cx="15875" cy="23813"/>
                </a:xfrm>
                <a:custGeom>
                  <a:avLst/>
                  <a:gdLst/>
                  <a:ahLst/>
                  <a:cxnLst>
                    <a:cxn ang="0">
                      <a:pos x="8" y="6"/>
                    </a:cxn>
                    <a:cxn ang="0">
                      <a:pos x="1" y="17"/>
                    </a:cxn>
                    <a:cxn ang="0">
                      <a:pos x="1" y="11"/>
                    </a:cxn>
                    <a:cxn ang="0">
                      <a:pos x="11" y="0"/>
                    </a:cxn>
                    <a:cxn ang="0">
                      <a:pos x="8" y="6"/>
                    </a:cxn>
                  </a:cxnLst>
                  <a:rect l="0" t="0" r="r" b="b"/>
                  <a:pathLst>
                    <a:path w="11" h="17">
                      <a:moveTo>
                        <a:pt x="8" y="6"/>
                      </a:moveTo>
                      <a:cubicBezTo>
                        <a:pt x="8" y="11"/>
                        <a:pt x="4" y="13"/>
                        <a:pt x="1" y="17"/>
                      </a:cubicBezTo>
                      <a:cubicBezTo>
                        <a:pt x="0" y="15"/>
                        <a:pt x="1" y="14"/>
                        <a:pt x="1" y="11"/>
                      </a:cubicBezTo>
                      <a:cubicBezTo>
                        <a:pt x="1" y="9"/>
                        <a:pt x="3" y="1"/>
                        <a:pt x="11" y="0"/>
                      </a:cubicBezTo>
                      <a:cubicBezTo>
                        <a:pt x="10" y="2"/>
                        <a:pt x="8" y="4"/>
                        <a:pt x="8" y="6"/>
                      </a:cubicBezTo>
                      <a:close/>
                    </a:path>
                  </a:pathLst>
                </a:custGeom>
                <a:grpFill/>
                <a:ln w="9525">
                  <a:noFill/>
                  <a:round/>
                </a:ln>
              </p:spPr>
              <p:txBody>
                <a:bodyPr vert="horz" wrap="square" lIns="91440" tIns="45720" rIns="91440" bIns="45720" numCol="1" anchor="t" anchorCtr="0" compatLnSpc="1"/>
                <a:lstStyle/>
                <a:p>
                  <a:endParaRPr lang="en-US" dirty="0">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381" name="Freeform 38"/>
                <p:cNvSpPr/>
                <p:nvPr/>
              </p:nvSpPr>
              <p:spPr bwMode="auto">
                <a:xfrm>
                  <a:off x="4746625" y="1744663"/>
                  <a:ext cx="20638" cy="26988"/>
                </a:xfrm>
                <a:custGeom>
                  <a:avLst/>
                  <a:gdLst/>
                  <a:ahLst/>
                  <a:cxnLst>
                    <a:cxn ang="0">
                      <a:pos x="12" y="10"/>
                    </a:cxn>
                    <a:cxn ang="0">
                      <a:pos x="12" y="16"/>
                    </a:cxn>
                    <a:cxn ang="0">
                      <a:pos x="5" y="20"/>
                    </a:cxn>
                    <a:cxn ang="0">
                      <a:pos x="0" y="13"/>
                    </a:cxn>
                    <a:cxn ang="0">
                      <a:pos x="10" y="10"/>
                    </a:cxn>
                    <a:cxn ang="0">
                      <a:pos x="7" y="5"/>
                    </a:cxn>
                    <a:cxn ang="0">
                      <a:pos x="11" y="0"/>
                    </a:cxn>
                    <a:cxn ang="0">
                      <a:pos x="16" y="5"/>
                    </a:cxn>
                    <a:cxn ang="0">
                      <a:pos x="12" y="10"/>
                    </a:cxn>
                  </a:cxnLst>
                  <a:rect l="0" t="0" r="r" b="b"/>
                  <a:pathLst>
                    <a:path w="16" h="20">
                      <a:moveTo>
                        <a:pt x="12" y="10"/>
                      </a:moveTo>
                      <a:cubicBezTo>
                        <a:pt x="12" y="12"/>
                        <a:pt x="12" y="14"/>
                        <a:pt x="12" y="16"/>
                      </a:cubicBezTo>
                      <a:cubicBezTo>
                        <a:pt x="12" y="17"/>
                        <a:pt x="6" y="20"/>
                        <a:pt x="5" y="20"/>
                      </a:cubicBezTo>
                      <a:cubicBezTo>
                        <a:pt x="1" y="20"/>
                        <a:pt x="0" y="16"/>
                        <a:pt x="0" y="13"/>
                      </a:cubicBezTo>
                      <a:cubicBezTo>
                        <a:pt x="4" y="13"/>
                        <a:pt x="6" y="10"/>
                        <a:pt x="10" y="10"/>
                      </a:cubicBezTo>
                      <a:cubicBezTo>
                        <a:pt x="9" y="8"/>
                        <a:pt x="7" y="7"/>
                        <a:pt x="7" y="5"/>
                      </a:cubicBezTo>
                      <a:cubicBezTo>
                        <a:pt x="7" y="2"/>
                        <a:pt x="11" y="0"/>
                        <a:pt x="11" y="0"/>
                      </a:cubicBezTo>
                      <a:cubicBezTo>
                        <a:pt x="13" y="3"/>
                        <a:pt x="14" y="4"/>
                        <a:pt x="16" y="5"/>
                      </a:cubicBezTo>
                      <a:cubicBezTo>
                        <a:pt x="15" y="7"/>
                        <a:pt x="13" y="10"/>
                        <a:pt x="12" y="10"/>
                      </a:cubicBezTo>
                      <a:close/>
                    </a:path>
                  </a:pathLst>
                </a:custGeom>
                <a:grpFill/>
                <a:ln w="9525">
                  <a:noFill/>
                  <a:round/>
                </a:ln>
              </p:spPr>
              <p:txBody>
                <a:bodyPr vert="horz" wrap="square" lIns="91440" tIns="45720" rIns="91440" bIns="45720" numCol="1" anchor="t" anchorCtr="0" compatLnSpc="1"/>
                <a:lstStyle/>
                <a:p>
                  <a:endParaRPr lang="en-US" dirty="0">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grpSp>
        </p:grpSp>
        <p:grpSp>
          <p:nvGrpSpPr>
            <p:cNvPr id="9" name="Group 363"/>
            <p:cNvGrpSpPr/>
            <p:nvPr/>
          </p:nvGrpSpPr>
          <p:grpSpPr>
            <a:xfrm>
              <a:off x="5105582" y="3000650"/>
              <a:ext cx="941496" cy="822457"/>
              <a:chOff x="6275388" y="2879725"/>
              <a:chExt cx="966788" cy="844551"/>
            </a:xfrm>
            <a:grpFill/>
          </p:grpSpPr>
          <p:sp>
            <p:nvSpPr>
              <p:cNvPr id="349" name="Freeform 9"/>
              <p:cNvSpPr/>
              <p:nvPr/>
            </p:nvSpPr>
            <p:spPr bwMode="auto">
              <a:xfrm>
                <a:off x="6567488" y="2879725"/>
                <a:ext cx="339725" cy="176213"/>
              </a:xfrm>
              <a:custGeom>
                <a:avLst/>
                <a:gdLst/>
                <a:ahLst/>
                <a:cxnLst>
                  <a:cxn ang="0">
                    <a:pos x="128" y="28"/>
                  </a:cxn>
                  <a:cxn ang="0">
                    <a:pos x="160" y="39"/>
                  </a:cxn>
                  <a:cxn ang="0">
                    <a:pos x="173" y="45"/>
                  </a:cxn>
                  <a:cxn ang="0">
                    <a:pos x="179" y="49"/>
                  </a:cxn>
                  <a:cxn ang="0">
                    <a:pos x="203" y="71"/>
                  </a:cxn>
                  <a:cxn ang="0">
                    <a:pos x="217" y="78"/>
                  </a:cxn>
                  <a:cxn ang="0">
                    <a:pos x="208" y="85"/>
                  </a:cxn>
                  <a:cxn ang="0">
                    <a:pos x="217" y="96"/>
                  </a:cxn>
                  <a:cxn ang="0">
                    <a:pos x="224" y="108"/>
                  </a:cxn>
                  <a:cxn ang="0">
                    <a:pos x="233" y="113"/>
                  </a:cxn>
                  <a:cxn ang="0">
                    <a:pos x="237" y="118"/>
                  </a:cxn>
                  <a:cxn ang="0">
                    <a:pos x="242" y="119"/>
                  </a:cxn>
                  <a:cxn ang="0">
                    <a:pos x="247" y="124"/>
                  </a:cxn>
                  <a:cxn ang="0">
                    <a:pos x="255" y="126"/>
                  </a:cxn>
                  <a:cxn ang="0">
                    <a:pos x="250" y="133"/>
                  </a:cxn>
                  <a:cxn ang="0">
                    <a:pos x="247" y="133"/>
                  </a:cxn>
                  <a:cxn ang="0">
                    <a:pos x="239" y="127"/>
                  </a:cxn>
                  <a:cxn ang="0">
                    <a:pos x="227" y="127"/>
                  </a:cxn>
                  <a:cxn ang="0">
                    <a:pos x="210" y="116"/>
                  </a:cxn>
                  <a:cxn ang="0">
                    <a:pos x="206" y="113"/>
                  </a:cxn>
                  <a:cxn ang="0">
                    <a:pos x="175" y="92"/>
                  </a:cxn>
                  <a:cxn ang="0">
                    <a:pos x="158" y="103"/>
                  </a:cxn>
                  <a:cxn ang="0">
                    <a:pos x="156" y="113"/>
                  </a:cxn>
                  <a:cxn ang="0">
                    <a:pos x="139" y="113"/>
                  </a:cxn>
                  <a:cxn ang="0">
                    <a:pos x="113" y="100"/>
                  </a:cxn>
                  <a:cxn ang="0">
                    <a:pos x="107" y="102"/>
                  </a:cxn>
                  <a:cxn ang="0">
                    <a:pos x="98" y="102"/>
                  </a:cxn>
                  <a:cxn ang="0">
                    <a:pos x="90" y="99"/>
                  </a:cxn>
                  <a:cxn ang="0">
                    <a:pos x="101" y="90"/>
                  </a:cxn>
                  <a:cxn ang="0">
                    <a:pos x="96" y="71"/>
                  </a:cxn>
                  <a:cxn ang="0">
                    <a:pos x="77" y="59"/>
                  </a:cxn>
                  <a:cxn ang="0">
                    <a:pos x="53" y="54"/>
                  </a:cxn>
                  <a:cxn ang="0">
                    <a:pos x="37" y="45"/>
                  </a:cxn>
                  <a:cxn ang="0">
                    <a:pos x="37" y="41"/>
                  </a:cxn>
                  <a:cxn ang="0">
                    <a:pos x="30" y="49"/>
                  </a:cxn>
                  <a:cxn ang="0">
                    <a:pos x="26" y="48"/>
                  </a:cxn>
                  <a:cxn ang="0">
                    <a:pos x="24" y="38"/>
                  </a:cxn>
                  <a:cxn ang="0">
                    <a:pos x="16" y="33"/>
                  </a:cxn>
                  <a:cxn ang="0">
                    <a:pos x="38" y="25"/>
                  </a:cxn>
                  <a:cxn ang="0">
                    <a:pos x="35" y="25"/>
                  </a:cxn>
                  <a:cxn ang="0">
                    <a:pos x="23" y="27"/>
                  </a:cxn>
                  <a:cxn ang="0">
                    <a:pos x="16" y="26"/>
                  </a:cxn>
                  <a:cxn ang="0">
                    <a:pos x="14" y="22"/>
                  </a:cxn>
                  <a:cxn ang="0">
                    <a:pos x="0" y="12"/>
                  </a:cxn>
                  <a:cxn ang="0">
                    <a:pos x="6" y="8"/>
                  </a:cxn>
                  <a:cxn ang="0">
                    <a:pos x="23" y="0"/>
                  </a:cxn>
                  <a:cxn ang="0">
                    <a:pos x="44" y="9"/>
                  </a:cxn>
                  <a:cxn ang="0">
                    <a:pos x="44" y="25"/>
                  </a:cxn>
                  <a:cxn ang="0">
                    <a:pos x="50" y="29"/>
                  </a:cxn>
                  <a:cxn ang="0">
                    <a:pos x="59" y="38"/>
                  </a:cxn>
                  <a:cxn ang="0">
                    <a:pos x="67" y="30"/>
                  </a:cxn>
                  <a:cxn ang="0">
                    <a:pos x="78" y="25"/>
                  </a:cxn>
                  <a:cxn ang="0">
                    <a:pos x="92" y="14"/>
                  </a:cxn>
                  <a:cxn ang="0">
                    <a:pos x="98" y="17"/>
                  </a:cxn>
                  <a:cxn ang="0">
                    <a:pos x="109" y="25"/>
                  </a:cxn>
                  <a:cxn ang="0">
                    <a:pos x="121" y="25"/>
                  </a:cxn>
                  <a:cxn ang="0">
                    <a:pos x="130" y="29"/>
                  </a:cxn>
                  <a:cxn ang="0">
                    <a:pos x="130" y="30"/>
                  </a:cxn>
                  <a:cxn ang="0">
                    <a:pos x="128" y="28"/>
                  </a:cxn>
                </a:cxnLst>
                <a:rect l="0" t="0" r="r" b="b"/>
                <a:pathLst>
                  <a:path w="255" h="133">
                    <a:moveTo>
                      <a:pt x="128" y="28"/>
                    </a:moveTo>
                    <a:cubicBezTo>
                      <a:pt x="133" y="33"/>
                      <a:pt x="149" y="39"/>
                      <a:pt x="160" y="39"/>
                    </a:cubicBezTo>
                    <a:cubicBezTo>
                      <a:pt x="165" y="39"/>
                      <a:pt x="168" y="45"/>
                      <a:pt x="173" y="45"/>
                    </a:cubicBezTo>
                    <a:cubicBezTo>
                      <a:pt x="173" y="48"/>
                      <a:pt x="176" y="49"/>
                      <a:pt x="179" y="49"/>
                    </a:cubicBezTo>
                    <a:cubicBezTo>
                      <a:pt x="193" y="54"/>
                      <a:pt x="192" y="66"/>
                      <a:pt x="203" y="71"/>
                    </a:cubicBezTo>
                    <a:cubicBezTo>
                      <a:pt x="207" y="73"/>
                      <a:pt x="217" y="68"/>
                      <a:pt x="217" y="78"/>
                    </a:cubicBezTo>
                    <a:cubicBezTo>
                      <a:pt x="217" y="83"/>
                      <a:pt x="208" y="81"/>
                      <a:pt x="208" y="85"/>
                    </a:cubicBezTo>
                    <a:cubicBezTo>
                      <a:pt x="208" y="87"/>
                      <a:pt x="216" y="95"/>
                      <a:pt x="217" y="96"/>
                    </a:cubicBezTo>
                    <a:cubicBezTo>
                      <a:pt x="221" y="100"/>
                      <a:pt x="220" y="103"/>
                      <a:pt x="224" y="108"/>
                    </a:cubicBezTo>
                    <a:cubicBezTo>
                      <a:pt x="225" y="111"/>
                      <a:pt x="230" y="113"/>
                      <a:pt x="233" y="113"/>
                    </a:cubicBezTo>
                    <a:cubicBezTo>
                      <a:pt x="235" y="113"/>
                      <a:pt x="236" y="116"/>
                      <a:pt x="237" y="118"/>
                    </a:cubicBezTo>
                    <a:cubicBezTo>
                      <a:pt x="238" y="120"/>
                      <a:pt x="240" y="118"/>
                      <a:pt x="242" y="119"/>
                    </a:cubicBezTo>
                    <a:cubicBezTo>
                      <a:pt x="245" y="119"/>
                      <a:pt x="246" y="122"/>
                      <a:pt x="247" y="124"/>
                    </a:cubicBezTo>
                    <a:cubicBezTo>
                      <a:pt x="247" y="126"/>
                      <a:pt x="254" y="125"/>
                      <a:pt x="255" y="126"/>
                    </a:cubicBezTo>
                    <a:cubicBezTo>
                      <a:pt x="253" y="127"/>
                      <a:pt x="250" y="130"/>
                      <a:pt x="250" y="133"/>
                    </a:cubicBezTo>
                    <a:cubicBezTo>
                      <a:pt x="249" y="133"/>
                      <a:pt x="248" y="133"/>
                      <a:pt x="247" y="133"/>
                    </a:cubicBezTo>
                    <a:cubicBezTo>
                      <a:pt x="246" y="133"/>
                      <a:pt x="240" y="128"/>
                      <a:pt x="239" y="127"/>
                    </a:cubicBezTo>
                    <a:cubicBezTo>
                      <a:pt x="227" y="127"/>
                      <a:pt x="227" y="127"/>
                      <a:pt x="227" y="127"/>
                    </a:cubicBezTo>
                    <a:cubicBezTo>
                      <a:pt x="221" y="126"/>
                      <a:pt x="210" y="121"/>
                      <a:pt x="210" y="116"/>
                    </a:cubicBezTo>
                    <a:cubicBezTo>
                      <a:pt x="210" y="115"/>
                      <a:pt x="207" y="114"/>
                      <a:pt x="206" y="113"/>
                    </a:cubicBezTo>
                    <a:cubicBezTo>
                      <a:pt x="197" y="104"/>
                      <a:pt x="189" y="92"/>
                      <a:pt x="175" y="92"/>
                    </a:cubicBezTo>
                    <a:cubicBezTo>
                      <a:pt x="164" y="92"/>
                      <a:pt x="165" y="100"/>
                      <a:pt x="158" y="103"/>
                    </a:cubicBezTo>
                    <a:cubicBezTo>
                      <a:pt x="160" y="108"/>
                      <a:pt x="156" y="110"/>
                      <a:pt x="156" y="113"/>
                    </a:cubicBezTo>
                    <a:cubicBezTo>
                      <a:pt x="146" y="113"/>
                      <a:pt x="144" y="113"/>
                      <a:pt x="139" y="113"/>
                    </a:cubicBezTo>
                    <a:cubicBezTo>
                      <a:pt x="128" y="113"/>
                      <a:pt x="125" y="100"/>
                      <a:pt x="113" y="100"/>
                    </a:cubicBezTo>
                    <a:cubicBezTo>
                      <a:pt x="112" y="100"/>
                      <a:pt x="107" y="100"/>
                      <a:pt x="107" y="102"/>
                    </a:cubicBezTo>
                    <a:cubicBezTo>
                      <a:pt x="98" y="102"/>
                      <a:pt x="98" y="102"/>
                      <a:pt x="98" y="102"/>
                    </a:cubicBezTo>
                    <a:cubicBezTo>
                      <a:pt x="94" y="102"/>
                      <a:pt x="90" y="102"/>
                      <a:pt x="90" y="99"/>
                    </a:cubicBezTo>
                    <a:cubicBezTo>
                      <a:pt x="90" y="93"/>
                      <a:pt x="99" y="91"/>
                      <a:pt x="101" y="90"/>
                    </a:cubicBezTo>
                    <a:cubicBezTo>
                      <a:pt x="95" y="84"/>
                      <a:pt x="98" y="78"/>
                      <a:pt x="96" y="71"/>
                    </a:cubicBezTo>
                    <a:cubicBezTo>
                      <a:pt x="94" y="66"/>
                      <a:pt x="82" y="61"/>
                      <a:pt x="77" y="59"/>
                    </a:cubicBezTo>
                    <a:cubicBezTo>
                      <a:pt x="72" y="56"/>
                      <a:pt x="60" y="54"/>
                      <a:pt x="53" y="54"/>
                    </a:cubicBezTo>
                    <a:cubicBezTo>
                      <a:pt x="47" y="54"/>
                      <a:pt x="44" y="43"/>
                      <a:pt x="37" y="45"/>
                    </a:cubicBezTo>
                    <a:cubicBezTo>
                      <a:pt x="37" y="41"/>
                      <a:pt x="37" y="41"/>
                      <a:pt x="37" y="41"/>
                    </a:cubicBezTo>
                    <a:cubicBezTo>
                      <a:pt x="36" y="44"/>
                      <a:pt x="34" y="49"/>
                      <a:pt x="30" y="49"/>
                    </a:cubicBezTo>
                    <a:cubicBezTo>
                      <a:pt x="29" y="49"/>
                      <a:pt x="26" y="49"/>
                      <a:pt x="26" y="48"/>
                    </a:cubicBezTo>
                    <a:cubicBezTo>
                      <a:pt x="24" y="43"/>
                      <a:pt x="26" y="41"/>
                      <a:pt x="24" y="38"/>
                    </a:cubicBezTo>
                    <a:cubicBezTo>
                      <a:pt x="22" y="34"/>
                      <a:pt x="17" y="36"/>
                      <a:pt x="16" y="33"/>
                    </a:cubicBezTo>
                    <a:cubicBezTo>
                      <a:pt x="22" y="29"/>
                      <a:pt x="35" y="30"/>
                      <a:pt x="38" y="25"/>
                    </a:cubicBezTo>
                    <a:cubicBezTo>
                      <a:pt x="35" y="25"/>
                      <a:pt x="35" y="25"/>
                      <a:pt x="35" y="25"/>
                    </a:cubicBezTo>
                    <a:cubicBezTo>
                      <a:pt x="30" y="26"/>
                      <a:pt x="27" y="27"/>
                      <a:pt x="23" y="27"/>
                    </a:cubicBezTo>
                    <a:cubicBezTo>
                      <a:pt x="20" y="27"/>
                      <a:pt x="19" y="26"/>
                      <a:pt x="16" y="26"/>
                    </a:cubicBezTo>
                    <a:cubicBezTo>
                      <a:pt x="15" y="25"/>
                      <a:pt x="14" y="23"/>
                      <a:pt x="14" y="22"/>
                    </a:cubicBezTo>
                    <a:cubicBezTo>
                      <a:pt x="11" y="15"/>
                      <a:pt x="0" y="18"/>
                      <a:pt x="0" y="12"/>
                    </a:cubicBezTo>
                    <a:cubicBezTo>
                      <a:pt x="0" y="9"/>
                      <a:pt x="4" y="8"/>
                      <a:pt x="6" y="8"/>
                    </a:cubicBezTo>
                    <a:cubicBezTo>
                      <a:pt x="12" y="8"/>
                      <a:pt x="15" y="0"/>
                      <a:pt x="23" y="0"/>
                    </a:cubicBezTo>
                    <a:cubicBezTo>
                      <a:pt x="30" y="0"/>
                      <a:pt x="36" y="7"/>
                      <a:pt x="44" y="9"/>
                    </a:cubicBezTo>
                    <a:cubicBezTo>
                      <a:pt x="44" y="15"/>
                      <a:pt x="44" y="22"/>
                      <a:pt x="44" y="25"/>
                    </a:cubicBezTo>
                    <a:cubicBezTo>
                      <a:pt x="44" y="27"/>
                      <a:pt x="46" y="29"/>
                      <a:pt x="50" y="29"/>
                    </a:cubicBezTo>
                    <a:cubicBezTo>
                      <a:pt x="50" y="31"/>
                      <a:pt x="56" y="38"/>
                      <a:pt x="59" y="38"/>
                    </a:cubicBezTo>
                    <a:cubicBezTo>
                      <a:pt x="62" y="38"/>
                      <a:pt x="66" y="31"/>
                      <a:pt x="67" y="30"/>
                    </a:cubicBezTo>
                    <a:cubicBezTo>
                      <a:pt x="71" y="27"/>
                      <a:pt x="71" y="26"/>
                      <a:pt x="78" y="25"/>
                    </a:cubicBezTo>
                    <a:cubicBezTo>
                      <a:pt x="82" y="23"/>
                      <a:pt x="87" y="15"/>
                      <a:pt x="92" y="14"/>
                    </a:cubicBezTo>
                    <a:cubicBezTo>
                      <a:pt x="93" y="17"/>
                      <a:pt x="96" y="16"/>
                      <a:pt x="98" y="17"/>
                    </a:cubicBezTo>
                    <a:cubicBezTo>
                      <a:pt x="103" y="18"/>
                      <a:pt x="106" y="24"/>
                      <a:pt x="109" y="25"/>
                    </a:cubicBezTo>
                    <a:cubicBezTo>
                      <a:pt x="121" y="25"/>
                      <a:pt x="121" y="25"/>
                      <a:pt x="121" y="25"/>
                    </a:cubicBezTo>
                    <a:cubicBezTo>
                      <a:pt x="123" y="27"/>
                      <a:pt x="128" y="29"/>
                      <a:pt x="130" y="29"/>
                    </a:cubicBezTo>
                    <a:cubicBezTo>
                      <a:pt x="130" y="30"/>
                      <a:pt x="130" y="30"/>
                      <a:pt x="130" y="30"/>
                    </a:cubicBezTo>
                    <a:lnTo>
                      <a:pt x="128" y="28"/>
                    </a:lnTo>
                    <a:close/>
                  </a:path>
                </a:pathLst>
              </a:custGeom>
              <a:grpFill/>
              <a:ln w="9525">
                <a:noFill/>
                <a:round/>
              </a:ln>
            </p:spPr>
            <p:txBody>
              <a:bodyPr vert="horz" wrap="square" lIns="91440" tIns="45720" rIns="91440" bIns="45720" numCol="1" anchor="t" anchorCtr="0" compatLnSpc="1"/>
              <a:lstStyle/>
              <a:p>
                <a:endParaRPr lang="en-US" dirty="0">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grpSp>
            <p:nvGrpSpPr>
              <p:cNvPr id="10" name="Group 361"/>
              <p:cNvGrpSpPr/>
              <p:nvPr/>
            </p:nvGrpSpPr>
            <p:grpSpPr>
              <a:xfrm>
                <a:off x="6275388" y="2917825"/>
                <a:ext cx="966788" cy="806451"/>
                <a:chOff x="6275388" y="2917825"/>
                <a:chExt cx="966788" cy="806451"/>
              </a:xfrm>
              <a:grpFill/>
            </p:grpSpPr>
            <p:sp>
              <p:nvSpPr>
                <p:cNvPr id="351" name="Freeform 7"/>
                <p:cNvSpPr/>
                <p:nvPr/>
              </p:nvSpPr>
              <p:spPr bwMode="auto">
                <a:xfrm>
                  <a:off x="6623050" y="2968625"/>
                  <a:ext cx="11113" cy="25400"/>
                </a:xfrm>
                <a:custGeom>
                  <a:avLst/>
                  <a:gdLst/>
                  <a:ahLst/>
                  <a:cxnLst>
                    <a:cxn ang="0">
                      <a:pos x="7" y="0"/>
                    </a:cxn>
                    <a:cxn ang="0">
                      <a:pos x="8" y="5"/>
                    </a:cxn>
                    <a:cxn ang="0">
                      <a:pos x="5" y="9"/>
                    </a:cxn>
                    <a:cxn ang="0">
                      <a:pos x="2" y="19"/>
                    </a:cxn>
                    <a:cxn ang="0">
                      <a:pos x="0" y="15"/>
                    </a:cxn>
                    <a:cxn ang="0">
                      <a:pos x="4" y="8"/>
                    </a:cxn>
                    <a:cxn ang="0">
                      <a:pos x="7" y="0"/>
                    </a:cxn>
                  </a:cxnLst>
                  <a:rect l="0" t="0" r="r" b="b"/>
                  <a:pathLst>
                    <a:path w="8" h="19">
                      <a:moveTo>
                        <a:pt x="7" y="0"/>
                      </a:moveTo>
                      <a:cubicBezTo>
                        <a:pt x="7" y="4"/>
                        <a:pt x="8" y="2"/>
                        <a:pt x="8" y="5"/>
                      </a:cubicBezTo>
                      <a:cubicBezTo>
                        <a:pt x="8" y="8"/>
                        <a:pt x="7" y="9"/>
                        <a:pt x="5" y="9"/>
                      </a:cubicBezTo>
                      <a:cubicBezTo>
                        <a:pt x="5" y="14"/>
                        <a:pt x="6" y="19"/>
                        <a:pt x="2" y="19"/>
                      </a:cubicBezTo>
                      <a:cubicBezTo>
                        <a:pt x="1" y="19"/>
                        <a:pt x="0" y="16"/>
                        <a:pt x="0" y="15"/>
                      </a:cubicBezTo>
                      <a:cubicBezTo>
                        <a:pt x="0" y="11"/>
                        <a:pt x="4" y="10"/>
                        <a:pt x="4" y="8"/>
                      </a:cubicBezTo>
                      <a:cubicBezTo>
                        <a:pt x="4" y="4"/>
                        <a:pt x="3" y="0"/>
                        <a:pt x="7" y="0"/>
                      </a:cubicBezTo>
                      <a:close/>
                    </a:path>
                  </a:pathLst>
                </a:custGeom>
                <a:grpFill/>
                <a:ln w="9525">
                  <a:noFill/>
                  <a:round/>
                </a:ln>
              </p:spPr>
              <p:txBody>
                <a:bodyPr vert="horz" wrap="square" lIns="91440" tIns="45720" rIns="91440" bIns="45720" numCol="1" anchor="t" anchorCtr="0" compatLnSpc="1"/>
                <a:lstStyle/>
                <a:p>
                  <a:endParaRPr lang="en-US" dirty="0">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352" name="Freeform 8"/>
                <p:cNvSpPr/>
                <p:nvPr/>
              </p:nvSpPr>
              <p:spPr bwMode="auto">
                <a:xfrm>
                  <a:off x="6867525" y="2944813"/>
                  <a:ext cx="65088" cy="38100"/>
                </a:xfrm>
                <a:custGeom>
                  <a:avLst/>
                  <a:gdLst/>
                  <a:ahLst/>
                  <a:cxnLst>
                    <a:cxn ang="0">
                      <a:pos x="13" y="27"/>
                    </a:cxn>
                    <a:cxn ang="0">
                      <a:pos x="0" y="18"/>
                    </a:cxn>
                    <a:cxn ang="0">
                      <a:pos x="13" y="18"/>
                    </a:cxn>
                    <a:cxn ang="0">
                      <a:pos x="18" y="17"/>
                    </a:cxn>
                    <a:cxn ang="0">
                      <a:pos x="35" y="13"/>
                    </a:cxn>
                    <a:cxn ang="0">
                      <a:pos x="45" y="0"/>
                    </a:cxn>
                    <a:cxn ang="0">
                      <a:pos x="49" y="7"/>
                    </a:cxn>
                    <a:cxn ang="0">
                      <a:pos x="40" y="22"/>
                    </a:cxn>
                    <a:cxn ang="0">
                      <a:pos x="19" y="29"/>
                    </a:cxn>
                    <a:cxn ang="0">
                      <a:pos x="11" y="25"/>
                    </a:cxn>
                    <a:cxn ang="0">
                      <a:pos x="13" y="27"/>
                    </a:cxn>
                  </a:cxnLst>
                  <a:rect l="0" t="0" r="r" b="b"/>
                  <a:pathLst>
                    <a:path w="49" h="29">
                      <a:moveTo>
                        <a:pt x="13" y="27"/>
                      </a:moveTo>
                      <a:cubicBezTo>
                        <a:pt x="9" y="22"/>
                        <a:pt x="1" y="24"/>
                        <a:pt x="0" y="18"/>
                      </a:cubicBezTo>
                      <a:cubicBezTo>
                        <a:pt x="13" y="18"/>
                        <a:pt x="13" y="18"/>
                        <a:pt x="13" y="18"/>
                      </a:cubicBezTo>
                      <a:cubicBezTo>
                        <a:pt x="14" y="18"/>
                        <a:pt x="18" y="17"/>
                        <a:pt x="18" y="17"/>
                      </a:cubicBezTo>
                      <a:cubicBezTo>
                        <a:pt x="25" y="14"/>
                        <a:pt x="31" y="15"/>
                        <a:pt x="35" y="13"/>
                      </a:cubicBezTo>
                      <a:cubicBezTo>
                        <a:pt x="41" y="10"/>
                        <a:pt x="39" y="0"/>
                        <a:pt x="45" y="0"/>
                      </a:cubicBezTo>
                      <a:cubicBezTo>
                        <a:pt x="48" y="0"/>
                        <a:pt x="49" y="4"/>
                        <a:pt x="49" y="7"/>
                      </a:cubicBezTo>
                      <a:cubicBezTo>
                        <a:pt x="49" y="16"/>
                        <a:pt x="40" y="14"/>
                        <a:pt x="40" y="22"/>
                      </a:cubicBezTo>
                      <a:cubicBezTo>
                        <a:pt x="32" y="24"/>
                        <a:pt x="28" y="29"/>
                        <a:pt x="19" y="29"/>
                      </a:cubicBezTo>
                      <a:cubicBezTo>
                        <a:pt x="17" y="29"/>
                        <a:pt x="11" y="26"/>
                        <a:pt x="11" y="25"/>
                      </a:cubicBezTo>
                      <a:lnTo>
                        <a:pt x="13" y="27"/>
                      </a:lnTo>
                      <a:close/>
                    </a:path>
                  </a:pathLst>
                </a:custGeom>
                <a:grpFill/>
                <a:ln w="9525">
                  <a:noFill/>
                  <a:round/>
                </a:ln>
              </p:spPr>
              <p:txBody>
                <a:bodyPr vert="horz" wrap="square" lIns="91440" tIns="45720" rIns="91440" bIns="45720" numCol="1" anchor="t" anchorCtr="0" compatLnSpc="1"/>
                <a:lstStyle/>
                <a:p>
                  <a:endParaRPr lang="en-US" dirty="0">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353" name="Freeform 10"/>
                <p:cNvSpPr/>
                <p:nvPr/>
              </p:nvSpPr>
              <p:spPr bwMode="auto">
                <a:xfrm>
                  <a:off x="6911975" y="2917825"/>
                  <a:ext cx="34925" cy="34925"/>
                </a:xfrm>
                <a:custGeom>
                  <a:avLst/>
                  <a:gdLst/>
                  <a:ahLst/>
                  <a:cxnLst>
                    <a:cxn ang="0">
                      <a:pos x="23" y="25"/>
                    </a:cxn>
                    <a:cxn ang="0">
                      <a:pos x="19" y="17"/>
                    </a:cxn>
                    <a:cxn ang="0">
                      <a:pos x="8" y="6"/>
                    </a:cxn>
                    <a:cxn ang="0">
                      <a:pos x="0" y="0"/>
                    </a:cxn>
                    <a:cxn ang="0">
                      <a:pos x="18" y="13"/>
                    </a:cxn>
                    <a:cxn ang="0">
                      <a:pos x="26" y="22"/>
                    </a:cxn>
                    <a:cxn ang="0">
                      <a:pos x="26" y="25"/>
                    </a:cxn>
                    <a:cxn ang="0">
                      <a:pos x="23" y="25"/>
                    </a:cxn>
                  </a:cxnLst>
                  <a:rect l="0" t="0" r="r" b="b"/>
                  <a:pathLst>
                    <a:path w="26" h="26">
                      <a:moveTo>
                        <a:pt x="23" y="25"/>
                      </a:moveTo>
                      <a:cubicBezTo>
                        <a:pt x="18" y="24"/>
                        <a:pt x="18" y="21"/>
                        <a:pt x="19" y="17"/>
                      </a:cubicBezTo>
                      <a:cubicBezTo>
                        <a:pt x="13" y="14"/>
                        <a:pt x="14" y="9"/>
                        <a:pt x="8" y="6"/>
                      </a:cubicBezTo>
                      <a:cubicBezTo>
                        <a:pt x="5" y="4"/>
                        <a:pt x="2" y="4"/>
                        <a:pt x="0" y="0"/>
                      </a:cubicBezTo>
                      <a:cubicBezTo>
                        <a:pt x="9" y="3"/>
                        <a:pt x="13" y="8"/>
                        <a:pt x="18" y="13"/>
                      </a:cubicBezTo>
                      <a:cubicBezTo>
                        <a:pt x="21" y="17"/>
                        <a:pt x="26" y="16"/>
                        <a:pt x="26" y="22"/>
                      </a:cubicBezTo>
                      <a:cubicBezTo>
                        <a:pt x="26" y="23"/>
                        <a:pt x="26" y="24"/>
                        <a:pt x="26" y="25"/>
                      </a:cubicBezTo>
                      <a:cubicBezTo>
                        <a:pt x="25" y="25"/>
                        <a:pt x="24" y="26"/>
                        <a:pt x="23" y="25"/>
                      </a:cubicBezTo>
                      <a:close/>
                    </a:path>
                  </a:pathLst>
                </a:custGeom>
                <a:grpFill/>
                <a:ln w="9525">
                  <a:noFill/>
                  <a:round/>
                </a:ln>
              </p:spPr>
              <p:txBody>
                <a:bodyPr vert="horz" wrap="square" lIns="91440" tIns="45720" rIns="91440" bIns="45720" numCol="1" anchor="t" anchorCtr="0" compatLnSpc="1"/>
                <a:lstStyle/>
                <a:p>
                  <a:endParaRPr lang="en-US" dirty="0">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354" name="Freeform 11"/>
                <p:cNvSpPr/>
                <p:nvPr/>
              </p:nvSpPr>
              <p:spPr bwMode="auto">
                <a:xfrm>
                  <a:off x="6972300" y="2967038"/>
                  <a:ext cx="17463" cy="20638"/>
                </a:xfrm>
                <a:custGeom>
                  <a:avLst/>
                  <a:gdLst/>
                  <a:ahLst/>
                  <a:cxnLst>
                    <a:cxn ang="0">
                      <a:pos x="7" y="9"/>
                    </a:cxn>
                    <a:cxn ang="0">
                      <a:pos x="1" y="0"/>
                    </a:cxn>
                    <a:cxn ang="0">
                      <a:pos x="13" y="12"/>
                    </a:cxn>
                    <a:cxn ang="0">
                      <a:pos x="10" y="16"/>
                    </a:cxn>
                    <a:cxn ang="0">
                      <a:pos x="7" y="13"/>
                    </a:cxn>
                    <a:cxn ang="0">
                      <a:pos x="7" y="9"/>
                    </a:cxn>
                  </a:cxnLst>
                  <a:rect l="0" t="0" r="r" b="b"/>
                  <a:pathLst>
                    <a:path w="13" h="16">
                      <a:moveTo>
                        <a:pt x="7" y="9"/>
                      </a:moveTo>
                      <a:cubicBezTo>
                        <a:pt x="2" y="9"/>
                        <a:pt x="0" y="4"/>
                        <a:pt x="1" y="0"/>
                      </a:cubicBezTo>
                      <a:cubicBezTo>
                        <a:pt x="4" y="1"/>
                        <a:pt x="13" y="11"/>
                        <a:pt x="13" y="12"/>
                      </a:cubicBezTo>
                      <a:cubicBezTo>
                        <a:pt x="13" y="14"/>
                        <a:pt x="11" y="16"/>
                        <a:pt x="10" y="16"/>
                      </a:cubicBezTo>
                      <a:cubicBezTo>
                        <a:pt x="9" y="16"/>
                        <a:pt x="7" y="14"/>
                        <a:pt x="7" y="13"/>
                      </a:cubicBezTo>
                      <a:cubicBezTo>
                        <a:pt x="7" y="12"/>
                        <a:pt x="7" y="11"/>
                        <a:pt x="7" y="9"/>
                      </a:cubicBezTo>
                      <a:close/>
                    </a:path>
                  </a:pathLst>
                </a:custGeom>
                <a:grpFill/>
                <a:ln w="9525">
                  <a:noFill/>
                  <a:round/>
                </a:ln>
              </p:spPr>
              <p:txBody>
                <a:bodyPr vert="horz" wrap="square" lIns="91440" tIns="45720" rIns="91440" bIns="45720" numCol="1" anchor="t" anchorCtr="0" compatLnSpc="1"/>
                <a:lstStyle/>
                <a:p>
                  <a:endParaRPr lang="en-US" dirty="0">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355" name="Freeform 12"/>
                <p:cNvSpPr/>
                <p:nvPr/>
              </p:nvSpPr>
              <p:spPr bwMode="auto">
                <a:xfrm>
                  <a:off x="7086600" y="3046413"/>
                  <a:ext cx="9525" cy="11113"/>
                </a:xfrm>
                <a:custGeom>
                  <a:avLst/>
                  <a:gdLst/>
                  <a:ahLst/>
                  <a:cxnLst>
                    <a:cxn ang="0">
                      <a:pos x="7" y="6"/>
                    </a:cxn>
                    <a:cxn ang="0">
                      <a:pos x="7" y="9"/>
                    </a:cxn>
                    <a:cxn ang="0">
                      <a:pos x="0" y="0"/>
                    </a:cxn>
                    <a:cxn ang="0">
                      <a:pos x="7" y="6"/>
                    </a:cxn>
                  </a:cxnLst>
                  <a:rect l="0" t="0" r="r" b="b"/>
                  <a:pathLst>
                    <a:path w="7" h="9">
                      <a:moveTo>
                        <a:pt x="7" y="6"/>
                      </a:moveTo>
                      <a:cubicBezTo>
                        <a:pt x="7" y="7"/>
                        <a:pt x="7" y="8"/>
                        <a:pt x="7" y="9"/>
                      </a:cubicBezTo>
                      <a:cubicBezTo>
                        <a:pt x="3" y="9"/>
                        <a:pt x="0" y="2"/>
                        <a:pt x="0" y="0"/>
                      </a:cubicBezTo>
                      <a:cubicBezTo>
                        <a:pt x="4" y="2"/>
                        <a:pt x="7" y="3"/>
                        <a:pt x="7" y="6"/>
                      </a:cubicBezTo>
                      <a:close/>
                    </a:path>
                  </a:pathLst>
                </a:custGeom>
                <a:grpFill/>
                <a:ln w="9525">
                  <a:noFill/>
                  <a:round/>
                </a:ln>
              </p:spPr>
              <p:txBody>
                <a:bodyPr vert="horz" wrap="square" lIns="91440" tIns="45720" rIns="91440" bIns="45720" numCol="1" anchor="t" anchorCtr="0" compatLnSpc="1"/>
                <a:lstStyle/>
                <a:p>
                  <a:endParaRPr lang="en-US" dirty="0">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356" name="Freeform 13"/>
                <p:cNvSpPr/>
                <p:nvPr/>
              </p:nvSpPr>
              <p:spPr bwMode="auto">
                <a:xfrm>
                  <a:off x="7061200" y="3036888"/>
                  <a:ext cx="20638" cy="9525"/>
                </a:xfrm>
                <a:custGeom>
                  <a:avLst/>
                  <a:gdLst/>
                  <a:ahLst/>
                  <a:cxnLst>
                    <a:cxn ang="0">
                      <a:pos x="15" y="6"/>
                    </a:cxn>
                    <a:cxn ang="0">
                      <a:pos x="12" y="7"/>
                    </a:cxn>
                    <a:cxn ang="0">
                      <a:pos x="0" y="0"/>
                    </a:cxn>
                    <a:cxn ang="0">
                      <a:pos x="15" y="6"/>
                    </a:cxn>
                  </a:cxnLst>
                  <a:rect l="0" t="0" r="r" b="b"/>
                  <a:pathLst>
                    <a:path w="15" h="7">
                      <a:moveTo>
                        <a:pt x="15" y="6"/>
                      </a:moveTo>
                      <a:cubicBezTo>
                        <a:pt x="14" y="6"/>
                        <a:pt x="13" y="7"/>
                        <a:pt x="12" y="7"/>
                      </a:cubicBezTo>
                      <a:cubicBezTo>
                        <a:pt x="7" y="7"/>
                        <a:pt x="0" y="5"/>
                        <a:pt x="0" y="0"/>
                      </a:cubicBezTo>
                      <a:cubicBezTo>
                        <a:pt x="7" y="0"/>
                        <a:pt x="11" y="1"/>
                        <a:pt x="15" y="6"/>
                      </a:cubicBezTo>
                      <a:close/>
                    </a:path>
                  </a:pathLst>
                </a:custGeom>
                <a:grpFill/>
                <a:ln w="9525">
                  <a:noFill/>
                  <a:round/>
                </a:ln>
              </p:spPr>
              <p:txBody>
                <a:bodyPr vert="horz" wrap="square" lIns="91440" tIns="45720" rIns="91440" bIns="45720" numCol="1" anchor="t" anchorCtr="0" compatLnSpc="1"/>
                <a:lstStyle/>
                <a:p>
                  <a:endParaRPr lang="en-US" dirty="0">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357" name="Freeform 14"/>
                <p:cNvSpPr/>
                <p:nvPr/>
              </p:nvSpPr>
              <p:spPr bwMode="auto">
                <a:xfrm>
                  <a:off x="7064375" y="3013075"/>
                  <a:ext cx="17463" cy="19050"/>
                </a:xfrm>
                <a:custGeom>
                  <a:avLst/>
                  <a:gdLst/>
                  <a:ahLst/>
                  <a:cxnLst>
                    <a:cxn ang="0">
                      <a:pos x="13" y="14"/>
                    </a:cxn>
                    <a:cxn ang="0">
                      <a:pos x="0" y="0"/>
                    </a:cxn>
                    <a:cxn ang="0">
                      <a:pos x="13" y="14"/>
                    </a:cxn>
                  </a:cxnLst>
                  <a:rect l="0" t="0" r="r" b="b"/>
                  <a:pathLst>
                    <a:path w="13" h="14">
                      <a:moveTo>
                        <a:pt x="13" y="14"/>
                      </a:moveTo>
                      <a:cubicBezTo>
                        <a:pt x="9" y="14"/>
                        <a:pt x="1" y="3"/>
                        <a:pt x="0" y="0"/>
                      </a:cubicBezTo>
                      <a:cubicBezTo>
                        <a:pt x="6" y="3"/>
                        <a:pt x="11" y="7"/>
                        <a:pt x="13" y="14"/>
                      </a:cubicBezTo>
                      <a:close/>
                    </a:path>
                  </a:pathLst>
                </a:custGeom>
                <a:grpFill/>
                <a:ln w="9525">
                  <a:noFill/>
                  <a:round/>
                </a:ln>
              </p:spPr>
              <p:txBody>
                <a:bodyPr vert="horz" wrap="square" lIns="91440" tIns="45720" rIns="91440" bIns="45720" numCol="1" anchor="t" anchorCtr="0" compatLnSpc="1"/>
                <a:lstStyle/>
                <a:p>
                  <a:endParaRPr lang="en-US" dirty="0">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358" name="Freeform 15"/>
                <p:cNvSpPr/>
                <p:nvPr/>
              </p:nvSpPr>
              <p:spPr bwMode="auto">
                <a:xfrm>
                  <a:off x="7027863" y="2998788"/>
                  <a:ext cx="23813" cy="14288"/>
                </a:xfrm>
                <a:custGeom>
                  <a:avLst/>
                  <a:gdLst/>
                  <a:ahLst/>
                  <a:cxnLst>
                    <a:cxn ang="0">
                      <a:pos x="2" y="0"/>
                    </a:cxn>
                    <a:cxn ang="0">
                      <a:pos x="17" y="9"/>
                    </a:cxn>
                    <a:cxn ang="0">
                      <a:pos x="14" y="10"/>
                    </a:cxn>
                    <a:cxn ang="0">
                      <a:pos x="0" y="1"/>
                    </a:cxn>
                    <a:cxn ang="0">
                      <a:pos x="1" y="1"/>
                    </a:cxn>
                    <a:cxn ang="0">
                      <a:pos x="2" y="0"/>
                    </a:cxn>
                  </a:cxnLst>
                  <a:rect l="0" t="0" r="r" b="b"/>
                  <a:pathLst>
                    <a:path w="17" h="10">
                      <a:moveTo>
                        <a:pt x="2" y="0"/>
                      </a:moveTo>
                      <a:cubicBezTo>
                        <a:pt x="6" y="2"/>
                        <a:pt x="15" y="5"/>
                        <a:pt x="17" y="9"/>
                      </a:cubicBezTo>
                      <a:cubicBezTo>
                        <a:pt x="17" y="9"/>
                        <a:pt x="15" y="10"/>
                        <a:pt x="14" y="10"/>
                      </a:cubicBezTo>
                      <a:cubicBezTo>
                        <a:pt x="10" y="10"/>
                        <a:pt x="0" y="6"/>
                        <a:pt x="0" y="1"/>
                      </a:cubicBezTo>
                      <a:cubicBezTo>
                        <a:pt x="1" y="1"/>
                        <a:pt x="1" y="1"/>
                        <a:pt x="1" y="1"/>
                      </a:cubicBezTo>
                      <a:lnTo>
                        <a:pt x="2" y="0"/>
                      </a:lnTo>
                      <a:close/>
                    </a:path>
                  </a:pathLst>
                </a:custGeom>
                <a:grpFill/>
                <a:ln w="9525">
                  <a:noFill/>
                  <a:round/>
                </a:ln>
              </p:spPr>
              <p:txBody>
                <a:bodyPr vert="horz" wrap="square" lIns="91440" tIns="45720" rIns="91440" bIns="45720" numCol="1" anchor="t" anchorCtr="0" compatLnSpc="1"/>
                <a:lstStyle/>
                <a:p>
                  <a:endParaRPr lang="en-US" dirty="0">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359" name="Freeform 16"/>
                <p:cNvSpPr/>
                <p:nvPr/>
              </p:nvSpPr>
              <p:spPr bwMode="auto">
                <a:xfrm>
                  <a:off x="7002463" y="2984500"/>
                  <a:ext cx="14288" cy="7938"/>
                </a:xfrm>
                <a:custGeom>
                  <a:avLst/>
                  <a:gdLst/>
                  <a:ahLst/>
                  <a:cxnLst>
                    <a:cxn ang="0">
                      <a:pos x="0" y="0"/>
                    </a:cxn>
                    <a:cxn ang="0">
                      <a:pos x="11" y="6"/>
                    </a:cxn>
                    <a:cxn ang="0">
                      <a:pos x="7" y="6"/>
                    </a:cxn>
                    <a:cxn ang="0">
                      <a:pos x="0" y="2"/>
                    </a:cxn>
                    <a:cxn ang="0">
                      <a:pos x="3" y="1"/>
                    </a:cxn>
                    <a:cxn ang="0">
                      <a:pos x="0" y="0"/>
                    </a:cxn>
                  </a:cxnLst>
                  <a:rect l="0" t="0" r="r" b="b"/>
                  <a:pathLst>
                    <a:path w="11" h="6">
                      <a:moveTo>
                        <a:pt x="0" y="0"/>
                      </a:moveTo>
                      <a:cubicBezTo>
                        <a:pt x="5" y="3"/>
                        <a:pt x="8" y="2"/>
                        <a:pt x="11" y="6"/>
                      </a:cubicBezTo>
                      <a:cubicBezTo>
                        <a:pt x="7" y="6"/>
                        <a:pt x="7" y="6"/>
                        <a:pt x="7" y="6"/>
                      </a:cubicBezTo>
                      <a:cubicBezTo>
                        <a:pt x="0" y="2"/>
                        <a:pt x="0" y="2"/>
                        <a:pt x="0" y="2"/>
                      </a:cubicBezTo>
                      <a:cubicBezTo>
                        <a:pt x="1" y="2"/>
                        <a:pt x="3" y="2"/>
                        <a:pt x="3" y="1"/>
                      </a:cubicBezTo>
                      <a:lnTo>
                        <a:pt x="0" y="0"/>
                      </a:lnTo>
                      <a:close/>
                    </a:path>
                  </a:pathLst>
                </a:custGeom>
                <a:grpFill/>
                <a:ln w="9525">
                  <a:noFill/>
                  <a:round/>
                </a:ln>
              </p:spPr>
              <p:txBody>
                <a:bodyPr vert="horz" wrap="square" lIns="91440" tIns="45720" rIns="91440" bIns="45720" numCol="1" anchor="t" anchorCtr="0" compatLnSpc="1"/>
                <a:lstStyle/>
                <a:p>
                  <a:endParaRPr lang="en-US" dirty="0">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360" name="Freeform 17"/>
                <p:cNvSpPr/>
                <p:nvPr/>
              </p:nvSpPr>
              <p:spPr bwMode="auto">
                <a:xfrm>
                  <a:off x="6800850" y="3594100"/>
                  <a:ext cx="63500" cy="65088"/>
                </a:xfrm>
                <a:custGeom>
                  <a:avLst/>
                  <a:gdLst/>
                  <a:ahLst/>
                  <a:cxnLst>
                    <a:cxn ang="0">
                      <a:pos x="24" y="7"/>
                    </a:cxn>
                    <a:cxn ang="0">
                      <a:pos x="43" y="3"/>
                    </a:cxn>
                    <a:cxn ang="0">
                      <a:pos x="48" y="16"/>
                    </a:cxn>
                    <a:cxn ang="0">
                      <a:pos x="27" y="49"/>
                    </a:cxn>
                    <a:cxn ang="0">
                      <a:pos x="0" y="7"/>
                    </a:cxn>
                    <a:cxn ang="0">
                      <a:pos x="24" y="7"/>
                    </a:cxn>
                  </a:cxnLst>
                  <a:rect l="0" t="0" r="r" b="b"/>
                  <a:pathLst>
                    <a:path w="48" h="49">
                      <a:moveTo>
                        <a:pt x="24" y="7"/>
                      </a:moveTo>
                      <a:cubicBezTo>
                        <a:pt x="30" y="7"/>
                        <a:pt x="37" y="5"/>
                        <a:pt x="43" y="3"/>
                      </a:cubicBezTo>
                      <a:cubicBezTo>
                        <a:pt x="45" y="8"/>
                        <a:pt x="48" y="11"/>
                        <a:pt x="48" y="16"/>
                      </a:cubicBezTo>
                      <a:cubicBezTo>
                        <a:pt x="48" y="26"/>
                        <a:pt x="36" y="49"/>
                        <a:pt x="27" y="49"/>
                      </a:cubicBezTo>
                      <a:cubicBezTo>
                        <a:pt x="14" y="49"/>
                        <a:pt x="0" y="16"/>
                        <a:pt x="0" y="7"/>
                      </a:cubicBezTo>
                      <a:cubicBezTo>
                        <a:pt x="0" y="0"/>
                        <a:pt x="24" y="7"/>
                        <a:pt x="24" y="7"/>
                      </a:cubicBezTo>
                      <a:close/>
                    </a:path>
                  </a:pathLst>
                </a:custGeom>
                <a:grpFill/>
                <a:ln w="9525">
                  <a:noFill/>
                  <a:round/>
                </a:ln>
              </p:spPr>
              <p:txBody>
                <a:bodyPr vert="horz" wrap="square" lIns="91440" tIns="45720" rIns="91440" bIns="45720" numCol="1" anchor="t" anchorCtr="0" compatLnSpc="1"/>
                <a:lstStyle/>
                <a:p>
                  <a:endParaRPr lang="en-US" dirty="0">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361" name="Freeform 18"/>
                <p:cNvSpPr/>
                <p:nvPr/>
              </p:nvSpPr>
              <p:spPr bwMode="auto">
                <a:xfrm>
                  <a:off x="6275388" y="3057525"/>
                  <a:ext cx="676275" cy="509588"/>
                </a:xfrm>
                <a:custGeom>
                  <a:avLst/>
                  <a:gdLst/>
                  <a:ahLst/>
                  <a:cxnLst>
                    <a:cxn ang="0">
                      <a:pos x="508" y="232"/>
                    </a:cxn>
                    <a:cxn ang="0">
                      <a:pos x="501" y="272"/>
                    </a:cxn>
                    <a:cxn ang="0">
                      <a:pos x="478" y="312"/>
                    </a:cxn>
                    <a:cxn ang="0">
                      <a:pos x="465" y="351"/>
                    </a:cxn>
                    <a:cxn ang="0">
                      <a:pos x="398" y="370"/>
                    </a:cxn>
                    <a:cxn ang="0">
                      <a:pos x="335" y="350"/>
                    </a:cxn>
                    <a:cxn ang="0">
                      <a:pos x="329" y="330"/>
                    </a:cxn>
                    <a:cxn ang="0">
                      <a:pos x="314" y="333"/>
                    </a:cxn>
                    <a:cxn ang="0">
                      <a:pos x="313" y="315"/>
                    </a:cxn>
                    <a:cxn ang="0">
                      <a:pos x="301" y="329"/>
                    </a:cxn>
                    <a:cxn ang="0">
                      <a:pos x="310" y="292"/>
                    </a:cxn>
                    <a:cxn ang="0">
                      <a:pos x="278" y="315"/>
                    </a:cxn>
                    <a:cxn ang="0">
                      <a:pos x="214" y="276"/>
                    </a:cxn>
                    <a:cxn ang="0">
                      <a:pos x="131" y="308"/>
                    </a:cxn>
                    <a:cxn ang="0">
                      <a:pos x="93" y="311"/>
                    </a:cxn>
                    <a:cxn ang="0">
                      <a:pos x="22" y="310"/>
                    </a:cxn>
                    <a:cxn ang="0">
                      <a:pos x="23" y="262"/>
                    </a:cxn>
                    <a:cxn ang="0">
                      <a:pos x="2" y="204"/>
                    </a:cxn>
                    <a:cxn ang="0">
                      <a:pos x="9" y="204"/>
                    </a:cxn>
                    <a:cxn ang="0">
                      <a:pos x="3" y="176"/>
                    </a:cxn>
                    <a:cxn ang="0">
                      <a:pos x="8" y="145"/>
                    </a:cxn>
                    <a:cxn ang="0">
                      <a:pos x="32" y="132"/>
                    </a:cxn>
                    <a:cxn ang="0">
                      <a:pos x="114" y="95"/>
                    </a:cxn>
                    <a:cxn ang="0">
                      <a:pos x="119" y="76"/>
                    </a:cxn>
                    <a:cxn ang="0">
                      <a:pos x="131" y="71"/>
                    </a:cxn>
                    <a:cxn ang="0">
                      <a:pos x="150" y="50"/>
                    </a:cxn>
                    <a:cxn ang="0">
                      <a:pos x="187" y="58"/>
                    </a:cxn>
                    <a:cxn ang="0">
                      <a:pos x="203" y="56"/>
                    </a:cxn>
                    <a:cxn ang="0">
                      <a:pos x="211" y="30"/>
                    </a:cxn>
                    <a:cxn ang="0">
                      <a:pos x="244" y="17"/>
                    </a:cxn>
                    <a:cxn ang="0">
                      <a:pos x="276" y="19"/>
                    </a:cxn>
                    <a:cxn ang="0">
                      <a:pos x="297" y="23"/>
                    </a:cxn>
                    <a:cxn ang="0">
                      <a:pos x="281" y="54"/>
                    </a:cxn>
                    <a:cxn ang="0">
                      <a:pos x="295" y="68"/>
                    </a:cxn>
                    <a:cxn ang="0">
                      <a:pos x="341" y="90"/>
                    </a:cxn>
                    <a:cxn ang="0">
                      <a:pos x="359" y="15"/>
                    </a:cxn>
                    <a:cxn ang="0">
                      <a:pos x="381" y="28"/>
                    </a:cxn>
                    <a:cxn ang="0">
                      <a:pos x="400" y="50"/>
                    </a:cxn>
                    <a:cxn ang="0">
                      <a:pos x="419" y="104"/>
                    </a:cxn>
                    <a:cxn ang="0">
                      <a:pos x="457" y="146"/>
                    </a:cxn>
                    <a:cxn ang="0">
                      <a:pos x="497" y="185"/>
                    </a:cxn>
                  </a:cxnLst>
                  <a:rect l="0" t="0" r="r" b="b"/>
                  <a:pathLst>
                    <a:path w="508" h="383">
                      <a:moveTo>
                        <a:pt x="496" y="186"/>
                      </a:moveTo>
                      <a:cubicBezTo>
                        <a:pt x="503" y="195"/>
                        <a:pt x="508" y="219"/>
                        <a:pt x="508" y="232"/>
                      </a:cubicBezTo>
                      <a:cubicBezTo>
                        <a:pt x="508" y="242"/>
                        <a:pt x="505" y="256"/>
                        <a:pt x="501" y="260"/>
                      </a:cubicBezTo>
                      <a:cubicBezTo>
                        <a:pt x="501" y="272"/>
                        <a:pt x="501" y="272"/>
                        <a:pt x="501" y="272"/>
                      </a:cubicBezTo>
                      <a:cubicBezTo>
                        <a:pt x="499" y="276"/>
                        <a:pt x="500" y="277"/>
                        <a:pt x="498" y="281"/>
                      </a:cubicBezTo>
                      <a:cubicBezTo>
                        <a:pt x="490" y="293"/>
                        <a:pt x="482" y="298"/>
                        <a:pt x="478" y="312"/>
                      </a:cubicBezTo>
                      <a:cubicBezTo>
                        <a:pt x="474" y="322"/>
                        <a:pt x="465" y="336"/>
                        <a:pt x="465" y="352"/>
                      </a:cubicBezTo>
                      <a:cubicBezTo>
                        <a:pt x="465" y="351"/>
                        <a:pt x="465" y="351"/>
                        <a:pt x="465" y="351"/>
                      </a:cubicBezTo>
                      <a:cubicBezTo>
                        <a:pt x="460" y="371"/>
                        <a:pt x="424" y="362"/>
                        <a:pt x="420" y="383"/>
                      </a:cubicBezTo>
                      <a:cubicBezTo>
                        <a:pt x="417" y="382"/>
                        <a:pt x="399" y="372"/>
                        <a:pt x="398" y="370"/>
                      </a:cubicBezTo>
                      <a:cubicBezTo>
                        <a:pt x="388" y="371"/>
                        <a:pt x="392" y="379"/>
                        <a:pt x="381" y="379"/>
                      </a:cubicBezTo>
                      <a:cubicBezTo>
                        <a:pt x="363" y="379"/>
                        <a:pt x="335" y="368"/>
                        <a:pt x="335" y="350"/>
                      </a:cubicBezTo>
                      <a:cubicBezTo>
                        <a:pt x="335" y="343"/>
                        <a:pt x="329" y="338"/>
                        <a:pt x="329" y="332"/>
                      </a:cubicBezTo>
                      <a:cubicBezTo>
                        <a:pt x="329" y="332"/>
                        <a:pt x="329" y="330"/>
                        <a:pt x="329" y="330"/>
                      </a:cubicBezTo>
                      <a:cubicBezTo>
                        <a:pt x="325" y="332"/>
                        <a:pt x="323" y="332"/>
                        <a:pt x="320" y="333"/>
                      </a:cubicBezTo>
                      <a:cubicBezTo>
                        <a:pt x="314" y="333"/>
                        <a:pt x="314" y="333"/>
                        <a:pt x="314" y="333"/>
                      </a:cubicBezTo>
                      <a:cubicBezTo>
                        <a:pt x="316" y="330"/>
                        <a:pt x="318" y="328"/>
                        <a:pt x="318" y="323"/>
                      </a:cubicBezTo>
                      <a:cubicBezTo>
                        <a:pt x="318" y="318"/>
                        <a:pt x="315" y="316"/>
                        <a:pt x="313" y="315"/>
                      </a:cubicBezTo>
                      <a:cubicBezTo>
                        <a:pt x="313" y="316"/>
                        <a:pt x="312" y="318"/>
                        <a:pt x="312" y="319"/>
                      </a:cubicBezTo>
                      <a:cubicBezTo>
                        <a:pt x="308" y="321"/>
                        <a:pt x="308" y="329"/>
                        <a:pt x="301" y="329"/>
                      </a:cubicBezTo>
                      <a:cubicBezTo>
                        <a:pt x="299" y="329"/>
                        <a:pt x="297" y="326"/>
                        <a:pt x="297" y="324"/>
                      </a:cubicBezTo>
                      <a:cubicBezTo>
                        <a:pt x="308" y="322"/>
                        <a:pt x="310" y="299"/>
                        <a:pt x="310" y="292"/>
                      </a:cubicBezTo>
                      <a:cubicBezTo>
                        <a:pt x="302" y="300"/>
                        <a:pt x="291" y="323"/>
                        <a:pt x="281" y="323"/>
                      </a:cubicBezTo>
                      <a:cubicBezTo>
                        <a:pt x="276" y="323"/>
                        <a:pt x="278" y="315"/>
                        <a:pt x="278" y="315"/>
                      </a:cubicBezTo>
                      <a:cubicBezTo>
                        <a:pt x="275" y="315"/>
                        <a:pt x="265" y="294"/>
                        <a:pt x="262" y="289"/>
                      </a:cubicBezTo>
                      <a:cubicBezTo>
                        <a:pt x="254" y="280"/>
                        <a:pt x="228" y="276"/>
                        <a:pt x="214" y="276"/>
                      </a:cubicBezTo>
                      <a:cubicBezTo>
                        <a:pt x="198" y="276"/>
                        <a:pt x="195" y="283"/>
                        <a:pt x="185" y="286"/>
                      </a:cubicBezTo>
                      <a:cubicBezTo>
                        <a:pt x="163" y="293"/>
                        <a:pt x="135" y="285"/>
                        <a:pt x="131" y="308"/>
                      </a:cubicBezTo>
                      <a:cubicBezTo>
                        <a:pt x="122" y="309"/>
                        <a:pt x="115" y="311"/>
                        <a:pt x="105" y="311"/>
                      </a:cubicBezTo>
                      <a:cubicBezTo>
                        <a:pt x="98" y="307"/>
                        <a:pt x="98" y="311"/>
                        <a:pt x="93" y="311"/>
                      </a:cubicBezTo>
                      <a:cubicBezTo>
                        <a:pt x="77" y="311"/>
                        <a:pt x="71" y="326"/>
                        <a:pt x="51" y="326"/>
                      </a:cubicBezTo>
                      <a:cubicBezTo>
                        <a:pt x="43" y="326"/>
                        <a:pt x="22" y="316"/>
                        <a:pt x="22" y="310"/>
                      </a:cubicBezTo>
                      <a:cubicBezTo>
                        <a:pt x="22" y="303"/>
                        <a:pt x="32" y="300"/>
                        <a:pt x="32" y="290"/>
                      </a:cubicBezTo>
                      <a:cubicBezTo>
                        <a:pt x="32" y="277"/>
                        <a:pt x="26" y="270"/>
                        <a:pt x="23" y="262"/>
                      </a:cubicBezTo>
                      <a:cubicBezTo>
                        <a:pt x="18" y="243"/>
                        <a:pt x="17" y="237"/>
                        <a:pt x="11" y="220"/>
                      </a:cubicBezTo>
                      <a:cubicBezTo>
                        <a:pt x="9" y="213"/>
                        <a:pt x="0" y="211"/>
                        <a:pt x="2" y="204"/>
                      </a:cubicBezTo>
                      <a:cubicBezTo>
                        <a:pt x="3" y="202"/>
                        <a:pt x="3" y="201"/>
                        <a:pt x="5" y="198"/>
                      </a:cubicBezTo>
                      <a:cubicBezTo>
                        <a:pt x="6" y="201"/>
                        <a:pt x="7" y="203"/>
                        <a:pt x="9" y="204"/>
                      </a:cubicBezTo>
                      <a:cubicBezTo>
                        <a:pt x="10" y="202"/>
                        <a:pt x="9" y="201"/>
                        <a:pt x="9" y="198"/>
                      </a:cubicBezTo>
                      <a:cubicBezTo>
                        <a:pt x="9" y="192"/>
                        <a:pt x="3" y="187"/>
                        <a:pt x="3" y="176"/>
                      </a:cubicBezTo>
                      <a:cubicBezTo>
                        <a:pt x="3" y="162"/>
                        <a:pt x="3" y="161"/>
                        <a:pt x="3" y="150"/>
                      </a:cubicBezTo>
                      <a:cubicBezTo>
                        <a:pt x="3" y="146"/>
                        <a:pt x="7" y="146"/>
                        <a:pt x="8" y="145"/>
                      </a:cubicBezTo>
                      <a:cubicBezTo>
                        <a:pt x="9" y="146"/>
                        <a:pt x="9" y="148"/>
                        <a:pt x="9" y="149"/>
                      </a:cubicBezTo>
                      <a:cubicBezTo>
                        <a:pt x="17" y="148"/>
                        <a:pt x="27" y="137"/>
                        <a:pt x="32" y="132"/>
                      </a:cubicBezTo>
                      <a:cubicBezTo>
                        <a:pt x="37" y="127"/>
                        <a:pt x="53" y="126"/>
                        <a:pt x="62" y="125"/>
                      </a:cubicBezTo>
                      <a:cubicBezTo>
                        <a:pt x="78" y="122"/>
                        <a:pt x="114" y="110"/>
                        <a:pt x="114" y="95"/>
                      </a:cubicBezTo>
                      <a:cubicBezTo>
                        <a:pt x="114" y="92"/>
                        <a:pt x="114" y="90"/>
                        <a:pt x="114" y="87"/>
                      </a:cubicBezTo>
                      <a:cubicBezTo>
                        <a:pt x="114" y="83"/>
                        <a:pt x="115" y="79"/>
                        <a:pt x="119" y="76"/>
                      </a:cubicBezTo>
                      <a:cubicBezTo>
                        <a:pt x="122" y="80"/>
                        <a:pt x="124" y="82"/>
                        <a:pt x="126" y="85"/>
                      </a:cubicBezTo>
                      <a:cubicBezTo>
                        <a:pt x="131" y="82"/>
                        <a:pt x="129" y="75"/>
                        <a:pt x="131" y="71"/>
                      </a:cubicBezTo>
                      <a:cubicBezTo>
                        <a:pt x="134" y="72"/>
                        <a:pt x="137" y="74"/>
                        <a:pt x="140" y="74"/>
                      </a:cubicBezTo>
                      <a:cubicBezTo>
                        <a:pt x="140" y="62"/>
                        <a:pt x="149" y="60"/>
                        <a:pt x="150" y="50"/>
                      </a:cubicBezTo>
                      <a:cubicBezTo>
                        <a:pt x="162" y="50"/>
                        <a:pt x="164" y="41"/>
                        <a:pt x="173" y="41"/>
                      </a:cubicBezTo>
                      <a:cubicBezTo>
                        <a:pt x="181" y="41"/>
                        <a:pt x="186" y="50"/>
                        <a:pt x="187" y="58"/>
                      </a:cubicBezTo>
                      <a:cubicBezTo>
                        <a:pt x="189" y="55"/>
                        <a:pt x="192" y="53"/>
                        <a:pt x="196" y="53"/>
                      </a:cubicBezTo>
                      <a:cubicBezTo>
                        <a:pt x="198" y="53"/>
                        <a:pt x="202" y="56"/>
                        <a:pt x="203" y="56"/>
                      </a:cubicBezTo>
                      <a:cubicBezTo>
                        <a:pt x="205" y="52"/>
                        <a:pt x="204" y="49"/>
                        <a:pt x="204" y="45"/>
                      </a:cubicBezTo>
                      <a:cubicBezTo>
                        <a:pt x="204" y="39"/>
                        <a:pt x="211" y="36"/>
                        <a:pt x="211" y="30"/>
                      </a:cubicBezTo>
                      <a:cubicBezTo>
                        <a:pt x="211" y="24"/>
                        <a:pt x="228" y="20"/>
                        <a:pt x="236" y="20"/>
                      </a:cubicBezTo>
                      <a:cubicBezTo>
                        <a:pt x="239" y="20"/>
                        <a:pt x="243" y="17"/>
                        <a:pt x="244" y="17"/>
                      </a:cubicBezTo>
                      <a:cubicBezTo>
                        <a:pt x="241" y="13"/>
                        <a:pt x="237" y="11"/>
                        <a:pt x="236" y="7"/>
                      </a:cubicBezTo>
                      <a:cubicBezTo>
                        <a:pt x="251" y="13"/>
                        <a:pt x="260" y="19"/>
                        <a:pt x="276" y="19"/>
                      </a:cubicBezTo>
                      <a:cubicBezTo>
                        <a:pt x="281" y="19"/>
                        <a:pt x="283" y="15"/>
                        <a:pt x="288" y="15"/>
                      </a:cubicBezTo>
                      <a:cubicBezTo>
                        <a:pt x="291" y="15"/>
                        <a:pt x="297" y="20"/>
                        <a:pt x="297" y="23"/>
                      </a:cubicBezTo>
                      <a:cubicBezTo>
                        <a:pt x="297" y="29"/>
                        <a:pt x="290" y="30"/>
                        <a:pt x="287" y="32"/>
                      </a:cubicBezTo>
                      <a:cubicBezTo>
                        <a:pt x="281" y="54"/>
                        <a:pt x="281" y="54"/>
                        <a:pt x="281" y="54"/>
                      </a:cubicBezTo>
                      <a:cubicBezTo>
                        <a:pt x="281" y="58"/>
                        <a:pt x="288" y="57"/>
                        <a:pt x="290" y="59"/>
                      </a:cubicBezTo>
                      <a:cubicBezTo>
                        <a:pt x="293" y="60"/>
                        <a:pt x="293" y="67"/>
                        <a:pt x="295" y="68"/>
                      </a:cubicBezTo>
                      <a:cubicBezTo>
                        <a:pt x="306" y="72"/>
                        <a:pt x="313" y="74"/>
                        <a:pt x="324" y="79"/>
                      </a:cubicBezTo>
                      <a:cubicBezTo>
                        <a:pt x="330" y="81"/>
                        <a:pt x="333" y="90"/>
                        <a:pt x="341" y="90"/>
                      </a:cubicBezTo>
                      <a:cubicBezTo>
                        <a:pt x="355" y="90"/>
                        <a:pt x="357" y="64"/>
                        <a:pt x="359" y="54"/>
                      </a:cubicBezTo>
                      <a:cubicBezTo>
                        <a:pt x="359" y="15"/>
                        <a:pt x="359" y="15"/>
                        <a:pt x="359" y="15"/>
                      </a:cubicBezTo>
                      <a:cubicBezTo>
                        <a:pt x="366" y="9"/>
                        <a:pt x="364" y="4"/>
                        <a:pt x="372" y="0"/>
                      </a:cubicBezTo>
                      <a:cubicBezTo>
                        <a:pt x="373" y="11"/>
                        <a:pt x="379" y="19"/>
                        <a:pt x="381" y="28"/>
                      </a:cubicBezTo>
                      <a:cubicBezTo>
                        <a:pt x="383" y="34"/>
                        <a:pt x="381" y="42"/>
                        <a:pt x="386" y="45"/>
                      </a:cubicBezTo>
                      <a:cubicBezTo>
                        <a:pt x="390" y="47"/>
                        <a:pt x="399" y="49"/>
                        <a:pt x="400" y="50"/>
                      </a:cubicBezTo>
                      <a:cubicBezTo>
                        <a:pt x="406" y="54"/>
                        <a:pt x="406" y="68"/>
                        <a:pt x="408" y="75"/>
                      </a:cubicBezTo>
                      <a:cubicBezTo>
                        <a:pt x="412" y="87"/>
                        <a:pt x="415" y="93"/>
                        <a:pt x="419" y="104"/>
                      </a:cubicBezTo>
                      <a:cubicBezTo>
                        <a:pt x="422" y="114"/>
                        <a:pt x="441" y="118"/>
                        <a:pt x="449" y="126"/>
                      </a:cubicBezTo>
                      <a:cubicBezTo>
                        <a:pt x="454" y="131"/>
                        <a:pt x="455" y="139"/>
                        <a:pt x="457" y="146"/>
                      </a:cubicBezTo>
                      <a:cubicBezTo>
                        <a:pt x="459" y="151"/>
                        <a:pt x="466" y="151"/>
                        <a:pt x="471" y="151"/>
                      </a:cubicBezTo>
                      <a:cubicBezTo>
                        <a:pt x="471" y="169"/>
                        <a:pt x="488" y="176"/>
                        <a:pt x="497" y="185"/>
                      </a:cubicBezTo>
                      <a:lnTo>
                        <a:pt x="496" y="186"/>
                      </a:lnTo>
                      <a:close/>
                    </a:path>
                  </a:pathLst>
                </a:custGeom>
                <a:grpFill/>
                <a:ln w="9525">
                  <a:noFill/>
                  <a:round/>
                </a:ln>
              </p:spPr>
              <p:txBody>
                <a:bodyPr vert="horz" wrap="square" lIns="91440" tIns="45720" rIns="91440" bIns="45720" numCol="1" anchor="t" anchorCtr="0" compatLnSpc="1"/>
                <a:lstStyle/>
                <a:p>
                  <a:endParaRPr lang="en-US" dirty="0">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362" name="Freeform 19"/>
                <p:cNvSpPr/>
                <p:nvPr/>
              </p:nvSpPr>
              <p:spPr bwMode="auto">
                <a:xfrm>
                  <a:off x="7043738" y="3598863"/>
                  <a:ext cx="127000" cy="125413"/>
                </a:xfrm>
                <a:custGeom>
                  <a:avLst/>
                  <a:gdLst/>
                  <a:ahLst/>
                  <a:cxnLst>
                    <a:cxn ang="0">
                      <a:pos x="58" y="26"/>
                    </a:cxn>
                    <a:cxn ang="0">
                      <a:pos x="59" y="22"/>
                    </a:cxn>
                    <a:cxn ang="0">
                      <a:pos x="67" y="17"/>
                    </a:cxn>
                    <a:cxn ang="0">
                      <a:pos x="67" y="14"/>
                    </a:cxn>
                    <a:cxn ang="0">
                      <a:pos x="78" y="0"/>
                    </a:cxn>
                    <a:cxn ang="0">
                      <a:pos x="81" y="4"/>
                    </a:cxn>
                    <a:cxn ang="0">
                      <a:pos x="83" y="10"/>
                    </a:cxn>
                    <a:cxn ang="0">
                      <a:pos x="90" y="6"/>
                    </a:cxn>
                    <a:cxn ang="0">
                      <a:pos x="94" y="8"/>
                    </a:cxn>
                    <a:cxn ang="0">
                      <a:pos x="96" y="15"/>
                    </a:cxn>
                    <a:cxn ang="0">
                      <a:pos x="79" y="37"/>
                    </a:cxn>
                    <a:cxn ang="0">
                      <a:pos x="79" y="50"/>
                    </a:cxn>
                    <a:cxn ang="0">
                      <a:pos x="63" y="53"/>
                    </a:cxn>
                    <a:cxn ang="0">
                      <a:pos x="49" y="84"/>
                    </a:cxn>
                    <a:cxn ang="0">
                      <a:pos x="32" y="94"/>
                    </a:cxn>
                    <a:cxn ang="0">
                      <a:pos x="23" y="92"/>
                    </a:cxn>
                    <a:cxn ang="0">
                      <a:pos x="3" y="83"/>
                    </a:cxn>
                    <a:cxn ang="0">
                      <a:pos x="0" y="81"/>
                    </a:cxn>
                    <a:cxn ang="0">
                      <a:pos x="18" y="57"/>
                    </a:cxn>
                    <a:cxn ang="0">
                      <a:pos x="25" y="51"/>
                    </a:cxn>
                    <a:cxn ang="0">
                      <a:pos x="50" y="37"/>
                    </a:cxn>
                    <a:cxn ang="0">
                      <a:pos x="58" y="26"/>
                    </a:cxn>
                  </a:cxnLst>
                  <a:rect l="0" t="0" r="r" b="b"/>
                  <a:pathLst>
                    <a:path w="96" h="94">
                      <a:moveTo>
                        <a:pt x="58" y="26"/>
                      </a:moveTo>
                      <a:cubicBezTo>
                        <a:pt x="58" y="26"/>
                        <a:pt x="58" y="23"/>
                        <a:pt x="59" y="22"/>
                      </a:cubicBezTo>
                      <a:cubicBezTo>
                        <a:pt x="60" y="18"/>
                        <a:pt x="63" y="17"/>
                        <a:pt x="67" y="17"/>
                      </a:cubicBezTo>
                      <a:cubicBezTo>
                        <a:pt x="67" y="16"/>
                        <a:pt x="67" y="15"/>
                        <a:pt x="67" y="14"/>
                      </a:cubicBezTo>
                      <a:cubicBezTo>
                        <a:pt x="67" y="8"/>
                        <a:pt x="74" y="2"/>
                        <a:pt x="78" y="0"/>
                      </a:cubicBezTo>
                      <a:cubicBezTo>
                        <a:pt x="78" y="3"/>
                        <a:pt x="79" y="4"/>
                        <a:pt x="81" y="4"/>
                      </a:cubicBezTo>
                      <a:cubicBezTo>
                        <a:pt x="81" y="7"/>
                        <a:pt x="80" y="10"/>
                        <a:pt x="83" y="10"/>
                      </a:cubicBezTo>
                      <a:cubicBezTo>
                        <a:pt x="86" y="10"/>
                        <a:pt x="88" y="7"/>
                        <a:pt x="90" y="6"/>
                      </a:cubicBezTo>
                      <a:cubicBezTo>
                        <a:pt x="91" y="8"/>
                        <a:pt x="92" y="8"/>
                        <a:pt x="94" y="8"/>
                      </a:cubicBezTo>
                      <a:cubicBezTo>
                        <a:pt x="94" y="12"/>
                        <a:pt x="94" y="14"/>
                        <a:pt x="96" y="15"/>
                      </a:cubicBezTo>
                      <a:cubicBezTo>
                        <a:pt x="95" y="21"/>
                        <a:pt x="86" y="37"/>
                        <a:pt x="79" y="37"/>
                      </a:cubicBezTo>
                      <a:cubicBezTo>
                        <a:pt x="78" y="43"/>
                        <a:pt x="80" y="45"/>
                        <a:pt x="79" y="50"/>
                      </a:cubicBezTo>
                      <a:cubicBezTo>
                        <a:pt x="77" y="50"/>
                        <a:pt x="66" y="53"/>
                        <a:pt x="63" y="53"/>
                      </a:cubicBezTo>
                      <a:cubicBezTo>
                        <a:pt x="61" y="58"/>
                        <a:pt x="49" y="84"/>
                        <a:pt x="49" y="84"/>
                      </a:cubicBezTo>
                      <a:cubicBezTo>
                        <a:pt x="45" y="88"/>
                        <a:pt x="37" y="94"/>
                        <a:pt x="32" y="94"/>
                      </a:cubicBezTo>
                      <a:cubicBezTo>
                        <a:pt x="30" y="94"/>
                        <a:pt x="25" y="92"/>
                        <a:pt x="23" y="92"/>
                      </a:cubicBezTo>
                      <a:cubicBezTo>
                        <a:pt x="20" y="92"/>
                        <a:pt x="3" y="85"/>
                        <a:pt x="3" y="83"/>
                      </a:cubicBezTo>
                      <a:cubicBezTo>
                        <a:pt x="2" y="83"/>
                        <a:pt x="0" y="82"/>
                        <a:pt x="0" y="81"/>
                      </a:cubicBezTo>
                      <a:cubicBezTo>
                        <a:pt x="0" y="70"/>
                        <a:pt x="14" y="64"/>
                        <a:pt x="18" y="57"/>
                      </a:cubicBezTo>
                      <a:cubicBezTo>
                        <a:pt x="20" y="54"/>
                        <a:pt x="22" y="51"/>
                        <a:pt x="25" y="51"/>
                      </a:cubicBezTo>
                      <a:cubicBezTo>
                        <a:pt x="36" y="51"/>
                        <a:pt x="42" y="40"/>
                        <a:pt x="50" y="37"/>
                      </a:cubicBezTo>
                      <a:cubicBezTo>
                        <a:pt x="52" y="36"/>
                        <a:pt x="58" y="26"/>
                        <a:pt x="58" y="26"/>
                      </a:cubicBezTo>
                      <a:close/>
                    </a:path>
                  </a:pathLst>
                </a:custGeom>
                <a:grpFill/>
                <a:ln w="9525">
                  <a:noFill/>
                  <a:round/>
                </a:ln>
              </p:spPr>
              <p:txBody>
                <a:bodyPr vert="horz" wrap="square" lIns="91440" tIns="45720" rIns="91440" bIns="45720" numCol="1" anchor="t" anchorCtr="0" compatLnSpc="1"/>
                <a:lstStyle/>
                <a:p>
                  <a:endParaRPr lang="en-US" dirty="0">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363" name="Freeform 20"/>
                <p:cNvSpPr/>
                <p:nvPr/>
              </p:nvSpPr>
              <p:spPr bwMode="auto">
                <a:xfrm>
                  <a:off x="7148513" y="3476625"/>
                  <a:ext cx="93663" cy="139700"/>
                </a:xfrm>
                <a:custGeom>
                  <a:avLst/>
                  <a:gdLst/>
                  <a:ahLst/>
                  <a:cxnLst>
                    <a:cxn ang="0">
                      <a:pos x="22" y="40"/>
                    </a:cxn>
                    <a:cxn ang="0">
                      <a:pos x="17" y="31"/>
                    </a:cxn>
                    <a:cxn ang="0">
                      <a:pos x="19" y="27"/>
                    </a:cxn>
                    <a:cxn ang="0">
                      <a:pos x="0" y="0"/>
                    </a:cxn>
                    <a:cxn ang="0">
                      <a:pos x="16" y="12"/>
                    </a:cxn>
                    <a:cxn ang="0">
                      <a:pos x="22" y="19"/>
                    </a:cxn>
                    <a:cxn ang="0">
                      <a:pos x="20" y="22"/>
                    </a:cxn>
                    <a:cxn ang="0">
                      <a:pos x="27" y="37"/>
                    </a:cxn>
                    <a:cxn ang="0">
                      <a:pos x="30" y="37"/>
                    </a:cxn>
                    <a:cxn ang="0">
                      <a:pos x="34" y="32"/>
                    </a:cxn>
                    <a:cxn ang="0">
                      <a:pos x="37" y="32"/>
                    </a:cxn>
                    <a:cxn ang="0">
                      <a:pos x="53" y="50"/>
                    </a:cxn>
                    <a:cxn ang="0">
                      <a:pos x="68" y="46"/>
                    </a:cxn>
                    <a:cxn ang="0">
                      <a:pos x="71" y="48"/>
                    </a:cxn>
                    <a:cxn ang="0">
                      <a:pos x="63" y="71"/>
                    </a:cxn>
                    <a:cxn ang="0">
                      <a:pos x="61" y="68"/>
                    </a:cxn>
                    <a:cxn ang="0">
                      <a:pos x="60" y="70"/>
                    </a:cxn>
                    <a:cxn ang="0">
                      <a:pos x="51" y="75"/>
                    </a:cxn>
                    <a:cxn ang="0">
                      <a:pos x="52" y="80"/>
                    </a:cxn>
                    <a:cxn ang="0">
                      <a:pos x="46" y="89"/>
                    </a:cxn>
                    <a:cxn ang="0">
                      <a:pos x="30" y="104"/>
                    </a:cxn>
                    <a:cxn ang="0">
                      <a:pos x="23" y="98"/>
                    </a:cxn>
                    <a:cxn ang="0">
                      <a:pos x="29" y="86"/>
                    </a:cxn>
                    <a:cxn ang="0">
                      <a:pos x="12" y="72"/>
                    </a:cxn>
                    <a:cxn ang="0">
                      <a:pos x="19" y="65"/>
                    </a:cxn>
                    <a:cxn ang="0">
                      <a:pos x="24" y="48"/>
                    </a:cxn>
                    <a:cxn ang="0">
                      <a:pos x="22" y="38"/>
                    </a:cxn>
                    <a:cxn ang="0">
                      <a:pos x="22" y="38"/>
                    </a:cxn>
                    <a:cxn ang="0">
                      <a:pos x="22" y="40"/>
                    </a:cxn>
                  </a:cxnLst>
                  <a:rect l="0" t="0" r="r" b="b"/>
                  <a:pathLst>
                    <a:path w="71" h="104">
                      <a:moveTo>
                        <a:pt x="22" y="40"/>
                      </a:moveTo>
                      <a:cubicBezTo>
                        <a:pt x="21" y="36"/>
                        <a:pt x="17" y="35"/>
                        <a:pt x="17" y="31"/>
                      </a:cubicBezTo>
                      <a:cubicBezTo>
                        <a:pt x="17" y="30"/>
                        <a:pt x="18" y="28"/>
                        <a:pt x="19" y="27"/>
                      </a:cubicBezTo>
                      <a:cubicBezTo>
                        <a:pt x="8" y="25"/>
                        <a:pt x="2" y="11"/>
                        <a:pt x="0" y="0"/>
                      </a:cubicBezTo>
                      <a:cubicBezTo>
                        <a:pt x="4" y="7"/>
                        <a:pt x="12" y="8"/>
                        <a:pt x="16" y="12"/>
                      </a:cubicBezTo>
                      <a:cubicBezTo>
                        <a:pt x="19" y="15"/>
                        <a:pt x="19" y="18"/>
                        <a:pt x="22" y="19"/>
                      </a:cubicBezTo>
                      <a:cubicBezTo>
                        <a:pt x="21" y="21"/>
                        <a:pt x="20" y="21"/>
                        <a:pt x="20" y="22"/>
                      </a:cubicBezTo>
                      <a:cubicBezTo>
                        <a:pt x="20" y="25"/>
                        <a:pt x="25" y="34"/>
                        <a:pt x="27" y="37"/>
                      </a:cubicBezTo>
                      <a:cubicBezTo>
                        <a:pt x="30" y="37"/>
                        <a:pt x="30" y="37"/>
                        <a:pt x="30" y="37"/>
                      </a:cubicBezTo>
                      <a:cubicBezTo>
                        <a:pt x="30" y="34"/>
                        <a:pt x="32" y="32"/>
                        <a:pt x="34" y="32"/>
                      </a:cubicBezTo>
                      <a:cubicBezTo>
                        <a:pt x="35" y="32"/>
                        <a:pt x="36" y="32"/>
                        <a:pt x="37" y="32"/>
                      </a:cubicBezTo>
                      <a:cubicBezTo>
                        <a:pt x="37" y="44"/>
                        <a:pt x="42" y="50"/>
                        <a:pt x="53" y="50"/>
                      </a:cubicBezTo>
                      <a:cubicBezTo>
                        <a:pt x="61" y="50"/>
                        <a:pt x="61" y="46"/>
                        <a:pt x="68" y="46"/>
                      </a:cubicBezTo>
                      <a:cubicBezTo>
                        <a:pt x="69" y="46"/>
                        <a:pt x="71" y="47"/>
                        <a:pt x="71" y="48"/>
                      </a:cubicBezTo>
                      <a:cubicBezTo>
                        <a:pt x="65" y="55"/>
                        <a:pt x="67" y="64"/>
                        <a:pt x="63" y="71"/>
                      </a:cubicBezTo>
                      <a:cubicBezTo>
                        <a:pt x="61" y="68"/>
                        <a:pt x="61" y="68"/>
                        <a:pt x="61" y="68"/>
                      </a:cubicBezTo>
                      <a:cubicBezTo>
                        <a:pt x="60" y="68"/>
                        <a:pt x="60" y="70"/>
                        <a:pt x="60" y="70"/>
                      </a:cubicBezTo>
                      <a:cubicBezTo>
                        <a:pt x="55" y="71"/>
                        <a:pt x="51" y="72"/>
                        <a:pt x="51" y="75"/>
                      </a:cubicBezTo>
                      <a:cubicBezTo>
                        <a:pt x="51" y="77"/>
                        <a:pt x="52" y="78"/>
                        <a:pt x="52" y="80"/>
                      </a:cubicBezTo>
                      <a:cubicBezTo>
                        <a:pt x="52" y="83"/>
                        <a:pt x="47" y="87"/>
                        <a:pt x="46" y="89"/>
                      </a:cubicBezTo>
                      <a:cubicBezTo>
                        <a:pt x="42" y="95"/>
                        <a:pt x="39" y="104"/>
                        <a:pt x="30" y="104"/>
                      </a:cubicBezTo>
                      <a:cubicBezTo>
                        <a:pt x="26" y="104"/>
                        <a:pt x="23" y="102"/>
                        <a:pt x="23" y="98"/>
                      </a:cubicBezTo>
                      <a:cubicBezTo>
                        <a:pt x="23" y="93"/>
                        <a:pt x="29" y="91"/>
                        <a:pt x="29" y="86"/>
                      </a:cubicBezTo>
                      <a:cubicBezTo>
                        <a:pt x="29" y="77"/>
                        <a:pt x="12" y="80"/>
                        <a:pt x="12" y="72"/>
                      </a:cubicBezTo>
                      <a:cubicBezTo>
                        <a:pt x="12" y="68"/>
                        <a:pt x="16" y="67"/>
                        <a:pt x="19" y="65"/>
                      </a:cubicBezTo>
                      <a:cubicBezTo>
                        <a:pt x="23" y="61"/>
                        <a:pt x="24" y="55"/>
                        <a:pt x="24" y="48"/>
                      </a:cubicBezTo>
                      <a:cubicBezTo>
                        <a:pt x="24" y="44"/>
                        <a:pt x="22" y="40"/>
                        <a:pt x="22" y="38"/>
                      </a:cubicBezTo>
                      <a:cubicBezTo>
                        <a:pt x="22" y="38"/>
                        <a:pt x="22" y="38"/>
                        <a:pt x="22" y="38"/>
                      </a:cubicBezTo>
                      <a:lnTo>
                        <a:pt x="22" y="40"/>
                      </a:lnTo>
                      <a:close/>
                    </a:path>
                  </a:pathLst>
                </a:custGeom>
                <a:grpFill/>
                <a:ln w="9525">
                  <a:noFill/>
                  <a:round/>
                </a:ln>
              </p:spPr>
              <p:txBody>
                <a:bodyPr vert="horz" wrap="square" lIns="91440" tIns="45720" rIns="91440" bIns="45720" numCol="1" anchor="t" anchorCtr="0" compatLnSpc="1"/>
                <a:lstStyle/>
                <a:p>
                  <a:endParaRPr lang="en-US" dirty="0">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364" name="Freeform 116"/>
                <p:cNvSpPr/>
                <p:nvPr/>
              </p:nvSpPr>
              <p:spPr bwMode="auto">
                <a:xfrm>
                  <a:off x="6856413" y="3582988"/>
                  <a:ext cx="6350" cy="9525"/>
                </a:xfrm>
                <a:custGeom>
                  <a:avLst/>
                  <a:gdLst/>
                  <a:ahLst/>
                  <a:cxnLst>
                    <a:cxn ang="0">
                      <a:pos x="5" y="0"/>
                    </a:cxn>
                    <a:cxn ang="0">
                      <a:pos x="4" y="7"/>
                    </a:cxn>
                    <a:cxn ang="0">
                      <a:pos x="0" y="0"/>
                    </a:cxn>
                    <a:cxn ang="0">
                      <a:pos x="5" y="0"/>
                    </a:cxn>
                  </a:cxnLst>
                  <a:rect l="0" t="0" r="r" b="b"/>
                  <a:pathLst>
                    <a:path w="5" h="7">
                      <a:moveTo>
                        <a:pt x="5" y="0"/>
                      </a:moveTo>
                      <a:cubicBezTo>
                        <a:pt x="5" y="4"/>
                        <a:pt x="4" y="5"/>
                        <a:pt x="4" y="7"/>
                      </a:cubicBezTo>
                      <a:cubicBezTo>
                        <a:pt x="0" y="6"/>
                        <a:pt x="0" y="3"/>
                        <a:pt x="0" y="0"/>
                      </a:cubicBezTo>
                      <a:cubicBezTo>
                        <a:pt x="2" y="0"/>
                        <a:pt x="4" y="0"/>
                        <a:pt x="5" y="0"/>
                      </a:cubicBezTo>
                      <a:close/>
                    </a:path>
                  </a:pathLst>
                </a:custGeom>
                <a:grpFill/>
                <a:ln w="9525">
                  <a:noFill/>
                  <a:round/>
                </a:ln>
              </p:spPr>
              <p:txBody>
                <a:bodyPr vert="horz" wrap="square" lIns="91440" tIns="45720" rIns="91440" bIns="45720" numCol="1" anchor="t" anchorCtr="0" compatLnSpc="1"/>
                <a:lstStyle/>
                <a:p>
                  <a:endParaRPr lang="en-US" dirty="0">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365" name="Freeform 117"/>
                <p:cNvSpPr/>
                <p:nvPr/>
              </p:nvSpPr>
              <p:spPr bwMode="auto">
                <a:xfrm>
                  <a:off x="6664325" y="3500438"/>
                  <a:ext cx="22225" cy="11113"/>
                </a:xfrm>
                <a:custGeom>
                  <a:avLst/>
                  <a:gdLst/>
                  <a:ahLst/>
                  <a:cxnLst>
                    <a:cxn ang="0">
                      <a:pos x="16" y="4"/>
                    </a:cxn>
                    <a:cxn ang="0">
                      <a:pos x="0" y="4"/>
                    </a:cxn>
                    <a:cxn ang="0">
                      <a:pos x="16" y="4"/>
                    </a:cxn>
                  </a:cxnLst>
                  <a:rect l="0" t="0" r="r" b="b"/>
                  <a:pathLst>
                    <a:path w="16" h="8">
                      <a:moveTo>
                        <a:pt x="16" y="4"/>
                      </a:moveTo>
                      <a:cubicBezTo>
                        <a:pt x="11" y="7"/>
                        <a:pt x="4" y="8"/>
                        <a:pt x="0" y="4"/>
                      </a:cubicBezTo>
                      <a:cubicBezTo>
                        <a:pt x="9" y="0"/>
                        <a:pt x="10" y="0"/>
                        <a:pt x="16" y="4"/>
                      </a:cubicBezTo>
                      <a:close/>
                    </a:path>
                  </a:pathLst>
                </a:custGeom>
                <a:grpFill/>
                <a:ln w="9525">
                  <a:noFill/>
                  <a:round/>
                </a:ln>
              </p:spPr>
              <p:txBody>
                <a:bodyPr vert="horz" wrap="square" lIns="91440" tIns="45720" rIns="91440" bIns="45720" numCol="1" anchor="t" anchorCtr="0" compatLnSpc="1"/>
                <a:lstStyle/>
                <a:p>
                  <a:endParaRPr lang="en-US" dirty="0">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366" name="Freeform 118"/>
                <p:cNvSpPr/>
                <p:nvPr/>
              </p:nvSpPr>
              <p:spPr bwMode="auto">
                <a:xfrm>
                  <a:off x="6556375" y="3065463"/>
                  <a:ext cx="22225" cy="9525"/>
                </a:xfrm>
                <a:custGeom>
                  <a:avLst/>
                  <a:gdLst/>
                  <a:ahLst/>
                  <a:cxnLst>
                    <a:cxn ang="0">
                      <a:pos x="17" y="1"/>
                    </a:cxn>
                    <a:cxn ang="0">
                      <a:pos x="17" y="7"/>
                    </a:cxn>
                    <a:cxn ang="0">
                      <a:pos x="13" y="7"/>
                    </a:cxn>
                    <a:cxn ang="0">
                      <a:pos x="0" y="3"/>
                    </a:cxn>
                    <a:cxn ang="0">
                      <a:pos x="17" y="1"/>
                    </a:cxn>
                  </a:cxnLst>
                  <a:rect l="0" t="0" r="r" b="b"/>
                  <a:pathLst>
                    <a:path w="17" h="7">
                      <a:moveTo>
                        <a:pt x="17" y="1"/>
                      </a:moveTo>
                      <a:cubicBezTo>
                        <a:pt x="17" y="7"/>
                        <a:pt x="17" y="7"/>
                        <a:pt x="17" y="7"/>
                      </a:cubicBezTo>
                      <a:cubicBezTo>
                        <a:pt x="16" y="7"/>
                        <a:pt x="14" y="7"/>
                        <a:pt x="13" y="7"/>
                      </a:cubicBezTo>
                      <a:cubicBezTo>
                        <a:pt x="8" y="7"/>
                        <a:pt x="2" y="5"/>
                        <a:pt x="0" y="3"/>
                      </a:cubicBezTo>
                      <a:cubicBezTo>
                        <a:pt x="8" y="1"/>
                        <a:pt x="11" y="0"/>
                        <a:pt x="17" y="1"/>
                      </a:cubicBezTo>
                      <a:close/>
                    </a:path>
                  </a:pathLst>
                </a:custGeom>
                <a:grpFill/>
                <a:ln w="9525">
                  <a:noFill/>
                  <a:round/>
                </a:ln>
              </p:spPr>
              <p:txBody>
                <a:bodyPr vert="horz" wrap="square" lIns="91440" tIns="45720" rIns="91440" bIns="45720" numCol="1" anchor="t" anchorCtr="0" compatLnSpc="1"/>
                <a:lstStyle/>
                <a:p>
                  <a:endParaRPr lang="en-US" dirty="0">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grpSp>
        </p:grpSp>
        <p:grpSp>
          <p:nvGrpSpPr>
            <p:cNvPr id="11" name="Group 383"/>
            <p:cNvGrpSpPr/>
            <p:nvPr/>
          </p:nvGrpSpPr>
          <p:grpSpPr>
            <a:xfrm>
              <a:off x="3584348" y="1207327"/>
              <a:ext cx="2773469" cy="1960289"/>
              <a:chOff x="4713288" y="1038225"/>
              <a:chExt cx="2847975" cy="2012950"/>
            </a:xfrm>
            <a:grpFill/>
          </p:grpSpPr>
          <p:sp>
            <p:nvSpPr>
              <p:cNvPr id="282" name="Freeform 101"/>
              <p:cNvSpPr/>
              <p:nvPr/>
            </p:nvSpPr>
            <p:spPr bwMode="auto">
              <a:xfrm>
                <a:off x="4818063" y="2127250"/>
                <a:ext cx="622300" cy="538163"/>
              </a:xfrm>
              <a:custGeom>
                <a:avLst/>
                <a:gdLst/>
                <a:ahLst/>
                <a:cxnLst>
                  <a:cxn ang="0">
                    <a:pos x="102" y="154"/>
                  </a:cxn>
                  <a:cxn ang="0">
                    <a:pos x="113" y="126"/>
                  </a:cxn>
                  <a:cxn ang="0">
                    <a:pos x="122" y="86"/>
                  </a:cxn>
                  <a:cxn ang="0">
                    <a:pos x="125" y="77"/>
                  </a:cxn>
                  <a:cxn ang="0">
                    <a:pos x="108" y="77"/>
                  </a:cxn>
                  <a:cxn ang="0">
                    <a:pos x="64" y="77"/>
                  </a:cxn>
                  <a:cxn ang="0">
                    <a:pos x="27" y="79"/>
                  </a:cxn>
                  <a:cxn ang="0">
                    <a:pos x="26" y="77"/>
                  </a:cxn>
                  <a:cxn ang="0">
                    <a:pos x="0" y="55"/>
                  </a:cxn>
                  <a:cxn ang="0">
                    <a:pos x="9" y="37"/>
                  </a:cxn>
                  <a:cxn ang="0">
                    <a:pos x="41" y="20"/>
                  </a:cxn>
                  <a:cxn ang="0">
                    <a:pos x="48" y="13"/>
                  </a:cxn>
                  <a:cxn ang="0">
                    <a:pos x="80" y="4"/>
                  </a:cxn>
                  <a:cxn ang="0">
                    <a:pos x="127" y="7"/>
                  </a:cxn>
                  <a:cxn ang="0">
                    <a:pos x="174" y="15"/>
                  </a:cxn>
                  <a:cxn ang="0">
                    <a:pos x="223" y="21"/>
                  </a:cxn>
                  <a:cxn ang="0">
                    <a:pos x="256" y="44"/>
                  </a:cxn>
                  <a:cxn ang="0">
                    <a:pos x="278" y="33"/>
                  </a:cxn>
                  <a:cxn ang="0">
                    <a:pos x="281" y="43"/>
                  </a:cxn>
                  <a:cxn ang="0">
                    <a:pos x="289" y="65"/>
                  </a:cxn>
                  <a:cxn ang="0">
                    <a:pos x="309" y="76"/>
                  </a:cxn>
                  <a:cxn ang="0">
                    <a:pos x="350" y="76"/>
                  </a:cxn>
                  <a:cxn ang="0">
                    <a:pos x="359" y="63"/>
                  </a:cxn>
                  <a:cxn ang="0">
                    <a:pos x="387" y="51"/>
                  </a:cxn>
                  <a:cxn ang="0">
                    <a:pos x="439" y="74"/>
                  </a:cxn>
                  <a:cxn ang="0">
                    <a:pos x="445" y="96"/>
                  </a:cxn>
                  <a:cxn ang="0">
                    <a:pos x="435" y="119"/>
                  </a:cxn>
                  <a:cxn ang="0">
                    <a:pos x="436" y="138"/>
                  </a:cxn>
                  <a:cxn ang="0">
                    <a:pos x="449" y="156"/>
                  </a:cxn>
                  <a:cxn ang="0">
                    <a:pos x="445" y="179"/>
                  </a:cxn>
                  <a:cxn ang="0">
                    <a:pos x="448" y="232"/>
                  </a:cxn>
                  <a:cxn ang="0">
                    <a:pos x="448" y="240"/>
                  </a:cxn>
                  <a:cxn ang="0">
                    <a:pos x="393" y="231"/>
                  </a:cxn>
                  <a:cxn ang="0">
                    <a:pos x="370" y="220"/>
                  </a:cxn>
                  <a:cxn ang="0">
                    <a:pos x="333" y="207"/>
                  </a:cxn>
                  <a:cxn ang="0">
                    <a:pos x="313" y="192"/>
                  </a:cxn>
                  <a:cxn ang="0">
                    <a:pos x="278" y="183"/>
                  </a:cxn>
                  <a:cxn ang="0">
                    <a:pos x="304" y="224"/>
                  </a:cxn>
                  <a:cxn ang="0">
                    <a:pos x="315" y="227"/>
                  </a:cxn>
                  <a:cxn ang="0">
                    <a:pos x="313" y="246"/>
                  </a:cxn>
                  <a:cxn ang="0">
                    <a:pos x="379" y="225"/>
                  </a:cxn>
                  <a:cxn ang="0">
                    <a:pos x="406" y="260"/>
                  </a:cxn>
                  <a:cxn ang="0">
                    <a:pos x="414" y="270"/>
                  </a:cxn>
                  <a:cxn ang="0">
                    <a:pos x="410" y="302"/>
                  </a:cxn>
                  <a:cxn ang="0">
                    <a:pos x="390" y="321"/>
                  </a:cxn>
                  <a:cxn ang="0">
                    <a:pos x="365" y="347"/>
                  </a:cxn>
                  <a:cxn ang="0">
                    <a:pos x="328" y="368"/>
                  </a:cxn>
                  <a:cxn ang="0">
                    <a:pos x="265" y="395"/>
                  </a:cxn>
                  <a:cxn ang="0">
                    <a:pos x="234" y="404"/>
                  </a:cxn>
                  <a:cxn ang="0">
                    <a:pos x="217" y="399"/>
                  </a:cxn>
                  <a:cxn ang="0">
                    <a:pos x="209" y="372"/>
                  </a:cxn>
                  <a:cxn ang="0">
                    <a:pos x="198" y="340"/>
                  </a:cxn>
                  <a:cxn ang="0">
                    <a:pos x="162" y="280"/>
                  </a:cxn>
                  <a:cxn ang="0">
                    <a:pos x="154" y="259"/>
                  </a:cxn>
                  <a:cxn ang="0">
                    <a:pos x="140" y="251"/>
                  </a:cxn>
                  <a:cxn ang="0">
                    <a:pos x="131" y="229"/>
                  </a:cxn>
                  <a:cxn ang="0">
                    <a:pos x="109" y="196"/>
                  </a:cxn>
                  <a:cxn ang="0">
                    <a:pos x="112" y="177"/>
                  </a:cxn>
                </a:cxnLst>
                <a:rect l="0" t="0" r="r" b="b"/>
                <a:pathLst>
                  <a:path w="467" h="405">
                    <a:moveTo>
                      <a:pt x="112" y="177"/>
                    </a:moveTo>
                    <a:cubicBezTo>
                      <a:pt x="102" y="154"/>
                      <a:pt x="102" y="154"/>
                      <a:pt x="102" y="154"/>
                    </a:cubicBezTo>
                    <a:cubicBezTo>
                      <a:pt x="102" y="151"/>
                      <a:pt x="105" y="151"/>
                      <a:pt x="106" y="149"/>
                    </a:cubicBezTo>
                    <a:cubicBezTo>
                      <a:pt x="109" y="139"/>
                      <a:pt x="110" y="134"/>
                      <a:pt x="113" y="126"/>
                    </a:cubicBezTo>
                    <a:cubicBezTo>
                      <a:pt x="115" y="117"/>
                      <a:pt x="124" y="115"/>
                      <a:pt x="124" y="104"/>
                    </a:cubicBezTo>
                    <a:cubicBezTo>
                      <a:pt x="124" y="97"/>
                      <a:pt x="122" y="91"/>
                      <a:pt x="122" y="86"/>
                    </a:cubicBezTo>
                    <a:cubicBezTo>
                      <a:pt x="122" y="83"/>
                      <a:pt x="124" y="82"/>
                      <a:pt x="125" y="81"/>
                    </a:cubicBezTo>
                    <a:cubicBezTo>
                      <a:pt x="125" y="77"/>
                      <a:pt x="125" y="77"/>
                      <a:pt x="125" y="77"/>
                    </a:cubicBezTo>
                    <a:cubicBezTo>
                      <a:pt x="121" y="78"/>
                      <a:pt x="120" y="81"/>
                      <a:pt x="117" y="81"/>
                    </a:cubicBezTo>
                    <a:cubicBezTo>
                      <a:pt x="112" y="81"/>
                      <a:pt x="110" y="79"/>
                      <a:pt x="108" y="77"/>
                    </a:cubicBezTo>
                    <a:cubicBezTo>
                      <a:pt x="101" y="82"/>
                      <a:pt x="98" y="88"/>
                      <a:pt x="86" y="88"/>
                    </a:cubicBezTo>
                    <a:cubicBezTo>
                      <a:pt x="76" y="88"/>
                      <a:pt x="73" y="77"/>
                      <a:pt x="64" y="77"/>
                    </a:cubicBezTo>
                    <a:cubicBezTo>
                      <a:pt x="54" y="77"/>
                      <a:pt x="56" y="87"/>
                      <a:pt x="48" y="87"/>
                    </a:cubicBezTo>
                    <a:cubicBezTo>
                      <a:pt x="40" y="87"/>
                      <a:pt x="35" y="75"/>
                      <a:pt x="27" y="79"/>
                    </a:cubicBezTo>
                    <a:cubicBezTo>
                      <a:pt x="22" y="79"/>
                      <a:pt x="22" y="79"/>
                      <a:pt x="22" y="79"/>
                    </a:cubicBezTo>
                    <a:cubicBezTo>
                      <a:pt x="24" y="79"/>
                      <a:pt x="25" y="78"/>
                      <a:pt x="26" y="77"/>
                    </a:cubicBezTo>
                    <a:cubicBezTo>
                      <a:pt x="23" y="74"/>
                      <a:pt x="10" y="67"/>
                      <a:pt x="15" y="63"/>
                    </a:cubicBezTo>
                    <a:cubicBezTo>
                      <a:pt x="11" y="57"/>
                      <a:pt x="6" y="58"/>
                      <a:pt x="0" y="55"/>
                    </a:cubicBezTo>
                    <a:cubicBezTo>
                      <a:pt x="4" y="50"/>
                      <a:pt x="9" y="51"/>
                      <a:pt x="9" y="43"/>
                    </a:cubicBezTo>
                    <a:cubicBezTo>
                      <a:pt x="9" y="40"/>
                      <a:pt x="8" y="40"/>
                      <a:pt x="9" y="37"/>
                    </a:cubicBezTo>
                    <a:cubicBezTo>
                      <a:pt x="6" y="37"/>
                      <a:pt x="1" y="38"/>
                      <a:pt x="1" y="35"/>
                    </a:cubicBezTo>
                    <a:cubicBezTo>
                      <a:pt x="1" y="22"/>
                      <a:pt x="33" y="24"/>
                      <a:pt x="41" y="20"/>
                    </a:cubicBezTo>
                    <a:cubicBezTo>
                      <a:pt x="40" y="17"/>
                      <a:pt x="38" y="18"/>
                      <a:pt x="38" y="15"/>
                    </a:cubicBezTo>
                    <a:cubicBezTo>
                      <a:pt x="38" y="11"/>
                      <a:pt x="46" y="13"/>
                      <a:pt x="48" y="13"/>
                    </a:cubicBezTo>
                    <a:cubicBezTo>
                      <a:pt x="53" y="13"/>
                      <a:pt x="62" y="13"/>
                      <a:pt x="62" y="13"/>
                    </a:cubicBezTo>
                    <a:cubicBezTo>
                      <a:pt x="67" y="13"/>
                      <a:pt x="75" y="7"/>
                      <a:pt x="80" y="4"/>
                    </a:cubicBezTo>
                    <a:cubicBezTo>
                      <a:pt x="86" y="0"/>
                      <a:pt x="98" y="0"/>
                      <a:pt x="106" y="0"/>
                    </a:cubicBezTo>
                    <a:cubicBezTo>
                      <a:pt x="117" y="0"/>
                      <a:pt x="117" y="7"/>
                      <a:pt x="127" y="7"/>
                    </a:cubicBezTo>
                    <a:cubicBezTo>
                      <a:pt x="127" y="12"/>
                      <a:pt x="144" y="15"/>
                      <a:pt x="149" y="15"/>
                    </a:cubicBezTo>
                    <a:cubicBezTo>
                      <a:pt x="162" y="15"/>
                      <a:pt x="170" y="15"/>
                      <a:pt x="174" y="15"/>
                    </a:cubicBezTo>
                    <a:cubicBezTo>
                      <a:pt x="186" y="15"/>
                      <a:pt x="192" y="3"/>
                      <a:pt x="205" y="3"/>
                    </a:cubicBezTo>
                    <a:cubicBezTo>
                      <a:pt x="219" y="3"/>
                      <a:pt x="218" y="12"/>
                      <a:pt x="223" y="21"/>
                    </a:cubicBezTo>
                    <a:cubicBezTo>
                      <a:pt x="224" y="23"/>
                      <a:pt x="233" y="28"/>
                      <a:pt x="233" y="28"/>
                    </a:cubicBezTo>
                    <a:cubicBezTo>
                      <a:pt x="241" y="31"/>
                      <a:pt x="243" y="44"/>
                      <a:pt x="256" y="44"/>
                    </a:cubicBezTo>
                    <a:cubicBezTo>
                      <a:pt x="265" y="44"/>
                      <a:pt x="265" y="36"/>
                      <a:pt x="271" y="34"/>
                    </a:cubicBezTo>
                    <a:cubicBezTo>
                      <a:pt x="275" y="33"/>
                      <a:pt x="274" y="33"/>
                      <a:pt x="278" y="33"/>
                    </a:cubicBezTo>
                    <a:cubicBezTo>
                      <a:pt x="279" y="35"/>
                      <a:pt x="279" y="39"/>
                      <a:pt x="281" y="41"/>
                    </a:cubicBezTo>
                    <a:cubicBezTo>
                      <a:pt x="280" y="41"/>
                      <a:pt x="281" y="42"/>
                      <a:pt x="281" y="43"/>
                    </a:cubicBezTo>
                    <a:cubicBezTo>
                      <a:pt x="281" y="48"/>
                      <a:pt x="284" y="47"/>
                      <a:pt x="286" y="51"/>
                    </a:cubicBezTo>
                    <a:cubicBezTo>
                      <a:pt x="290" y="56"/>
                      <a:pt x="286" y="59"/>
                      <a:pt x="289" y="65"/>
                    </a:cubicBezTo>
                    <a:cubicBezTo>
                      <a:pt x="291" y="70"/>
                      <a:pt x="297" y="67"/>
                      <a:pt x="301" y="68"/>
                    </a:cubicBezTo>
                    <a:cubicBezTo>
                      <a:pt x="305" y="69"/>
                      <a:pt x="306" y="73"/>
                      <a:pt x="309" y="76"/>
                    </a:cubicBezTo>
                    <a:cubicBezTo>
                      <a:pt x="312" y="79"/>
                      <a:pt x="323" y="78"/>
                      <a:pt x="329" y="78"/>
                    </a:cubicBezTo>
                    <a:cubicBezTo>
                      <a:pt x="337" y="78"/>
                      <a:pt x="345" y="77"/>
                      <a:pt x="350" y="76"/>
                    </a:cubicBezTo>
                    <a:cubicBezTo>
                      <a:pt x="350" y="72"/>
                      <a:pt x="350" y="71"/>
                      <a:pt x="350" y="68"/>
                    </a:cubicBezTo>
                    <a:cubicBezTo>
                      <a:pt x="350" y="64"/>
                      <a:pt x="355" y="64"/>
                      <a:pt x="359" y="63"/>
                    </a:cubicBezTo>
                    <a:cubicBezTo>
                      <a:pt x="364" y="61"/>
                      <a:pt x="363" y="59"/>
                      <a:pt x="368" y="57"/>
                    </a:cubicBezTo>
                    <a:cubicBezTo>
                      <a:pt x="376" y="54"/>
                      <a:pt x="381" y="56"/>
                      <a:pt x="387" y="51"/>
                    </a:cubicBezTo>
                    <a:cubicBezTo>
                      <a:pt x="397" y="57"/>
                      <a:pt x="403" y="57"/>
                      <a:pt x="412" y="60"/>
                    </a:cubicBezTo>
                    <a:cubicBezTo>
                      <a:pt x="423" y="64"/>
                      <a:pt x="426" y="74"/>
                      <a:pt x="439" y="74"/>
                    </a:cubicBezTo>
                    <a:cubicBezTo>
                      <a:pt x="439" y="76"/>
                      <a:pt x="442" y="77"/>
                      <a:pt x="443" y="79"/>
                    </a:cubicBezTo>
                    <a:cubicBezTo>
                      <a:pt x="445" y="86"/>
                      <a:pt x="442" y="92"/>
                      <a:pt x="445" y="96"/>
                    </a:cubicBezTo>
                    <a:cubicBezTo>
                      <a:pt x="442" y="98"/>
                      <a:pt x="435" y="114"/>
                      <a:pt x="435" y="115"/>
                    </a:cubicBezTo>
                    <a:cubicBezTo>
                      <a:pt x="435" y="116"/>
                      <a:pt x="436" y="118"/>
                      <a:pt x="435" y="119"/>
                    </a:cubicBezTo>
                    <a:cubicBezTo>
                      <a:pt x="436" y="121"/>
                      <a:pt x="435" y="122"/>
                      <a:pt x="436" y="124"/>
                    </a:cubicBezTo>
                    <a:cubicBezTo>
                      <a:pt x="436" y="138"/>
                      <a:pt x="436" y="138"/>
                      <a:pt x="436" y="138"/>
                    </a:cubicBezTo>
                    <a:cubicBezTo>
                      <a:pt x="438" y="142"/>
                      <a:pt x="437" y="145"/>
                      <a:pt x="439" y="149"/>
                    </a:cubicBezTo>
                    <a:cubicBezTo>
                      <a:pt x="440" y="153"/>
                      <a:pt x="449" y="149"/>
                      <a:pt x="449" y="156"/>
                    </a:cubicBezTo>
                    <a:cubicBezTo>
                      <a:pt x="449" y="165"/>
                      <a:pt x="439" y="164"/>
                      <a:pt x="439" y="171"/>
                    </a:cubicBezTo>
                    <a:cubicBezTo>
                      <a:pt x="439" y="177"/>
                      <a:pt x="443" y="177"/>
                      <a:pt x="445" y="179"/>
                    </a:cubicBezTo>
                    <a:cubicBezTo>
                      <a:pt x="452" y="194"/>
                      <a:pt x="467" y="196"/>
                      <a:pt x="467" y="215"/>
                    </a:cubicBezTo>
                    <a:cubicBezTo>
                      <a:pt x="456" y="218"/>
                      <a:pt x="448" y="220"/>
                      <a:pt x="448" y="232"/>
                    </a:cubicBezTo>
                    <a:cubicBezTo>
                      <a:pt x="448" y="235"/>
                      <a:pt x="450" y="238"/>
                      <a:pt x="450" y="240"/>
                    </a:cubicBezTo>
                    <a:cubicBezTo>
                      <a:pt x="450" y="240"/>
                      <a:pt x="448" y="240"/>
                      <a:pt x="448" y="240"/>
                    </a:cubicBezTo>
                    <a:cubicBezTo>
                      <a:pt x="439" y="240"/>
                      <a:pt x="420" y="235"/>
                      <a:pt x="408" y="235"/>
                    </a:cubicBezTo>
                    <a:cubicBezTo>
                      <a:pt x="406" y="235"/>
                      <a:pt x="393" y="231"/>
                      <a:pt x="393" y="231"/>
                    </a:cubicBezTo>
                    <a:cubicBezTo>
                      <a:pt x="388" y="226"/>
                      <a:pt x="388" y="213"/>
                      <a:pt x="379" y="213"/>
                    </a:cubicBezTo>
                    <a:cubicBezTo>
                      <a:pt x="374" y="213"/>
                      <a:pt x="372" y="217"/>
                      <a:pt x="370" y="220"/>
                    </a:cubicBezTo>
                    <a:cubicBezTo>
                      <a:pt x="348" y="220"/>
                      <a:pt x="348" y="220"/>
                      <a:pt x="348" y="220"/>
                    </a:cubicBezTo>
                    <a:cubicBezTo>
                      <a:pt x="341" y="217"/>
                      <a:pt x="337" y="212"/>
                      <a:pt x="333" y="207"/>
                    </a:cubicBezTo>
                    <a:cubicBezTo>
                      <a:pt x="327" y="202"/>
                      <a:pt x="320" y="205"/>
                      <a:pt x="315" y="200"/>
                    </a:cubicBezTo>
                    <a:cubicBezTo>
                      <a:pt x="313" y="197"/>
                      <a:pt x="314" y="194"/>
                      <a:pt x="313" y="192"/>
                    </a:cubicBezTo>
                    <a:cubicBezTo>
                      <a:pt x="308" y="182"/>
                      <a:pt x="299" y="168"/>
                      <a:pt x="286" y="168"/>
                    </a:cubicBezTo>
                    <a:cubicBezTo>
                      <a:pt x="280" y="168"/>
                      <a:pt x="278" y="176"/>
                      <a:pt x="278" y="183"/>
                    </a:cubicBezTo>
                    <a:cubicBezTo>
                      <a:pt x="278" y="187"/>
                      <a:pt x="278" y="189"/>
                      <a:pt x="278" y="193"/>
                    </a:cubicBezTo>
                    <a:cubicBezTo>
                      <a:pt x="281" y="203"/>
                      <a:pt x="293" y="222"/>
                      <a:pt x="304" y="224"/>
                    </a:cubicBezTo>
                    <a:cubicBezTo>
                      <a:pt x="304" y="229"/>
                      <a:pt x="306" y="231"/>
                      <a:pt x="307" y="235"/>
                    </a:cubicBezTo>
                    <a:cubicBezTo>
                      <a:pt x="312" y="233"/>
                      <a:pt x="311" y="228"/>
                      <a:pt x="315" y="227"/>
                    </a:cubicBezTo>
                    <a:cubicBezTo>
                      <a:pt x="316" y="228"/>
                      <a:pt x="316" y="230"/>
                      <a:pt x="316" y="231"/>
                    </a:cubicBezTo>
                    <a:cubicBezTo>
                      <a:pt x="316" y="237"/>
                      <a:pt x="313" y="240"/>
                      <a:pt x="313" y="246"/>
                    </a:cubicBezTo>
                    <a:cubicBezTo>
                      <a:pt x="313" y="252"/>
                      <a:pt x="324" y="255"/>
                      <a:pt x="331" y="255"/>
                    </a:cubicBezTo>
                    <a:cubicBezTo>
                      <a:pt x="360" y="255"/>
                      <a:pt x="363" y="237"/>
                      <a:pt x="379" y="225"/>
                    </a:cubicBezTo>
                    <a:cubicBezTo>
                      <a:pt x="379" y="241"/>
                      <a:pt x="379" y="241"/>
                      <a:pt x="379" y="241"/>
                    </a:cubicBezTo>
                    <a:cubicBezTo>
                      <a:pt x="385" y="254"/>
                      <a:pt x="393" y="256"/>
                      <a:pt x="406" y="260"/>
                    </a:cubicBezTo>
                    <a:cubicBezTo>
                      <a:pt x="411" y="261"/>
                      <a:pt x="411" y="269"/>
                      <a:pt x="414" y="271"/>
                    </a:cubicBezTo>
                    <a:cubicBezTo>
                      <a:pt x="414" y="270"/>
                      <a:pt x="414" y="270"/>
                      <a:pt x="414" y="270"/>
                    </a:cubicBezTo>
                    <a:cubicBezTo>
                      <a:pt x="416" y="274"/>
                      <a:pt x="423" y="273"/>
                      <a:pt x="423" y="277"/>
                    </a:cubicBezTo>
                    <a:cubicBezTo>
                      <a:pt x="423" y="288"/>
                      <a:pt x="410" y="291"/>
                      <a:pt x="410" y="302"/>
                    </a:cubicBezTo>
                    <a:cubicBezTo>
                      <a:pt x="403" y="302"/>
                      <a:pt x="399" y="303"/>
                      <a:pt x="397" y="309"/>
                    </a:cubicBezTo>
                    <a:cubicBezTo>
                      <a:pt x="395" y="314"/>
                      <a:pt x="396" y="321"/>
                      <a:pt x="390" y="321"/>
                    </a:cubicBezTo>
                    <a:cubicBezTo>
                      <a:pt x="384" y="321"/>
                      <a:pt x="384" y="334"/>
                      <a:pt x="378" y="334"/>
                    </a:cubicBezTo>
                    <a:cubicBezTo>
                      <a:pt x="374" y="334"/>
                      <a:pt x="365" y="342"/>
                      <a:pt x="365" y="347"/>
                    </a:cubicBezTo>
                    <a:cubicBezTo>
                      <a:pt x="353" y="349"/>
                      <a:pt x="327" y="354"/>
                      <a:pt x="327" y="364"/>
                    </a:cubicBezTo>
                    <a:cubicBezTo>
                      <a:pt x="327" y="365"/>
                      <a:pt x="327" y="367"/>
                      <a:pt x="328" y="368"/>
                    </a:cubicBezTo>
                    <a:cubicBezTo>
                      <a:pt x="318" y="373"/>
                      <a:pt x="304" y="376"/>
                      <a:pt x="294" y="378"/>
                    </a:cubicBezTo>
                    <a:cubicBezTo>
                      <a:pt x="289" y="380"/>
                      <a:pt x="271" y="392"/>
                      <a:pt x="265" y="395"/>
                    </a:cubicBezTo>
                    <a:cubicBezTo>
                      <a:pt x="252" y="395"/>
                      <a:pt x="252" y="395"/>
                      <a:pt x="252" y="395"/>
                    </a:cubicBezTo>
                    <a:cubicBezTo>
                      <a:pt x="244" y="400"/>
                      <a:pt x="243" y="404"/>
                      <a:pt x="234" y="404"/>
                    </a:cubicBezTo>
                    <a:cubicBezTo>
                      <a:pt x="231" y="405"/>
                      <a:pt x="231" y="405"/>
                      <a:pt x="231" y="405"/>
                    </a:cubicBezTo>
                    <a:cubicBezTo>
                      <a:pt x="229" y="405"/>
                      <a:pt x="218" y="400"/>
                      <a:pt x="217" y="399"/>
                    </a:cubicBezTo>
                    <a:cubicBezTo>
                      <a:pt x="216" y="399"/>
                      <a:pt x="219" y="399"/>
                      <a:pt x="217" y="394"/>
                    </a:cubicBezTo>
                    <a:cubicBezTo>
                      <a:pt x="212" y="387"/>
                      <a:pt x="209" y="380"/>
                      <a:pt x="209" y="372"/>
                    </a:cubicBezTo>
                    <a:cubicBezTo>
                      <a:pt x="204" y="371"/>
                      <a:pt x="207" y="363"/>
                      <a:pt x="208" y="359"/>
                    </a:cubicBezTo>
                    <a:cubicBezTo>
                      <a:pt x="210" y="349"/>
                      <a:pt x="203" y="345"/>
                      <a:pt x="198" y="340"/>
                    </a:cubicBezTo>
                    <a:cubicBezTo>
                      <a:pt x="193" y="335"/>
                      <a:pt x="181" y="320"/>
                      <a:pt x="181" y="309"/>
                    </a:cubicBezTo>
                    <a:cubicBezTo>
                      <a:pt x="165" y="306"/>
                      <a:pt x="162" y="297"/>
                      <a:pt x="162" y="280"/>
                    </a:cubicBezTo>
                    <a:cubicBezTo>
                      <a:pt x="162" y="270"/>
                      <a:pt x="156" y="268"/>
                      <a:pt x="154" y="259"/>
                    </a:cubicBezTo>
                    <a:cubicBezTo>
                      <a:pt x="154" y="259"/>
                      <a:pt x="154" y="259"/>
                      <a:pt x="154" y="259"/>
                    </a:cubicBezTo>
                    <a:cubicBezTo>
                      <a:pt x="152" y="258"/>
                      <a:pt x="150" y="255"/>
                      <a:pt x="148" y="254"/>
                    </a:cubicBezTo>
                    <a:cubicBezTo>
                      <a:pt x="147" y="252"/>
                      <a:pt x="141" y="253"/>
                      <a:pt x="140" y="251"/>
                    </a:cubicBezTo>
                    <a:cubicBezTo>
                      <a:pt x="137" y="249"/>
                      <a:pt x="138" y="242"/>
                      <a:pt x="137" y="239"/>
                    </a:cubicBezTo>
                    <a:cubicBezTo>
                      <a:pt x="136" y="235"/>
                      <a:pt x="132" y="231"/>
                      <a:pt x="131" y="229"/>
                    </a:cubicBezTo>
                    <a:cubicBezTo>
                      <a:pt x="125" y="221"/>
                      <a:pt x="121" y="214"/>
                      <a:pt x="116" y="207"/>
                    </a:cubicBezTo>
                    <a:cubicBezTo>
                      <a:pt x="115" y="205"/>
                      <a:pt x="109" y="198"/>
                      <a:pt x="109" y="196"/>
                    </a:cubicBezTo>
                    <a:cubicBezTo>
                      <a:pt x="109" y="192"/>
                      <a:pt x="112" y="182"/>
                      <a:pt x="112" y="175"/>
                    </a:cubicBezTo>
                    <a:lnTo>
                      <a:pt x="112" y="177"/>
                    </a:lnTo>
                    <a:close/>
                  </a:path>
                </a:pathLst>
              </a:custGeom>
              <a:grpFill/>
              <a:ln w="9525">
                <a:noFill/>
                <a:round/>
              </a:ln>
            </p:spPr>
            <p:txBody>
              <a:bodyPr vert="horz" wrap="square" lIns="91440" tIns="45720" rIns="91440" bIns="45720" numCol="1" anchor="t" anchorCtr="0" compatLnSpc="1"/>
              <a:lstStyle/>
              <a:p>
                <a:endParaRPr lang="en-US" dirty="0">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283" name="Freeform 102"/>
              <p:cNvSpPr/>
              <p:nvPr/>
            </p:nvSpPr>
            <p:spPr bwMode="auto">
              <a:xfrm>
                <a:off x="5713413" y="2714625"/>
                <a:ext cx="33338" cy="63500"/>
              </a:xfrm>
              <a:custGeom>
                <a:avLst/>
                <a:gdLst/>
                <a:ahLst/>
                <a:cxnLst>
                  <a:cxn ang="0">
                    <a:pos x="25" y="30"/>
                  </a:cxn>
                  <a:cxn ang="0">
                    <a:pos x="11" y="48"/>
                  </a:cxn>
                  <a:cxn ang="0">
                    <a:pos x="0" y="35"/>
                  </a:cxn>
                  <a:cxn ang="0">
                    <a:pos x="6" y="0"/>
                  </a:cxn>
                  <a:cxn ang="0">
                    <a:pos x="25" y="30"/>
                  </a:cxn>
                </a:cxnLst>
                <a:rect l="0" t="0" r="r" b="b"/>
                <a:pathLst>
                  <a:path w="25" h="48">
                    <a:moveTo>
                      <a:pt x="25" y="30"/>
                    </a:moveTo>
                    <a:cubicBezTo>
                      <a:pt x="25" y="37"/>
                      <a:pt x="20" y="48"/>
                      <a:pt x="11" y="48"/>
                    </a:cubicBezTo>
                    <a:cubicBezTo>
                      <a:pt x="5" y="48"/>
                      <a:pt x="0" y="41"/>
                      <a:pt x="0" y="35"/>
                    </a:cubicBezTo>
                    <a:cubicBezTo>
                      <a:pt x="0" y="22"/>
                      <a:pt x="6" y="13"/>
                      <a:pt x="6" y="0"/>
                    </a:cubicBezTo>
                    <a:cubicBezTo>
                      <a:pt x="13" y="10"/>
                      <a:pt x="25" y="15"/>
                      <a:pt x="25" y="30"/>
                    </a:cubicBezTo>
                    <a:close/>
                  </a:path>
                </a:pathLst>
              </a:custGeom>
              <a:grpFill/>
              <a:ln w="9525">
                <a:noFill/>
                <a:round/>
              </a:ln>
            </p:spPr>
            <p:txBody>
              <a:bodyPr vert="horz" wrap="square" lIns="91440" tIns="45720" rIns="91440" bIns="45720" numCol="1" anchor="t" anchorCtr="0" compatLnSpc="1"/>
              <a:lstStyle/>
              <a:p>
                <a:endParaRPr lang="en-US" dirty="0">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284" name="Freeform 103"/>
              <p:cNvSpPr/>
              <p:nvPr/>
            </p:nvSpPr>
            <p:spPr bwMode="auto">
              <a:xfrm>
                <a:off x="5397500" y="2195513"/>
                <a:ext cx="677863" cy="544513"/>
              </a:xfrm>
              <a:custGeom>
                <a:avLst/>
                <a:gdLst/>
                <a:ahLst/>
                <a:cxnLst>
                  <a:cxn ang="0">
                    <a:pos x="148" y="270"/>
                  </a:cxn>
                  <a:cxn ang="0">
                    <a:pos x="174" y="340"/>
                  </a:cxn>
                  <a:cxn ang="0">
                    <a:pos x="200" y="401"/>
                  </a:cxn>
                  <a:cxn ang="0">
                    <a:pos x="216" y="401"/>
                  </a:cxn>
                  <a:cxn ang="0">
                    <a:pos x="237" y="379"/>
                  </a:cxn>
                  <a:cxn ang="0">
                    <a:pos x="243" y="341"/>
                  </a:cxn>
                  <a:cxn ang="0">
                    <a:pos x="268" y="298"/>
                  </a:cxn>
                  <a:cxn ang="0">
                    <a:pos x="326" y="240"/>
                  </a:cxn>
                  <a:cxn ang="0">
                    <a:pos x="374" y="218"/>
                  </a:cxn>
                  <a:cxn ang="0">
                    <a:pos x="409" y="259"/>
                  </a:cxn>
                  <a:cxn ang="0">
                    <a:pos x="423" y="302"/>
                  </a:cxn>
                  <a:cxn ang="0">
                    <a:pos x="457" y="300"/>
                  </a:cxn>
                  <a:cxn ang="0">
                    <a:pos x="476" y="367"/>
                  </a:cxn>
                  <a:cxn ang="0">
                    <a:pos x="489" y="358"/>
                  </a:cxn>
                  <a:cxn ang="0">
                    <a:pos x="472" y="316"/>
                  </a:cxn>
                  <a:cxn ang="0">
                    <a:pos x="473" y="288"/>
                  </a:cxn>
                  <a:cxn ang="0">
                    <a:pos x="483" y="254"/>
                  </a:cxn>
                  <a:cxn ang="0">
                    <a:pos x="487" y="213"/>
                  </a:cxn>
                  <a:cxn ang="0">
                    <a:pos x="467" y="197"/>
                  </a:cxn>
                  <a:cxn ang="0">
                    <a:pos x="445" y="125"/>
                  </a:cxn>
                  <a:cxn ang="0">
                    <a:pos x="423" y="130"/>
                  </a:cxn>
                  <a:cxn ang="0">
                    <a:pos x="373" y="144"/>
                  </a:cxn>
                  <a:cxn ang="0">
                    <a:pos x="341" y="147"/>
                  </a:cxn>
                  <a:cxn ang="0">
                    <a:pos x="295" y="136"/>
                  </a:cxn>
                  <a:cxn ang="0">
                    <a:pos x="254" y="116"/>
                  </a:cxn>
                  <a:cxn ang="0">
                    <a:pos x="226" y="89"/>
                  </a:cxn>
                  <a:cxn ang="0">
                    <a:pos x="229" y="69"/>
                  </a:cxn>
                  <a:cxn ang="0">
                    <a:pos x="213" y="43"/>
                  </a:cxn>
                  <a:cxn ang="0">
                    <a:pos x="178" y="16"/>
                  </a:cxn>
                  <a:cxn ang="0">
                    <a:pos x="131" y="0"/>
                  </a:cxn>
                  <a:cxn ang="0">
                    <a:pos x="94" y="21"/>
                  </a:cxn>
                  <a:cxn ang="0">
                    <a:pos x="65" y="13"/>
                  </a:cxn>
                  <a:cxn ang="0">
                    <a:pos x="23" y="46"/>
                  </a:cxn>
                  <a:cxn ang="0">
                    <a:pos x="0" y="64"/>
                  </a:cxn>
                  <a:cxn ang="0">
                    <a:pos x="1" y="87"/>
                  </a:cxn>
                  <a:cxn ang="0">
                    <a:pos x="4" y="120"/>
                  </a:cxn>
                  <a:cxn ang="0">
                    <a:pos x="13" y="181"/>
                  </a:cxn>
                  <a:cxn ang="0">
                    <a:pos x="34" y="185"/>
                  </a:cxn>
                  <a:cxn ang="0">
                    <a:pos x="70" y="185"/>
                  </a:cxn>
                  <a:cxn ang="0">
                    <a:pos x="118" y="219"/>
                  </a:cxn>
                  <a:cxn ang="0">
                    <a:pos x="127" y="248"/>
                  </a:cxn>
                  <a:cxn ang="0">
                    <a:pos x="145" y="233"/>
                  </a:cxn>
                  <a:cxn ang="0">
                    <a:pos x="149" y="265"/>
                  </a:cxn>
                </a:cxnLst>
                <a:rect l="0" t="0" r="r" b="b"/>
                <a:pathLst>
                  <a:path w="509" h="410">
                    <a:moveTo>
                      <a:pt x="149" y="265"/>
                    </a:moveTo>
                    <a:cubicBezTo>
                      <a:pt x="147" y="263"/>
                      <a:pt x="147" y="263"/>
                      <a:pt x="147" y="263"/>
                    </a:cubicBezTo>
                    <a:cubicBezTo>
                      <a:pt x="147" y="265"/>
                      <a:pt x="148" y="268"/>
                      <a:pt x="148" y="270"/>
                    </a:cubicBezTo>
                    <a:cubicBezTo>
                      <a:pt x="148" y="278"/>
                      <a:pt x="153" y="286"/>
                      <a:pt x="155" y="295"/>
                    </a:cubicBezTo>
                    <a:cubicBezTo>
                      <a:pt x="158" y="305"/>
                      <a:pt x="166" y="319"/>
                      <a:pt x="168" y="326"/>
                    </a:cubicBezTo>
                    <a:cubicBezTo>
                      <a:pt x="170" y="332"/>
                      <a:pt x="170" y="334"/>
                      <a:pt x="174" y="340"/>
                    </a:cubicBezTo>
                    <a:cubicBezTo>
                      <a:pt x="177" y="345"/>
                      <a:pt x="175" y="351"/>
                      <a:pt x="179" y="358"/>
                    </a:cubicBezTo>
                    <a:cubicBezTo>
                      <a:pt x="180" y="362"/>
                      <a:pt x="187" y="366"/>
                      <a:pt x="188" y="372"/>
                    </a:cubicBezTo>
                    <a:cubicBezTo>
                      <a:pt x="191" y="382"/>
                      <a:pt x="196" y="390"/>
                      <a:pt x="200" y="401"/>
                    </a:cubicBezTo>
                    <a:cubicBezTo>
                      <a:pt x="200" y="402"/>
                      <a:pt x="202" y="405"/>
                      <a:pt x="204" y="405"/>
                    </a:cubicBezTo>
                    <a:cubicBezTo>
                      <a:pt x="204" y="409"/>
                      <a:pt x="207" y="410"/>
                      <a:pt x="210" y="410"/>
                    </a:cubicBezTo>
                    <a:cubicBezTo>
                      <a:pt x="214" y="410"/>
                      <a:pt x="214" y="405"/>
                      <a:pt x="216" y="401"/>
                    </a:cubicBezTo>
                    <a:cubicBezTo>
                      <a:pt x="218" y="397"/>
                      <a:pt x="219" y="398"/>
                      <a:pt x="224" y="396"/>
                    </a:cubicBezTo>
                    <a:cubicBezTo>
                      <a:pt x="228" y="394"/>
                      <a:pt x="227" y="382"/>
                      <a:pt x="233" y="381"/>
                    </a:cubicBezTo>
                    <a:cubicBezTo>
                      <a:pt x="234" y="380"/>
                      <a:pt x="237" y="380"/>
                      <a:pt x="237" y="379"/>
                    </a:cubicBezTo>
                    <a:cubicBezTo>
                      <a:pt x="240" y="379"/>
                      <a:pt x="240" y="379"/>
                      <a:pt x="240" y="379"/>
                    </a:cubicBezTo>
                    <a:cubicBezTo>
                      <a:pt x="237" y="367"/>
                      <a:pt x="237" y="367"/>
                      <a:pt x="237" y="367"/>
                    </a:cubicBezTo>
                    <a:cubicBezTo>
                      <a:pt x="237" y="359"/>
                      <a:pt x="243" y="352"/>
                      <a:pt x="243" y="341"/>
                    </a:cubicBezTo>
                    <a:cubicBezTo>
                      <a:pt x="243" y="334"/>
                      <a:pt x="240" y="329"/>
                      <a:pt x="240" y="321"/>
                    </a:cubicBezTo>
                    <a:cubicBezTo>
                      <a:pt x="240" y="312"/>
                      <a:pt x="249" y="311"/>
                      <a:pt x="257" y="308"/>
                    </a:cubicBezTo>
                    <a:cubicBezTo>
                      <a:pt x="260" y="307"/>
                      <a:pt x="265" y="302"/>
                      <a:pt x="268" y="298"/>
                    </a:cubicBezTo>
                    <a:cubicBezTo>
                      <a:pt x="277" y="290"/>
                      <a:pt x="284" y="281"/>
                      <a:pt x="293" y="272"/>
                    </a:cubicBezTo>
                    <a:cubicBezTo>
                      <a:pt x="300" y="265"/>
                      <a:pt x="313" y="263"/>
                      <a:pt x="321" y="255"/>
                    </a:cubicBezTo>
                    <a:cubicBezTo>
                      <a:pt x="325" y="251"/>
                      <a:pt x="325" y="246"/>
                      <a:pt x="326" y="240"/>
                    </a:cubicBezTo>
                    <a:cubicBezTo>
                      <a:pt x="328" y="236"/>
                      <a:pt x="337" y="236"/>
                      <a:pt x="340" y="229"/>
                    </a:cubicBezTo>
                    <a:cubicBezTo>
                      <a:pt x="344" y="231"/>
                      <a:pt x="344" y="233"/>
                      <a:pt x="351" y="233"/>
                    </a:cubicBezTo>
                    <a:cubicBezTo>
                      <a:pt x="362" y="233"/>
                      <a:pt x="374" y="231"/>
                      <a:pt x="374" y="218"/>
                    </a:cubicBezTo>
                    <a:cubicBezTo>
                      <a:pt x="381" y="219"/>
                      <a:pt x="389" y="222"/>
                      <a:pt x="390" y="228"/>
                    </a:cubicBezTo>
                    <a:cubicBezTo>
                      <a:pt x="392" y="233"/>
                      <a:pt x="391" y="240"/>
                      <a:pt x="395" y="245"/>
                    </a:cubicBezTo>
                    <a:cubicBezTo>
                      <a:pt x="398" y="251"/>
                      <a:pt x="403" y="255"/>
                      <a:pt x="409" y="259"/>
                    </a:cubicBezTo>
                    <a:cubicBezTo>
                      <a:pt x="414" y="267"/>
                      <a:pt x="419" y="274"/>
                      <a:pt x="422" y="283"/>
                    </a:cubicBezTo>
                    <a:cubicBezTo>
                      <a:pt x="423" y="285"/>
                      <a:pt x="425" y="286"/>
                      <a:pt x="425" y="289"/>
                    </a:cubicBezTo>
                    <a:cubicBezTo>
                      <a:pt x="425" y="293"/>
                      <a:pt x="423" y="296"/>
                      <a:pt x="423" y="302"/>
                    </a:cubicBezTo>
                    <a:cubicBezTo>
                      <a:pt x="423" y="307"/>
                      <a:pt x="423" y="313"/>
                      <a:pt x="430" y="313"/>
                    </a:cubicBezTo>
                    <a:cubicBezTo>
                      <a:pt x="442" y="313"/>
                      <a:pt x="445" y="300"/>
                      <a:pt x="453" y="293"/>
                    </a:cubicBezTo>
                    <a:cubicBezTo>
                      <a:pt x="455" y="295"/>
                      <a:pt x="454" y="297"/>
                      <a:pt x="457" y="300"/>
                    </a:cubicBezTo>
                    <a:cubicBezTo>
                      <a:pt x="457" y="300"/>
                      <a:pt x="461" y="300"/>
                      <a:pt x="462" y="302"/>
                    </a:cubicBezTo>
                    <a:cubicBezTo>
                      <a:pt x="467" y="308"/>
                      <a:pt x="459" y="322"/>
                      <a:pt x="465" y="322"/>
                    </a:cubicBezTo>
                    <a:cubicBezTo>
                      <a:pt x="465" y="336"/>
                      <a:pt x="476" y="347"/>
                      <a:pt x="476" y="367"/>
                    </a:cubicBezTo>
                    <a:cubicBezTo>
                      <a:pt x="476" y="371"/>
                      <a:pt x="473" y="382"/>
                      <a:pt x="476" y="383"/>
                    </a:cubicBezTo>
                    <a:cubicBezTo>
                      <a:pt x="480" y="376"/>
                      <a:pt x="481" y="371"/>
                      <a:pt x="485" y="363"/>
                    </a:cubicBezTo>
                    <a:cubicBezTo>
                      <a:pt x="486" y="361"/>
                      <a:pt x="489" y="360"/>
                      <a:pt x="489" y="358"/>
                    </a:cubicBezTo>
                    <a:cubicBezTo>
                      <a:pt x="489" y="354"/>
                      <a:pt x="483" y="334"/>
                      <a:pt x="479" y="330"/>
                    </a:cubicBezTo>
                    <a:cubicBezTo>
                      <a:pt x="476" y="327"/>
                      <a:pt x="472" y="325"/>
                      <a:pt x="472" y="320"/>
                    </a:cubicBezTo>
                    <a:cubicBezTo>
                      <a:pt x="472" y="319"/>
                      <a:pt x="472" y="318"/>
                      <a:pt x="472" y="316"/>
                    </a:cubicBezTo>
                    <a:cubicBezTo>
                      <a:pt x="472" y="317"/>
                      <a:pt x="472" y="317"/>
                      <a:pt x="472" y="317"/>
                    </a:cubicBezTo>
                    <a:cubicBezTo>
                      <a:pt x="473" y="316"/>
                      <a:pt x="476" y="311"/>
                      <a:pt x="476" y="307"/>
                    </a:cubicBezTo>
                    <a:cubicBezTo>
                      <a:pt x="476" y="302"/>
                      <a:pt x="476" y="293"/>
                      <a:pt x="473" y="288"/>
                    </a:cubicBezTo>
                    <a:cubicBezTo>
                      <a:pt x="470" y="284"/>
                      <a:pt x="464" y="284"/>
                      <a:pt x="464" y="276"/>
                    </a:cubicBezTo>
                    <a:cubicBezTo>
                      <a:pt x="464" y="268"/>
                      <a:pt x="467" y="262"/>
                      <a:pt x="472" y="258"/>
                    </a:cubicBezTo>
                    <a:cubicBezTo>
                      <a:pt x="474" y="255"/>
                      <a:pt x="479" y="256"/>
                      <a:pt x="483" y="254"/>
                    </a:cubicBezTo>
                    <a:cubicBezTo>
                      <a:pt x="493" y="247"/>
                      <a:pt x="500" y="244"/>
                      <a:pt x="509" y="230"/>
                    </a:cubicBezTo>
                    <a:cubicBezTo>
                      <a:pt x="506" y="230"/>
                      <a:pt x="505" y="231"/>
                      <a:pt x="501" y="231"/>
                    </a:cubicBezTo>
                    <a:cubicBezTo>
                      <a:pt x="493" y="231"/>
                      <a:pt x="487" y="222"/>
                      <a:pt x="487" y="213"/>
                    </a:cubicBezTo>
                    <a:cubicBezTo>
                      <a:pt x="483" y="212"/>
                      <a:pt x="482" y="199"/>
                      <a:pt x="478" y="199"/>
                    </a:cubicBezTo>
                    <a:cubicBezTo>
                      <a:pt x="475" y="199"/>
                      <a:pt x="472" y="202"/>
                      <a:pt x="469" y="202"/>
                    </a:cubicBezTo>
                    <a:cubicBezTo>
                      <a:pt x="468" y="202"/>
                      <a:pt x="467" y="199"/>
                      <a:pt x="467" y="197"/>
                    </a:cubicBezTo>
                    <a:cubicBezTo>
                      <a:pt x="467" y="181"/>
                      <a:pt x="479" y="180"/>
                      <a:pt x="479" y="163"/>
                    </a:cubicBezTo>
                    <a:cubicBezTo>
                      <a:pt x="479" y="154"/>
                      <a:pt x="472" y="151"/>
                      <a:pt x="468" y="144"/>
                    </a:cubicBezTo>
                    <a:cubicBezTo>
                      <a:pt x="457" y="139"/>
                      <a:pt x="448" y="140"/>
                      <a:pt x="445" y="125"/>
                    </a:cubicBezTo>
                    <a:cubicBezTo>
                      <a:pt x="442" y="125"/>
                      <a:pt x="442" y="125"/>
                      <a:pt x="442" y="125"/>
                    </a:cubicBezTo>
                    <a:cubicBezTo>
                      <a:pt x="438" y="129"/>
                      <a:pt x="438" y="129"/>
                      <a:pt x="438" y="129"/>
                    </a:cubicBezTo>
                    <a:cubicBezTo>
                      <a:pt x="433" y="131"/>
                      <a:pt x="427" y="126"/>
                      <a:pt x="423" y="130"/>
                    </a:cubicBezTo>
                    <a:cubicBezTo>
                      <a:pt x="422" y="132"/>
                      <a:pt x="421" y="133"/>
                      <a:pt x="418" y="135"/>
                    </a:cubicBezTo>
                    <a:cubicBezTo>
                      <a:pt x="415" y="137"/>
                      <a:pt x="401" y="149"/>
                      <a:pt x="394" y="149"/>
                    </a:cubicBezTo>
                    <a:cubicBezTo>
                      <a:pt x="387" y="149"/>
                      <a:pt x="382" y="144"/>
                      <a:pt x="373" y="144"/>
                    </a:cubicBezTo>
                    <a:cubicBezTo>
                      <a:pt x="362" y="144"/>
                      <a:pt x="360" y="152"/>
                      <a:pt x="354" y="155"/>
                    </a:cubicBezTo>
                    <a:cubicBezTo>
                      <a:pt x="353" y="152"/>
                      <a:pt x="352" y="145"/>
                      <a:pt x="349" y="145"/>
                    </a:cubicBezTo>
                    <a:cubicBezTo>
                      <a:pt x="347" y="145"/>
                      <a:pt x="345" y="147"/>
                      <a:pt x="341" y="147"/>
                    </a:cubicBezTo>
                    <a:cubicBezTo>
                      <a:pt x="335" y="147"/>
                      <a:pt x="329" y="147"/>
                      <a:pt x="323" y="147"/>
                    </a:cubicBezTo>
                    <a:cubicBezTo>
                      <a:pt x="313" y="147"/>
                      <a:pt x="309" y="141"/>
                      <a:pt x="302" y="136"/>
                    </a:cubicBezTo>
                    <a:cubicBezTo>
                      <a:pt x="300" y="135"/>
                      <a:pt x="296" y="139"/>
                      <a:pt x="295" y="136"/>
                    </a:cubicBezTo>
                    <a:cubicBezTo>
                      <a:pt x="293" y="132"/>
                      <a:pt x="293" y="129"/>
                      <a:pt x="290" y="127"/>
                    </a:cubicBezTo>
                    <a:cubicBezTo>
                      <a:pt x="283" y="124"/>
                      <a:pt x="279" y="126"/>
                      <a:pt x="273" y="120"/>
                    </a:cubicBezTo>
                    <a:cubicBezTo>
                      <a:pt x="268" y="115"/>
                      <a:pt x="263" y="118"/>
                      <a:pt x="254" y="116"/>
                    </a:cubicBezTo>
                    <a:cubicBezTo>
                      <a:pt x="246" y="114"/>
                      <a:pt x="243" y="108"/>
                      <a:pt x="236" y="106"/>
                    </a:cubicBezTo>
                    <a:cubicBezTo>
                      <a:pt x="234" y="105"/>
                      <a:pt x="229" y="106"/>
                      <a:pt x="228" y="103"/>
                    </a:cubicBezTo>
                    <a:cubicBezTo>
                      <a:pt x="227" y="98"/>
                      <a:pt x="227" y="94"/>
                      <a:pt x="226" y="89"/>
                    </a:cubicBezTo>
                    <a:cubicBezTo>
                      <a:pt x="226" y="85"/>
                      <a:pt x="226" y="85"/>
                      <a:pt x="226" y="85"/>
                    </a:cubicBezTo>
                    <a:cubicBezTo>
                      <a:pt x="231" y="85"/>
                      <a:pt x="236" y="86"/>
                      <a:pt x="236" y="80"/>
                    </a:cubicBezTo>
                    <a:cubicBezTo>
                      <a:pt x="236" y="75"/>
                      <a:pt x="229" y="74"/>
                      <a:pt x="229" y="69"/>
                    </a:cubicBezTo>
                    <a:cubicBezTo>
                      <a:pt x="229" y="57"/>
                      <a:pt x="246" y="59"/>
                      <a:pt x="246" y="47"/>
                    </a:cubicBezTo>
                    <a:cubicBezTo>
                      <a:pt x="246" y="43"/>
                      <a:pt x="236" y="35"/>
                      <a:pt x="232" y="35"/>
                    </a:cubicBezTo>
                    <a:cubicBezTo>
                      <a:pt x="224" y="35"/>
                      <a:pt x="221" y="42"/>
                      <a:pt x="213" y="43"/>
                    </a:cubicBezTo>
                    <a:cubicBezTo>
                      <a:pt x="205" y="40"/>
                      <a:pt x="200" y="40"/>
                      <a:pt x="194" y="34"/>
                    </a:cubicBezTo>
                    <a:cubicBezTo>
                      <a:pt x="191" y="31"/>
                      <a:pt x="193" y="25"/>
                      <a:pt x="188" y="24"/>
                    </a:cubicBezTo>
                    <a:cubicBezTo>
                      <a:pt x="182" y="22"/>
                      <a:pt x="178" y="24"/>
                      <a:pt x="178" y="16"/>
                    </a:cubicBezTo>
                    <a:cubicBezTo>
                      <a:pt x="172" y="15"/>
                      <a:pt x="168" y="15"/>
                      <a:pt x="163" y="15"/>
                    </a:cubicBezTo>
                    <a:cubicBezTo>
                      <a:pt x="154" y="15"/>
                      <a:pt x="150" y="23"/>
                      <a:pt x="140" y="23"/>
                    </a:cubicBezTo>
                    <a:cubicBezTo>
                      <a:pt x="130" y="23"/>
                      <a:pt x="140" y="0"/>
                      <a:pt x="131" y="0"/>
                    </a:cubicBezTo>
                    <a:cubicBezTo>
                      <a:pt x="122" y="0"/>
                      <a:pt x="120" y="10"/>
                      <a:pt x="116" y="10"/>
                    </a:cubicBezTo>
                    <a:cubicBezTo>
                      <a:pt x="115" y="10"/>
                      <a:pt x="114" y="11"/>
                      <a:pt x="113" y="10"/>
                    </a:cubicBezTo>
                    <a:cubicBezTo>
                      <a:pt x="110" y="16"/>
                      <a:pt x="103" y="21"/>
                      <a:pt x="94" y="21"/>
                    </a:cubicBezTo>
                    <a:cubicBezTo>
                      <a:pt x="91" y="21"/>
                      <a:pt x="90" y="16"/>
                      <a:pt x="86" y="16"/>
                    </a:cubicBezTo>
                    <a:cubicBezTo>
                      <a:pt x="83" y="16"/>
                      <a:pt x="73" y="20"/>
                      <a:pt x="72" y="15"/>
                    </a:cubicBezTo>
                    <a:cubicBezTo>
                      <a:pt x="68" y="15"/>
                      <a:pt x="69" y="13"/>
                      <a:pt x="65" y="13"/>
                    </a:cubicBezTo>
                    <a:cubicBezTo>
                      <a:pt x="54" y="13"/>
                      <a:pt x="53" y="24"/>
                      <a:pt x="45" y="32"/>
                    </a:cubicBezTo>
                    <a:cubicBezTo>
                      <a:pt x="42" y="35"/>
                      <a:pt x="37" y="35"/>
                      <a:pt x="33" y="39"/>
                    </a:cubicBezTo>
                    <a:cubicBezTo>
                      <a:pt x="30" y="42"/>
                      <a:pt x="28" y="46"/>
                      <a:pt x="23" y="46"/>
                    </a:cubicBezTo>
                    <a:cubicBezTo>
                      <a:pt x="19" y="46"/>
                      <a:pt x="16" y="42"/>
                      <a:pt x="12" y="42"/>
                    </a:cubicBezTo>
                    <a:cubicBezTo>
                      <a:pt x="11" y="42"/>
                      <a:pt x="11" y="45"/>
                      <a:pt x="10" y="45"/>
                    </a:cubicBezTo>
                    <a:cubicBezTo>
                      <a:pt x="7" y="47"/>
                      <a:pt x="0" y="63"/>
                      <a:pt x="0" y="64"/>
                    </a:cubicBezTo>
                    <a:cubicBezTo>
                      <a:pt x="0" y="65"/>
                      <a:pt x="1" y="67"/>
                      <a:pt x="0" y="68"/>
                    </a:cubicBezTo>
                    <a:cubicBezTo>
                      <a:pt x="1" y="70"/>
                      <a:pt x="0" y="71"/>
                      <a:pt x="1" y="73"/>
                    </a:cubicBezTo>
                    <a:cubicBezTo>
                      <a:pt x="1" y="87"/>
                      <a:pt x="1" y="87"/>
                      <a:pt x="1" y="87"/>
                    </a:cubicBezTo>
                    <a:cubicBezTo>
                      <a:pt x="3" y="91"/>
                      <a:pt x="2" y="94"/>
                      <a:pt x="4" y="98"/>
                    </a:cubicBezTo>
                    <a:cubicBezTo>
                      <a:pt x="5" y="102"/>
                      <a:pt x="14" y="98"/>
                      <a:pt x="14" y="105"/>
                    </a:cubicBezTo>
                    <a:cubicBezTo>
                      <a:pt x="14" y="114"/>
                      <a:pt x="4" y="113"/>
                      <a:pt x="4" y="120"/>
                    </a:cubicBezTo>
                    <a:cubicBezTo>
                      <a:pt x="4" y="126"/>
                      <a:pt x="8" y="126"/>
                      <a:pt x="10" y="128"/>
                    </a:cubicBezTo>
                    <a:cubicBezTo>
                      <a:pt x="17" y="143"/>
                      <a:pt x="32" y="145"/>
                      <a:pt x="32" y="164"/>
                    </a:cubicBezTo>
                    <a:cubicBezTo>
                      <a:pt x="21" y="167"/>
                      <a:pt x="13" y="169"/>
                      <a:pt x="13" y="181"/>
                    </a:cubicBezTo>
                    <a:cubicBezTo>
                      <a:pt x="13" y="184"/>
                      <a:pt x="15" y="187"/>
                      <a:pt x="15" y="189"/>
                    </a:cubicBezTo>
                    <a:cubicBezTo>
                      <a:pt x="30" y="188"/>
                      <a:pt x="30" y="188"/>
                      <a:pt x="30" y="188"/>
                    </a:cubicBezTo>
                    <a:cubicBezTo>
                      <a:pt x="31" y="187"/>
                      <a:pt x="33" y="186"/>
                      <a:pt x="34" y="185"/>
                    </a:cubicBezTo>
                    <a:cubicBezTo>
                      <a:pt x="46" y="188"/>
                      <a:pt x="46" y="188"/>
                      <a:pt x="46" y="188"/>
                    </a:cubicBezTo>
                    <a:cubicBezTo>
                      <a:pt x="50" y="188"/>
                      <a:pt x="52" y="184"/>
                      <a:pt x="57" y="184"/>
                    </a:cubicBezTo>
                    <a:cubicBezTo>
                      <a:pt x="62" y="184"/>
                      <a:pt x="65" y="184"/>
                      <a:pt x="70" y="185"/>
                    </a:cubicBezTo>
                    <a:cubicBezTo>
                      <a:pt x="75" y="187"/>
                      <a:pt x="78" y="197"/>
                      <a:pt x="82" y="203"/>
                    </a:cubicBezTo>
                    <a:cubicBezTo>
                      <a:pt x="86" y="209"/>
                      <a:pt x="99" y="218"/>
                      <a:pt x="108" y="218"/>
                    </a:cubicBezTo>
                    <a:cubicBezTo>
                      <a:pt x="111" y="218"/>
                      <a:pt x="114" y="218"/>
                      <a:pt x="118" y="219"/>
                    </a:cubicBezTo>
                    <a:cubicBezTo>
                      <a:pt x="116" y="221"/>
                      <a:pt x="116" y="225"/>
                      <a:pt x="112" y="225"/>
                    </a:cubicBezTo>
                    <a:cubicBezTo>
                      <a:pt x="108" y="227"/>
                      <a:pt x="105" y="225"/>
                      <a:pt x="101" y="227"/>
                    </a:cubicBezTo>
                    <a:cubicBezTo>
                      <a:pt x="108" y="234"/>
                      <a:pt x="113" y="248"/>
                      <a:pt x="127" y="248"/>
                    </a:cubicBezTo>
                    <a:cubicBezTo>
                      <a:pt x="138" y="248"/>
                      <a:pt x="139" y="233"/>
                      <a:pt x="144" y="227"/>
                    </a:cubicBezTo>
                    <a:cubicBezTo>
                      <a:pt x="148" y="227"/>
                      <a:pt x="148" y="227"/>
                      <a:pt x="148" y="227"/>
                    </a:cubicBezTo>
                    <a:cubicBezTo>
                      <a:pt x="148" y="229"/>
                      <a:pt x="145" y="232"/>
                      <a:pt x="145" y="233"/>
                    </a:cubicBezTo>
                    <a:cubicBezTo>
                      <a:pt x="145" y="239"/>
                      <a:pt x="150" y="244"/>
                      <a:pt x="150" y="251"/>
                    </a:cubicBezTo>
                    <a:cubicBezTo>
                      <a:pt x="150" y="257"/>
                      <a:pt x="147" y="258"/>
                      <a:pt x="147" y="264"/>
                    </a:cubicBezTo>
                    <a:lnTo>
                      <a:pt x="149" y="265"/>
                    </a:lnTo>
                    <a:close/>
                  </a:path>
                </a:pathLst>
              </a:custGeom>
              <a:grpFill/>
              <a:ln w="9525">
                <a:noFill/>
                <a:round/>
              </a:ln>
            </p:spPr>
            <p:txBody>
              <a:bodyPr vert="horz" wrap="square" lIns="91440" tIns="45720" rIns="91440" bIns="45720" numCol="1" anchor="t" anchorCtr="0" compatLnSpc="1"/>
              <a:lstStyle/>
              <a:p>
                <a:endParaRPr lang="en-US" dirty="0">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285" name="Freeform 104"/>
              <p:cNvSpPr/>
              <p:nvPr/>
            </p:nvSpPr>
            <p:spPr bwMode="auto">
              <a:xfrm>
                <a:off x="5975350" y="2781300"/>
                <a:ext cx="177800" cy="192088"/>
              </a:xfrm>
              <a:custGeom>
                <a:avLst/>
                <a:gdLst/>
                <a:ahLst/>
                <a:cxnLst>
                  <a:cxn ang="0">
                    <a:pos x="59" y="74"/>
                  </a:cxn>
                  <a:cxn ang="0">
                    <a:pos x="58" y="70"/>
                  </a:cxn>
                  <a:cxn ang="0">
                    <a:pos x="51" y="68"/>
                  </a:cxn>
                  <a:cxn ang="0">
                    <a:pos x="45" y="53"/>
                  </a:cxn>
                  <a:cxn ang="0">
                    <a:pos x="28" y="38"/>
                  </a:cxn>
                  <a:cxn ang="0">
                    <a:pos x="22" y="25"/>
                  </a:cxn>
                  <a:cxn ang="0">
                    <a:pos x="11" y="21"/>
                  </a:cxn>
                  <a:cxn ang="0">
                    <a:pos x="0" y="3"/>
                  </a:cxn>
                  <a:cxn ang="0">
                    <a:pos x="0" y="0"/>
                  </a:cxn>
                  <a:cxn ang="0">
                    <a:pos x="2" y="0"/>
                  </a:cxn>
                  <a:cxn ang="0">
                    <a:pos x="11" y="4"/>
                  </a:cxn>
                  <a:cxn ang="0">
                    <a:pos x="26" y="4"/>
                  </a:cxn>
                  <a:cxn ang="0">
                    <a:pos x="42" y="20"/>
                  </a:cxn>
                  <a:cxn ang="0">
                    <a:pos x="47" y="23"/>
                  </a:cxn>
                  <a:cxn ang="0">
                    <a:pos x="61" y="35"/>
                  </a:cxn>
                  <a:cxn ang="0">
                    <a:pos x="86" y="53"/>
                  </a:cxn>
                  <a:cxn ang="0">
                    <a:pos x="101" y="64"/>
                  </a:cxn>
                  <a:cxn ang="0">
                    <a:pos x="100" y="66"/>
                  </a:cxn>
                  <a:cxn ang="0">
                    <a:pos x="103" y="66"/>
                  </a:cxn>
                  <a:cxn ang="0">
                    <a:pos x="107" y="70"/>
                  </a:cxn>
                  <a:cxn ang="0">
                    <a:pos x="105" y="74"/>
                  </a:cxn>
                  <a:cxn ang="0">
                    <a:pos x="114" y="81"/>
                  </a:cxn>
                  <a:cxn ang="0">
                    <a:pos x="124" y="98"/>
                  </a:cxn>
                  <a:cxn ang="0">
                    <a:pos x="133" y="106"/>
                  </a:cxn>
                  <a:cxn ang="0">
                    <a:pos x="133" y="125"/>
                  </a:cxn>
                  <a:cxn ang="0">
                    <a:pos x="131" y="138"/>
                  </a:cxn>
                  <a:cxn ang="0">
                    <a:pos x="119" y="144"/>
                  </a:cxn>
                  <a:cxn ang="0">
                    <a:pos x="108" y="132"/>
                  </a:cxn>
                  <a:cxn ang="0">
                    <a:pos x="84" y="112"/>
                  </a:cxn>
                  <a:cxn ang="0">
                    <a:pos x="67" y="85"/>
                  </a:cxn>
                  <a:cxn ang="0">
                    <a:pos x="59" y="74"/>
                  </a:cxn>
                </a:cxnLst>
                <a:rect l="0" t="0" r="r" b="b"/>
                <a:pathLst>
                  <a:path w="133" h="144">
                    <a:moveTo>
                      <a:pt x="59" y="74"/>
                    </a:moveTo>
                    <a:cubicBezTo>
                      <a:pt x="58" y="74"/>
                      <a:pt x="59" y="72"/>
                      <a:pt x="58" y="70"/>
                    </a:cubicBezTo>
                    <a:cubicBezTo>
                      <a:pt x="57" y="69"/>
                      <a:pt x="52" y="69"/>
                      <a:pt x="51" y="68"/>
                    </a:cubicBezTo>
                    <a:cubicBezTo>
                      <a:pt x="49" y="67"/>
                      <a:pt x="45" y="56"/>
                      <a:pt x="45" y="53"/>
                    </a:cubicBezTo>
                    <a:cubicBezTo>
                      <a:pt x="41" y="43"/>
                      <a:pt x="31" y="44"/>
                      <a:pt x="28" y="38"/>
                    </a:cubicBezTo>
                    <a:cubicBezTo>
                      <a:pt x="26" y="33"/>
                      <a:pt x="24" y="30"/>
                      <a:pt x="22" y="25"/>
                    </a:cubicBezTo>
                    <a:cubicBezTo>
                      <a:pt x="20" y="21"/>
                      <a:pt x="15" y="22"/>
                      <a:pt x="11" y="21"/>
                    </a:cubicBezTo>
                    <a:cubicBezTo>
                      <a:pt x="8" y="20"/>
                      <a:pt x="1" y="8"/>
                      <a:pt x="0" y="3"/>
                    </a:cubicBezTo>
                    <a:cubicBezTo>
                      <a:pt x="0" y="0"/>
                      <a:pt x="0" y="0"/>
                      <a:pt x="0" y="0"/>
                    </a:cubicBezTo>
                    <a:cubicBezTo>
                      <a:pt x="0" y="0"/>
                      <a:pt x="1" y="0"/>
                      <a:pt x="2" y="0"/>
                    </a:cubicBezTo>
                    <a:cubicBezTo>
                      <a:pt x="7" y="0"/>
                      <a:pt x="8" y="2"/>
                      <a:pt x="11" y="4"/>
                    </a:cubicBezTo>
                    <a:cubicBezTo>
                      <a:pt x="26" y="4"/>
                      <a:pt x="26" y="4"/>
                      <a:pt x="26" y="4"/>
                    </a:cubicBezTo>
                    <a:cubicBezTo>
                      <a:pt x="35" y="7"/>
                      <a:pt x="38" y="13"/>
                      <a:pt x="42" y="20"/>
                    </a:cubicBezTo>
                    <a:cubicBezTo>
                      <a:pt x="43" y="23"/>
                      <a:pt x="45" y="22"/>
                      <a:pt x="47" y="23"/>
                    </a:cubicBezTo>
                    <a:cubicBezTo>
                      <a:pt x="53" y="25"/>
                      <a:pt x="56" y="30"/>
                      <a:pt x="61" y="35"/>
                    </a:cubicBezTo>
                    <a:cubicBezTo>
                      <a:pt x="69" y="43"/>
                      <a:pt x="74" y="49"/>
                      <a:pt x="86" y="53"/>
                    </a:cubicBezTo>
                    <a:cubicBezTo>
                      <a:pt x="93" y="55"/>
                      <a:pt x="101" y="57"/>
                      <a:pt x="101" y="64"/>
                    </a:cubicBezTo>
                    <a:cubicBezTo>
                      <a:pt x="101" y="64"/>
                      <a:pt x="100" y="65"/>
                      <a:pt x="100" y="66"/>
                    </a:cubicBezTo>
                    <a:cubicBezTo>
                      <a:pt x="101" y="66"/>
                      <a:pt x="102" y="66"/>
                      <a:pt x="103" y="66"/>
                    </a:cubicBezTo>
                    <a:cubicBezTo>
                      <a:pt x="105" y="66"/>
                      <a:pt x="106" y="68"/>
                      <a:pt x="107" y="70"/>
                    </a:cubicBezTo>
                    <a:cubicBezTo>
                      <a:pt x="105" y="74"/>
                      <a:pt x="105" y="74"/>
                      <a:pt x="105" y="74"/>
                    </a:cubicBezTo>
                    <a:cubicBezTo>
                      <a:pt x="105" y="80"/>
                      <a:pt x="109" y="81"/>
                      <a:pt x="114" y="81"/>
                    </a:cubicBezTo>
                    <a:cubicBezTo>
                      <a:pt x="114" y="91"/>
                      <a:pt x="119" y="93"/>
                      <a:pt x="124" y="98"/>
                    </a:cubicBezTo>
                    <a:cubicBezTo>
                      <a:pt x="127" y="101"/>
                      <a:pt x="133" y="102"/>
                      <a:pt x="133" y="106"/>
                    </a:cubicBezTo>
                    <a:cubicBezTo>
                      <a:pt x="133" y="112"/>
                      <a:pt x="133" y="116"/>
                      <a:pt x="133" y="125"/>
                    </a:cubicBezTo>
                    <a:cubicBezTo>
                      <a:pt x="128" y="127"/>
                      <a:pt x="131" y="133"/>
                      <a:pt x="131" y="138"/>
                    </a:cubicBezTo>
                    <a:cubicBezTo>
                      <a:pt x="131" y="143"/>
                      <a:pt x="122" y="144"/>
                      <a:pt x="119" y="144"/>
                    </a:cubicBezTo>
                    <a:cubicBezTo>
                      <a:pt x="116" y="144"/>
                      <a:pt x="109" y="132"/>
                      <a:pt x="108" y="132"/>
                    </a:cubicBezTo>
                    <a:cubicBezTo>
                      <a:pt x="100" y="124"/>
                      <a:pt x="92" y="120"/>
                      <a:pt x="84" y="112"/>
                    </a:cubicBezTo>
                    <a:cubicBezTo>
                      <a:pt x="75" y="103"/>
                      <a:pt x="71" y="95"/>
                      <a:pt x="67" y="85"/>
                    </a:cubicBezTo>
                    <a:cubicBezTo>
                      <a:pt x="66" y="83"/>
                      <a:pt x="60" y="74"/>
                      <a:pt x="59" y="74"/>
                    </a:cubicBezTo>
                    <a:close/>
                  </a:path>
                </a:pathLst>
              </a:custGeom>
              <a:grpFill/>
              <a:ln w="9525">
                <a:noFill/>
                <a:round/>
              </a:ln>
            </p:spPr>
            <p:txBody>
              <a:bodyPr vert="horz" wrap="square" lIns="91440" tIns="45720" rIns="91440" bIns="45720" numCol="1" anchor="t" anchorCtr="0" compatLnSpc="1"/>
              <a:lstStyle/>
              <a:p>
                <a:endParaRPr lang="en-US" dirty="0">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286" name="Freeform 105"/>
              <p:cNvSpPr/>
              <p:nvPr/>
            </p:nvSpPr>
            <p:spPr bwMode="auto">
              <a:xfrm>
                <a:off x="6203950" y="2757488"/>
                <a:ext cx="169863" cy="188913"/>
              </a:xfrm>
              <a:custGeom>
                <a:avLst/>
                <a:gdLst/>
                <a:ahLst/>
                <a:cxnLst>
                  <a:cxn ang="0">
                    <a:pos x="37" y="130"/>
                  </a:cxn>
                  <a:cxn ang="0">
                    <a:pos x="36" y="124"/>
                  </a:cxn>
                  <a:cxn ang="0">
                    <a:pos x="27" y="126"/>
                  </a:cxn>
                  <a:cxn ang="0">
                    <a:pos x="11" y="102"/>
                  </a:cxn>
                  <a:cxn ang="0">
                    <a:pos x="12" y="99"/>
                  </a:cxn>
                  <a:cxn ang="0">
                    <a:pos x="6" y="97"/>
                  </a:cxn>
                  <a:cxn ang="0">
                    <a:pos x="0" y="78"/>
                  </a:cxn>
                  <a:cxn ang="0">
                    <a:pos x="15" y="74"/>
                  </a:cxn>
                  <a:cxn ang="0">
                    <a:pos x="33" y="54"/>
                  </a:cxn>
                  <a:cxn ang="0">
                    <a:pos x="45" y="50"/>
                  </a:cxn>
                  <a:cxn ang="0">
                    <a:pos x="56" y="41"/>
                  </a:cxn>
                  <a:cxn ang="0">
                    <a:pos x="59" y="35"/>
                  </a:cxn>
                  <a:cxn ang="0">
                    <a:pos x="63" y="32"/>
                  </a:cxn>
                  <a:cxn ang="0">
                    <a:pos x="66" y="29"/>
                  </a:cxn>
                  <a:cxn ang="0">
                    <a:pos x="82" y="23"/>
                  </a:cxn>
                  <a:cxn ang="0">
                    <a:pos x="102" y="0"/>
                  </a:cxn>
                  <a:cxn ang="0">
                    <a:pos x="109" y="11"/>
                  </a:cxn>
                  <a:cxn ang="0">
                    <a:pos x="127" y="23"/>
                  </a:cxn>
                  <a:cxn ang="0">
                    <a:pos x="117" y="29"/>
                  </a:cxn>
                  <a:cxn ang="0">
                    <a:pos x="119" y="31"/>
                  </a:cxn>
                  <a:cxn ang="0">
                    <a:pos x="106" y="37"/>
                  </a:cxn>
                  <a:cxn ang="0">
                    <a:pos x="108" y="41"/>
                  </a:cxn>
                  <a:cxn ang="0">
                    <a:pos x="105" y="44"/>
                  </a:cxn>
                  <a:cxn ang="0">
                    <a:pos x="125" y="73"/>
                  </a:cxn>
                  <a:cxn ang="0">
                    <a:pos x="115" y="77"/>
                  </a:cxn>
                  <a:cxn ang="0">
                    <a:pos x="111" y="78"/>
                  </a:cxn>
                  <a:cxn ang="0">
                    <a:pos x="109" y="83"/>
                  </a:cxn>
                  <a:cxn ang="0">
                    <a:pos x="103" y="102"/>
                  </a:cxn>
                  <a:cxn ang="0">
                    <a:pos x="93" y="113"/>
                  </a:cxn>
                  <a:cxn ang="0">
                    <a:pos x="95" y="119"/>
                  </a:cxn>
                  <a:cxn ang="0">
                    <a:pos x="90" y="134"/>
                  </a:cxn>
                  <a:cxn ang="0">
                    <a:pos x="76" y="141"/>
                  </a:cxn>
                  <a:cxn ang="0">
                    <a:pos x="71" y="135"/>
                  </a:cxn>
                  <a:cxn ang="0">
                    <a:pos x="51" y="128"/>
                  </a:cxn>
                  <a:cxn ang="0">
                    <a:pos x="40" y="132"/>
                  </a:cxn>
                  <a:cxn ang="0">
                    <a:pos x="37" y="130"/>
                  </a:cxn>
                </a:cxnLst>
                <a:rect l="0" t="0" r="r" b="b"/>
                <a:pathLst>
                  <a:path w="127" h="141">
                    <a:moveTo>
                      <a:pt x="37" y="130"/>
                    </a:moveTo>
                    <a:cubicBezTo>
                      <a:pt x="36" y="130"/>
                      <a:pt x="36" y="125"/>
                      <a:pt x="36" y="124"/>
                    </a:cubicBezTo>
                    <a:cubicBezTo>
                      <a:pt x="32" y="123"/>
                      <a:pt x="30" y="126"/>
                      <a:pt x="27" y="126"/>
                    </a:cubicBezTo>
                    <a:cubicBezTo>
                      <a:pt x="10" y="126"/>
                      <a:pt x="17" y="110"/>
                      <a:pt x="11" y="102"/>
                    </a:cubicBezTo>
                    <a:cubicBezTo>
                      <a:pt x="11" y="101"/>
                      <a:pt x="12" y="100"/>
                      <a:pt x="12" y="99"/>
                    </a:cubicBezTo>
                    <a:cubicBezTo>
                      <a:pt x="11" y="97"/>
                      <a:pt x="8" y="97"/>
                      <a:pt x="6" y="97"/>
                    </a:cubicBezTo>
                    <a:cubicBezTo>
                      <a:pt x="4" y="96"/>
                      <a:pt x="0" y="80"/>
                      <a:pt x="0" y="78"/>
                    </a:cubicBezTo>
                    <a:cubicBezTo>
                      <a:pt x="0" y="71"/>
                      <a:pt x="9" y="74"/>
                      <a:pt x="15" y="74"/>
                    </a:cubicBezTo>
                    <a:cubicBezTo>
                      <a:pt x="29" y="74"/>
                      <a:pt x="27" y="60"/>
                      <a:pt x="33" y="54"/>
                    </a:cubicBezTo>
                    <a:cubicBezTo>
                      <a:pt x="36" y="51"/>
                      <a:pt x="41" y="51"/>
                      <a:pt x="45" y="50"/>
                    </a:cubicBezTo>
                    <a:cubicBezTo>
                      <a:pt x="52" y="49"/>
                      <a:pt x="52" y="44"/>
                      <a:pt x="56" y="41"/>
                    </a:cubicBezTo>
                    <a:cubicBezTo>
                      <a:pt x="54" y="39"/>
                      <a:pt x="59" y="35"/>
                      <a:pt x="59" y="35"/>
                    </a:cubicBezTo>
                    <a:cubicBezTo>
                      <a:pt x="61" y="34"/>
                      <a:pt x="61" y="33"/>
                      <a:pt x="63" y="32"/>
                    </a:cubicBezTo>
                    <a:cubicBezTo>
                      <a:pt x="64" y="32"/>
                      <a:pt x="65" y="30"/>
                      <a:pt x="66" y="29"/>
                    </a:cubicBezTo>
                    <a:cubicBezTo>
                      <a:pt x="70" y="25"/>
                      <a:pt x="80" y="27"/>
                      <a:pt x="82" y="23"/>
                    </a:cubicBezTo>
                    <a:cubicBezTo>
                      <a:pt x="85" y="16"/>
                      <a:pt x="95" y="0"/>
                      <a:pt x="102" y="0"/>
                    </a:cubicBezTo>
                    <a:cubicBezTo>
                      <a:pt x="109" y="0"/>
                      <a:pt x="109" y="4"/>
                      <a:pt x="109" y="11"/>
                    </a:cubicBezTo>
                    <a:cubicBezTo>
                      <a:pt x="109" y="20"/>
                      <a:pt x="127" y="15"/>
                      <a:pt x="127" y="23"/>
                    </a:cubicBezTo>
                    <a:cubicBezTo>
                      <a:pt x="127" y="27"/>
                      <a:pt x="117" y="25"/>
                      <a:pt x="117" y="29"/>
                    </a:cubicBezTo>
                    <a:cubicBezTo>
                      <a:pt x="117" y="30"/>
                      <a:pt x="118" y="31"/>
                      <a:pt x="119" y="31"/>
                    </a:cubicBezTo>
                    <a:cubicBezTo>
                      <a:pt x="118" y="32"/>
                      <a:pt x="106" y="37"/>
                      <a:pt x="106" y="37"/>
                    </a:cubicBezTo>
                    <a:cubicBezTo>
                      <a:pt x="107" y="38"/>
                      <a:pt x="108" y="40"/>
                      <a:pt x="108" y="41"/>
                    </a:cubicBezTo>
                    <a:cubicBezTo>
                      <a:pt x="107" y="42"/>
                      <a:pt x="105" y="43"/>
                      <a:pt x="105" y="44"/>
                    </a:cubicBezTo>
                    <a:cubicBezTo>
                      <a:pt x="105" y="51"/>
                      <a:pt x="117" y="73"/>
                      <a:pt x="125" y="73"/>
                    </a:cubicBezTo>
                    <a:cubicBezTo>
                      <a:pt x="124" y="79"/>
                      <a:pt x="120" y="77"/>
                      <a:pt x="115" y="77"/>
                    </a:cubicBezTo>
                    <a:cubicBezTo>
                      <a:pt x="114" y="77"/>
                      <a:pt x="112" y="78"/>
                      <a:pt x="111" y="78"/>
                    </a:cubicBezTo>
                    <a:cubicBezTo>
                      <a:pt x="109" y="83"/>
                      <a:pt x="109" y="83"/>
                      <a:pt x="109" y="83"/>
                    </a:cubicBezTo>
                    <a:cubicBezTo>
                      <a:pt x="106" y="92"/>
                      <a:pt x="103" y="95"/>
                      <a:pt x="103" y="102"/>
                    </a:cubicBezTo>
                    <a:cubicBezTo>
                      <a:pt x="98" y="103"/>
                      <a:pt x="93" y="110"/>
                      <a:pt x="93" y="113"/>
                    </a:cubicBezTo>
                    <a:cubicBezTo>
                      <a:pt x="93" y="116"/>
                      <a:pt x="95" y="117"/>
                      <a:pt x="95" y="119"/>
                    </a:cubicBezTo>
                    <a:cubicBezTo>
                      <a:pt x="95" y="122"/>
                      <a:pt x="90" y="129"/>
                      <a:pt x="90" y="134"/>
                    </a:cubicBezTo>
                    <a:cubicBezTo>
                      <a:pt x="83" y="135"/>
                      <a:pt x="82" y="141"/>
                      <a:pt x="76" y="141"/>
                    </a:cubicBezTo>
                    <a:cubicBezTo>
                      <a:pt x="72" y="141"/>
                      <a:pt x="71" y="137"/>
                      <a:pt x="71" y="135"/>
                    </a:cubicBezTo>
                    <a:cubicBezTo>
                      <a:pt x="64" y="133"/>
                      <a:pt x="59" y="128"/>
                      <a:pt x="51" y="128"/>
                    </a:cubicBezTo>
                    <a:cubicBezTo>
                      <a:pt x="48" y="128"/>
                      <a:pt x="45" y="132"/>
                      <a:pt x="40" y="132"/>
                    </a:cubicBezTo>
                    <a:cubicBezTo>
                      <a:pt x="39" y="132"/>
                      <a:pt x="38" y="130"/>
                      <a:pt x="37" y="130"/>
                    </a:cubicBezTo>
                    <a:close/>
                  </a:path>
                </a:pathLst>
              </a:custGeom>
              <a:grpFill/>
              <a:ln w="9525">
                <a:noFill/>
                <a:round/>
              </a:ln>
            </p:spPr>
            <p:txBody>
              <a:bodyPr vert="horz" wrap="square" lIns="91440" tIns="45720" rIns="91440" bIns="45720" numCol="1" anchor="t" anchorCtr="0" compatLnSpc="1"/>
              <a:lstStyle/>
              <a:p>
                <a:endParaRPr lang="en-US" dirty="0">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287" name="Freeform 106"/>
              <p:cNvSpPr/>
              <p:nvPr/>
            </p:nvSpPr>
            <p:spPr bwMode="auto">
              <a:xfrm>
                <a:off x="6367463" y="2847975"/>
                <a:ext cx="106363" cy="123825"/>
              </a:xfrm>
              <a:custGeom>
                <a:avLst/>
                <a:gdLst/>
                <a:ahLst/>
                <a:cxnLst>
                  <a:cxn ang="0">
                    <a:pos x="31" y="34"/>
                  </a:cxn>
                  <a:cxn ang="0">
                    <a:pos x="27" y="38"/>
                  </a:cxn>
                  <a:cxn ang="0">
                    <a:pos x="17" y="24"/>
                  </a:cxn>
                  <a:cxn ang="0">
                    <a:pos x="32" y="16"/>
                  </a:cxn>
                  <a:cxn ang="0">
                    <a:pos x="49" y="15"/>
                  </a:cxn>
                  <a:cxn ang="0">
                    <a:pos x="64" y="18"/>
                  </a:cxn>
                  <a:cxn ang="0">
                    <a:pos x="77" y="4"/>
                  </a:cxn>
                  <a:cxn ang="0">
                    <a:pos x="79" y="0"/>
                  </a:cxn>
                  <a:cxn ang="0">
                    <a:pos x="77" y="0"/>
                  </a:cxn>
                  <a:cxn ang="0">
                    <a:pos x="63" y="10"/>
                  </a:cxn>
                  <a:cxn ang="0">
                    <a:pos x="59" y="10"/>
                  </a:cxn>
                  <a:cxn ang="0">
                    <a:pos x="28" y="5"/>
                  </a:cxn>
                  <a:cxn ang="0">
                    <a:pos x="12" y="30"/>
                  </a:cxn>
                  <a:cxn ang="0">
                    <a:pos x="8" y="37"/>
                  </a:cxn>
                  <a:cxn ang="0">
                    <a:pos x="0" y="61"/>
                  </a:cxn>
                  <a:cxn ang="0">
                    <a:pos x="8" y="66"/>
                  </a:cxn>
                  <a:cxn ang="0">
                    <a:pos x="8" y="87"/>
                  </a:cxn>
                  <a:cxn ang="0">
                    <a:pos x="16" y="93"/>
                  </a:cxn>
                  <a:cxn ang="0">
                    <a:pos x="22" y="76"/>
                  </a:cxn>
                  <a:cxn ang="0">
                    <a:pos x="18" y="61"/>
                  </a:cxn>
                  <a:cxn ang="0">
                    <a:pos x="25" y="56"/>
                  </a:cxn>
                  <a:cxn ang="0">
                    <a:pos x="28" y="56"/>
                  </a:cxn>
                  <a:cxn ang="0">
                    <a:pos x="27" y="65"/>
                  </a:cxn>
                  <a:cxn ang="0">
                    <a:pos x="34" y="79"/>
                  </a:cxn>
                  <a:cxn ang="0">
                    <a:pos x="34" y="83"/>
                  </a:cxn>
                  <a:cxn ang="0">
                    <a:pos x="39" y="83"/>
                  </a:cxn>
                  <a:cxn ang="0">
                    <a:pos x="49" y="73"/>
                  </a:cxn>
                  <a:cxn ang="0">
                    <a:pos x="43" y="65"/>
                  </a:cxn>
                  <a:cxn ang="0">
                    <a:pos x="45" y="63"/>
                  </a:cxn>
                  <a:cxn ang="0">
                    <a:pos x="34" y="44"/>
                  </a:cxn>
                  <a:cxn ang="0">
                    <a:pos x="57" y="31"/>
                  </a:cxn>
                  <a:cxn ang="0">
                    <a:pos x="57" y="28"/>
                  </a:cxn>
                  <a:cxn ang="0">
                    <a:pos x="31" y="36"/>
                  </a:cxn>
                  <a:cxn ang="0">
                    <a:pos x="31" y="34"/>
                  </a:cxn>
                </a:cxnLst>
                <a:rect l="0" t="0" r="r" b="b"/>
                <a:pathLst>
                  <a:path w="79" h="93">
                    <a:moveTo>
                      <a:pt x="31" y="34"/>
                    </a:moveTo>
                    <a:cubicBezTo>
                      <a:pt x="30" y="36"/>
                      <a:pt x="29" y="38"/>
                      <a:pt x="27" y="38"/>
                    </a:cubicBezTo>
                    <a:cubicBezTo>
                      <a:pt x="20" y="38"/>
                      <a:pt x="17" y="30"/>
                      <a:pt x="17" y="24"/>
                    </a:cubicBezTo>
                    <a:cubicBezTo>
                      <a:pt x="17" y="15"/>
                      <a:pt x="24" y="16"/>
                      <a:pt x="32" y="16"/>
                    </a:cubicBezTo>
                    <a:cubicBezTo>
                      <a:pt x="39" y="16"/>
                      <a:pt x="42" y="15"/>
                      <a:pt x="49" y="15"/>
                    </a:cubicBezTo>
                    <a:cubicBezTo>
                      <a:pt x="54" y="15"/>
                      <a:pt x="58" y="18"/>
                      <a:pt x="64" y="18"/>
                    </a:cubicBezTo>
                    <a:cubicBezTo>
                      <a:pt x="73" y="18"/>
                      <a:pt x="76" y="10"/>
                      <a:pt x="77" y="4"/>
                    </a:cubicBezTo>
                    <a:cubicBezTo>
                      <a:pt x="79" y="4"/>
                      <a:pt x="79" y="1"/>
                      <a:pt x="79" y="0"/>
                    </a:cubicBezTo>
                    <a:cubicBezTo>
                      <a:pt x="77" y="0"/>
                      <a:pt x="77" y="0"/>
                      <a:pt x="77" y="0"/>
                    </a:cubicBezTo>
                    <a:cubicBezTo>
                      <a:pt x="72" y="4"/>
                      <a:pt x="65" y="8"/>
                      <a:pt x="63" y="10"/>
                    </a:cubicBezTo>
                    <a:cubicBezTo>
                      <a:pt x="59" y="10"/>
                      <a:pt x="59" y="10"/>
                      <a:pt x="59" y="10"/>
                    </a:cubicBezTo>
                    <a:cubicBezTo>
                      <a:pt x="28" y="5"/>
                      <a:pt x="28" y="5"/>
                      <a:pt x="28" y="5"/>
                    </a:cubicBezTo>
                    <a:cubicBezTo>
                      <a:pt x="17" y="5"/>
                      <a:pt x="12" y="20"/>
                      <a:pt x="12" y="30"/>
                    </a:cubicBezTo>
                    <a:cubicBezTo>
                      <a:pt x="12" y="33"/>
                      <a:pt x="8" y="35"/>
                      <a:pt x="8" y="37"/>
                    </a:cubicBezTo>
                    <a:cubicBezTo>
                      <a:pt x="4" y="47"/>
                      <a:pt x="0" y="51"/>
                      <a:pt x="0" y="61"/>
                    </a:cubicBezTo>
                    <a:cubicBezTo>
                      <a:pt x="0" y="66"/>
                      <a:pt x="6" y="66"/>
                      <a:pt x="8" y="66"/>
                    </a:cubicBezTo>
                    <a:cubicBezTo>
                      <a:pt x="8" y="73"/>
                      <a:pt x="8" y="83"/>
                      <a:pt x="8" y="87"/>
                    </a:cubicBezTo>
                    <a:cubicBezTo>
                      <a:pt x="8" y="90"/>
                      <a:pt x="12" y="93"/>
                      <a:pt x="16" y="93"/>
                    </a:cubicBezTo>
                    <a:cubicBezTo>
                      <a:pt x="20" y="93"/>
                      <a:pt x="22" y="78"/>
                      <a:pt x="22" y="76"/>
                    </a:cubicBezTo>
                    <a:cubicBezTo>
                      <a:pt x="22" y="70"/>
                      <a:pt x="18" y="67"/>
                      <a:pt x="18" y="61"/>
                    </a:cubicBezTo>
                    <a:cubicBezTo>
                      <a:pt x="18" y="58"/>
                      <a:pt x="22" y="56"/>
                      <a:pt x="25" y="56"/>
                    </a:cubicBezTo>
                    <a:cubicBezTo>
                      <a:pt x="26" y="56"/>
                      <a:pt x="27" y="56"/>
                      <a:pt x="28" y="56"/>
                    </a:cubicBezTo>
                    <a:cubicBezTo>
                      <a:pt x="27" y="65"/>
                      <a:pt x="27" y="65"/>
                      <a:pt x="27" y="65"/>
                    </a:cubicBezTo>
                    <a:cubicBezTo>
                      <a:pt x="27" y="71"/>
                      <a:pt x="34" y="73"/>
                      <a:pt x="34" y="79"/>
                    </a:cubicBezTo>
                    <a:cubicBezTo>
                      <a:pt x="34" y="80"/>
                      <a:pt x="34" y="81"/>
                      <a:pt x="34" y="83"/>
                    </a:cubicBezTo>
                    <a:cubicBezTo>
                      <a:pt x="39" y="83"/>
                      <a:pt x="39" y="83"/>
                      <a:pt x="39" y="83"/>
                    </a:cubicBezTo>
                    <a:cubicBezTo>
                      <a:pt x="39" y="78"/>
                      <a:pt x="49" y="78"/>
                      <a:pt x="49" y="73"/>
                    </a:cubicBezTo>
                    <a:cubicBezTo>
                      <a:pt x="47" y="73"/>
                      <a:pt x="43" y="68"/>
                      <a:pt x="43" y="65"/>
                    </a:cubicBezTo>
                    <a:cubicBezTo>
                      <a:pt x="43" y="65"/>
                      <a:pt x="44" y="64"/>
                      <a:pt x="45" y="63"/>
                    </a:cubicBezTo>
                    <a:cubicBezTo>
                      <a:pt x="42" y="61"/>
                      <a:pt x="34" y="46"/>
                      <a:pt x="34" y="44"/>
                    </a:cubicBezTo>
                    <a:cubicBezTo>
                      <a:pt x="46" y="44"/>
                      <a:pt x="47" y="35"/>
                      <a:pt x="57" y="31"/>
                    </a:cubicBezTo>
                    <a:cubicBezTo>
                      <a:pt x="57" y="28"/>
                      <a:pt x="57" y="28"/>
                      <a:pt x="57" y="28"/>
                    </a:cubicBezTo>
                    <a:cubicBezTo>
                      <a:pt x="54" y="27"/>
                      <a:pt x="31" y="35"/>
                      <a:pt x="31" y="36"/>
                    </a:cubicBezTo>
                    <a:lnTo>
                      <a:pt x="31" y="34"/>
                    </a:lnTo>
                    <a:close/>
                  </a:path>
                </a:pathLst>
              </a:custGeom>
              <a:grpFill/>
              <a:ln w="9525">
                <a:noFill/>
                <a:round/>
              </a:ln>
            </p:spPr>
            <p:txBody>
              <a:bodyPr vert="horz" wrap="square" lIns="91440" tIns="45720" rIns="91440" bIns="45720" numCol="1" anchor="t" anchorCtr="0" compatLnSpc="1"/>
              <a:lstStyle/>
              <a:p>
                <a:endParaRPr lang="en-US" dirty="0">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288" name="Freeform 107"/>
              <p:cNvSpPr/>
              <p:nvPr/>
            </p:nvSpPr>
            <p:spPr bwMode="auto">
              <a:xfrm>
                <a:off x="6145213" y="2973388"/>
                <a:ext cx="171450" cy="49213"/>
              </a:xfrm>
              <a:custGeom>
                <a:avLst/>
                <a:gdLst/>
                <a:ahLst/>
                <a:cxnLst>
                  <a:cxn ang="0">
                    <a:pos x="123" y="36"/>
                  </a:cxn>
                  <a:cxn ang="0">
                    <a:pos x="114" y="33"/>
                  </a:cxn>
                  <a:cxn ang="0">
                    <a:pos x="114" y="37"/>
                  </a:cxn>
                  <a:cxn ang="0">
                    <a:pos x="67" y="31"/>
                  </a:cxn>
                  <a:cxn ang="0">
                    <a:pos x="56" y="25"/>
                  </a:cxn>
                  <a:cxn ang="0">
                    <a:pos x="32" y="22"/>
                  </a:cxn>
                  <a:cxn ang="0">
                    <a:pos x="14" y="20"/>
                  </a:cxn>
                  <a:cxn ang="0">
                    <a:pos x="0" y="10"/>
                  </a:cxn>
                  <a:cxn ang="0">
                    <a:pos x="11" y="1"/>
                  </a:cxn>
                  <a:cxn ang="0">
                    <a:pos x="14" y="3"/>
                  </a:cxn>
                  <a:cxn ang="0">
                    <a:pos x="22" y="0"/>
                  </a:cxn>
                  <a:cxn ang="0">
                    <a:pos x="55" y="14"/>
                  </a:cxn>
                  <a:cxn ang="0">
                    <a:pos x="68" y="7"/>
                  </a:cxn>
                  <a:cxn ang="0">
                    <a:pos x="88" y="15"/>
                  </a:cxn>
                  <a:cxn ang="0">
                    <a:pos x="101" y="14"/>
                  </a:cxn>
                  <a:cxn ang="0">
                    <a:pos x="105" y="14"/>
                  </a:cxn>
                  <a:cxn ang="0">
                    <a:pos x="89" y="17"/>
                  </a:cxn>
                  <a:cxn ang="0">
                    <a:pos x="107" y="22"/>
                  </a:cxn>
                  <a:cxn ang="0">
                    <a:pos x="111" y="26"/>
                  </a:cxn>
                  <a:cxn ang="0">
                    <a:pos x="121" y="27"/>
                  </a:cxn>
                  <a:cxn ang="0">
                    <a:pos x="128" y="31"/>
                  </a:cxn>
                  <a:cxn ang="0">
                    <a:pos x="123" y="36"/>
                  </a:cxn>
                </a:cxnLst>
                <a:rect l="0" t="0" r="r" b="b"/>
                <a:pathLst>
                  <a:path w="128" h="37">
                    <a:moveTo>
                      <a:pt x="123" y="36"/>
                    </a:moveTo>
                    <a:cubicBezTo>
                      <a:pt x="119" y="36"/>
                      <a:pt x="119" y="33"/>
                      <a:pt x="114" y="33"/>
                    </a:cubicBezTo>
                    <a:cubicBezTo>
                      <a:pt x="113" y="33"/>
                      <a:pt x="114" y="36"/>
                      <a:pt x="114" y="37"/>
                    </a:cubicBezTo>
                    <a:cubicBezTo>
                      <a:pt x="100" y="32"/>
                      <a:pt x="85" y="31"/>
                      <a:pt x="67" y="31"/>
                    </a:cubicBezTo>
                    <a:cubicBezTo>
                      <a:pt x="62" y="31"/>
                      <a:pt x="61" y="25"/>
                      <a:pt x="56" y="25"/>
                    </a:cubicBezTo>
                    <a:cubicBezTo>
                      <a:pt x="48" y="25"/>
                      <a:pt x="41" y="25"/>
                      <a:pt x="32" y="22"/>
                    </a:cubicBezTo>
                    <a:cubicBezTo>
                      <a:pt x="25" y="20"/>
                      <a:pt x="19" y="24"/>
                      <a:pt x="14" y="20"/>
                    </a:cubicBezTo>
                    <a:cubicBezTo>
                      <a:pt x="10" y="15"/>
                      <a:pt x="7" y="10"/>
                      <a:pt x="0" y="10"/>
                    </a:cubicBezTo>
                    <a:cubicBezTo>
                      <a:pt x="0" y="9"/>
                      <a:pt x="8" y="1"/>
                      <a:pt x="11" y="1"/>
                    </a:cubicBezTo>
                    <a:cubicBezTo>
                      <a:pt x="12" y="1"/>
                      <a:pt x="13" y="3"/>
                      <a:pt x="14" y="3"/>
                    </a:cubicBezTo>
                    <a:cubicBezTo>
                      <a:pt x="17" y="3"/>
                      <a:pt x="19" y="0"/>
                      <a:pt x="22" y="0"/>
                    </a:cubicBezTo>
                    <a:cubicBezTo>
                      <a:pt x="35" y="0"/>
                      <a:pt x="41" y="14"/>
                      <a:pt x="55" y="14"/>
                    </a:cubicBezTo>
                    <a:cubicBezTo>
                      <a:pt x="62" y="14"/>
                      <a:pt x="63" y="7"/>
                      <a:pt x="68" y="7"/>
                    </a:cubicBezTo>
                    <a:cubicBezTo>
                      <a:pt x="77" y="7"/>
                      <a:pt x="80" y="15"/>
                      <a:pt x="88" y="15"/>
                    </a:cubicBezTo>
                    <a:cubicBezTo>
                      <a:pt x="101" y="14"/>
                      <a:pt x="101" y="14"/>
                      <a:pt x="101" y="14"/>
                    </a:cubicBezTo>
                    <a:cubicBezTo>
                      <a:pt x="105" y="14"/>
                      <a:pt x="105" y="14"/>
                      <a:pt x="105" y="14"/>
                    </a:cubicBezTo>
                    <a:cubicBezTo>
                      <a:pt x="104" y="16"/>
                      <a:pt x="89" y="17"/>
                      <a:pt x="89" y="17"/>
                    </a:cubicBezTo>
                    <a:cubicBezTo>
                      <a:pt x="93" y="22"/>
                      <a:pt x="99" y="22"/>
                      <a:pt x="107" y="22"/>
                    </a:cubicBezTo>
                    <a:cubicBezTo>
                      <a:pt x="110" y="22"/>
                      <a:pt x="110" y="26"/>
                      <a:pt x="111" y="26"/>
                    </a:cubicBezTo>
                    <a:cubicBezTo>
                      <a:pt x="114" y="30"/>
                      <a:pt x="117" y="26"/>
                      <a:pt x="121" y="27"/>
                    </a:cubicBezTo>
                    <a:cubicBezTo>
                      <a:pt x="125" y="29"/>
                      <a:pt x="125" y="30"/>
                      <a:pt x="128" y="31"/>
                    </a:cubicBezTo>
                    <a:cubicBezTo>
                      <a:pt x="127" y="33"/>
                      <a:pt x="124" y="36"/>
                      <a:pt x="123" y="36"/>
                    </a:cubicBezTo>
                    <a:close/>
                  </a:path>
                </a:pathLst>
              </a:custGeom>
              <a:grpFill/>
              <a:ln w="9525">
                <a:noFill/>
                <a:round/>
              </a:ln>
            </p:spPr>
            <p:txBody>
              <a:bodyPr vert="horz" wrap="square" lIns="91440" tIns="45720" rIns="91440" bIns="45720" numCol="1" anchor="t" anchorCtr="0" compatLnSpc="1"/>
              <a:lstStyle/>
              <a:p>
                <a:endParaRPr lang="en-US" dirty="0">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289" name="Freeform 108"/>
              <p:cNvSpPr/>
              <p:nvPr/>
            </p:nvSpPr>
            <p:spPr bwMode="auto">
              <a:xfrm>
                <a:off x="6386513" y="3013075"/>
                <a:ext cx="52388" cy="12700"/>
              </a:xfrm>
              <a:custGeom>
                <a:avLst/>
                <a:gdLst/>
                <a:ahLst/>
                <a:cxnLst>
                  <a:cxn ang="0">
                    <a:pos x="26" y="9"/>
                  </a:cxn>
                  <a:cxn ang="0">
                    <a:pos x="10" y="9"/>
                  </a:cxn>
                  <a:cxn ang="0">
                    <a:pos x="0" y="4"/>
                  </a:cxn>
                  <a:cxn ang="0">
                    <a:pos x="8" y="1"/>
                  </a:cxn>
                  <a:cxn ang="0">
                    <a:pos x="26" y="4"/>
                  </a:cxn>
                  <a:cxn ang="0">
                    <a:pos x="39" y="0"/>
                  </a:cxn>
                  <a:cxn ang="0">
                    <a:pos x="26" y="9"/>
                  </a:cxn>
                </a:cxnLst>
                <a:rect l="0" t="0" r="r" b="b"/>
                <a:pathLst>
                  <a:path w="39" h="9">
                    <a:moveTo>
                      <a:pt x="26" y="9"/>
                    </a:moveTo>
                    <a:cubicBezTo>
                      <a:pt x="20" y="9"/>
                      <a:pt x="13" y="9"/>
                      <a:pt x="10" y="9"/>
                    </a:cubicBezTo>
                    <a:cubicBezTo>
                      <a:pt x="7" y="9"/>
                      <a:pt x="0" y="9"/>
                      <a:pt x="0" y="4"/>
                    </a:cubicBezTo>
                    <a:cubicBezTo>
                      <a:pt x="0" y="1"/>
                      <a:pt x="5" y="1"/>
                      <a:pt x="8" y="1"/>
                    </a:cubicBezTo>
                    <a:cubicBezTo>
                      <a:pt x="16" y="1"/>
                      <a:pt x="19" y="4"/>
                      <a:pt x="26" y="4"/>
                    </a:cubicBezTo>
                    <a:cubicBezTo>
                      <a:pt x="32" y="4"/>
                      <a:pt x="35" y="2"/>
                      <a:pt x="39" y="0"/>
                    </a:cubicBezTo>
                    <a:cubicBezTo>
                      <a:pt x="35" y="6"/>
                      <a:pt x="32" y="7"/>
                      <a:pt x="26" y="9"/>
                    </a:cubicBezTo>
                    <a:close/>
                  </a:path>
                </a:pathLst>
              </a:custGeom>
              <a:grpFill/>
              <a:ln w="9525">
                <a:noFill/>
                <a:round/>
              </a:ln>
            </p:spPr>
            <p:txBody>
              <a:bodyPr vert="horz" wrap="square" lIns="91440" tIns="45720" rIns="91440" bIns="45720" numCol="1" anchor="t" anchorCtr="0" compatLnSpc="1"/>
              <a:lstStyle/>
              <a:p>
                <a:endParaRPr lang="en-US" dirty="0">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290" name="Freeform 109"/>
              <p:cNvSpPr/>
              <p:nvPr/>
            </p:nvSpPr>
            <p:spPr bwMode="auto">
              <a:xfrm>
                <a:off x="6335713" y="3016250"/>
                <a:ext cx="36513" cy="12700"/>
              </a:xfrm>
              <a:custGeom>
                <a:avLst/>
                <a:gdLst/>
                <a:ahLst/>
                <a:cxnLst>
                  <a:cxn ang="0">
                    <a:pos x="27" y="6"/>
                  </a:cxn>
                  <a:cxn ang="0">
                    <a:pos x="23" y="6"/>
                  </a:cxn>
                  <a:cxn ang="0">
                    <a:pos x="19" y="5"/>
                  </a:cxn>
                  <a:cxn ang="0">
                    <a:pos x="9" y="9"/>
                  </a:cxn>
                  <a:cxn ang="0">
                    <a:pos x="0" y="6"/>
                  </a:cxn>
                  <a:cxn ang="0">
                    <a:pos x="7" y="1"/>
                  </a:cxn>
                  <a:cxn ang="0">
                    <a:pos x="16" y="3"/>
                  </a:cxn>
                  <a:cxn ang="0">
                    <a:pos x="16" y="0"/>
                  </a:cxn>
                  <a:cxn ang="0">
                    <a:pos x="27" y="0"/>
                  </a:cxn>
                  <a:cxn ang="0">
                    <a:pos x="27" y="6"/>
                  </a:cxn>
                </a:cxnLst>
                <a:rect l="0" t="0" r="r" b="b"/>
                <a:pathLst>
                  <a:path w="27" h="9">
                    <a:moveTo>
                      <a:pt x="27" y="6"/>
                    </a:moveTo>
                    <a:cubicBezTo>
                      <a:pt x="23" y="6"/>
                      <a:pt x="23" y="6"/>
                      <a:pt x="23" y="6"/>
                    </a:cubicBezTo>
                    <a:cubicBezTo>
                      <a:pt x="19" y="5"/>
                      <a:pt x="19" y="5"/>
                      <a:pt x="19" y="5"/>
                    </a:cubicBezTo>
                    <a:cubicBezTo>
                      <a:pt x="15" y="6"/>
                      <a:pt x="13" y="9"/>
                      <a:pt x="9" y="9"/>
                    </a:cubicBezTo>
                    <a:cubicBezTo>
                      <a:pt x="5" y="9"/>
                      <a:pt x="0" y="8"/>
                      <a:pt x="0" y="6"/>
                    </a:cubicBezTo>
                    <a:cubicBezTo>
                      <a:pt x="0" y="1"/>
                      <a:pt x="3" y="1"/>
                      <a:pt x="7" y="1"/>
                    </a:cubicBezTo>
                    <a:cubicBezTo>
                      <a:pt x="11" y="1"/>
                      <a:pt x="13" y="2"/>
                      <a:pt x="16" y="3"/>
                    </a:cubicBezTo>
                    <a:cubicBezTo>
                      <a:pt x="16" y="2"/>
                      <a:pt x="16" y="1"/>
                      <a:pt x="16" y="0"/>
                    </a:cubicBezTo>
                    <a:cubicBezTo>
                      <a:pt x="27" y="0"/>
                      <a:pt x="27" y="0"/>
                      <a:pt x="27" y="0"/>
                    </a:cubicBezTo>
                    <a:cubicBezTo>
                      <a:pt x="27" y="3"/>
                      <a:pt x="26" y="5"/>
                      <a:pt x="27" y="6"/>
                    </a:cubicBezTo>
                    <a:close/>
                  </a:path>
                </a:pathLst>
              </a:custGeom>
              <a:grpFill/>
              <a:ln w="9525">
                <a:noFill/>
                <a:round/>
              </a:ln>
            </p:spPr>
            <p:txBody>
              <a:bodyPr vert="horz" wrap="square" lIns="91440" tIns="45720" rIns="91440" bIns="45720" numCol="1" anchor="t" anchorCtr="0" compatLnSpc="1"/>
              <a:lstStyle/>
              <a:p>
                <a:endParaRPr lang="en-US" dirty="0">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291" name="Freeform 110"/>
              <p:cNvSpPr/>
              <p:nvPr/>
            </p:nvSpPr>
            <p:spPr bwMode="auto">
              <a:xfrm>
                <a:off x="6373813" y="3030538"/>
                <a:ext cx="26988" cy="19050"/>
              </a:xfrm>
              <a:custGeom>
                <a:avLst/>
                <a:gdLst/>
                <a:ahLst/>
                <a:cxnLst>
                  <a:cxn ang="0">
                    <a:pos x="15" y="14"/>
                  </a:cxn>
                  <a:cxn ang="0">
                    <a:pos x="12" y="9"/>
                  </a:cxn>
                  <a:cxn ang="0">
                    <a:pos x="0" y="4"/>
                  </a:cxn>
                  <a:cxn ang="0">
                    <a:pos x="9" y="1"/>
                  </a:cxn>
                  <a:cxn ang="0">
                    <a:pos x="13" y="1"/>
                  </a:cxn>
                  <a:cxn ang="0">
                    <a:pos x="20" y="11"/>
                  </a:cxn>
                  <a:cxn ang="0">
                    <a:pos x="16" y="14"/>
                  </a:cxn>
                  <a:cxn ang="0">
                    <a:pos x="15" y="14"/>
                  </a:cxn>
                </a:cxnLst>
                <a:rect l="0" t="0" r="r" b="b"/>
                <a:pathLst>
                  <a:path w="20" h="14">
                    <a:moveTo>
                      <a:pt x="15" y="14"/>
                    </a:moveTo>
                    <a:cubicBezTo>
                      <a:pt x="12" y="14"/>
                      <a:pt x="12" y="10"/>
                      <a:pt x="12" y="9"/>
                    </a:cubicBezTo>
                    <a:cubicBezTo>
                      <a:pt x="8" y="9"/>
                      <a:pt x="0" y="8"/>
                      <a:pt x="0" y="4"/>
                    </a:cubicBezTo>
                    <a:cubicBezTo>
                      <a:pt x="0" y="0"/>
                      <a:pt x="6" y="1"/>
                      <a:pt x="9" y="1"/>
                    </a:cubicBezTo>
                    <a:cubicBezTo>
                      <a:pt x="10" y="1"/>
                      <a:pt x="12" y="1"/>
                      <a:pt x="13" y="1"/>
                    </a:cubicBezTo>
                    <a:cubicBezTo>
                      <a:pt x="13" y="7"/>
                      <a:pt x="20" y="6"/>
                      <a:pt x="20" y="11"/>
                    </a:cubicBezTo>
                    <a:cubicBezTo>
                      <a:pt x="20" y="13"/>
                      <a:pt x="18" y="14"/>
                      <a:pt x="16" y="14"/>
                    </a:cubicBezTo>
                    <a:cubicBezTo>
                      <a:pt x="16" y="14"/>
                      <a:pt x="15" y="14"/>
                      <a:pt x="15" y="14"/>
                    </a:cubicBezTo>
                    <a:close/>
                  </a:path>
                </a:pathLst>
              </a:custGeom>
              <a:grpFill/>
              <a:ln w="9525">
                <a:noFill/>
                <a:round/>
              </a:ln>
            </p:spPr>
            <p:txBody>
              <a:bodyPr vert="horz" wrap="square" lIns="91440" tIns="45720" rIns="91440" bIns="45720" numCol="1" anchor="t" anchorCtr="0" compatLnSpc="1"/>
              <a:lstStyle/>
              <a:p>
                <a:endParaRPr lang="en-US" dirty="0">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292" name="Freeform 111"/>
              <p:cNvSpPr/>
              <p:nvPr/>
            </p:nvSpPr>
            <p:spPr bwMode="auto">
              <a:xfrm>
                <a:off x="6323013" y="3014663"/>
                <a:ext cx="11113" cy="11113"/>
              </a:xfrm>
              <a:custGeom>
                <a:avLst/>
                <a:gdLst/>
                <a:ahLst/>
                <a:cxnLst>
                  <a:cxn ang="0">
                    <a:pos x="0" y="0"/>
                  </a:cxn>
                  <a:cxn ang="0">
                    <a:pos x="4" y="0"/>
                  </a:cxn>
                  <a:cxn ang="0">
                    <a:pos x="8" y="3"/>
                  </a:cxn>
                  <a:cxn ang="0">
                    <a:pos x="3" y="8"/>
                  </a:cxn>
                  <a:cxn ang="0">
                    <a:pos x="0" y="5"/>
                  </a:cxn>
                  <a:cxn ang="0">
                    <a:pos x="0" y="0"/>
                  </a:cxn>
                </a:cxnLst>
                <a:rect l="0" t="0" r="r" b="b"/>
                <a:pathLst>
                  <a:path w="8" h="8">
                    <a:moveTo>
                      <a:pt x="0" y="0"/>
                    </a:moveTo>
                    <a:cubicBezTo>
                      <a:pt x="1" y="0"/>
                      <a:pt x="2" y="0"/>
                      <a:pt x="4" y="0"/>
                    </a:cubicBezTo>
                    <a:cubicBezTo>
                      <a:pt x="6" y="0"/>
                      <a:pt x="6" y="2"/>
                      <a:pt x="8" y="3"/>
                    </a:cubicBezTo>
                    <a:cubicBezTo>
                      <a:pt x="7" y="6"/>
                      <a:pt x="5" y="8"/>
                      <a:pt x="3" y="8"/>
                    </a:cubicBezTo>
                    <a:cubicBezTo>
                      <a:pt x="2" y="8"/>
                      <a:pt x="0" y="6"/>
                      <a:pt x="0" y="5"/>
                    </a:cubicBezTo>
                    <a:cubicBezTo>
                      <a:pt x="0" y="3"/>
                      <a:pt x="0" y="2"/>
                      <a:pt x="0" y="0"/>
                    </a:cubicBezTo>
                    <a:close/>
                  </a:path>
                </a:pathLst>
              </a:custGeom>
              <a:grpFill/>
              <a:ln w="9525">
                <a:noFill/>
                <a:round/>
              </a:ln>
            </p:spPr>
            <p:txBody>
              <a:bodyPr vert="horz" wrap="square" lIns="91440" tIns="45720" rIns="91440" bIns="45720" numCol="1" anchor="t" anchorCtr="0" compatLnSpc="1"/>
              <a:lstStyle/>
              <a:p>
                <a:endParaRPr lang="en-US" dirty="0">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293" name="Freeform 112"/>
              <p:cNvSpPr/>
              <p:nvPr/>
            </p:nvSpPr>
            <p:spPr bwMode="auto">
              <a:xfrm>
                <a:off x="6448425" y="3016250"/>
                <a:ext cx="58738" cy="34925"/>
              </a:xfrm>
              <a:custGeom>
                <a:avLst/>
                <a:gdLst/>
                <a:ahLst/>
                <a:cxnLst>
                  <a:cxn ang="0">
                    <a:pos x="19" y="13"/>
                  </a:cxn>
                  <a:cxn ang="0">
                    <a:pos x="17" y="19"/>
                  </a:cxn>
                  <a:cxn ang="0">
                    <a:pos x="3" y="26"/>
                  </a:cxn>
                  <a:cxn ang="0">
                    <a:pos x="0" y="22"/>
                  </a:cxn>
                  <a:cxn ang="0">
                    <a:pos x="15" y="10"/>
                  </a:cxn>
                  <a:cxn ang="0">
                    <a:pos x="17" y="6"/>
                  </a:cxn>
                  <a:cxn ang="0">
                    <a:pos x="45" y="3"/>
                  </a:cxn>
                  <a:cxn ang="0">
                    <a:pos x="19" y="13"/>
                  </a:cxn>
                </a:cxnLst>
                <a:rect l="0" t="0" r="r" b="b"/>
                <a:pathLst>
                  <a:path w="45" h="26">
                    <a:moveTo>
                      <a:pt x="19" y="13"/>
                    </a:moveTo>
                    <a:cubicBezTo>
                      <a:pt x="16" y="13"/>
                      <a:pt x="19" y="17"/>
                      <a:pt x="17" y="19"/>
                    </a:cubicBezTo>
                    <a:cubicBezTo>
                      <a:pt x="15" y="21"/>
                      <a:pt x="8" y="26"/>
                      <a:pt x="3" y="26"/>
                    </a:cubicBezTo>
                    <a:cubicBezTo>
                      <a:pt x="1" y="26"/>
                      <a:pt x="0" y="24"/>
                      <a:pt x="0" y="22"/>
                    </a:cubicBezTo>
                    <a:cubicBezTo>
                      <a:pt x="0" y="12"/>
                      <a:pt x="8" y="12"/>
                      <a:pt x="15" y="10"/>
                    </a:cubicBezTo>
                    <a:cubicBezTo>
                      <a:pt x="16" y="10"/>
                      <a:pt x="16" y="7"/>
                      <a:pt x="17" y="6"/>
                    </a:cubicBezTo>
                    <a:cubicBezTo>
                      <a:pt x="21" y="2"/>
                      <a:pt x="41" y="0"/>
                      <a:pt x="45" y="3"/>
                    </a:cubicBezTo>
                    <a:cubicBezTo>
                      <a:pt x="40" y="9"/>
                      <a:pt x="26" y="13"/>
                      <a:pt x="19" y="13"/>
                    </a:cubicBezTo>
                    <a:close/>
                  </a:path>
                </a:pathLst>
              </a:custGeom>
              <a:grpFill/>
              <a:ln w="9525">
                <a:noFill/>
                <a:round/>
              </a:ln>
            </p:spPr>
            <p:txBody>
              <a:bodyPr vert="horz" wrap="square" lIns="91440" tIns="45720" rIns="91440" bIns="45720" numCol="1" anchor="t" anchorCtr="0" compatLnSpc="1"/>
              <a:lstStyle/>
              <a:p>
                <a:endParaRPr lang="en-US" dirty="0">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294" name="Freeform 113"/>
              <p:cNvSpPr/>
              <p:nvPr/>
            </p:nvSpPr>
            <p:spPr bwMode="auto">
              <a:xfrm>
                <a:off x="6489700" y="2922588"/>
                <a:ext cx="17463" cy="19050"/>
              </a:xfrm>
              <a:custGeom>
                <a:avLst/>
                <a:gdLst/>
                <a:ahLst/>
                <a:cxnLst>
                  <a:cxn ang="0">
                    <a:pos x="13" y="8"/>
                  </a:cxn>
                  <a:cxn ang="0">
                    <a:pos x="8" y="14"/>
                  </a:cxn>
                  <a:cxn ang="0">
                    <a:pos x="0" y="5"/>
                  </a:cxn>
                  <a:cxn ang="0">
                    <a:pos x="13" y="8"/>
                  </a:cxn>
                </a:cxnLst>
                <a:rect l="0" t="0" r="r" b="b"/>
                <a:pathLst>
                  <a:path w="13" h="14">
                    <a:moveTo>
                      <a:pt x="13" y="8"/>
                    </a:moveTo>
                    <a:cubicBezTo>
                      <a:pt x="13" y="9"/>
                      <a:pt x="10" y="14"/>
                      <a:pt x="8" y="14"/>
                    </a:cubicBezTo>
                    <a:cubicBezTo>
                      <a:pt x="6" y="14"/>
                      <a:pt x="0" y="9"/>
                      <a:pt x="0" y="5"/>
                    </a:cubicBezTo>
                    <a:cubicBezTo>
                      <a:pt x="0" y="0"/>
                      <a:pt x="13" y="4"/>
                      <a:pt x="13" y="8"/>
                    </a:cubicBezTo>
                    <a:close/>
                  </a:path>
                </a:pathLst>
              </a:custGeom>
              <a:grpFill/>
              <a:ln w="9525">
                <a:noFill/>
                <a:round/>
              </a:ln>
            </p:spPr>
            <p:txBody>
              <a:bodyPr vert="horz" wrap="square" lIns="91440" tIns="45720" rIns="91440" bIns="45720" numCol="1" anchor="t" anchorCtr="0" compatLnSpc="1"/>
              <a:lstStyle/>
              <a:p>
                <a:endParaRPr lang="en-US" dirty="0">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295" name="Freeform 114"/>
              <p:cNvSpPr/>
              <p:nvPr/>
            </p:nvSpPr>
            <p:spPr bwMode="auto">
              <a:xfrm>
                <a:off x="6519863" y="2924175"/>
                <a:ext cx="47625" cy="14288"/>
              </a:xfrm>
              <a:custGeom>
                <a:avLst/>
                <a:gdLst/>
                <a:ahLst/>
                <a:cxnLst>
                  <a:cxn ang="0">
                    <a:pos x="31" y="2"/>
                  </a:cxn>
                  <a:cxn ang="0">
                    <a:pos x="36" y="10"/>
                  </a:cxn>
                  <a:cxn ang="0">
                    <a:pos x="34" y="10"/>
                  </a:cxn>
                  <a:cxn ang="0">
                    <a:pos x="18" y="6"/>
                  </a:cxn>
                  <a:cxn ang="0">
                    <a:pos x="8" y="6"/>
                  </a:cxn>
                  <a:cxn ang="0">
                    <a:pos x="0" y="4"/>
                  </a:cxn>
                  <a:cxn ang="0">
                    <a:pos x="3" y="0"/>
                  </a:cxn>
                  <a:cxn ang="0">
                    <a:pos x="23" y="0"/>
                  </a:cxn>
                  <a:cxn ang="0">
                    <a:pos x="30" y="2"/>
                  </a:cxn>
                  <a:cxn ang="0">
                    <a:pos x="31" y="2"/>
                  </a:cxn>
                </a:cxnLst>
                <a:rect l="0" t="0" r="r" b="b"/>
                <a:pathLst>
                  <a:path w="36" h="10">
                    <a:moveTo>
                      <a:pt x="31" y="2"/>
                    </a:moveTo>
                    <a:cubicBezTo>
                      <a:pt x="32" y="5"/>
                      <a:pt x="36" y="6"/>
                      <a:pt x="36" y="10"/>
                    </a:cubicBezTo>
                    <a:cubicBezTo>
                      <a:pt x="36" y="10"/>
                      <a:pt x="35" y="10"/>
                      <a:pt x="34" y="10"/>
                    </a:cubicBezTo>
                    <a:cubicBezTo>
                      <a:pt x="28" y="10"/>
                      <a:pt x="25" y="6"/>
                      <a:pt x="18" y="6"/>
                    </a:cubicBezTo>
                    <a:cubicBezTo>
                      <a:pt x="14" y="6"/>
                      <a:pt x="12" y="6"/>
                      <a:pt x="8" y="6"/>
                    </a:cubicBezTo>
                    <a:cubicBezTo>
                      <a:pt x="6" y="6"/>
                      <a:pt x="0" y="4"/>
                      <a:pt x="0" y="4"/>
                    </a:cubicBezTo>
                    <a:cubicBezTo>
                      <a:pt x="0" y="2"/>
                      <a:pt x="3" y="1"/>
                      <a:pt x="3" y="0"/>
                    </a:cubicBezTo>
                    <a:cubicBezTo>
                      <a:pt x="23" y="0"/>
                      <a:pt x="23" y="0"/>
                      <a:pt x="23" y="0"/>
                    </a:cubicBezTo>
                    <a:cubicBezTo>
                      <a:pt x="24" y="3"/>
                      <a:pt x="27" y="2"/>
                      <a:pt x="30" y="2"/>
                    </a:cubicBezTo>
                    <a:lnTo>
                      <a:pt x="31" y="2"/>
                    </a:lnTo>
                    <a:close/>
                  </a:path>
                </a:pathLst>
              </a:custGeom>
              <a:grpFill/>
              <a:ln w="9525">
                <a:noFill/>
                <a:round/>
              </a:ln>
            </p:spPr>
            <p:txBody>
              <a:bodyPr vert="horz" wrap="square" lIns="91440" tIns="45720" rIns="91440" bIns="45720" numCol="1" anchor="t" anchorCtr="0" compatLnSpc="1"/>
              <a:lstStyle/>
              <a:p>
                <a:endParaRPr lang="en-US" dirty="0">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296" name="Freeform 115"/>
              <p:cNvSpPr/>
              <p:nvPr/>
            </p:nvSpPr>
            <p:spPr bwMode="auto">
              <a:xfrm>
                <a:off x="6513513" y="2836863"/>
                <a:ext cx="19050" cy="46038"/>
              </a:xfrm>
              <a:custGeom>
                <a:avLst/>
                <a:gdLst/>
                <a:ahLst/>
                <a:cxnLst>
                  <a:cxn ang="0">
                    <a:pos x="4" y="28"/>
                  </a:cxn>
                  <a:cxn ang="0">
                    <a:pos x="4" y="25"/>
                  </a:cxn>
                  <a:cxn ang="0">
                    <a:pos x="14" y="24"/>
                  </a:cxn>
                  <a:cxn ang="0">
                    <a:pos x="11" y="17"/>
                  </a:cxn>
                  <a:cxn ang="0">
                    <a:pos x="15" y="12"/>
                  </a:cxn>
                  <a:cxn ang="0">
                    <a:pos x="4" y="0"/>
                  </a:cxn>
                  <a:cxn ang="0">
                    <a:pos x="0" y="9"/>
                  </a:cxn>
                  <a:cxn ang="0">
                    <a:pos x="3" y="21"/>
                  </a:cxn>
                  <a:cxn ang="0">
                    <a:pos x="3" y="27"/>
                  </a:cxn>
                  <a:cxn ang="0">
                    <a:pos x="9" y="35"/>
                  </a:cxn>
                  <a:cxn ang="0">
                    <a:pos x="4" y="28"/>
                  </a:cxn>
                </a:cxnLst>
                <a:rect l="0" t="0" r="r" b="b"/>
                <a:pathLst>
                  <a:path w="15" h="35">
                    <a:moveTo>
                      <a:pt x="4" y="28"/>
                    </a:moveTo>
                    <a:cubicBezTo>
                      <a:pt x="4" y="25"/>
                      <a:pt x="4" y="25"/>
                      <a:pt x="4" y="25"/>
                    </a:cubicBezTo>
                    <a:cubicBezTo>
                      <a:pt x="8" y="25"/>
                      <a:pt x="12" y="24"/>
                      <a:pt x="14" y="24"/>
                    </a:cubicBezTo>
                    <a:cubicBezTo>
                      <a:pt x="14" y="20"/>
                      <a:pt x="11" y="20"/>
                      <a:pt x="11" y="17"/>
                    </a:cubicBezTo>
                    <a:cubicBezTo>
                      <a:pt x="11" y="15"/>
                      <a:pt x="15" y="14"/>
                      <a:pt x="15" y="12"/>
                    </a:cubicBezTo>
                    <a:cubicBezTo>
                      <a:pt x="8" y="10"/>
                      <a:pt x="4" y="6"/>
                      <a:pt x="4" y="0"/>
                    </a:cubicBezTo>
                    <a:cubicBezTo>
                      <a:pt x="0" y="2"/>
                      <a:pt x="0" y="5"/>
                      <a:pt x="0" y="9"/>
                    </a:cubicBezTo>
                    <a:cubicBezTo>
                      <a:pt x="0" y="15"/>
                      <a:pt x="3" y="16"/>
                      <a:pt x="3" y="21"/>
                    </a:cubicBezTo>
                    <a:cubicBezTo>
                      <a:pt x="3" y="26"/>
                      <a:pt x="3" y="24"/>
                      <a:pt x="3" y="27"/>
                    </a:cubicBezTo>
                    <a:cubicBezTo>
                      <a:pt x="3" y="30"/>
                      <a:pt x="4" y="35"/>
                      <a:pt x="9" y="35"/>
                    </a:cubicBezTo>
                    <a:cubicBezTo>
                      <a:pt x="7" y="32"/>
                      <a:pt x="6" y="31"/>
                      <a:pt x="4" y="28"/>
                    </a:cubicBezTo>
                    <a:close/>
                  </a:path>
                </a:pathLst>
              </a:custGeom>
              <a:grpFill/>
              <a:ln w="9525">
                <a:noFill/>
                <a:round/>
              </a:ln>
            </p:spPr>
            <p:txBody>
              <a:bodyPr vert="horz" wrap="square" lIns="91440" tIns="45720" rIns="91440" bIns="45720" numCol="1" anchor="t" anchorCtr="0" compatLnSpc="1"/>
              <a:lstStyle/>
              <a:p>
                <a:endParaRPr lang="en-US" dirty="0">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297" name="Freeform 119"/>
              <p:cNvSpPr/>
              <p:nvPr/>
            </p:nvSpPr>
            <p:spPr bwMode="auto">
              <a:xfrm>
                <a:off x="6424613" y="2709863"/>
                <a:ext cx="76200" cy="71438"/>
              </a:xfrm>
              <a:custGeom>
                <a:avLst/>
                <a:gdLst/>
                <a:ahLst/>
                <a:cxnLst>
                  <a:cxn ang="0">
                    <a:pos x="48" y="38"/>
                  </a:cxn>
                  <a:cxn ang="0">
                    <a:pos x="46" y="35"/>
                  </a:cxn>
                  <a:cxn ang="0">
                    <a:pos x="42" y="40"/>
                  </a:cxn>
                  <a:cxn ang="0">
                    <a:pos x="47" y="48"/>
                  </a:cxn>
                  <a:cxn ang="0">
                    <a:pos x="42" y="53"/>
                  </a:cxn>
                  <a:cxn ang="0">
                    <a:pos x="40" y="50"/>
                  </a:cxn>
                  <a:cxn ang="0">
                    <a:pos x="36" y="51"/>
                  </a:cxn>
                  <a:cxn ang="0">
                    <a:pos x="26" y="37"/>
                  </a:cxn>
                  <a:cxn ang="0">
                    <a:pos x="28" y="32"/>
                  </a:cxn>
                  <a:cxn ang="0">
                    <a:pos x="27" y="29"/>
                  </a:cxn>
                  <a:cxn ang="0">
                    <a:pos x="21" y="28"/>
                  </a:cxn>
                  <a:cxn ang="0">
                    <a:pos x="21" y="32"/>
                  </a:cxn>
                  <a:cxn ang="0">
                    <a:pos x="17" y="30"/>
                  </a:cxn>
                  <a:cxn ang="0">
                    <a:pos x="16" y="32"/>
                  </a:cxn>
                  <a:cxn ang="0">
                    <a:pos x="12" y="28"/>
                  </a:cxn>
                  <a:cxn ang="0">
                    <a:pos x="4" y="45"/>
                  </a:cxn>
                  <a:cxn ang="0">
                    <a:pos x="4" y="36"/>
                  </a:cxn>
                  <a:cxn ang="0">
                    <a:pos x="2" y="32"/>
                  </a:cxn>
                  <a:cxn ang="0">
                    <a:pos x="5" y="22"/>
                  </a:cxn>
                  <a:cxn ang="0">
                    <a:pos x="19" y="14"/>
                  </a:cxn>
                  <a:cxn ang="0">
                    <a:pos x="26" y="20"/>
                  </a:cxn>
                  <a:cxn ang="0">
                    <a:pos x="28" y="20"/>
                  </a:cxn>
                  <a:cxn ang="0">
                    <a:pos x="32" y="15"/>
                  </a:cxn>
                  <a:cxn ang="0">
                    <a:pos x="41" y="9"/>
                  </a:cxn>
                  <a:cxn ang="0">
                    <a:pos x="42" y="0"/>
                  </a:cxn>
                  <a:cxn ang="0">
                    <a:pos x="48" y="4"/>
                  </a:cxn>
                  <a:cxn ang="0">
                    <a:pos x="58" y="33"/>
                  </a:cxn>
                  <a:cxn ang="0">
                    <a:pos x="53" y="46"/>
                  </a:cxn>
                  <a:cxn ang="0">
                    <a:pos x="48" y="36"/>
                  </a:cxn>
                  <a:cxn ang="0">
                    <a:pos x="48" y="38"/>
                  </a:cxn>
                </a:cxnLst>
                <a:rect l="0" t="0" r="r" b="b"/>
                <a:pathLst>
                  <a:path w="58" h="53">
                    <a:moveTo>
                      <a:pt x="48" y="38"/>
                    </a:moveTo>
                    <a:cubicBezTo>
                      <a:pt x="48" y="37"/>
                      <a:pt x="47" y="36"/>
                      <a:pt x="46" y="35"/>
                    </a:cubicBezTo>
                    <a:cubicBezTo>
                      <a:pt x="44" y="37"/>
                      <a:pt x="42" y="38"/>
                      <a:pt x="42" y="40"/>
                    </a:cubicBezTo>
                    <a:cubicBezTo>
                      <a:pt x="42" y="43"/>
                      <a:pt x="47" y="44"/>
                      <a:pt x="47" y="48"/>
                    </a:cubicBezTo>
                    <a:cubicBezTo>
                      <a:pt x="47" y="51"/>
                      <a:pt x="45" y="53"/>
                      <a:pt x="42" y="53"/>
                    </a:cubicBezTo>
                    <a:cubicBezTo>
                      <a:pt x="41" y="53"/>
                      <a:pt x="40" y="51"/>
                      <a:pt x="40" y="50"/>
                    </a:cubicBezTo>
                    <a:cubicBezTo>
                      <a:pt x="39" y="51"/>
                      <a:pt x="37" y="51"/>
                      <a:pt x="36" y="51"/>
                    </a:cubicBezTo>
                    <a:cubicBezTo>
                      <a:pt x="31" y="51"/>
                      <a:pt x="26" y="44"/>
                      <a:pt x="26" y="37"/>
                    </a:cubicBezTo>
                    <a:cubicBezTo>
                      <a:pt x="26" y="34"/>
                      <a:pt x="27" y="33"/>
                      <a:pt x="28" y="32"/>
                    </a:cubicBezTo>
                    <a:cubicBezTo>
                      <a:pt x="28" y="31"/>
                      <a:pt x="27" y="30"/>
                      <a:pt x="27" y="29"/>
                    </a:cubicBezTo>
                    <a:cubicBezTo>
                      <a:pt x="21" y="28"/>
                      <a:pt x="21" y="28"/>
                      <a:pt x="21" y="28"/>
                    </a:cubicBezTo>
                    <a:cubicBezTo>
                      <a:pt x="21" y="30"/>
                      <a:pt x="20" y="31"/>
                      <a:pt x="21" y="32"/>
                    </a:cubicBezTo>
                    <a:cubicBezTo>
                      <a:pt x="18" y="32"/>
                      <a:pt x="18" y="31"/>
                      <a:pt x="17" y="30"/>
                    </a:cubicBezTo>
                    <a:cubicBezTo>
                      <a:pt x="17" y="30"/>
                      <a:pt x="16" y="31"/>
                      <a:pt x="16" y="32"/>
                    </a:cubicBezTo>
                    <a:cubicBezTo>
                      <a:pt x="14" y="31"/>
                      <a:pt x="12" y="28"/>
                      <a:pt x="12" y="28"/>
                    </a:cubicBezTo>
                    <a:cubicBezTo>
                      <a:pt x="8" y="32"/>
                      <a:pt x="8" y="45"/>
                      <a:pt x="4" y="45"/>
                    </a:cubicBezTo>
                    <a:cubicBezTo>
                      <a:pt x="0" y="45"/>
                      <a:pt x="4" y="37"/>
                      <a:pt x="4" y="36"/>
                    </a:cubicBezTo>
                    <a:cubicBezTo>
                      <a:pt x="4" y="35"/>
                      <a:pt x="2" y="33"/>
                      <a:pt x="2" y="32"/>
                    </a:cubicBezTo>
                    <a:cubicBezTo>
                      <a:pt x="2" y="28"/>
                      <a:pt x="4" y="26"/>
                      <a:pt x="5" y="22"/>
                    </a:cubicBezTo>
                    <a:cubicBezTo>
                      <a:pt x="13" y="22"/>
                      <a:pt x="11" y="14"/>
                      <a:pt x="19" y="14"/>
                    </a:cubicBezTo>
                    <a:cubicBezTo>
                      <a:pt x="24" y="14"/>
                      <a:pt x="23" y="20"/>
                      <a:pt x="26" y="20"/>
                    </a:cubicBezTo>
                    <a:cubicBezTo>
                      <a:pt x="27" y="20"/>
                      <a:pt x="27" y="20"/>
                      <a:pt x="28" y="20"/>
                    </a:cubicBezTo>
                    <a:cubicBezTo>
                      <a:pt x="28" y="18"/>
                      <a:pt x="30" y="16"/>
                      <a:pt x="32" y="15"/>
                    </a:cubicBezTo>
                    <a:cubicBezTo>
                      <a:pt x="32" y="10"/>
                      <a:pt x="39" y="12"/>
                      <a:pt x="41" y="9"/>
                    </a:cubicBezTo>
                    <a:cubicBezTo>
                      <a:pt x="42" y="7"/>
                      <a:pt x="42" y="1"/>
                      <a:pt x="42" y="0"/>
                    </a:cubicBezTo>
                    <a:cubicBezTo>
                      <a:pt x="45" y="0"/>
                      <a:pt x="47" y="2"/>
                      <a:pt x="48" y="4"/>
                    </a:cubicBezTo>
                    <a:cubicBezTo>
                      <a:pt x="51" y="7"/>
                      <a:pt x="58" y="30"/>
                      <a:pt x="58" y="33"/>
                    </a:cubicBezTo>
                    <a:cubicBezTo>
                      <a:pt x="58" y="37"/>
                      <a:pt x="53" y="39"/>
                      <a:pt x="53" y="46"/>
                    </a:cubicBezTo>
                    <a:cubicBezTo>
                      <a:pt x="51" y="46"/>
                      <a:pt x="48" y="37"/>
                      <a:pt x="48" y="36"/>
                    </a:cubicBezTo>
                    <a:lnTo>
                      <a:pt x="48" y="38"/>
                    </a:lnTo>
                    <a:close/>
                  </a:path>
                </a:pathLst>
              </a:custGeom>
              <a:grpFill/>
              <a:ln w="9525">
                <a:noFill/>
                <a:round/>
              </a:ln>
            </p:spPr>
            <p:txBody>
              <a:bodyPr vert="horz" wrap="square" lIns="91440" tIns="45720" rIns="91440" bIns="45720" numCol="1" anchor="t" anchorCtr="0" compatLnSpc="1"/>
              <a:lstStyle/>
              <a:p>
                <a:endParaRPr lang="en-US" dirty="0">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298" name="Freeform 120"/>
              <p:cNvSpPr/>
              <p:nvPr/>
            </p:nvSpPr>
            <p:spPr bwMode="auto">
              <a:xfrm>
                <a:off x="6354763" y="2690813"/>
                <a:ext cx="36513" cy="39688"/>
              </a:xfrm>
              <a:custGeom>
                <a:avLst/>
                <a:gdLst/>
                <a:ahLst/>
                <a:cxnLst>
                  <a:cxn ang="0">
                    <a:pos x="3" y="29"/>
                  </a:cxn>
                  <a:cxn ang="0">
                    <a:pos x="0" y="29"/>
                  </a:cxn>
                  <a:cxn ang="0">
                    <a:pos x="22" y="5"/>
                  </a:cxn>
                  <a:cxn ang="0">
                    <a:pos x="25" y="0"/>
                  </a:cxn>
                  <a:cxn ang="0">
                    <a:pos x="28" y="6"/>
                  </a:cxn>
                  <a:cxn ang="0">
                    <a:pos x="24" y="9"/>
                  </a:cxn>
                  <a:cxn ang="0">
                    <a:pos x="17" y="13"/>
                  </a:cxn>
                  <a:cxn ang="0">
                    <a:pos x="3" y="29"/>
                  </a:cxn>
                </a:cxnLst>
                <a:rect l="0" t="0" r="r" b="b"/>
                <a:pathLst>
                  <a:path w="28" h="29">
                    <a:moveTo>
                      <a:pt x="3" y="29"/>
                    </a:moveTo>
                    <a:cubicBezTo>
                      <a:pt x="0" y="29"/>
                      <a:pt x="0" y="29"/>
                      <a:pt x="0" y="29"/>
                    </a:cubicBezTo>
                    <a:cubicBezTo>
                      <a:pt x="4" y="18"/>
                      <a:pt x="18" y="13"/>
                      <a:pt x="22" y="5"/>
                    </a:cubicBezTo>
                    <a:cubicBezTo>
                      <a:pt x="23" y="3"/>
                      <a:pt x="23" y="1"/>
                      <a:pt x="25" y="0"/>
                    </a:cubicBezTo>
                    <a:cubicBezTo>
                      <a:pt x="24" y="4"/>
                      <a:pt x="26" y="5"/>
                      <a:pt x="28" y="6"/>
                    </a:cubicBezTo>
                    <a:cubicBezTo>
                      <a:pt x="26" y="8"/>
                      <a:pt x="26" y="9"/>
                      <a:pt x="24" y="9"/>
                    </a:cubicBezTo>
                    <a:cubicBezTo>
                      <a:pt x="23" y="12"/>
                      <a:pt x="20" y="13"/>
                      <a:pt x="17" y="13"/>
                    </a:cubicBezTo>
                    <a:cubicBezTo>
                      <a:pt x="15" y="22"/>
                      <a:pt x="8" y="26"/>
                      <a:pt x="3" y="29"/>
                    </a:cubicBezTo>
                    <a:close/>
                  </a:path>
                </a:pathLst>
              </a:custGeom>
              <a:grpFill/>
              <a:ln w="9525">
                <a:noFill/>
                <a:round/>
              </a:ln>
            </p:spPr>
            <p:txBody>
              <a:bodyPr vert="horz" wrap="square" lIns="91440" tIns="45720" rIns="91440" bIns="45720" numCol="1" anchor="t" anchorCtr="0" compatLnSpc="1"/>
              <a:lstStyle/>
              <a:p>
                <a:endParaRPr lang="en-US" dirty="0">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299" name="Freeform 121"/>
              <p:cNvSpPr/>
              <p:nvPr/>
            </p:nvSpPr>
            <p:spPr bwMode="auto">
              <a:xfrm>
                <a:off x="6383338" y="2563813"/>
                <a:ext cx="71438" cy="101600"/>
              </a:xfrm>
              <a:custGeom>
                <a:avLst/>
                <a:gdLst/>
                <a:ahLst/>
                <a:cxnLst>
                  <a:cxn ang="0">
                    <a:pos x="4" y="31"/>
                  </a:cxn>
                  <a:cxn ang="0">
                    <a:pos x="6" y="20"/>
                  </a:cxn>
                  <a:cxn ang="0">
                    <a:pos x="5" y="7"/>
                  </a:cxn>
                  <a:cxn ang="0">
                    <a:pos x="9" y="0"/>
                  </a:cxn>
                  <a:cxn ang="0">
                    <a:pos x="16" y="7"/>
                  </a:cxn>
                  <a:cxn ang="0">
                    <a:pos x="21" y="3"/>
                  </a:cxn>
                  <a:cxn ang="0">
                    <a:pos x="22" y="5"/>
                  </a:cxn>
                  <a:cxn ang="0">
                    <a:pos x="23" y="8"/>
                  </a:cxn>
                  <a:cxn ang="0">
                    <a:pos x="28" y="25"/>
                  </a:cxn>
                  <a:cxn ang="0">
                    <a:pos x="20" y="42"/>
                  </a:cxn>
                  <a:cxn ang="0">
                    <a:pos x="30" y="59"/>
                  </a:cxn>
                  <a:cxn ang="0">
                    <a:pos x="30" y="58"/>
                  </a:cxn>
                  <a:cxn ang="0">
                    <a:pos x="34" y="55"/>
                  </a:cxn>
                  <a:cxn ang="0">
                    <a:pos x="43" y="64"/>
                  </a:cxn>
                  <a:cxn ang="0">
                    <a:pos x="46" y="61"/>
                  </a:cxn>
                  <a:cxn ang="0">
                    <a:pos x="49" y="62"/>
                  </a:cxn>
                  <a:cxn ang="0">
                    <a:pos x="46" y="66"/>
                  </a:cxn>
                  <a:cxn ang="0">
                    <a:pos x="49" y="66"/>
                  </a:cxn>
                  <a:cxn ang="0">
                    <a:pos x="54" y="71"/>
                  </a:cxn>
                  <a:cxn ang="0">
                    <a:pos x="54" y="74"/>
                  </a:cxn>
                  <a:cxn ang="0">
                    <a:pos x="53" y="76"/>
                  </a:cxn>
                  <a:cxn ang="0">
                    <a:pos x="51" y="73"/>
                  </a:cxn>
                  <a:cxn ang="0">
                    <a:pos x="36" y="61"/>
                  </a:cxn>
                  <a:cxn ang="0">
                    <a:pos x="37" y="69"/>
                  </a:cxn>
                  <a:cxn ang="0">
                    <a:pos x="25" y="60"/>
                  </a:cxn>
                  <a:cxn ang="0">
                    <a:pos x="19" y="62"/>
                  </a:cxn>
                  <a:cxn ang="0">
                    <a:pos x="13" y="57"/>
                  </a:cxn>
                  <a:cxn ang="0">
                    <a:pos x="15" y="53"/>
                  </a:cxn>
                  <a:cxn ang="0">
                    <a:pos x="15" y="49"/>
                  </a:cxn>
                  <a:cxn ang="0">
                    <a:pos x="13" y="49"/>
                  </a:cxn>
                  <a:cxn ang="0">
                    <a:pos x="10" y="51"/>
                  </a:cxn>
                  <a:cxn ang="0">
                    <a:pos x="1" y="44"/>
                  </a:cxn>
                  <a:cxn ang="0">
                    <a:pos x="4" y="31"/>
                  </a:cxn>
                </a:cxnLst>
                <a:rect l="0" t="0" r="r" b="b"/>
                <a:pathLst>
                  <a:path w="54" h="76">
                    <a:moveTo>
                      <a:pt x="4" y="31"/>
                    </a:moveTo>
                    <a:cubicBezTo>
                      <a:pt x="6" y="28"/>
                      <a:pt x="6" y="23"/>
                      <a:pt x="6" y="20"/>
                    </a:cubicBezTo>
                    <a:cubicBezTo>
                      <a:pt x="7" y="15"/>
                      <a:pt x="5" y="12"/>
                      <a:pt x="5" y="7"/>
                    </a:cubicBezTo>
                    <a:cubicBezTo>
                      <a:pt x="5" y="3"/>
                      <a:pt x="6" y="0"/>
                      <a:pt x="9" y="0"/>
                    </a:cubicBezTo>
                    <a:cubicBezTo>
                      <a:pt x="13" y="0"/>
                      <a:pt x="12" y="7"/>
                      <a:pt x="16" y="7"/>
                    </a:cubicBezTo>
                    <a:cubicBezTo>
                      <a:pt x="18" y="7"/>
                      <a:pt x="20" y="4"/>
                      <a:pt x="21" y="3"/>
                    </a:cubicBezTo>
                    <a:cubicBezTo>
                      <a:pt x="21" y="3"/>
                      <a:pt x="22" y="4"/>
                      <a:pt x="22" y="5"/>
                    </a:cubicBezTo>
                    <a:cubicBezTo>
                      <a:pt x="22" y="6"/>
                      <a:pt x="23" y="7"/>
                      <a:pt x="23" y="8"/>
                    </a:cubicBezTo>
                    <a:cubicBezTo>
                      <a:pt x="23" y="13"/>
                      <a:pt x="28" y="18"/>
                      <a:pt x="28" y="25"/>
                    </a:cubicBezTo>
                    <a:cubicBezTo>
                      <a:pt x="28" y="33"/>
                      <a:pt x="20" y="34"/>
                      <a:pt x="20" y="42"/>
                    </a:cubicBezTo>
                    <a:cubicBezTo>
                      <a:pt x="20" y="48"/>
                      <a:pt x="26" y="57"/>
                      <a:pt x="30" y="59"/>
                    </a:cubicBezTo>
                    <a:cubicBezTo>
                      <a:pt x="30" y="59"/>
                      <a:pt x="30" y="58"/>
                      <a:pt x="30" y="58"/>
                    </a:cubicBezTo>
                    <a:cubicBezTo>
                      <a:pt x="30" y="56"/>
                      <a:pt x="32" y="54"/>
                      <a:pt x="34" y="55"/>
                    </a:cubicBezTo>
                    <a:cubicBezTo>
                      <a:pt x="39" y="55"/>
                      <a:pt x="40" y="63"/>
                      <a:pt x="43" y="64"/>
                    </a:cubicBezTo>
                    <a:cubicBezTo>
                      <a:pt x="44" y="64"/>
                      <a:pt x="45" y="61"/>
                      <a:pt x="46" y="61"/>
                    </a:cubicBezTo>
                    <a:cubicBezTo>
                      <a:pt x="47" y="61"/>
                      <a:pt x="48" y="62"/>
                      <a:pt x="49" y="62"/>
                    </a:cubicBezTo>
                    <a:cubicBezTo>
                      <a:pt x="48" y="64"/>
                      <a:pt x="46" y="64"/>
                      <a:pt x="46" y="66"/>
                    </a:cubicBezTo>
                    <a:cubicBezTo>
                      <a:pt x="46" y="67"/>
                      <a:pt x="48" y="67"/>
                      <a:pt x="49" y="66"/>
                    </a:cubicBezTo>
                    <a:cubicBezTo>
                      <a:pt x="49" y="69"/>
                      <a:pt x="51" y="71"/>
                      <a:pt x="54" y="71"/>
                    </a:cubicBezTo>
                    <a:cubicBezTo>
                      <a:pt x="54" y="72"/>
                      <a:pt x="54" y="73"/>
                      <a:pt x="54" y="74"/>
                    </a:cubicBezTo>
                    <a:cubicBezTo>
                      <a:pt x="54" y="75"/>
                      <a:pt x="53" y="76"/>
                      <a:pt x="53" y="76"/>
                    </a:cubicBezTo>
                    <a:cubicBezTo>
                      <a:pt x="51" y="76"/>
                      <a:pt x="51" y="74"/>
                      <a:pt x="51" y="73"/>
                    </a:cubicBezTo>
                    <a:cubicBezTo>
                      <a:pt x="48" y="69"/>
                      <a:pt x="39" y="65"/>
                      <a:pt x="36" y="61"/>
                    </a:cubicBezTo>
                    <a:cubicBezTo>
                      <a:pt x="34" y="64"/>
                      <a:pt x="35" y="66"/>
                      <a:pt x="37" y="69"/>
                    </a:cubicBezTo>
                    <a:cubicBezTo>
                      <a:pt x="31" y="69"/>
                      <a:pt x="31" y="60"/>
                      <a:pt x="25" y="60"/>
                    </a:cubicBezTo>
                    <a:cubicBezTo>
                      <a:pt x="23" y="60"/>
                      <a:pt x="21" y="62"/>
                      <a:pt x="19" y="62"/>
                    </a:cubicBezTo>
                    <a:cubicBezTo>
                      <a:pt x="16" y="62"/>
                      <a:pt x="13" y="59"/>
                      <a:pt x="13" y="57"/>
                    </a:cubicBezTo>
                    <a:cubicBezTo>
                      <a:pt x="13" y="55"/>
                      <a:pt x="14" y="53"/>
                      <a:pt x="15" y="53"/>
                    </a:cubicBezTo>
                    <a:cubicBezTo>
                      <a:pt x="15" y="49"/>
                      <a:pt x="15" y="49"/>
                      <a:pt x="15" y="49"/>
                    </a:cubicBezTo>
                    <a:cubicBezTo>
                      <a:pt x="13" y="49"/>
                      <a:pt x="13" y="49"/>
                      <a:pt x="13" y="49"/>
                    </a:cubicBezTo>
                    <a:cubicBezTo>
                      <a:pt x="12" y="50"/>
                      <a:pt x="11" y="51"/>
                      <a:pt x="10" y="51"/>
                    </a:cubicBezTo>
                    <a:cubicBezTo>
                      <a:pt x="8" y="51"/>
                      <a:pt x="1" y="47"/>
                      <a:pt x="1" y="44"/>
                    </a:cubicBezTo>
                    <a:cubicBezTo>
                      <a:pt x="1" y="38"/>
                      <a:pt x="0" y="30"/>
                      <a:pt x="4" y="31"/>
                    </a:cubicBezTo>
                    <a:close/>
                  </a:path>
                </a:pathLst>
              </a:custGeom>
              <a:grpFill/>
              <a:ln w="9525">
                <a:noFill/>
                <a:round/>
              </a:ln>
            </p:spPr>
            <p:txBody>
              <a:bodyPr vert="horz" wrap="square" lIns="91440" tIns="45720" rIns="91440" bIns="45720" numCol="1" anchor="t" anchorCtr="0" compatLnSpc="1"/>
              <a:lstStyle/>
              <a:p>
                <a:endParaRPr lang="en-US" dirty="0">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300" name="Freeform 122"/>
              <p:cNvSpPr/>
              <p:nvPr/>
            </p:nvSpPr>
            <p:spPr bwMode="auto">
              <a:xfrm>
                <a:off x="6457950" y="2665413"/>
                <a:ext cx="23813" cy="41275"/>
              </a:xfrm>
              <a:custGeom>
                <a:avLst/>
                <a:gdLst/>
                <a:ahLst/>
                <a:cxnLst>
                  <a:cxn ang="0">
                    <a:pos x="16" y="20"/>
                  </a:cxn>
                  <a:cxn ang="0">
                    <a:pos x="10" y="20"/>
                  </a:cxn>
                  <a:cxn ang="0">
                    <a:pos x="14" y="28"/>
                  </a:cxn>
                  <a:cxn ang="0">
                    <a:pos x="14" y="30"/>
                  </a:cxn>
                  <a:cxn ang="0">
                    <a:pos x="10" y="30"/>
                  </a:cxn>
                  <a:cxn ang="0">
                    <a:pos x="8" y="25"/>
                  </a:cxn>
                  <a:cxn ang="0">
                    <a:pos x="8" y="23"/>
                  </a:cxn>
                  <a:cxn ang="0">
                    <a:pos x="2" y="17"/>
                  </a:cxn>
                  <a:cxn ang="0">
                    <a:pos x="2" y="15"/>
                  </a:cxn>
                  <a:cxn ang="0">
                    <a:pos x="8" y="15"/>
                  </a:cxn>
                  <a:cxn ang="0">
                    <a:pos x="10" y="13"/>
                  </a:cxn>
                  <a:cxn ang="0">
                    <a:pos x="0" y="2"/>
                  </a:cxn>
                  <a:cxn ang="0">
                    <a:pos x="4" y="0"/>
                  </a:cxn>
                  <a:cxn ang="0">
                    <a:pos x="13" y="2"/>
                  </a:cxn>
                  <a:cxn ang="0">
                    <a:pos x="13" y="6"/>
                  </a:cxn>
                  <a:cxn ang="0">
                    <a:pos x="15" y="6"/>
                  </a:cxn>
                  <a:cxn ang="0">
                    <a:pos x="15" y="12"/>
                  </a:cxn>
                  <a:cxn ang="0">
                    <a:pos x="18" y="15"/>
                  </a:cxn>
                  <a:cxn ang="0">
                    <a:pos x="16" y="20"/>
                  </a:cxn>
                </a:cxnLst>
                <a:rect l="0" t="0" r="r" b="b"/>
                <a:pathLst>
                  <a:path w="18" h="30">
                    <a:moveTo>
                      <a:pt x="16" y="20"/>
                    </a:moveTo>
                    <a:cubicBezTo>
                      <a:pt x="10" y="20"/>
                      <a:pt x="10" y="20"/>
                      <a:pt x="10" y="20"/>
                    </a:cubicBezTo>
                    <a:cubicBezTo>
                      <a:pt x="11" y="23"/>
                      <a:pt x="12" y="27"/>
                      <a:pt x="14" y="28"/>
                    </a:cubicBezTo>
                    <a:cubicBezTo>
                      <a:pt x="14" y="30"/>
                      <a:pt x="14" y="30"/>
                      <a:pt x="14" y="30"/>
                    </a:cubicBezTo>
                    <a:cubicBezTo>
                      <a:pt x="13" y="30"/>
                      <a:pt x="11" y="30"/>
                      <a:pt x="10" y="30"/>
                    </a:cubicBezTo>
                    <a:cubicBezTo>
                      <a:pt x="7" y="30"/>
                      <a:pt x="7" y="27"/>
                      <a:pt x="8" y="25"/>
                    </a:cubicBezTo>
                    <a:cubicBezTo>
                      <a:pt x="8" y="23"/>
                      <a:pt x="8" y="23"/>
                      <a:pt x="8" y="23"/>
                    </a:cubicBezTo>
                    <a:cubicBezTo>
                      <a:pt x="5" y="23"/>
                      <a:pt x="3" y="19"/>
                      <a:pt x="2" y="17"/>
                    </a:cubicBezTo>
                    <a:cubicBezTo>
                      <a:pt x="2" y="15"/>
                      <a:pt x="2" y="15"/>
                      <a:pt x="2" y="15"/>
                    </a:cubicBezTo>
                    <a:cubicBezTo>
                      <a:pt x="4" y="15"/>
                      <a:pt x="7" y="15"/>
                      <a:pt x="8" y="15"/>
                    </a:cubicBezTo>
                    <a:cubicBezTo>
                      <a:pt x="8" y="15"/>
                      <a:pt x="10" y="14"/>
                      <a:pt x="10" y="13"/>
                    </a:cubicBezTo>
                    <a:cubicBezTo>
                      <a:pt x="10" y="8"/>
                      <a:pt x="1" y="5"/>
                      <a:pt x="0" y="2"/>
                    </a:cubicBezTo>
                    <a:cubicBezTo>
                      <a:pt x="1" y="1"/>
                      <a:pt x="3" y="0"/>
                      <a:pt x="4" y="0"/>
                    </a:cubicBezTo>
                    <a:cubicBezTo>
                      <a:pt x="7" y="0"/>
                      <a:pt x="9" y="2"/>
                      <a:pt x="13" y="2"/>
                    </a:cubicBezTo>
                    <a:cubicBezTo>
                      <a:pt x="13" y="3"/>
                      <a:pt x="13" y="5"/>
                      <a:pt x="13" y="6"/>
                    </a:cubicBezTo>
                    <a:cubicBezTo>
                      <a:pt x="13" y="6"/>
                      <a:pt x="14" y="6"/>
                      <a:pt x="15" y="6"/>
                    </a:cubicBezTo>
                    <a:cubicBezTo>
                      <a:pt x="15" y="8"/>
                      <a:pt x="15" y="12"/>
                      <a:pt x="15" y="12"/>
                    </a:cubicBezTo>
                    <a:cubicBezTo>
                      <a:pt x="15" y="12"/>
                      <a:pt x="18" y="15"/>
                      <a:pt x="18" y="15"/>
                    </a:cubicBezTo>
                    <a:cubicBezTo>
                      <a:pt x="18" y="18"/>
                      <a:pt x="17" y="19"/>
                      <a:pt x="16" y="20"/>
                    </a:cubicBezTo>
                    <a:close/>
                  </a:path>
                </a:pathLst>
              </a:custGeom>
              <a:grpFill/>
              <a:ln w="9525">
                <a:noFill/>
                <a:round/>
              </a:ln>
            </p:spPr>
            <p:txBody>
              <a:bodyPr vert="horz" wrap="square" lIns="91440" tIns="45720" rIns="91440" bIns="45720" numCol="1" anchor="t" anchorCtr="0" compatLnSpc="1"/>
              <a:lstStyle/>
              <a:p>
                <a:endParaRPr lang="en-US" dirty="0">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301" name="Freeform 123"/>
              <p:cNvSpPr/>
              <p:nvPr/>
            </p:nvSpPr>
            <p:spPr bwMode="auto">
              <a:xfrm>
                <a:off x="6423025" y="2676525"/>
                <a:ext cx="19050" cy="25400"/>
              </a:xfrm>
              <a:custGeom>
                <a:avLst/>
                <a:gdLst/>
                <a:ahLst/>
                <a:cxnLst>
                  <a:cxn ang="0">
                    <a:pos x="3" y="1"/>
                  </a:cxn>
                  <a:cxn ang="0">
                    <a:pos x="14" y="7"/>
                  </a:cxn>
                  <a:cxn ang="0">
                    <a:pos x="1" y="19"/>
                  </a:cxn>
                  <a:cxn ang="0">
                    <a:pos x="0" y="2"/>
                  </a:cxn>
                  <a:cxn ang="0">
                    <a:pos x="2" y="0"/>
                  </a:cxn>
                  <a:cxn ang="0">
                    <a:pos x="5" y="2"/>
                  </a:cxn>
                  <a:cxn ang="0">
                    <a:pos x="3" y="1"/>
                  </a:cxn>
                </a:cxnLst>
                <a:rect l="0" t="0" r="r" b="b"/>
                <a:pathLst>
                  <a:path w="14" h="19">
                    <a:moveTo>
                      <a:pt x="3" y="1"/>
                    </a:moveTo>
                    <a:cubicBezTo>
                      <a:pt x="4" y="3"/>
                      <a:pt x="14" y="4"/>
                      <a:pt x="14" y="7"/>
                    </a:cubicBezTo>
                    <a:cubicBezTo>
                      <a:pt x="14" y="14"/>
                      <a:pt x="5" y="17"/>
                      <a:pt x="1" y="19"/>
                    </a:cubicBezTo>
                    <a:cubicBezTo>
                      <a:pt x="1" y="13"/>
                      <a:pt x="0" y="6"/>
                      <a:pt x="0" y="2"/>
                    </a:cubicBezTo>
                    <a:cubicBezTo>
                      <a:pt x="0" y="1"/>
                      <a:pt x="2" y="0"/>
                      <a:pt x="2" y="0"/>
                    </a:cubicBezTo>
                    <a:cubicBezTo>
                      <a:pt x="3" y="0"/>
                      <a:pt x="4" y="2"/>
                      <a:pt x="5" y="2"/>
                    </a:cubicBezTo>
                    <a:lnTo>
                      <a:pt x="3" y="1"/>
                    </a:lnTo>
                    <a:close/>
                  </a:path>
                </a:pathLst>
              </a:custGeom>
              <a:grpFill/>
              <a:ln w="9525">
                <a:noFill/>
                <a:round/>
              </a:ln>
            </p:spPr>
            <p:txBody>
              <a:bodyPr vert="horz" wrap="square" lIns="91440" tIns="45720" rIns="91440" bIns="45720" numCol="1" anchor="t" anchorCtr="0" compatLnSpc="1"/>
              <a:lstStyle/>
              <a:p>
                <a:endParaRPr lang="en-US" dirty="0">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302" name="Freeform 124"/>
              <p:cNvSpPr/>
              <p:nvPr/>
            </p:nvSpPr>
            <p:spPr bwMode="auto">
              <a:xfrm>
                <a:off x="6432550" y="2692400"/>
                <a:ext cx="19050" cy="31750"/>
              </a:xfrm>
              <a:custGeom>
                <a:avLst/>
                <a:gdLst/>
                <a:ahLst/>
                <a:cxnLst>
                  <a:cxn ang="0">
                    <a:pos x="14" y="5"/>
                  </a:cxn>
                  <a:cxn ang="0">
                    <a:pos x="9" y="17"/>
                  </a:cxn>
                  <a:cxn ang="0">
                    <a:pos x="11" y="22"/>
                  </a:cxn>
                  <a:cxn ang="0">
                    <a:pos x="9" y="24"/>
                  </a:cxn>
                  <a:cxn ang="0">
                    <a:pos x="0" y="14"/>
                  </a:cxn>
                  <a:cxn ang="0">
                    <a:pos x="4" y="12"/>
                  </a:cxn>
                  <a:cxn ang="0">
                    <a:pos x="8" y="1"/>
                  </a:cxn>
                  <a:cxn ang="0">
                    <a:pos x="14" y="5"/>
                  </a:cxn>
                </a:cxnLst>
                <a:rect l="0" t="0" r="r" b="b"/>
                <a:pathLst>
                  <a:path w="14" h="24">
                    <a:moveTo>
                      <a:pt x="14" y="5"/>
                    </a:moveTo>
                    <a:cubicBezTo>
                      <a:pt x="14" y="10"/>
                      <a:pt x="10" y="13"/>
                      <a:pt x="9" y="17"/>
                    </a:cubicBezTo>
                    <a:cubicBezTo>
                      <a:pt x="9" y="21"/>
                      <a:pt x="11" y="20"/>
                      <a:pt x="11" y="22"/>
                    </a:cubicBezTo>
                    <a:cubicBezTo>
                      <a:pt x="11" y="23"/>
                      <a:pt x="10" y="24"/>
                      <a:pt x="9" y="24"/>
                    </a:cubicBezTo>
                    <a:cubicBezTo>
                      <a:pt x="7" y="24"/>
                      <a:pt x="0" y="17"/>
                      <a:pt x="0" y="14"/>
                    </a:cubicBezTo>
                    <a:cubicBezTo>
                      <a:pt x="0" y="13"/>
                      <a:pt x="3" y="12"/>
                      <a:pt x="4" y="12"/>
                    </a:cubicBezTo>
                    <a:cubicBezTo>
                      <a:pt x="4" y="11"/>
                      <a:pt x="6" y="1"/>
                      <a:pt x="8" y="1"/>
                    </a:cubicBezTo>
                    <a:cubicBezTo>
                      <a:pt x="12" y="0"/>
                      <a:pt x="14" y="3"/>
                      <a:pt x="14" y="5"/>
                    </a:cubicBezTo>
                    <a:close/>
                  </a:path>
                </a:pathLst>
              </a:custGeom>
              <a:grpFill/>
              <a:ln w="9525">
                <a:noFill/>
                <a:round/>
              </a:ln>
            </p:spPr>
            <p:txBody>
              <a:bodyPr vert="horz" wrap="square" lIns="91440" tIns="45720" rIns="91440" bIns="45720" numCol="1" anchor="t" anchorCtr="0" compatLnSpc="1"/>
              <a:lstStyle/>
              <a:p>
                <a:endParaRPr lang="en-US" dirty="0">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303" name="Freeform 125"/>
              <p:cNvSpPr/>
              <p:nvPr/>
            </p:nvSpPr>
            <p:spPr bwMode="auto">
              <a:xfrm>
                <a:off x="6450013" y="2693988"/>
                <a:ext cx="7938" cy="20638"/>
              </a:xfrm>
              <a:custGeom>
                <a:avLst/>
                <a:gdLst/>
                <a:ahLst/>
                <a:cxnLst>
                  <a:cxn ang="0">
                    <a:pos x="7" y="0"/>
                  </a:cxn>
                  <a:cxn ang="0">
                    <a:pos x="2" y="15"/>
                  </a:cxn>
                  <a:cxn ang="0">
                    <a:pos x="0" y="15"/>
                  </a:cxn>
                  <a:cxn ang="0">
                    <a:pos x="4" y="0"/>
                  </a:cxn>
                  <a:cxn ang="0">
                    <a:pos x="7" y="0"/>
                  </a:cxn>
                </a:cxnLst>
                <a:rect l="0" t="0" r="r" b="b"/>
                <a:pathLst>
                  <a:path w="7" h="15">
                    <a:moveTo>
                      <a:pt x="7" y="0"/>
                    </a:moveTo>
                    <a:cubicBezTo>
                      <a:pt x="7" y="7"/>
                      <a:pt x="2" y="9"/>
                      <a:pt x="2" y="15"/>
                    </a:cubicBezTo>
                    <a:cubicBezTo>
                      <a:pt x="2" y="15"/>
                      <a:pt x="0" y="15"/>
                      <a:pt x="0" y="15"/>
                    </a:cubicBezTo>
                    <a:cubicBezTo>
                      <a:pt x="1" y="10"/>
                      <a:pt x="4" y="7"/>
                      <a:pt x="4" y="0"/>
                    </a:cubicBezTo>
                    <a:cubicBezTo>
                      <a:pt x="5" y="0"/>
                      <a:pt x="6" y="0"/>
                      <a:pt x="7" y="0"/>
                    </a:cubicBezTo>
                    <a:close/>
                  </a:path>
                </a:pathLst>
              </a:custGeom>
              <a:grpFill/>
              <a:ln w="9525">
                <a:noFill/>
                <a:round/>
              </a:ln>
            </p:spPr>
            <p:txBody>
              <a:bodyPr vert="horz" wrap="square" lIns="91440" tIns="45720" rIns="91440" bIns="45720" numCol="1" anchor="t" anchorCtr="0" compatLnSpc="1"/>
              <a:lstStyle/>
              <a:p>
                <a:endParaRPr lang="en-US" dirty="0">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304" name="Freeform 126"/>
              <p:cNvSpPr/>
              <p:nvPr/>
            </p:nvSpPr>
            <p:spPr bwMode="auto">
              <a:xfrm>
                <a:off x="6454775" y="2706688"/>
                <a:ext cx="11113" cy="11113"/>
              </a:xfrm>
              <a:custGeom>
                <a:avLst/>
                <a:gdLst/>
                <a:ahLst/>
                <a:cxnLst>
                  <a:cxn ang="0">
                    <a:pos x="8" y="0"/>
                  </a:cxn>
                  <a:cxn ang="0">
                    <a:pos x="2" y="8"/>
                  </a:cxn>
                  <a:cxn ang="0">
                    <a:pos x="0" y="6"/>
                  </a:cxn>
                  <a:cxn ang="0">
                    <a:pos x="3" y="0"/>
                  </a:cxn>
                  <a:cxn ang="0">
                    <a:pos x="8" y="0"/>
                  </a:cxn>
                </a:cxnLst>
                <a:rect l="0" t="0" r="r" b="b"/>
                <a:pathLst>
                  <a:path w="8" h="8">
                    <a:moveTo>
                      <a:pt x="8" y="0"/>
                    </a:moveTo>
                    <a:cubicBezTo>
                      <a:pt x="8" y="4"/>
                      <a:pt x="6" y="8"/>
                      <a:pt x="2" y="8"/>
                    </a:cubicBezTo>
                    <a:cubicBezTo>
                      <a:pt x="1" y="8"/>
                      <a:pt x="0" y="6"/>
                      <a:pt x="0" y="6"/>
                    </a:cubicBezTo>
                    <a:cubicBezTo>
                      <a:pt x="0" y="3"/>
                      <a:pt x="2" y="2"/>
                      <a:pt x="3" y="0"/>
                    </a:cubicBezTo>
                    <a:cubicBezTo>
                      <a:pt x="5" y="1"/>
                      <a:pt x="7" y="1"/>
                      <a:pt x="8" y="0"/>
                    </a:cubicBezTo>
                    <a:close/>
                  </a:path>
                </a:pathLst>
              </a:custGeom>
              <a:grpFill/>
              <a:ln w="9525">
                <a:noFill/>
                <a:round/>
              </a:ln>
            </p:spPr>
            <p:txBody>
              <a:bodyPr vert="horz" wrap="square" lIns="91440" tIns="45720" rIns="91440" bIns="45720" numCol="1" anchor="t" anchorCtr="0" compatLnSpc="1"/>
              <a:lstStyle/>
              <a:p>
                <a:endParaRPr lang="en-US" dirty="0">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305" name="Freeform 127"/>
              <p:cNvSpPr/>
              <p:nvPr/>
            </p:nvSpPr>
            <p:spPr bwMode="auto">
              <a:xfrm>
                <a:off x="6442075" y="2665413"/>
                <a:ext cx="12700" cy="17463"/>
              </a:xfrm>
              <a:custGeom>
                <a:avLst/>
                <a:gdLst/>
                <a:ahLst/>
                <a:cxnLst>
                  <a:cxn ang="0">
                    <a:pos x="0" y="6"/>
                  </a:cxn>
                  <a:cxn ang="0">
                    <a:pos x="0" y="0"/>
                  </a:cxn>
                  <a:cxn ang="0">
                    <a:pos x="4" y="0"/>
                  </a:cxn>
                  <a:cxn ang="0">
                    <a:pos x="10" y="10"/>
                  </a:cxn>
                  <a:cxn ang="0">
                    <a:pos x="6" y="6"/>
                  </a:cxn>
                  <a:cxn ang="0">
                    <a:pos x="0" y="6"/>
                  </a:cxn>
                </a:cxnLst>
                <a:rect l="0" t="0" r="r" b="b"/>
                <a:pathLst>
                  <a:path w="10" h="12">
                    <a:moveTo>
                      <a:pt x="0" y="6"/>
                    </a:moveTo>
                    <a:cubicBezTo>
                      <a:pt x="0" y="3"/>
                      <a:pt x="0" y="2"/>
                      <a:pt x="0" y="0"/>
                    </a:cubicBezTo>
                    <a:cubicBezTo>
                      <a:pt x="4" y="0"/>
                      <a:pt x="4" y="0"/>
                      <a:pt x="4" y="0"/>
                    </a:cubicBezTo>
                    <a:cubicBezTo>
                      <a:pt x="5" y="4"/>
                      <a:pt x="10" y="5"/>
                      <a:pt x="10" y="10"/>
                    </a:cubicBezTo>
                    <a:cubicBezTo>
                      <a:pt x="10" y="12"/>
                      <a:pt x="6" y="8"/>
                      <a:pt x="6" y="6"/>
                    </a:cubicBezTo>
                    <a:cubicBezTo>
                      <a:pt x="4" y="5"/>
                      <a:pt x="2" y="6"/>
                      <a:pt x="0" y="6"/>
                    </a:cubicBezTo>
                    <a:close/>
                  </a:path>
                </a:pathLst>
              </a:custGeom>
              <a:grpFill/>
              <a:ln w="9525">
                <a:noFill/>
                <a:round/>
              </a:ln>
            </p:spPr>
            <p:txBody>
              <a:bodyPr vert="horz" wrap="square" lIns="91440" tIns="45720" rIns="91440" bIns="45720" numCol="1" anchor="t" anchorCtr="0" compatLnSpc="1"/>
              <a:lstStyle/>
              <a:p>
                <a:endParaRPr lang="en-US" dirty="0">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306" name="Freeform 128"/>
              <p:cNvSpPr/>
              <p:nvPr/>
            </p:nvSpPr>
            <p:spPr bwMode="auto">
              <a:xfrm>
                <a:off x="6397625" y="2649538"/>
                <a:ext cx="19050" cy="20638"/>
              </a:xfrm>
              <a:custGeom>
                <a:avLst/>
                <a:gdLst/>
                <a:ahLst/>
                <a:cxnLst>
                  <a:cxn ang="0">
                    <a:pos x="11" y="15"/>
                  </a:cxn>
                  <a:cxn ang="0">
                    <a:pos x="0" y="0"/>
                  </a:cxn>
                  <a:cxn ang="0">
                    <a:pos x="4" y="0"/>
                  </a:cxn>
                  <a:cxn ang="0">
                    <a:pos x="14" y="7"/>
                  </a:cxn>
                  <a:cxn ang="0">
                    <a:pos x="11" y="15"/>
                  </a:cxn>
                </a:cxnLst>
                <a:rect l="0" t="0" r="r" b="b"/>
                <a:pathLst>
                  <a:path w="15" h="15">
                    <a:moveTo>
                      <a:pt x="11" y="15"/>
                    </a:moveTo>
                    <a:cubicBezTo>
                      <a:pt x="9" y="15"/>
                      <a:pt x="0" y="0"/>
                      <a:pt x="0" y="0"/>
                    </a:cubicBezTo>
                    <a:cubicBezTo>
                      <a:pt x="4" y="0"/>
                      <a:pt x="4" y="0"/>
                      <a:pt x="4" y="0"/>
                    </a:cubicBezTo>
                    <a:cubicBezTo>
                      <a:pt x="8" y="3"/>
                      <a:pt x="13" y="2"/>
                      <a:pt x="14" y="7"/>
                    </a:cubicBezTo>
                    <a:cubicBezTo>
                      <a:pt x="15" y="10"/>
                      <a:pt x="13" y="15"/>
                      <a:pt x="11" y="15"/>
                    </a:cubicBezTo>
                    <a:close/>
                  </a:path>
                </a:pathLst>
              </a:custGeom>
              <a:grpFill/>
              <a:ln w="9525">
                <a:noFill/>
                <a:round/>
              </a:ln>
            </p:spPr>
            <p:txBody>
              <a:bodyPr vert="horz" wrap="square" lIns="91440" tIns="45720" rIns="91440" bIns="45720" numCol="1" anchor="t" anchorCtr="0" compatLnSpc="1"/>
              <a:lstStyle/>
              <a:p>
                <a:endParaRPr lang="en-US" dirty="0">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307" name="Freeform 129"/>
              <p:cNvSpPr/>
              <p:nvPr/>
            </p:nvSpPr>
            <p:spPr bwMode="auto">
              <a:xfrm>
                <a:off x="6416675" y="2652713"/>
                <a:ext cx="6350" cy="1588"/>
              </a:xfrm>
              <a:custGeom>
                <a:avLst/>
                <a:gdLst/>
                <a:ahLst/>
                <a:cxnLst>
                  <a:cxn ang="0">
                    <a:pos x="0" y="0"/>
                  </a:cxn>
                  <a:cxn ang="0">
                    <a:pos x="4" y="1"/>
                  </a:cxn>
                  <a:cxn ang="0">
                    <a:pos x="0" y="0"/>
                  </a:cxn>
                </a:cxnLst>
                <a:rect l="0" t="0" r="r" b="b"/>
                <a:pathLst>
                  <a:path w="4" h="1">
                    <a:moveTo>
                      <a:pt x="0" y="0"/>
                    </a:moveTo>
                    <a:cubicBezTo>
                      <a:pt x="1" y="1"/>
                      <a:pt x="3" y="1"/>
                      <a:pt x="4" y="1"/>
                    </a:cubicBezTo>
                    <a:cubicBezTo>
                      <a:pt x="3" y="0"/>
                      <a:pt x="1" y="0"/>
                      <a:pt x="0" y="0"/>
                    </a:cubicBezTo>
                    <a:close/>
                  </a:path>
                </a:pathLst>
              </a:custGeom>
              <a:grpFill/>
              <a:ln w="9525">
                <a:noFill/>
                <a:round/>
              </a:ln>
            </p:spPr>
            <p:txBody>
              <a:bodyPr vert="horz" wrap="square" lIns="91440" tIns="45720" rIns="91440" bIns="45720" numCol="1" anchor="t" anchorCtr="0" compatLnSpc="1"/>
              <a:lstStyle/>
              <a:p>
                <a:endParaRPr lang="en-US" dirty="0">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308" name="Freeform 130"/>
              <p:cNvSpPr/>
              <p:nvPr/>
            </p:nvSpPr>
            <p:spPr bwMode="auto">
              <a:xfrm>
                <a:off x="6388100" y="2441575"/>
                <a:ext cx="36513" cy="50800"/>
              </a:xfrm>
              <a:custGeom>
                <a:avLst/>
                <a:gdLst/>
                <a:ahLst/>
                <a:cxnLst>
                  <a:cxn ang="0">
                    <a:pos x="8" y="39"/>
                  </a:cxn>
                  <a:cxn ang="0">
                    <a:pos x="1" y="26"/>
                  </a:cxn>
                  <a:cxn ang="0">
                    <a:pos x="16" y="0"/>
                  </a:cxn>
                  <a:cxn ang="0">
                    <a:pos x="8" y="39"/>
                  </a:cxn>
                </a:cxnLst>
                <a:rect l="0" t="0" r="r" b="b"/>
                <a:pathLst>
                  <a:path w="27" h="39">
                    <a:moveTo>
                      <a:pt x="8" y="39"/>
                    </a:moveTo>
                    <a:cubicBezTo>
                      <a:pt x="0" y="39"/>
                      <a:pt x="1" y="33"/>
                      <a:pt x="1" y="26"/>
                    </a:cubicBezTo>
                    <a:cubicBezTo>
                      <a:pt x="1" y="17"/>
                      <a:pt x="10" y="0"/>
                      <a:pt x="16" y="0"/>
                    </a:cubicBezTo>
                    <a:cubicBezTo>
                      <a:pt x="27" y="0"/>
                      <a:pt x="18" y="39"/>
                      <a:pt x="8" y="39"/>
                    </a:cubicBezTo>
                    <a:close/>
                  </a:path>
                </a:pathLst>
              </a:custGeom>
              <a:grpFill/>
              <a:ln w="9525">
                <a:noFill/>
                <a:round/>
              </a:ln>
            </p:spPr>
            <p:txBody>
              <a:bodyPr vert="horz" wrap="square" lIns="91440" tIns="45720" rIns="91440" bIns="45720" numCol="1" anchor="t" anchorCtr="0" compatLnSpc="1"/>
              <a:lstStyle/>
              <a:p>
                <a:endParaRPr lang="en-US" dirty="0">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309" name="Freeform 131"/>
              <p:cNvSpPr/>
              <p:nvPr/>
            </p:nvSpPr>
            <p:spPr bwMode="auto">
              <a:xfrm>
                <a:off x="6194425" y="2532063"/>
                <a:ext cx="41275" cy="34925"/>
              </a:xfrm>
              <a:custGeom>
                <a:avLst/>
                <a:gdLst/>
                <a:ahLst/>
                <a:cxnLst>
                  <a:cxn ang="0">
                    <a:pos x="2" y="11"/>
                  </a:cxn>
                  <a:cxn ang="0">
                    <a:pos x="26" y="0"/>
                  </a:cxn>
                  <a:cxn ang="0">
                    <a:pos x="31" y="7"/>
                  </a:cxn>
                  <a:cxn ang="0">
                    <a:pos x="11" y="27"/>
                  </a:cxn>
                  <a:cxn ang="0">
                    <a:pos x="2" y="18"/>
                  </a:cxn>
                  <a:cxn ang="0">
                    <a:pos x="2" y="11"/>
                  </a:cxn>
                </a:cxnLst>
                <a:rect l="0" t="0" r="r" b="b"/>
                <a:pathLst>
                  <a:path w="31" h="27">
                    <a:moveTo>
                      <a:pt x="2" y="11"/>
                    </a:moveTo>
                    <a:cubicBezTo>
                      <a:pt x="5" y="11"/>
                      <a:pt x="20" y="0"/>
                      <a:pt x="26" y="0"/>
                    </a:cubicBezTo>
                    <a:cubicBezTo>
                      <a:pt x="28" y="0"/>
                      <a:pt x="31" y="4"/>
                      <a:pt x="31" y="7"/>
                    </a:cubicBezTo>
                    <a:cubicBezTo>
                      <a:pt x="31" y="13"/>
                      <a:pt x="18" y="27"/>
                      <a:pt x="11" y="27"/>
                    </a:cubicBezTo>
                    <a:cubicBezTo>
                      <a:pt x="5" y="27"/>
                      <a:pt x="2" y="24"/>
                      <a:pt x="2" y="18"/>
                    </a:cubicBezTo>
                    <a:cubicBezTo>
                      <a:pt x="2" y="15"/>
                      <a:pt x="0" y="11"/>
                      <a:pt x="2" y="11"/>
                    </a:cubicBezTo>
                    <a:close/>
                  </a:path>
                </a:pathLst>
              </a:custGeom>
              <a:grpFill/>
              <a:ln w="9525">
                <a:noFill/>
                <a:round/>
              </a:ln>
            </p:spPr>
            <p:txBody>
              <a:bodyPr vert="horz" wrap="square" lIns="91440" tIns="45720" rIns="91440" bIns="45720" numCol="1" anchor="t" anchorCtr="0" compatLnSpc="1"/>
              <a:lstStyle/>
              <a:p>
                <a:endParaRPr lang="en-US" dirty="0">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310" name="Freeform 132"/>
              <p:cNvSpPr/>
              <p:nvPr/>
            </p:nvSpPr>
            <p:spPr bwMode="auto">
              <a:xfrm>
                <a:off x="6015038" y="2476500"/>
                <a:ext cx="195263" cy="374650"/>
              </a:xfrm>
              <a:custGeom>
                <a:avLst/>
                <a:gdLst/>
                <a:ahLst/>
                <a:cxnLst>
                  <a:cxn ang="0">
                    <a:pos x="12" y="172"/>
                  </a:cxn>
                  <a:cxn ang="0">
                    <a:pos x="21" y="152"/>
                  </a:cxn>
                  <a:cxn ang="0">
                    <a:pos x="25" y="147"/>
                  </a:cxn>
                  <a:cxn ang="0">
                    <a:pos x="15" y="119"/>
                  </a:cxn>
                  <a:cxn ang="0">
                    <a:pos x="8" y="109"/>
                  </a:cxn>
                  <a:cxn ang="0">
                    <a:pos x="8" y="105"/>
                  </a:cxn>
                  <a:cxn ang="0">
                    <a:pos x="8" y="106"/>
                  </a:cxn>
                  <a:cxn ang="0">
                    <a:pos x="12" y="96"/>
                  </a:cxn>
                  <a:cxn ang="0">
                    <a:pos x="9" y="77"/>
                  </a:cxn>
                  <a:cxn ang="0">
                    <a:pos x="0" y="65"/>
                  </a:cxn>
                  <a:cxn ang="0">
                    <a:pos x="8" y="47"/>
                  </a:cxn>
                  <a:cxn ang="0">
                    <a:pos x="19" y="43"/>
                  </a:cxn>
                  <a:cxn ang="0">
                    <a:pos x="45" y="19"/>
                  </a:cxn>
                  <a:cxn ang="0">
                    <a:pos x="47" y="19"/>
                  </a:cxn>
                  <a:cxn ang="0">
                    <a:pos x="50" y="24"/>
                  </a:cxn>
                  <a:cxn ang="0">
                    <a:pos x="52" y="20"/>
                  </a:cxn>
                  <a:cxn ang="0">
                    <a:pos x="52" y="9"/>
                  </a:cxn>
                  <a:cxn ang="0">
                    <a:pos x="64" y="6"/>
                  </a:cxn>
                  <a:cxn ang="0">
                    <a:pos x="78" y="6"/>
                  </a:cxn>
                  <a:cxn ang="0">
                    <a:pos x="96" y="0"/>
                  </a:cxn>
                  <a:cxn ang="0">
                    <a:pos x="115" y="5"/>
                  </a:cxn>
                  <a:cxn ang="0">
                    <a:pos x="130" y="22"/>
                  </a:cxn>
                  <a:cxn ang="0">
                    <a:pos x="100" y="58"/>
                  </a:cxn>
                  <a:cxn ang="0">
                    <a:pos x="104" y="64"/>
                  </a:cxn>
                  <a:cxn ang="0">
                    <a:pos x="129" y="93"/>
                  </a:cxn>
                  <a:cxn ang="0">
                    <a:pos x="147" y="134"/>
                  </a:cxn>
                  <a:cxn ang="0">
                    <a:pos x="142" y="156"/>
                  </a:cxn>
                  <a:cxn ang="0">
                    <a:pos x="115" y="170"/>
                  </a:cxn>
                  <a:cxn ang="0">
                    <a:pos x="105" y="180"/>
                  </a:cxn>
                  <a:cxn ang="0">
                    <a:pos x="104" y="176"/>
                  </a:cxn>
                  <a:cxn ang="0">
                    <a:pos x="104" y="181"/>
                  </a:cxn>
                  <a:cxn ang="0">
                    <a:pos x="93" y="192"/>
                  </a:cxn>
                  <a:cxn ang="0">
                    <a:pos x="90" y="183"/>
                  </a:cxn>
                  <a:cxn ang="0">
                    <a:pos x="91" y="177"/>
                  </a:cxn>
                  <a:cxn ang="0">
                    <a:pos x="88" y="170"/>
                  </a:cxn>
                  <a:cxn ang="0">
                    <a:pos x="73" y="161"/>
                  </a:cxn>
                  <a:cxn ang="0">
                    <a:pos x="63" y="149"/>
                  </a:cxn>
                  <a:cxn ang="0">
                    <a:pos x="43" y="141"/>
                  </a:cxn>
                  <a:cxn ang="0">
                    <a:pos x="41" y="135"/>
                  </a:cxn>
                  <a:cxn ang="0">
                    <a:pos x="30" y="129"/>
                  </a:cxn>
                  <a:cxn ang="0">
                    <a:pos x="27" y="134"/>
                  </a:cxn>
                  <a:cxn ang="0">
                    <a:pos x="29" y="142"/>
                  </a:cxn>
                  <a:cxn ang="0">
                    <a:pos x="16" y="171"/>
                  </a:cxn>
                  <a:cxn ang="0">
                    <a:pos x="31" y="192"/>
                  </a:cxn>
                  <a:cxn ang="0">
                    <a:pos x="30" y="192"/>
                  </a:cxn>
                  <a:cxn ang="0">
                    <a:pos x="35" y="206"/>
                  </a:cxn>
                  <a:cxn ang="0">
                    <a:pos x="73" y="243"/>
                  </a:cxn>
                  <a:cxn ang="0">
                    <a:pos x="71" y="251"/>
                  </a:cxn>
                  <a:cxn ang="0">
                    <a:pos x="80" y="267"/>
                  </a:cxn>
                  <a:cxn ang="0">
                    <a:pos x="84" y="280"/>
                  </a:cxn>
                  <a:cxn ang="0">
                    <a:pos x="78" y="280"/>
                  </a:cxn>
                  <a:cxn ang="0">
                    <a:pos x="75" y="282"/>
                  </a:cxn>
                  <a:cxn ang="0">
                    <a:pos x="68" y="278"/>
                  </a:cxn>
                  <a:cxn ang="0">
                    <a:pos x="37" y="246"/>
                  </a:cxn>
                  <a:cxn ang="0">
                    <a:pos x="27" y="214"/>
                  </a:cxn>
                  <a:cxn ang="0">
                    <a:pos x="14" y="192"/>
                  </a:cxn>
                  <a:cxn ang="0">
                    <a:pos x="8" y="192"/>
                  </a:cxn>
                  <a:cxn ang="0">
                    <a:pos x="8" y="189"/>
                  </a:cxn>
                  <a:cxn ang="0">
                    <a:pos x="10" y="172"/>
                  </a:cxn>
                  <a:cxn ang="0">
                    <a:pos x="11" y="172"/>
                  </a:cxn>
                  <a:cxn ang="0">
                    <a:pos x="12" y="172"/>
                  </a:cxn>
                </a:cxnLst>
                <a:rect l="0" t="0" r="r" b="b"/>
                <a:pathLst>
                  <a:path w="147" h="282">
                    <a:moveTo>
                      <a:pt x="12" y="172"/>
                    </a:moveTo>
                    <a:cubicBezTo>
                      <a:pt x="16" y="165"/>
                      <a:pt x="17" y="160"/>
                      <a:pt x="21" y="152"/>
                    </a:cubicBezTo>
                    <a:cubicBezTo>
                      <a:pt x="22" y="150"/>
                      <a:pt x="25" y="149"/>
                      <a:pt x="25" y="147"/>
                    </a:cubicBezTo>
                    <a:cubicBezTo>
                      <a:pt x="25" y="143"/>
                      <a:pt x="19" y="123"/>
                      <a:pt x="15" y="119"/>
                    </a:cubicBezTo>
                    <a:cubicBezTo>
                      <a:pt x="12" y="116"/>
                      <a:pt x="8" y="114"/>
                      <a:pt x="8" y="109"/>
                    </a:cubicBezTo>
                    <a:cubicBezTo>
                      <a:pt x="8" y="108"/>
                      <a:pt x="8" y="107"/>
                      <a:pt x="8" y="105"/>
                    </a:cubicBezTo>
                    <a:cubicBezTo>
                      <a:pt x="8" y="106"/>
                      <a:pt x="8" y="106"/>
                      <a:pt x="8" y="106"/>
                    </a:cubicBezTo>
                    <a:cubicBezTo>
                      <a:pt x="9" y="105"/>
                      <a:pt x="12" y="100"/>
                      <a:pt x="12" y="96"/>
                    </a:cubicBezTo>
                    <a:cubicBezTo>
                      <a:pt x="12" y="91"/>
                      <a:pt x="12" y="82"/>
                      <a:pt x="9" y="77"/>
                    </a:cubicBezTo>
                    <a:cubicBezTo>
                      <a:pt x="6" y="73"/>
                      <a:pt x="0" y="73"/>
                      <a:pt x="0" y="65"/>
                    </a:cubicBezTo>
                    <a:cubicBezTo>
                      <a:pt x="0" y="57"/>
                      <a:pt x="3" y="51"/>
                      <a:pt x="8" y="47"/>
                    </a:cubicBezTo>
                    <a:cubicBezTo>
                      <a:pt x="10" y="44"/>
                      <a:pt x="15" y="45"/>
                      <a:pt x="19" y="43"/>
                    </a:cubicBezTo>
                    <a:cubicBezTo>
                      <a:pt x="29" y="36"/>
                      <a:pt x="36" y="33"/>
                      <a:pt x="45" y="19"/>
                    </a:cubicBezTo>
                    <a:cubicBezTo>
                      <a:pt x="47" y="19"/>
                      <a:pt x="47" y="19"/>
                      <a:pt x="47" y="19"/>
                    </a:cubicBezTo>
                    <a:cubicBezTo>
                      <a:pt x="47" y="23"/>
                      <a:pt x="49" y="24"/>
                      <a:pt x="50" y="24"/>
                    </a:cubicBezTo>
                    <a:cubicBezTo>
                      <a:pt x="51" y="24"/>
                      <a:pt x="52" y="22"/>
                      <a:pt x="52" y="20"/>
                    </a:cubicBezTo>
                    <a:cubicBezTo>
                      <a:pt x="52" y="16"/>
                      <a:pt x="52" y="13"/>
                      <a:pt x="52" y="9"/>
                    </a:cubicBezTo>
                    <a:cubicBezTo>
                      <a:pt x="52" y="9"/>
                      <a:pt x="62" y="6"/>
                      <a:pt x="64" y="6"/>
                    </a:cubicBezTo>
                    <a:cubicBezTo>
                      <a:pt x="78" y="6"/>
                      <a:pt x="78" y="6"/>
                      <a:pt x="78" y="6"/>
                    </a:cubicBezTo>
                    <a:cubicBezTo>
                      <a:pt x="84" y="9"/>
                      <a:pt x="89" y="0"/>
                      <a:pt x="96" y="0"/>
                    </a:cubicBezTo>
                    <a:cubicBezTo>
                      <a:pt x="103" y="0"/>
                      <a:pt x="107" y="5"/>
                      <a:pt x="115" y="5"/>
                    </a:cubicBezTo>
                    <a:cubicBezTo>
                      <a:pt x="115" y="16"/>
                      <a:pt x="123" y="20"/>
                      <a:pt x="130" y="22"/>
                    </a:cubicBezTo>
                    <a:cubicBezTo>
                      <a:pt x="121" y="36"/>
                      <a:pt x="100" y="39"/>
                      <a:pt x="100" y="58"/>
                    </a:cubicBezTo>
                    <a:cubicBezTo>
                      <a:pt x="100" y="62"/>
                      <a:pt x="102" y="63"/>
                      <a:pt x="104" y="64"/>
                    </a:cubicBezTo>
                    <a:cubicBezTo>
                      <a:pt x="114" y="74"/>
                      <a:pt x="118" y="86"/>
                      <a:pt x="129" y="93"/>
                    </a:cubicBezTo>
                    <a:cubicBezTo>
                      <a:pt x="140" y="100"/>
                      <a:pt x="147" y="119"/>
                      <a:pt x="147" y="134"/>
                    </a:cubicBezTo>
                    <a:cubicBezTo>
                      <a:pt x="147" y="144"/>
                      <a:pt x="142" y="148"/>
                      <a:pt x="142" y="156"/>
                    </a:cubicBezTo>
                    <a:cubicBezTo>
                      <a:pt x="127" y="160"/>
                      <a:pt x="126" y="164"/>
                      <a:pt x="115" y="170"/>
                    </a:cubicBezTo>
                    <a:cubicBezTo>
                      <a:pt x="109" y="173"/>
                      <a:pt x="110" y="180"/>
                      <a:pt x="105" y="180"/>
                    </a:cubicBezTo>
                    <a:cubicBezTo>
                      <a:pt x="104" y="180"/>
                      <a:pt x="104" y="177"/>
                      <a:pt x="104" y="176"/>
                    </a:cubicBezTo>
                    <a:cubicBezTo>
                      <a:pt x="104" y="179"/>
                      <a:pt x="104" y="180"/>
                      <a:pt x="104" y="181"/>
                    </a:cubicBezTo>
                    <a:cubicBezTo>
                      <a:pt x="104" y="185"/>
                      <a:pt x="95" y="192"/>
                      <a:pt x="93" y="192"/>
                    </a:cubicBezTo>
                    <a:cubicBezTo>
                      <a:pt x="91" y="192"/>
                      <a:pt x="90" y="186"/>
                      <a:pt x="90" y="183"/>
                    </a:cubicBezTo>
                    <a:cubicBezTo>
                      <a:pt x="90" y="179"/>
                      <a:pt x="90" y="178"/>
                      <a:pt x="91" y="177"/>
                    </a:cubicBezTo>
                    <a:cubicBezTo>
                      <a:pt x="90" y="176"/>
                      <a:pt x="89" y="172"/>
                      <a:pt x="88" y="170"/>
                    </a:cubicBezTo>
                    <a:cubicBezTo>
                      <a:pt x="82" y="170"/>
                      <a:pt x="73" y="168"/>
                      <a:pt x="73" y="161"/>
                    </a:cubicBezTo>
                    <a:cubicBezTo>
                      <a:pt x="63" y="161"/>
                      <a:pt x="68" y="155"/>
                      <a:pt x="63" y="149"/>
                    </a:cubicBezTo>
                    <a:cubicBezTo>
                      <a:pt x="56" y="143"/>
                      <a:pt x="50" y="143"/>
                      <a:pt x="43" y="141"/>
                    </a:cubicBezTo>
                    <a:cubicBezTo>
                      <a:pt x="42" y="141"/>
                      <a:pt x="41" y="135"/>
                      <a:pt x="41" y="135"/>
                    </a:cubicBezTo>
                    <a:cubicBezTo>
                      <a:pt x="40" y="130"/>
                      <a:pt x="34" y="129"/>
                      <a:pt x="30" y="129"/>
                    </a:cubicBezTo>
                    <a:cubicBezTo>
                      <a:pt x="26" y="129"/>
                      <a:pt x="27" y="132"/>
                      <a:pt x="27" y="134"/>
                    </a:cubicBezTo>
                    <a:cubicBezTo>
                      <a:pt x="27" y="138"/>
                      <a:pt x="29" y="139"/>
                      <a:pt x="29" y="142"/>
                    </a:cubicBezTo>
                    <a:cubicBezTo>
                      <a:pt x="29" y="156"/>
                      <a:pt x="16" y="159"/>
                      <a:pt x="16" y="171"/>
                    </a:cubicBezTo>
                    <a:cubicBezTo>
                      <a:pt x="16" y="185"/>
                      <a:pt x="31" y="179"/>
                      <a:pt x="31" y="192"/>
                    </a:cubicBezTo>
                    <a:cubicBezTo>
                      <a:pt x="30" y="192"/>
                      <a:pt x="30" y="192"/>
                      <a:pt x="30" y="192"/>
                    </a:cubicBezTo>
                    <a:cubicBezTo>
                      <a:pt x="32" y="195"/>
                      <a:pt x="32" y="203"/>
                      <a:pt x="35" y="206"/>
                    </a:cubicBezTo>
                    <a:cubicBezTo>
                      <a:pt x="47" y="218"/>
                      <a:pt x="73" y="221"/>
                      <a:pt x="73" y="243"/>
                    </a:cubicBezTo>
                    <a:cubicBezTo>
                      <a:pt x="73" y="247"/>
                      <a:pt x="71" y="247"/>
                      <a:pt x="71" y="251"/>
                    </a:cubicBezTo>
                    <a:cubicBezTo>
                      <a:pt x="71" y="259"/>
                      <a:pt x="78" y="262"/>
                      <a:pt x="80" y="267"/>
                    </a:cubicBezTo>
                    <a:cubicBezTo>
                      <a:pt x="82" y="273"/>
                      <a:pt x="82" y="275"/>
                      <a:pt x="84" y="280"/>
                    </a:cubicBezTo>
                    <a:cubicBezTo>
                      <a:pt x="80" y="280"/>
                      <a:pt x="80" y="280"/>
                      <a:pt x="78" y="280"/>
                    </a:cubicBezTo>
                    <a:cubicBezTo>
                      <a:pt x="77" y="280"/>
                      <a:pt x="76" y="282"/>
                      <a:pt x="75" y="282"/>
                    </a:cubicBezTo>
                    <a:cubicBezTo>
                      <a:pt x="71" y="282"/>
                      <a:pt x="70" y="279"/>
                      <a:pt x="68" y="278"/>
                    </a:cubicBezTo>
                    <a:cubicBezTo>
                      <a:pt x="54" y="274"/>
                      <a:pt x="41" y="261"/>
                      <a:pt x="37" y="246"/>
                    </a:cubicBezTo>
                    <a:cubicBezTo>
                      <a:pt x="33" y="233"/>
                      <a:pt x="32" y="224"/>
                      <a:pt x="27" y="214"/>
                    </a:cubicBezTo>
                    <a:cubicBezTo>
                      <a:pt x="24" y="208"/>
                      <a:pt x="21" y="192"/>
                      <a:pt x="14" y="192"/>
                    </a:cubicBezTo>
                    <a:cubicBezTo>
                      <a:pt x="9" y="192"/>
                      <a:pt x="12" y="194"/>
                      <a:pt x="8" y="192"/>
                    </a:cubicBezTo>
                    <a:cubicBezTo>
                      <a:pt x="7" y="192"/>
                      <a:pt x="8" y="190"/>
                      <a:pt x="8" y="189"/>
                    </a:cubicBezTo>
                    <a:cubicBezTo>
                      <a:pt x="8" y="183"/>
                      <a:pt x="9" y="179"/>
                      <a:pt x="10" y="172"/>
                    </a:cubicBezTo>
                    <a:cubicBezTo>
                      <a:pt x="11" y="172"/>
                      <a:pt x="11" y="172"/>
                      <a:pt x="11" y="172"/>
                    </a:cubicBezTo>
                    <a:lnTo>
                      <a:pt x="12" y="172"/>
                    </a:lnTo>
                    <a:close/>
                  </a:path>
                </a:pathLst>
              </a:custGeom>
              <a:grpFill/>
              <a:ln w="9525">
                <a:noFill/>
                <a:round/>
              </a:ln>
            </p:spPr>
            <p:txBody>
              <a:bodyPr vert="horz" wrap="square" lIns="91440" tIns="45720" rIns="91440" bIns="45720" numCol="1" anchor="t" anchorCtr="0" compatLnSpc="1"/>
              <a:lstStyle/>
              <a:p>
                <a:endParaRPr lang="en-US" dirty="0">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311" name="Freeform 133"/>
              <p:cNvSpPr/>
              <p:nvPr/>
            </p:nvSpPr>
            <p:spPr bwMode="auto">
              <a:xfrm>
                <a:off x="6142038" y="2898775"/>
                <a:ext cx="26988" cy="25400"/>
              </a:xfrm>
              <a:custGeom>
                <a:avLst/>
                <a:gdLst/>
                <a:ahLst/>
                <a:cxnLst>
                  <a:cxn ang="0">
                    <a:pos x="12" y="17"/>
                  </a:cxn>
                  <a:cxn ang="0">
                    <a:pos x="9" y="11"/>
                  </a:cxn>
                  <a:cxn ang="0">
                    <a:pos x="0" y="6"/>
                  </a:cxn>
                  <a:cxn ang="0">
                    <a:pos x="9" y="0"/>
                  </a:cxn>
                  <a:cxn ang="0">
                    <a:pos x="20" y="15"/>
                  </a:cxn>
                  <a:cxn ang="0">
                    <a:pos x="21" y="19"/>
                  </a:cxn>
                  <a:cxn ang="0">
                    <a:pos x="17" y="19"/>
                  </a:cxn>
                  <a:cxn ang="0">
                    <a:pos x="12" y="17"/>
                  </a:cxn>
                </a:cxnLst>
                <a:rect l="0" t="0" r="r" b="b"/>
                <a:pathLst>
                  <a:path w="21" h="19">
                    <a:moveTo>
                      <a:pt x="12" y="17"/>
                    </a:moveTo>
                    <a:cubicBezTo>
                      <a:pt x="11" y="17"/>
                      <a:pt x="9" y="12"/>
                      <a:pt x="9" y="11"/>
                    </a:cubicBezTo>
                    <a:cubicBezTo>
                      <a:pt x="7" y="7"/>
                      <a:pt x="0" y="9"/>
                      <a:pt x="0" y="6"/>
                    </a:cubicBezTo>
                    <a:cubicBezTo>
                      <a:pt x="0" y="3"/>
                      <a:pt x="6" y="0"/>
                      <a:pt x="9" y="0"/>
                    </a:cubicBezTo>
                    <a:cubicBezTo>
                      <a:pt x="11" y="7"/>
                      <a:pt x="14" y="15"/>
                      <a:pt x="20" y="15"/>
                    </a:cubicBezTo>
                    <a:cubicBezTo>
                      <a:pt x="20" y="16"/>
                      <a:pt x="20" y="18"/>
                      <a:pt x="21" y="19"/>
                    </a:cubicBezTo>
                    <a:cubicBezTo>
                      <a:pt x="20" y="19"/>
                      <a:pt x="18" y="19"/>
                      <a:pt x="17" y="19"/>
                    </a:cubicBezTo>
                    <a:cubicBezTo>
                      <a:pt x="15" y="19"/>
                      <a:pt x="14" y="17"/>
                      <a:pt x="12" y="17"/>
                    </a:cubicBezTo>
                    <a:close/>
                  </a:path>
                </a:pathLst>
              </a:custGeom>
              <a:grpFill/>
              <a:ln w="9525">
                <a:noFill/>
                <a:round/>
              </a:ln>
            </p:spPr>
            <p:txBody>
              <a:bodyPr vert="horz" wrap="square" lIns="91440" tIns="45720" rIns="91440" bIns="45720" numCol="1" anchor="t" anchorCtr="0" compatLnSpc="1"/>
              <a:lstStyle/>
              <a:p>
                <a:endParaRPr lang="en-US" dirty="0">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312" name="Freeform 134"/>
              <p:cNvSpPr/>
              <p:nvPr/>
            </p:nvSpPr>
            <p:spPr bwMode="auto">
              <a:xfrm>
                <a:off x="6183313" y="2917825"/>
                <a:ext cx="11113" cy="11113"/>
              </a:xfrm>
              <a:custGeom>
                <a:avLst/>
                <a:gdLst/>
                <a:ahLst/>
                <a:cxnLst>
                  <a:cxn ang="0">
                    <a:pos x="1" y="0"/>
                  </a:cxn>
                  <a:cxn ang="0">
                    <a:pos x="5" y="0"/>
                  </a:cxn>
                  <a:cxn ang="0">
                    <a:pos x="9" y="3"/>
                  </a:cxn>
                  <a:cxn ang="0">
                    <a:pos x="4" y="8"/>
                  </a:cxn>
                  <a:cxn ang="0">
                    <a:pos x="1" y="3"/>
                  </a:cxn>
                  <a:cxn ang="0">
                    <a:pos x="1" y="0"/>
                  </a:cxn>
                </a:cxnLst>
                <a:rect l="0" t="0" r="r" b="b"/>
                <a:pathLst>
                  <a:path w="9" h="8">
                    <a:moveTo>
                      <a:pt x="1" y="0"/>
                    </a:moveTo>
                    <a:cubicBezTo>
                      <a:pt x="2" y="0"/>
                      <a:pt x="4" y="0"/>
                      <a:pt x="5" y="0"/>
                    </a:cubicBezTo>
                    <a:cubicBezTo>
                      <a:pt x="6" y="0"/>
                      <a:pt x="8" y="2"/>
                      <a:pt x="9" y="3"/>
                    </a:cubicBezTo>
                    <a:cubicBezTo>
                      <a:pt x="9" y="5"/>
                      <a:pt x="7" y="8"/>
                      <a:pt x="4" y="8"/>
                    </a:cubicBezTo>
                    <a:cubicBezTo>
                      <a:pt x="1" y="8"/>
                      <a:pt x="1" y="5"/>
                      <a:pt x="1" y="3"/>
                    </a:cubicBezTo>
                    <a:cubicBezTo>
                      <a:pt x="1" y="2"/>
                      <a:pt x="0" y="0"/>
                      <a:pt x="1" y="0"/>
                    </a:cubicBezTo>
                    <a:close/>
                  </a:path>
                </a:pathLst>
              </a:custGeom>
              <a:grpFill/>
              <a:ln w="9525">
                <a:noFill/>
                <a:round/>
              </a:ln>
            </p:spPr>
            <p:txBody>
              <a:bodyPr vert="horz" wrap="square" lIns="91440" tIns="45720" rIns="91440" bIns="45720" numCol="1" anchor="t" anchorCtr="0" compatLnSpc="1"/>
              <a:lstStyle/>
              <a:p>
                <a:endParaRPr lang="en-US" dirty="0">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313" name="Freeform 135"/>
              <p:cNvSpPr/>
              <p:nvPr/>
            </p:nvSpPr>
            <p:spPr bwMode="auto">
              <a:xfrm>
                <a:off x="6035675" y="2892425"/>
                <a:ext cx="9525" cy="15875"/>
              </a:xfrm>
              <a:custGeom>
                <a:avLst/>
                <a:gdLst/>
                <a:ahLst/>
                <a:cxnLst>
                  <a:cxn ang="0">
                    <a:pos x="1" y="0"/>
                  </a:cxn>
                  <a:cxn ang="0">
                    <a:pos x="8" y="12"/>
                  </a:cxn>
                  <a:cxn ang="0">
                    <a:pos x="0" y="2"/>
                  </a:cxn>
                  <a:cxn ang="0">
                    <a:pos x="0" y="0"/>
                  </a:cxn>
                  <a:cxn ang="0">
                    <a:pos x="3" y="0"/>
                  </a:cxn>
                  <a:cxn ang="0">
                    <a:pos x="3" y="2"/>
                  </a:cxn>
                  <a:cxn ang="0">
                    <a:pos x="1" y="0"/>
                  </a:cxn>
                </a:cxnLst>
                <a:rect l="0" t="0" r="r" b="b"/>
                <a:pathLst>
                  <a:path w="8" h="12">
                    <a:moveTo>
                      <a:pt x="1" y="0"/>
                    </a:moveTo>
                    <a:cubicBezTo>
                      <a:pt x="5" y="4"/>
                      <a:pt x="8" y="7"/>
                      <a:pt x="8" y="12"/>
                    </a:cubicBezTo>
                    <a:cubicBezTo>
                      <a:pt x="5" y="12"/>
                      <a:pt x="0" y="5"/>
                      <a:pt x="0" y="2"/>
                    </a:cubicBezTo>
                    <a:cubicBezTo>
                      <a:pt x="0" y="1"/>
                      <a:pt x="0" y="1"/>
                      <a:pt x="0" y="0"/>
                    </a:cubicBezTo>
                    <a:cubicBezTo>
                      <a:pt x="3" y="0"/>
                      <a:pt x="3" y="0"/>
                      <a:pt x="3" y="0"/>
                    </a:cubicBezTo>
                    <a:cubicBezTo>
                      <a:pt x="3" y="1"/>
                      <a:pt x="3" y="2"/>
                      <a:pt x="3" y="2"/>
                    </a:cubicBezTo>
                    <a:lnTo>
                      <a:pt x="1" y="0"/>
                    </a:lnTo>
                    <a:close/>
                  </a:path>
                </a:pathLst>
              </a:custGeom>
              <a:grpFill/>
              <a:ln w="9525">
                <a:noFill/>
                <a:round/>
              </a:ln>
            </p:spPr>
            <p:txBody>
              <a:bodyPr vert="horz" wrap="square" lIns="91440" tIns="45720" rIns="91440" bIns="45720" numCol="1" anchor="t" anchorCtr="0" compatLnSpc="1"/>
              <a:lstStyle/>
              <a:p>
                <a:endParaRPr lang="en-US" dirty="0">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314" name="Freeform 136"/>
              <p:cNvSpPr/>
              <p:nvPr/>
            </p:nvSpPr>
            <p:spPr bwMode="auto">
              <a:xfrm>
                <a:off x="6013450" y="2855913"/>
                <a:ext cx="15875" cy="15875"/>
              </a:xfrm>
              <a:custGeom>
                <a:avLst/>
                <a:gdLst/>
                <a:ahLst/>
                <a:cxnLst>
                  <a:cxn ang="0">
                    <a:pos x="2" y="0"/>
                  </a:cxn>
                  <a:cxn ang="0">
                    <a:pos x="8" y="11"/>
                  </a:cxn>
                  <a:cxn ang="0">
                    <a:pos x="0" y="1"/>
                  </a:cxn>
                  <a:cxn ang="0">
                    <a:pos x="0" y="1"/>
                  </a:cxn>
                  <a:cxn ang="0">
                    <a:pos x="2" y="0"/>
                  </a:cxn>
                </a:cxnLst>
                <a:rect l="0" t="0" r="r" b="b"/>
                <a:pathLst>
                  <a:path w="12" h="11">
                    <a:moveTo>
                      <a:pt x="2" y="0"/>
                    </a:moveTo>
                    <a:cubicBezTo>
                      <a:pt x="5" y="2"/>
                      <a:pt x="12" y="11"/>
                      <a:pt x="8" y="11"/>
                    </a:cubicBezTo>
                    <a:cubicBezTo>
                      <a:pt x="6" y="11"/>
                      <a:pt x="1" y="4"/>
                      <a:pt x="0" y="1"/>
                    </a:cubicBezTo>
                    <a:cubicBezTo>
                      <a:pt x="0" y="1"/>
                      <a:pt x="0" y="1"/>
                      <a:pt x="0" y="1"/>
                    </a:cubicBezTo>
                    <a:lnTo>
                      <a:pt x="2" y="0"/>
                    </a:lnTo>
                    <a:close/>
                  </a:path>
                </a:pathLst>
              </a:custGeom>
              <a:grpFill/>
              <a:ln w="9525">
                <a:noFill/>
                <a:round/>
              </a:ln>
            </p:spPr>
            <p:txBody>
              <a:bodyPr vert="horz" wrap="square" lIns="91440" tIns="45720" rIns="91440" bIns="45720" numCol="1" anchor="t" anchorCtr="0" compatLnSpc="1"/>
              <a:lstStyle/>
              <a:p>
                <a:endParaRPr lang="en-US" dirty="0">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315" name="Freeform 137"/>
              <p:cNvSpPr/>
              <p:nvPr/>
            </p:nvSpPr>
            <p:spPr bwMode="auto">
              <a:xfrm>
                <a:off x="6548438" y="2284413"/>
                <a:ext cx="41275" cy="49213"/>
              </a:xfrm>
              <a:custGeom>
                <a:avLst/>
                <a:gdLst/>
                <a:ahLst/>
                <a:cxnLst>
                  <a:cxn ang="0">
                    <a:pos x="12" y="22"/>
                  </a:cxn>
                  <a:cxn ang="0">
                    <a:pos x="14" y="16"/>
                  </a:cxn>
                  <a:cxn ang="0">
                    <a:pos x="10" y="10"/>
                  </a:cxn>
                  <a:cxn ang="0">
                    <a:pos x="10" y="14"/>
                  </a:cxn>
                  <a:cxn ang="0">
                    <a:pos x="5" y="16"/>
                  </a:cxn>
                  <a:cxn ang="0">
                    <a:pos x="0" y="11"/>
                  </a:cxn>
                  <a:cxn ang="0">
                    <a:pos x="14" y="0"/>
                  </a:cxn>
                  <a:cxn ang="0">
                    <a:pos x="26" y="3"/>
                  </a:cxn>
                  <a:cxn ang="0">
                    <a:pos x="26" y="8"/>
                  </a:cxn>
                  <a:cxn ang="0">
                    <a:pos x="30" y="11"/>
                  </a:cxn>
                  <a:cxn ang="0">
                    <a:pos x="30" y="16"/>
                  </a:cxn>
                  <a:cxn ang="0">
                    <a:pos x="26" y="16"/>
                  </a:cxn>
                  <a:cxn ang="0">
                    <a:pos x="15" y="37"/>
                  </a:cxn>
                  <a:cxn ang="0">
                    <a:pos x="14" y="33"/>
                  </a:cxn>
                  <a:cxn ang="0">
                    <a:pos x="14" y="36"/>
                  </a:cxn>
                  <a:cxn ang="0">
                    <a:pos x="7" y="29"/>
                  </a:cxn>
                  <a:cxn ang="0">
                    <a:pos x="12" y="22"/>
                  </a:cxn>
                </a:cxnLst>
                <a:rect l="0" t="0" r="r" b="b"/>
                <a:pathLst>
                  <a:path w="30" h="37">
                    <a:moveTo>
                      <a:pt x="12" y="22"/>
                    </a:moveTo>
                    <a:cubicBezTo>
                      <a:pt x="14" y="16"/>
                      <a:pt x="14" y="16"/>
                      <a:pt x="14" y="16"/>
                    </a:cubicBezTo>
                    <a:cubicBezTo>
                      <a:pt x="11" y="15"/>
                      <a:pt x="11" y="12"/>
                      <a:pt x="10" y="10"/>
                    </a:cubicBezTo>
                    <a:cubicBezTo>
                      <a:pt x="10" y="11"/>
                      <a:pt x="9" y="13"/>
                      <a:pt x="10" y="14"/>
                    </a:cubicBezTo>
                    <a:cubicBezTo>
                      <a:pt x="8" y="14"/>
                      <a:pt x="6" y="16"/>
                      <a:pt x="5" y="16"/>
                    </a:cubicBezTo>
                    <a:cubicBezTo>
                      <a:pt x="3" y="16"/>
                      <a:pt x="0" y="13"/>
                      <a:pt x="0" y="11"/>
                    </a:cubicBezTo>
                    <a:cubicBezTo>
                      <a:pt x="0" y="8"/>
                      <a:pt x="13" y="0"/>
                      <a:pt x="14" y="0"/>
                    </a:cubicBezTo>
                    <a:cubicBezTo>
                      <a:pt x="18" y="0"/>
                      <a:pt x="20" y="3"/>
                      <a:pt x="26" y="3"/>
                    </a:cubicBezTo>
                    <a:cubicBezTo>
                      <a:pt x="26" y="5"/>
                      <a:pt x="25" y="8"/>
                      <a:pt x="26" y="8"/>
                    </a:cubicBezTo>
                    <a:cubicBezTo>
                      <a:pt x="30" y="11"/>
                      <a:pt x="30" y="11"/>
                      <a:pt x="30" y="11"/>
                    </a:cubicBezTo>
                    <a:cubicBezTo>
                      <a:pt x="30" y="13"/>
                      <a:pt x="29" y="14"/>
                      <a:pt x="30" y="16"/>
                    </a:cubicBezTo>
                    <a:cubicBezTo>
                      <a:pt x="29" y="16"/>
                      <a:pt x="27" y="16"/>
                      <a:pt x="26" y="16"/>
                    </a:cubicBezTo>
                    <a:cubicBezTo>
                      <a:pt x="25" y="24"/>
                      <a:pt x="21" y="37"/>
                      <a:pt x="15" y="37"/>
                    </a:cubicBezTo>
                    <a:cubicBezTo>
                      <a:pt x="14" y="37"/>
                      <a:pt x="14" y="35"/>
                      <a:pt x="14" y="33"/>
                    </a:cubicBezTo>
                    <a:cubicBezTo>
                      <a:pt x="14" y="36"/>
                      <a:pt x="14" y="36"/>
                      <a:pt x="14" y="36"/>
                    </a:cubicBezTo>
                    <a:cubicBezTo>
                      <a:pt x="10" y="36"/>
                      <a:pt x="7" y="31"/>
                      <a:pt x="7" y="29"/>
                    </a:cubicBezTo>
                    <a:cubicBezTo>
                      <a:pt x="7" y="28"/>
                      <a:pt x="12" y="22"/>
                      <a:pt x="12" y="22"/>
                    </a:cubicBezTo>
                    <a:close/>
                  </a:path>
                </a:pathLst>
              </a:custGeom>
              <a:grpFill/>
              <a:ln w="9525">
                <a:noFill/>
                <a:round/>
              </a:ln>
            </p:spPr>
            <p:txBody>
              <a:bodyPr vert="horz" wrap="square" lIns="91440" tIns="45720" rIns="91440" bIns="45720" numCol="1" anchor="t" anchorCtr="0" compatLnSpc="1"/>
              <a:lstStyle/>
              <a:p>
                <a:endParaRPr lang="en-US" dirty="0">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316" name="Freeform 138"/>
              <p:cNvSpPr/>
              <p:nvPr/>
            </p:nvSpPr>
            <p:spPr bwMode="auto">
              <a:xfrm>
                <a:off x="6596063" y="2271713"/>
                <a:ext cx="42863" cy="30163"/>
              </a:xfrm>
              <a:custGeom>
                <a:avLst/>
                <a:gdLst/>
                <a:ahLst/>
                <a:cxnLst>
                  <a:cxn ang="0">
                    <a:pos x="23" y="15"/>
                  </a:cxn>
                  <a:cxn ang="0">
                    <a:pos x="17" y="12"/>
                  </a:cxn>
                  <a:cxn ang="0">
                    <a:pos x="6" y="23"/>
                  </a:cxn>
                  <a:cxn ang="0">
                    <a:pos x="3" y="17"/>
                  </a:cxn>
                  <a:cxn ang="0">
                    <a:pos x="0" y="12"/>
                  </a:cxn>
                  <a:cxn ang="0">
                    <a:pos x="8" y="5"/>
                  </a:cxn>
                  <a:cxn ang="0">
                    <a:pos x="23" y="0"/>
                  </a:cxn>
                  <a:cxn ang="0">
                    <a:pos x="23" y="15"/>
                  </a:cxn>
                </a:cxnLst>
                <a:rect l="0" t="0" r="r" b="b"/>
                <a:pathLst>
                  <a:path w="33" h="23">
                    <a:moveTo>
                      <a:pt x="23" y="15"/>
                    </a:moveTo>
                    <a:cubicBezTo>
                      <a:pt x="20" y="15"/>
                      <a:pt x="18" y="13"/>
                      <a:pt x="17" y="12"/>
                    </a:cubicBezTo>
                    <a:cubicBezTo>
                      <a:pt x="13" y="16"/>
                      <a:pt x="12" y="23"/>
                      <a:pt x="6" y="23"/>
                    </a:cubicBezTo>
                    <a:cubicBezTo>
                      <a:pt x="4" y="23"/>
                      <a:pt x="3" y="19"/>
                      <a:pt x="3" y="17"/>
                    </a:cubicBezTo>
                    <a:cubicBezTo>
                      <a:pt x="1" y="15"/>
                      <a:pt x="0" y="14"/>
                      <a:pt x="0" y="12"/>
                    </a:cubicBezTo>
                    <a:cubicBezTo>
                      <a:pt x="0" y="12"/>
                      <a:pt x="8" y="6"/>
                      <a:pt x="8" y="5"/>
                    </a:cubicBezTo>
                    <a:cubicBezTo>
                      <a:pt x="16" y="7"/>
                      <a:pt x="17" y="0"/>
                      <a:pt x="23" y="0"/>
                    </a:cubicBezTo>
                    <a:cubicBezTo>
                      <a:pt x="33" y="0"/>
                      <a:pt x="28" y="15"/>
                      <a:pt x="23" y="15"/>
                    </a:cubicBezTo>
                    <a:close/>
                  </a:path>
                </a:pathLst>
              </a:custGeom>
              <a:grpFill/>
              <a:ln w="9525">
                <a:noFill/>
                <a:round/>
              </a:ln>
            </p:spPr>
            <p:txBody>
              <a:bodyPr vert="horz" wrap="square" lIns="91440" tIns="45720" rIns="91440" bIns="45720" numCol="1" anchor="t" anchorCtr="0" compatLnSpc="1"/>
              <a:lstStyle/>
              <a:p>
                <a:endParaRPr lang="en-US" dirty="0">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317" name="Freeform 139"/>
              <p:cNvSpPr/>
              <p:nvPr/>
            </p:nvSpPr>
            <p:spPr bwMode="auto">
              <a:xfrm>
                <a:off x="6572250" y="2136775"/>
                <a:ext cx="185738" cy="153988"/>
              </a:xfrm>
              <a:custGeom>
                <a:avLst/>
                <a:gdLst/>
                <a:ahLst/>
                <a:cxnLst>
                  <a:cxn ang="0">
                    <a:pos x="55" y="110"/>
                  </a:cxn>
                  <a:cxn ang="0">
                    <a:pos x="55" y="107"/>
                  </a:cxn>
                  <a:cxn ang="0">
                    <a:pos x="56" y="99"/>
                  </a:cxn>
                  <a:cxn ang="0">
                    <a:pos x="43" y="95"/>
                  </a:cxn>
                  <a:cxn ang="0">
                    <a:pos x="39" y="99"/>
                  </a:cxn>
                  <a:cxn ang="0">
                    <a:pos x="29" y="100"/>
                  </a:cxn>
                  <a:cxn ang="0">
                    <a:pos x="6" y="106"/>
                  </a:cxn>
                  <a:cxn ang="0">
                    <a:pos x="0" y="104"/>
                  </a:cxn>
                  <a:cxn ang="0">
                    <a:pos x="5" y="101"/>
                  </a:cxn>
                  <a:cxn ang="0">
                    <a:pos x="30" y="84"/>
                  </a:cxn>
                  <a:cxn ang="0">
                    <a:pos x="57" y="84"/>
                  </a:cxn>
                  <a:cxn ang="0">
                    <a:pos x="72" y="70"/>
                  </a:cxn>
                  <a:cxn ang="0">
                    <a:pos x="79" y="59"/>
                  </a:cxn>
                  <a:cxn ang="0">
                    <a:pos x="77" y="64"/>
                  </a:cxn>
                  <a:cxn ang="0">
                    <a:pos x="79" y="66"/>
                  </a:cxn>
                  <a:cxn ang="0">
                    <a:pos x="92" y="60"/>
                  </a:cxn>
                  <a:cxn ang="0">
                    <a:pos x="116" y="25"/>
                  </a:cxn>
                  <a:cxn ang="0">
                    <a:pos x="114" y="19"/>
                  </a:cxn>
                  <a:cxn ang="0">
                    <a:pos x="125" y="3"/>
                  </a:cxn>
                  <a:cxn ang="0">
                    <a:pos x="130" y="4"/>
                  </a:cxn>
                  <a:cxn ang="0">
                    <a:pos x="129" y="4"/>
                  </a:cxn>
                  <a:cxn ang="0">
                    <a:pos x="128" y="0"/>
                  </a:cxn>
                  <a:cxn ang="0">
                    <a:pos x="133" y="2"/>
                  </a:cxn>
                  <a:cxn ang="0">
                    <a:pos x="134" y="11"/>
                  </a:cxn>
                  <a:cxn ang="0">
                    <a:pos x="140" y="26"/>
                  </a:cxn>
                  <a:cxn ang="0">
                    <a:pos x="134" y="40"/>
                  </a:cxn>
                  <a:cxn ang="0">
                    <a:pos x="134" y="43"/>
                  </a:cxn>
                  <a:cxn ang="0">
                    <a:pos x="130" y="44"/>
                  </a:cxn>
                  <a:cxn ang="0">
                    <a:pos x="127" y="63"/>
                  </a:cxn>
                  <a:cxn ang="0">
                    <a:pos x="122" y="76"/>
                  </a:cxn>
                  <a:cxn ang="0">
                    <a:pos x="125" y="84"/>
                  </a:cxn>
                  <a:cxn ang="0">
                    <a:pos x="114" y="93"/>
                  </a:cxn>
                  <a:cxn ang="0">
                    <a:pos x="114" y="86"/>
                  </a:cxn>
                  <a:cxn ang="0">
                    <a:pos x="102" y="96"/>
                  </a:cxn>
                  <a:cxn ang="0">
                    <a:pos x="100" y="94"/>
                  </a:cxn>
                  <a:cxn ang="0">
                    <a:pos x="96" y="94"/>
                  </a:cxn>
                  <a:cxn ang="0">
                    <a:pos x="87" y="100"/>
                  </a:cxn>
                  <a:cxn ang="0">
                    <a:pos x="74" y="92"/>
                  </a:cxn>
                  <a:cxn ang="0">
                    <a:pos x="72" y="96"/>
                  </a:cxn>
                  <a:cxn ang="0">
                    <a:pos x="76" y="103"/>
                  </a:cxn>
                  <a:cxn ang="0">
                    <a:pos x="72" y="103"/>
                  </a:cxn>
                  <a:cxn ang="0">
                    <a:pos x="61" y="115"/>
                  </a:cxn>
                  <a:cxn ang="0">
                    <a:pos x="55" y="110"/>
                  </a:cxn>
                </a:cxnLst>
                <a:rect l="0" t="0" r="r" b="b"/>
                <a:pathLst>
                  <a:path w="140" h="115">
                    <a:moveTo>
                      <a:pt x="55" y="110"/>
                    </a:moveTo>
                    <a:cubicBezTo>
                      <a:pt x="53" y="110"/>
                      <a:pt x="55" y="108"/>
                      <a:pt x="55" y="107"/>
                    </a:cubicBezTo>
                    <a:cubicBezTo>
                      <a:pt x="55" y="104"/>
                      <a:pt x="56" y="101"/>
                      <a:pt x="56" y="99"/>
                    </a:cubicBezTo>
                    <a:cubicBezTo>
                      <a:pt x="51" y="98"/>
                      <a:pt x="48" y="95"/>
                      <a:pt x="43" y="95"/>
                    </a:cubicBezTo>
                    <a:cubicBezTo>
                      <a:pt x="40" y="95"/>
                      <a:pt x="40" y="98"/>
                      <a:pt x="39" y="99"/>
                    </a:cubicBezTo>
                    <a:cubicBezTo>
                      <a:pt x="35" y="100"/>
                      <a:pt x="32" y="98"/>
                      <a:pt x="29" y="100"/>
                    </a:cubicBezTo>
                    <a:cubicBezTo>
                      <a:pt x="23" y="103"/>
                      <a:pt x="15" y="106"/>
                      <a:pt x="6" y="106"/>
                    </a:cubicBezTo>
                    <a:cubicBezTo>
                      <a:pt x="3" y="106"/>
                      <a:pt x="0" y="106"/>
                      <a:pt x="0" y="104"/>
                    </a:cubicBezTo>
                    <a:cubicBezTo>
                      <a:pt x="0" y="103"/>
                      <a:pt x="4" y="102"/>
                      <a:pt x="5" y="101"/>
                    </a:cubicBezTo>
                    <a:cubicBezTo>
                      <a:pt x="15" y="95"/>
                      <a:pt x="19" y="84"/>
                      <a:pt x="30" y="84"/>
                    </a:cubicBezTo>
                    <a:cubicBezTo>
                      <a:pt x="43" y="84"/>
                      <a:pt x="47" y="84"/>
                      <a:pt x="57" y="84"/>
                    </a:cubicBezTo>
                    <a:cubicBezTo>
                      <a:pt x="65" y="84"/>
                      <a:pt x="68" y="70"/>
                      <a:pt x="72" y="70"/>
                    </a:cubicBezTo>
                    <a:cubicBezTo>
                      <a:pt x="72" y="70"/>
                      <a:pt x="78" y="60"/>
                      <a:pt x="79" y="59"/>
                    </a:cubicBezTo>
                    <a:cubicBezTo>
                      <a:pt x="78" y="61"/>
                      <a:pt x="77" y="62"/>
                      <a:pt x="77" y="64"/>
                    </a:cubicBezTo>
                    <a:cubicBezTo>
                      <a:pt x="77" y="65"/>
                      <a:pt x="78" y="66"/>
                      <a:pt x="79" y="66"/>
                    </a:cubicBezTo>
                    <a:cubicBezTo>
                      <a:pt x="86" y="66"/>
                      <a:pt x="87" y="62"/>
                      <a:pt x="92" y="60"/>
                    </a:cubicBezTo>
                    <a:cubicBezTo>
                      <a:pt x="101" y="57"/>
                      <a:pt x="116" y="39"/>
                      <a:pt x="116" y="25"/>
                    </a:cubicBezTo>
                    <a:cubicBezTo>
                      <a:pt x="116" y="22"/>
                      <a:pt x="114" y="22"/>
                      <a:pt x="114" y="19"/>
                    </a:cubicBezTo>
                    <a:cubicBezTo>
                      <a:pt x="114" y="14"/>
                      <a:pt x="119" y="3"/>
                      <a:pt x="125" y="3"/>
                    </a:cubicBezTo>
                    <a:cubicBezTo>
                      <a:pt x="125" y="3"/>
                      <a:pt x="125" y="9"/>
                      <a:pt x="130" y="4"/>
                    </a:cubicBezTo>
                    <a:cubicBezTo>
                      <a:pt x="130" y="4"/>
                      <a:pt x="129" y="4"/>
                      <a:pt x="129" y="4"/>
                    </a:cubicBezTo>
                    <a:cubicBezTo>
                      <a:pt x="128" y="4"/>
                      <a:pt x="127" y="0"/>
                      <a:pt x="128" y="0"/>
                    </a:cubicBezTo>
                    <a:cubicBezTo>
                      <a:pt x="131" y="0"/>
                      <a:pt x="133" y="1"/>
                      <a:pt x="133" y="2"/>
                    </a:cubicBezTo>
                    <a:cubicBezTo>
                      <a:pt x="135" y="5"/>
                      <a:pt x="134" y="8"/>
                      <a:pt x="134" y="11"/>
                    </a:cubicBezTo>
                    <a:cubicBezTo>
                      <a:pt x="134" y="17"/>
                      <a:pt x="140" y="20"/>
                      <a:pt x="140" y="26"/>
                    </a:cubicBezTo>
                    <a:cubicBezTo>
                      <a:pt x="140" y="33"/>
                      <a:pt x="134" y="34"/>
                      <a:pt x="134" y="40"/>
                    </a:cubicBezTo>
                    <a:cubicBezTo>
                      <a:pt x="134" y="41"/>
                      <a:pt x="134" y="42"/>
                      <a:pt x="134" y="43"/>
                    </a:cubicBezTo>
                    <a:cubicBezTo>
                      <a:pt x="133" y="44"/>
                      <a:pt x="132" y="43"/>
                      <a:pt x="130" y="44"/>
                    </a:cubicBezTo>
                    <a:cubicBezTo>
                      <a:pt x="126" y="45"/>
                      <a:pt x="127" y="59"/>
                      <a:pt x="127" y="63"/>
                    </a:cubicBezTo>
                    <a:cubicBezTo>
                      <a:pt x="127" y="67"/>
                      <a:pt x="122" y="70"/>
                      <a:pt x="122" y="76"/>
                    </a:cubicBezTo>
                    <a:cubicBezTo>
                      <a:pt x="122" y="80"/>
                      <a:pt x="124" y="81"/>
                      <a:pt x="125" y="84"/>
                    </a:cubicBezTo>
                    <a:cubicBezTo>
                      <a:pt x="119" y="87"/>
                      <a:pt x="119" y="91"/>
                      <a:pt x="114" y="93"/>
                    </a:cubicBezTo>
                    <a:cubicBezTo>
                      <a:pt x="112" y="89"/>
                      <a:pt x="114" y="89"/>
                      <a:pt x="114" y="86"/>
                    </a:cubicBezTo>
                    <a:cubicBezTo>
                      <a:pt x="108" y="90"/>
                      <a:pt x="104" y="90"/>
                      <a:pt x="102" y="96"/>
                    </a:cubicBezTo>
                    <a:cubicBezTo>
                      <a:pt x="102" y="96"/>
                      <a:pt x="100" y="95"/>
                      <a:pt x="100" y="94"/>
                    </a:cubicBezTo>
                    <a:cubicBezTo>
                      <a:pt x="96" y="94"/>
                      <a:pt x="96" y="94"/>
                      <a:pt x="96" y="94"/>
                    </a:cubicBezTo>
                    <a:cubicBezTo>
                      <a:pt x="93" y="97"/>
                      <a:pt x="91" y="100"/>
                      <a:pt x="87" y="100"/>
                    </a:cubicBezTo>
                    <a:cubicBezTo>
                      <a:pt x="78" y="100"/>
                      <a:pt x="78" y="92"/>
                      <a:pt x="74" y="92"/>
                    </a:cubicBezTo>
                    <a:cubicBezTo>
                      <a:pt x="73" y="92"/>
                      <a:pt x="72" y="94"/>
                      <a:pt x="72" y="96"/>
                    </a:cubicBezTo>
                    <a:cubicBezTo>
                      <a:pt x="72" y="97"/>
                      <a:pt x="76" y="103"/>
                      <a:pt x="76" y="103"/>
                    </a:cubicBezTo>
                    <a:cubicBezTo>
                      <a:pt x="75" y="103"/>
                      <a:pt x="73" y="103"/>
                      <a:pt x="72" y="103"/>
                    </a:cubicBezTo>
                    <a:cubicBezTo>
                      <a:pt x="68" y="103"/>
                      <a:pt x="63" y="110"/>
                      <a:pt x="61" y="115"/>
                    </a:cubicBezTo>
                    <a:cubicBezTo>
                      <a:pt x="57" y="114"/>
                      <a:pt x="58" y="110"/>
                      <a:pt x="55" y="110"/>
                    </a:cubicBezTo>
                    <a:close/>
                  </a:path>
                </a:pathLst>
              </a:custGeom>
              <a:grpFill/>
              <a:ln w="9525">
                <a:noFill/>
                <a:round/>
              </a:ln>
            </p:spPr>
            <p:txBody>
              <a:bodyPr vert="horz" wrap="square" lIns="91440" tIns="45720" rIns="91440" bIns="45720" numCol="1" anchor="t" anchorCtr="0" compatLnSpc="1"/>
              <a:lstStyle/>
              <a:p>
                <a:endParaRPr lang="en-US" dirty="0">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318" name="Freeform 140"/>
              <p:cNvSpPr/>
              <p:nvPr/>
            </p:nvSpPr>
            <p:spPr bwMode="auto">
              <a:xfrm>
                <a:off x="6721475" y="2054225"/>
                <a:ext cx="96838" cy="80963"/>
              </a:xfrm>
              <a:custGeom>
                <a:avLst/>
                <a:gdLst/>
                <a:ahLst/>
                <a:cxnLst>
                  <a:cxn ang="0">
                    <a:pos x="11" y="33"/>
                  </a:cxn>
                  <a:cxn ang="0">
                    <a:pos x="15" y="33"/>
                  </a:cxn>
                  <a:cxn ang="0">
                    <a:pos x="26" y="10"/>
                  </a:cxn>
                  <a:cxn ang="0">
                    <a:pos x="23" y="6"/>
                  </a:cxn>
                  <a:cxn ang="0">
                    <a:pos x="26" y="0"/>
                  </a:cxn>
                  <a:cxn ang="0">
                    <a:pos x="60" y="22"/>
                  </a:cxn>
                  <a:cxn ang="0">
                    <a:pos x="70" y="21"/>
                  </a:cxn>
                  <a:cxn ang="0">
                    <a:pos x="67" y="26"/>
                  </a:cxn>
                  <a:cxn ang="0">
                    <a:pos x="72" y="32"/>
                  </a:cxn>
                  <a:cxn ang="0">
                    <a:pos x="59" y="36"/>
                  </a:cxn>
                  <a:cxn ang="0">
                    <a:pos x="43" y="51"/>
                  </a:cxn>
                  <a:cxn ang="0">
                    <a:pos x="24" y="41"/>
                  </a:cxn>
                  <a:cxn ang="0">
                    <a:pos x="21" y="45"/>
                  </a:cxn>
                  <a:cxn ang="0">
                    <a:pos x="8" y="48"/>
                  </a:cxn>
                  <a:cxn ang="0">
                    <a:pos x="16" y="54"/>
                  </a:cxn>
                  <a:cxn ang="0">
                    <a:pos x="5" y="61"/>
                  </a:cxn>
                  <a:cxn ang="0">
                    <a:pos x="3" y="61"/>
                  </a:cxn>
                  <a:cxn ang="0">
                    <a:pos x="3" y="51"/>
                  </a:cxn>
                  <a:cxn ang="0">
                    <a:pos x="0" y="46"/>
                  </a:cxn>
                  <a:cxn ang="0">
                    <a:pos x="8" y="35"/>
                  </a:cxn>
                  <a:cxn ang="0">
                    <a:pos x="8" y="32"/>
                  </a:cxn>
                  <a:cxn ang="0">
                    <a:pos x="12" y="34"/>
                  </a:cxn>
                  <a:cxn ang="0">
                    <a:pos x="11" y="33"/>
                  </a:cxn>
                </a:cxnLst>
                <a:rect l="0" t="0" r="r" b="b"/>
                <a:pathLst>
                  <a:path w="72" h="61">
                    <a:moveTo>
                      <a:pt x="11" y="33"/>
                    </a:moveTo>
                    <a:cubicBezTo>
                      <a:pt x="12" y="33"/>
                      <a:pt x="14" y="33"/>
                      <a:pt x="15" y="33"/>
                    </a:cubicBezTo>
                    <a:cubicBezTo>
                      <a:pt x="23" y="33"/>
                      <a:pt x="26" y="16"/>
                      <a:pt x="26" y="10"/>
                    </a:cubicBezTo>
                    <a:cubicBezTo>
                      <a:pt x="26" y="8"/>
                      <a:pt x="23" y="7"/>
                      <a:pt x="23" y="6"/>
                    </a:cubicBezTo>
                    <a:cubicBezTo>
                      <a:pt x="23" y="2"/>
                      <a:pt x="25" y="1"/>
                      <a:pt x="26" y="0"/>
                    </a:cubicBezTo>
                    <a:cubicBezTo>
                      <a:pt x="38" y="8"/>
                      <a:pt x="43" y="22"/>
                      <a:pt x="60" y="22"/>
                    </a:cubicBezTo>
                    <a:cubicBezTo>
                      <a:pt x="64" y="22"/>
                      <a:pt x="67" y="19"/>
                      <a:pt x="70" y="21"/>
                    </a:cubicBezTo>
                    <a:cubicBezTo>
                      <a:pt x="69" y="23"/>
                      <a:pt x="67" y="24"/>
                      <a:pt x="67" y="26"/>
                    </a:cubicBezTo>
                    <a:cubicBezTo>
                      <a:pt x="67" y="29"/>
                      <a:pt x="71" y="32"/>
                      <a:pt x="72" y="32"/>
                    </a:cubicBezTo>
                    <a:cubicBezTo>
                      <a:pt x="68" y="35"/>
                      <a:pt x="65" y="36"/>
                      <a:pt x="59" y="36"/>
                    </a:cubicBezTo>
                    <a:cubicBezTo>
                      <a:pt x="49" y="36"/>
                      <a:pt x="46" y="46"/>
                      <a:pt x="43" y="51"/>
                    </a:cubicBezTo>
                    <a:cubicBezTo>
                      <a:pt x="36" y="47"/>
                      <a:pt x="31" y="46"/>
                      <a:pt x="24" y="41"/>
                    </a:cubicBezTo>
                    <a:cubicBezTo>
                      <a:pt x="23" y="42"/>
                      <a:pt x="21" y="43"/>
                      <a:pt x="21" y="45"/>
                    </a:cubicBezTo>
                    <a:cubicBezTo>
                      <a:pt x="15" y="45"/>
                      <a:pt x="8" y="40"/>
                      <a:pt x="8" y="48"/>
                    </a:cubicBezTo>
                    <a:cubicBezTo>
                      <a:pt x="8" y="52"/>
                      <a:pt x="14" y="52"/>
                      <a:pt x="16" y="54"/>
                    </a:cubicBezTo>
                    <a:cubicBezTo>
                      <a:pt x="12" y="59"/>
                      <a:pt x="9" y="57"/>
                      <a:pt x="5" y="61"/>
                    </a:cubicBezTo>
                    <a:cubicBezTo>
                      <a:pt x="3" y="61"/>
                      <a:pt x="3" y="61"/>
                      <a:pt x="3" y="61"/>
                    </a:cubicBezTo>
                    <a:cubicBezTo>
                      <a:pt x="3" y="58"/>
                      <a:pt x="3" y="51"/>
                      <a:pt x="3" y="51"/>
                    </a:cubicBezTo>
                    <a:cubicBezTo>
                      <a:pt x="3" y="49"/>
                      <a:pt x="0" y="48"/>
                      <a:pt x="0" y="46"/>
                    </a:cubicBezTo>
                    <a:cubicBezTo>
                      <a:pt x="0" y="41"/>
                      <a:pt x="8" y="38"/>
                      <a:pt x="8" y="35"/>
                    </a:cubicBezTo>
                    <a:cubicBezTo>
                      <a:pt x="8" y="32"/>
                      <a:pt x="8" y="32"/>
                      <a:pt x="8" y="32"/>
                    </a:cubicBezTo>
                    <a:cubicBezTo>
                      <a:pt x="9" y="32"/>
                      <a:pt x="10" y="33"/>
                      <a:pt x="12" y="34"/>
                    </a:cubicBezTo>
                    <a:lnTo>
                      <a:pt x="11" y="33"/>
                    </a:lnTo>
                    <a:close/>
                  </a:path>
                </a:pathLst>
              </a:custGeom>
              <a:grpFill/>
              <a:ln w="9525">
                <a:noFill/>
                <a:round/>
              </a:ln>
            </p:spPr>
            <p:txBody>
              <a:bodyPr vert="horz" wrap="square" lIns="91440" tIns="45720" rIns="91440" bIns="45720" numCol="1" anchor="t" anchorCtr="0" compatLnSpc="1"/>
              <a:lstStyle/>
              <a:p>
                <a:endParaRPr lang="en-US" dirty="0">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319" name="Freeform 141"/>
              <p:cNvSpPr/>
              <p:nvPr/>
            </p:nvSpPr>
            <p:spPr bwMode="auto">
              <a:xfrm>
                <a:off x="6816725" y="2073275"/>
                <a:ext cx="15875" cy="14288"/>
              </a:xfrm>
              <a:custGeom>
                <a:avLst/>
                <a:gdLst/>
                <a:ahLst/>
                <a:cxnLst>
                  <a:cxn ang="0">
                    <a:pos x="10" y="0"/>
                  </a:cxn>
                  <a:cxn ang="0">
                    <a:pos x="12" y="2"/>
                  </a:cxn>
                  <a:cxn ang="0">
                    <a:pos x="1" y="11"/>
                  </a:cxn>
                  <a:cxn ang="0">
                    <a:pos x="1" y="7"/>
                  </a:cxn>
                  <a:cxn ang="0">
                    <a:pos x="11" y="0"/>
                  </a:cxn>
                  <a:cxn ang="0">
                    <a:pos x="10" y="0"/>
                  </a:cxn>
                </a:cxnLst>
                <a:rect l="0" t="0" r="r" b="b"/>
                <a:pathLst>
                  <a:path w="12" h="11">
                    <a:moveTo>
                      <a:pt x="10" y="0"/>
                    </a:moveTo>
                    <a:cubicBezTo>
                      <a:pt x="12" y="2"/>
                      <a:pt x="12" y="2"/>
                      <a:pt x="12" y="2"/>
                    </a:cubicBezTo>
                    <a:cubicBezTo>
                      <a:pt x="10" y="4"/>
                      <a:pt x="5" y="11"/>
                      <a:pt x="1" y="11"/>
                    </a:cubicBezTo>
                    <a:cubicBezTo>
                      <a:pt x="0" y="11"/>
                      <a:pt x="0" y="8"/>
                      <a:pt x="1" y="7"/>
                    </a:cubicBezTo>
                    <a:cubicBezTo>
                      <a:pt x="3" y="4"/>
                      <a:pt x="8" y="0"/>
                      <a:pt x="11" y="0"/>
                    </a:cubicBezTo>
                    <a:lnTo>
                      <a:pt x="10" y="0"/>
                    </a:lnTo>
                    <a:close/>
                  </a:path>
                </a:pathLst>
              </a:custGeom>
              <a:grpFill/>
              <a:ln w="9525">
                <a:noFill/>
                <a:round/>
              </a:ln>
            </p:spPr>
            <p:txBody>
              <a:bodyPr vert="horz" wrap="square" lIns="91440" tIns="45720" rIns="91440" bIns="45720" numCol="1" anchor="t" anchorCtr="0" compatLnSpc="1"/>
              <a:lstStyle/>
              <a:p>
                <a:endParaRPr lang="en-US" dirty="0">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320" name="Freeform 142"/>
              <p:cNvSpPr/>
              <p:nvPr/>
            </p:nvSpPr>
            <p:spPr bwMode="auto">
              <a:xfrm>
                <a:off x="6848475" y="2052638"/>
                <a:ext cx="22225" cy="15875"/>
              </a:xfrm>
              <a:custGeom>
                <a:avLst/>
                <a:gdLst/>
                <a:ahLst/>
                <a:cxnLst>
                  <a:cxn ang="0">
                    <a:pos x="17" y="3"/>
                  </a:cxn>
                  <a:cxn ang="0">
                    <a:pos x="1" y="12"/>
                  </a:cxn>
                  <a:cxn ang="0">
                    <a:pos x="1" y="10"/>
                  </a:cxn>
                  <a:cxn ang="0">
                    <a:pos x="10" y="0"/>
                  </a:cxn>
                  <a:cxn ang="0">
                    <a:pos x="17" y="0"/>
                  </a:cxn>
                  <a:cxn ang="0">
                    <a:pos x="17" y="3"/>
                  </a:cxn>
                </a:cxnLst>
                <a:rect l="0" t="0" r="r" b="b"/>
                <a:pathLst>
                  <a:path w="17" h="12">
                    <a:moveTo>
                      <a:pt x="17" y="3"/>
                    </a:moveTo>
                    <a:cubicBezTo>
                      <a:pt x="7" y="3"/>
                      <a:pt x="7" y="12"/>
                      <a:pt x="1" y="12"/>
                    </a:cubicBezTo>
                    <a:cubicBezTo>
                      <a:pt x="0" y="12"/>
                      <a:pt x="1" y="10"/>
                      <a:pt x="1" y="10"/>
                    </a:cubicBezTo>
                    <a:cubicBezTo>
                      <a:pt x="1" y="10"/>
                      <a:pt x="5" y="0"/>
                      <a:pt x="10" y="0"/>
                    </a:cubicBezTo>
                    <a:cubicBezTo>
                      <a:pt x="13" y="0"/>
                      <a:pt x="15" y="0"/>
                      <a:pt x="17" y="0"/>
                    </a:cubicBezTo>
                    <a:lnTo>
                      <a:pt x="17" y="3"/>
                    </a:lnTo>
                    <a:close/>
                  </a:path>
                </a:pathLst>
              </a:custGeom>
              <a:grpFill/>
              <a:ln w="9525">
                <a:noFill/>
                <a:round/>
              </a:ln>
            </p:spPr>
            <p:txBody>
              <a:bodyPr vert="horz" wrap="square" lIns="91440" tIns="45720" rIns="91440" bIns="45720" numCol="1" anchor="t" anchorCtr="0" compatLnSpc="1"/>
              <a:lstStyle/>
              <a:p>
                <a:endParaRPr lang="en-US" dirty="0">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321" name="Freeform 143"/>
              <p:cNvSpPr/>
              <p:nvPr/>
            </p:nvSpPr>
            <p:spPr bwMode="auto">
              <a:xfrm>
                <a:off x="6888163" y="2035175"/>
                <a:ext cx="12700" cy="11113"/>
              </a:xfrm>
              <a:custGeom>
                <a:avLst/>
                <a:gdLst/>
                <a:ahLst/>
                <a:cxnLst>
                  <a:cxn ang="0">
                    <a:pos x="1" y="6"/>
                  </a:cxn>
                  <a:cxn ang="0">
                    <a:pos x="2" y="3"/>
                  </a:cxn>
                  <a:cxn ang="0">
                    <a:pos x="9" y="0"/>
                  </a:cxn>
                  <a:cxn ang="0">
                    <a:pos x="1" y="9"/>
                  </a:cxn>
                  <a:cxn ang="0">
                    <a:pos x="1" y="6"/>
                  </a:cxn>
                </a:cxnLst>
                <a:rect l="0" t="0" r="r" b="b"/>
                <a:pathLst>
                  <a:path w="9" h="9">
                    <a:moveTo>
                      <a:pt x="1" y="6"/>
                    </a:moveTo>
                    <a:cubicBezTo>
                      <a:pt x="3" y="6"/>
                      <a:pt x="1" y="4"/>
                      <a:pt x="2" y="3"/>
                    </a:cubicBezTo>
                    <a:cubicBezTo>
                      <a:pt x="3" y="0"/>
                      <a:pt x="8" y="0"/>
                      <a:pt x="9" y="0"/>
                    </a:cubicBezTo>
                    <a:cubicBezTo>
                      <a:pt x="8" y="3"/>
                      <a:pt x="5" y="9"/>
                      <a:pt x="1" y="9"/>
                    </a:cubicBezTo>
                    <a:cubicBezTo>
                      <a:pt x="0" y="9"/>
                      <a:pt x="0" y="6"/>
                      <a:pt x="1" y="6"/>
                    </a:cubicBezTo>
                    <a:close/>
                  </a:path>
                </a:pathLst>
              </a:custGeom>
              <a:grpFill/>
              <a:ln w="9525">
                <a:noFill/>
                <a:round/>
              </a:ln>
            </p:spPr>
            <p:txBody>
              <a:bodyPr vert="horz" wrap="square" lIns="91440" tIns="45720" rIns="91440" bIns="45720" numCol="1" anchor="t" anchorCtr="0" compatLnSpc="1"/>
              <a:lstStyle/>
              <a:p>
                <a:endParaRPr lang="en-US" dirty="0">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322" name="Freeform 144"/>
              <p:cNvSpPr/>
              <p:nvPr/>
            </p:nvSpPr>
            <p:spPr bwMode="auto">
              <a:xfrm>
                <a:off x="6753225" y="1855788"/>
                <a:ext cx="47625" cy="184150"/>
              </a:xfrm>
              <a:custGeom>
                <a:avLst/>
                <a:gdLst/>
                <a:ahLst/>
                <a:cxnLst>
                  <a:cxn ang="0">
                    <a:pos x="26" y="84"/>
                  </a:cxn>
                  <a:cxn ang="0">
                    <a:pos x="13" y="109"/>
                  </a:cxn>
                  <a:cxn ang="0">
                    <a:pos x="26" y="132"/>
                  </a:cxn>
                  <a:cxn ang="0">
                    <a:pos x="25" y="132"/>
                  </a:cxn>
                  <a:cxn ang="0">
                    <a:pos x="20" y="128"/>
                  </a:cxn>
                  <a:cxn ang="0">
                    <a:pos x="16" y="128"/>
                  </a:cxn>
                  <a:cxn ang="0">
                    <a:pos x="5" y="138"/>
                  </a:cxn>
                  <a:cxn ang="0">
                    <a:pos x="5" y="125"/>
                  </a:cxn>
                  <a:cxn ang="0">
                    <a:pos x="7" y="105"/>
                  </a:cxn>
                  <a:cxn ang="0">
                    <a:pos x="4" y="93"/>
                  </a:cxn>
                  <a:cxn ang="0">
                    <a:pos x="7" y="79"/>
                  </a:cxn>
                  <a:cxn ang="0">
                    <a:pos x="7" y="53"/>
                  </a:cxn>
                  <a:cxn ang="0">
                    <a:pos x="0" y="37"/>
                  </a:cxn>
                  <a:cxn ang="0">
                    <a:pos x="9" y="15"/>
                  </a:cxn>
                  <a:cxn ang="0">
                    <a:pos x="11" y="9"/>
                  </a:cxn>
                  <a:cxn ang="0">
                    <a:pos x="11" y="0"/>
                  </a:cxn>
                  <a:cxn ang="0">
                    <a:pos x="14" y="0"/>
                  </a:cxn>
                  <a:cxn ang="0">
                    <a:pos x="19" y="20"/>
                  </a:cxn>
                  <a:cxn ang="0">
                    <a:pos x="21" y="37"/>
                  </a:cxn>
                  <a:cxn ang="0">
                    <a:pos x="21" y="47"/>
                  </a:cxn>
                  <a:cxn ang="0">
                    <a:pos x="24" y="59"/>
                  </a:cxn>
                  <a:cxn ang="0">
                    <a:pos x="36" y="90"/>
                  </a:cxn>
                  <a:cxn ang="0">
                    <a:pos x="26" y="84"/>
                  </a:cxn>
                </a:cxnLst>
                <a:rect l="0" t="0" r="r" b="b"/>
                <a:pathLst>
                  <a:path w="36" h="138">
                    <a:moveTo>
                      <a:pt x="26" y="84"/>
                    </a:moveTo>
                    <a:cubicBezTo>
                      <a:pt x="15" y="84"/>
                      <a:pt x="13" y="98"/>
                      <a:pt x="13" y="109"/>
                    </a:cubicBezTo>
                    <a:cubicBezTo>
                      <a:pt x="13" y="120"/>
                      <a:pt x="22" y="124"/>
                      <a:pt x="26" y="132"/>
                    </a:cubicBezTo>
                    <a:cubicBezTo>
                      <a:pt x="26" y="132"/>
                      <a:pt x="25" y="132"/>
                      <a:pt x="25" y="132"/>
                    </a:cubicBezTo>
                    <a:cubicBezTo>
                      <a:pt x="23" y="133"/>
                      <a:pt x="21" y="130"/>
                      <a:pt x="20" y="128"/>
                    </a:cubicBezTo>
                    <a:cubicBezTo>
                      <a:pt x="19" y="128"/>
                      <a:pt x="17" y="128"/>
                      <a:pt x="16" y="128"/>
                    </a:cubicBezTo>
                    <a:cubicBezTo>
                      <a:pt x="11" y="128"/>
                      <a:pt x="11" y="138"/>
                      <a:pt x="5" y="138"/>
                    </a:cubicBezTo>
                    <a:cubicBezTo>
                      <a:pt x="4" y="138"/>
                      <a:pt x="5" y="127"/>
                      <a:pt x="5" y="125"/>
                    </a:cubicBezTo>
                    <a:cubicBezTo>
                      <a:pt x="5" y="117"/>
                      <a:pt x="7" y="112"/>
                      <a:pt x="7" y="105"/>
                    </a:cubicBezTo>
                    <a:cubicBezTo>
                      <a:pt x="7" y="99"/>
                      <a:pt x="4" y="98"/>
                      <a:pt x="4" y="93"/>
                    </a:cubicBezTo>
                    <a:cubicBezTo>
                      <a:pt x="4" y="86"/>
                      <a:pt x="7" y="84"/>
                      <a:pt x="7" y="79"/>
                    </a:cubicBezTo>
                    <a:cubicBezTo>
                      <a:pt x="7" y="68"/>
                      <a:pt x="7" y="64"/>
                      <a:pt x="7" y="53"/>
                    </a:cubicBezTo>
                    <a:cubicBezTo>
                      <a:pt x="7" y="46"/>
                      <a:pt x="0" y="44"/>
                      <a:pt x="0" y="37"/>
                    </a:cubicBezTo>
                    <a:cubicBezTo>
                      <a:pt x="0" y="28"/>
                      <a:pt x="3" y="16"/>
                      <a:pt x="9" y="15"/>
                    </a:cubicBezTo>
                    <a:cubicBezTo>
                      <a:pt x="9" y="12"/>
                      <a:pt x="11" y="11"/>
                      <a:pt x="11" y="9"/>
                    </a:cubicBezTo>
                    <a:cubicBezTo>
                      <a:pt x="11" y="4"/>
                      <a:pt x="11" y="3"/>
                      <a:pt x="11" y="0"/>
                    </a:cubicBezTo>
                    <a:cubicBezTo>
                      <a:pt x="12" y="0"/>
                      <a:pt x="13" y="0"/>
                      <a:pt x="14" y="0"/>
                    </a:cubicBezTo>
                    <a:cubicBezTo>
                      <a:pt x="14" y="8"/>
                      <a:pt x="18" y="14"/>
                      <a:pt x="19" y="20"/>
                    </a:cubicBezTo>
                    <a:cubicBezTo>
                      <a:pt x="21" y="26"/>
                      <a:pt x="18" y="30"/>
                      <a:pt x="21" y="37"/>
                    </a:cubicBezTo>
                    <a:cubicBezTo>
                      <a:pt x="21" y="47"/>
                      <a:pt x="21" y="47"/>
                      <a:pt x="21" y="47"/>
                    </a:cubicBezTo>
                    <a:cubicBezTo>
                      <a:pt x="20" y="52"/>
                      <a:pt x="23" y="57"/>
                      <a:pt x="24" y="59"/>
                    </a:cubicBezTo>
                    <a:cubicBezTo>
                      <a:pt x="27" y="70"/>
                      <a:pt x="33" y="79"/>
                      <a:pt x="36" y="90"/>
                    </a:cubicBezTo>
                    <a:cubicBezTo>
                      <a:pt x="34" y="86"/>
                      <a:pt x="30" y="84"/>
                      <a:pt x="26" y="84"/>
                    </a:cubicBezTo>
                    <a:close/>
                  </a:path>
                </a:pathLst>
              </a:custGeom>
              <a:grpFill/>
              <a:ln w="9525">
                <a:noFill/>
                <a:round/>
              </a:ln>
            </p:spPr>
            <p:txBody>
              <a:bodyPr vert="horz" wrap="square" lIns="91440" tIns="45720" rIns="91440" bIns="45720" numCol="1" anchor="t" anchorCtr="0" compatLnSpc="1"/>
              <a:lstStyle/>
              <a:p>
                <a:endParaRPr lang="en-US" dirty="0">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323" name="Freeform 145"/>
              <p:cNvSpPr/>
              <p:nvPr/>
            </p:nvSpPr>
            <p:spPr bwMode="auto">
              <a:xfrm>
                <a:off x="5241925" y="1219200"/>
                <a:ext cx="292100" cy="214313"/>
              </a:xfrm>
              <a:custGeom>
                <a:avLst/>
                <a:gdLst/>
                <a:ahLst/>
                <a:cxnLst>
                  <a:cxn ang="0">
                    <a:pos x="76" y="161"/>
                  </a:cxn>
                  <a:cxn ang="0">
                    <a:pos x="50" y="131"/>
                  </a:cxn>
                  <a:cxn ang="0">
                    <a:pos x="103" y="67"/>
                  </a:cxn>
                  <a:cxn ang="0">
                    <a:pos x="125" y="55"/>
                  </a:cxn>
                  <a:cxn ang="0">
                    <a:pos x="134" y="45"/>
                  </a:cxn>
                  <a:cxn ang="0">
                    <a:pos x="175" y="34"/>
                  </a:cxn>
                  <a:cxn ang="0">
                    <a:pos x="220" y="11"/>
                  </a:cxn>
                  <a:cxn ang="0">
                    <a:pos x="203" y="0"/>
                  </a:cxn>
                  <a:cxn ang="0">
                    <a:pos x="136" y="25"/>
                  </a:cxn>
                  <a:cxn ang="0">
                    <a:pos x="123" y="19"/>
                  </a:cxn>
                  <a:cxn ang="0">
                    <a:pos x="109" y="25"/>
                  </a:cxn>
                  <a:cxn ang="0">
                    <a:pos x="69" y="46"/>
                  </a:cxn>
                  <a:cxn ang="0">
                    <a:pos x="52" y="49"/>
                  </a:cxn>
                  <a:cxn ang="0">
                    <a:pos x="47" y="53"/>
                  </a:cxn>
                  <a:cxn ang="0">
                    <a:pos x="50" y="61"/>
                  </a:cxn>
                  <a:cxn ang="0">
                    <a:pos x="27" y="88"/>
                  </a:cxn>
                  <a:cxn ang="0">
                    <a:pos x="34" y="98"/>
                  </a:cxn>
                  <a:cxn ang="0">
                    <a:pos x="13" y="110"/>
                  </a:cxn>
                  <a:cxn ang="0">
                    <a:pos x="13" y="117"/>
                  </a:cxn>
                  <a:cxn ang="0">
                    <a:pos x="0" y="134"/>
                  </a:cxn>
                  <a:cxn ang="0">
                    <a:pos x="8" y="143"/>
                  </a:cxn>
                  <a:cxn ang="0">
                    <a:pos x="21" y="143"/>
                  </a:cxn>
                  <a:cxn ang="0">
                    <a:pos x="27" y="158"/>
                  </a:cxn>
                  <a:cxn ang="0">
                    <a:pos x="39" y="158"/>
                  </a:cxn>
                  <a:cxn ang="0">
                    <a:pos x="42" y="161"/>
                  </a:cxn>
                  <a:cxn ang="0">
                    <a:pos x="76" y="161"/>
                  </a:cxn>
                  <a:cxn ang="0">
                    <a:pos x="72" y="156"/>
                  </a:cxn>
                  <a:cxn ang="0">
                    <a:pos x="76" y="161"/>
                  </a:cxn>
                </a:cxnLst>
                <a:rect l="0" t="0" r="r" b="b"/>
                <a:pathLst>
                  <a:path w="220" h="161">
                    <a:moveTo>
                      <a:pt x="76" y="161"/>
                    </a:moveTo>
                    <a:cubicBezTo>
                      <a:pt x="66" y="151"/>
                      <a:pt x="50" y="147"/>
                      <a:pt x="50" y="131"/>
                    </a:cubicBezTo>
                    <a:cubicBezTo>
                      <a:pt x="50" y="102"/>
                      <a:pt x="81" y="73"/>
                      <a:pt x="103" y="67"/>
                    </a:cubicBezTo>
                    <a:cubicBezTo>
                      <a:pt x="111" y="64"/>
                      <a:pt x="113" y="55"/>
                      <a:pt x="125" y="55"/>
                    </a:cubicBezTo>
                    <a:cubicBezTo>
                      <a:pt x="130" y="55"/>
                      <a:pt x="132" y="46"/>
                      <a:pt x="134" y="45"/>
                    </a:cubicBezTo>
                    <a:cubicBezTo>
                      <a:pt x="149" y="38"/>
                      <a:pt x="160" y="41"/>
                      <a:pt x="175" y="34"/>
                    </a:cubicBezTo>
                    <a:cubicBezTo>
                      <a:pt x="186" y="28"/>
                      <a:pt x="220" y="26"/>
                      <a:pt x="220" y="11"/>
                    </a:cubicBezTo>
                    <a:cubicBezTo>
                      <a:pt x="220" y="6"/>
                      <a:pt x="208" y="0"/>
                      <a:pt x="203" y="0"/>
                    </a:cubicBezTo>
                    <a:cubicBezTo>
                      <a:pt x="181" y="0"/>
                      <a:pt x="160" y="25"/>
                      <a:pt x="136" y="25"/>
                    </a:cubicBezTo>
                    <a:cubicBezTo>
                      <a:pt x="131" y="25"/>
                      <a:pt x="128" y="19"/>
                      <a:pt x="123" y="19"/>
                    </a:cubicBezTo>
                    <a:cubicBezTo>
                      <a:pt x="115" y="19"/>
                      <a:pt x="115" y="25"/>
                      <a:pt x="109" y="25"/>
                    </a:cubicBezTo>
                    <a:cubicBezTo>
                      <a:pt x="93" y="25"/>
                      <a:pt x="80" y="46"/>
                      <a:pt x="69" y="46"/>
                    </a:cubicBezTo>
                    <a:cubicBezTo>
                      <a:pt x="63" y="46"/>
                      <a:pt x="58" y="49"/>
                      <a:pt x="52" y="49"/>
                    </a:cubicBezTo>
                    <a:cubicBezTo>
                      <a:pt x="49" y="49"/>
                      <a:pt x="47" y="52"/>
                      <a:pt x="47" y="53"/>
                    </a:cubicBezTo>
                    <a:cubicBezTo>
                      <a:pt x="47" y="56"/>
                      <a:pt x="50" y="58"/>
                      <a:pt x="50" y="61"/>
                    </a:cubicBezTo>
                    <a:cubicBezTo>
                      <a:pt x="50" y="74"/>
                      <a:pt x="27" y="80"/>
                      <a:pt x="27" y="88"/>
                    </a:cubicBezTo>
                    <a:cubicBezTo>
                      <a:pt x="27" y="91"/>
                      <a:pt x="34" y="92"/>
                      <a:pt x="34" y="98"/>
                    </a:cubicBezTo>
                    <a:cubicBezTo>
                      <a:pt x="27" y="99"/>
                      <a:pt x="13" y="102"/>
                      <a:pt x="13" y="110"/>
                    </a:cubicBezTo>
                    <a:cubicBezTo>
                      <a:pt x="13" y="115"/>
                      <a:pt x="13" y="117"/>
                      <a:pt x="13" y="117"/>
                    </a:cubicBezTo>
                    <a:cubicBezTo>
                      <a:pt x="13" y="124"/>
                      <a:pt x="0" y="124"/>
                      <a:pt x="0" y="134"/>
                    </a:cubicBezTo>
                    <a:cubicBezTo>
                      <a:pt x="0" y="139"/>
                      <a:pt x="8" y="143"/>
                      <a:pt x="8" y="143"/>
                    </a:cubicBezTo>
                    <a:cubicBezTo>
                      <a:pt x="8" y="143"/>
                      <a:pt x="20" y="143"/>
                      <a:pt x="21" y="143"/>
                    </a:cubicBezTo>
                    <a:cubicBezTo>
                      <a:pt x="28" y="145"/>
                      <a:pt x="24" y="152"/>
                      <a:pt x="27" y="158"/>
                    </a:cubicBezTo>
                    <a:cubicBezTo>
                      <a:pt x="28" y="161"/>
                      <a:pt x="35" y="158"/>
                      <a:pt x="39" y="158"/>
                    </a:cubicBezTo>
                    <a:cubicBezTo>
                      <a:pt x="40" y="158"/>
                      <a:pt x="41" y="161"/>
                      <a:pt x="42" y="161"/>
                    </a:cubicBezTo>
                    <a:cubicBezTo>
                      <a:pt x="76" y="161"/>
                      <a:pt x="76" y="161"/>
                      <a:pt x="76" y="161"/>
                    </a:cubicBezTo>
                    <a:cubicBezTo>
                      <a:pt x="75" y="159"/>
                      <a:pt x="73" y="157"/>
                      <a:pt x="72" y="156"/>
                    </a:cubicBezTo>
                    <a:lnTo>
                      <a:pt x="76" y="161"/>
                    </a:lnTo>
                    <a:close/>
                  </a:path>
                </a:pathLst>
              </a:custGeom>
              <a:grpFill/>
              <a:ln w="9525">
                <a:noFill/>
                <a:round/>
              </a:ln>
            </p:spPr>
            <p:txBody>
              <a:bodyPr vert="horz" wrap="square" lIns="91440" tIns="45720" rIns="91440" bIns="45720" numCol="1" anchor="t" anchorCtr="0" compatLnSpc="1"/>
              <a:lstStyle/>
              <a:p>
                <a:endParaRPr lang="en-US" dirty="0">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324" name="Freeform 146"/>
              <p:cNvSpPr/>
              <p:nvPr/>
            </p:nvSpPr>
            <p:spPr bwMode="auto">
              <a:xfrm>
                <a:off x="4713288" y="1196975"/>
                <a:ext cx="2847975" cy="1058863"/>
              </a:xfrm>
              <a:custGeom>
                <a:avLst/>
                <a:gdLst/>
                <a:ahLst/>
                <a:cxnLst>
                  <a:cxn ang="0">
                    <a:pos x="1515" y="585"/>
                  </a:cxn>
                  <a:cxn ang="0">
                    <a:pos x="1460" y="485"/>
                  </a:cxn>
                  <a:cxn ang="0">
                    <a:pos x="1665" y="408"/>
                  </a:cxn>
                  <a:cxn ang="0">
                    <a:pos x="1804" y="346"/>
                  </a:cxn>
                  <a:cxn ang="0">
                    <a:pos x="1709" y="465"/>
                  </a:cxn>
                  <a:cxn ang="0">
                    <a:pos x="1793" y="452"/>
                  </a:cxn>
                  <a:cxn ang="0">
                    <a:pos x="1989" y="313"/>
                  </a:cxn>
                  <a:cxn ang="0">
                    <a:pos x="2112" y="287"/>
                  </a:cxn>
                  <a:cxn ang="0">
                    <a:pos x="1892" y="194"/>
                  </a:cxn>
                  <a:cxn ang="0">
                    <a:pos x="1660" y="159"/>
                  </a:cxn>
                  <a:cxn ang="0">
                    <a:pos x="1435" y="157"/>
                  </a:cxn>
                  <a:cxn ang="0">
                    <a:pos x="1314" y="97"/>
                  </a:cxn>
                  <a:cxn ang="0">
                    <a:pos x="1102" y="104"/>
                  </a:cxn>
                  <a:cxn ang="0">
                    <a:pos x="1016" y="27"/>
                  </a:cxn>
                  <a:cxn ang="0">
                    <a:pos x="758" y="117"/>
                  </a:cxn>
                  <a:cxn ang="0">
                    <a:pos x="668" y="148"/>
                  </a:cxn>
                  <a:cxn ang="0">
                    <a:pos x="644" y="121"/>
                  </a:cxn>
                  <a:cxn ang="0">
                    <a:pos x="511" y="207"/>
                  </a:cxn>
                  <a:cxn ang="0">
                    <a:pos x="322" y="247"/>
                  </a:cxn>
                  <a:cxn ang="0">
                    <a:pos x="214" y="296"/>
                  </a:cxn>
                  <a:cxn ang="0">
                    <a:pos x="229" y="227"/>
                  </a:cxn>
                  <a:cxn ang="0">
                    <a:pos x="127" y="236"/>
                  </a:cxn>
                  <a:cxn ang="0">
                    <a:pos x="136" y="312"/>
                  </a:cxn>
                  <a:cxn ang="0">
                    <a:pos x="117" y="395"/>
                  </a:cxn>
                  <a:cxn ang="0">
                    <a:pos x="50" y="446"/>
                  </a:cxn>
                  <a:cxn ang="0">
                    <a:pos x="16" y="495"/>
                  </a:cxn>
                  <a:cxn ang="0">
                    <a:pos x="54" y="558"/>
                  </a:cxn>
                  <a:cxn ang="0">
                    <a:pos x="88" y="597"/>
                  </a:cxn>
                  <a:cxn ang="0">
                    <a:pos x="112" y="644"/>
                  </a:cxn>
                  <a:cxn ang="0">
                    <a:pos x="208" y="647"/>
                  </a:cxn>
                  <a:cxn ang="0">
                    <a:pos x="225" y="626"/>
                  </a:cxn>
                  <a:cxn ang="0">
                    <a:pos x="284" y="701"/>
                  </a:cxn>
                  <a:cxn ang="0">
                    <a:pos x="350" y="732"/>
                  </a:cxn>
                  <a:cxn ang="0">
                    <a:pos x="366" y="742"/>
                  </a:cxn>
                  <a:cxn ang="0">
                    <a:pos x="349" y="634"/>
                  </a:cxn>
                  <a:cxn ang="0">
                    <a:pos x="412" y="645"/>
                  </a:cxn>
                  <a:cxn ang="0">
                    <a:pos x="427" y="700"/>
                  </a:cxn>
                  <a:cxn ang="0">
                    <a:pos x="428" y="746"/>
                  </a:cxn>
                  <a:cxn ang="0">
                    <a:pos x="447" y="755"/>
                  </a:cxn>
                  <a:cxn ang="0">
                    <a:pos x="522" y="777"/>
                  </a:cxn>
                  <a:cxn ang="0">
                    <a:pos x="559" y="781"/>
                  </a:cxn>
                  <a:cxn ang="0">
                    <a:pos x="608" y="770"/>
                  </a:cxn>
                  <a:cxn ang="0">
                    <a:pos x="654" y="772"/>
                  </a:cxn>
                  <a:cxn ang="0">
                    <a:pos x="677" y="748"/>
                  </a:cxn>
                  <a:cxn ang="0">
                    <a:pos x="829" y="593"/>
                  </a:cxn>
                  <a:cxn ang="0">
                    <a:pos x="994" y="534"/>
                  </a:cxn>
                  <a:cxn ang="0">
                    <a:pos x="1224" y="569"/>
                  </a:cxn>
                  <a:cxn ang="0">
                    <a:pos x="1411" y="607"/>
                  </a:cxn>
                  <a:cxn ang="0">
                    <a:pos x="1400" y="655"/>
                  </a:cxn>
                </a:cxnLst>
                <a:rect l="0" t="0" r="r" b="b"/>
                <a:pathLst>
                  <a:path w="2139" h="795">
                    <a:moveTo>
                      <a:pt x="1398" y="684"/>
                    </a:moveTo>
                    <a:cubicBezTo>
                      <a:pt x="1398" y="684"/>
                      <a:pt x="1415" y="688"/>
                      <a:pt x="1429" y="688"/>
                    </a:cubicBezTo>
                    <a:cubicBezTo>
                      <a:pt x="1454" y="688"/>
                      <a:pt x="1478" y="635"/>
                      <a:pt x="1495" y="618"/>
                    </a:cubicBezTo>
                    <a:cubicBezTo>
                      <a:pt x="1502" y="610"/>
                      <a:pt x="1512" y="596"/>
                      <a:pt x="1515" y="585"/>
                    </a:cubicBezTo>
                    <a:cubicBezTo>
                      <a:pt x="1518" y="572"/>
                      <a:pt x="1513" y="564"/>
                      <a:pt x="1520" y="551"/>
                    </a:cubicBezTo>
                    <a:cubicBezTo>
                      <a:pt x="1522" y="547"/>
                      <a:pt x="1527" y="537"/>
                      <a:pt x="1527" y="527"/>
                    </a:cubicBezTo>
                    <a:cubicBezTo>
                      <a:pt x="1527" y="515"/>
                      <a:pt x="1508" y="492"/>
                      <a:pt x="1499" y="499"/>
                    </a:cubicBezTo>
                    <a:cubicBezTo>
                      <a:pt x="1473" y="518"/>
                      <a:pt x="1460" y="488"/>
                      <a:pt x="1460" y="485"/>
                    </a:cubicBezTo>
                    <a:cubicBezTo>
                      <a:pt x="1460" y="473"/>
                      <a:pt x="1483" y="459"/>
                      <a:pt x="1493" y="450"/>
                    </a:cubicBezTo>
                    <a:cubicBezTo>
                      <a:pt x="1506" y="436"/>
                      <a:pt x="1524" y="413"/>
                      <a:pt x="1543" y="408"/>
                    </a:cubicBezTo>
                    <a:cubicBezTo>
                      <a:pt x="1560" y="404"/>
                      <a:pt x="1613" y="399"/>
                      <a:pt x="1627" y="399"/>
                    </a:cubicBezTo>
                    <a:cubicBezTo>
                      <a:pt x="1645" y="399"/>
                      <a:pt x="1654" y="408"/>
                      <a:pt x="1665" y="408"/>
                    </a:cubicBezTo>
                    <a:cubicBezTo>
                      <a:pt x="1671" y="408"/>
                      <a:pt x="1675" y="408"/>
                      <a:pt x="1689" y="408"/>
                    </a:cubicBezTo>
                    <a:cubicBezTo>
                      <a:pt x="1696" y="379"/>
                      <a:pt x="1709" y="362"/>
                      <a:pt x="1740" y="362"/>
                    </a:cubicBezTo>
                    <a:cubicBezTo>
                      <a:pt x="1748" y="362"/>
                      <a:pt x="1751" y="360"/>
                      <a:pt x="1766" y="362"/>
                    </a:cubicBezTo>
                    <a:cubicBezTo>
                      <a:pt x="1759" y="368"/>
                      <a:pt x="1756" y="406"/>
                      <a:pt x="1804" y="346"/>
                    </a:cubicBezTo>
                    <a:cubicBezTo>
                      <a:pt x="1809" y="346"/>
                      <a:pt x="1832" y="355"/>
                      <a:pt x="1797" y="377"/>
                    </a:cubicBezTo>
                    <a:cubicBezTo>
                      <a:pt x="1785" y="385"/>
                      <a:pt x="1774" y="381"/>
                      <a:pt x="1766" y="393"/>
                    </a:cubicBezTo>
                    <a:cubicBezTo>
                      <a:pt x="1757" y="406"/>
                      <a:pt x="1749" y="423"/>
                      <a:pt x="1735" y="430"/>
                    </a:cubicBezTo>
                    <a:cubicBezTo>
                      <a:pt x="1724" y="436"/>
                      <a:pt x="1709" y="447"/>
                      <a:pt x="1709" y="465"/>
                    </a:cubicBezTo>
                    <a:cubicBezTo>
                      <a:pt x="1709" y="482"/>
                      <a:pt x="1714" y="535"/>
                      <a:pt x="1726" y="545"/>
                    </a:cubicBezTo>
                    <a:cubicBezTo>
                      <a:pt x="1735" y="532"/>
                      <a:pt x="1741" y="507"/>
                      <a:pt x="1760" y="503"/>
                    </a:cubicBezTo>
                    <a:cubicBezTo>
                      <a:pt x="1757" y="491"/>
                      <a:pt x="1777" y="488"/>
                      <a:pt x="1777" y="479"/>
                    </a:cubicBezTo>
                    <a:cubicBezTo>
                      <a:pt x="1777" y="464"/>
                      <a:pt x="1793" y="460"/>
                      <a:pt x="1793" y="452"/>
                    </a:cubicBezTo>
                    <a:cubicBezTo>
                      <a:pt x="1793" y="447"/>
                      <a:pt x="1788" y="442"/>
                      <a:pt x="1793" y="432"/>
                    </a:cubicBezTo>
                    <a:cubicBezTo>
                      <a:pt x="1828" y="356"/>
                      <a:pt x="1861" y="397"/>
                      <a:pt x="1874" y="397"/>
                    </a:cubicBezTo>
                    <a:cubicBezTo>
                      <a:pt x="1914" y="397"/>
                      <a:pt x="1941" y="347"/>
                      <a:pt x="1976" y="346"/>
                    </a:cubicBezTo>
                    <a:cubicBezTo>
                      <a:pt x="2041" y="345"/>
                      <a:pt x="1989" y="320"/>
                      <a:pt x="1989" y="313"/>
                    </a:cubicBezTo>
                    <a:cubicBezTo>
                      <a:pt x="1989" y="294"/>
                      <a:pt x="2015" y="297"/>
                      <a:pt x="2020" y="287"/>
                    </a:cubicBezTo>
                    <a:cubicBezTo>
                      <a:pt x="2022" y="282"/>
                      <a:pt x="2018" y="271"/>
                      <a:pt x="2026" y="271"/>
                    </a:cubicBezTo>
                    <a:cubicBezTo>
                      <a:pt x="2054" y="271"/>
                      <a:pt x="2077" y="309"/>
                      <a:pt x="2097" y="309"/>
                    </a:cubicBezTo>
                    <a:cubicBezTo>
                      <a:pt x="2106" y="309"/>
                      <a:pt x="2108" y="293"/>
                      <a:pt x="2112" y="287"/>
                    </a:cubicBezTo>
                    <a:cubicBezTo>
                      <a:pt x="2120" y="278"/>
                      <a:pt x="2127" y="279"/>
                      <a:pt x="2139" y="275"/>
                    </a:cubicBezTo>
                    <a:cubicBezTo>
                      <a:pt x="2123" y="254"/>
                      <a:pt x="2071" y="242"/>
                      <a:pt x="2046" y="227"/>
                    </a:cubicBezTo>
                    <a:cubicBezTo>
                      <a:pt x="2011" y="207"/>
                      <a:pt x="1965" y="185"/>
                      <a:pt x="1914" y="185"/>
                    </a:cubicBezTo>
                    <a:cubicBezTo>
                      <a:pt x="1900" y="185"/>
                      <a:pt x="1890" y="188"/>
                      <a:pt x="1892" y="194"/>
                    </a:cubicBezTo>
                    <a:cubicBezTo>
                      <a:pt x="1906" y="237"/>
                      <a:pt x="1872" y="194"/>
                      <a:pt x="1863" y="194"/>
                    </a:cubicBezTo>
                    <a:cubicBezTo>
                      <a:pt x="1762" y="192"/>
                      <a:pt x="1762" y="192"/>
                      <a:pt x="1762" y="192"/>
                    </a:cubicBezTo>
                    <a:cubicBezTo>
                      <a:pt x="1756" y="169"/>
                      <a:pt x="1741" y="161"/>
                      <a:pt x="1711" y="161"/>
                    </a:cubicBezTo>
                    <a:cubicBezTo>
                      <a:pt x="1695" y="161"/>
                      <a:pt x="1670" y="167"/>
                      <a:pt x="1660" y="159"/>
                    </a:cubicBezTo>
                    <a:cubicBezTo>
                      <a:pt x="1652" y="151"/>
                      <a:pt x="1651" y="141"/>
                      <a:pt x="1638" y="137"/>
                    </a:cubicBezTo>
                    <a:cubicBezTo>
                      <a:pt x="1611" y="128"/>
                      <a:pt x="1582" y="121"/>
                      <a:pt x="1548" y="121"/>
                    </a:cubicBezTo>
                    <a:cubicBezTo>
                      <a:pt x="1513" y="121"/>
                      <a:pt x="1509" y="140"/>
                      <a:pt x="1506" y="157"/>
                    </a:cubicBezTo>
                    <a:cubicBezTo>
                      <a:pt x="1473" y="157"/>
                      <a:pt x="1457" y="157"/>
                      <a:pt x="1435" y="157"/>
                    </a:cubicBezTo>
                    <a:cubicBezTo>
                      <a:pt x="1423" y="157"/>
                      <a:pt x="1421" y="147"/>
                      <a:pt x="1407" y="146"/>
                    </a:cubicBezTo>
                    <a:cubicBezTo>
                      <a:pt x="1405" y="152"/>
                      <a:pt x="1403" y="166"/>
                      <a:pt x="1396" y="166"/>
                    </a:cubicBezTo>
                    <a:cubicBezTo>
                      <a:pt x="1377" y="166"/>
                      <a:pt x="1369" y="143"/>
                      <a:pt x="1369" y="130"/>
                    </a:cubicBezTo>
                    <a:cubicBezTo>
                      <a:pt x="1369" y="127"/>
                      <a:pt x="1405" y="105"/>
                      <a:pt x="1314" y="97"/>
                    </a:cubicBezTo>
                    <a:cubicBezTo>
                      <a:pt x="1303" y="96"/>
                      <a:pt x="1296" y="101"/>
                      <a:pt x="1296" y="115"/>
                    </a:cubicBezTo>
                    <a:cubicBezTo>
                      <a:pt x="1248" y="115"/>
                      <a:pt x="1248" y="115"/>
                      <a:pt x="1248" y="115"/>
                    </a:cubicBezTo>
                    <a:cubicBezTo>
                      <a:pt x="1233" y="111"/>
                      <a:pt x="1157" y="102"/>
                      <a:pt x="1147" y="86"/>
                    </a:cubicBezTo>
                    <a:cubicBezTo>
                      <a:pt x="1089" y="133"/>
                      <a:pt x="1102" y="104"/>
                      <a:pt x="1102" y="104"/>
                    </a:cubicBezTo>
                    <a:cubicBezTo>
                      <a:pt x="1116" y="87"/>
                      <a:pt x="1249" y="51"/>
                      <a:pt x="1140" y="24"/>
                    </a:cubicBezTo>
                    <a:cubicBezTo>
                      <a:pt x="1094" y="24"/>
                      <a:pt x="1094" y="24"/>
                      <a:pt x="1094" y="24"/>
                    </a:cubicBezTo>
                    <a:cubicBezTo>
                      <a:pt x="1089" y="12"/>
                      <a:pt x="1079" y="0"/>
                      <a:pt x="1060" y="0"/>
                    </a:cubicBezTo>
                    <a:cubicBezTo>
                      <a:pt x="1038" y="0"/>
                      <a:pt x="1028" y="17"/>
                      <a:pt x="1016" y="27"/>
                    </a:cubicBezTo>
                    <a:cubicBezTo>
                      <a:pt x="1008" y="33"/>
                      <a:pt x="951" y="56"/>
                      <a:pt x="956" y="35"/>
                    </a:cubicBezTo>
                    <a:cubicBezTo>
                      <a:pt x="941" y="40"/>
                      <a:pt x="879" y="44"/>
                      <a:pt x="847" y="73"/>
                    </a:cubicBezTo>
                    <a:cubicBezTo>
                      <a:pt x="840" y="79"/>
                      <a:pt x="838" y="97"/>
                      <a:pt x="828" y="97"/>
                    </a:cubicBezTo>
                    <a:cubicBezTo>
                      <a:pt x="813" y="97"/>
                      <a:pt x="758" y="92"/>
                      <a:pt x="758" y="117"/>
                    </a:cubicBezTo>
                    <a:cubicBezTo>
                      <a:pt x="758" y="122"/>
                      <a:pt x="763" y="128"/>
                      <a:pt x="765" y="135"/>
                    </a:cubicBezTo>
                    <a:cubicBezTo>
                      <a:pt x="755" y="141"/>
                      <a:pt x="752" y="135"/>
                      <a:pt x="721" y="135"/>
                    </a:cubicBezTo>
                    <a:cubicBezTo>
                      <a:pt x="695" y="170"/>
                      <a:pt x="697" y="129"/>
                      <a:pt x="691" y="121"/>
                    </a:cubicBezTo>
                    <a:cubicBezTo>
                      <a:pt x="689" y="136"/>
                      <a:pt x="679" y="142"/>
                      <a:pt x="668" y="148"/>
                    </a:cubicBezTo>
                    <a:cubicBezTo>
                      <a:pt x="671" y="160"/>
                      <a:pt x="690" y="173"/>
                      <a:pt x="677" y="188"/>
                    </a:cubicBezTo>
                    <a:cubicBezTo>
                      <a:pt x="667" y="198"/>
                      <a:pt x="695" y="230"/>
                      <a:pt x="680" y="230"/>
                    </a:cubicBezTo>
                    <a:cubicBezTo>
                      <a:pt x="662" y="230"/>
                      <a:pt x="657" y="164"/>
                      <a:pt x="657" y="150"/>
                    </a:cubicBezTo>
                    <a:cubicBezTo>
                      <a:pt x="657" y="135"/>
                      <a:pt x="681" y="129"/>
                      <a:pt x="644" y="121"/>
                    </a:cubicBezTo>
                    <a:cubicBezTo>
                      <a:pt x="625" y="118"/>
                      <a:pt x="589" y="149"/>
                      <a:pt x="589" y="166"/>
                    </a:cubicBezTo>
                    <a:cubicBezTo>
                      <a:pt x="589" y="186"/>
                      <a:pt x="598" y="199"/>
                      <a:pt x="608" y="210"/>
                    </a:cubicBezTo>
                    <a:cubicBezTo>
                      <a:pt x="633" y="248"/>
                      <a:pt x="574" y="205"/>
                      <a:pt x="552" y="200"/>
                    </a:cubicBezTo>
                    <a:cubicBezTo>
                      <a:pt x="492" y="184"/>
                      <a:pt x="512" y="204"/>
                      <a:pt x="511" y="207"/>
                    </a:cubicBezTo>
                    <a:cubicBezTo>
                      <a:pt x="509" y="241"/>
                      <a:pt x="495" y="214"/>
                      <a:pt x="487" y="214"/>
                    </a:cubicBezTo>
                    <a:cubicBezTo>
                      <a:pt x="473" y="214"/>
                      <a:pt x="445" y="233"/>
                      <a:pt x="425" y="223"/>
                    </a:cubicBezTo>
                    <a:cubicBezTo>
                      <a:pt x="415" y="197"/>
                      <a:pt x="349" y="256"/>
                      <a:pt x="333" y="256"/>
                    </a:cubicBezTo>
                    <a:cubicBezTo>
                      <a:pt x="327" y="256"/>
                      <a:pt x="320" y="252"/>
                      <a:pt x="322" y="247"/>
                    </a:cubicBezTo>
                    <a:cubicBezTo>
                      <a:pt x="329" y="229"/>
                      <a:pt x="319" y="191"/>
                      <a:pt x="300" y="249"/>
                    </a:cubicBezTo>
                    <a:cubicBezTo>
                      <a:pt x="298" y="253"/>
                      <a:pt x="306" y="255"/>
                      <a:pt x="306" y="263"/>
                    </a:cubicBezTo>
                    <a:cubicBezTo>
                      <a:pt x="306" y="278"/>
                      <a:pt x="283" y="267"/>
                      <a:pt x="271" y="271"/>
                    </a:cubicBezTo>
                    <a:cubicBezTo>
                      <a:pt x="259" y="275"/>
                      <a:pt x="265" y="318"/>
                      <a:pt x="214" y="296"/>
                    </a:cubicBezTo>
                    <a:cubicBezTo>
                      <a:pt x="214" y="313"/>
                      <a:pt x="214" y="313"/>
                      <a:pt x="214" y="313"/>
                    </a:cubicBezTo>
                    <a:cubicBezTo>
                      <a:pt x="189" y="311"/>
                      <a:pt x="192" y="284"/>
                      <a:pt x="183" y="271"/>
                    </a:cubicBezTo>
                    <a:cubicBezTo>
                      <a:pt x="202" y="271"/>
                      <a:pt x="212" y="271"/>
                      <a:pt x="230" y="276"/>
                    </a:cubicBezTo>
                    <a:cubicBezTo>
                      <a:pt x="255" y="282"/>
                      <a:pt x="304" y="251"/>
                      <a:pt x="229" y="227"/>
                    </a:cubicBezTo>
                    <a:cubicBezTo>
                      <a:pt x="208" y="220"/>
                      <a:pt x="160" y="196"/>
                      <a:pt x="145" y="196"/>
                    </a:cubicBezTo>
                    <a:cubicBezTo>
                      <a:pt x="144" y="196"/>
                      <a:pt x="144" y="195"/>
                      <a:pt x="133" y="196"/>
                    </a:cubicBezTo>
                    <a:cubicBezTo>
                      <a:pt x="127" y="200"/>
                      <a:pt x="111" y="208"/>
                      <a:pt x="111" y="219"/>
                    </a:cubicBezTo>
                    <a:cubicBezTo>
                      <a:pt x="111" y="227"/>
                      <a:pt x="127" y="226"/>
                      <a:pt x="127" y="236"/>
                    </a:cubicBezTo>
                    <a:cubicBezTo>
                      <a:pt x="127" y="244"/>
                      <a:pt x="119" y="247"/>
                      <a:pt x="119" y="255"/>
                    </a:cubicBezTo>
                    <a:cubicBezTo>
                      <a:pt x="119" y="263"/>
                      <a:pt x="128" y="268"/>
                      <a:pt x="128" y="277"/>
                    </a:cubicBezTo>
                    <a:cubicBezTo>
                      <a:pt x="128" y="282"/>
                      <a:pt x="123" y="285"/>
                      <a:pt x="123" y="290"/>
                    </a:cubicBezTo>
                    <a:cubicBezTo>
                      <a:pt x="123" y="300"/>
                      <a:pt x="136" y="302"/>
                      <a:pt x="136" y="312"/>
                    </a:cubicBezTo>
                    <a:cubicBezTo>
                      <a:pt x="136" y="315"/>
                      <a:pt x="132" y="317"/>
                      <a:pt x="131" y="318"/>
                    </a:cubicBezTo>
                    <a:cubicBezTo>
                      <a:pt x="135" y="325"/>
                      <a:pt x="145" y="327"/>
                      <a:pt x="145" y="336"/>
                    </a:cubicBezTo>
                    <a:cubicBezTo>
                      <a:pt x="145" y="351"/>
                      <a:pt x="115" y="367"/>
                      <a:pt x="106" y="379"/>
                    </a:cubicBezTo>
                    <a:cubicBezTo>
                      <a:pt x="109" y="384"/>
                      <a:pt x="114" y="387"/>
                      <a:pt x="117" y="395"/>
                    </a:cubicBezTo>
                    <a:cubicBezTo>
                      <a:pt x="111" y="398"/>
                      <a:pt x="98" y="405"/>
                      <a:pt x="92" y="405"/>
                    </a:cubicBezTo>
                    <a:cubicBezTo>
                      <a:pt x="85" y="405"/>
                      <a:pt x="80" y="402"/>
                      <a:pt x="70" y="402"/>
                    </a:cubicBezTo>
                    <a:cubicBezTo>
                      <a:pt x="61" y="402"/>
                      <a:pt x="38" y="410"/>
                      <a:pt x="45" y="417"/>
                    </a:cubicBezTo>
                    <a:cubicBezTo>
                      <a:pt x="67" y="438"/>
                      <a:pt x="56" y="446"/>
                      <a:pt x="50" y="446"/>
                    </a:cubicBezTo>
                    <a:cubicBezTo>
                      <a:pt x="42" y="446"/>
                      <a:pt x="40" y="435"/>
                      <a:pt x="33" y="435"/>
                    </a:cubicBezTo>
                    <a:cubicBezTo>
                      <a:pt x="25" y="435"/>
                      <a:pt x="15" y="455"/>
                      <a:pt x="15" y="465"/>
                    </a:cubicBezTo>
                    <a:cubicBezTo>
                      <a:pt x="15" y="483"/>
                      <a:pt x="1" y="480"/>
                      <a:pt x="0" y="496"/>
                    </a:cubicBezTo>
                    <a:cubicBezTo>
                      <a:pt x="6" y="495"/>
                      <a:pt x="11" y="495"/>
                      <a:pt x="16" y="495"/>
                    </a:cubicBezTo>
                    <a:cubicBezTo>
                      <a:pt x="24" y="495"/>
                      <a:pt x="30" y="494"/>
                      <a:pt x="39" y="494"/>
                    </a:cubicBezTo>
                    <a:cubicBezTo>
                      <a:pt x="48" y="494"/>
                      <a:pt x="52" y="510"/>
                      <a:pt x="52" y="520"/>
                    </a:cubicBezTo>
                    <a:cubicBezTo>
                      <a:pt x="52" y="526"/>
                      <a:pt x="46" y="529"/>
                      <a:pt x="46" y="535"/>
                    </a:cubicBezTo>
                    <a:cubicBezTo>
                      <a:pt x="46" y="544"/>
                      <a:pt x="54" y="550"/>
                      <a:pt x="54" y="558"/>
                    </a:cubicBezTo>
                    <a:cubicBezTo>
                      <a:pt x="54" y="563"/>
                      <a:pt x="46" y="565"/>
                      <a:pt x="44" y="568"/>
                    </a:cubicBezTo>
                    <a:cubicBezTo>
                      <a:pt x="39" y="576"/>
                      <a:pt x="37" y="583"/>
                      <a:pt x="37" y="593"/>
                    </a:cubicBezTo>
                    <a:cubicBezTo>
                      <a:pt x="37" y="606"/>
                      <a:pt x="46" y="603"/>
                      <a:pt x="56" y="603"/>
                    </a:cubicBezTo>
                    <a:cubicBezTo>
                      <a:pt x="70" y="603"/>
                      <a:pt x="77" y="597"/>
                      <a:pt x="88" y="597"/>
                    </a:cubicBezTo>
                    <a:cubicBezTo>
                      <a:pt x="99" y="597"/>
                      <a:pt x="97" y="620"/>
                      <a:pt x="108" y="620"/>
                    </a:cubicBezTo>
                    <a:cubicBezTo>
                      <a:pt x="108" y="638"/>
                      <a:pt x="108" y="638"/>
                      <a:pt x="108" y="638"/>
                    </a:cubicBezTo>
                    <a:cubicBezTo>
                      <a:pt x="108" y="640"/>
                      <a:pt x="109" y="641"/>
                      <a:pt x="110" y="641"/>
                    </a:cubicBezTo>
                    <a:cubicBezTo>
                      <a:pt x="112" y="644"/>
                      <a:pt x="112" y="644"/>
                      <a:pt x="112" y="644"/>
                    </a:cubicBezTo>
                    <a:cubicBezTo>
                      <a:pt x="114" y="644"/>
                      <a:pt x="120" y="642"/>
                      <a:pt x="123" y="641"/>
                    </a:cubicBezTo>
                    <a:cubicBezTo>
                      <a:pt x="132" y="639"/>
                      <a:pt x="133" y="627"/>
                      <a:pt x="143" y="627"/>
                    </a:cubicBezTo>
                    <a:cubicBezTo>
                      <a:pt x="151" y="627"/>
                      <a:pt x="171" y="660"/>
                      <a:pt x="177" y="660"/>
                    </a:cubicBezTo>
                    <a:cubicBezTo>
                      <a:pt x="184" y="660"/>
                      <a:pt x="205" y="651"/>
                      <a:pt x="208" y="647"/>
                    </a:cubicBezTo>
                    <a:cubicBezTo>
                      <a:pt x="207" y="647"/>
                      <a:pt x="196" y="645"/>
                      <a:pt x="196" y="645"/>
                    </a:cubicBezTo>
                    <a:cubicBezTo>
                      <a:pt x="194" y="645"/>
                      <a:pt x="189" y="644"/>
                      <a:pt x="189" y="638"/>
                    </a:cubicBezTo>
                    <a:cubicBezTo>
                      <a:pt x="189" y="635"/>
                      <a:pt x="221" y="623"/>
                      <a:pt x="233" y="619"/>
                    </a:cubicBezTo>
                    <a:cubicBezTo>
                      <a:pt x="233" y="619"/>
                      <a:pt x="227" y="625"/>
                      <a:pt x="225" y="626"/>
                    </a:cubicBezTo>
                    <a:cubicBezTo>
                      <a:pt x="226" y="629"/>
                      <a:pt x="237" y="641"/>
                      <a:pt x="211" y="647"/>
                    </a:cubicBezTo>
                    <a:cubicBezTo>
                      <a:pt x="223" y="673"/>
                      <a:pt x="273" y="669"/>
                      <a:pt x="273" y="704"/>
                    </a:cubicBezTo>
                    <a:cubicBezTo>
                      <a:pt x="275" y="703"/>
                      <a:pt x="275" y="703"/>
                      <a:pt x="275" y="703"/>
                    </a:cubicBezTo>
                    <a:cubicBezTo>
                      <a:pt x="278" y="702"/>
                      <a:pt x="280" y="701"/>
                      <a:pt x="284" y="701"/>
                    </a:cubicBezTo>
                    <a:cubicBezTo>
                      <a:pt x="298" y="701"/>
                      <a:pt x="297" y="710"/>
                      <a:pt x="302" y="719"/>
                    </a:cubicBezTo>
                    <a:cubicBezTo>
                      <a:pt x="303" y="721"/>
                      <a:pt x="312" y="726"/>
                      <a:pt x="312" y="726"/>
                    </a:cubicBezTo>
                    <a:cubicBezTo>
                      <a:pt x="320" y="729"/>
                      <a:pt x="322" y="742"/>
                      <a:pt x="335" y="742"/>
                    </a:cubicBezTo>
                    <a:cubicBezTo>
                      <a:pt x="344" y="742"/>
                      <a:pt x="344" y="734"/>
                      <a:pt x="350" y="732"/>
                    </a:cubicBezTo>
                    <a:cubicBezTo>
                      <a:pt x="354" y="731"/>
                      <a:pt x="353" y="731"/>
                      <a:pt x="357" y="731"/>
                    </a:cubicBezTo>
                    <a:cubicBezTo>
                      <a:pt x="358" y="733"/>
                      <a:pt x="358" y="737"/>
                      <a:pt x="360" y="739"/>
                    </a:cubicBezTo>
                    <a:cubicBezTo>
                      <a:pt x="359" y="739"/>
                      <a:pt x="360" y="740"/>
                      <a:pt x="360" y="741"/>
                    </a:cubicBezTo>
                    <a:cubicBezTo>
                      <a:pt x="366" y="742"/>
                      <a:pt x="366" y="742"/>
                      <a:pt x="366" y="742"/>
                    </a:cubicBezTo>
                    <a:cubicBezTo>
                      <a:pt x="371" y="735"/>
                      <a:pt x="371" y="724"/>
                      <a:pt x="378" y="721"/>
                    </a:cubicBezTo>
                    <a:cubicBezTo>
                      <a:pt x="366" y="714"/>
                      <a:pt x="348" y="688"/>
                      <a:pt x="348" y="673"/>
                    </a:cubicBezTo>
                    <a:cubicBezTo>
                      <a:pt x="348" y="668"/>
                      <a:pt x="338" y="662"/>
                      <a:pt x="338" y="655"/>
                    </a:cubicBezTo>
                    <a:cubicBezTo>
                      <a:pt x="338" y="653"/>
                      <a:pt x="347" y="637"/>
                      <a:pt x="349" y="634"/>
                    </a:cubicBezTo>
                    <a:cubicBezTo>
                      <a:pt x="351" y="635"/>
                      <a:pt x="365" y="628"/>
                      <a:pt x="366" y="627"/>
                    </a:cubicBezTo>
                    <a:cubicBezTo>
                      <a:pt x="377" y="623"/>
                      <a:pt x="384" y="620"/>
                      <a:pt x="399" y="620"/>
                    </a:cubicBezTo>
                    <a:cubicBezTo>
                      <a:pt x="423" y="620"/>
                      <a:pt x="427" y="631"/>
                      <a:pt x="436" y="645"/>
                    </a:cubicBezTo>
                    <a:cubicBezTo>
                      <a:pt x="429" y="650"/>
                      <a:pt x="420" y="645"/>
                      <a:pt x="412" y="645"/>
                    </a:cubicBezTo>
                    <a:cubicBezTo>
                      <a:pt x="400" y="645"/>
                      <a:pt x="383" y="656"/>
                      <a:pt x="381" y="656"/>
                    </a:cubicBezTo>
                    <a:cubicBezTo>
                      <a:pt x="382" y="665"/>
                      <a:pt x="389" y="664"/>
                      <a:pt x="391" y="669"/>
                    </a:cubicBezTo>
                    <a:cubicBezTo>
                      <a:pt x="400" y="684"/>
                      <a:pt x="412" y="690"/>
                      <a:pt x="412" y="707"/>
                    </a:cubicBezTo>
                    <a:cubicBezTo>
                      <a:pt x="415" y="705"/>
                      <a:pt x="424" y="701"/>
                      <a:pt x="427" y="700"/>
                    </a:cubicBezTo>
                    <a:cubicBezTo>
                      <a:pt x="427" y="707"/>
                      <a:pt x="434" y="710"/>
                      <a:pt x="434" y="717"/>
                    </a:cubicBezTo>
                    <a:cubicBezTo>
                      <a:pt x="421" y="717"/>
                      <a:pt x="421" y="717"/>
                      <a:pt x="421" y="717"/>
                    </a:cubicBezTo>
                    <a:cubicBezTo>
                      <a:pt x="417" y="717"/>
                      <a:pt x="413" y="721"/>
                      <a:pt x="412" y="728"/>
                    </a:cubicBezTo>
                    <a:cubicBezTo>
                      <a:pt x="421" y="729"/>
                      <a:pt x="428" y="738"/>
                      <a:pt x="428" y="746"/>
                    </a:cubicBezTo>
                    <a:cubicBezTo>
                      <a:pt x="428" y="751"/>
                      <a:pt x="424" y="753"/>
                      <a:pt x="424" y="757"/>
                    </a:cubicBezTo>
                    <a:cubicBezTo>
                      <a:pt x="424" y="761"/>
                      <a:pt x="428" y="765"/>
                      <a:pt x="429" y="766"/>
                    </a:cubicBezTo>
                    <a:cubicBezTo>
                      <a:pt x="429" y="762"/>
                      <a:pt x="434" y="762"/>
                      <a:pt x="438" y="761"/>
                    </a:cubicBezTo>
                    <a:cubicBezTo>
                      <a:pt x="443" y="759"/>
                      <a:pt x="442" y="757"/>
                      <a:pt x="447" y="755"/>
                    </a:cubicBezTo>
                    <a:cubicBezTo>
                      <a:pt x="455" y="752"/>
                      <a:pt x="460" y="754"/>
                      <a:pt x="466" y="749"/>
                    </a:cubicBezTo>
                    <a:cubicBezTo>
                      <a:pt x="476" y="755"/>
                      <a:pt x="482" y="755"/>
                      <a:pt x="491" y="758"/>
                    </a:cubicBezTo>
                    <a:cubicBezTo>
                      <a:pt x="502" y="762"/>
                      <a:pt x="505" y="772"/>
                      <a:pt x="518" y="772"/>
                    </a:cubicBezTo>
                    <a:cubicBezTo>
                      <a:pt x="518" y="774"/>
                      <a:pt x="521" y="775"/>
                      <a:pt x="522" y="777"/>
                    </a:cubicBezTo>
                    <a:cubicBezTo>
                      <a:pt x="523" y="781"/>
                      <a:pt x="522" y="787"/>
                      <a:pt x="524" y="793"/>
                    </a:cubicBezTo>
                    <a:cubicBezTo>
                      <a:pt x="529" y="787"/>
                      <a:pt x="533" y="795"/>
                      <a:pt x="537" y="795"/>
                    </a:cubicBezTo>
                    <a:cubicBezTo>
                      <a:pt x="542" y="795"/>
                      <a:pt x="544" y="791"/>
                      <a:pt x="547" y="788"/>
                    </a:cubicBezTo>
                    <a:cubicBezTo>
                      <a:pt x="551" y="784"/>
                      <a:pt x="556" y="784"/>
                      <a:pt x="559" y="781"/>
                    </a:cubicBezTo>
                    <a:cubicBezTo>
                      <a:pt x="567" y="773"/>
                      <a:pt x="568" y="762"/>
                      <a:pt x="579" y="762"/>
                    </a:cubicBezTo>
                    <a:cubicBezTo>
                      <a:pt x="583" y="762"/>
                      <a:pt x="582" y="764"/>
                      <a:pt x="586" y="764"/>
                    </a:cubicBezTo>
                    <a:cubicBezTo>
                      <a:pt x="587" y="769"/>
                      <a:pt x="597" y="765"/>
                      <a:pt x="600" y="765"/>
                    </a:cubicBezTo>
                    <a:cubicBezTo>
                      <a:pt x="604" y="765"/>
                      <a:pt x="605" y="770"/>
                      <a:pt x="608" y="770"/>
                    </a:cubicBezTo>
                    <a:cubicBezTo>
                      <a:pt x="617" y="770"/>
                      <a:pt x="624" y="765"/>
                      <a:pt x="627" y="759"/>
                    </a:cubicBezTo>
                    <a:cubicBezTo>
                      <a:pt x="628" y="760"/>
                      <a:pt x="629" y="759"/>
                      <a:pt x="630" y="759"/>
                    </a:cubicBezTo>
                    <a:cubicBezTo>
                      <a:pt x="634" y="759"/>
                      <a:pt x="636" y="749"/>
                      <a:pt x="645" y="749"/>
                    </a:cubicBezTo>
                    <a:cubicBezTo>
                      <a:pt x="654" y="749"/>
                      <a:pt x="644" y="772"/>
                      <a:pt x="654" y="772"/>
                    </a:cubicBezTo>
                    <a:cubicBezTo>
                      <a:pt x="664" y="772"/>
                      <a:pt x="668" y="764"/>
                      <a:pt x="677" y="764"/>
                    </a:cubicBezTo>
                    <a:cubicBezTo>
                      <a:pt x="682" y="764"/>
                      <a:pt x="686" y="764"/>
                      <a:pt x="692" y="765"/>
                    </a:cubicBezTo>
                    <a:cubicBezTo>
                      <a:pt x="692" y="763"/>
                      <a:pt x="692" y="763"/>
                      <a:pt x="692" y="763"/>
                    </a:cubicBezTo>
                    <a:cubicBezTo>
                      <a:pt x="690" y="753"/>
                      <a:pt x="688" y="750"/>
                      <a:pt x="677" y="748"/>
                    </a:cubicBezTo>
                    <a:cubicBezTo>
                      <a:pt x="678" y="739"/>
                      <a:pt x="687" y="719"/>
                      <a:pt x="694" y="719"/>
                    </a:cubicBezTo>
                    <a:cubicBezTo>
                      <a:pt x="735" y="719"/>
                      <a:pt x="763" y="698"/>
                      <a:pt x="763" y="649"/>
                    </a:cubicBezTo>
                    <a:cubicBezTo>
                      <a:pt x="785" y="645"/>
                      <a:pt x="787" y="618"/>
                      <a:pt x="800" y="620"/>
                    </a:cubicBezTo>
                    <a:cubicBezTo>
                      <a:pt x="836" y="624"/>
                      <a:pt x="822" y="600"/>
                      <a:pt x="829" y="593"/>
                    </a:cubicBezTo>
                    <a:cubicBezTo>
                      <a:pt x="847" y="578"/>
                      <a:pt x="873" y="578"/>
                      <a:pt x="895" y="565"/>
                    </a:cubicBezTo>
                    <a:cubicBezTo>
                      <a:pt x="898" y="563"/>
                      <a:pt x="906" y="554"/>
                      <a:pt x="913" y="554"/>
                    </a:cubicBezTo>
                    <a:cubicBezTo>
                      <a:pt x="924" y="554"/>
                      <a:pt x="943" y="567"/>
                      <a:pt x="961" y="567"/>
                    </a:cubicBezTo>
                    <a:cubicBezTo>
                      <a:pt x="986" y="567"/>
                      <a:pt x="981" y="534"/>
                      <a:pt x="994" y="534"/>
                    </a:cubicBezTo>
                    <a:cubicBezTo>
                      <a:pt x="1002" y="534"/>
                      <a:pt x="1029" y="538"/>
                      <a:pt x="1032" y="545"/>
                    </a:cubicBezTo>
                    <a:cubicBezTo>
                      <a:pt x="1042" y="573"/>
                      <a:pt x="1060" y="558"/>
                      <a:pt x="1072" y="558"/>
                    </a:cubicBezTo>
                    <a:cubicBezTo>
                      <a:pt x="1099" y="558"/>
                      <a:pt x="1107" y="580"/>
                      <a:pt x="1135" y="580"/>
                    </a:cubicBezTo>
                    <a:cubicBezTo>
                      <a:pt x="1160" y="580"/>
                      <a:pt x="1192" y="557"/>
                      <a:pt x="1224" y="569"/>
                    </a:cubicBezTo>
                    <a:cubicBezTo>
                      <a:pt x="1266" y="586"/>
                      <a:pt x="1245" y="512"/>
                      <a:pt x="1301" y="512"/>
                    </a:cubicBezTo>
                    <a:cubicBezTo>
                      <a:pt x="1340" y="512"/>
                      <a:pt x="1339" y="543"/>
                      <a:pt x="1354" y="567"/>
                    </a:cubicBezTo>
                    <a:cubicBezTo>
                      <a:pt x="1360" y="576"/>
                      <a:pt x="1379" y="577"/>
                      <a:pt x="1387" y="585"/>
                    </a:cubicBezTo>
                    <a:cubicBezTo>
                      <a:pt x="1393" y="590"/>
                      <a:pt x="1398" y="607"/>
                      <a:pt x="1411" y="607"/>
                    </a:cubicBezTo>
                    <a:cubicBezTo>
                      <a:pt x="1426" y="607"/>
                      <a:pt x="1428" y="593"/>
                      <a:pt x="1446" y="593"/>
                    </a:cubicBezTo>
                    <a:cubicBezTo>
                      <a:pt x="1446" y="604"/>
                      <a:pt x="1446" y="604"/>
                      <a:pt x="1446" y="604"/>
                    </a:cubicBezTo>
                    <a:cubicBezTo>
                      <a:pt x="1437" y="614"/>
                      <a:pt x="1433" y="638"/>
                      <a:pt x="1422" y="644"/>
                    </a:cubicBezTo>
                    <a:cubicBezTo>
                      <a:pt x="1412" y="650"/>
                      <a:pt x="1394" y="651"/>
                      <a:pt x="1400" y="655"/>
                    </a:cubicBezTo>
                    <a:cubicBezTo>
                      <a:pt x="1415" y="665"/>
                      <a:pt x="1398" y="684"/>
                      <a:pt x="1398" y="684"/>
                    </a:cubicBezTo>
                    <a:close/>
                  </a:path>
                </a:pathLst>
              </a:custGeom>
              <a:grpFill/>
              <a:ln w="9525">
                <a:noFill/>
                <a:round/>
              </a:ln>
            </p:spPr>
            <p:txBody>
              <a:bodyPr vert="horz" wrap="square" lIns="91440" tIns="45720" rIns="91440" bIns="45720" numCol="1" anchor="t" anchorCtr="0" compatLnSpc="1"/>
              <a:lstStyle/>
              <a:p>
                <a:endParaRPr lang="en-US" dirty="0">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325" name="Freeform 147"/>
              <p:cNvSpPr/>
              <p:nvPr/>
            </p:nvSpPr>
            <p:spPr bwMode="auto">
              <a:xfrm>
                <a:off x="5614988" y="1879600"/>
                <a:ext cx="1023938" cy="646113"/>
              </a:xfrm>
              <a:custGeom>
                <a:avLst/>
                <a:gdLst/>
                <a:ahLst/>
                <a:cxnLst>
                  <a:cxn ang="0">
                    <a:pos x="585" y="307"/>
                  </a:cxn>
                  <a:cxn ang="0">
                    <a:pos x="573" y="287"/>
                  </a:cxn>
                  <a:cxn ang="0">
                    <a:pos x="614" y="256"/>
                  </a:cxn>
                  <a:cxn ang="0">
                    <a:pos x="588" y="246"/>
                  </a:cxn>
                  <a:cxn ang="0">
                    <a:pos x="570" y="255"/>
                  </a:cxn>
                  <a:cxn ang="0">
                    <a:pos x="552" y="236"/>
                  </a:cxn>
                  <a:cxn ang="0">
                    <a:pos x="590" y="209"/>
                  </a:cxn>
                  <a:cxn ang="0">
                    <a:pos x="606" y="212"/>
                  </a:cxn>
                  <a:cxn ang="0">
                    <a:pos x="634" y="216"/>
                  </a:cxn>
                  <a:cxn ang="0">
                    <a:pos x="648" y="231"/>
                  </a:cxn>
                  <a:cxn ang="0">
                    <a:pos x="648" y="248"/>
                  </a:cxn>
                  <a:cxn ang="0">
                    <a:pos x="666" y="254"/>
                  </a:cxn>
                  <a:cxn ang="0">
                    <a:pos x="659" y="264"/>
                  </a:cxn>
                  <a:cxn ang="0">
                    <a:pos x="665" y="275"/>
                  </a:cxn>
                  <a:cxn ang="0">
                    <a:pos x="664" y="290"/>
                  </a:cxn>
                  <a:cxn ang="0">
                    <a:pos x="668" y="295"/>
                  </a:cxn>
                  <a:cxn ang="0">
                    <a:pos x="690" y="286"/>
                  </a:cxn>
                  <a:cxn ang="0">
                    <a:pos x="683" y="232"/>
                  </a:cxn>
                  <a:cxn ang="0">
                    <a:pos x="688" y="210"/>
                  </a:cxn>
                  <a:cxn ang="0">
                    <a:pos x="721" y="172"/>
                  </a:cxn>
                  <a:cxn ang="0">
                    <a:pos x="745" y="132"/>
                  </a:cxn>
                  <a:cxn ang="0">
                    <a:pos x="769" y="81"/>
                  </a:cxn>
                  <a:cxn ang="0">
                    <a:pos x="710" y="73"/>
                  </a:cxn>
                  <a:cxn ang="0">
                    <a:pos x="624" y="0"/>
                  </a:cxn>
                  <a:cxn ang="0">
                    <a:pos x="458" y="68"/>
                  </a:cxn>
                  <a:cxn ang="0">
                    <a:pos x="355" y="33"/>
                  </a:cxn>
                  <a:cxn ang="0">
                    <a:pos x="284" y="55"/>
                  </a:cxn>
                  <a:cxn ang="0">
                    <a:pos x="218" y="53"/>
                  </a:cxn>
                  <a:cxn ang="0">
                    <a:pos x="123" y="108"/>
                  </a:cxn>
                  <a:cxn ang="0">
                    <a:pos x="17" y="207"/>
                  </a:cxn>
                  <a:cxn ang="0">
                    <a:pos x="15" y="251"/>
                  </a:cxn>
                  <a:cxn ang="0">
                    <a:pos x="25" y="261"/>
                  </a:cxn>
                  <a:cxn ang="0">
                    <a:pos x="50" y="280"/>
                  </a:cxn>
                  <a:cxn ang="0">
                    <a:pos x="83" y="284"/>
                  </a:cxn>
                  <a:cxn ang="0">
                    <a:pos x="73" y="317"/>
                  </a:cxn>
                  <a:cxn ang="0">
                    <a:pos x="63" y="326"/>
                  </a:cxn>
                  <a:cxn ang="0">
                    <a:pos x="73" y="343"/>
                  </a:cxn>
                  <a:cxn ang="0">
                    <a:pos x="110" y="357"/>
                  </a:cxn>
                  <a:cxn ang="0">
                    <a:pos x="132" y="373"/>
                  </a:cxn>
                  <a:cxn ang="0">
                    <a:pos x="160" y="384"/>
                  </a:cxn>
                  <a:cxn ang="0">
                    <a:pos x="186" y="382"/>
                  </a:cxn>
                  <a:cxn ang="0">
                    <a:pos x="210" y="381"/>
                  </a:cxn>
                  <a:cxn ang="0">
                    <a:pos x="255" y="372"/>
                  </a:cxn>
                  <a:cxn ang="0">
                    <a:pos x="275" y="366"/>
                  </a:cxn>
                  <a:cxn ang="0">
                    <a:pos x="282" y="362"/>
                  </a:cxn>
                  <a:cxn ang="0">
                    <a:pos x="316" y="400"/>
                  </a:cxn>
                  <a:cxn ang="0">
                    <a:pos x="306" y="439"/>
                  </a:cxn>
                  <a:cxn ang="0">
                    <a:pos x="324" y="450"/>
                  </a:cxn>
                  <a:cxn ang="0">
                    <a:pos x="346" y="467"/>
                  </a:cxn>
                  <a:cxn ang="0">
                    <a:pos x="351" y="472"/>
                  </a:cxn>
                  <a:cxn ang="0">
                    <a:pos x="353" y="457"/>
                  </a:cxn>
                  <a:cxn ang="0">
                    <a:pos x="379" y="454"/>
                  </a:cxn>
                  <a:cxn ang="0">
                    <a:pos x="416" y="453"/>
                  </a:cxn>
                  <a:cxn ang="0">
                    <a:pos x="431" y="470"/>
                  </a:cxn>
                  <a:cxn ang="0">
                    <a:pos x="454" y="486"/>
                  </a:cxn>
                  <a:cxn ang="0">
                    <a:pos x="476" y="470"/>
                  </a:cxn>
                  <a:cxn ang="0">
                    <a:pos x="503" y="455"/>
                  </a:cxn>
                  <a:cxn ang="0">
                    <a:pos x="552" y="439"/>
                  </a:cxn>
                  <a:cxn ang="0">
                    <a:pos x="576" y="406"/>
                  </a:cxn>
                  <a:cxn ang="0">
                    <a:pos x="604" y="355"/>
                  </a:cxn>
                  <a:cxn ang="0">
                    <a:pos x="586" y="307"/>
                  </a:cxn>
                </a:cxnLst>
                <a:rect l="0" t="0" r="r" b="b"/>
                <a:pathLst>
                  <a:path w="769" h="486">
                    <a:moveTo>
                      <a:pt x="586" y="307"/>
                    </a:moveTo>
                    <a:cubicBezTo>
                      <a:pt x="585" y="307"/>
                      <a:pt x="585" y="307"/>
                      <a:pt x="585" y="307"/>
                    </a:cubicBezTo>
                    <a:cubicBezTo>
                      <a:pt x="585" y="307"/>
                      <a:pt x="585" y="300"/>
                      <a:pt x="585" y="298"/>
                    </a:cubicBezTo>
                    <a:cubicBezTo>
                      <a:pt x="582" y="298"/>
                      <a:pt x="573" y="294"/>
                      <a:pt x="573" y="287"/>
                    </a:cubicBezTo>
                    <a:cubicBezTo>
                      <a:pt x="573" y="282"/>
                      <a:pt x="581" y="282"/>
                      <a:pt x="582" y="276"/>
                    </a:cubicBezTo>
                    <a:cubicBezTo>
                      <a:pt x="586" y="264"/>
                      <a:pt x="605" y="264"/>
                      <a:pt x="614" y="256"/>
                    </a:cubicBezTo>
                    <a:cubicBezTo>
                      <a:pt x="611" y="251"/>
                      <a:pt x="604" y="256"/>
                      <a:pt x="598" y="252"/>
                    </a:cubicBezTo>
                    <a:cubicBezTo>
                      <a:pt x="595" y="250"/>
                      <a:pt x="593" y="246"/>
                      <a:pt x="588" y="246"/>
                    </a:cubicBezTo>
                    <a:cubicBezTo>
                      <a:pt x="585" y="246"/>
                      <a:pt x="585" y="256"/>
                      <a:pt x="582" y="256"/>
                    </a:cubicBezTo>
                    <a:cubicBezTo>
                      <a:pt x="578" y="256"/>
                      <a:pt x="574" y="257"/>
                      <a:pt x="570" y="255"/>
                    </a:cubicBezTo>
                    <a:cubicBezTo>
                      <a:pt x="565" y="252"/>
                      <a:pt x="567" y="247"/>
                      <a:pt x="562" y="243"/>
                    </a:cubicBezTo>
                    <a:cubicBezTo>
                      <a:pt x="560" y="242"/>
                      <a:pt x="552" y="240"/>
                      <a:pt x="552" y="236"/>
                    </a:cubicBezTo>
                    <a:cubicBezTo>
                      <a:pt x="552" y="227"/>
                      <a:pt x="565" y="230"/>
                      <a:pt x="571" y="225"/>
                    </a:cubicBezTo>
                    <a:cubicBezTo>
                      <a:pt x="577" y="221"/>
                      <a:pt x="587" y="215"/>
                      <a:pt x="590" y="209"/>
                    </a:cubicBezTo>
                    <a:cubicBezTo>
                      <a:pt x="591" y="208"/>
                      <a:pt x="593" y="203"/>
                      <a:pt x="597" y="203"/>
                    </a:cubicBezTo>
                    <a:cubicBezTo>
                      <a:pt x="601" y="203"/>
                      <a:pt x="606" y="209"/>
                      <a:pt x="606" y="212"/>
                    </a:cubicBezTo>
                    <a:cubicBezTo>
                      <a:pt x="606" y="219"/>
                      <a:pt x="597" y="222"/>
                      <a:pt x="597" y="230"/>
                    </a:cubicBezTo>
                    <a:cubicBezTo>
                      <a:pt x="610" y="230"/>
                      <a:pt x="620" y="216"/>
                      <a:pt x="634" y="216"/>
                    </a:cubicBezTo>
                    <a:cubicBezTo>
                      <a:pt x="639" y="216"/>
                      <a:pt x="641" y="221"/>
                      <a:pt x="648" y="221"/>
                    </a:cubicBezTo>
                    <a:cubicBezTo>
                      <a:pt x="646" y="226"/>
                      <a:pt x="648" y="226"/>
                      <a:pt x="648" y="231"/>
                    </a:cubicBezTo>
                    <a:cubicBezTo>
                      <a:pt x="648" y="235"/>
                      <a:pt x="643" y="235"/>
                      <a:pt x="643" y="240"/>
                    </a:cubicBezTo>
                    <a:cubicBezTo>
                      <a:pt x="643" y="242"/>
                      <a:pt x="645" y="248"/>
                      <a:pt x="648" y="248"/>
                    </a:cubicBezTo>
                    <a:cubicBezTo>
                      <a:pt x="649" y="248"/>
                      <a:pt x="651" y="245"/>
                      <a:pt x="654" y="245"/>
                    </a:cubicBezTo>
                    <a:cubicBezTo>
                      <a:pt x="659" y="245"/>
                      <a:pt x="666" y="249"/>
                      <a:pt x="666" y="254"/>
                    </a:cubicBezTo>
                    <a:cubicBezTo>
                      <a:pt x="666" y="257"/>
                      <a:pt x="662" y="260"/>
                      <a:pt x="659" y="260"/>
                    </a:cubicBezTo>
                    <a:cubicBezTo>
                      <a:pt x="659" y="264"/>
                      <a:pt x="659" y="264"/>
                      <a:pt x="659" y="264"/>
                    </a:cubicBezTo>
                    <a:cubicBezTo>
                      <a:pt x="660" y="265"/>
                      <a:pt x="660" y="267"/>
                      <a:pt x="663" y="268"/>
                    </a:cubicBezTo>
                    <a:cubicBezTo>
                      <a:pt x="663" y="270"/>
                      <a:pt x="665" y="272"/>
                      <a:pt x="665" y="275"/>
                    </a:cubicBezTo>
                    <a:cubicBezTo>
                      <a:pt x="665" y="276"/>
                      <a:pt x="661" y="282"/>
                      <a:pt x="661" y="285"/>
                    </a:cubicBezTo>
                    <a:cubicBezTo>
                      <a:pt x="661" y="287"/>
                      <a:pt x="661" y="289"/>
                      <a:pt x="664" y="290"/>
                    </a:cubicBezTo>
                    <a:cubicBezTo>
                      <a:pt x="663" y="292"/>
                      <a:pt x="661" y="293"/>
                      <a:pt x="661" y="295"/>
                    </a:cubicBezTo>
                    <a:cubicBezTo>
                      <a:pt x="668" y="295"/>
                      <a:pt x="668" y="295"/>
                      <a:pt x="668" y="295"/>
                    </a:cubicBezTo>
                    <a:cubicBezTo>
                      <a:pt x="670" y="293"/>
                      <a:pt x="671" y="293"/>
                      <a:pt x="676" y="291"/>
                    </a:cubicBezTo>
                    <a:cubicBezTo>
                      <a:pt x="676" y="287"/>
                      <a:pt x="687" y="287"/>
                      <a:pt x="690" y="286"/>
                    </a:cubicBezTo>
                    <a:cubicBezTo>
                      <a:pt x="696" y="284"/>
                      <a:pt x="699" y="279"/>
                      <a:pt x="699" y="269"/>
                    </a:cubicBezTo>
                    <a:cubicBezTo>
                      <a:pt x="699" y="252"/>
                      <a:pt x="692" y="242"/>
                      <a:pt x="683" y="232"/>
                    </a:cubicBezTo>
                    <a:cubicBezTo>
                      <a:pt x="679" y="228"/>
                      <a:pt x="674" y="224"/>
                      <a:pt x="675" y="217"/>
                    </a:cubicBezTo>
                    <a:cubicBezTo>
                      <a:pt x="680" y="217"/>
                      <a:pt x="685" y="214"/>
                      <a:pt x="688" y="210"/>
                    </a:cubicBezTo>
                    <a:cubicBezTo>
                      <a:pt x="691" y="207"/>
                      <a:pt x="699" y="203"/>
                      <a:pt x="701" y="199"/>
                    </a:cubicBezTo>
                    <a:cubicBezTo>
                      <a:pt x="707" y="187"/>
                      <a:pt x="710" y="180"/>
                      <a:pt x="721" y="172"/>
                    </a:cubicBezTo>
                    <a:cubicBezTo>
                      <a:pt x="721" y="172"/>
                      <a:pt x="738" y="153"/>
                      <a:pt x="723" y="143"/>
                    </a:cubicBezTo>
                    <a:cubicBezTo>
                      <a:pt x="717" y="139"/>
                      <a:pt x="735" y="138"/>
                      <a:pt x="745" y="132"/>
                    </a:cubicBezTo>
                    <a:cubicBezTo>
                      <a:pt x="756" y="126"/>
                      <a:pt x="760" y="102"/>
                      <a:pt x="769" y="92"/>
                    </a:cubicBezTo>
                    <a:cubicBezTo>
                      <a:pt x="769" y="81"/>
                      <a:pt x="769" y="81"/>
                      <a:pt x="769" y="81"/>
                    </a:cubicBezTo>
                    <a:cubicBezTo>
                      <a:pt x="751" y="81"/>
                      <a:pt x="749" y="95"/>
                      <a:pt x="734" y="95"/>
                    </a:cubicBezTo>
                    <a:cubicBezTo>
                      <a:pt x="721" y="95"/>
                      <a:pt x="716" y="78"/>
                      <a:pt x="710" y="73"/>
                    </a:cubicBezTo>
                    <a:cubicBezTo>
                      <a:pt x="702" y="65"/>
                      <a:pt x="683" y="64"/>
                      <a:pt x="677" y="55"/>
                    </a:cubicBezTo>
                    <a:cubicBezTo>
                      <a:pt x="662" y="31"/>
                      <a:pt x="663" y="0"/>
                      <a:pt x="624" y="0"/>
                    </a:cubicBezTo>
                    <a:cubicBezTo>
                      <a:pt x="568" y="0"/>
                      <a:pt x="589" y="74"/>
                      <a:pt x="547" y="57"/>
                    </a:cubicBezTo>
                    <a:cubicBezTo>
                      <a:pt x="515" y="45"/>
                      <a:pt x="483" y="68"/>
                      <a:pt x="458" y="68"/>
                    </a:cubicBezTo>
                    <a:cubicBezTo>
                      <a:pt x="430" y="68"/>
                      <a:pt x="422" y="46"/>
                      <a:pt x="395" y="46"/>
                    </a:cubicBezTo>
                    <a:cubicBezTo>
                      <a:pt x="383" y="46"/>
                      <a:pt x="365" y="61"/>
                      <a:pt x="355" y="33"/>
                    </a:cubicBezTo>
                    <a:cubicBezTo>
                      <a:pt x="352" y="26"/>
                      <a:pt x="325" y="22"/>
                      <a:pt x="317" y="22"/>
                    </a:cubicBezTo>
                    <a:cubicBezTo>
                      <a:pt x="304" y="22"/>
                      <a:pt x="309" y="55"/>
                      <a:pt x="284" y="55"/>
                    </a:cubicBezTo>
                    <a:cubicBezTo>
                      <a:pt x="266" y="55"/>
                      <a:pt x="247" y="42"/>
                      <a:pt x="236" y="42"/>
                    </a:cubicBezTo>
                    <a:cubicBezTo>
                      <a:pt x="229" y="42"/>
                      <a:pt x="221" y="51"/>
                      <a:pt x="218" y="53"/>
                    </a:cubicBezTo>
                    <a:cubicBezTo>
                      <a:pt x="196" y="66"/>
                      <a:pt x="170" y="66"/>
                      <a:pt x="152" y="81"/>
                    </a:cubicBezTo>
                    <a:cubicBezTo>
                      <a:pt x="145" y="88"/>
                      <a:pt x="159" y="112"/>
                      <a:pt x="123" y="108"/>
                    </a:cubicBezTo>
                    <a:cubicBezTo>
                      <a:pt x="110" y="106"/>
                      <a:pt x="108" y="133"/>
                      <a:pt x="86" y="137"/>
                    </a:cubicBezTo>
                    <a:cubicBezTo>
                      <a:pt x="86" y="186"/>
                      <a:pt x="58" y="207"/>
                      <a:pt x="17" y="207"/>
                    </a:cubicBezTo>
                    <a:cubicBezTo>
                      <a:pt x="10" y="207"/>
                      <a:pt x="1" y="227"/>
                      <a:pt x="0" y="236"/>
                    </a:cubicBezTo>
                    <a:cubicBezTo>
                      <a:pt x="11" y="238"/>
                      <a:pt x="13" y="241"/>
                      <a:pt x="15" y="251"/>
                    </a:cubicBezTo>
                    <a:cubicBezTo>
                      <a:pt x="15" y="253"/>
                      <a:pt x="15" y="253"/>
                      <a:pt x="15" y="253"/>
                    </a:cubicBezTo>
                    <a:cubicBezTo>
                      <a:pt x="15" y="261"/>
                      <a:pt x="19" y="259"/>
                      <a:pt x="25" y="261"/>
                    </a:cubicBezTo>
                    <a:cubicBezTo>
                      <a:pt x="30" y="262"/>
                      <a:pt x="28" y="268"/>
                      <a:pt x="31" y="271"/>
                    </a:cubicBezTo>
                    <a:cubicBezTo>
                      <a:pt x="37" y="277"/>
                      <a:pt x="42" y="277"/>
                      <a:pt x="50" y="280"/>
                    </a:cubicBezTo>
                    <a:cubicBezTo>
                      <a:pt x="58" y="279"/>
                      <a:pt x="61" y="272"/>
                      <a:pt x="69" y="272"/>
                    </a:cubicBezTo>
                    <a:cubicBezTo>
                      <a:pt x="73" y="272"/>
                      <a:pt x="83" y="280"/>
                      <a:pt x="83" y="284"/>
                    </a:cubicBezTo>
                    <a:cubicBezTo>
                      <a:pt x="83" y="296"/>
                      <a:pt x="66" y="294"/>
                      <a:pt x="66" y="306"/>
                    </a:cubicBezTo>
                    <a:cubicBezTo>
                      <a:pt x="66" y="311"/>
                      <a:pt x="73" y="312"/>
                      <a:pt x="73" y="317"/>
                    </a:cubicBezTo>
                    <a:cubicBezTo>
                      <a:pt x="73" y="323"/>
                      <a:pt x="68" y="322"/>
                      <a:pt x="63" y="322"/>
                    </a:cubicBezTo>
                    <a:cubicBezTo>
                      <a:pt x="63" y="326"/>
                      <a:pt x="63" y="326"/>
                      <a:pt x="63" y="326"/>
                    </a:cubicBezTo>
                    <a:cubicBezTo>
                      <a:pt x="64" y="331"/>
                      <a:pt x="64" y="335"/>
                      <a:pt x="65" y="340"/>
                    </a:cubicBezTo>
                    <a:cubicBezTo>
                      <a:pt x="66" y="343"/>
                      <a:pt x="71" y="342"/>
                      <a:pt x="73" y="343"/>
                    </a:cubicBezTo>
                    <a:cubicBezTo>
                      <a:pt x="80" y="345"/>
                      <a:pt x="83" y="351"/>
                      <a:pt x="91" y="353"/>
                    </a:cubicBezTo>
                    <a:cubicBezTo>
                      <a:pt x="100" y="355"/>
                      <a:pt x="105" y="352"/>
                      <a:pt x="110" y="357"/>
                    </a:cubicBezTo>
                    <a:cubicBezTo>
                      <a:pt x="116" y="363"/>
                      <a:pt x="120" y="361"/>
                      <a:pt x="127" y="364"/>
                    </a:cubicBezTo>
                    <a:cubicBezTo>
                      <a:pt x="130" y="366"/>
                      <a:pt x="130" y="369"/>
                      <a:pt x="132" y="373"/>
                    </a:cubicBezTo>
                    <a:cubicBezTo>
                      <a:pt x="133" y="376"/>
                      <a:pt x="137" y="372"/>
                      <a:pt x="139" y="373"/>
                    </a:cubicBezTo>
                    <a:cubicBezTo>
                      <a:pt x="146" y="378"/>
                      <a:pt x="150" y="384"/>
                      <a:pt x="160" y="384"/>
                    </a:cubicBezTo>
                    <a:cubicBezTo>
                      <a:pt x="166" y="384"/>
                      <a:pt x="172" y="384"/>
                      <a:pt x="178" y="384"/>
                    </a:cubicBezTo>
                    <a:cubicBezTo>
                      <a:pt x="182" y="384"/>
                      <a:pt x="184" y="382"/>
                      <a:pt x="186" y="382"/>
                    </a:cubicBezTo>
                    <a:cubicBezTo>
                      <a:pt x="189" y="382"/>
                      <a:pt x="190" y="389"/>
                      <a:pt x="191" y="392"/>
                    </a:cubicBezTo>
                    <a:cubicBezTo>
                      <a:pt x="197" y="389"/>
                      <a:pt x="199" y="381"/>
                      <a:pt x="210" y="381"/>
                    </a:cubicBezTo>
                    <a:cubicBezTo>
                      <a:pt x="219" y="381"/>
                      <a:pt x="224" y="386"/>
                      <a:pt x="231" y="386"/>
                    </a:cubicBezTo>
                    <a:cubicBezTo>
                      <a:pt x="238" y="386"/>
                      <a:pt x="252" y="374"/>
                      <a:pt x="255" y="372"/>
                    </a:cubicBezTo>
                    <a:cubicBezTo>
                      <a:pt x="258" y="370"/>
                      <a:pt x="259" y="369"/>
                      <a:pt x="260" y="367"/>
                    </a:cubicBezTo>
                    <a:cubicBezTo>
                      <a:pt x="264" y="363"/>
                      <a:pt x="270" y="368"/>
                      <a:pt x="275" y="366"/>
                    </a:cubicBezTo>
                    <a:cubicBezTo>
                      <a:pt x="279" y="362"/>
                      <a:pt x="279" y="362"/>
                      <a:pt x="279" y="362"/>
                    </a:cubicBezTo>
                    <a:cubicBezTo>
                      <a:pt x="282" y="362"/>
                      <a:pt x="282" y="362"/>
                      <a:pt x="282" y="362"/>
                    </a:cubicBezTo>
                    <a:cubicBezTo>
                      <a:pt x="285" y="377"/>
                      <a:pt x="294" y="376"/>
                      <a:pt x="305" y="381"/>
                    </a:cubicBezTo>
                    <a:cubicBezTo>
                      <a:pt x="309" y="388"/>
                      <a:pt x="316" y="391"/>
                      <a:pt x="316" y="400"/>
                    </a:cubicBezTo>
                    <a:cubicBezTo>
                      <a:pt x="316" y="417"/>
                      <a:pt x="304" y="418"/>
                      <a:pt x="304" y="434"/>
                    </a:cubicBezTo>
                    <a:cubicBezTo>
                      <a:pt x="304" y="436"/>
                      <a:pt x="305" y="439"/>
                      <a:pt x="306" y="439"/>
                    </a:cubicBezTo>
                    <a:cubicBezTo>
                      <a:pt x="309" y="439"/>
                      <a:pt x="312" y="436"/>
                      <a:pt x="315" y="436"/>
                    </a:cubicBezTo>
                    <a:cubicBezTo>
                      <a:pt x="319" y="436"/>
                      <a:pt x="320" y="449"/>
                      <a:pt x="324" y="450"/>
                    </a:cubicBezTo>
                    <a:cubicBezTo>
                      <a:pt x="324" y="459"/>
                      <a:pt x="330" y="468"/>
                      <a:pt x="338" y="468"/>
                    </a:cubicBezTo>
                    <a:cubicBezTo>
                      <a:pt x="342" y="468"/>
                      <a:pt x="343" y="467"/>
                      <a:pt x="346" y="467"/>
                    </a:cubicBezTo>
                    <a:cubicBezTo>
                      <a:pt x="348" y="467"/>
                      <a:pt x="348" y="467"/>
                      <a:pt x="348" y="467"/>
                    </a:cubicBezTo>
                    <a:cubicBezTo>
                      <a:pt x="348" y="471"/>
                      <a:pt x="350" y="472"/>
                      <a:pt x="351" y="472"/>
                    </a:cubicBezTo>
                    <a:cubicBezTo>
                      <a:pt x="352" y="472"/>
                      <a:pt x="353" y="470"/>
                      <a:pt x="353" y="468"/>
                    </a:cubicBezTo>
                    <a:cubicBezTo>
                      <a:pt x="353" y="464"/>
                      <a:pt x="353" y="461"/>
                      <a:pt x="353" y="457"/>
                    </a:cubicBezTo>
                    <a:cubicBezTo>
                      <a:pt x="353" y="457"/>
                      <a:pt x="363" y="454"/>
                      <a:pt x="365" y="454"/>
                    </a:cubicBezTo>
                    <a:cubicBezTo>
                      <a:pt x="379" y="454"/>
                      <a:pt x="379" y="454"/>
                      <a:pt x="379" y="454"/>
                    </a:cubicBezTo>
                    <a:cubicBezTo>
                      <a:pt x="385" y="457"/>
                      <a:pt x="390" y="448"/>
                      <a:pt x="397" y="448"/>
                    </a:cubicBezTo>
                    <a:cubicBezTo>
                      <a:pt x="404" y="448"/>
                      <a:pt x="408" y="453"/>
                      <a:pt x="416" y="453"/>
                    </a:cubicBezTo>
                    <a:cubicBezTo>
                      <a:pt x="416" y="464"/>
                      <a:pt x="424" y="468"/>
                      <a:pt x="431" y="470"/>
                    </a:cubicBezTo>
                    <a:cubicBezTo>
                      <a:pt x="431" y="470"/>
                      <a:pt x="431" y="470"/>
                      <a:pt x="431" y="470"/>
                    </a:cubicBezTo>
                    <a:cubicBezTo>
                      <a:pt x="439" y="474"/>
                      <a:pt x="444" y="471"/>
                      <a:pt x="452" y="475"/>
                    </a:cubicBezTo>
                    <a:cubicBezTo>
                      <a:pt x="452" y="477"/>
                      <a:pt x="451" y="486"/>
                      <a:pt x="454" y="486"/>
                    </a:cubicBezTo>
                    <a:cubicBezTo>
                      <a:pt x="459" y="486"/>
                      <a:pt x="457" y="480"/>
                      <a:pt x="460" y="477"/>
                    </a:cubicBezTo>
                    <a:cubicBezTo>
                      <a:pt x="463" y="474"/>
                      <a:pt x="472" y="472"/>
                      <a:pt x="476" y="470"/>
                    </a:cubicBezTo>
                    <a:cubicBezTo>
                      <a:pt x="484" y="466"/>
                      <a:pt x="492" y="468"/>
                      <a:pt x="498" y="463"/>
                    </a:cubicBezTo>
                    <a:cubicBezTo>
                      <a:pt x="498" y="463"/>
                      <a:pt x="502" y="455"/>
                      <a:pt x="503" y="455"/>
                    </a:cubicBezTo>
                    <a:cubicBezTo>
                      <a:pt x="507" y="455"/>
                      <a:pt x="510" y="458"/>
                      <a:pt x="514" y="458"/>
                    </a:cubicBezTo>
                    <a:cubicBezTo>
                      <a:pt x="534" y="458"/>
                      <a:pt x="539" y="446"/>
                      <a:pt x="552" y="439"/>
                    </a:cubicBezTo>
                    <a:cubicBezTo>
                      <a:pt x="555" y="437"/>
                      <a:pt x="557" y="435"/>
                      <a:pt x="558" y="431"/>
                    </a:cubicBezTo>
                    <a:cubicBezTo>
                      <a:pt x="569" y="431"/>
                      <a:pt x="572" y="414"/>
                      <a:pt x="576" y="406"/>
                    </a:cubicBezTo>
                    <a:cubicBezTo>
                      <a:pt x="578" y="401"/>
                      <a:pt x="590" y="383"/>
                      <a:pt x="597" y="382"/>
                    </a:cubicBezTo>
                    <a:cubicBezTo>
                      <a:pt x="597" y="372"/>
                      <a:pt x="604" y="368"/>
                      <a:pt x="604" y="355"/>
                    </a:cubicBezTo>
                    <a:cubicBezTo>
                      <a:pt x="604" y="336"/>
                      <a:pt x="599" y="329"/>
                      <a:pt x="591" y="317"/>
                    </a:cubicBezTo>
                    <a:cubicBezTo>
                      <a:pt x="590" y="315"/>
                      <a:pt x="590" y="309"/>
                      <a:pt x="586" y="307"/>
                    </a:cubicBezTo>
                    <a:close/>
                  </a:path>
                </a:pathLst>
              </a:custGeom>
              <a:grpFill/>
              <a:ln w="9525">
                <a:noFill/>
                <a:round/>
              </a:ln>
            </p:spPr>
            <p:txBody>
              <a:bodyPr vert="horz" wrap="square" lIns="91440" tIns="45720" rIns="91440" bIns="45720" numCol="1" anchor="t" anchorCtr="0" compatLnSpc="1"/>
              <a:lstStyle/>
              <a:p>
                <a:endParaRPr lang="en-US" dirty="0">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326" name="Freeform 148"/>
              <p:cNvSpPr/>
              <p:nvPr/>
            </p:nvSpPr>
            <p:spPr bwMode="auto">
              <a:xfrm>
                <a:off x="7369175" y="1395413"/>
                <a:ext cx="58738" cy="25400"/>
              </a:xfrm>
              <a:custGeom>
                <a:avLst/>
                <a:gdLst/>
                <a:ahLst/>
                <a:cxnLst>
                  <a:cxn ang="0">
                    <a:pos x="4" y="19"/>
                  </a:cxn>
                  <a:cxn ang="0">
                    <a:pos x="0" y="14"/>
                  </a:cxn>
                  <a:cxn ang="0">
                    <a:pos x="20" y="0"/>
                  </a:cxn>
                  <a:cxn ang="0">
                    <a:pos x="44" y="11"/>
                  </a:cxn>
                  <a:cxn ang="0">
                    <a:pos x="4" y="19"/>
                  </a:cxn>
                </a:cxnLst>
                <a:rect l="0" t="0" r="r" b="b"/>
                <a:pathLst>
                  <a:path w="44" h="19">
                    <a:moveTo>
                      <a:pt x="4" y="19"/>
                    </a:moveTo>
                    <a:cubicBezTo>
                      <a:pt x="1" y="19"/>
                      <a:pt x="0" y="17"/>
                      <a:pt x="0" y="14"/>
                    </a:cubicBezTo>
                    <a:cubicBezTo>
                      <a:pt x="0" y="8"/>
                      <a:pt x="13" y="0"/>
                      <a:pt x="20" y="0"/>
                    </a:cubicBezTo>
                    <a:cubicBezTo>
                      <a:pt x="27" y="0"/>
                      <a:pt x="44" y="4"/>
                      <a:pt x="44" y="11"/>
                    </a:cubicBezTo>
                    <a:cubicBezTo>
                      <a:pt x="44" y="17"/>
                      <a:pt x="9" y="19"/>
                      <a:pt x="4" y="19"/>
                    </a:cubicBezTo>
                    <a:close/>
                  </a:path>
                </a:pathLst>
              </a:custGeom>
              <a:grpFill/>
              <a:ln w="9525">
                <a:noFill/>
                <a:round/>
              </a:ln>
            </p:spPr>
            <p:txBody>
              <a:bodyPr vert="horz" wrap="square" lIns="91440" tIns="45720" rIns="91440" bIns="45720" numCol="1" anchor="t" anchorCtr="0" compatLnSpc="1"/>
              <a:lstStyle/>
              <a:p>
                <a:endParaRPr lang="en-US" dirty="0">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327" name="Freeform 149"/>
              <p:cNvSpPr/>
              <p:nvPr/>
            </p:nvSpPr>
            <p:spPr bwMode="auto">
              <a:xfrm>
                <a:off x="7191375" y="1443038"/>
                <a:ext cx="23813" cy="14288"/>
              </a:xfrm>
              <a:custGeom>
                <a:avLst/>
                <a:gdLst/>
                <a:ahLst/>
                <a:cxnLst>
                  <a:cxn ang="0">
                    <a:pos x="13" y="10"/>
                  </a:cxn>
                  <a:cxn ang="0">
                    <a:pos x="18" y="6"/>
                  </a:cxn>
                  <a:cxn ang="0">
                    <a:pos x="15" y="0"/>
                  </a:cxn>
                  <a:cxn ang="0">
                    <a:pos x="0" y="0"/>
                  </a:cxn>
                  <a:cxn ang="0">
                    <a:pos x="13" y="10"/>
                  </a:cxn>
                </a:cxnLst>
                <a:rect l="0" t="0" r="r" b="b"/>
                <a:pathLst>
                  <a:path w="18" h="10">
                    <a:moveTo>
                      <a:pt x="13" y="10"/>
                    </a:moveTo>
                    <a:cubicBezTo>
                      <a:pt x="15" y="10"/>
                      <a:pt x="18" y="8"/>
                      <a:pt x="18" y="6"/>
                    </a:cubicBezTo>
                    <a:cubicBezTo>
                      <a:pt x="18" y="3"/>
                      <a:pt x="15" y="2"/>
                      <a:pt x="15" y="0"/>
                    </a:cubicBezTo>
                    <a:cubicBezTo>
                      <a:pt x="0" y="0"/>
                      <a:pt x="0" y="0"/>
                      <a:pt x="0" y="0"/>
                    </a:cubicBezTo>
                    <a:cubicBezTo>
                      <a:pt x="3" y="6"/>
                      <a:pt x="7" y="10"/>
                      <a:pt x="13" y="10"/>
                    </a:cubicBezTo>
                    <a:close/>
                  </a:path>
                </a:pathLst>
              </a:custGeom>
              <a:grpFill/>
              <a:ln w="9525">
                <a:noFill/>
                <a:round/>
              </a:ln>
            </p:spPr>
            <p:txBody>
              <a:bodyPr vert="horz" wrap="square" lIns="91440" tIns="45720" rIns="91440" bIns="45720" numCol="1" anchor="t" anchorCtr="0" compatLnSpc="1"/>
              <a:lstStyle/>
              <a:p>
                <a:endParaRPr lang="en-US" dirty="0">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328" name="Freeform 150"/>
              <p:cNvSpPr/>
              <p:nvPr/>
            </p:nvSpPr>
            <p:spPr bwMode="auto">
              <a:xfrm>
                <a:off x="6645275" y="1257300"/>
                <a:ext cx="11113" cy="12700"/>
              </a:xfrm>
              <a:custGeom>
                <a:avLst/>
                <a:gdLst/>
                <a:ahLst/>
                <a:cxnLst>
                  <a:cxn ang="0">
                    <a:pos x="8" y="5"/>
                  </a:cxn>
                  <a:cxn ang="0">
                    <a:pos x="3" y="0"/>
                  </a:cxn>
                  <a:cxn ang="0">
                    <a:pos x="0" y="7"/>
                  </a:cxn>
                  <a:cxn ang="0">
                    <a:pos x="3" y="10"/>
                  </a:cxn>
                  <a:cxn ang="0">
                    <a:pos x="8" y="4"/>
                  </a:cxn>
                  <a:cxn ang="0">
                    <a:pos x="6" y="4"/>
                  </a:cxn>
                  <a:cxn ang="0">
                    <a:pos x="8" y="5"/>
                  </a:cxn>
                </a:cxnLst>
                <a:rect l="0" t="0" r="r" b="b"/>
                <a:pathLst>
                  <a:path w="8" h="10">
                    <a:moveTo>
                      <a:pt x="8" y="5"/>
                    </a:moveTo>
                    <a:cubicBezTo>
                      <a:pt x="3" y="0"/>
                      <a:pt x="3" y="0"/>
                      <a:pt x="3" y="0"/>
                    </a:cubicBezTo>
                    <a:cubicBezTo>
                      <a:pt x="2" y="2"/>
                      <a:pt x="0" y="4"/>
                      <a:pt x="0" y="7"/>
                    </a:cubicBezTo>
                    <a:cubicBezTo>
                      <a:pt x="0" y="9"/>
                      <a:pt x="1" y="10"/>
                      <a:pt x="3" y="10"/>
                    </a:cubicBezTo>
                    <a:cubicBezTo>
                      <a:pt x="7" y="10"/>
                      <a:pt x="7" y="6"/>
                      <a:pt x="8" y="4"/>
                    </a:cubicBezTo>
                    <a:cubicBezTo>
                      <a:pt x="6" y="4"/>
                      <a:pt x="6" y="4"/>
                      <a:pt x="6" y="4"/>
                    </a:cubicBezTo>
                    <a:lnTo>
                      <a:pt x="8" y="5"/>
                    </a:lnTo>
                    <a:close/>
                  </a:path>
                </a:pathLst>
              </a:custGeom>
              <a:grpFill/>
              <a:ln w="9525">
                <a:noFill/>
                <a:round/>
              </a:ln>
            </p:spPr>
            <p:txBody>
              <a:bodyPr vert="horz" wrap="square" lIns="91440" tIns="45720" rIns="91440" bIns="45720" numCol="1" anchor="t" anchorCtr="0" compatLnSpc="1"/>
              <a:lstStyle/>
              <a:p>
                <a:endParaRPr lang="en-US" dirty="0">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329" name="Freeform 151"/>
              <p:cNvSpPr/>
              <p:nvPr/>
            </p:nvSpPr>
            <p:spPr bwMode="auto">
              <a:xfrm>
                <a:off x="6249988" y="1300163"/>
                <a:ext cx="26988" cy="15875"/>
              </a:xfrm>
              <a:custGeom>
                <a:avLst/>
                <a:gdLst/>
                <a:ahLst/>
                <a:cxnLst>
                  <a:cxn ang="0">
                    <a:pos x="20" y="9"/>
                  </a:cxn>
                  <a:cxn ang="0">
                    <a:pos x="10" y="12"/>
                  </a:cxn>
                  <a:cxn ang="0">
                    <a:pos x="0" y="7"/>
                  </a:cxn>
                  <a:cxn ang="0">
                    <a:pos x="10" y="0"/>
                  </a:cxn>
                  <a:cxn ang="0">
                    <a:pos x="20" y="7"/>
                  </a:cxn>
                  <a:cxn ang="0">
                    <a:pos x="17" y="12"/>
                  </a:cxn>
                  <a:cxn ang="0">
                    <a:pos x="20" y="9"/>
                  </a:cxn>
                </a:cxnLst>
                <a:rect l="0" t="0" r="r" b="b"/>
                <a:pathLst>
                  <a:path w="20" h="12">
                    <a:moveTo>
                      <a:pt x="20" y="9"/>
                    </a:moveTo>
                    <a:cubicBezTo>
                      <a:pt x="17" y="11"/>
                      <a:pt x="14" y="12"/>
                      <a:pt x="10" y="12"/>
                    </a:cubicBezTo>
                    <a:cubicBezTo>
                      <a:pt x="5" y="12"/>
                      <a:pt x="0" y="11"/>
                      <a:pt x="0" y="7"/>
                    </a:cubicBezTo>
                    <a:cubicBezTo>
                      <a:pt x="0" y="3"/>
                      <a:pt x="6" y="0"/>
                      <a:pt x="10" y="0"/>
                    </a:cubicBezTo>
                    <a:cubicBezTo>
                      <a:pt x="16" y="0"/>
                      <a:pt x="20" y="2"/>
                      <a:pt x="20" y="7"/>
                    </a:cubicBezTo>
                    <a:cubicBezTo>
                      <a:pt x="20" y="10"/>
                      <a:pt x="18" y="11"/>
                      <a:pt x="17" y="12"/>
                    </a:cubicBezTo>
                    <a:lnTo>
                      <a:pt x="20" y="9"/>
                    </a:lnTo>
                    <a:close/>
                  </a:path>
                </a:pathLst>
              </a:custGeom>
              <a:grpFill/>
              <a:ln w="9525">
                <a:noFill/>
                <a:round/>
              </a:ln>
            </p:spPr>
            <p:txBody>
              <a:bodyPr vert="horz" wrap="square" lIns="91440" tIns="45720" rIns="91440" bIns="45720" numCol="1" anchor="t" anchorCtr="0" compatLnSpc="1"/>
              <a:lstStyle/>
              <a:p>
                <a:endParaRPr lang="en-US" dirty="0">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330" name="Freeform 152"/>
              <p:cNvSpPr/>
              <p:nvPr/>
            </p:nvSpPr>
            <p:spPr bwMode="auto">
              <a:xfrm>
                <a:off x="6043613" y="1128713"/>
                <a:ext cx="100013" cy="57150"/>
              </a:xfrm>
              <a:custGeom>
                <a:avLst/>
                <a:gdLst/>
                <a:ahLst/>
                <a:cxnLst>
                  <a:cxn ang="0">
                    <a:pos x="6" y="43"/>
                  </a:cxn>
                  <a:cxn ang="0">
                    <a:pos x="0" y="37"/>
                  </a:cxn>
                  <a:cxn ang="0">
                    <a:pos x="8" y="27"/>
                  </a:cxn>
                  <a:cxn ang="0">
                    <a:pos x="39" y="0"/>
                  </a:cxn>
                  <a:cxn ang="0">
                    <a:pos x="45" y="0"/>
                  </a:cxn>
                  <a:cxn ang="0">
                    <a:pos x="44" y="10"/>
                  </a:cxn>
                  <a:cxn ang="0">
                    <a:pos x="52" y="6"/>
                  </a:cxn>
                  <a:cxn ang="0">
                    <a:pos x="76" y="23"/>
                  </a:cxn>
                  <a:cxn ang="0">
                    <a:pos x="45" y="34"/>
                  </a:cxn>
                  <a:cxn ang="0">
                    <a:pos x="30" y="37"/>
                  </a:cxn>
                  <a:cxn ang="0">
                    <a:pos x="6" y="43"/>
                  </a:cxn>
                </a:cxnLst>
                <a:rect l="0" t="0" r="r" b="b"/>
                <a:pathLst>
                  <a:path w="76" h="43">
                    <a:moveTo>
                      <a:pt x="6" y="43"/>
                    </a:moveTo>
                    <a:cubicBezTo>
                      <a:pt x="1" y="43"/>
                      <a:pt x="0" y="41"/>
                      <a:pt x="0" y="37"/>
                    </a:cubicBezTo>
                    <a:cubicBezTo>
                      <a:pt x="0" y="30"/>
                      <a:pt x="5" y="30"/>
                      <a:pt x="8" y="27"/>
                    </a:cubicBezTo>
                    <a:cubicBezTo>
                      <a:pt x="18" y="17"/>
                      <a:pt x="22" y="0"/>
                      <a:pt x="39" y="0"/>
                    </a:cubicBezTo>
                    <a:cubicBezTo>
                      <a:pt x="43" y="0"/>
                      <a:pt x="43" y="0"/>
                      <a:pt x="45" y="0"/>
                    </a:cubicBezTo>
                    <a:cubicBezTo>
                      <a:pt x="45" y="7"/>
                      <a:pt x="47" y="7"/>
                      <a:pt x="44" y="10"/>
                    </a:cubicBezTo>
                    <a:cubicBezTo>
                      <a:pt x="47" y="9"/>
                      <a:pt x="49" y="6"/>
                      <a:pt x="52" y="6"/>
                    </a:cubicBezTo>
                    <a:cubicBezTo>
                      <a:pt x="58" y="6"/>
                      <a:pt x="76" y="17"/>
                      <a:pt x="76" y="23"/>
                    </a:cubicBezTo>
                    <a:cubicBezTo>
                      <a:pt x="76" y="34"/>
                      <a:pt x="53" y="36"/>
                      <a:pt x="45" y="34"/>
                    </a:cubicBezTo>
                    <a:cubicBezTo>
                      <a:pt x="43" y="34"/>
                      <a:pt x="30" y="37"/>
                      <a:pt x="30" y="37"/>
                    </a:cubicBezTo>
                    <a:lnTo>
                      <a:pt x="6" y="43"/>
                    </a:lnTo>
                    <a:close/>
                  </a:path>
                </a:pathLst>
              </a:custGeom>
              <a:grpFill/>
              <a:ln w="9525">
                <a:noFill/>
                <a:round/>
              </a:ln>
            </p:spPr>
            <p:txBody>
              <a:bodyPr vert="horz" wrap="square" lIns="91440" tIns="45720" rIns="91440" bIns="45720" numCol="1" anchor="t" anchorCtr="0" compatLnSpc="1"/>
              <a:lstStyle/>
              <a:p>
                <a:endParaRPr lang="en-US" dirty="0">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331" name="Freeform 153"/>
              <p:cNvSpPr/>
              <p:nvPr/>
            </p:nvSpPr>
            <p:spPr bwMode="auto">
              <a:xfrm>
                <a:off x="5900738" y="1101725"/>
                <a:ext cx="39688" cy="20638"/>
              </a:xfrm>
              <a:custGeom>
                <a:avLst/>
                <a:gdLst/>
                <a:ahLst/>
                <a:cxnLst>
                  <a:cxn ang="0">
                    <a:pos x="12" y="0"/>
                  </a:cxn>
                  <a:cxn ang="0">
                    <a:pos x="30" y="7"/>
                  </a:cxn>
                  <a:cxn ang="0">
                    <a:pos x="9" y="16"/>
                  </a:cxn>
                  <a:cxn ang="0">
                    <a:pos x="0" y="5"/>
                  </a:cxn>
                  <a:cxn ang="0">
                    <a:pos x="12" y="0"/>
                  </a:cxn>
                </a:cxnLst>
                <a:rect l="0" t="0" r="r" b="b"/>
                <a:pathLst>
                  <a:path w="30" h="16">
                    <a:moveTo>
                      <a:pt x="12" y="0"/>
                    </a:moveTo>
                    <a:cubicBezTo>
                      <a:pt x="14" y="0"/>
                      <a:pt x="26" y="6"/>
                      <a:pt x="30" y="7"/>
                    </a:cubicBezTo>
                    <a:cubicBezTo>
                      <a:pt x="29" y="15"/>
                      <a:pt x="14" y="16"/>
                      <a:pt x="9" y="16"/>
                    </a:cubicBezTo>
                    <a:cubicBezTo>
                      <a:pt x="6" y="16"/>
                      <a:pt x="0" y="9"/>
                      <a:pt x="0" y="5"/>
                    </a:cubicBezTo>
                    <a:cubicBezTo>
                      <a:pt x="0" y="0"/>
                      <a:pt x="9" y="0"/>
                      <a:pt x="12" y="0"/>
                    </a:cubicBezTo>
                    <a:close/>
                  </a:path>
                </a:pathLst>
              </a:custGeom>
              <a:grpFill/>
              <a:ln w="9525">
                <a:noFill/>
                <a:round/>
              </a:ln>
            </p:spPr>
            <p:txBody>
              <a:bodyPr vert="horz" wrap="square" lIns="91440" tIns="45720" rIns="91440" bIns="45720" numCol="1" anchor="t" anchorCtr="0" compatLnSpc="1"/>
              <a:lstStyle/>
              <a:p>
                <a:endParaRPr lang="en-US" dirty="0">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332" name="Freeform 154"/>
              <p:cNvSpPr/>
              <p:nvPr/>
            </p:nvSpPr>
            <p:spPr bwMode="auto">
              <a:xfrm>
                <a:off x="5913438" y="1057275"/>
                <a:ext cx="139700" cy="98425"/>
              </a:xfrm>
              <a:custGeom>
                <a:avLst/>
                <a:gdLst/>
                <a:ahLst/>
                <a:cxnLst>
                  <a:cxn ang="0">
                    <a:pos x="99" y="68"/>
                  </a:cxn>
                  <a:cxn ang="0">
                    <a:pos x="90" y="74"/>
                  </a:cxn>
                  <a:cxn ang="0">
                    <a:pos x="41" y="66"/>
                  </a:cxn>
                  <a:cxn ang="0">
                    <a:pos x="17" y="50"/>
                  </a:cxn>
                  <a:cxn ang="0">
                    <a:pos x="50" y="36"/>
                  </a:cxn>
                  <a:cxn ang="0">
                    <a:pos x="32" y="36"/>
                  </a:cxn>
                  <a:cxn ang="0">
                    <a:pos x="0" y="26"/>
                  </a:cxn>
                  <a:cxn ang="0">
                    <a:pos x="46" y="0"/>
                  </a:cxn>
                  <a:cxn ang="0">
                    <a:pos x="72" y="17"/>
                  </a:cxn>
                  <a:cxn ang="0">
                    <a:pos x="67" y="18"/>
                  </a:cxn>
                  <a:cxn ang="0">
                    <a:pos x="67" y="27"/>
                  </a:cxn>
                  <a:cxn ang="0">
                    <a:pos x="59" y="35"/>
                  </a:cxn>
                  <a:cxn ang="0">
                    <a:pos x="68" y="35"/>
                  </a:cxn>
                  <a:cxn ang="0">
                    <a:pos x="81" y="39"/>
                  </a:cxn>
                  <a:cxn ang="0">
                    <a:pos x="90" y="39"/>
                  </a:cxn>
                  <a:cxn ang="0">
                    <a:pos x="105" y="48"/>
                  </a:cxn>
                  <a:cxn ang="0">
                    <a:pos x="101" y="57"/>
                  </a:cxn>
                  <a:cxn ang="0">
                    <a:pos x="92" y="62"/>
                  </a:cxn>
                  <a:cxn ang="0">
                    <a:pos x="99" y="68"/>
                  </a:cxn>
                </a:cxnLst>
                <a:rect l="0" t="0" r="r" b="b"/>
                <a:pathLst>
                  <a:path w="105" h="74">
                    <a:moveTo>
                      <a:pt x="99" y="68"/>
                    </a:moveTo>
                    <a:cubicBezTo>
                      <a:pt x="99" y="72"/>
                      <a:pt x="94" y="74"/>
                      <a:pt x="90" y="74"/>
                    </a:cubicBezTo>
                    <a:cubicBezTo>
                      <a:pt x="71" y="74"/>
                      <a:pt x="57" y="66"/>
                      <a:pt x="41" y="66"/>
                    </a:cubicBezTo>
                    <a:cubicBezTo>
                      <a:pt x="35" y="66"/>
                      <a:pt x="24" y="54"/>
                      <a:pt x="17" y="50"/>
                    </a:cubicBezTo>
                    <a:cubicBezTo>
                      <a:pt x="32" y="46"/>
                      <a:pt x="36" y="41"/>
                      <a:pt x="50" y="36"/>
                    </a:cubicBezTo>
                    <a:cubicBezTo>
                      <a:pt x="46" y="36"/>
                      <a:pt x="35" y="36"/>
                      <a:pt x="32" y="36"/>
                    </a:cubicBezTo>
                    <a:cubicBezTo>
                      <a:pt x="20" y="36"/>
                      <a:pt x="11" y="32"/>
                      <a:pt x="0" y="26"/>
                    </a:cubicBezTo>
                    <a:cubicBezTo>
                      <a:pt x="18" y="21"/>
                      <a:pt x="25" y="0"/>
                      <a:pt x="46" y="0"/>
                    </a:cubicBezTo>
                    <a:cubicBezTo>
                      <a:pt x="58" y="0"/>
                      <a:pt x="65" y="12"/>
                      <a:pt x="72" y="17"/>
                    </a:cubicBezTo>
                    <a:cubicBezTo>
                      <a:pt x="68" y="19"/>
                      <a:pt x="69" y="18"/>
                      <a:pt x="67" y="18"/>
                    </a:cubicBezTo>
                    <a:cubicBezTo>
                      <a:pt x="68" y="23"/>
                      <a:pt x="67" y="24"/>
                      <a:pt x="67" y="27"/>
                    </a:cubicBezTo>
                    <a:cubicBezTo>
                      <a:pt x="67" y="29"/>
                      <a:pt x="62" y="33"/>
                      <a:pt x="59" y="35"/>
                    </a:cubicBezTo>
                    <a:cubicBezTo>
                      <a:pt x="63" y="33"/>
                      <a:pt x="65" y="35"/>
                      <a:pt x="68" y="35"/>
                    </a:cubicBezTo>
                    <a:cubicBezTo>
                      <a:pt x="73" y="35"/>
                      <a:pt x="76" y="39"/>
                      <a:pt x="81" y="39"/>
                    </a:cubicBezTo>
                    <a:cubicBezTo>
                      <a:pt x="84" y="39"/>
                      <a:pt x="87" y="39"/>
                      <a:pt x="90" y="39"/>
                    </a:cubicBezTo>
                    <a:cubicBezTo>
                      <a:pt x="99" y="39"/>
                      <a:pt x="99" y="42"/>
                      <a:pt x="105" y="48"/>
                    </a:cubicBezTo>
                    <a:cubicBezTo>
                      <a:pt x="100" y="51"/>
                      <a:pt x="101" y="52"/>
                      <a:pt x="101" y="57"/>
                    </a:cubicBezTo>
                    <a:cubicBezTo>
                      <a:pt x="101" y="61"/>
                      <a:pt x="95" y="62"/>
                      <a:pt x="92" y="62"/>
                    </a:cubicBezTo>
                    <a:cubicBezTo>
                      <a:pt x="95" y="63"/>
                      <a:pt x="99" y="65"/>
                      <a:pt x="99" y="68"/>
                    </a:cubicBezTo>
                    <a:close/>
                  </a:path>
                </a:pathLst>
              </a:custGeom>
              <a:grpFill/>
              <a:ln w="9525">
                <a:noFill/>
                <a:round/>
              </a:ln>
            </p:spPr>
            <p:txBody>
              <a:bodyPr vert="horz" wrap="square" lIns="91440" tIns="45720" rIns="91440" bIns="45720" numCol="1" anchor="t" anchorCtr="0" compatLnSpc="1"/>
              <a:lstStyle/>
              <a:p>
                <a:endParaRPr lang="en-US" dirty="0">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333" name="Freeform 155"/>
              <p:cNvSpPr/>
              <p:nvPr/>
            </p:nvSpPr>
            <p:spPr bwMode="auto">
              <a:xfrm>
                <a:off x="5973763" y="1212850"/>
                <a:ext cx="17463" cy="12700"/>
              </a:xfrm>
              <a:custGeom>
                <a:avLst/>
                <a:gdLst/>
                <a:ahLst/>
                <a:cxnLst>
                  <a:cxn ang="0">
                    <a:pos x="0" y="5"/>
                  </a:cxn>
                  <a:cxn ang="0">
                    <a:pos x="7" y="0"/>
                  </a:cxn>
                  <a:cxn ang="0">
                    <a:pos x="13" y="0"/>
                  </a:cxn>
                  <a:cxn ang="0">
                    <a:pos x="5" y="9"/>
                  </a:cxn>
                  <a:cxn ang="0">
                    <a:pos x="0" y="5"/>
                  </a:cxn>
                </a:cxnLst>
                <a:rect l="0" t="0" r="r" b="b"/>
                <a:pathLst>
                  <a:path w="13" h="9">
                    <a:moveTo>
                      <a:pt x="0" y="5"/>
                    </a:moveTo>
                    <a:cubicBezTo>
                      <a:pt x="3" y="3"/>
                      <a:pt x="5" y="1"/>
                      <a:pt x="7" y="0"/>
                    </a:cubicBezTo>
                    <a:cubicBezTo>
                      <a:pt x="13" y="0"/>
                      <a:pt x="13" y="0"/>
                      <a:pt x="13" y="0"/>
                    </a:cubicBezTo>
                    <a:cubicBezTo>
                      <a:pt x="12" y="6"/>
                      <a:pt x="10" y="9"/>
                      <a:pt x="5" y="9"/>
                    </a:cubicBezTo>
                    <a:cubicBezTo>
                      <a:pt x="2" y="9"/>
                      <a:pt x="1" y="7"/>
                      <a:pt x="0" y="5"/>
                    </a:cubicBezTo>
                    <a:close/>
                  </a:path>
                </a:pathLst>
              </a:custGeom>
              <a:grpFill/>
              <a:ln w="9525">
                <a:noFill/>
                <a:round/>
              </a:ln>
            </p:spPr>
            <p:txBody>
              <a:bodyPr vert="horz" wrap="square" lIns="91440" tIns="45720" rIns="91440" bIns="45720" numCol="1" anchor="t" anchorCtr="0" compatLnSpc="1"/>
              <a:lstStyle/>
              <a:p>
                <a:endParaRPr lang="en-US" dirty="0">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334" name="Freeform 156"/>
              <p:cNvSpPr/>
              <p:nvPr/>
            </p:nvSpPr>
            <p:spPr bwMode="auto">
              <a:xfrm>
                <a:off x="5886450" y="1060450"/>
                <a:ext cx="23813" cy="7938"/>
              </a:xfrm>
              <a:custGeom>
                <a:avLst/>
                <a:gdLst/>
                <a:ahLst/>
                <a:cxnLst>
                  <a:cxn ang="0">
                    <a:pos x="18" y="4"/>
                  </a:cxn>
                  <a:cxn ang="0">
                    <a:pos x="0" y="0"/>
                  </a:cxn>
                  <a:cxn ang="0">
                    <a:pos x="16" y="0"/>
                  </a:cxn>
                  <a:cxn ang="0">
                    <a:pos x="18" y="4"/>
                  </a:cxn>
                </a:cxnLst>
                <a:rect l="0" t="0" r="r" b="b"/>
                <a:pathLst>
                  <a:path w="18" h="6">
                    <a:moveTo>
                      <a:pt x="18" y="4"/>
                    </a:moveTo>
                    <a:cubicBezTo>
                      <a:pt x="11" y="5"/>
                      <a:pt x="3" y="6"/>
                      <a:pt x="0" y="0"/>
                    </a:cubicBezTo>
                    <a:cubicBezTo>
                      <a:pt x="16" y="0"/>
                      <a:pt x="16" y="0"/>
                      <a:pt x="16" y="0"/>
                    </a:cubicBezTo>
                    <a:lnTo>
                      <a:pt x="18" y="4"/>
                    </a:lnTo>
                    <a:close/>
                  </a:path>
                </a:pathLst>
              </a:custGeom>
              <a:grpFill/>
              <a:ln w="9525">
                <a:noFill/>
                <a:round/>
              </a:ln>
            </p:spPr>
            <p:txBody>
              <a:bodyPr vert="horz" wrap="square" lIns="91440" tIns="45720" rIns="91440" bIns="45720" numCol="1" anchor="t" anchorCtr="0" compatLnSpc="1"/>
              <a:lstStyle/>
              <a:p>
                <a:endParaRPr lang="en-US" dirty="0">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335" name="Freeform 157"/>
              <p:cNvSpPr/>
              <p:nvPr/>
            </p:nvSpPr>
            <p:spPr bwMode="auto">
              <a:xfrm>
                <a:off x="6162675" y="1173163"/>
                <a:ext cx="20638" cy="9525"/>
              </a:xfrm>
              <a:custGeom>
                <a:avLst/>
                <a:gdLst/>
                <a:ahLst/>
                <a:cxnLst>
                  <a:cxn ang="0">
                    <a:pos x="15" y="1"/>
                  </a:cxn>
                  <a:cxn ang="0">
                    <a:pos x="9" y="7"/>
                  </a:cxn>
                  <a:cxn ang="0">
                    <a:pos x="0" y="2"/>
                  </a:cxn>
                  <a:cxn ang="0">
                    <a:pos x="15" y="1"/>
                  </a:cxn>
                </a:cxnLst>
                <a:rect l="0" t="0" r="r" b="b"/>
                <a:pathLst>
                  <a:path w="15" h="7">
                    <a:moveTo>
                      <a:pt x="15" y="1"/>
                    </a:moveTo>
                    <a:cubicBezTo>
                      <a:pt x="14" y="4"/>
                      <a:pt x="12" y="7"/>
                      <a:pt x="9" y="7"/>
                    </a:cubicBezTo>
                    <a:cubicBezTo>
                      <a:pt x="4" y="7"/>
                      <a:pt x="1" y="4"/>
                      <a:pt x="0" y="2"/>
                    </a:cubicBezTo>
                    <a:cubicBezTo>
                      <a:pt x="9" y="0"/>
                      <a:pt x="11" y="2"/>
                      <a:pt x="15" y="1"/>
                    </a:cubicBezTo>
                    <a:close/>
                  </a:path>
                </a:pathLst>
              </a:custGeom>
              <a:grpFill/>
              <a:ln w="9525">
                <a:noFill/>
                <a:round/>
              </a:ln>
            </p:spPr>
            <p:txBody>
              <a:bodyPr vert="horz" wrap="square" lIns="91440" tIns="45720" rIns="91440" bIns="45720" numCol="1" anchor="t" anchorCtr="0" compatLnSpc="1"/>
              <a:lstStyle/>
              <a:p>
                <a:endParaRPr lang="en-US" dirty="0">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336" name="Freeform 158"/>
              <p:cNvSpPr/>
              <p:nvPr/>
            </p:nvSpPr>
            <p:spPr bwMode="auto">
              <a:xfrm>
                <a:off x="5119688" y="1074738"/>
                <a:ext cx="117475" cy="36513"/>
              </a:xfrm>
              <a:custGeom>
                <a:avLst/>
                <a:gdLst/>
                <a:ahLst/>
                <a:cxnLst>
                  <a:cxn ang="0">
                    <a:pos x="76" y="14"/>
                  </a:cxn>
                  <a:cxn ang="0">
                    <a:pos x="58" y="17"/>
                  </a:cxn>
                  <a:cxn ang="0">
                    <a:pos x="49" y="27"/>
                  </a:cxn>
                  <a:cxn ang="0">
                    <a:pos x="44" y="23"/>
                  </a:cxn>
                  <a:cxn ang="0">
                    <a:pos x="44" y="23"/>
                  </a:cxn>
                  <a:cxn ang="0">
                    <a:pos x="32" y="17"/>
                  </a:cxn>
                  <a:cxn ang="0">
                    <a:pos x="41" y="14"/>
                  </a:cxn>
                  <a:cxn ang="0">
                    <a:pos x="33" y="13"/>
                  </a:cxn>
                  <a:cxn ang="0">
                    <a:pos x="40" y="9"/>
                  </a:cxn>
                  <a:cxn ang="0">
                    <a:pos x="30" y="5"/>
                  </a:cxn>
                  <a:cxn ang="0">
                    <a:pos x="10" y="11"/>
                  </a:cxn>
                  <a:cxn ang="0">
                    <a:pos x="0" y="9"/>
                  </a:cxn>
                  <a:cxn ang="0">
                    <a:pos x="34" y="0"/>
                  </a:cxn>
                  <a:cxn ang="0">
                    <a:pos x="60" y="6"/>
                  </a:cxn>
                  <a:cxn ang="0">
                    <a:pos x="76" y="0"/>
                  </a:cxn>
                  <a:cxn ang="0">
                    <a:pos x="89" y="5"/>
                  </a:cxn>
                  <a:cxn ang="0">
                    <a:pos x="78" y="13"/>
                  </a:cxn>
                  <a:cxn ang="0">
                    <a:pos x="73" y="13"/>
                  </a:cxn>
                  <a:cxn ang="0">
                    <a:pos x="73" y="17"/>
                  </a:cxn>
                  <a:cxn ang="0">
                    <a:pos x="76" y="14"/>
                  </a:cxn>
                </a:cxnLst>
                <a:rect l="0" t="0" r="r" b="b"/>
                <a:pathLst>
                  <a:path w="89" h="27">
                    <a:moveTo>
                      <a:pt x="76" y="14"/>
                    </a:moveTo>
                    <a:cubicBezTo>
                      <a:pt x="69" y="19"/>
                      <a:pt x="65" y="13"/>
                      <a:pt x="58" y="17"/>
                    </a:cubicBezTo>
                    <a:cubicBezTo>
                      <a:pt x="54" y="19"/>
                      <a:pt x="53" y="27"/>
                      <a:pt x="49" y="27"/>
                    </a:cubicBezTo>
                    <a:cubicBezTo>
                      <a:pt x="47" y="26"/>
                      <a:pt x="45" y="24"/>
                      <a:pt x="44" y="23"/>
                    </a:cubicBezTo>
                    <a:cubicBezTo>
                      <a:pt x="44" y="23"/>
                      <a:pt x="44" y="23"/>
                      <a:pt x="44" y="23"/>
                    </a:cubicBezTo>
                    <a:cubicBezTo>
                      <a:pt x="38" y="23"/>
                      <a:pt x="33" y="21"/>
                      <a:pt x="32" y="17"/>
                    </a:cubicBezTo>
                    <a:cubicBezTo>
                      <a:pt x="36" y="15"/>
                      <a:pt x="38" y="15"/>
                      <a:pt x="41" y="14"/>
                    </a:cubicBezTo>
                    <a:cubicBezTo>
                      <a:pt x="37" y="14"/>
                      <a:pt x="35" y="13"/>
                      <a:pt x="33" y="13"/>
                    </a:cubicBezTo>
                    <a:cubicBezTo>
                      <a:pt x="36" y="11"/>
                      <a:pt x="38" y="11"/>
                      <a:pt x="40" y="9"/>
                    </a:cubicBezTo>
                    <a:cubicBezTo>
                      <a:pt x="36" y="8"/>
                      <a:pt x="34" y="5"/>
                      <a:pt x="30" y="5"/>
                    </a:cubicBezTo>
                    <a:cubicBezTo>
                      <a:pt x="25" y="5"/>
                      <a:pt x="17" y="11"/>
                      <a:pt x="10" y="11"/>
                    </a:cubicBezTo>
                    <a:cubicBezTo>
                      <a:pt x="7" y="11"/>
                      <a:pt x="4" y="9"/>
                      <a:pt x="0" y="9"/>
                    </a:cubicBezTo>
                    <a:cubicBezTo>
                      <a:pt x="4" y="2"/>
                      <a:pt x="25" y="0"/>
                      <a:pt x="34" y="0"/>
                    </a:cubicBezTo>
                    <a:cubicBezTo>
                      <a:pt x="45" y="0"/>
                      <a:pt x="52" y="6"/>
                      <a:pt x="60" y="6"/>
                    </a:cubicBezTo>
                    <a:cubicBezTo>
                      <a:pt x="67" y="6"/>
                      <a:pt x="70" y="0"/>
                      <a:pt x="76" y="0"/>
                    </a:cubicBezTo>
                    <a:cubicBezTo>
                      <a:pt x="82" y="0"/>
                      <a:pt x="87" y="4"/>
                      <a:pt x="89" y="5"/>
                    </a:cubicBezTo>
                    <a:cubicBezTo>
                      <a:pt x="89" y="13"/>
                      <a:pt x="83" y="9"/>
                      <a:pt x="78" y="13"/>
                    </a:cubicBezTo>
                    <a:cubicBezTo>
                      <a:pt x="76" y="13"/>
                      <a:pt x="75" y="13"/>
                      <a:pt x="73" y="13"/>
                    </a:cubicBezTo>
                    <a:cubicBezTo>
                      <a:pt x="73" y="17"/>
                      <a:pt x="73" y="17"/>
                      <a:pt x="73" y="17"/>
                    </a:cubicBezTo>
                    <a:lnTo>
                      <a:pt x="76" y="14"/>
                    </a:lnTo>
                    <a:close/>
                  </a:path>
                </a:pathLst>
              </a:custGeom>
              <a:grpFill/>
              <a:ln w="9525">
                <a:noFill/>
                <a:round/>
              </a:ln>
            </p:spPr>
            <p:txBody>
              <a:bodyPr vert="horz" wrap="square" lIns="91440" tIns="45720" rIns="91440" bIns="45720" numCol="1" anchor="t" anchorCtr="0" compatLnSpc="1"/>
              <a:lstStyle/>
              <a:p>
                <a:endParaRPr lang="en-US" dirty="0">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337" name="Freeform 159"/>
              <p:cNvSpPr/>
              <p:nvPr/>
            </p:nvSpPr>
            <p:spPr bwMode="auto">
              <a:xfrm>
                <a:off x="5427663" y="1052513"/>
                <a:ext cx="41275" cy="26988"/>
              </a:xfrm>
              <a:custGeom>
                <a:avLst/>
                <a:gdLst/>
                <a:ahLst/>
                <a:cxnLst>
                  <a:cxn ang="0">
                    <a:pos x="7" y="20"/>
                  </a:cxn>
                  <a:cxn ang="0">
                    <a:pos x="0" y="13"/>
                  </a:cxn>
                  <a:cxn ang="0">
                    <a:pos x="25" y="0"/>
                  </a:cxn>
                  <a:cxn ang="0">
                    <a:pos x="31" y="14"/>
                  </a:cxn>
                  <a:cxn ang="0">
                    <a:pos x="7" y="20"/>
                  </a:cxn>
                </a:cxnLst>
                <a:rect l="0" t="0" r="r" b="b"/>
                <a:pathLst>
                  <a:path w="31" h="20">
                    <a:moveTo>
                      <a:pt x="7" y="20"/>
                    </a:moveTo>
                    <a:cubicBezTo>
                      <a:pt x="2" y="20"/>
                      <a:pt x="0" y="17"/>
                      <a:pt x="0" y="13"/>
                    </a:cubicBezTo>
                    <a:cubicBezTo>
                      <a:pt x="0" y="7"/>
                      <a:pt x="18" y="0"/>
                      <a:pt x="25" y="0"/>
                    </a:cubicBezTo>
                    <a:cubicBezTo>
                      <a:pt x="31" y="14"/>
                      <a:pt x="31" y="14"/>
                      <a:pt x="31" y="14"/>
                    </a:cubicBezTo>
                    <a:cubicBezTo>
                      <a:pt x="28" y="16"/>
                      <a:pt x="11" y="20"/>
                      <a:pt x="7" y="20"/>
                    </a:cubicBezTo>
                    <a:close/>
                  </a:path>
                </a:pathLst>
              </a:custGeom>
              <a:grpFill/>
              <a:ln w="9525">
                <a:noFill/>
                <a:round/>
              </a:ln>
            </p:spPr>
            <p:txBody>
              <a:bodyPr vert="horz" wrap="square" lIns="91440" tIns="45720" rIns="91440" bIns="45720" numCol="1" anchor="t" anchorCtr="0" compatLnSpc="1"/>
              <a:lstStyle/>
              <a:p>
                <a:endParaRPr lang="en-US" dirty="0">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338" name="Freeform 160"/>
              <p:cNvSpPr/>
              <p:nvPr/>
            </p:nvSpPr>
            <p:spPr bwMode="auto">
              <a:xfrm>
                <a:off x="5373688" y="1069975"/>
                <a:ext cx="44450" cy="25400"/>
              </a:xfrm>
              <a:custGeom>
                <a:avLst/>
                <a:gdLst/>
                <a:ahLst/>
                <a:cxnLst>
                  <a:cxn ang="0">
                    <a:pos x="33" y="4"/>
                  </a:cxn>
                  <a:cxn ang="0">
                    <a:pos x="33" y="10"/>
                  </a:cxn>
                  <a:cxn ang="0">
                    <a:pos x="22" y="12"/>
                  </a:cxn>
                  <a:cxn ang="0">
                    <a:pos x="24" y="18"/>
                  </a:cxn>
                  <a:cxn ang="0">
                    <a:pos x="0" y="18"/>
                  </a:cxn>
                  <a:cxn ang="0">
                    <a:pos x="9" y="6"/>
                  </a:cxn>
                  <a:cxn ang="0">
                    <a:pos x="9" y="0"/>
                  </a:cxn>
                  <a:cxn ang="0">
                    <a:pos x="23" y="0"/>
                  </a:cxn>
                  <a:cxn ang="0">
                    <a:pos x="19" y="4"/>
                  </a:cxn>
                  <a:cxn ang="0">
                    <a:pos x="33" y="4"/>
                  </a:cxn>
                </a:cxnLst>
                <a:rect l="0" t="0" r="r" b="b"/>
                <a:pathLst>
                  <a:path w="33" h="20">
                    <a:moveTo>
                      <a:pt x="33" y="4"/>
                    </a:moveTo>
                    <a:cubicBezTo>
                      <a:pt x="33" y="8"/>
                      <a:pt x="33" y="8"/>
                      <a:pt x="33" y="10"/>
                    </a:cubicBezTo>
                    <a:cubicBezTo>
                      <a:pt x="30" y="14"/>
                      <a:pt x="26" y="12"/>
                      <a:pt x="22" y="12"/>
                    </a:cubicBezTo>
                    <a:cubicBezTo>
                      <a:pt x="24" y="18"/>
                      <a:pt x="24" y="18"/>
                      <a:pt x="24" y="18"/>
                    </a:cubicBezTo>
                    <a:cubicBezTo>
                      <a:pt x="22" y="19"/>
                      <a:pt x="0" y="20"/>
                      <a:pt x="0" y="18"/>
                    </a:cubicBezTo>
                    <a:cubicBezTo>
                      <a:pt x="0" y="11"/>
                      <a:pt x="3" y="8"/>
                      <a:pt x="9" y="6"/>
                    </a:cubicBezTo>
                    <a:cubicBezTo>
                      <a:pt x="8" y="2"/>
                      <a:pt x="9" y="1"/>
                      <a:pt x="9" y="0"/>
                    </a:cubicBezTo>
                    <a:cubicBezTo>
                      <a:pt x="23" y="0"/>
                      <a:pt x="23" y="0"/>
                      <a:pt x="23" y="0"/>
                    </a:cubicBezTo>
                    <a:cubicBezTo>
                      <a:pt x="22" y="2"/>
                      <a:pt x="20" y="4"/>
                      <a:pt x="19" y="4"/>
                    </a:cubicBezTo>
                    <a:cubicBezTo>
                      <a:pt x="22" y="4"/>
                      <a:pt x="29" y="4"/>
                      <a:pt x="33" y="4"/>
                    </a:cubicBezTo>
                    <a:close/>
                  </a:path>
                </a:pathLst>
              </a:custGeom>
              <a:grpFill/>
              <a:ln w="9525">
                <a:noFill/>
                <a:round/>
              </a:ln>
            </p:spPr>
            <p:txBody>
              <a:bodyPr vert="horz" wrap="square" lIns="91440" tIns="45720" rIns="91440" bIns="45720" numCol="1" anchor="t" anchorCtr="0" compatLnSpc="1"/>
              <a:lstStyle/>
              <a:p>
                <a:endParaRPr lang="en-US" dirty="0">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339" name="Freeform 161"/>
              <p:cNvSpPr/>
              <p:nvPr/>
            </p:nvSpPr>
            <p:spPr bwMode="auto">
              <a:xfrm>
                <a:off x="5314950" y="1092200"/>
                <a:ext cx="44450" cy="15875"/>
              </a:xfrm>
              <a:custGeom>
                <a:avLst/>
                <a:gdLst/>
                <a:ahLst/>
                <a:cxnLst>
                  <a:cxn ang="0">
                    <a:pos x="20" y="12"/>
                  </a:cxn>
                  <a:cxn ang="0">
                    <a:pos x="11" y="7"/>
                  </a:cxn>
                  <a:cxn ang="0">
                    <a:pos x="4" y="12"/>
                  </a:cxn>
                  <a:cxn ang="0">
                    <a:pos x="0" y="9"/>
                  </a:cxn>
                  <a:cxn ang="0">
                    <a:pos x="22" y="0"/>
                  </a:cxn>
                  <a:cxn ang="0">
                    <a:pos x="34" y="5"/>
                  </a:cxn>
                  <a:cxn ang="0">
                    <a:pos x="20" y="12"/>
                  </a:cxn>
                </a:cxnLst>
                <a:rect l="0" t="0" r="r" b="b"/>
                <a:pathLst>
                  <a:path w="34" h="12">
                    <a:moveTo>
                      <a:pt x="20" y="12"/>
                    </a:moveTo>
                    <a:cubicBezTo>
                      <a:pt x="17" y="12"/>
                      <a:pt x="14" y="7"/>
                      <a:pt x="11" y="7"/>
                    </a:cubicBezTo>
                    <a:cubicBezTo>
                      <a:pt x="10" y="12"/>
                      <a:pt x="8" y="12"/>
                      <a:pt x="4" y="12"/>
                    </a:cubicBezTo>
                    <a:cubicBezTo>
                      <a:pt x="2" y="12"/>
                      <a:pt x="0" y="10"/>
                      <a:pt x="0" y="9"/>
                    </a:cubicBezTo>
                    <a:cubicBezTo>
                      <a:pt x="0" y="2"/>
                      <a:pt x="17" y="0"/>
                      <a:pt x="22" y="0"/>
                    </a:cubicBezTo>
                    <a:cubicBezTo>
                      <a:pt x="28" y="0"/>
                      <a:pt x="32" y="2"/>
                      <a:pt x="34" y="5"/>
                    </a:cubicBezTo>
                    <a:cubicBezTo>
                      <a:pt x="25" y="5"/>
                      <a:pt x="26" y="12"/>
                      <a:pt x="20" y="12"/>
                    </a:cubicBezTo>
                    <a:close/>
                  </a:path>
                </a:pathLst>
              </a:custGeom>
              <a:grpFill/>
              <a:ln w="9525">
                <a:noFill/>
                <a:round/>
              </a:ln>
            </p:spPr>
            <p:txBody>
              <a:bodyPr vert="horz" wrap="square" lIns="91440" tIns="45720" rIns="91440" bIns="45720" numCol="1" anchor="t" anchorCtr="0" compatLnSpc="1"/>
              <a:lstStyle/>
              <a:p>
                <a:endParaRPr lang="en-US" dirty="0">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340" name="Freeform 162"/>
              <p:cNvSpPr/>
              <p:nvPr/>
            </p:nvSpPr>
            <p:spPr bwMode="auto">
              <a:xfrm>
                <a:off x="5287963" y="1038225"/>
                <a:ext cx="71438" cy="49213"/>
              </a:xfrm>
              <a:custGeom>
                <a:avLst/>
                <a:gdLst/>
                <a:ahLst/>
                <a:cxnLst>
                  <a:cxn ang="0">
                    <a:pos x="40" y="31"/>
                  </a:cxn>
                  <a:cxn ang="0">
                    <a:pos x="22" y="36"/>
                  </a:cxn>
                  <a:cxn ang="0">
                    <a:pos x="0" y="28"/>
                  </a:cxn>
                  <a:cxn ang="0">
                    <a:pos x="6" y="23"/>
                  </a:cxn>
                  <a:cxn ang="0">
                    <a:pos x="24" y="23"/>
                  </a:cxn>
                  <a:cxn ang="0">
                    <a:pos x="17" y="22"/>
                  </a:cxn>
                  <a:cxn ang="0">
                    <a:pos x="17" y="16"/>
                  </a:cxn>
                  <a:cxn ang="0">
                    <a:pos x="43" y="8"/>
                  </a:cxn>
                  <a:cxn ang="0">
                    <a:pos x="51" y="0"/>
                  </a:cxn>
                  <a:cxn ang="0">
                    <a:pos x="52" y="5"/>
                  </a:cxn>
                  <a:cxn ang="0">
                    <a:pos x="48" y="11"/>
                  </a:cxn>
                  <a:cxn ang="0">
                    <a:pos x="28" y="23"/>
                  </a:cxn>
                  <a:cxn ang="0">
                    <a:pos x="53" y="29"/>
                  </a:cxn>
                  <a:cxn ang="0">
                    <a:pos x="40" y="31"/>
                  </a:cxn>
                </a:cxnLst>
                <a:rect l="0" t="0" r="r" b="b"/>
                <a:pathLst>
                  <a:path w="53" h="36">
                    <a:moveTo>
                      <a:pt x="40" y="31"/>
                    </a:moveTo>
                    <a:cubicBezTo>
                      <a:pt x="34" y="31"/>
                      <a:pt x="27" y="36"/>
                      <a:pt x="22" y="36"/>
                    </a:cubicBezTo>
                    <a:cubicBezTo>
                      <a:pt x="19" y="36"/>
                      <a:pt x="1" y="28"/>
                      <a:pt x="0" y="28"/>
                    </a:cubicBezTo>
                    <a:cubicBezTo>
                      <a:pt x="3" y="26"/>
                      <a:pt x="4" y="25"/>
                      <a:pt x="6" y="23"/>
                    </a:cubicBezTo>
                    <a:cubicBezTo>
                      <a:pt x="24" y="23"/>
                      <a:pt x="24" y="23"/>
                      <a:pt x="24" y="23"/>
                    </a:cubicBezTo>
                    <a:cubicBezTo>
                      <a:pt x="19" y="21"/>
                      <a:pt x="21" y="20"/>
                      <a:pt x="17" y="22"/>
                    </a:cubicBezTo>
                    <a:cubicBezTo>
                      <a:pt x="17" y="16"/>
                      <a:pt x="17" y="16"/>
                      <a:pt x="17" y="16"/>
                    </a:cubicBezTo>
                    <a:cubicBezTo>
                      <a:pt x="30" y="16"/>
                      <a:pt x="30" y="8"/>
                      <a:pt x="43" y="8"/>
                    </a:cubicBezTo>
                    <a:cubicBezTo>
                      <a:pt x="44" y="4"/>
                      <a:pt x="47" y="0"/>
                      <a:pt x="51" y="0"/>
                    </a:cubicBezTo>
                    <a:cubicBezTo>
                      <a:pt x="52" y="0"/>
                      <a:pt x="52" y="4"/>
                      <a:pt x="52" y="5"/>
                    </a:cubicBezTo>
                    <a:cubicBezTo>
                      <a:pt x="50" y="7"/>
                      <a:pt x="48" y="9"/>
                      <a:pt x="48" y="11"/>
                    </a:cubicBezTo>
                    <a:cubicBezTo>
                      <a:pt x="41" y="16"/>
                      <a:pt x="32" y="18"/>
                      <a:pt x="28" y="23"/>
                    </a:cubicBezTo>
                    <a:cubicBezTo>
                      <a:pt x="40" y="24"/>
                      <a:pt x="43" y="25"/>
                      <a:pt x="53" y="29"/>
                    </a:cubicBezTo>
                    <a:cubicBezTo>
                      <a:pt x="49" y="32"/>
                      <a:pt x="45" y="31"/>
                      <a:pt x="40" y="31"/>
                    </a:cubicBezTo>
                    <a:close/>
                  </a:path>
                </a:pathLst>
              </a:custGeom>
              <a:grpFill/>
              <a:ln w="9525">
                <a:noFill/>
                <a:round/>
              </a:ln>
            </p:spPr>
            <p:txBody>
              <a:bodyPr vert="horz" wrap="square" lIns="91440" tIns="45720" rIns="91440" bIns="45720" numCol="1" anchor="t" anchorCtr="0" compatLnSpc="1"/>
              <a:lstStyle/>
              <a:p>
                <a:endParaRPr lang="en-US" dirty="0">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341" name="Freeform 164"/>
              <p:cNvSpPr/>
              <p:nvPr/>
            </p:nvSpPr>
            <p:spPr bwMode="auto">
              <a:xfrm>
                <a:off x="6675438" y="1244600"/>
                <a:ext cx="128588" cy="49213"/>
              </a:xfrm>
              <a:custGeom>
                <a:avLst/>
                <a:gdLst/>
                <a:ahLst/>
                <a:cxnLst>
                  <a:cxn ang="0">
                    <a:pos x="77" y="29"/>
                  </a:cxn>
                  <a:cxn ang="0">
                    <a:pos x="66" y="34"/>
                  </a:cxn>
                  <a:cxn ang="0">
                    <a:pos x="58" y="29"/>
                  </a:cxn>
                  <a:cxn ang="0">
                    <a:pos x="50" y="32"/>
                  </a:cxn>
                  <a:cxn ang="0">
                    <a:pos x="40" y="36"/>
                  </a:cxn>
                  <a:cxn ang="0">
                    <a:pos x="32" y="31"/>
                  </a:cxn>
                  <a:cxn ang="0">
                    <a:pos x="22" y="38"/>
                  </a:cxn>
                  <a:cxn ang="0">
                    <a:pos x="0" y="18"/>
                  </a:cxn>
                  <a:cxn ang="0">
                    <a:pos x="20" y="0"/>
                  </a:cxn>
                  <a:cxn ang="0">
                    <a:pos x="47" y="15"/>
                  </a:cxn>
                  <a:cxn ang="0">
                    <a:pos x="54" y="3"/>
                  </a:cxn>
                  <a:cxn ang="0">
                    <a:pos x="97" y="15"/>
                  </a:cxn>
                  <a:cxn ang="0">
                    <a:pos x="89" y="29"/>
                  </a:cxn>
                  <a:cxn ang="0">
                    <a:pos x="77" y="29"/>
                  </a:cxn>
                </a:cxnLst>
                <a:rect l="0" t="0" r="r" b="b"/>
                <a:pathLst>
                  <a:path w="97" h="38">
                    <a:moveTo>
                      <a:pt x="77" y="29"/>
                    </a:moveTo>
                    <a:cubicBezTo>
                      <a:pt x="74" y="29"/>
                      <a:pt x="72" y="34"/>
                      <a:pt x="66" y="34"/>
                    </a:cubicBezTo>
                    <a:cubicBezTo>
                      <a:pt x="63" y="34"/>
                      <a:pt x="62" y="29"/>
                      <a:pt x="58" y="29"/>
                    </a:cubicBezTo>
                    <a:cubicBezTo>
                      <a:pt x="55" y="29"/>
                      <a:pt x="53" y="32"/>
                      <a:pt x="50" y="32"/>
                    </a:cubicBezTo>
                    <a:cubicBezTo>
                      <a:pt x="47" y="32"/>
                      <a:pt x="44" y="36"/>
                      <a:pt x="40" y="36"/>
                    </a:cubicBezTo>
                    <a:cubicBezTo>
                      <a:pt x="36" y="36"/>
                      <a:pt x="34" y="34"/>
                      <a:pt x="32" y="31"/>
                    </a:cubicBezTo>
                    <a:cubicBezTo>
                      <a:pt x="29" y="34"/>
                      <a:pt x="27" y="38"/>
                      <a:pt x="22" y="38"/>
                    </a:cubicBezTo>
                    <a:cubicBezTo>
                      <a:pt x="11" y="38"/>
                      <a:pt x="0" y="29"/>
                      <a:pt x="0" y="18"/>
                    </a:cubicBezTo>
                    <a:cubicBezTo>
                      <a:pt x="0" y="8"/>
                      <a:pt x="11" y="0"/>
                      <a:pt x="20" y="0"/>
                    </a:cubicBezTo>
                    <a:cubicBezTo>
                      <a:pt x="34" y="0"/>
                      <a:pt x="35" y="15"/>
                      <a:pt x="47" y="15"/>
                    </a:cubicBezTo>
                    <a:cubicBezTo>
                      <a:pt x="47" y="8"/>
                      <a:pt x="49" y="3"/>
                      <a:pt x="54" y="3"/>
                    </a:cubicBezTo>
                    <a:cubicBezTo>
                      <a:pt x="62" y="3"/>
                      <a:pt x="88" y="12"/>
                      <a:pt x="97" y="15"/>
                    </a:cubicBezTo>
                    <a:cubicBezTo>
                      <a:pt x="95" y="21"/>
                      <a:pt x="89" y="26"/>
                      <a:pt x="89" y="29"/>
                    </a:cubicBezTo>
                    <a:lnTo>
                      <a:pt x="77" y="29"/>
                    </a:lnTo>
                    <a:close/>
                  </a:path>
                </a:pathLst>
              </a:custGeom>
              <a:grpFill/>
              <a:ln w="9525">
                <a:noFill/>
                <a:round/>
              </a:ln>
            </p:spPr>
            <p:txBody>
              <a:bodyPr vert="horz" wrap="square" lIns="91440" tIns="45720" rIns="91440" bIns="45720" numCol="1" anchor="t" anchorCtr="0" compatLnSpc="1"/>
              <a:lstStyle/>
              <a:p>
                <a:endParaRPr lang="en-US" dirty="0">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342" name="Freeform 165"/>
              <p:cNvSpPr/>
              <p:nvPr/>
            </p:nvSpPr>
            <p:spPr bwMode="auto">
              <a:xfrm>
                <a:off x="4924425" y="2252663"/>
                <a:ext cx="34925" cy="17463"/>
              </a:xfrm>
              <a:custGeom>
                <a:avLst/>
                <a:gdLst/>
                <a:ahLst/>
                <a:cxnLst>
                  <a:cxn ang="0">
                    <a:pos x="5" y="13"/>
                  </a:cxn>
                  <a:cxn ang="0">
                    <a:pos x="2" y="11"/>
                  </a:cxn>
                  <a:cxn ang="0">
                    <a:pos x="0" y="9"/>
                  </a:cxn>
                  <a:cxn ang="0">
                    <a:pos x="26" y="0"/>
                  </a:cxn>
                  <a:cxn ang="0">
                    <a:pos x="20" y="4"/>
                  </a:cxn>
                  <a:cxn ang="0">
                    <a:pos x="19" y="8"/>
                  </a:cxn>
                  <a:cxn ang="0">
                    <a:pos x="5" y="13"/>
                  </a:cxn>
                </a:cxnLst>
                <a:rect l="0" t="0" r="r" b="b"/>
                <a:pathLst>
                  <a:path w="26" h="13">
                    <a:moveTo>
                      <a:pt x="5" y="13"/>
                    </a:moveTo>
                    <a:cubicBezTo>
                      <a:pt x="4" y="13"/>
                      <a:pt x="2" y="12"/>
                      <a:pt x="2" y="11"/>
                    </a:cubicBezTo>
                    <a:cubicBezTo>
                      <a:pt x="1" y="11"/>
                      <a:pt x="0" y="9"/>
                      <a:pt x="0" y="9"/>
                    </a:cubicBezTo>
                    <a:cubicBezTo>
                      <a:pt x="7" y="6"/>
                      <a:pt x="18" y="1"/>
                      <a:pt x="26" y="0"/>
                    </a:cubicBezTo>
                    <a:cubicBezTo>
                      <a:pt x="25" y="4"/>
                      <a:pt x="22" y="2"/>
                      <a:pt x="20" y="4"/>
                    </a:cubicBezTo>
                    <a:cubicBezTo>
                      <a:pt x="18" y="4"/>
                      <a:pt x="19" y="7"/>
                      <a:pt x="19" y="8"/>
                    </a:cubicBezTo>
                    <a:cubicBezTo>
                      <a:pt x="18" y="11"/>
                      <a:pt x="9" y="13"/>
                      <a:pt x="5" y="13"/>
                    </a:cubicBezTo>
                    <a:close/>
                  </a:path>
                </a:pathLst>
              </a:custGeom>
              <a:grpFill/>
              <a:ln w="9525">
                <a:noFill/>
                <a:round/>
              </a:ln>
            </p:spPr>
            <p:txBody>
              <a:bodyPr vert="horz" wrap="square" lIns="91440" tIns="45720" rIns="91440" bIns="45720" numCol="1" anchor="t" anchorCtr="0" compatLnSpc="1"/>
              <a:lstStyle/>
              <a:p>
                <a:endParaRPr lang="en-US" dirty="0">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343" name="Freeform 166"/>
              <p:cNvSpPr/>
              <p:nvPr/>
            </p:nvSpPr>
            <p:spPr bwMode="auto">
              <a:xfrm>
                <a:off x="5183188" y="1463675"/>
                <a:ext cx="34925" cy="25400"/>
              </a:xfrm>
              <a:custGeom>
                <a:avLst/>
                <a:gdLst/>
                <a:ahLst/>
                <a:cxnLst>
                  <a:cxn ang="0">
                    <a:pos x="5" y="4"/>
                  </a:cxn>
                  <a:cxn ang="0">
                    <a:pos x="11" y="0"/>
                  </a:cxn>
                  <a:cxn ang="0">
                    <a:pos x="26" y="6"/>
                  </a:cxn>
                  <a:cxn ang="0">
                    <a:pos x="26" y="12"/>
                  </a:cxn>
                  <a:cxn ang="0">
                    <a:pos x="8" y="19"/>
                  </a:cxn>
                  <a:cxn ang="0">
                    <a:pos x="0" y="14"/>
                  </a:cxn>
                  <a:cxn ang="0">
                    <a:pos x="5" y="4"/>
                  </a:cxn>
                </a:cxnLst>
                <a:rect l="0" t="0" r="r" b="b"/>
                <a:pathLst>
                  <a:path w="26" h="19">
                    <a:moveTo>
                      <a:pt x="5" y="4"/>
                    </a:moveTo>
                    <a:cubicBezTo>
                      <a:pt x="8" y="4"/>
                      <a:pt x="8" y="0"/>
                      <a:pt x="11" y="0"/>
                    </a:cubicBezTo>
                    <a:cubicBezTo>
                      <a:pt x="17" y="0"/>
                      <a:pt x="20" y="5"/>
                      <a:pt x="26" y="6"/>
                    </a:cubicBezTo>
                    <a:cubicBezTo>
                      <a:pt x="26" y="12"/>
                      <a:pt x="26" y="12"/>
                      <a:pt x="26" y="12"/>
                    </a:cubicBezTo>
                    <a:cubicBezTo>
                      <a:pt x="20" y="15"/>
                      <a:pt x="15" y="19"/>
                      <a:pt x="8" y="19"/>
                    </a:cubicBezTo>
                    <a:cubicBezTo>
                      <a:pt x="2" y="19"/>
                      <a:pt x="0" y="19"/>
                      <a:pt x="0" y="14"/>
                    </a:cubicBezTo>
                    <a:cubicBezTo>
                      <a:pt x="0" y="12"/>
                      <a:pt x="4" y="4"/>
                      <a:pt x="5" y="4"/>
                    </a:cubicBezTo>
                    <a:close/>
                  </a:path>
                </a:pathLst>
              </a:custGeom>
              <a:grpFill/>
              <a:ln w="9525">
                <a:noFill/>
                <a:round/>
              </a:ln>
            </p:spPr>
            <p:txBody>
              <a:bodyPr vert="horz" wrap="square" lIns="91440" tIns="45720" rIns="91440" bIns="45720" numCol="1" anchor="t" anchorCtr="0" compatLnSpc="1"/>
              <a:lstStyle/>
              <a:p>
                <a:endParaRPr lang="en-US" dirty="0">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344" name="Freeform 167"/>
              <p:cNvSpPr/>
              <p:nvPr/>
            </p:nvSpPr>
            <p:spPr bwMode="auto">
              <a:xfrm>
                <a:off x="5359400" y="1433513"/>
                <a:ext cx="26988" cy="25400"/>
              </a:xfrm>
              <a:custGeom>
                <a:avLst/>
                <a:gdLst/>
                <a:ahLst/>
                <a:cxnLst>
                  <a:cxn ang="0">
                    <a:pos x="21" y="17"/>
                  </a:cxn>
                  <a:cxn ang="0">
                    <a:pos x="15" y="19"/>
                  </a:cxn>
                  <a:cxn ang="0">
                    <a:pos x="0" y="8"/>
                  </a:cxn>
                  <a:cxn ang="0">
                    <a:pos x="21" y="17"/>
                  </a:cxn>
                </a:cxnLst>
                <a:rect l="0" t="0" r="r" b="b"/>
                <a:pathLst>
                  <a:path w="21" h="20">
                    <a:moveTo>
                      <a:pt x="21" y="17"/>
                    </a:moveTo>
                    <a:cubicBezTo>
                      <a:pt x="21" y="20"/>
                      <a:pt x="15" y="19"/>
                      <a:pt x="15" y="19"/>
                    </a:cubicBezTo>
                    <a:cubicBezTo>
                      <a:pt x="10" y="19"/>
                      <a:pt x="0" y="14"/>
                      <a:pt x="0" y="8"/>
                    </a:cubicBezTo>
                    <a:cubicBezTo>
                      <a:pt x="0" y="0"/>
                      <a:pt x="21" y="8"/>
                      <a:pt x="21" y="17"/>
                    </a:cubicBezTo>
                    <a:close/>
                  </a:path>
                </a:pathLst>
              </a:custGeom>
              <a:grpFill/>
              <a:ln w="9525">
                <a:noFill/>
                <a:round/>
              </a:ln>
            </p:spPr>
            <p:txBody>
              <a:bodyPr vert="horz" wrap="square" lIns="91440" tIns="45720" rIns="91440" bIns="45720" numCol="1" anchor="t" anchorCtr="0" compatLnSpc="1"/>
              <a:lstStyle/>
              <a:p>
                <a:endParaRPr lang="en-US" dirty="0">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345" name="Freeform 168"/>
              <p:cNvSpPr/>
              <p:nvPr/>
            </p:nvSpPr>
            <p:spPr bwMode="auto">
              <a:xfrm>
                <a:off x="5549900" y="1338263"/>
                <a:ext cx="25400" cy="17463"/>
              </a:xfrm>
              <a:custGeom>
                <a:avLst/>
                <a:gdLst/>
                <a:ahLst/>
                <a:cxnLst>
                  <a:cxn ang="0">
                    <a:pos x="2" y="13"/>
                  </a:cxn>
                  <a:cxn ang="0">
                    <a:pos x="19" y="8"/>
                  </a:cxn>
                  <a:cxn ang="0">
                    <a:pos x="8" y="0"/>
                  </a:cxn>
                  <a:cxn ang="0">
                    <a:pos x="2" y="9"/>
                  </a:cxn>
                  <a:cxn ang="0">
                    <a:pos x="2" y="13"/>
                  </a:cxn>
                </a:cxnLst>
                <a:rect l="0" t="0" r="r" b="b"/>
                <a:pathLst>
                  <a:path w="19" h="13">
                    <a:moveTo>
                      <a:pt x="2" y="13"/>
                    </a:moveTo>
                    <a:cubicBezTo>
                      <a:pt x="7" y="13"/>
                      <a:pt x="17" y="10"/>
                      <a:pt x="19" y="8"/>
                    </a:cubicBezTo>
                    <a:cubicBezTo>
                      <a:pt x="15" y="5"/>
                      <a:pt x="13" y="0"/>
                      <a:pt x="8" y="0"/>
                    </a:cubicBezTo>
                    <a:cubicBezTo>
                      <a:pt x="4" y="0"/>
                      <a:pt x="2" y="5"/>
                      <a:pt x="2" y="9"/>
                    </a:cubicBezTo>
                    <a:cubicBezTo>
                      <a:pt x="2" y="10"/>
                      <a:pt x="0" y="13"/>
                      <a:pt x="2" y="13"/>
                    </a:cubicBezTo>
                    <a:close/>
                  </a:path>
                </a:pathLst>
              </a:custGeom>
              <a:grpFill/>
              <a:ln w="9525">
                <a:noFill/>
                <a:round/>
              </a:ln>
            </p:spPr>
            <p:txBody>
              <a:bodyPr vert="horz" wrap="square" lIns="91440" tIns="45720" rIns="91440" bIns="45720" numCol="1" anchor="t" anchorCtr="0" compatLnSpc="1"/>
              <a:lstStyle/>
              <a:p>
                <a:endParaRPr lang="en-US" dirty="0">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346" name="Freeform 169"/>
              <p:cNvSpPr/>
              <p:nvPr/>
            </p:nvSpPr>
            <p:spPr bwMode="auto">
              <a:xfrm>
                <a:off x="6727825" y="1320800"/>
                <a:ext cx="53975" cy="22225"/>
              </a:xfrm>
              <a:custGeom>
                <a:avLst/>
                <a:gdLst/>
                <a:ahLst/>
                <a:cxnLst>
                  <a:cxn ang="0">
                    <a:pos x="0" y="13"/>
                  </a:cxn>
                  <a:cxn ang="0">
                    <a:pos x="21" y="0"/>
                  </a:cxn>
                  <a:cxn ang="0">
                    <a:pos x="41" y="17"/>
                  </a:cxn>
                  <a:cxn ang="0">
                    <a:pos x="28" y="17"/>
                  </a:cxn>
                  <a:cxn ang="0">
                    <a:pos x="2" y="11"/>
                  </a:cxn>
                  <a:cxn ang="0">
                    <a:pos x="0" y="13"/>
                  </a:cxn>
                </a:cxnLst>
                <a:rect l="0" t="0" r="r" b="b"/>
                <a:pathLst>
                  <a:path w="41" h="17">
                    <a:moveTo>
                      <a:pt x="0" y="13"/>
                    </a:moveTo>
                    <a:cubicBezTo>
                      <a:pt x="5" y="6"/>
                      <a:pt x="11" y="0"/>
                      <a:pt x="21" y="0"/>
                    </a:cubicBezTo>
                    <a:cubicBezTo>
                      <a:pt x="32" y="0"/>
                      <a:pt x="41" y="7"/>
                      <a:pt x="41" y="17"/>
                    </a:cubicBezTo>
                    <a:cubicBezTo>
                      <a:pt x="28" y="17"/>
                      <a:pt x="28" y="17"/>
                      <a:pt x="28" y="17"/>
                    </a:cubicBezTo>
                    <a:cubicBezTo>
                      <a:pt x="20" y="13"/>
                      <a:pt x="10" y="14"/>
                      <a:pt x="2" y="11"/>
                    </a:cubicBezTo>
                    <a:lnTo>
                      <a:pt x="0" y="13"/>
                    </a:lnTo>
                    <a:close/>
                  </a:path>
                </a:pathLst>
              </a:custGeom>
              <a:grpFill/>
              <a:ln w="9525">
                <a:noFill/>
                <a:round/>
              </a:ln>
            </p:spPr>
            <p:txBody>
              <a:bodyPr vert="horz" wrap="square" lIns="91440" tIns="45720" rIns="91440" bIns="45720" numCol="1" anchor="t" anchorCtr="0" compatLnSpc="1"/>
              <a:lstStyle/>
              <a:p>
                <a:endParaRPr lang="en-US" dirty="0">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347" name="Freeform 170"/>
              <p:cNvSpPr/>
              <p:nvPr/>
            </p:nvSpPr>
            <p:spPr bwMode="auto">
              <a:xfrm>
                <a:off x="6832600" y="1266825"/>
                <a:ext cx="74613" cy="26988"/>
              </a:xfrm>
              <a:custGeom>
                <a:avLst/>
                <a:gdLst/>
                <a:ahLst/>
                <a:cxnLst>
                  <a:cxn ang="0">
                    <a:pos x="0" y="0"/>
                  </a:cxn>
                  <a:cxn ang="0">
                    <a:pos x="52" y="9"/>
                  </a:cxn>
                  <a:cxn ang="0">
                    <a:pos x="56" y="13"/>
                  </a:cxn>
                  <a:cxn ang="0">
                    <a:pos x="37" y="20"/>
                  </a:cxn>
                  <a:cxn ang="0">
                    <a:pos x="4" y="3"/>
                  </a:cxn>
                  <a:cxn ang="0">
                    <a:pos x="0" y="0"/>
                  </a:cxn>
                </a:cxnLst>
                <a:rect l="0" t="0" r="r" b="b"/>
                <a:pathLst>
                  <a:path w="56" h="20">
                    <a:moveTo>
                      <a:pt x="0" y="0"/>
                    </a:moveTo>
                    <a:cubicBezTo>
                      <a:pt x="4" y="3"/>
                      <a:pt x="50" y="9"/>
                      <a:pt x="52" y="9"/>
                    </a:cubicBezTo>
                    <a:cubicBezTo>
                      <a:pt x="55" y="9"/>
                      <a:pt x="56" y="11"/>
                      <a:pt x="56" y="13"/>
                    </a:cubicBezTo>
                    <a:cubicBezTo>
                      <a:pt x="56" y="18"/>
                      <a:pt x="44" y="20"/>
                      <a:pt x="37" y="20"/>
                    </a:cubicBezTo>
                    <a:cubicBezTo>
                      <a:pt x="25" y="20"/>
                      <a:pt x="4" y="14"/>
                      <a:pt x="4" y="3"/>
                    </a:cubicBezTo>
                    <a:lnTo>
                      <a:pt x="0" y="0"/>
                    </a:lnTo>
                    <a:close/>
                  </a:path>
                </a:pathLst>
              </a:custGeom>
              <a:grpFill/>
              <a:ln w="9525">
                <a:noFill/>
                <a:round/>
              </a:ln>
            </p:spPr>
            <p:txBody>
              <a:bodyPr vert="horz" wrap="square" lIns="91440" tIns="45720" rIns="91440" bIns="45720" numCol="1" anchor="t" anchorCtr="0" compatLnSpc="1"/>
              <a:lstStyle/>
              <a:p>
                <a:endParaRPr lang="en-US" dirty="0">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348" name="Freeform 171"/>
              <p:cNvSpPr/>
              <p:nvPr/>
            </p:nvSpPr>
            <p:spPr bwMode="auto">
              <a:xfrm>
                <a:off x="6726238" y="1303338"/>
                <a:ext cx="15875" cy="17463"/>
              </a:xfrm>
              <a:custGeom>
                <a:avLst/>
                <a:gdLst/>
                <a:ahLst/>
                <a:cxnLst>
                  <a:cxn ang="0">
                    <a:pos x="12" y="7"/>
                  </a:cxn>
                  <a:cxn ang="0">
                    <a:pos x="5" y="13"/>
                  </a:cxn>
                  <a:cxn ang="0">
                    <a:pos x="0" y="7"/>
                  </a:cxn>
                  <a:cxn ang="0">
                    <a:pos x="12" y="7"/>
                  </a:cxn>
                </a:cxnLst>
                <a:rect l="0" t="0" r="r" b="b"/>
                <a:pathLst>
                  <a:path w="12" h="13">
                    <a:moveTo>
                      <a:pt x="12" y="7"/>
                    </a:moveTo>
                    <a:cubicBezTo>
                      <a:pt x="12" y="11"/>
                      <a:pt x="8" y="13"/>
                      <a:pt x="5" y="13"/>
                    </a:cubicBezTo>
                    <a:cubicBezTo>
                      <a:pt x="0" y="13"/>
                      <a:pt x="0" y="11"/>
                      <a:pt x="0" y="7"/>
                    </a:cubicBezTo>
                    <a:cubicBezTo>
                      <a:pt x="0" y="0"/>
                      <a:pt x="12" y="1"/>
                      <a:pt x="12" y="7"/>
                    </a:cubicBezTo>
                    <a:close/>
                  </a:path>
                </a:pathLst>
              </a:custGeom>
              <a:grpFill/>
              <a:ln w="9525">
                <a:noFill/>
                <a:round/>
              </a:ln>
            </p:spPr>
            <p:txBody>
              <a:bodyPr vert="horz" wrap="square" lIns="91440" tIns="45720" rIns="91440" bIns="45720" numCol="1" anchor="t" anchorCtr="0" compatLnSpc="1"/>
              <a:lstStyle/>
              <a:p>
                <a:endParaRPr lang="en-US" dirty="0">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grpSp>
      </p:grpSp>
      <p:sp>
        <p:nvSpPr>
          <p:cNvPr id="222" name="TextBox 221"/>
          <p:cNvSpPr txBox="1"/>
          <p:nvPr/>
        </p:nvSpPr>
        <p:spPr>
          <a:xfrm>
            <a:off x="835735" y="2204793"/>
            <a:ext cx="1227924" cy="169277"/>
          </a:xfrm>
          <a:prstGeom prst="rect">
            <a:avLst/>
          </a:prstGeom>
          <a:noFill/>
        </p:spPr>
        <p:txBody>
          <a:bodyPr wrap="square" lIns="0" tIns="0" rIns="0" bIns="0" rtlCol="0" anchor="t">
            <a:spAutoFit/>
          </a:bodyPr>
          <a:lstStyle/>
          <a:p>
            <a:pPr algn="ctr"/>
            <a:r>
              <a:rPr lang="en-US" sz="1100" b="1" dirty="0">
                <a:solidFill>
                  <a:schemeClr val="bg1">
                    <a:lumMod val="50000"/>
                  </a:schemeClr>
                </a:solidFill>
                <a:latin typeface="思源黑体 CN Regular" panose="020B0500000000000000" pitchFamily="34" charset="-122"/>
                <a:ea typeface="思源黑体 CN Regular" panose="020B0500000000000000" pitchFamily="34" charset="-122"/>
                <a:sym typeface="思源黑体 CN Regular" panose="020B0500000000000000" pitchFamily="34" charset="-122"/>
              </a:rPr>
              <a:t>NORTH AMERICA</a:t>
            </a:r>
          </a:p>
        </p:txBody>
      </p:sp>
      <p:sp>
        <p:nvSpPr>
          <p:cNvPr id="223" name="TextBox 222"/>
          <p:cNvSpPr txBox="1"/>
          <p:nvPr/>
        </p:nvSpPr>
        <p:spPr>
          <a:xfrm>
            <a:off x="3166727" y="2045382"/>
            <a:ext cx="655814" cy="169277"/>
          </a:xfrm>
          <a:prstGeom prst="rect">
            <a:avLst/>
          </a:prstGeom>
          <a:noFill/>
        </p:spPr>
        <p:txBody>
          <a:bodyPr wrap="square" lIns="0" tIns="0" rIns="0" bIns="0" rtlCol="0" anchor="t">
            <a:spAutoFit/>
          </a:bodyPr>
          <a:lstStyle/>
          <a:p>
            <a:pPr algn="ctr"/>
            <a:r>
              <a:rPr lang="en-US" sz="1100" b="1" dirty="0">
                <a:solidFill>
                  <a:schemeClr val="bg1">
                    <a:lumMod val="50000"/>
                  </a:schemeClr>
                </a:solidFill>
                <a:latin typeface="思源黑体 CN Regular" panose="020B0500000000000000" pitchFamily="34" charset="-122"/>
                <a:ea typeface="思源黑体 CN Regular" panose="020B0500000000000000" pitchFamily="34" charset="-122"/>
                <a:sym typeface="思源黑体 CN Regular" panose="020B0500000000000000" pitchFamily="34" charset="-122"/>
              </a:rPr>
              <a:t>EUROPE</a:t>
            </a:r>
          </a:p>
        </p:txBody>
      </p:sp>
      <p:sp>
        <p:nvSpPr>
          <p:cNvPr id="224" name="TextBox 223"/>
          <p:cNvSpPr txBox="1"/>
          <p:nvPr/>
        </p:nvSpPr>
        <p:spPr>
          <a:xfrm>
            <a:off x="1631061" y="3485717"/>
            <a:ext cx="1168629" cy="169277"/>
          </a:xfrm>
          <a:prstGeom prst="rect">
            <a:avLst/>
          </a:prstGeom>
          <a:noFill/>
        </p:spPr>
        <p:txBody>
          <a:bodyPr wrap="square" lIns="0" tIns="0" rIns="0" bIns="0" rtlCol="0" anchor="t">
            <a:spAutoFit/>
          </a:bodyPr>
          <a:lstStyle/>
          <a:p>
            <a:pPr algn="ctr"/>
            <a:r>
              <a:rPr lang="en-US" sz="1100" b="1" dirty="0">
                <a:solidFill>
                  <a:schemeClr val="bg1">
                    <a:lumMod val="50000"/>
                  </a:schemeClr>
                </a:solidFill>
                <a:latin typeface="思源黑体 CN Regular" panose="020B0500000000000000" pitchFamily="34" charset="-122"/>
                <a:ea typeface="思源黑体 CN Regular" panose="020B0500000000000000" pitchFamily="34" charset="-122"/>
                <a:sym typeface="思源黑体 CN Regular" panose="020B0500000000000000" pitchFamily="34" charset="-122"/>
              </a:rPr>
              <a:t>LATIN AMERICA</a:t>
            </a:r>
          </a:p>
        </p:txBody>
      </p:sp>
      <p:sp>
        <p:nvSpPr>
          <p:cNvPr id="225" name="TextBox 224"/>
          <p:cNvSpPr txBox="1"/>
          <p:nvPr/>
        </p:nvSpPr>
        <p:spPr>
          <a:xfrm>
            <a:off x="3304653" y="3257249"/>
            <a:ext cx="651041" cy="169277"/>
          </a:xfrm>
          <a:prstGeom prst="rect">
            <a:avLst/>
          </a:prstGeom>
          <a:noFill/>
        </p:spPr>
        <p:txBody>
          <a:bodyPr wrap="square" lIns="0" tIns="0" rIns="0" bIns="0" rtlCol="0" anchor="t">
            <a:spAutoFit/>
          </a:bodyPr>
          <a:lstStyle/>
          <a:p>
            <a:pPr algn="ctr"/>
            <a:r>
              <a:rPr lang="en-US" sz="1100" b="1" dirty="0">
                <a:solidFill>
                  <a:schemeClr val="bg1">
                    <a:lumMod val="50000"/>
                  </a:schemeClr>
                </a:solidFill>
                <a:latin typeface="思源黑体 CN Regular" panose="020B0500000000000000" pitchFamily="34" charset="-122"/>
                <a:ea typeface="思源黑体 CN Regular" panose="020B0500000000000000" pitchFamily="34" charset="-122"/>
                <a:sym typeface="思源黑体 CN Regular" panose="020B0500000000000000" pitchFamily="34" charset="-122"/>
              </a:rPr>
              <a:t>AFRICA</a:t>
            </a:r>
          </a:p>
        </p:txBody>
      </p:sp>
      <p:sp>
        <p:nvSpPr>
          <p:cNvPr id="226" name="TextBox 225"/>
          <p:cNvSpPr txBox="1"/>
          <p:nvPr/>
        </p:nvSpPr>
        <p:spPr>
          <a:xfrm>
            <a:off x="4634768" y="2631471"/>
            <a:ext cx="632645" cy="169277"/>
          </a:xfrm>
          <a:prstGeom prst="rect">
            <a:avLst/>
          </a:prstGeom>
          <a:noFill/>
        </p:spPr>
        <p:txBody>
          <a:bodyPr wrap="square" lIns="0" tIns="0" rIns="0" bIns="0" rtlCol="0" anchor="t">
            <a:spAutoFit/>
          </a:bodyPr>
          <a:lstStyle/>
          <a:p>
            <a:pPr algn="ctr"/>
            <a:r>
              <a:rPr lang="en-US" sz="1100" b="1" dirty="0">
                <a:solidFill>
                  <a:schemeClr val="bg1">
                    <a:lumMod val="50000"/>
                  </a:schemeClr>
                </a:solidFill>
                <a:latin typeface="思源黑体 CN Regular" panose="020B0500000000000000" pitchFamily="34" charset="-122"/>
                <a:ea typeface="思源黑体 CN Regular" panose="020B0500000000000000" pitchFamily="34" charset="-122"/>
                <a:sym typeface="思源黑体 CN Regular" panose="020B0500000000000000" pitchFamily="34" charset="-122"/>
              </a:rPr>
              <a:t>ASIA</a:t>
            </a:r>
          </a:p>
        </p:txBody>
      </p:sp>
      <p:sp>
        <p:nvSpPr>
          <p:cNvPr id="227" name="TextBox 226"/>
          <p:cNvSpPr txBox="1"/>
          <p:nvPr/>
        </p:nvSpPr>
        <p:spPr>
          <a:xfrm>
            <a:off x="5028705" y="3599438"/>
            <a:ext cx="908947" cy="169277"/>
          </a:xfrm>
          <a:prstGeom prst="rect">
            <a:avLst/>
          </a:prstGeom>
          <a:noFill/>
        </p:spPr>
        <p:txBody>
          <a:bodyPr wrap="square" lIns="0" tIns="0" rIns="0" bIns="0" rtlCol="0" anchor="t">
            <a:spAutoFit/>
          </a:bodyPr>
          <a:lstStyle/>
          <a:p>
            <a:pPr algn="ctr"/>
            <a:r>
              <a:rPr lang="en-US" sz="1100" b="1" dirty="0">
                <a:solidFill>
                  <a:schemeClr val="bg1">
                    <a:lumMod val="50000"/>
                  </a:schemeClr>
                </a:solidFill>
                <a:latin typeface="思源黑体 CN Regular" panose="020B0500000000000000" pitchFamily="34" charset="-122"/>
                <a:ea typeface="思源黑体 CN Regular" panose="020B0500000000000000" pitchFamily="34" charset="-122"/>
                <a:sym typeface="思源黑体 CN Regular" panose="020B0500000000000000" pitchFamily="34" charset="-122"/>
              </a:rPr>
              <a:t>AUSTRALIA</a:t>
            </a:r>
          </a:p>
        </p:txBody>
      </p:sp>
      <p:grpSp>
        <p:nvGrpSpPr>
          <p:cNvPr id="466" name="Group 465"/>
          <p:cNvGrpSpPr/>
          <p:nvPr/>
        </p:nvGrpSpPr>
        <p:grpSpPr>
          <a:xfrm>
            <a:off x="1839957" y="2663888"/>
            <a:ext cx="767013" cy="767013"/>
            <a:chOff x="2055977" y="2917001"/>
            <a:chExt cx="767013" cy="767013"/>
          </a:xfrm>
        </p:grpSpPr>
        <p:sp>
          <p:nvSpPr>
            <p:cNvPr id="229" name="Oval 228"/>
            <p:cNvSpPr/>
            <p:nvPr/>
          </p:nvSpPr>
          <p:spPr>
            <a:xfrm>
              <a:off x="2055977" y="2917001"/>
              <a:ext cx="767013" cy="767013"/>
            </a:xfrm>
            <a:prstGeom prst="ellipse">
              <a:avLst/>
            </a:prstGeom>
            <a:solidFill>
              <a:schemeClr val="accent2">
                <a:alpha val="6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234" name="Text Placeholder 3"/>
            <p:cNvSpPr txBox="1"/>
            <p:nvPr/>
          </p:nvSpPr>
          <p:spPr>
            <a:xfrm>
              <a:off x="2158994" y="3146619"/>
              <a:ext cx="560979" cy="307777"/>
            </a:xfrm>
            <a:prstGeom prst="rect">
              <a:avLst/>
            </a:prstGeom>
            <a:ln>
              <a:noFill/>
            </a:ln>
          </p:spPr>
          <p:txBody>
            <a:bodyPr wrap="square" lIns="0" tIns="0" rIns="0" bIns="0" anchor="ctr">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indent="0" defTabSz="914400" rtl="0" eaLnBrk="1" fontAlgn="auto" latinLnBrk="0" hangingPunct="1">
                <a:lnSpc>
                  <a:spcPct val="100000"/>
                </a:lnSpc>
                <a:spcBef>
                  <a:spcPct val="20000"/>
                </a:spcBef>
                <a:spcAft>
                  <a:spcPts val="0"/>
                </a:spcAft>
                <a:buClrTx/>
                <a:buSzTx/>
                <a:buFont typeface="Arial" panose="020B0604020202020204" pitchFamily="34" charset="0"/>
                <a:buNone/>
                <a:defRPr/>
              </a:pPr>
              <a:r>
                <a:rPr kumimoji="0" lang="en-US" sz="2000" b="1" i="0" u="none" strike="noStrike" kern="1200" cap="none" spc="0" normalizeH="0" baseline="0" noProof="0" dirty="0">
                  <a:ln>
                    <a:noFill/>
                  </a:ln>
                  <a:solidFill>
                    <a:schemeClr val="bg1"/>
                  </a:solidFill>
                  <a:effectLst/>
                  <a:uLnTx/>
                  <a:uFillTx/>
                  <a:latin typeface="思源黑体 CN Regular" panose="020B0500000000000000" pitchFamily="34" charset="-122"/>
                  <a:ea typeface="思源黑体 CN Regular" panose="020B0500000000000000" pitchFamily="34" charset="-122"/>
                  <a:sym typeface="思源黑体 CN Regular" panose="020B0500000000000000" pitchFamily="34" charset="-122"/>
                </a:rPr>
                <a:t>50%</a:t>
              </a:r>
            </a:p>
          </p:txBody>
        </p:sp>
      </p:grpSp>
      <p:grpSp>
        <p:nvGrpSpPr>
          <p:cNvPr id="462" name="Group 461"/>
          <p:cNvGrpSpPr/>
          <p:nvPr/>
        </p:nvGrpSpPr>
        <p:grpSpPr>
          <a:xfrm>
            <a:off x="1003176" y="1236754"/>
            <a:ext cx="902464" cy="902464"/>
            <a:chOff x="1217540" y="1555314"/>
            <a:chExt cx="902464" cy="902464"/>
          </a:xfrm>
        </p:grpSpPr>
        <p:sp>
          <p:nvSpPr>
            <p:cNvPr id="228" name="Oval 227"/>
            <p:cNvSpPr/>
            <p:nvPr/>
          </p:nvSpPr>
          <p:spPr>
            <a:xfrm>
              <a:off x="1217540" y="1555314"/>
              <a:ext cx="902464" cy="902464"/>
            </a:xfrm>
            <a:prstGeom prst="ellipse">
              <a:avLst/>
            </a:prstGeom>
            <a:solidFill>
              <a:schemeClr val="accent1">
                <a:alpha val="6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235" name="Text Placeholder 3"/>
            <p:cNvSpPr txBox="1"/>
            <p:nvPr/>
          </p:nvSpPr>
          <p:spPr>
            <a:xfrm>
              <a:off x="1388283" y="1852658"/>
              <a:ext cx="560979" cy="307777"/>
            </a:xfrm>
            <a:prstGeom prst="rect">
              <a:avLst/>
            </a:prstGeom>
            <a:ln>
              <a:noFill/>
            </a:ln>
          </p:spPr>
          <p:txBody>
            <a:bodyPr wrap="square" lIns="0" tIns="0" rIns="0" bIns="0" anchor="ctr">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indent="0" defTabSz="914400" rtl="0" eaLnBrk="1" fontAlgn="auto" latinLnBrk="0" hangingPunct="1">
                <a:lnSpc>
                  <a:spcPct val="100000"/>
                </a:lnSpc>
                <a:spcBef>
                  <a:spcPct val="20000"/>
                </a:spcBef>
                <a:spcAft>
                  <a:spcPts val="0"/>
                </a:spcAft>
                <a:buClrTx/>
                <a:buSzTx/>
                <a:buFont typeface="Arial" panose="020B0604020202020204" pitchFamily="34" charset="0"/>
                <a:buNone/>
                <a:defRPr/>
              </a:pPr>
              <a:r>
                <a:rPr kumimoji="0" lang="en-US" sz="2000" b="1" i="0" u="none" strike="noStrike" kern="1200" cap="none" spc="0" normalizeH="0" baseline="0" noProof="0" dirty="0">
                  <a:ln>
                    <a:noFill/>
                  </a:ln>
                  <a:solidFill>
                    <a:schemeClr val="bg1"/>
                  </a:solidFill>
                  <a:effectLst/>
                  <a:uLnTx/>
                  <a:uFillTx/>
                  <a:latin typeface="思源黑体 CN Regular" panose="020B0500000000000000" pitchFamily="34" charset="-122"/>
                  <a:ea typeface="思源黑体 CN Regular" panose="020B0500000000000000" pitchFamily="34" charset="-122"/>
                  <a:sym typeface="思源黑体 CN Regular" panose="020B0500000000000000" pitchFamily="34" charset="-122"/>
                </a:rPr>
                <a:t>60%</a:t>
              </a:r>
            </a:p>
          </p:txBody>
        </p:sp>
      </p:grpSp>
      <p:grpSp>
        <p:nvGrpSpPr>
          <p:cNvPr id="464" name="Group 463"/>
          <p:cNvGrpSpPr/>
          <p:nvPr/>
        </p:nvGrpSpPr>
        <p:grpSpPr>
          <a:xfrm>
            <a:off x="4315448" y="1331211"/>
            <a:ext cx="1271285" cy="1271285"/>
            <a:chOff x="4315448" y="1515048"/>
            <a:chExt cx="1271285" cy="1271285"/>
          </a:xfrm>
        </p:grpSpPr>
        <p:sp>
          <p:nvSpPr>
            <p:cNvPr id="231" name="Oval 230"/>
            <p:cNvSpPr/>
            <p:nvPr/>
          </p:nvSpPr>
          <p:spPr>
            <a:xfrm>
              <a:off x="4315448" y="1515048"/>
              <a:ext cx="1271285" cy="1271285"/>
            </a:xfrm>
            <a:prstGeom prst="ellipse">
              <a:avLst/>
            </a:prstGeom>
            <a:solidFill>
              <a:schemeClr val="accent4">
                <a:alpha val="6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236" name="Text Placeholder 3"/>
            <p:cNvSpPr txBox="1"/>
            <p:nvPr/>
          </p:nvSpPr>
          <p:spPr>
            <a:xfrm>
              <a:off x="4578075" y="1719804"/>
              <a:ext cx="746030" cy="861774"/>
            </a:xfrm>
            <a:prstGeom prst="rect">
              <a:avLst/>
            </a:prstGeom>
            <a:ln>
              <a:noFill/>
            </a:ln>
          </p:spPr>
          <p:txBody>
            <a:bodyPr wrap="square" lIns="0" tIns="0" rIns="0" bIns="0" anchor="ctr">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indent="0" defTabSz="914400" rtl="0" eaLnBrk="1" fontAlgn="auto" latinLnBrk="0" hangingPunct="1">
                <a:lnSpc>
                  <a:spcPct val="100000"/>
                </a:lnSpc>
                <a:spcBef>
                  <a:spcPct val="20000"/>
                </a:spcBef>
                <a:spcAft>
                  <a:spcPts val="0"/>
                </a:spcAft>
                <a:buClrTx/>
                <a:buSzTx/>
                <a:buFont typeface="Arial" panose="020B0604020202020204" pitchFamily="34" charset="0"/>
                <a:buNone/>
                <a:defRPr/>
              </a:pPr>
              <a:r>
                <a:rPr kumimoji="0" lang="en-US" b="1" i="0" u="none" strike="noStrike" kern="1200" cap="none" spc="0" normalizeH="0" baseline="0" noProof="0" dirty="0">
                  <a:ln>
                    <a:noFill/>
                  </a:ln>
                  <a:solidFill>
                    <a:schemeClr val="bg1"/>
                  </a:solidFill>
                  <a:effectLst/>
                  <a:uLnTx/>
                  <a:uFillTx/>
                  <a:latin typeface="思源黑体 CN Regular" panose="020B0500000000000000" pitchFamily="34" charset="-122"/>
                  <a:ea typeface="思源黑体 CN Regular" panose="020B0500000000000000" pitchFamily="34" charset="-122"/>
                  <a:sym typeface="思源黑体 CN Regular" panose="020B0500000000000000" pitchFamily="34" charset="-122"/>
                </a:rPr>
                <a:t>90%</a:t>
              </a:r>
            </a:p>
          </p:txBody>
        </p:sp>
      </p:grpSp>
      <p:grpSp>
        <p:nvGrpSpPr>
          <p:cNvPr id="465" name="Group 464"/>
          <p:cNvGrpSpPr/>
          <p:nvPr/>
        </p:nvGrpSpPr>
        <p:grpSpPr>
          <a:xfrm>
            <a:off x="3319288" y="2599427"/>
            <a:ext cx="621771" cy="621771"/>
            <a:chOff x="3489577" y="2804611"/>
            <a:chExt cx="621771" cy="621771"/>
          </a:xfrm>
        </p:grpSpPr>
        <p:sp>
          <p:nvSpPr>
            <p:cNvPr id="233" name="Oval 232"/>
            <p:cNvSpPr/>
            <p:nvPr/>
          </p:nvSpPr>
          <p:spPr>
            <a:xfrm>
              <a:off x="3489577" y="2804611"/>
              <a:ext cx="621771" cy="621771"/>
            </a:xfrm>
            <a:prstGeom prst="ellipse">
              <a:avLst/>
            </a:prstGeom>
            <a:solidFill>
              <a:schemeClr val="accent6">
                <a:alpha val="6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237" name="Text Placeholder 3"/>
            <p:cNvSpPr txBox="1"/>
            <p:nvPr/>
          </p:nvSpPr>
          <p:spPr>
            <a:xfrm>
              <a:off x="3567328" y="2838498"/>
              <a:ext cx="466269" cy="553998"/>
            </a:xfrm>
            <a:prstGeom prst="rect">
              <a:avLst/>
            </a:prstGeom>
            <a:ln>
              <a:noFill/>
            </a:ln>
          </p:spPr>
          <p:txBody>
            <a:bodyPr wrap="square" lIns="0" tIns="0" rIns="0" bIns="0" anchor="ctr">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indent="0" defTabSz="914400" rtl="0" eaLnBrk="1" fontAlgn="auto" latinLnBrk="0" hangingPunct="1">
                <a:lnSpc>
                  <a:spcPct val="100000"/>
                </a:lnSpc>
                <a:spcBef>
                  <a:spcPct val="20000"/>
                </a:spcBef>
                <a:spcAft>
                  <a:spcPts val="0"/>
                </a:spcAft>
                <a:buClrTx/>
                <a:buSzTx/>
                <a:buFont typeface="Arial" panose="020B0604020202020204" pitchFamily="34" charset="0"/>
                <a:buNone/>
                <a:defRPr/>
              </a:pPr>
              <a:r>
                <a:rPr kumimoji="0" lang="en-US" sz="1800" b="1" i="0" u="none" strike="noStrike" kern="1200" cap="none" spc="0" normalizeH="0" baseline="0" noProof="0" dirty="0">
                  <a:ln>
                    <a:noFill/>
                  </a:ln>
                  <a:solidFill>
                    <a:schemeClr val="bg1"/>
                  </a:solidFill>
                  <a:effectLst/>
                  <a:uLnTx/>
                  <a:uFillTx/>
                  <a:latin typeface="思源黑体 CN Regular" panose="020B0500000000000000" pitchFamily="34" charset="-122"/>
                  <a:ea typeface="思源黑体 CN Regular" panose="020B0500000000000000" pitchFamily="34" charset="-122"/>
                  <a:sym typeface="思源黑体 CN Regular" panose="020B0500000000000000" pitchFamily="34" charset="-122"/>
                </a:rPr>
                <a:t>40%</a:t>
              </a:r>
            </a:p>
          </p:txBody>
        </p:sp>
      </p:grpSp>
      <p:grpSp>
        <p:nvGrpSpPr>
          <p:cNvPr id="463" name="Group 462"/>
          <p:cNvGrpSpPr/>
          <p:nvPr/>
        </p:nvGrpSpPr>
        <p:grpSpPr>
          <a:xfrm>
            <a:off x="3183749" y="1371389"/>
            <a:ext cx="621771" cy="621771"/>
            <a:chOff x="3371083" y="1647494"/>
            <a:chExt cx="621771" cy="621771"/>
          </a:xfrm>
        </p:grpSpPr>
        <p:sp>
          <p:nvSpPr>
            <p:cNvPr id="230" name="Oval 229"/>
            <p:cNvSpPr/>
            <p:nvPr/>
          </p:nvSpPr>
          <p:spPr>
            <a:xfrm>
              <a:off x="3371083" y="1647494"/>
              <a:ext cx="621771" cy="621771"/>
            </a:xfrm>
            <a:prstGeom prst="ellipse">
              <a:avLst/>
            </a:prstGeom>
            <a:solidFill>
              <a:schemeClr val="accent3">
                <a:alpha val="6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238" name="Text Placeholder 3"/>
            <p:cNvSpPr txBox="1"/>
            <p:nvPr/>
          </p:nvSpPr>
          <p:spPr>
            <a:xfrm>
              <a:off x="3472148" y="1712158"/>
              <a:ext cx="419641" cy="492443"/>
            </a:xfrm>
            <a:prstGeom prst="rect">
              <a:avLst/>
            </a:prstGeom>
            <a:ln>
              <a:noFill/>
            </a:ln>
          </p:spPr>
          <p:txBody>
            <a:bodyPr wrap="square" lIns="0" tIns="0" rIns="0" bIns="0" anchor="ctr">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indent="0" defTabSz="914400" rtl="0" eaLnBrk="1" fontAlgn="auto" latinLnBrk="0" hangingPunct="1">
                <a:lnSpc>
                  <a:spcPct val="100000"/>
                </a:lnSpc>
                <a:spcBef>
                  <a:spcPct val="20000"/>
                </a:spcBef>
                <a:spcAft>
                  <a:spcPts val="0"/>
                </a:spcAft>
                <a:buClrTx/>
                <a:buSzTx/>
                <a:buFont typeface="Arial" panose="020B0604020202020204" pitchFamily="34" charset="0"/>
                <a:buNone/>
                <a:defRPr/>
              </a:pPr>
              <a:r>
                <a:rPr kumimoji="0" lang="en-US" sz="1600" b="1" i="0" u="none" strike="noStrike" kern="1200" cap="none" spc="0" normalizeH="0" baseline="0" noProof="0" dirty="0">
                  <a:ln>
                    <a:noFill/>
                  </a:ln>
                  <a:solidFill>
                    <a:schemeClr val="bg1"/>
                  </a:solidFill>
                  <a:effectLst/>
                  <a:uLnTx/>
                  <a:uFillTx/>
                  <a:latin typeface="思源黑体 CN Regular" panose="020B0500000000000000" pitchFamily="34" charset="-122"/>
                  <a:ea typeface="思源黑体 CN Regular" panose="020B0500000000000000" pitchFamily="34" charset="-122"/>
                  <a:sym typeface="思源黑体 CN Regular" panose="020B0500000000000000" pitchFamily="34" charset="-122"/>
                </a:rPr>
                <a:t>50%</a:t>
              </a:r>
            </a:p>
          </p:txBody>
        </p:sp>
      </p:grpSp>
      <p:grpSp>
        <p:nvGrpSpPr>
          <p:cNvPr id="467" name="Group 466"/>
          <p:cNvGrpSpPr/>
          <p:nvPr/>
        </p:nvGrpSpPr>
        <p:grpSpPr>
          <a:xfrm>
            <a:off x="5244098" y="3065347"/>
            <a:ext cx="478161" cy="478161"/>
            <a:chOff x="5723916" y="3214835"/>
            <a:chExt cx="478161" cy="478161"/>
          </a:xfrm>
        </p:grpSpPr>
        <p:sp>
          <p:nvSpPr>
            <p:cNvPr id="232" name="Oval 231"/>
            <p:cNvSpPr/>
            <p:nvPr/>
          </p:nvSpPr>
          <p:spPr>
            <a:xfrm>
              <a:off x="5723916" y="3214835"/>
              <a:ext cx="478161" cy="478161"/>
            </a:xfrm>
            <a:prstGeom prst="ellipse">
              <a:avLst/>
            </a:prstGeom>
            <a:solidFill>
              <a:schemeClr val="accent5">
                <a:alpha val="6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239" name="Text Placeholder 3"/>
            <p:cNvSpPr txBox="1"/>
            <p:nvPr/>
          </p:nvSpPr>
          <p:spPr>
            <a:xfrm>
              <a:off x="5799802" y="3361582"/>
              <a:ext cx="326388" cy="184666"/>
            </a:xfrm>
            <a:prstGeom prst="rect">
              <a:avLst/>
            </a:prstGeom>
            <a:ln>
              <a:noFill/>
            </a:ln>
          </p:spPr>
          <p:txBody>
            <a:bodyPr wrap="square" lIns="0" tIns="0" rIns="0" bIns="0" anchor="ctr">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indent="0" defTabSz="914400" rtl="0" eaLnBrk="1" fontAlgn="auto" latinLnBrk="0" hangingPunct="1">
                <a:lnSpc>
                  <a:spcPct val="100000"/>
                </a:lnSpc>
                <a:spcBef>
                  <a:spcPct val="20000"/>
                </a:spcBef>
                <a:spcAft>
                  <a:spcPts val="0"/>
                </a:spcAft>
                <a:buClrTx/>
                <a:buSzTx/>
                <a:buFont typeface="Arial" panose="020B0604020202020204" pitchFamily="34" charset="0"/>
                <a:buNone/>
                <a:defRPr/>
              </a:pPr>
              <a:r>
                <a:rPr kumimoji="0" lang="en-US" sz="1200" b="1" i="0" u="none" strike="noStrike" kern="1200" cap="none" spc="0" normalizeH="0" baseline="0" noProof="0" dirty="0">
                  <a:ln>
                    <a:noFill/>
                  </a:ln>
                  <a:solidFill>
                    <a:schemeClr val="bg1"/>
                  </a:solidFill>
                  <a:effectLst/>
                  <a:uLnTx/>
                  <a:uFillTx/>
                  <a:latin typeface="思源黑体 CN Regular" panose="020B0500000000000000" pitchFamily="34" charset="-122"/>
                  <a:ea typeface="思源黑体 CN Regular" panose="020B0500000000000000" pitchFamily="34" charset="-122"/>
                  <a:sym typeface="思源黑体 CN Regular" panose="020B0500000000000000" pitchFamily="34" charset="-122"/>
                </a:rPr>
                <a:t>20%</a:t>
              </a:r>
            </a:p>
          </p:txBody>
        </p:sp>
      </p:grpSp>
      <p:grpSp>
        <p:nvGrpSpPr>
          <p:cNvPr id="198" name="Group 197"/>
          <p:cNvGrpSpPr/>
          <p:nvPr/>
        </p:nvGrpSpPr>
        <p:grpSpPr>
          <a:xfrm>
            <a:off x="6780841" y="1034337"/>
            <a:ext cx="589959" cy="597067"/>
            <a:chOff x="1817688" y="3025776"/>
            <a:chExt cx="658813" cy="666750"/>
          </a:xfrm>
          <a:solidFill>
            <a:schemeClr val="accent1"/>
          </a:solidFill>
        </p:grpSpPr>
        <p:sp>
          <p:nvSpPr>
            <p:cNvPr id="199" name="Freeform 101"/>
            <p:cNvSpPr/>
            <p:nvPr/>
          </p:nvSpPr>
          <p:spPr bwMode="auto">
            <a:xfrm>
              <a:off x="1833563" y="3025776"/>
              <a:ext cx="642938" cy="422275"/>
            </a:xfrm>
            <a:custGeom>
              <a:avLst/>
              <a:gdLst/>
              <a:ahLst/>
              <a:cxnLst>
                <a:cxn ang="0">
                  <a:pos x="13" y="253"/>
                </a:cxn>
                <a:cxn ang="0">
                  <a:pos x="277" y="135"/>
                </a:cxn>
                <a:cxn ang="0">
                  <a:pos x="323" y="227"/>
                </a:cxn>
                <a:cxn ang="0">
                  <a:pos x="343" y="227"/>
                </a:cxn>
                <a:cxn ang="0">
                  <a:pos x="286" y="0"/>
                </a:cxn>
                <a:cxn ang="0">
                  <a:pos x="255" y="63"/>
                </a:cxn>
                <a:cxn ang="0">
                  <a:pos x="267" y="103"/>
                </a:cxn>
                <a:cxn ang="0">
                  <a:pos x="0" y="226"/>
                </a:cxn>
                <a:cxn ang="0">
                  <a:pos x="13" y="253"/>
                </a:cxn>
              </a:cxnLst>
              <a:rect l="0" t="0" r="r" b="b"/>
              <a:pathLst>
                <a:path w="386" h="253">
                  <a:moveTo>
                    <a:pt x="13" y="253"/>
                  </a:moveTo>
                  <a:cubicBezTo>
                    <a:pt x="277" y="135"/>
                    <a:pt x="277" y="135"/>
                    <a:pt x="277" y="135"/>
                  </a:cubicBezTo>
                  <a:cubicBezTo>
                    <a:pt x="323" y="227"/>
                    <a:pt x="323" y="227"/>
                    <a:pt x="323" y="227"/>
                  </a:cubicBezTo>
                  <a:cubicBezTo>
                    <a:pt x="323" y="227"/>
                    <a:pt x="329" y="243"/>
                    <a:pt x="343" y="227"/>
                  </a:cubicBezTo>
                  <a:cubicBezTo>
                    <a:pt x="343" y="227"/>
                    <a:pt x="386" y="45"/>
                    <a:pt x="286" y="0"/>
                  </a:cubicBezTo>
                  <a:cubicBezTo>
                    <a:pt x="255" y="63"/>
                    <a:pt x="255" y="63"/>
                    <a:pt x="255" y="63"/>
                  </a:cubicBezTo>
                  <a:cubicBezTo>
                    <a:pt x="267" y="103"/>
                    <a:pt x="267" y="103"/>
                    <a:pt x="267" y="103"/>
                  </a:cubicBezTo>
                  <a:cubicBezTo>
                    <a:pt x="0" y="226"/>
                    <a:pt x="0" y="226"/>
                    <a:pt x="0" y="226"/>
                  </a:cubicBezTo>
                  <a:lnTo>
                    <a:pt x="13" y="253"/>
                  </a:lnTo>
                  <a:close/>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200" name="Freeform 102"/>
            <p:cNvSpPr/>
            <p:nvPr/>
          </p:nvSpPr>
          <p:spPr bwMode="auto">
            <a:xfrm>
              <a:off x="2384425" y="3405189"/>
              <a:ext cx="1588" cy="250825"/>
            </a:xfrm>
            <a:custGeom>
              <a:avLst/>
              <a:gdLst/>
              <a:ahLst/>
              <a:cxnLst>
                <a:cxn ang="0">
                  <a:pos x="0" y="0"/>
                </a:cxn>
                <a:cxn ang="0">
                  <a:pos x="0" y="158"/>
                </a:cxn>
                <a:cxn ang="0">
                  <a:pos x="0" y="0"/>
                </a:cxn>
              </a:cxnLst>
              <a:rect l="0" t="0" r="r" b="b"/>
              <a:pathLst>
                <a:path h="158">
                  <a:moveTo>
                    <a:pt x="0" y="0"/>
                  </a:moveTo>
                  <a:lnTo>
                    <a:pt x="0" y="158"/>
                  </a:lnTo>
                  <a:lnTo>
                    <a:pt x="0" y="0"/>
                  </a:lnTo>
                  <a:close/>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201" name="Line 103"/>
            <p:cNvSpPr>
              <a:spLocks noChangeShapeType="1"/>
            </p:cNvSpPr>
            <p:nvPr/>
          </p:nvSpPr>
          <p:spPr bwMode="auto">
            <a:xfrm>
              <a:off x="2384425" y="3405189"/>
              <a:ext cx="1588" cy="250825"/>
            </a:xfrm>
            <a:prstGeom prst="line">
              <a:avLst/>
            </a:pr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202" name="Rectangle 104"/>
            <p:cNvSpPr>
              <a:spLocks noChangeArrowheads="1"/>
            </p:cNvSpPr>
            <p:nvPr/>
          </p:nvSpPr>
          <p:spPr bwMode="auto">
            <a:xfrm>
              <a:off x="2376488" y="3405189"/>
              <a:ext cx="15875" cy="250825"/>
            </a:xfrm>
            <a:prstGeom prst="rect">
              <a:avLst/>
            </a:prstGeom>
            <a:grpFill/>
            <a:ln w="9525">
              <a:noFill/>
              <a:miter lim="800000"/>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203" name="Freeform 105"/>
            <p:cNvSpPr/>
            <p:nvPr/>
          </p:nvSpPr>
          <p:spPr bwMode="auto">
            <a:xfrm>
              <a:off x="2003425" y="3173414"/>
              <a:ext cx="119063" cy="490538"/>
            </a:xfrm>
            <a:custGeom>
              <a:avLst/>
              <a:gdLst/>
              <a:ahLst/>
              <a:cxnLst>
                <a:cxn ang="0">
                  <a:pos x="5" y="294"/>
                </a:cxn>
                <a:cxn ang="0">
                  <a:pos x="4" y="294"/>
                </a:cxn>
                <a:cxn ang="0">
                  <a:pos x="0" y="288"/>
                </a:cxn>
                <a:cxn ang="0">
                  <a:pos x="61" y="4"/>
                </a:cxn>
                <a:cxn ang="0">
                  <a:pos x="67" y="0"/>
                </a:cxn>
                <a:cxn ang="0">
                  <a:pos x="71" y="6"/>
                </a:cxn>
                <a:cxn ang="0">
                  <a:pos x="10" y="291"/>
                </a:cxn>
                <a:cxn ang="0">
                  <a:pos x="5" y="294"/>
                </a:cxn>
              </a:cxnLst>
              <a:rect l="0" t="0" r="r" b="b"/>
              <a:pathLst>
                <a:path w="71" h="294">
                  <a:moveTo>
                    <a:pt x="5" y="294"/>
                  </a:moveTo>
                  <a:cubicBezTo>
                    <a:pt x="4" y="294"/>
                    <a:pt x="4" y="294"/>
                    <a:pt x="4" y="294"/>
                  </a:cubicBezTo>
                  <a:cubicBezTo>
                    <a:pt x="1" y="294"/>
                    <a:pt x="0" y="291"/>
                    <a:pt x="0" y="288"/>
                  </a:cubicBezTo>
                  <a:cubicBezTo>
                    <a:pt x="61" y="4"/>
                    <a:pt x="61" y="4"/>
                    <a:pt x="61" y="4"/>
                  </a:cubicBezTo>
                  <a:cubicBezTo>
                    <a:pt x="62" y="1"/>
                    <a:pt x="64" y="0"/>
                    <a:pt x="67" y="0"/>
                  </a:cubicBezTo>
                  <a:cubicBezTo>
                    <a:pt x="70" y="1"/>
                    <a:pt x="71" y="4"/>
                    <a:pt x="71" y="6"/>
                  </a:cubicBezTo>
                  <a:cubicBezTo>
                    <a:pt x="10" y="291"/>
                    <a:pt x="10" y="291"/>
                    <a:pt x="10" y="291"/>
                  </a:cubicBezTo>
                  <a:cubicBezTo>
                    <a:pt x="9" y="293"/>
                    <a:pt x="7" y="294"/>
                    <a:pt x="5" y="294"/>
                  </a:cubicBezTo>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204" name="Freeform 106"/>
            <p:cNvSpPr/>
            <p:nvPr/>
          </p:nvSpPr>
          <p:spPr bwMode="auto">
            <a:xfrm>
              <a:off x="2106613" y="3176589"/>
              <a:ext cx="133350" cy="490538"/>
            </a:xfrm>
            <a:custGeom>
              <a:avLst/>
              <a:gdLst/>
              <a:ahLst/>
              <a:cxnLst>
                <a:cxn ang="0">
                  <a:pos x="75" y="294"/>
                </a:cxn>
                <a:cxn ang="0">
                  <a:pos x="70" y="290"/>
                </a:cxn>
                <a:cxn ang="0">
                  <a:pos x="0" y="7"/>
                </a:cxn>
                <a:cxn ang="0">
                  <a:pos x="4" y="1"/>
                </a:cxn>
                <a:cxn ang="0">
                  <a:pos x="10" y="4"/>
                </a:cxn>
                <a:cxn ang="0">
                  <a:pos x="79" y="288"/>
                </a:cxn>
                <a:cxn ang="0">
                  <a:pos x="76" y="294"/>
                </a:cxn>
                <a:cxn ang="0">
                  <a:pos x="75" y="294"/>
                </a:cxn>
              </a:cxnLst>
              <a:rect l="0" t="0" r="r" b="b"/>
              <a:pathLst>
                <a:path w="80" h="294">
                  <a:moveTo>
                    <a:pt x="75" y="294"/>
                  </a:moveTo>
                  <a:cubicBezTo>
                    <a:pt x="72" y="294"/>
                    <a:pt x="70" y="292"/>
                    <a:pt x="70" y="290"/>
                  </a:cubicBezTo>
                  <a:cubicBezTo>
                    <a:pt x="0" y="7"/>
                    <a:pt x="0" y="7"/>
                    <a:pt x="0" y="7"/>
                  </a:cubicBezTo>
                  <a:cubicBezTo>
                    <a:pt x="0" y="4"/>
                    <a:pt x="1" y="1"/>
                    <a:pt x="4" y="1"/>
                  </a:cubicBezTo>
                  <a:cubicBezTo>
                    <a:pt x="7" y="0"/>
                    <a:pt x="9" y="2"/>
                    <a:pt x="10" y="4"/>
                  </a:cubicBezTo>
                  <a:cubicBezTo>
                    <a:pt x="79" y="288"/>
                    <a:pt x="79" y="288"/>
                    <a:pt x="79" y="288"/>
                  </a:cubicBezTo>
                  <a:cubicBezTo>
                    <a:pt x="80" y="290"/>
                    <a:pt x="78" y="293"/>
                    <a:pt x="76" y="294"/>
                  </a:cubicBezTo>
                  <a:cubicBezTo>
                    <a:pt x="75" y="294"/>
                    <a:pt x="75" y="294"/>
                    <a:pt x="75" y="294"/>
                  </a:cubicBezTo>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205" name="Rectangle 107"/>
            <p:cNvSpPr>
              <a:spLocks noChangeArrowheads="1"/>
            </p:cNvSpPr>
            <p:nvPr/>
          </p:nvSpPr>
          <p:spPr bwMode="auto">
            <a:xfrm>
              <a:off x="1885950" y="3408364"/>
              <a:ext cx="15875" cy="141288"/>
            </a:xfrm>
            <a:prstGeom prst="rect">
              <a:avLst/>
            </a:prstGeom>
            <a:grpFill/>
            <a:ln w="9525">
              <a:noFill/>
              <a:miter lim="800000"/>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206" name="Freeform 108"/>
            <p:cNvSpPr/>
            <p:nvPr/>
          </p:nvSpPr>
          <p:spPr bwMode="auto">
            <a:xfrm>
              <a:off x="2017713" y="3432176"/>
              <a:ext cx="169863" cy="238125"/>
            </a:xfrm>
            <a:custGeom>
              <a:avLst/>
              <a:gdLst/>
              <a:ahLst/>
              <a:cxnLst>
                <a:cxn ang="0">
                  <a:pos x="6" y="143"/>
                </a:cxn>
                <a:cxn ang="0">
                  <a:pos x="3" y="142"/>
                </a:cxn>
                <a:cxn ang="0">
                  <a:pos x="2" y="135"/>
                </a:cxn>
                <a:cxn ang="0">
                  <a:pos x="92" y="3"/>
                </a:cxn>
                <a:cxn ang="0">
                  <a:pos x="99" y="1"/>
                </a:cxn>
                <a:cxn ang="0">
                  <a:pos x="100" y="8"/>
                </a:cxn>
                <a:cxn ang="0">
                  <a:pos x="10" y="141"/>
                </a:cxn>
                <a:cxn ang="0">
                  <a:pos x="6" y="143"/>
                </a:cxn>
              </a:cxnLst>
              <a:rect l="0" t="0" r="r" b="b"/>
              <a:pathLst>
                <a:path w="102" h="143">
                  <a:moveTo>
                    <a:pt x="6" y="143"/>
                  </a:moveTo>
                  <a:cubicBezTo>
                    <a:pt x="5" y="143"/>
                    <a:pt x="4" y="143"/>
                    <a:pt x="3" y="142"/>
                  </a:cubicBezTo>
                  <a:cubicBezTo>
                    <a:pt x="1" y="141"/>
                    <a:pt x="0" y="138"/>
                    <a:pt x="2" y="135"/>
                  </a:cubicBezTo>
                  <a:cubicBezTo>
                    <a:pt x="92" y="3"/>
                    <a:pt x="92" y="3"/>
                    <a:pt x="92" y="3"/>
                  </a:cubicBezTo>
                  <a:cubicBezTo>
                    <a:pt x="93" y="0"/>
                    <a:pt x="96" y="0"/>
                    <a:pt x="99" y="1"/>
                  </a:cubicBezTo>
                  <a:cubicBezTo>
                    <a:pt x="101" y="3"/>
                    <a:pt x="102" y="6"/>
                    <a:pt x="100" y="8"/>
                  </a:cubicBezTo>
                  <a:cubicBezTo>
                    <a:pt x="10" y="141"/>
                    <a:pt x="10" y="141"/>
                    <a:pt x="10" y="141"/>
                  </a:cubicBezTo>
                  <a:cubicBezTo>
                    <a:pt x="9" y="142"/>
                    <a:pt x="8" y="143"/>
                    <a:pt x="6" y="143"/>
                  </a:cubicBezTo>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207" name="Freeform 109"/>
            <p:cNvSpPr/>
            <p:nvPr/>
          </p:nvSpPr>
          <p:spPr bwMode="auto">
            <a:xfrm>
              <a:off x="2051050" y="3440114"/>
              <a:ext cx="185738" cy="228600"/>
            </a:xfrm>
            <a:custGeom>
              <a:avLst/>
              <a:gdLst/>
              <a:ahLst/>
              <a:cxnLst>
                <a:cxn ang="0">
                  <a:pos x="106" y="137"/>
                </a:cxn>
                <a:cxn ang="0">
                  <a:pos x="102" y="136"/>
                </a:cxn>
                <a:cxn ang="0">
                  <a:pos x="2" y="9"/>
                </a:cxn>
                <a:cxn ang="0">
                  <a:pos x="3" y="2"/>
                </a:cxn>
                <a:cxn ang="0">
                  <a:pos x="10" y="3"/>
                </a:cxn>
                <a:cxn ang="0">
                  <a:pos x="110" y="129"/>
                </a:cxn>
                <a:cxn ang="0">
                  <a:pos x="109" y="136"/>
                </a:cxn>
                <a:cxn ang="0">
                  <a:pos x="106" y="137"/>
                </a:cxn>
              </a:cxnLst>
              <a:rect l="0" t="0" r="r" b="b"/>
              <a:pathLst>
                <a:path w="112" h="137">
                  <a:moveTo>
                    <a:pt x="106" y="137"/>
                  </a:moveTo>
                  <a:cubicBezTo>
                    <a:pt x="105" y="137"/>
                    <a:pt x="103" y="137"/>
                    <a:pt x="102" y="136"/>
                  </a:cubicBezTo>
                  <a:cubicBezTo>
                    <a:pt x="2" y="9"/>
                    <a:pt x="2" y="9"/>
                    <a:pt x="2" y="9"/>
                  </a:cubicBezTo>
                  <a:cubicBezTo>
                    <a:pt x="0" y="7"/>
                    <a:pt x="0" y="4"/>
                    <a:pt x="3" y="2"/>
                  </a:cubicBezTo>
                  <a:cubicBezTo>
                    <a:pt x="5" y="0"/>
                    <a:pt x="8" y="1"/>
                    <a:pt x="10" y="3"/>
                  </a:cubicBezTo>
                  <a:cubicBezTo>
                    <a:pt x="110" y="129"/>
                    <a:pt x="110" y="129"/>
                    <a:pt x="110" y="129"/>
                  </a:cubicBezTo>
                  <a:cubicBezTo>
                    <a:pt x="112" y="132"/>
                    <a:pt x="111" y="135"/>
                    <a:pt x="109" y="136"/>
                  </a:cubicBezTo>
                  <a:cubicBezTo>
                    <a:pt x="108" y="137"/>
                    <a:pt x="107" y="137"/>
                    <a:pt x="106" y="137"/>
                  </a:cubicBezTo>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208" name="Freeform 110"/>
            <p:cNvSpPr/>
            <p:nvPr/>
          </p:nvSpPr>
          <p:spPr bwMode="auto">
            <a:xfrm>
              <a:off x="2052638" y="3308351"/>
              <a:ext cx="107950" cy="141288"/>
            </a:xfrm>
            <a:custGeom>
              <a:avLst/>
              <a:gdLst/>
              <a:ahLst/>
              <a:cxnLst>
                <a:cxn ang="0">
                  <a:pos x="6" y="84"/>
                </a:cxn>
                <a:cxn ang="0">
                  <a:pos x="3" y="83"/>
                </a:cxn>
                <a:cxn ang="0">
                  <a:pos x="2" y="76"/>
                </a:cxn>
                <a:cxn ang="0">
                  <a:pos x="55" y="3"/>
                </a:cxn>
                <a:cxn ang="0">
                  <a:pos x="62" y="2"/>
                </a:cxn>
                <a:cxn ang="0">
                  <a:pos x="63" y="9"/>
                </a:cxn>
                <a:cxn ang="0">
                  <a:pos x="10" y="82"/>
                </a:cxn>
                <a:cxn ang="0">
                  <a:pos x="6" y="84"/>
                </a:cxn>
              </a:cxnLst>
              <a:rect l="0" t="0" r="r" b="b"/>
              <a:pathLst>
                <a:path w="65" h="84">
                  <a:moveTo>
                    <a:pt x="6" y="84"/>
                  </a:moveTo>
                  <a:cubicBezTo>
                    <a:pt x="5" y="84"/>
                    <a:pt x="4" y="84"/>
                    <a:pt x="3" y="83"/>
                  </a:cubicBezTo>
                  <a:cubicBezTo>
                    <a:pt x="1" y="82"/>
                    <a:pt x="0" y="79"/>
                    <a:pt x="2" y="76"/>
                  </a:cubicBezTo>
                  <a:cubicBezTo>
                    <a:pt x="55" y="3"/>
                    <a:pt x="55" y="3"/>
                    <a:pt x="55" y="3"/>
                  </a:cubicBezTo>
                  <a:cubicBezTo>
                    <a:pt x="57" y="1"/>
                    <a:pt x="60" y="0"/>
                    <a:pt x="62" y="2"/>
                  </a:cubicBezTo>
                  <a:cubicBezTo>
                    <a:pt x="64" y="4"/>
                    <a:pt x="65" y="7"/>
                    <a:pt x="63" y="9"/>
                  </a:cubicBezTo>
                  <a:cubicBezTo>
                    <a:pt x="10" y="82"/>
                    <a:pt x="10" y="82"/>
                    <a:pt x="10" y="82"/>
                  </a:cubicBezTo>
                  <a:cubicBezTo>
                    <a:pt x="9" y="84"/>
                    <a:pt x="7" y="84"/>
                    <a:pt x="6" y="84"/>
                  </a:cubicBezTo>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209" name="Freeform 111"/>
            <p:cNvSpPr/>
            <p:nvPr/>
          </p:nvSpPr>
          <p:spPr bwMode="auto">
            <a:xfrm>
              <a:off x="2065338" y="3324226"/>
              <a:ext cx="122238" cy="119063"/>
            </a:xfrm>
            <a:custGeom>
              <a:avLst/>
              <a:gdLst/>
              <a:ahLst/>
              <a:cxnLst>
                <a:cxn ang="0">
                  <a:pos x="67" y="72"/>
                </a:cxn>
                <a:cxn ang="0">
                  <a:pos x="64" y="70"/>
                </a:cxn>
                <a:cxn ang="0">
                  <a:pos x="2" y="9"/>
                </a:cxn>
                <a:cxn ang="0">
                  <a:pos x="2" y="2"/>
                </a:cxn>
                <a:cxn ang="0">
                  <a:pos x="9" y="2"/>
                </a:cxn>
                <a:cxn ang="0">
                  <a:pos x="71" y="63"/>
                </a:cxn>
                <a:cxn ang="0">
                  <a:pos x="71" y="70"/>
                </a:cxn>
                <a:cxn ang="0">
                  <a:pos x="67" y="72"/>
                </a:cxn>
              </a:cxnLst>
              <a:rect l="0" t="0" r="r" b="b"/>
              <a:pathLst>
                <a:path w="73" h="72">
                  <a:moveTo>
                    <a:pt x="67" y="72"/>
                  </a:moveTo>
                  <a:cubicBezTo>
                    <a:pt x="66" y="72"/>
                    <a:pt x="65" y="71"/>
                    <a:pt x="64" y="70"/>
                  </a:cubicBezTo>
                  <a:cubicBezTo>
                    <a:pt x="2" y="9"/>
                    <a:pt x="2" y="9"/>
                    <a:pt x="2" y="9"/>
                  </a:cubicBezTo>
                  <a:cubicBezTo>
                    <a:pt x="0" y="7"/>
                    <a:pt x="0" y="4"/>
                    <a:pt x="2" y="2"/>
                  </a:cubicBezTo>
                  <a:cubicBezTo>
                    <a:pt x="4" y="0"/>
                    <a:pt x="7" y="0"/>
                    <a:pt x="9" y="2"/>
                  </a:cubicBezTo>
                  <a:cubicBezTo>
                    <a:pt x="71" y="63"/>
                    <a:pt x="71" y="63"/>
                    <a:pt x="71" y="63"/>
                  </a:cubicBezTo>
                  <a:cubicBezTo>
                    <a:pt x="73" y="65"/>
                    <a:pt x="73" y="68"/>
                    <a:pt x="71" y="70"/>
                  </a:cubicBezTo>
                  <a:cubicBezTo>
                    <a:pt x="70" y="71"/>
                    <a:pt x="69" y="72"/>
                    <a:pt x="67" y="72"/>
                  </a:cubicBezTo>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210" name="Rectangle 112"/>
            <p:cNvSpPr>
              <a:spLocks noChangeArrowheads="1"/>
            </p:cNvSpPr>
            <p:nvPr/>
          </p:nvSpPr>
          <p:spPr bwMode="auto">
            <a:xfrm>
              <a:off x="1817688" y="3651251"/>
              <a:ext cx="619125" cy="41275"/>
            </a:xfrm>
            <a:prstGeom prst="rect">
              <a:avLst/>
            </a:prstGeom>
            <a:grpFill/>
            <a:ln w="9525">
              <a:noFill/>
              <a:miter lim="800000"/>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211" name="Rectangle 113"/>
            <p:cNvSpPr>
              <a:spLocks noChangeArrowheads="1"/>
            </p:cNvSpPr>
            <p:nvPr/>
          </p:nvSpPr>
          <p:spPr bwMode="auto">
            <a:xfrm>
              <a:off x="1852613" y="3530601"/>
              <a:ext cx="84138" cy="128588"/>
            </a:xfrm>
            <a:prstGeom prst="rect">
              <a:avLst/>
            </a:prstGeom>
            <a:grpFill/>
            <a:ln w="9525">
              <a:noFill/>
              <a:miter lim="800000"/>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grpSp>
      <p:grpSp>
        <p:nvGrpSpPr>
          <p:cNvPr id="212" name="Group 211"/>
          <p:cNvGrpSpPr/>
          <p:nvPr/>
        </p:nvGrpSpPr>
        <p:grpSpPr>
          <a:xfrm>
            <a:off x="6736061" y="2053287"/>
            <a:ext cx="679519" cy="597067"/>
            <a:chOff x="4338638" y="4006851"/>
            <a:chExt cx="758825" cy="666750"/>
          </a:xfrm>
          <a:solidFill>
            <a:schemeClr val="accent3"/>
          </a:solidFill>
        </p:grpSpPr>
        <p:sp>
          <p:nvSpPr>
            <p:cNvPr id="213" name="Rectangle 114"/>
            <p:cNvSpPr>
              <a:spLocks noChangeArrowheads="1"/>
            </p:cNvSpPr>
            <p:nvPr/>
          </p:nvSpPr>
          <p:spPr bwMode="auto">
            <a:xfrm>
              <a:off x="4338638" y="4638676"/>
              <a:ext cx="665163" cy="34925"/>
            </a:xfrm>
            <a:prstGeom prst="rect">
              <a:avLst/>
            </a:prstGeom>
            <a:grpFill/>
            <a:ln w="9525">
              <a:noFill/>
              <a:miter lim="800000"/>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214" name="Freeform 115"/>
            <p:cNvSpPr/>
            <p:nvPr/>
          </p:nvSpPr>
          <p:spPr bwMode="auto">
            <a:xfrm>
              <a:off x="4376738" y="4275139"/>
              <a:ext cx="327025" cy="377825"/>
            </a:xfrm>
            <a:custGeom>
              <a:avLst/>
              <a:gdLst/>
              <a:ahLst/>
              <a:cxnLst>
                <a:cxn ang="0">
                  <a:pos x="0" y="227"/>
                </a:cxn>
                <a:cxn ang="0">
                  <a:pos x="35" y="0"/>
                </a:cxn>
                <a:cxn ang="0">
                  <a:pos x="156" y="0"/>
                </a:cxn>
                <a:cxn ang="0">
                  <a:pos x="197" y="226"/>
                </a:cxn>
                <a:cxn ang="0">
                  <a:pos x="0" y="226"/>
                </a:cxn>
              </a:cxnLst>
              <a:rect l="0" t="0" r="r" b="b"/>
              <a:pathLst>
                <a:path w="197" h="227">
                  <a:moveTo>
                    <a:pt x="0" y="227"/>
                  </a:moveTo>
                  <a:cubicBezTo>
                    <a:pt x="0" y="227"/>
                    <a:pt x="87" y="121"/>
                    <a:pt x="35" y="0"/>
                  </a:cubicBezTo>
                  <a:cubicBezTo>
                    <a:pt x="156" y="0"/>
                    <a:pt x="156" y="0"/>
                    <a:pt x="156" y="0"/>
                  </a:cubicBezTo>
                  <a:cubicBezTo>
                    <a:pt x="156" y="0"/>
                    <a:pt x="111" y="150"/>
                    <a:pt x="197" y="226"/>
                  </a:cubicBezTo>
                  <a:cubicBezTo>
                    <a:pt x="0" y="226"/>
                    <a:pt x="0" y="226"/>
                    <a:pt x="0" y="226"/>
                  </a:cubicBezTo>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215" name="Freeform 116"/>
            <p:cNvSpPr/>
            <p:nvPr/>
          </p:nvSpPr>
          <p:spPr bwMode="auto">
            <a:xfrm>
              <a:off x="4665663" y="4273551"/>
              <a:ext cx="300038" cy="374650"/>
            </a:xfrm>
            <a:custGeom>
              <a:avLst/>
              <a:gdLst/>
              <a:ahLst/>
              <a:cxnLst>
                <a:cxn ang="0">
                  <a:pos x="180" y="225"/>
                </a:cxn>
                <a:cxn ang="0">
                  <a:pos x="139" y="0"/>
                </a:cxn>
                <a:cxn ang="0">
                  <a:pos x="18" y="0"/>
                </a:cxn>
                <a:cxn ang="0">
                  <a:pos x="0" y="178"/>
                </a:cxn>
                <a:cxn ang="0">
                  <a:pos x="26" y="225"/>
                </a:cxn>
                <a:cxn ang="0">
                  <a:pos x="180" y="225"/>
                </a:cxn>
              </a:cxnLst>
              <a:rect l="0" t="0" r="r" b="b"/>
              <a:pathLst>
                <a:path w="180" h="225">
                  <a:moveTo>
                    <a:pt x="180" y="225"/>
                  </a:moveTo>
                  <a:cubicBezTo>
                    <a:pt x="100" y="153"/>
                    <a:pt x="139" y="0"/>
                    <a:pt x="139" y="0"/>
                  </a:cubicBezTo>
                  <a:cubicBezTo>
                    <a:pt x="18" y="0"/>
                    <a:pt x="18" y="0"/>
                    <a:pt x="18" y="0"/>
                  </a:cubicBezTo>
                  <a:cubicBezTo>
                    <a:pt x="35" y="64"/>
                    <a:pt x="38" y="140"/>
                    <a:pt x="0" y="178"/>
                  </a:cubicBezTo>
                  <a:cubicBezTo>
                    <a:pt x="8" y="189"/>
                    <a:pt x="23" y="194"/>
                    <a:pt x="26" y="225"/>
                  </a:cubicBezTo>
                  <a:lnTo>
                    <a:pt x="180" y="225"/>
                  </a:lnTo>
                  <a:close/>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216" name="Freeform 117"/>
            <p:cNvSpPr/>
            <p:nvPr/>
          </p:nvSpPr>
          <p:spPr bwMode="auto">
            <a:xfrm>
              <a:off x="4659313" y="4068764"/>
              <a:ext cx="438150" cy="201613"/>
            </a:xfrm>
            <a:custGeom>
              <a:avLst/>
              <a:gdLst/>
              <a:ahLst/>
              <a:cxnLst>
                <a:cxn ang="0">
                  <a:pos x="1" y="98"/>
                </a:cxn>
                <a:cxn ang="0">
                  <a:pos x="5" y="79"/>
                </a:cxn>
                <a:cxn ang="0">
                  <a:pos x="32" y="79"/>
                </a:cxn>
                <a:cxn ang="0">
                  <a:pos x="47" y="59"/>
                </a:cxn>
                <a:cxn ang="0">
                  <a:pos x="50" y="37"/>
                </a:cxn>
                <a:cxn ang="0">
                  <a:pos x="56" y="29"/>
                </a:cxn>
                <a:cxn ang="0">
                  <a:pos x="77" y="24"/>
                </a:cxn>
                <a:cxn ang="0">
                  <a:pos x="90" y="23"/>
                </a:cxn>
                <a:cxn ang="0">
                  <a:pos x="99" y="18"/>
                </a:cxn>
                <a:cxn ang="0">
                  <a:pos x="114" y="13"/>
                </a:cxn>
                <a:cxn ang="0">
                  <a:pos x="139" y="0"/>
                </a:cxn>
                <a:cxn ang="0">
                  <a:pos x="154" y="14"/>
                </a:cxn>
                <a:cxn ang="0">
                  <a:pos x="173" y="6"/>
                </a:cxn>
                <a:cxn ang="0">
                  <a:pos x="189" y="19"/>
                </a:cxn>
                <a:cxn ang="0">
                  <a:pos x="207" y="19"/>
                </a:cxn>
                <a:cxn ang="0">
                  <a:pos x="222" y="37"/>
                </a:cxn>
                <a:cxn ang="0">
                  <a:pos x="240" y="39"/>
                </a:cxn>
                <a:cxn ang="0">
                  <a:pos x="248" y="42"/>
                </a:cxn>
                <a:cxn ang="0">
                  <a:pos x="261" y="60"/>
                </a:cxn>
                <a:cxn ang="0">
                  <a:pos x="263" y="73"/>
                </a:cxn>
                <a:cxn ang="0">
                  <a:pos x="255" y="89"/>
                </a:cxn>
                <a:cxn ang="0">
                  <a:pos x="243" y="96"/>
                </a:cxn>
                <a:cxn ang="0">
                  <a:pos x="220" y="92"/>
                </a:cxn>
                <a:cxn ang="0">
                  <a:pos x="219" y="109"/>
                </a:cxn>
                <a:cxn ang="0">
                  <a:pos x="213" y="113"/>
                </a:cxn>
                <a:cxn ang="0">
                  <a:pos x="197" y="107"/>
                </a:cxn>
                <a:cxn ang="0">
                  <a:pos x="181" y="120"/>
                </a:cxn>
                <a:cxn ang="0">
                  <a:pos x="157" y="108"/>
                </a:cxn>
                <a:cxn ang="0">
                  <a:pos x="178" y="117"/>
                </a:cxn>
                <a:cxn ang="0">
                  <a:pos x="192" y="109"/>
                </a:cxn>
                <a:cxn ang="0">
                  <a:pos x="207" y="108"/>
                </a:cxn>
                <a:cxn ang="0">
                  <a:pos x="211" y="107"/>
                </a:cxn>
                <a:cxn ang="0">
                  <a:pos x="216" y="101"/>
                </a:cxn>
                <a:cxn ang="0">
                  <a:pos x="223" y="85"/>
                </a:cxn>
                <a:cxn ang="0">
                  <a:pos x="241" y="88"/>
                </a:cxn>
                <a:cxn ang="0">
                  <a:pos x="245" y="87"/>
                </a:cxn>
                <a:cxn ang="0">
                  <a:pos x="255" y="74"/>
                </a:cxn>
                <a:cxn ang="0">
                  <a:pos x="255" y="72"/>
                </a:cxn>
                <a:cxn ang="0">
                  <a:pos x="248" y="52"/>
                </a:cxn>
                <a:cxn ang="0">
                  <a:pos x="244" y="49"/>
                </a:cxn>
                <a:cxn ang="0">
                  <a:pos x="226" y="47"/>
                </a:cxn>
                <a:cxn ang="0">
                  <a:pos x="214" y="33"/>
                </a:cxn>
                <a:cxn ang="0">
                  <a:pos x="198" y="25"/>
                </a:cxn>
                <a:cxn ang="0">
                  <a:pos x="184" y="20"/>
                </a:cxn>
                <a:cxn ang="0">
                  <a:pos x="172" y="11"/>
                </a:cxn>
                <a:cxn ang="0">
                  <a:pos x="156" y="16"/>
                </a:cxn>
                <a:cxn ang="0">
                  <a:pos x="146" y="4"/>
                </a:cxn>
                <a:cxn ang="0">
                  <a:pos x="121" y="9"/>
                </a:cxn>
                <a:cxn ang="0">
                  <a:pos x="108" y="25"/>
                </a:cxn>
                <a:cxn ang="0">
                  <a:pos x="96" y="23"/>
                </a:cxn>
                <a:cxn ang="0">
                  <a:pos x="90" y="33"/>
                </a:cxn>
                <a:cxn ang="0">
                  <a:pos x="69" y="30"/>
                </a:cxn>
                <a:cxn ang="0">
                  <a:pos x="54" y="47"/>
                </a:cxn>
                <a:cxn ang="0">
                  <a:pos x="46" y="66"/>
                </a:cxn>
                <a:cxn ang="0">
                  <a:pos x="38" y="72"/>
                </a:cxn>
                <a:cxn ang="0">
                  <a:pos x="12" y="79"/>
                </a:cxn>
                <a:cxn ang="0">
                  <a:pos x="3" y="98"/>
                </a:cxn>
                <a:cxn ang="0">
                  <a:pos x="10" y="110"/>
                </a:cxn>
              </a:cxnLst>
              <a:rect l="0" t="0" r="r" b="b"/>
              <a:pathLst>
                <a:path w="263" h="121">
                  <a:moveTo>
                    <a:pt x="10" y="111"/>
                  </a:moveTo>
                  <a:cubicBezTo>
                    <a:pt x="9" y="111"/>
                    <a:pt x="8" y="111"/>
                    <a:pt x="8" y="111"/>
                  </a:cubicBezTo>
                  <a:cubicBezTo>
                    <a:pt x="7" y="110"/>
                    <a:pt x="6" y="110"/>
                    <a:pt x="6" y="110"/>
                  </a:cubicBezTo>
                  <a:cubicBezTo>
                    <a:pt x="5" y="109"/>
                    <a:pt x="4" y="109"/>
                    <a:pt x="4" y="108"/>
                  </a:cubicBezTo>
                  <a:cubicBezTo>
                    <a:pt x="3" y="107"/>
                    <a:pt x="3" y="107"/>
                    <a:pt x="3" y="106"/>
                  </a:cubicBezTo>
                  <a:cubicBezTo>
                    <a:pt x="2" y="105"/>
                    <a:pt x="2" y="103"/>
                    <a:pt x="1" y="102"/>
                  </a:cubicBezTo>
                  <a:cubicBezTo>
                    <a:pt x="1" y="101"/>
                    <a:pt x="1" y="99"/>
                    <a:pt x="1" y="98"/>
                  </a:cubicBezTo>
                  <a:cubicBezTo>
                    <a:pt x="0" y="95"/>
                    <a:pt x="0" y="92"/>
                    <a:pt x="1" y="89"/>
                  </a:cubicBezTo>
                  <a:cubicBezTo>
                    <a:pt x="1" y="88"/>
                    <a:pt x="1" y="87"/>
                    <a:pt x="2" y="85"/>
                  </a:cubicBezTo>
                  <a:cubicBezTo>
                    <a:pt x="2" y="84"/>
                    <a:pt x="2" y="84"/>
                    <a:pt x="2" y="83"/>
                  </a:cubicBezTo>
                  <a:cubicBezTo>
                    <a:pt x="3" y="82"/>
                    <a:pt x="3" y="82"/>
                    <a:pt x="3" y="82"/>
                  </a:cubicBezTo>
                  <a:cubicBezTo>
                    <a:pt x="3" y="81"/>
                    <a:pt x="3" y="81"/>
                    <a:pt x="3" y="81"/>
                  </a:cubicBezTo>
                  <a:cubicBezTo>
                    <a:pt x="4" y="81"/>
                    <a:pt x="4" y="81"/>
                    <a:pt x="4" y="81"/>
                  </a:cubicBezTo>
                  <a:cubicBezTo>
                    <a:pt x="4" y="80"/>
                    <a:pt x="4" y="80"/>
                    <a:pt x="5" y="79"/>
                  </a:cubicBezTo>
                  <a:cubicBezTo>
                    <a:pt x="7" y="77"/>
                    <a:pt x="7" y="77"/>
                    <a:pt x="7" y="77"/>
                  </a:cubicBezTo>
                  <a:cubicBezTo>
                    <a:pt x="8" y="76"/>
                    <a:pt x="8" y="76"/>
                    <a:pt x="8" y="76"/>
                  </a:cubicBezTo>
                  <a:cubicBezTo>
                    <a:pt x="10" y="75"/>
                    <a:pt x="10" y="75"/>
                    <a:pt x="10" y="75"/>
                  </a:cubicBezTo>
                  <a:cubicBezTo>
                    <a:pt x="12" y="74"/>
                    <a:pt x="13" y="73"/>
                    <a:pt x="15" y="73"/>
                  </a:cubicBezTo>
                  <a:cubicBezTo>
                    <a:pt x="16" y="73"/>
                    <a:pt x="18" y="72"/>
                    <a:pt x="19" y="72"/>
                  </a:cubicBezTo>
                  <a:cubicBezTo>
                    <a:pt x="25" y="72"/>
                    <a:pt x="31" y="74"/>
                    <a:pt x="36" y="76"/>
                  </a:cubicBezTo>
                  <a:cubicBezTo>
                    <a:pt x="32" y="79"/>
                    <a:pt x="32" y="79"/>
                    <a:pt x="32" y="79"/>
                  </a:cubicBezTo>
                  <a:cubicBezTo>
                    <a:pt x="32" y="77"/>
                    <a:pt x="31" y="74"/>
                    <a:pt x="32" y="71"/>
                  </a:cubicBezTo>
                  <a:cubicBezTo>
                    <a:pt x="32" y="69"/>
                    <a:pt x="32" y="66"/>
                    <a:pt x="34" y="63"/>
                  </a:cubicBezTo>
                  <a:cubicBezTo>
                    <a:pt x="35" y="63"/>
                    <a:pt x="35" y="62"/>
                    <a:pt x="36" y="61"/>
                  </a:cubicBezTo>
                  <a:cubicBezTo>
                    <a:pt x="37" y="61"/>
                    <a:pt x="37" y="60"/>
                    <a:pt x="38" y="60"/>
                  </a:cubicBezTo>
                  <a:cubicBezTo>
                    <a:pt x="40" y="59"/>
                    <a:pt x="41" y="59"/>
                    <a:pt x="43" y="59"/>
                  </a:cubicBezTo>
                  <a:cubicBezTo>
                    <a:pt x="43" y="59"/>
                    <a:pt x="44" y="59"/>
                    <a:pt x="45" y="59"/>
                  </a:cubicBezTo>
                  <a:cubicBezTo>
                    <a:pt x="46" y="59"/>
                    <a:pt x="46" y="59"/>
                    <a:pt x="47" y="59"/>
                  </a:cubicBezTo>
                  <a:cubicBezTo>
                    <a:pt x="48" y="59"/>
                    <a:pt x="50" y="59"/>
                    <a:pt x="51" y="60"/>
                  </a:cubicBezTo>
                  <a:cubicBezTo>
                    <a:pt x="46" y="63"/>
                    <a:pt x="46" y="63"/>
                    <a:pt x="46" y="63"/>
                  </a:cubicBezTo>
                  <a:cubicBezTo>
                    <a:pt x="46" y="60"/>
                    <a:pt x="46" y="58"/>
                    <a:pt x="46" y="55"/>
                  </a:cubicBezTo>
                  <a:cubicBezTo>
                    <a:pt x="47" y="51"/>
                    <a:pt x="47" y="51"/>
                    <a:pt x="47" y="51"/>
                  </a:cubicBezTo>
                  <a:cubicBezTo>
                    <a:pt x="47" y="49"/>
                    <a:pt x="47" y="48"/>
                    <a:pt x="47" y="46"/>
                  </a:cubicBezTo>
                  <a:cubicBezTo>
                    <a:pt x="47" y="45"/>
                    <a:pt x="48" y="43"/>
                    <a:pt x="48" y="42"/>
                  </a:cubicBezTo>
                  <a:cubicBezTo>
                    <a:pt x="48" y="40"/>
                    <a:pt x="49" y="39"/>
                    <a:pt x="50" y="37"/>
                  </a:cubicBezTo>
                  <a:cubicBezTo>
                    <a:pt x="50" y="36"/>
                    <a:pt x="51" y="35"/>
                    <a:pt x="52" y="33"/>
                  </a:cubicBezTo>
                  <a:cubicBezTo>
                    <a:pt x="55" y="30"/>
                    <a:pt x="55" y="30"/>
                    <a:pt x="55" y="30"/>
                  </a:cubicBezTo>
                  <a:cubicBezTo>
                    <a:pt x="55" y="30"/>
                    <a:pt x="55" y="30"/>
                    <a:pt x="55" y="30"/>
                  </a:cubicBezTo>
                  <a:cubicBezTo>
                    <a:pt x="55" y="30"/>
                    <a:pt x="55" y="30"/>
                    <a:pt x="55" y="30"/>
                  </a:cubicBezTo>
                  <a:cubicBezTo>
                    <a:pt x="55" y="30"/>
                    <a:pt x="55" y="30"/>
                    <a:pt x="55" y="30"/>
                  </a:cubicBezTo>
                  <a:cubicBezTo>
                    <a:pt x="56" y="30"/>
                    <a:pt x="56" y="30"/>
                    <a:pt x="56" y="30"/>
                  </a:cubicBezTo>
                  <a:cubicBezTo>
                    <a:pt x="56" y="29"/>
                    <a:pt x="56" y="29"/>
                    <a:pt x="56" y="29"/>
                  </a:cubicBezTo>
                  <a:cubicBezTo>
                    <a:pt x="56" y="29"/>
                    <a:pt x="56" y="29"/>
                    <a:pt x="56" y="29"/>
                  </a:cubicBezTo>
                  <a:cubicBezTo>
                    <a:pt x="57" y="28"/>
                    <a:pt x="57" y="28"/>
                    <a:pt x="57" y="28"/>
                  </a:cubicBezTo>
                  <a:cubicBezTo>
                    <a:pt x="59" y="27"/>
                    <a:pt x="59" y="27"/>
                    <a:pt x="59" y="27"/>
                  </a:cubicBezTo>
                  <a:cubicBezTo>
                    <a:pt x="60" y="26"/>
                    <a:pt x="62" y="26"/>
                    <a:pt x="63" y="25"/>
                  </a:cubicBezTo>
                  <a:cubicBezTo>
                    <a:pt x="65" y="24"/>
                    <a:pt x="66" y="24"/>
                    <a:pt x="68" y="24"/>
                  </a:cubicBezTo>
                  <a:cubicBezTo>
                    <a:pt x="69" y="24"/>
                    <a:pt x="71" y="24"/>
                    <a:pt x="72" y="24"/>
                  </a:cubicBezTo>
                  <a:cubicBezTo>
                    <a:pt x="77" y="24"/>
                    <a:pt x="77" y="24"/>
                    <a:pt x="77" y="24"/>
                  </a:cubicBezTo>
                  <a:cubicBezTo>
                    <a:pt x="81" y="26"/>
                    <a:pt x="81" y="26"/>
                    <a:pt x="81" y="26"/>
                  </a:cubicBezTo>
                  <a:cubicBezTo>
                    <a:pt x="85" y="27"/>
                    <a:pt x="85" y="27"/>
                    <a:pt x="85" y="27"/>
                  </a:cubicBezTo>
                  <a:cubicBezTo>
                    <a:pt x="89" y="29"/>
                    <a:pt x="89" y="29"/>
                    <a:pt x="89" y="29"/>
                  </a:cubicBezTo>
                  <a:cubicBezTo>
                    <a:pt x="86" y="30"/>
                    <a:pt x="86" y="30"/>
                    <a:pt x="86" y="30"/>
                  </a:cubicBezTo>
                  <a:cubicBezTo>
                    <a:pt x="86" y="29"/>
                    <a:pt x="87" y="29"/>
                    <a:pt x="87" y="28"/>
                  </a:cubicBezTo>
                  <a:cubicBezTo>
                    <a:pt x="88" y="27"/>
                    <a:pt x="88" y="25"/>
                    <a:pt x="89" y="24"/>
                  </a:cubicBezTo>
                  <a:cubicBezTo>
                    <a:pt x="89" y="24"/>
                    <a:pt x="90" y="23"/>
                    <a:pt x="90" y="23"/>
                  </a:cubicBezTo>
                  <a:cubicBezTo>
                    <a:pt x="90" y="22"/>
                    <a:pt x="91" y="21"/>
                    <a:pt x="91" y="21"/>
                  </a:cubicBezTo>
                  <a:cubicBezTo>
                    <a:pt x="92" y="20"/>
                    <a:pt x="92" y="20"/>
                    <a:pt x="93" y="20"/>
                  </a:cubicBezTo>
                  <a:cubicBezTo>
                    <a:pt x="94" y="19"/>
                    <a:pt x="94" y="19"/>
                    <a:pt x="94" y="19"/>
                  </a:cubicBezTo>
                  <a:cubicBezTo>
                    <a:pt x="94" y="19"/>
                    <a:pt x="94" y="19"/>
                    <a:pt x="95" y="19"/>
                  </a:cubicBezTo>
                  <a:cubicBezTo>
                    <a:pt x="95" y="19"/>
                    <a:pt x="95" y="19"/>
                    <a:pt x="95" y="19"/>
                  </a:cubicBezTo>
                  <a:cubicBezTo>
                    <a:pt x="96" y="18"/>
                    <a:pt x="96" y="18"/>
                    <a:pt x="97" y="18"/>
                  </a:cubicBezTo>
                  <a:cubicBezTo>
                    <a:pt x="98" y="18"/>
                    <a:pt x="99" y="18"/>
                    <a:pt x="99" y="18"/>
                  </a:cubicBezTo>
                  <a:cubicBezTo>
                    <a:pt x="101" y="18"/>
                    <a:pt x="102" y="19"/>
                    <a:pt x="103" y="19"/>
                  </a:cubicBezTo>
                  <a:cubicBezTo>
                    <a:pt x="105" y="19"/>
                    <a:pt x="106" y="20"/>
                    <a:pt x="107" y="20"/>
                  </a:cubicBezTo>
                  <a:cubicBezTo>
                    <a:pt x="108" y="21"/>
                    <a:pt x="109" y="22"/>
                    <a:pt x="110" y="23"/>
                  </a:cubicBezTo>
                  <a:cubicBezTo>
                    <a:pt x="108" y="23"/>
                    <a:pt x="108" y="23"/>
                    <a:pt x="108" y="23"/>
                  </a:cubicBezTo>
                  <a:cubicBezTo>
                    <a:pt x="108" y="22"/>
                    <a:pt x="109" y="21"/>
                    <a:pt x="109" y="19"/>
                  </a:cubicBezTo>
                  <a:cubicBezTo>
                    <a:pt x="111" y="16"/>
                    <a:pt x="111" y="16"/>
                    <a:pt x="111" y="16"/>
                  </a:cubicBezTo>
                  <a:cubicBezTo>
                    <a:pt x="114" y="13"/>
                    <a:pt x="114" y="13"/>
                    <a:pt x="114" y="13"/>
                  </a:cubicBezTo>
                  <a:cubicBezTo>
                    <a:pt x="117" y="10"/>
                    <a:pt x="117" y="10"/>
                    <a:pt x="117" y="10"/>
                  </a:cubicBezTo>
                  <a:cubicBezTo>
                    <a:pt x="120" y="7"/>
                    <a:pt x="120" y="7"/>
                    <a:pt x="120" y="7"/>
                  </a:cubicBezTo>
                  <a:cubicBezTo>
                    <a:pt x="121" y="7"/>
                    <a:pt x="122" y="6"/>
                    <a:pt x="123" y="5"/>
                  </a:cubicBezTo>
                  <a:cubicBezTo>
                    <a:pt x="124" y="4"/>
                    <a:pt x="126" y="4"/>
                    <a:pt x="127" y="3"/>
                  </a:cubicBezTo>
                  <a:cubicBezTo>
                    <a:pt x="128" y="3"/>
                    <a:pt x="129" y="2"/>
                    <a:pt x="131" y="2"/>
                  </a:cubicBezTo>
                  <a:cubicBezTo>
                    <a:pt x="132" y="1"/>
                    <a:pt x="133" y="1"/>
                    <a:pt x="134" y="1"/>
                  </a:cubicBezTo>
                  <a:cubicBezTo>
                    <a:pt x="136" y="1"/>
                    <a:pt x="137" y="1"/>
                    <a:pt x="139" y="0"/>
                  </a:cubicBezTo>
                  <a:cubicBezTo>
                    <a:pt x="140" y="0"/>
                    <a:pt x="141" y="1"/>
                    <a:pt x="143" y="1"/>
                  </a:cubicBezTo>
                  <a:cubicBezTo>
                    <a:pt x="144" y="1"/>
                    <a:pt x="145" y="1"/>
                    <a:pt x="147" y="2"/>
                  </a:cubicBezTo>
                  <a:cubicBezTo>
                    <a:pt x="148" y="3"/>
                    <a:pt x="149" y="3"/>
                    <a:pt x="150" y="4"/>
                  </a:cubicBezTo>
                  <a:cubicBezTo>
                    <a:pt x="151" y="5"/>
                    <a:pt x="152" y="6"/>
                    <a:pt x="153" y="7"/>
                  </a:cubicBezTo>
                  <a:cubicBezTo>
                    <a:pt x="154" y="9"/>
                    <a:pt x="155" y="10"/>
                    <a:pt x="155" y="11"/>
                  </a:cubicBezTo>
                  <a:cubicBezTo>
                    <a:pt x="157" y="15"/>
                    <a:pt x="157" y="15"/>
                    <a:pt x="157" y="15"/>
                  </a:cubicBezTo>
                  <a:cubicBezTo>
                    <a:pt x="154" y="14"/>
                    <a:pt x="154" y="14"/>
                    <a:pt x="154" y="14"/>
                  </a:cubicBezTo>
                  <a:cubicBezTo>
                    <a:pt x="156" y="12"/>
                    <a:pt x="156" y="12"/>
                    <a:pt x="156" y="12"/>
                  </a:cubicBezTo>
                  <a:cubicBezTo>
                    <a:pt x="157" y="11"/>
                    <a:pt x="157" y="11"/>
                    <a:pt x="158" y="10"/>
                  </a:cubicBezTo>
                  <a:cubicBezTo>
                    <a:pt x="159" y="9"/>
                    <a:pt x="160" y="9"/>
                    <a:pt x="161" y="8"/>
                  </a:cubicBezTo>
                  <a:cubicBezTo>
                    <a:pt x="162" y="8"/>
                    <a:pt x="163" y="8"/>
                    <a:pt x="164" y="7"/>
                  </a:cubicBezTo>
                  <a:cubicBezTo>
                    <a:pt x="164" y="7"/>
                    <a:pt x="165" y="7"/>
                    <a:pt x="166" y="7"/>
                  </a:cubicBezTo>
                  <a:cubicBezTo>
                    <a:pt x="167" y="6"/>
                    <a:pt x="168" y="6"/>
                    <a:pt x="169" y="6"/>
                  </a:cubicBezTo>
                  <a:cubicBezTo>
                    <a:pt x="173" y="6"/>
                    <a:pt x="173" y="6"/>
                    <a:pt x="173" y="6"/>
                  </a:cubicBezTo>
                  <a:cubicBezTo>
                    <a:pt x="176" y="7"/>
                    <a:pt x="176" y="7"/>
                    <a:pt x="176" y="7"/>
                  </a:cubicBezTo>
                  <a:cubicBezTo>
                    <a:pt x="177" y="7"/>
                    <a:pt x="178" y="7"/>
                    <a:pt x="179" y="8"/>
                  </a:cubicBezTo>
                  <a:cubicBezTo>
                    <a:pt x="179" y="8"/>
                    <a:pt x="180" y="8"/>
                    <a:pt x="181" y="9"/>
                  </a:cubicBezTo>
                  <a:cubicBezTo>
                    <a:pt x="182" y="10"/>
                    <a:pt x="183" y="10"/>
                    <a:pt x="184" y="11"/>
                  </a:cubicBezTo>
                  <a:cubicBezTo>
                    <a:pt x="185" y="12"/>
                    <a:pt x="186" y="12"/>
                    <a:pt x="186" y="13"/>
                  </a:cubicBezTo>
                  <a:cubicBezTo>
                    <a:pt x="187" y="14"/>
                    <a:pt x="187" y="15"/>
                    <a:pt x="188" y="16"/>
                  </a:cubicBezTo>
                  <a:cubicBezTo>
                    <a:pt x="188" y="17"/>
                    <a:pt x="189" y="18"/>
                    <a:pt x="189" y="19"/>
                  </a:cubicBezTo>
                  <a:cubicBezTo>
                    <a:pt x="189" y="20"/>
                    <a:pt x="190" y="21"/>
                    <a:pt x="190" y="22"/>
                  </a:cubicBezTo>
                  <a:cubicBezTo>
                    <a:pt x="190" y="25"/>
                    <a:pt x="190" y="25"/>
                    <a:pt x="190" y="25"/>
                  </a:cubicBezTo>
                  <a:cubicBezTo>
                    <a:pt x="185" y="23"/>
                    <a:pt x="185" y="23"/>
                    <a:pt x="185" y="23"/>
                  </a:cubicBezTo>
                  <a:cubicBezTo>
                    <a:pt x="187" y="22"/>
                    <a:pt x="189" y="21"/>
                    <a:pt x="191" y="20"/>
                  </a:cubicBezTo>
                  <a:cubicBezTo>
                    <a:pt x="193" y="20"/>
                    <a:pt x="195" y="19"/>
                    <a:pt x="197" y="19"/>
                  </a:cubicBezTo>
                  <a:cubicBezTo>
                    <a:pt x="200" y="19"/>
                    <a:pt x="202" y="19"/>
                    <a:pt x="204" y="19"/>
                  </a:cubicBezTo>
                  <a:cubicBezTo>
                    <a:pt x="205" y="19"/>
                    <a:pt x="206" y="19"/>
                    <a:pt x="207" y="19"/>
                  </a:cubicBezTo>
                  <a:cubicBezTo>
                    <a:pt x="208" y="20"/>
                    <a:pt x="209" y="20"/>
                    <a:pt x="211" y="21"/>
                  </a:cubicBezTo>
                  <a:cubicBezTo>
                    <a:pt x="212" y="21"/>
                    <a:pt x="213" y="22"/>
                    <a:pt x="214" y="22"/>
                  </a:cubicBezTo>
                  <a:cubicBezTo>
                    <a:pt x="215" y="23"/>
                    <a:pt x="216" y="24"/>
                    <a:pt x="216" y="24"/>
                  </a:cubicBezTo>
                  <a:cubicBezTo>
                    <a:pt x="217" y="25"/>
                    <a:pt x="218" y="26"/>
                    <a:pt x="219" y="27"/>
                  </a:cubicBezTo>
                  <a:cubicBezTo>
                    <a:pt x="219" y="28"/>
                    <a:pt x="220" y="29"/>
                    <a:pt x="220" y="30"/>
                  </a:cubicBezTo>
                  <a:cubicBezTo>
                    <a:pt x="221" y="31"/>
                    <a:pt x="221" y="32"/>
                    <a:pt x="222" y="33"/>
                  </a:cubicBezTo>
                  <a:cubicBezTo>
                    <a:pt x="222" y="34"/>
                    <a:pt x="222" y="36"/>
                    <a:pt x="222" y="37"/>
                  </a:cubicBezTo>
                  <a:cubicBezTo>
                    <a:pt x="223" y="38"/>
                    <a:pt x="223" y="39"/>
                    <a:pt x="223" y="40"/>
                  </a:cubicBezTo>
                  <a:cubicBezTo>
                    <a:pt x="223" y="43"/>
                    <a:pt x="223" y="43"/>
                    <a:pt x="223" y="43"/>
                  </a:cubicBezTo>
                  <a:cubicBezTo>
                    <a:pt x="219" y="39"/>
                    <a:pt x="219" y="39"/>
                    <a:pt x="219" y="39"/>
                  </a:cubicBezTo>
                  <a:cubicBezTo>
                    <a:pt x="221" y="39"/>
                    <a:pt x="223" y="39"/>
                    <a:pt x="226" y="39"/>
                  </a:cubicBezTo>
                  <a:cubicBezTo>
                    <a:pt x="228" y="39"/>
                    <a:pt x="230" y="38"/>
                    <a:pt x="232" y="38"/>
                  </a:cubicBezTo>
                  <a:cubicBezTo>
                    <a:pt x="236" y="38"/>
                    <a:pt x="236" y="38"/>
                    <a:pt x="236" y="38"/>
                  </a:cubicBezTo>
                  <a:cubicBezTo>
                    <a:pt x="238" y="38"/>
                    <a:pt x="239" y="39"/>
                    <a:pt x="240" y="39"/>
                  </a:cubicBezTo>
                  <a:cubicBezTo>
                    <a:pt x="244" y="40"/>
                    <a:pt x="244" y="40"/>
                    <a:pt x="244" y="40"/>
                  </a:cubicBezTo>
                  <a:cubicBezTo>
                    <a:pt x="248" y="42"/>
                    <a:pt x="248" y="42"/>
                    <a:pt x="248" y="42"/>
                  </a:cubicBezTo>
                  <a:cubicBezTo>
                    <a:pt x="248" y="42"/>
                    <a:pt x="248" y="42"/>
                    <a:pt x="248" y="42"/>
                  </a:cubicBezTo>
                  <a:cubicBezTo>
                    <a:pt x="248" y="42"/>
                    <a:pt x="248" y="42"/>
                    <a:pt x="248" y="42"/>
                  </a:cubicBezTo>
                  <a:cubicBezTo>
                    <a:pt x="248" y="42"/>
                    <a:pt x="248" y="42"/>
                    <a:pt x="248" y="42"/>
                  </a:cubicBezTo>
                  <a:cubicBezTo>
                    <a:pt x="248" y="42"/>
                    <a:pt x="248" y="42"/>
                    <a:pt x="248" y="42"/>
                  </a:cubicBezTo>
                  <a:cubicBezTo>
                    <a:pt x="248" y="42"/>
                    <a:pt x="248" y="42"/>
                    <a:pt x="248" y="42"/>
                  </a:cubicBezTo>
                  <a:cubicBezTo>
                    <a:pt x="249" y="42"/>
                    <a:pt x="249" y="42"/>
                    <a:pt x="249" y="42"/>
                  </a:cubicBezTo>
                  <a:cubicBezTo>
                    <a:pt x="249" y="43"/>
                    <a:pt x="249" y="43"/>
                    <a:pt x="249" y="43"/>
                  </a:cubicBezTo>
                  <a:cubicBezTo>
                    <a:pt x="251" y="44"/>
                    <a:pt x="251" y="44"/>
                    <a:pt x="251" y="44"/>
                  </a:cubicBezTo>
                  <a:cubicBezTo>
                    <a:pt x="252" y="44"/>
                    <a:pt x="253" y="46"/>
                    <a:pt x="254" y="47"/>
                  </a:cubicBezTo>
                  <a:cubicBezTo>
                    <a:pt x="255" y="48"/>
                    <a:pt x="255" y="49"/>
                    <a:pt x="256" y="50"/>
                  </a:cubicBezTo>
                  <a:cubicBezTo>
                    <a:pt x="257" y="51"/>
                    <a:pt x="258" y="52"/>
                    <a:pt x="258" y="53"/>
                  </a:cubicBezTo>
                  <a:cubicBezTo>
                    <a:pt x="260" y="55"/>
                    <a:pt x="261" y="57"/>
                    <a:pt x="261" y="60"/>
                  </a:cubicBezTo>
                  <a:cubicBezTo>
                    <a:pt x="263" y="63"/>
                    <a:pt x="263" y="63"/>
                    <a:pt x="263" y="63"/>
                  </a:cubicBezTo>
                  <a:cubicBezTo>
                    <a:pt x="263" y="67"/>
                    <a:pt x="263" y="67"/>
                    <a:pt x="263" y="67"/>
                  </a:cubicBezTo>
                  <a:cubicBezTo>
                    <a:pt x="263" y="68"/>
                    <a:pt x="263" y="70"/>
                    <a:pt x="263" y="71"/>
                  </a:cubicBezTo>
                  <a:cubicBezTo>
                    <a:pt x="263" y="72"/>
                    <a:pt x="263" y="72"/>
                    <a:pt x="263" y="72"/>
                  </a:cubicBezTo>
                  <a:cubicBezTo>
                    <a:pt x="263" y="72"/>
                    <a:pt x="263" y="72"/>
                    <a:pt x="263" y="72"/>
                  </a:cubicBezTo>
                  <a:cubicBezTo>
                    <a:pt x="263" y="73"/>
                    <a:pt x="263" y="73"/>
                    <a:pt x="263" y="73"/>
                  </a:cubicBezTo>
                  <a:cubicBezTo>
                    <a:pt x="263" y="73"/>
                    <a:pt x="263" y="73"/>
                    <a:pt x="263" y="73"/>
                  </a:cubicBezTo>
                  <a:cubicBezTo>
                    <a:pt x="263" y="73"/>
                    <a:pt x="263" y="73"/>
                    <a:pt x="263" y="73"/>
                  </a:cubicBezTo>
                  <a:cubicBezTo>
                    <a:pt x="263" y="73"/>
                    <a:pt x="263" y="73"/>
                    <a:pt x="263" y="73"/>
                  </a:cubicBezTo>
                  <a:cubicBezTo>
                    <a:pt x="263" y="75"/>
                    <a:pt x="263" y="75"/>
                    <a:pt x="263" y="75"/>
                  </a:cubicBezTo>
                  <a:cubicBezTo>
                    <a:pt x="263" y="76"/>
                    <a:pt x="262" y="78"/>
                    <a:pt x="262" y="79"/>
                  </a:cubicBezTo>
                  <a:cubicBezTo>
                    <a:pt x="261" y="80"/>
                    <a:pt x="261" y="81"/>
                    <a:pt x="260" y="83"/>
                  </a:cubicBezTo>
                  <a:cubicBezTo>
                    <a:pt x="260" y="84"/>
                    <a:pt x="259" y="85"/>
                    <a:pt x="258" y="86"/>
                  </a:cubicBezTo>
                  <a:cubicBezTo>
                    <a:pt x="257" y="87"/>
                    <a:pt x="256" y="88"/>
                    <a:pt x="255" y="89"/>
                  </a:cubicBezTo>
                  <a:cubicBezTo>
                    <a:pt x="254" y="90"/>
                    <a:pt x="253" y="91"/>
                    <a:pt x="252" y="91"/>
                  </a:cubicBezTo>
                  <a:cubicBezTo>
                    <a:pt x="251" y="92"/>
                    <a:pt x="250" y="93"/>
                    <a:pt x="249" y="94"/>
                  </a:cubicBezTo>
                  <a:cubicBezTo>
                    <a:pt x="248" y="94"/>
                    <a:pt x="247" y="95"/>
                    <a:pt x="246" y="95"/>
                  </a:cubicBezTo>
                  <a:cubicBezTo>
                    <a:pt x="244" y="96"/>
                    <a:pt x="244" y="96"/>
                    <a:pt x="244" y="96"/>
                  </a:cubicBezTo>
                  <a:cubicBezTo>
                    <a:pt x="244" y="96"/>
                    <a:pt x="244" y="96"/>
                    <a:pt x="244" y="96"/>
                  </a:cubicBezTo>
                  <a:cubicBezTo>
                    <a:pt x="243" y="96"/>
                    <a:pt x="243" y="96"/>
                    <a:pt x="243" y="96"/>
                  </a:cubicBezTo>
                  <a:cubicBezTo>
                    <a:pt x="243" y="96"/>
                    <a:pt x="243" y="96"/>
                    <a:pt x="243" y="96"/>
                  </a:cubicBezTo>
                  <a:cubicBezTo>
                    <a:pt x="243" y="96"/>
                    <a:pt x="243" y="96"/>
                    <a:pt x="243" y="96"/>
                  </a:cubicBezTo>
                  <a:cubicBezTo>
                    <a:pt x="242" y="97"/>
                    <a:pt x="242" y="97"/>
                    <a:pt x="242" y="97"/>
                  </a:cubicBezTo>
                  <a:cubicBezTo>
                    <a:pt x="240" y="97"/>
                    <a:pt x="240" y="97"/>
                    <a:pt x="240" y="97"/>
                  </a:cubicBezTo>
                  <a:cubicBezTo>
                    <a:pt x="239" y="97"/>
                    <a:pt x="239" y="97"/>
                    <a:pt x="238" y="97"/>
                  </a:cubicBezTo>
                  <a:cubicBezTo>
                    <a:pt x="236" y="97"/>
                    <a:pt x="235" y="97"/>
                    <a:pt x="234" y="97"/>
                  </a:cubicBezTo>
                  <a:cubicBezTo>
                    <a:pt x="231" y="96"/>
                    <a:pt x="228" y="96"/>
                    <a:pt x="226" y="95"/>
                  </a:cubicBezTo>
                  <a:cubicBezTo>
                    <a:pt x="224" y="94"/>
                    <a:pt x="222" y="93"/>
                    <a:pt x="220" y="92"/>
                  </a:cubicBezTo>
                  <a:cubicBezTo>
                    <a:pt x="225" y="89"/>
                    <a:pt x="225" y="89"/>
                    <a:pt x="225" y="89"/>
                  </a:cubicBezTo>
                  <a:cubicBezTo>
                    <a:pt x="225" y="94"/>
                    <a:pt x="225" y="94"/>
                    <a:pt x="225" y="94"/>
                  </a:cubicBezTo>
                  <a:cubicBezTo>
                    <a:pt x="225" y="95"/>
                    <a:pt x="225" y="96"/>
                    <a:pt x="224" y="97"/>
                  </a:cubicBezTo>
                  <a:cubicBezTo>
                    <a:pt x="224" y="98"/>
                    <a:pt x="224" y="99"/>
                    <a:pt x="224" y="100"/>
                  </a:cubicBezTo>
                  <a:cubicBezTo>
                    <a:pt x="224" y="101"/>
                    <a:pt x="223" y="103"/>
                    <a:pt x="223" y="104"/>
                  </a:cubicBezTo>
                  <a:cubicBezTo>
                    <a:pt x="222" y="105"/>
                    <a:pt x="222" y="106"/>
                    <a:pt x="221" y="106"/>
                  </a:cubicBezTo>
                  <a:cubicBezTo>
                    <a:pt x="220" y="107"/>
                    <a:pt x="220" y="108"/>
                    <a:pt x="219" y="109"/>
                  </a:cubicBezTo>
                  <a:cubicBezTo>
                    <a:pt x="218" y="110"/>
                    <a:pt x="217" y="110"/>
                    <a:pt x="216" y="111"/>
                  </a:cubicBezTo>
                  <a:cubicBezTo>
                    <a:pt x="215" y="112"/>
                    <a:pt x="215" y="112"/>
                    <a:pt x="215" y="112"/>
                  </a:cubicBezTo>
                  <a:cubicBezTo>
                    <a:pt x="214" y="112"/>
                    <a:pt x="214" y="112"/>
                    <a:pt x="214" y="112"/>
                  </a:cubicBezTo>
                  <a:cubicBezTo>
                    <a:pt x="214" y="112"/>
                    <a:pt x="214" y="112"/>
                    <a:pt x="214" y="112"/>
                  </a:cubicBezTo>
                  <a:cubicBezTo>
                    <a:pt x="214" y="112"/>
                    <a:pt x="214" y="112"/>
                    <a:pt x="214" y="112"/>
                  </a:cubicBezTo>
                  <a:cubicBezTo>
                    <a:pt x="214" y="112"/>
                    <a:pt x="214" y="112"/>
                    <a:pt x="214" y="112"/>
                  </a:cubicBezTo>
                  <a:cubicBezTo>
                    <a:pt x="213" y="113"/>
                    <a:pt x="213" y="113"/>
                    <a:pt x="213" y="113"/>
                  </a:cubicBezTo>
                  <a:cubicBezTo>
                    <a:pt x="212" y="113"/>
                    <a:pt x="212" y="113"/>
                    <a:pt x="210" y="114"/>
                  </a:cubicBezTo>
                  <a:cubicBezTo>
                    <a:pt x="209" y="114"/>
                    <a:pt x="208" y="114"/>
                    <a:pt x="207" y="114"/>
                  </a:cubicBezTo>
                  <a:cubicBezTo>
                    <a:pt x="206" y="114"/>
                    <a:pt x="205" y="114"/>
                    <a:pt x="204" y="114"/>
                  </a:cubicBezTo>
                  <a:cubicBezTo>
                    <a:pt x="203" y="114"/>
                    <a:pt x="202" y="114"/>
                    <a:pt x="201" y="113"/>
                  </a:cubicBezTo>
                  <a:cubicBezTo>
                    <a:pt x="200" y="113"/>
                    <a:pt x="199" y="113"/>
                    <a:pt x="198" y="112"/>
                  </a:cubicBezTo>
                  <a:cubicBezTo>
                    <a:pt x="196" y="111"/>
                    <a:pt x="194" y="110"/>
                    <a:pt x="193" y="109"/>
                  </a:cubicBezTo>
                  <a:cubicBezTo>
                    <a:pt x="197" y="107"/>
                    <a:pt x="197" y="107"/>
                    <a:pt x="197" y="107"/>
                  </a:cubicBezTo>
                  <a:cubicBezTo>
                    <a:pt x="196" y="110"/>
                    <a:pt x="196" y="110"/>
                    <a:pt x="196" y="110"/>
                  </a:cubicBezTo>
                  <a:cubicBezTo>
                    <a:pt x="196" y="111"/>
                    <a:pt x="196" y="112"/>
                    <a:pt x="195" y="113"/>
                  </a:cubicBezTo>
                  <a:cubicBezTo>
                    <a:pt x="195" y="114"/>
                    <a:pt x="194" y="115"/>
                    <a:pt x="193" y="116"/>
                  </a:cubicBezTo>
                  <a:cubicBezTo>
                    <a:pt x="192" y="117"/>
                    <a:pt x="191" y="118"/>
                    <a:pt x="190" y="119"/>
                  </a:cubicBezTo>
                  <a:cubicBezTo>
                    <a:pt x="189" y="119"/>
                    <a:pt x="188" y="120"/>
                    <a:pt x="187" y="120"/>
                  </a:cubicBezTo>
                  <a:cubicBezTo>
                    <a:pt x="186" y="120"/>
                    <a:pt x="185" y="120"/>
                    <a:pt x="184" y="120"/>
                  </a:cubicBezTo>
                  <a:cubicBezTo>
                    <a:pt x="183" y="120"/>
                    <a:pt x="182" y="121"/>
                    <a:pt x="181" y="120"/>
                  </a:cubicBezTo>
                  <a:cubicBezTo>
                    <a:pt x="180" y="120"/>
                    <a:pt x="179" y="120"/>
                    <a:pt x="178" y="120"/>
                  </a:cubicBezTo>
                  <a:cubicBezTo>
                    <a:pt x="177" y="120"/>
                    <a:pt x="176" y="120"/>
                    <a:pt x="175" y="119"/>
                  </a:cubicBezTo>
                  <a:cubicBezTo>
                    <a:pt x="174" y="119"/>
                    <a:pt x="173" y="119"/>
                    <a:pt x="172" y="119"/>
                  </a:cubicBezTo>
                  <a:cubicBezTo>
                    <a:pt x="170" y="118"/>
                    <a:pt x="168" y="117"/>
                    <a:pt x="166" y="116"/>
                  </a:cubicBezTo>
                  <a:cubicBezTo>
                    <a:pt x="164" y="115"/>
                    <a:pt x="163" y="114"/>
                    <a:pt x="161" y="113"/>
                  </a:cubicBezTo>
                  <a:cubicBezTo>
                    <a:pt x="159" y="111"/>
                    <a:pt x="158" y="110"/>
                    <a:pt x="157" y="108"/>
                  </a:cubicBezTo>
                  <a:cubicBezTo>
                    <a:pt x="157" y="108"/>
                    <a:pt x="157" y="108"/>
                    <a:pt x="157" y="108"/>
                  </a:cubicBezTo>
                  <a:cubicBezTo>
                    <a:pt x="158" y="108"/>
                    <a:pt x="158" y="108"/>
                    <a:pt x="158" y="108"/>
                  </a:cubicBezTo>
                  <a:cubicBezTo>
                    <a:pt x="158" y="108"/>
                    <a:pt x="158" y="108"/>
                    <a:pt x="158" y="108"/>
                  </a:cubicBezTo>
                  <a:cubicBezTo>
                    <a:pt x="159" y="109"/>
                    <a:pt x="160" y="110"/>
                    <a:pt x="162" y="111"/>
                  </a:cubicBezTo>
                  <a:cubicBezTo>
                    <a:pt x="164" y="113"/>
                    <a:pt x="165" y="113"/>
                    <a:pt x="167" y="114"/>
                  </a:cubicBezTo>
                  <a:cubicBezTo>
                    <a:pt x="169" y="115"/>
                    <a:pt x="171" y="115"/>
                    <a:pt x="172" y="116"/>
                  </a:cubicBezTo>
                  <a:cubicBezTo>
                    <a:pt x="173" y="116"/>
                    <a:pt x="174" y="116"/>
                    <a:pt x="175" y="117"/>
                  </a:cubicBezTo>
                  <a:cubicBezTo>
                    <a:pt x="176" y="117"/>
                    <a:pt x="177" y="117"/>
                    <a:pt x="178" y="117"/>
                  </a:cubicBezTo>
                  <a:cubicBezTo>
                    <a:pt x="179" y="117"/>
                    <a:pt x="180" y="117"/>
                    <a:pt x="181" y="117"/>
                  </a:cubicBezTo>
                  <a:cubicBezTo>
                    <a:pt x="182" y="117"/>
                    <a:pt x="182" y="117"/>
                    <a:pt x="183" y="117"/>
                  </a:cubicBezTo>
                  <a:cubicBezTo>
                    <a:pt x="184" y="117"/>
                    <a:pt x="185" y="116"/>
                    <a:pt x="186" y="116"/>
                  </a:cubicBezTo>
                  <a:cubicBezTo>
                    <a:pt x="187" y="116"/>
                    <a:pt x="187" y="115"/>
                    <a:pt x="188" y="115"/>
                  </a:cubicBezTo>
                  <a:cubicBezTo>
                    <a:pt x="189" y="115"/>
                    <a:pt x="189" y="114"/>
                    <a:pt x="190" y="113"/>
                  </a:cubicBezTo>
                  <a:cubicBezTo>
                    <a:pt x="190" y="113"/>
                    <a:pt x="191" y="112"/>
                    <a:pt x="191" y="111"/>
                  </a:cubicBezTo>
                  <a:cubicBezTo>
                    <a:pt x="191" y="111"/>
                    <a:pt x="192" y="110"/>
                    <a:pt x="192" y="109"/>
                  </a:cubicBezTo>
                  <a:cubicBezTo>
                    <a:pt x="192" y="107"/>
                    <a:pt x="192" y="107"/>
                    <a:pt x="192" y="107"/>
                  </a:cubicBezTo>
                  <a:cubicBezTo>
                    <a:pt x="192" y="105"/>
                    <a:pt x="193" y="104"/>
                    <a:pt x="195" y="104"/>
                  </a:cubicBezTo>
                  <a:cubicBezTo>
                    <a:pt x="195" y="104"/>
                    <a:pt x="195" y="105"/>
                    <a:pt x="196" y="105"/>
                  </a:cubicBezTo>
                  <a:cubicBezTo>
                    <a:pt x="197" y="106"/>
                    <a:pt x="199" y="107"/>
                    <a:pt x="200" y="107"/>
                  </a:cubicBezTo>
                  <a:cubicBezTo>
                    <a:pt x="201" y="107"/>
                    <a:pt x="201" y="108"/>
                    <a:pt x="202" y="108"/>
                  </a:cubicBezTo>
                  <a:cubicBezTo>
                    <a:pt x="203" y="108"/>
                    <a:pt x="204" y="108"/>
                    <a:pt x="204" y="108"/>
                  </a:cubicBezTo>
                  <a:cubicBezTo>
                    <a:pt x="205" y="108"/>
                    <a:pt x="206" y="108"/>
                    <a:pt x="207" y="108"/>
                  </a:cubicBezTo>
                  <a:cubicBezTo>
                    <a:pt x="207" y="108"/>
                    <a:pt x="208" y="108"/>
                    <a:pt x="208" y="108"/>
                  </a:cubicBezTo>
                  <a:cubicBezTo>
                    <a:pt x="209" y="108"/>
                    <a:pt x="210" y="107"/>
                    <a:pt x="211" y="107"/>
                  </a:cubicBezTo>
                  <a:cubicBezTo>
                    <a:pt x="211" y="107"/>
                    <a:pt x="211" y="107"/>
                    <a:pt x="211" y="107"/>
                  </a:cubicBezTo>
                  <a:cubicBezTo>
                    <a:pt x="211" y="107"/>
                    <a:pt x="211" y="107"/>
                    <a:pt x="211" y="107"/>
                  </a:cubicBezTo>
                  <a:cubicBezTo>
                    <a:pt x="211" y="107"/>
                    <a:pt x="211" y="107"/>
                    <a:pt x="211" y="107"/>
                  </a:cubicBezTo>
                  <a:cubicBezTo>
                    <a:pt x="211" y="107"/>
                    <a:pt x="211" y="107"/>
                    <a:pt x="211" y="107"/>
                  </a:cubicBezTo>
                  <a:cubicBezTo>
                    <a:pt x="211" y="107"/>
                    <a:pt x="211" y="107"/>
                    <a:pt x="211" y="107"/>
                  </a:cubicBezTo>
                  <a:cubicBezTo>
                    <a:pt x="211" y="107"/>
                    <a:pt x="211" y="107"/>
                    <a:pt x="211" y="107"/>
                  </a:cubicBezTo>
                  <a:cubicBezTo>
                    <a:pt x="211" y="106"/>
                    <a:pt x="211" y="106"/>
                    <a:pt x="211" y="106"/>
                  </a:cubicBezTo>
                  <a:cubicBezTo>
                    <a:pt x="212" y="106"/>
                    <a:pt x="212" y="106"/>
                    <a:pt x="212" y="106"/>
                  </a:cubicBezTo>
                  <a:cubicBezTo>
                    <a:pt x="213" y="106"/>
                    <a:pt x="213" y="106"/>
                    <a:pt x="213" y="106"/>
                  </a:cubicBezTo>
                  <a:cubicBezTo>
                    <a:pt x="213" y="105"/>
                    <a:pt x="214" y="105"/>
                    <a:pt x="214" y="104"/>
                  </a:cubicBezTo>
                  <a:cubicBezTo>
                    <a:pt x="215" y="104"/>
                    <a:pt x="215" y="103"/>
                    <a:pt x="216" y="103"/>
                  </a:cubicBezTo>
                  <a:cubicBezTo>
                    <a:pt x="216" y="102"/>
                    <a:pt x="216" y="102"/>
                    <a:pt x="216" y="101"/>
                  </a:cubicBezTo>
                  <a:cubicBezTo>
                    <a:pt x="217" y="100"/>
                    <a:pt x="217" y="100"/>
                    <a:pt x="217" y="99"/>
                  </a:cubicBezTo>
                  <a:cubicBezTo>
                    <a:pt x="217" y="98"/>
                    <a:pt x="217" y="97"/>
                    <a:pt x="217" y="96"/>
                  </a:cubicBezTo>
                  <a:cubicBezTo>
                    <a:pt x="217" y="96"/>
                    <a:pt x="218" y="95"/>
                    <a:pt x="218" y="94"/>
                  </a:cubicBezTo>
                  <a:cubicBezTo>
                    <a:pt x="218" y="89"/>
                    <a:pt x="218" y="89"/>
                    <a:pt x="218" y="89"/>
                  </a:cubicBezTo>
                  <a:cubicBezTo>
                    <a:pt x="218" y="87"/>
                    <a:pt x="220" y="85"/>
                    <a:pt x="222" y="85"/>
                  </a:cubicBezTo>
                  <a:cubicBezTo>
                    <a:pt x="222" y="85"/>
                    <a:pt x="222" y="85"/>
                    <a:pt x="222" y="85"/>
                  </a:cubicBezTo>
                  <a:cubicBezTo>
                    <a:pt x="223" y="85"/>
                    <a:pt x="223" y="85"/>
                    <a:pt x="223" y="85"/>
                  </a:cubicBezTo>
                  <a:cubicBezTo>
                    <a:pt x="225" y="86"/>
                    <a:pt x="227" y="87"/>
                    <a:pt x="229" y="88"/>
                  </a:cubicBezTo>
                  <a:cubicBezTo>
                    <a:pt x="231" y="88"/>
                    <a:pt x="233" y="89"/>
                    <a:pt x="235" y="89"/>
                  </a:cubicBezTo>
                  <a:cubicBezTo>
                    <a:pt x="236" y="89"/>
                    <a:pt x="237" y="89"/>
                    <a:pt x="237" y="89"/>
                  </a:cubicBezTo>
                  <a:cubicBezTo>
                    <a:pt x="238" y="89"/>
                    <a:pt x="238" y="89"/>
                    <a:pt x="238" y="89"/>
                  </a:cubicBezTo>
                  <a:cubicBezTo>
                    <a:pt x="240" y="89"/>
                    <a:pt x="240" y="89"/>
                    <a:pt x="240" y="89"/>
                  </a:cubicBezTo>
                  <a:cubicBezTo>
                    <a:pt x="241" y="89"/>
                    <a:pt x="241" y="89"/>
                    <a:pt x="241" y="89"/>
                  </a:cubicBezTo>
                  <a:cubicBezTo>
                    <a:pt x="241" y="88"/>
                    <a:pt x="241" y="88"/>
                    <a:pt x="241" y="88"/>
                  </a:cubicBezTo>
                  <a:cubicBezTo>
                    <a:pt x="241" y="88"/>
                    <a:pt x="241" y="88"/>
                    <a:pt x="241" y="88"/>
                  </a:cubicBezTo>
                  <a:cubicBezTo>
                    <a:pt x="241" y="88"/>
                    <a:pt x="241" y="88"/>
                    <a:pt x="241" y="88"/>
                  </a:cubicBezTo>
                  <a:cubicBezTo>
                    <a:pt x="241" y="88"/>
                    <a:pt x="241" y="88"/>
                    <a:pt x="241" y="88"/>
                  </a:cubicBezTo>
                  <a:cubicBezTo>
                    <a:pt x="241" y="88"/>
                    <a:pt x="241" y="88"/>
                    <a:pt x="241" y="88"/>
                  </a:cubicBezTo>
                  <a:cubicBezTo>
                    <a:pt x="241" y="88"/>
                    <a:pt x="241" y="88"/>
                    <a:pt x="241" y="88"/>
                  </a:cubicBezTo>
                  <a:cubicBezTo>
                    <a:pt x="242" y="88"/>
                    <a:pt x="242" y="88"/>
                    <a:pt x="242" y="88"/>
                  </a:cubicBezTo>
                  <a:cubicBezTo>
                    <a:pt x="243" y="88"/>
                    <a:pt x="244" y="87"/>
                    <a:pt x="245" y="87"/>
                  </a:cubicBezTo>
                  <a:cubicBezTo>
                    <a:pt x="246" y="86"/>
                    <a:pt x="247" y="85"/>
                    <a:pt x="247" y="85"/>
                  </a:cubicBezTo>
                  <a:cubicBezTo>
                    <a:pt x="248" y="84"/>
                    <a:pt x="249" y="84"/>
                    <a:pt x="249" y="83"/>
                  </a:cubicBezTo>
                  <a:cubicBezTo>
                    <a:pt x="250" y="82"/>
                    <a:pt x="251" y="82"/>
                    <a:pt x="251" y="81"/>
                  </a:cubicBezTo>
                  <a:cubicBezTo>
                    <a:pt x="252" y="80"/>
                    <a:pt x="252" y="79"/>
                    <a:pt x="253" y="78"/>
                  </a:cubicBezTo>
                  <a:cubicBezTo>
                    <a:pt x="253" y="78"/>
                    <a:pt x="254" y="77"/>
                    <a:pt x="254" y="76"/>
                  </a:cubicBezTo>
                  <a:cubicBezTo>
                    <a:pt x="254" y="75"/>
                    <a:pt x="254" y="75"/>
                    <a:pt x="254" y="75"/>
                  </a:cubicBezTo>
                  <a:cubicBezTo>
                    <a:pt x="254" y="75"/>
                    <a:pt x="255" y="74"/>
                    <a:pt x="255" y="74"/>
                  </a:cubicBezTo>
                  <a:cubicBezTo>
                    <a:pt x="255" y="72"/>
                    <a:pt x="255" y="72"/>
                    <a:pt x="255" y="72"/>
                  </a:cubicBezTo>
                  <a:cubicBezTo>
                    <a:pt x="255" y="72"/>
                    <a:pt x="255" y="72"/>
                    <a:pt x="255" y="72"/>
                  </a:cubicBezTo>
                  <a:cubicBezTo>
                    <a:pt x="255" y="71"/>
                    <a:pt x="255" y="71"/>
                    <a:pt x="255" y="71"/>
                  </a:cubicBezTo>
                  <a:cubicBezTo>
                    <a:pt x="255" y="71"/>
                    <a:pt x="255" y="71"/>
                    <a:pt x="255" y="71"/>
                  </a:cubicBezTo>
                  <a:cubicBezTo>
                    <a:pt x="255" y="71"/>
                    <a:pt x="255" y="71"/>
                    <a:pt x="255" y="71"/>
                  </a:cubicBezTo>
                  <a:cubicBezTo>
                    <a:pt x="255" y="71"/>
                    <a:pt x="255" y="72"/>
                    <a:pt x="255" y="72"/>
                  </a:cubicBezTo>
                  <a:cubicBezTo>
                    <a:pt x="255" y="72"/>
                    <a:pt x="255" y="72"/>
                    <a:pt x="255" y="72"/>
                  </a:cubicBezTo>
                  <a:cubicBezTo>
                    <a:pt x="255" y="71"/>
                    <a:pt x="255" y="71"/>
                    <a:pt x="255" y="71"/>
                  </a:cubicBezTo>
                  <a:cubicBezTo>
                    <a:pt x="255" y="70"/>
                    <a:pt x="255" y="69"/>
                    <a:pt x="255" y="68"/>
                  </a:cubicBezTo>
                  <a:cubicBezTo>
                    <a:pt x="254" y="65"/>
                    <a:pt x="254" y="65"/>
                    <a:pt x="254" y="65"/>
                  </a:cubicBezTo>
                  <a:cubicBezTo>
                    <a:pt x="253" y="62"/>
                    <a:pt x="253" y="62"/>
                    <a:pt x="253" y="62"/>
                  </a:cubicBezTo>
                  <a:cubicBezTo>
                    <a:pt x="253" y="61"/>
                    <a:pt x="252" y="59"/>
                    <a:pt x="251" y="57"/>
                  </a:cubicBezTo>
                  <a:cubicBezTo>
                    <a:pt x="251" y="56"/>
                    <a:pt x="250" y="55"/>
                    <a:pt x="249" y="55"/>
                  </a:cubicBezTo>
                  <a:cubicBezTo>
                    <a:pt x="249" y="54"/>
                    <a:pt x="248" y="53"/>
                    <a:pt x="248" y="52"/>
                  </a:cubicBezTo>
                  <a:cubicBezTo>
                    <a:pt x="247" y="52"/>
                    <a:pt x="247" y="51"/>
                    <a:pt x="246" y="51"/>
                  </a:cubicBezTo>
                  <a:cubicBezTo>
                    <a:pt x="244" y="50"/>
                    <a:pt x="244" y="50"/>
                    <a:pt x="244" y="50"/>
                  </a:cubicBezTo>
                  <a:cubicBezTo>
                    <a:pt x="244" y="49"/>
                    <a:pt x="244" y="49"/>
                    <a:pt x="244" y="49"/>
                  </a:cubicBezTo>
                  <a:cubicBezTo>
                    <a:pt x="243" y="49"/>
                    <a:pt x="243" y="49"/>
                    <a:pt x="243" y="49"/>
                  </a:cubicBezTo>
                  <a:cubicBezTo>
                    <a:pt x="244" y="49"/>
                    <a:pt x="244" y="49"/>
                    <a:pt x="244" y="49"/>
                  </a:cubicBezTo>
                  <a:cubicBezTo>
                    <a:pt x="244" y="49"/>
                    <a:pt x="244" y="49"/>
                    <a:pt x="244" y="49"/>
                  </a:cubicBezTo>
                  <a:cubicBezTo>
                    <a:pt x="244" y="49"/>
                    <a:pt x="244" y="49"/>
                    <a:pt x="244" y="49"/>
                  </a:cubicBezTo>
                  <a:cubicBezTo>
                    <a:pt x="244" y="49"/>
                    <a:pt x="244" y="49"/>
                    <a:pt x="244" y="49"/>
                  </a:cubicBezTo>
                  <a:cubicBezTo>
                    <a:pt x="243" y="49"/>
                    <a:pt x="243" y="49"/>
                    <a:pt x="243" y="49"/>
                  </a:cubicBezTo>
                  <a:cubicBezTo>
                    <a:pt x="241" y="47"/>
                    <a:pt x="241" y="47"/>
                    <a:pt x="241" y="47"/>
                  </a:cubicBezTo>
                  <a:cubicBezTo>
                    <a:pt x="238" y="47"/>
                    <a:pt x="238" y="47"/>
                    <a:pt x="238" y="47"/>
                  </a:cubicBezTo>
                  <a:cubicBezTo>
                    <a:pt x="236" y="46"/>
                    <a:pt x="236" y="46"/>
                    <a:pt x="236" y="46"/>
                  </a:cubicBezTo>
                  <a:cubicBezTo>
                    <a:pt x="233" y="46"/>
                    <a:pt x="233" y="46"/>
                    <a:pt x="233" y="46"/>
                  </a:cubicBezTo>
                  <a:cubicBezTo>
                    <a:pt x="231" y="46"/>
                    <a:pt x="228" y="46"/>
                    <a:pt x="226" y="47"/>
                  </a:cubicBezTo>
                  <a:cubicBezTo>
                    <a:pt x="224" y="47"/>
                    <a:pt x="222" y="47"/>
                    <a:pt x="219" y="47"/>
                  </a:cubicBezTo>
                  <a:cubicBezTo>
                    <a:pt x="217" y="47"/>
                    <a:pt x="215" y="45"/>
                    <a:pt x="215" y="43"/>
                  </a:cubicBezTo>
                  <a:cubicBezTo>
                    <a:pt x="215" y="43"/>
                    <a:pt x="215" y="43"/>
                    <a:pt x="215" y="43"/>
                  </a:cubicBezTo>
                  <a:cubicBezTo>
                    <a:pt x="215" y="40"/>
                    <a:pt x="215" y="40"/>
                    <a:pt x="215" y="40"/>
                  </a:cubicBezTo>
                  <a:cubicBezTo>
                    <a:pt x="215" y="39"/>
                    <a:pt x="215" y="39"/>
                    <a:pt x="215" y="38"/>
                  </a:cubicBezTo>
                  <a:cubicBezTo>
                    <a:pt x="215" y="37"/>
                    <a:pt x="215" y="36"/>
                    <a:pt x="215" y="35"/>
                  </a:cubicBezTo>
                  <a:cubicBezTo>
                    <a:pt x="214" y="35"/>
                    <a:pt x="214" y="34"/>
                    <a:pt x="214" y="33"/>
                  </a:cubicBezTo>
                  <a:cubicBezTo>
                    <a:pt x="214" y="33"/>
                    <a:pt x="213" y="32"/>
                    <a:pt x="213" y="31"/>
                  </a:cubicBezTo>
                  <a:cubicBezTo>
                    <a:pt x="212" y="31"/>
                    <a:pt x="212" y="30"/>
                    <a:pt x="211" y="30"/>
                  </a:cubicBezTo>
                  <a:cubicBezTo>
                    <a:pt x="211" y="29"/>
                    <a:pt x="210" y="29"/>
                    <a:pt x="210" y="28"/>
                  </a:cubicBezTo>
                  <a:cubicBezTo>
                    <a:pt x="209" y="28"/>
                    <a:pt x="208" y="27"/>
                    <a:pt x="208" y="27"/>
                  </a:cubicBezTo>
                  <a:cubicBezTo>
                    <a:pt x="207" y="27"/>
                    <a:pt x="206" y="26"/>
                    <a:pt x="206" y="26"/>
                  </a:cubicBezTo>
                  <a:cubicBezTo>
                    <a:pt x="205" y="26"/>
                    <a:pt x="204" y="26"/>
                    <a:pt x="203" y="26"/>
                  </a:cubicBezTo>
                  <a:cubicBezTo>
                    <a:pt x="202" y="25"/>
                    <a:pt x="200" y="25"/>
                    <a:pt x="198" y="25"/>
                  </a:cubicBezTo>
                  <a:cubicBezTo>
                    <a:pt x="196" y="26"/>
                    <a:pt x="195" y="26"/>
                    <a:pt x="193" y="26"/>
                  </a:cubicBezTo>
                  <a:cubicBezTo>
                    <a:pt x="191" y="27"/>
                    <a:pt x="190" y="27"/>
                    <a:pt x="188" y="28"/>
                  </a:cubicBezTo>
                  <a:cubicBezTo>
                    <a:pt x="188" y="28"/>
                    <a:pt x="188" y="28"/>
                    <a:pt x="188" y="28"/>
                  </a:cubicBezTo>
                  <a:cubicBezTo>
                    <a:pt x="186" y="29"/>
                    <a:pt x="185" y="28"/>
                    <a:pt x="184" y="26"/>
                  </a:cubicBezTo>
                  <a:cubicBezTo>
                    <a:pt x="184" y="26"/>
                    <a:pt x="184" y="25"/>
                    <a:pt x="184" y="25"/>
                  </a:cubicBezTo>
                  <a:cubicBezTo>
                    <a:pt x="184" y="23"/>
                    <a:pt x="184" y="23"/>
                    <a:pt x="184" y="23"/>
                  </a:cubicBezTo>
                  <a:cubicBezTo>
                    <a:pt x="184" y="22"/>
                    <a:pt x="184" y="21"/>
                    <a:pt x="184" y="20"/>
                  </a:cubicBezTo>
                  <a:cubicBezTo>
                    <a:pt x="184" y="20"/>
                    <a:pt x="183" y="19"/>
                    <a:pt x="183" y="18"/>
                  </a:cubicBezTo>
                  <a:cubicBezTo>
                    <a:pt x="183" y="18"/>
                    <a:pt x="182" y="17"/>
                    <a:pt x="182" y="16"/>
                  </a:cubicBezTo>
                  <a:cubicBezTo>
                    <a:pt x="182" y="16"/>
                    <a:pt x="181" y="15"/>
                    <a:pt x="180" y="15"/>
                  </a:cubicBezTo>
                  <a:cubicBezTo>
                    <a:pt x="180" y="14"/>
                    <a:pt x="179" y="14"/>
                    <a:pt x="179" y="13"/>
                  </a:cubicBezTo>
                  <a:cubicBezTo>
                    <a:pt x="178" y="13"/>
                    <a:pt x="177" y="12"/>
                    <a:pt x="177" y="12"/>
                  </a:cubicBezTo>
                  <a:cubicBezTo>
                    <a:pt x="174" y="11"/>
                    <a:pt x="174" y="11"/>
                    <a:pt x="174" y="11"/>
                  </a:cubicBezTo>
                  <a:cubicBezTo>
                    <a:pt x="172" y="11"/>
                    <a:pt x="172" y="11"/>
                    <a:pt x="172" y="11"/>
                  </a:cubicBezTo>
                  <a:cubicBezTo>
                    <a:pt x="170" y="10"/>
                    <a:pt x="170" y="10"/>
                    <a:pt x="170" y="10"/>
                  </a:cubicBezTo>
                  <a:cubicBezTo>
                    <a:pt x="167" y="11"/>
                    <a:pt x="167" y="11"/>
                    <a:pt x="167" y="11"/>
                  </a:cubicBezTo>
                  <a:cubicBezTo>
                    <a:pt x="165" y="11"/>
                    <a:pt x="165" y="11"/>
                    <a:pt x="165" y="11"/>
                  </a:cubicBezTo>
                  <a:cubicBezTo>
                    <a:pt x="162" y="12"/>
                    <a:pt x="162" y="12"/>
                    <a:pt x="162" y="12"/>
                  </a:cubicBezTo>
                  <a:cubicBezTo>
                    <a:pt x="160" y="13"/>
                    <a:pt x="160" y="13"/>
                    <a:pt x="160" y="13"/>
                  </a:cubicBezTo>
                  <a:cubicBezTo>
                    <a:pt x="158" y="14"/>
                    <a:pt x="158" y="14"/>
                    <a:pt x="158" y="14"/>
                  </a:cubicBezTo>
                  <a:cubicBezTo>
                    <a:pt x="156" y="16"/>
                    <a:pt x="156" y="16"/>
                    <a:pt x="156" y="16"/>
                  </a:cubicBezTo>
                  <a:cubicBezTo>
                    <a:pt x="156" y="16"/>
                    <a:pt x="156" y="16"/>
                    <a:pt x="156" y="16"/>
                  </a:cubicBezTo>
                  <a:cubicBezTo>
                    <a:pt x="156" y="17"/>
                    <a:pt x="155" y="17"/>
                    <a:pt x="154" y="16"/>
                  </a:cubicBezTo>
                  <a:cubicBezTo>
                    <a:pt x="154" y="16"/>
                    <a:pt x="154" y="16"/>
                    <a:pt x="154" y="16"/>
                  </a:cubicBezTo>
                  <a:cubicBezTo>
                    <a:pt x="152" y="12"/>
                    <a:pt x="152" y="12"/>
                    <a:pt x="152" y="12"/>
                  </a:cubicBezTo>
                  <a:cubicBezTo>
                    <a:pt x="152" y="11"/>
                    <a:pt x="151" y="10"/>
                    <a:pt x="151" y="9"/>
                  </a:cubicBezTo>
                  <a:cubicBezTo>
                    <a:pt x="150" y="8"/>
                    <a:pt x="149" y="7"/>
                    <a:pt x="148" y="6"/>
                  </a:cubicBezTo>
                  <a:cubicBezTo>
                    <a:pt x="148" y="6"/>
                    <a:pt x="146" y="5"/>
                    <a:pt x="146" y="4"/>
                  </a:cubicBezTo>
                  <a:cubicBezTo>
                    <a:pt x="144" y="4"/>
                    <a:pt x="143" y="4"/>
                    <a:pt x="142" y="3"/>
                  </a:cubicBezTo>
                  <a:cubicBezTo>
                    <a:pt x="141" y="3"/>
                    <a:pt x="140" y="3"/>
                    <a:pt x="139" y="3"/>
                  </a:cubicBezTo>
                  <a:cubicBezTo>
                    <a:pt x="137" y="3"/>
                    <a:pt x="136" y="3"/>
                    <a:pt x="135" y="3"/>
                  </a:cubicBezTo>
                  <a:cubicBezTo>
                    <a:pt x="134" y="4"/>
                    <a:pt x="132" y="4"/>
                    <a:pt x="131" y="4"/>
                  </a:cubicBezTo>
                  <a:cubicBezTo>
                    <a:pt x="130" y="5"/>
                    <a:pt x="129" y="5"/>
                    <a:pt x="128" y="6"/>
                  </a:cubicBezTo>
                  <a:cubicBezTo>
                    <a:pt x="127" y="6"/>
                    <a:pt x="125" y="7"/>
                    <a:pt x="124" y="7"/>
                  </a:cubicBezTo>
                  <a:cubicBezTo>
                    <a:pt x="123" y="8"/>
                    <a:pt x="122" y="9"/>
                    <a:pt x="121" y="9"/>
                  </a:cubicBezTo>
                  <a:cubicBezTo>
                    <a:pt x="118" y="12"/>
                    <a:pt x="118" y="12"/>
                    <a:pt x="118" y="12"/>
                  </a:cubicBezTo>
                  <a:cubicBezTo>
                    <a:pt x="116" y="15"/>
                    <a:pt x="116" y="15"/>
                    <a:pt x="116" y="15"/>
                  </a:cubicBezTo>
                  <a:cubicBezTo>
                    <a:pt x="114" y="18"/>
                    <a:pt x="114" y="18"/>
                    <a:pt x="114" y="18"/>
                  </a:cubicBezTo>
                  <a:cubicBezTo>
                    <a:pt x="112" y="21"/>
                    <a:pt x="112" y="21"/>
                    <a:pt x="112" y="21"/>
                  </a:cubicBezTo>
                  <a:cubicBezTo>
                    <a:pt x="111" y="24"/>
                    <a:pt x="111" y="24"/>
                    <a:pt x="111" y="24"/>
                  </a:cubicBezTo>
                  <a:cubicBezTo>
                    <a:pt x="110" y="25"/>
                    <a:pt x="109" y="25"/>
                    <a:pt x="109" y="25"/>
                  </a:cubicBezTo>
                  <a:cubicBezTo>
                    <a:pt x="108" y="25"/>
                    <a:pt x="108" y="25"/>
                    <a:pt x="108" y="25"/>
                  </a:cubicBezTo>
                  <a:cubicBezTo>
                    <a:pt x="108" y="25"/>
                    <a:pt x="108" y="25"/>
                    <a:pt x="108" y="25"/>
                  </a:cubicBezTo>
                  <a:cubicBezTo>
                    <a:pt x="107" y="24"/>
                    <a:pt x="107" y="24"/>
                    <a:pt x="106" y="23"/>
                  </a:cubicBezTo>
                  <a:cubicBezTo>
                    <a:pt x="105" y="23"/>
                    <a:pt x="104" y="23"/>
                    <a:pt x="102" y="22"/>
                  </a:cubicBezTo>
                  <a:cubicBezTo>
                    <a:pt x="101" y="22"/>
                    <a:pt x="100" y="22"/>
                    <a:pt x="99" y="22"/>
                  </a:cubicBezTo>
                  <a:cubicBezTo>
                    <a:pt x="99" y="22"/>
                    <a:pt x="98" y="22"/>
                    <a:pt x="98" y="22"/>
                  </a:cubicBezTo>
                  <a:cubicBezTo>
                    <a:pt x="98" y="22"/>
                    <a:pt x="97" y="22"/>
                    <a:pt x="97" y="23"/>
                  </a:cubicBezTo>
                  <a:cubicBezTo>
                    <a:pt x="96" y="23"/>
                    <a:pt x="96" y="23"/>
                    <a:pt x="96" y="23"/>
                  </a:cubicBezTo>
                  <a:cubicBezTo>
                    <a:pt x="96" y="23"/>
                    <a:pt x="96" y="23"/>
                    <a:pt x="96" y="23"/>
                  </a:cubicBezTo>
                  <a:cubicBezTo>
                    <a:pt x="96" y="23"/>
                    <a:pt x="96" y="23"/>
                    <a:pt x="96" y="23"/>
                  </a:cubicBezTo>
                  <a:cubicBezTo>
                    <a:pt x="95" y="23"/>
                    <a:pt x="95" y="24"/>
                    <a:pt x="95" y="24"/>
                  </a:cubicBezTo>
                  <a:cubicBezTo>
                    <a:pt x="94" y="25"/>
                    <a:pt x="94" y="25"/>
                    <a:pt x="94" y="25"/>
                  </a:cubicBezTo>
                  <a:cubicBezTo>
                    <a:pt x="94" y="25"/>
                    <a:pt x="93" y="26"/>
                    <a:pt x="93" y="26"/>
                  </a:cubicBezTo>
                  <a:cubicBezTo>
                    <a:pt x="93" y="27"/>
                    <a:pt x="92" y="29"/>
                    <a:pt x="92" y="30"/>
                  </a:cubicBezTo>
                  <a:cubicBezTo>
                    <a:pt x="91" y="31"/>
                    <a:pt x="91" y="32"/>
                    <a:pt x="90" y="33"/>
                  </a:cubicBezTo>
                  <a:cubicBezTo>
                    <a:pt x="89" y="34"/>
                    <a:pt x="88" y="35"/>
                    <a:pt x="87" y="34"/>
                  </a:cubicBezTo>
                  <a:cubicBezTo>
                    <a:pt x="86" y="34"/>
                    <a:pt x="86" y="34"/>
                    <a:pt x="86" y="34"/>
                  </a:cubicBezTo>
                  <a:cubicBezTo>
                    <a:pt x="83" y="32"/>
                    <a:pt x="83" y="32"/>
                    <a:pt x="83" y="32"/>
                  </a:cubicBezTo>
                  <a:cubicBezTo>
                    <a:pt x="79" y="31"/>
                    <a:pt x="79" y="31"/>
                    <a:pt x="79" y="31"/>
                  </a:cubicBezTo>
                  <a:cubicBezTo>
                    <a:pt x="76" y="30"/>
                    <a:pt x="76" y="30"/>
                    <a:pt x="76" y="30"/>
                  </a:cubicBezTo>
                  <a:cubicBezTo>
                    <a:pt x="72" y="30"/>
                    <a:pt x="72" y="30"/>
                    <a:pt x="72" y="30"/>
                  </a:cubicBezTo>
                  <a:cubicBezTo>
                    <a:pt x="69" y="30"/>
                    <a:pt x="69" y="30"/>
                    <a:pt x="69" y="30"/>
                  </a:cubicBezTo>
                  <a:cubicBezTo>
                    <a:pt x="68" y="30"/>
                    <a:pt x="67" y="31"/>
                    <a:pt x="66" y="31"/>
                  </a:cubicBezTo>
                  <a:cubicBezTo>
                    <a:pt x="65" y="32"/>
                    <a:pt x="64" y="32"/>
                    <a:pt x="63" y="32"/>
                  </a:cubicBezTo>
                  <a:cubicBezTo>
                    <a:pt x="60" y="35"/>
                    <a:pt x="60" y="35"/>
                    <a:pt x="60" y="35"/>
                  </a:cubicBezTo>
                  <a:cubicBezTo>
                    <a:pt x="59" y="36"/>
                    <a:pt x="59" y="37"/>
                    <a:pt x="58" y="38"/>
                  </a:cubicBezTo>
                  <a:cubicBezTo>
                    <a:pt x="57" y="39"/>
                    <a:pt x="57" y="40"/>
                    <a:pt x="56" y="41"/>
                  </a:cubicBezTo>
                  <a:cubicBezTo>
                    <a:pt x="56" y="42"/>
                    <a:pt x="55" y="43"/>
                    <a:pt x="55" y="44"/>
                  </a:cubicBezTo>
                  <a:cubicBezTo>
                    <a:pt x="54" y="45"/>
                    <a:pt x="54" y="46"/>
                    <a:pt x="54" y="47"/>
                  </a:cubicBezTo>
                  <a:cubicBezTo>
                    <a:pt x="54" y="51"/>
                    <a:pt x="54" y="51"/>
                    <a:pt x="54" y="51"/>
                  </a:cubicBezTo>
                  <a:cubicBezTo>
                    <a:pt x="54" y="55"/>
                    <a:pt x="54" y="55"/>
                    <a:pt x="54" y="55"/>
                  </a:cubicBezTo>
                  <a:cubicBezTo>
                    <a:pt x="54" y="58"/>
                    <a:pt x="53" y="61"/>
                    <a:pt x="53" y="63"/>
                  </a:cubicBezTo>
                  <a:cubicBezTo>
                    <a:pt x="53" y="65"/>
                    <a:pt x="52" y="67"/>
                    <a:pt x="50" y="67"/>
                  </a:cubicBezTo>
                  <a:cubicBezTo>
                    <a:pt x="49" y="67"/>
                    <a:pt x="49" y="67"/>
                    <a:pt x="49" y="67"/>
                  </a:cubicBezTo>
                  <a:cubicBezTo>
                    <a:pt x="49" y="66"/>
                    <a:pt x="49" y="66"/>
                    <a:pt x="49" y="66"/>
                  </a:cubicBezTo>
                  <a:cubicBezTo>
                    <a:pt x="48" y="66"/>
                    <a:pt x="47" y="66"/>
                    <a:pt x="46" y="66"/>
                  </a:cubicBezTo>
                  <a:cubicBezTo>
                    <a:pt x="45" y="66"/>
                    <a:pt x="45" y="66"/>
                    <a:pt x="45" y="66"/>
                  </a:cubicBezTo>
                  <a:cubicBezTo>
                    <a:pt x="44" y="66"/>
                    <a:pt x="44" y="66"/>
                    <a:pt x="43" y="66"/>
                  </a:cubicBezTo>
                  <a:cubicBezTo>
                    <a:pt x="42" y="66"/>
                    <a:pt x="42" y="66"/>
                    <a:pt x="41" y="66"/>
                  </a:cubicBezTo>
                  <a:cubicBezTo>
                    <a:pt x="40" y="67"/>
                    <a:pt x="40" y="67"/>
                    <a:pt x="40" y="67"/>
                  </a:cubicBezTo>
                  <a:cubicBezTo>
                    <a:pt x="40" y="67"/>
                    <a:pt x="40" y="67"/>
                    <a:pt x="40" y="67"/>
                  </a:cubicBezTo>
                  <a:cubicBezTo>
                    <a:pt x="39" y="68"/>
                    <a:pt x="39" y="68"/>
                    <a:pt x="39" y="69"/>
                  </a:cubicBezTo>
                  <a:cubicBezTo>
                    <a:pt x="38" y="70"/>
                    <a:pt x="38" y="71"/>
                    <a:pt x="38" y="72"/>
                  </a:cubicBezTo>
                  <a:cubicBezTo>
                    <a:pt x="38" y="74"/>
                    <a:pt x="38" y="76"/>
                    <a:pt x="38" y="78"/>
                  </a:cubicBezTo>
                  <a:cubicBezTo>
                    <a:pt x="38" y="78"/>
                    <a:pt x="38" y="78"/>
                    <a:pt x="38" y="78"/>
                  </a:cubicBezTo>
                  <a:cubicBezTo>
                    <a:pt x="38" y="80"/>
                    <a:pt x="37" y="81"/>
                    <a:pt x="36" y="82"/>
                  </a:cubicBezTo>
                  <a:cubicBezTo>
                    <a:pt x="35" y="82"/>
                    <a:pt x="34" y="82"/>
                    <a:pt x="34" y="81"/>
                  </a:cubicBezTo>
                  <a:cubicBezTo>
                    <a:pt x="29" y="79"/>
                    <a:pt x="24" y="78"/>
                    <a:pt x="19" y="78"/>
                  </a:cubicBezTo>
                  <a:cubicBezTo>
                    <a:pt x="18" y="78"/>
                    <a:pt x="17" y="78"/>
                    <a:pt x="16" y="78"/>
                  </a:cubicBezTo>
                  <a:cubicBezTo>
                    <a:pt x="15" y="78"/>
                    <a:pt x="14" y="78"/>
                    <a:pt x="12" y="79"/>
                  </a:cubicBezTo>
                  <a:cubicBezTo>
                    <a:pt x="11" y="80"/>
                    <a:pt x="11" y="80"/>
                    <a:pt x="11" y="80"/>
                  </a:cubicBezTo>
                  <a:cubicBezTo>
                    <a:pt x="9" y="81"/>
                    <a:pt x="9" y="81"/>
                    <a:pt x="9" y="81"/>
                  </a:cubicBezTo>
                  <a:cubicBezTo>
                    <a:pt x="8" y="82"/>
                    <a:pt x="8" y="82"/>
                    <a:pt x="8" y="82"/>
                  </a:cubicBezTo>
                  <a:cubicBezTo>
                    <a:pt x="8" y="82"/>
                    <a:pt x="7" y="83"/>
                    <a:pt x="7" y="83"/>
                  </a:cubicBezTo>
                  <a:cubicBezTo>
                    <a:pt x="6" y="84"/>
                    <a:pt x="6" y="85"/>
                    <a:pt x="5" y="86"/>
                  </a:cubicBezTo>
                  <a:cubicBezTo>
                    <a:pt x="5" y="87"/>
                    <a:pt x="4" y="89"/>
                    <a:pt x="4" y="90"/>
                  </a:cubicBezTo>
                  <a:cubicBezTo>
                    <a:pt x="4" y="93"/>
                    <a:pt x="3" y="95"/>
                    <a:pt x="3" y="98"/>
                  </a:cubicBezTo>
                  <a:cubicBezTo>
                    <a:pt x="3" y="99"/>
                    <a:pt x="3" y="100"/>
                    <a:pt x="4" y="102"/>
                  </a:cubicBezTo>
                  <a:cubicBezTo>
                    <a:pt x="4" y="103"/>
                    <a:pt x="4" y="104"/>
                    <a:pt x="4" y="105"/>
                  </a:cubicBezTo>
                  <a:cubicBezTo>
                    <a:pt x="5" y="106"/>
                    <a:pt x="5" y="107"/>
                    <a:pt x="5" y="107"/>
                  </a:cubicBezTo>
                  <a:cubicBezTo>
                    <a:pt x="6" y="108"/>
                    <a:pt x="6" y="108"/>
                    <a:pt x="6" y="108"/>
                  </a:cubicBezTo>
                  <a:cubicBezTo>
                    <a:pt x="7" y="109"/>
                    <a:pt x="7" y="109"/>
                    <a:pt x="8" y="109"/>
                  </a:cubicBezTo>
                  <a:cubicBezTo>
                    <a:pt x="8" y="110"/>
                    <a:pt x="9" y="110"/>
                    <a:pt x="10" y="110"/>
                  </a:cubicBezTo>
                  <a:cubicBezTo>
                    <a:pt x="10" y="110"/>
                    <a:pt x="10" y="110"/>
                    <a:pt x="10" y="110"/>
                  </a:cubicBezTo>
                  <a:cubicBezTo>
                    <a:pt x="10" y="110"/>
                    <a:pt x="10" y="110"/>
                    <a:pt x="10" y="110"/>
                  </a:cubicBezTo>
                  <a:cubicBezTo>
                    <a:pt x="10" y="111"/>
                    <a:pt x="10" y="111"/>
                    <a:pt x="10" y="111"/>
                  </a:cubicBezTo>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217" name="Freeform 118"/>
            <p:cNvSpPr/>
            <p:nvPr/>
          </p:nvSpPr>
          <p:spPr bwMode="auto">
            <a:xfrm>
              <a:off x="4451350" y="4006851"/>
              <a:ext cx="431800" cy="247650"/>
            </a:xfrm>
            <a:custGeom>
              <a:avLst/>
              <a:gdLst/>
              <a:ahLst/>
              <a:cxnLst>
                <a:cxn ang="0">
                  <a:pos x="0" y="140"/>
                </a:cxn>
                <a:cxn ang="0">
                  <a:pos x="11" y="130"/>
                </a:cxn>
                <a:cxn ang="0">
                  <a:pos x="1" y="113"/>
                </a:cxn>
                <a:cxn ang="0">
                  <a:pos x="2" y="108"/>
                </a:cxn>
                <a:cxn ang="0">
                  <a:pos x="26" y="103"/>
                </a:cxn>
                <a:cxn ang="0">
                  <a:pos x="24" y="84"/>
                </a:cxn>
                <a:cxn ang="0">
                  <a:pos x="37" y="86"/>
                </a:cxn>
                <a:cxn ang="0">
                  <a:pos x="28" y="65"/>
                </a:cxn>
                <a:cxn ang="0">
                  <a:pos x="44" y="51"/>
                </a:cxn>
                <a:cxn ang="0">
                  <a:pos x="60" y="47"/>
                </a:cxn>
                <a:cxn ang="0">
                  <a:pos x="77" y="30"/>
                </a:cxn>
                <a:cxn ang="0">
                  <a:pos x="87" y="36"/>
                </a:cxn>
                <a:cxn ang="0">
                  <a:pos x="101" y="26"/>
                </a:cxn>
                <a:cxn ang="0">
                  <a:pos x="114" y="34"/>
                </a:cxn>
                <a:cxn ang="0">
                  <a:pos x="114" y="31"/>
                </a:cxn>
                <a:cxn ang="0">
                  <a:pos x="132" y="23"/>
                </a:cxn>
                <a:cxn ang="0">
                  <a:pos x="139" y="35"/>
                </a:cxn>
                <a:cxn ang="0">
                  <a:pos x="143" y="14"/>
                </a:cxn>
                <a:cxn ang="0">
                  <a:pos x="157" y="2"/>
                </a:cxn>
                <a:cxn ang="0">
                  <a:pos x="179" y="11"/>
                </a:cxn>
                <a:cxn ang="0">
                  <a:pos x="179" y="9"/>
                </a:cxn>
                <a:cxn ang="0">
                  <a:pos x="198" y="9"/>
                </a:cxn>
                <a:cxn ang="0">
                  <a:pos x="208" y="23"/>
                </a:cxn>
                <a:cxn ang="0">
                  <a:pos x="211" y="7"/>
                </a:cxn>
                <a:cxn ang="0">
                  <a:pos x="227" y="8"/>
                </a:cxn>
                <a:cxn ang="0">
                  <a:pos x="238" y="25"/>
                </a:cxn>
                <a:cxn ang="0">
                  <a:pos x="251" y="24"/>
                </a:cxn>
                <a:cxn ang="0">
                  <a:pos x="258" y="39"/>
                </a:cxn>
                <a:cxn ang="0">
                  <a:pos x="246" y="25"/>
                </a:cxn>
                <a:cxn ang="0">
                  <a:pos x="238" y="31"/>
                </a:cxn>
                <a:cxn ang="0">
                  <a:pos x="220" y="12"/>
                </a:cxn>
                <a:cxn ang="0">
                  <a:pos x="214" y="13"/>
                </a:cxn>
                <a:cxn ang="0">
                  <a:pos x="204" y="28"/>
                </a:cxn>
                <a:cxn ang="0">
                  <a:pos x="197" y="18"/>
                </a:cxn>
                <a:cxn ang="0">
                  <a:pos x="187" y="14"/>
                </a:cxn>
                <a:cxn ang="0">
                  <a:pos x="180" y="22"/>
                </a:cxn>
                <a:cxn ang="0">
                  <a:pos x="166" y="9"/>
                </a:cxn>
                <a:cxn ang="0">
                  <a:pos x="153" y="14"/>
                </a:cxn>
                <a:cxn ang="0">
                  <a:pos x="147" y="24"/>
                </a:cxn>
                <a:cxn ang="0">
                  <a:pos x="139" y="37"/>
                </a:cxn>
                <a:cxn ang="0">
                  <a:pos x="129" y="29"/>
                </a:cxn>
                <a:cxn ang="0">
                  <a:pos x="118" y="34"/>
                </a:cxn>
                <a:cxn ang="0">
                  <a:pos x="111" y="41"/>
                </a:cxn>
                <a:cxn ang="0">
                  <a:pos x="105" y="31"/>
                </a:cxn>
                <a:cxn ang="0">
                  <a:pos x="92" y="34"/>
                </a:cxn>
                <a:cxn ang="0">
                  <a:pos x="84" y="37"/>
                </a:cxn>
                <a:cxn ang="0">
                  <a:pos x="68" y="34"/>
                </a:cxn>
                <a:cxn ang="0">
                  <a:pos x="61" y="61"/>
                </a:cxn>
                <a:cxn ang="0">
                  <a:pos x="42" y="57"/>
                </a:cxn>
                <a:cxn ang="0">
                  <a:pos x="34" y="70"/>
                </a:cxn>
                <a:cxn ang="0">
                  <a:pos x="32" y="91"/>
                </a:cxn>
                <a:cxn ang="0">
                  <a:pos x="29" y="89"/>
                </a:cxn>
                <a:cxn ang="0">
                  <a:pos x="27" y="105"/>
                </a:cxn>
                <a:cxn ang="0">
                  <a:pos x="7" y="109"/>
                </a:cxn>
                <a:cxn ang="0">
                  <a:pos x="6" y="111"/>
                </a:cxn>
                <a:cxn ang="0">
                  <a:pos x="7" y="121"/>
                </a:cxn>
                <a:cxn ang="0">
                  <a:pos x="8" y="133"/>
                </a:cxn>
                <a:cxn ang="0">
                  <a:pos x="2" y="141"/>
                </a:cxn>
                <a:cxn ang="0">
                  <a:pos x="5" y="148"/>
                </a:cxn>
              </a:cxnLst>
              <a:rect l="0" t="0" r="r" b="b"/>
              <a:pathLst>
                <a:path w="259" h="148">
                  <a:moveTo>
                    <a:pt x="5" y="148"/>
                  </a:moveTo>
                  <a:cubicBezTo>
                    <a:pt x="4" y="147"/>
                    <a:pt x="3" y="147"/>
                    <a:pt x="2" y="146"/>
                  </a:cubicBezTo>
                  <a:cubicBezTo>
                    <a:pt x="2" y="146"/>
                    <a:pt x="1" y="145"/>
                    <a:pt x="1" y="145"/>
                  </a:cubicBezTo>
                  <a:cubicBezTo>
                    <a:pt x="1" y="144"/>
                    <a:pt x="1" y="144"/>
                    <a:pt x="0" y="143"/>
                  </a:cubicBezTo>
                  <a:cubicBezTo>
                    <a:pt x="0" y="143"/>
                    <a:pt x="0" y="142"/>
                    <a:pt x="0" y="142"/>
                  </a:cubicBezTo>
                  <a:cubicBezTo>
                    <a:pt x="0" y="141"/>
                    <a:pt x="0" y="141"/>
                    <a:pt x="0" y="140"/>
                  </a:cubicBezTo>
                  <a:cubicBezTo>
                    <a:pt x="0" y="139"/>
                    <a:pt x="0" y="138"/>
                    <a:pt x="0" y="137"/>
                  </a:cubicBezTo>
                  <a:cubicBezTo>
                    <a:pt x="0" y="136"/>
                    <a:pt x="1" y="135"/>
                    <a:pt x="2" y="134"/>
                  </a:cubicBezTo>
                  <a:cubicBezTo>
                    <a:pt x="2" y="133"/>
                    <a:pt x="3" y="132"/>
                    <a:pt x="4" y="131"/>
                  </a:cubicBezTo>
                  <a:cubicBezTo>
                    <a:pt x="5" y="131"/>
                    <a:pt x="5" y="131"/>
                    <a:pt x="6" y="131"/>
                  </a:cubicBezTo>
                  <a:cubicBezTo>
                    <a:pt x="6" y="130"/>
                    <a:pt x="7" y="130"/>
                    <a:pt x="7" y="130"/>
                  </a:cubicBezTo>
                  <a:cubicBezTo>
                    <a:pt x="9" y="130"/>
                    <a:pt x="10" y="130"/>
                    <a:pt x="11" y="130"/>
                  </a:cubicBezTo>
                  <a:cubicBezTo>
                    <a:pt x="9" y="133"/>
                    <a:pt x="9" y="133"/>
                    <a:pt x="9" y="133"/>
                  </a:cubicBezTo>
                  <a:cubicBezTo>
                    <a:pt x="8" y="131"/>
                    <a:pt x="7" y="130"/>
                    <a:pt x="6" y="128"/>
                  </a:cubicBezTo>
                  <a:cubicBezTo>
                    <a:pt x="4" y="126"/>
                    <a:pt x="3" y="124"/>
                    <a:pt x="3" y="122"/>
                  </a:cubicBezTo>
                  <a:cubicBezTo>
                    <a:pt x="2" y="121"/>
                    <a:pt x="2" y="120"/>
                    <a:pt x="2" y="119"/>
                  </a:cubicBezTo>
                  <a:cubicBezTo>
                    <a:pt x="1" y="118"/>
                    <a:pt x="1" y="117"/>
                    <a:pt x="1" y="116"/>
                  </a:cubicBezTo>
                  <a:cubicBezTo>
                    <a:pt x="1" y="115"/>
                    <a:pt x="1" y="114"/>
                    <a:pt x="1" y="113"/>
                  </a:cubicBezTo>
                  <a:cubicBezTo>
                    <a:pt x="0" y="112"/>
                    <a:pt x="1" y="110"/>
                    <a:pt x="1" y="109"/>
                  </a:cubicBezTo>
                  <a:cubicBezTo>
                    <a:pt x="1" y="108"/>
                    <a:pt x="1" y="108"/>
                    <a:pt x="1" y="108"/>
                  </a:cubicBezTo>
                  <a:cubicBezTo>
                    <a:pt x="1" y="108"/>
                    <a:pt x="1" y="108"/>
                    <a:pt x="1" y="108"/>
                  </a:cubicBezTo>
                  <a:cubicBezTo>
                    <a:pt x="1" y="108"/>
                    <a:pt x="1" y="108"/>
                    <a:pt x="1" y="108"/>
                  </a:cubicBezTo>
                  <a:cubicBezTo>
                    <a:pt x="2" y="108"/>
                    <a:pt x="2" y="108"/>
                    <a:pt x="2" y="108"/>
                  </a:cubicBezTo>
                  <a:cubicBezTo>
                    <a:pt x="2" y="108"/>
                    <a:pt x="2" y="108"/>
                    <a:pt x="2" y="108"/>
                  </a:cubicBezTo>
                  <a:cubicBezTo>
                    <a:pt x="2" y="108"/>
                    <a:pt x="2" y="108"/>
                    <a:pt x="2" y="108"/>
                  </a:cubicBezTo>
                  <a:cubicBezTo>
                    <a:pt x="2" y="107"/>
                    <a:pt x="2" y="107"/>
                    <a:pt x="2" y="107"/>
                  </a:cubicBezTo>
                  <a:cubicBezTo>
                    <a:pt x="2" y="107"/>
                    <a:pt x="3" y="106"/>
                    <a:pt x="3" y="106"/>
                  </a:cubicBezTo>
                  <a:cubicBezTo>
                    <a:pt x="4" y="104"/>
                    <a:pt x="5" y="104"/>
                    <a:pt x="6" y="103"/>
                  </a:cubicBezTo>
                  <a:cubicBezTo>
                    <a:pt x="8" y="102"/>
                    <a:pt x="10" y="101"/>
                    <a:pt x="13" y="100"/>
                  </a:cubicBezTo>
                  <a:cubicBezTo>
                    <a:pt x="17" y="100"/>
                    <a:pt x="22" y="101"/>
                    <a:pt x="26" y="103"/>
                  </a:cubicBezTo>
                  <a:cubicBezTo>
                    <a:pt x="21" y="107"/>
                    <a:pt x="21" y="107"/>
                    <a:pt x="21" y="107"/>
                  </a:cubicBezTo>
                  <a:cubicBezTo>
                    <a:pt x="20" y="104"/>
                    <a:pt x="20" y="102"/>
                    <a:pt x="20" y="99"/>
                  </a:cubicBezTo>
                  <a:cubicBezTo>
                    <a:pt x="20" y="98"/>
                    <a:pt x="20" y="96"/>
                    <a:pt x="20" y="95"/>
                  </a:cubicBezTo>
                  <a:cubicBezTo>
                    <a:pt x="20" y="94"/>
                    <a:pt x="20" y="92"/>
                    <a:pt x="20" y="91"/>
                  </a:cubicBezTo>
                  <a:cubicBezTo>
                    <a:pt x="21" y="89"/>
                    <a:pt x="21" y="88"/>
                    <a:pt x="22" y="86"/>
                  </a:cubicBezTo>
                  <a:cubicBezTo>
                    <a:pt x="22" y="86"/>
                    <a:pt x="23" y="85"/>
                    <a:pt x="24" y="84"/>
                  </a:cubicBezTo>
                  <a:cubicBezTo>
                    <a:pt x="24" y="83"/>
                    <a:pt x="26" y="83"/>
                    <a:pt x="27" y="82"/>
                  </a:cubicBezTo>
                  <a:cubicBezTo>
                    <a:pt x="28" y="82"/>
                    <a:pt x="29" y="82"/>
                    <a:pt x="30" y="82"/>
                  </a:cubicBezTo>
                  <a:cubicBezTo>
                    <a:pt x="31" y="82"/>
                    <a:pt x="31" y="82"/>
                    <a:pt x="32" y="83"/>
                  </a:cubicBezTo>
                  <a:cubicBezTo>
                    <a:pt x="33" y="83"/>
                    <a:pt x="33" y="83"/>
                    <a:pt x="33" y="83"/>
                  </a:cubicBezTo>
                  <a:cubicBezTo>
                    <a:pt x="34" y="83"/>
                    <a:pt x="34" y="84"/>
                    <a:pt x="35" y="84"/>
                  </a:cubicBezTo>
                  <a:cubicBezTo>
                    <a:pt x="37" y="86"/>
                    <a:pt x="37" y="86"/>
                    <a:pt x="37" y="86"/>
                  </a:cubicBezTo>
                  <a:cubicBezTo>
                    <a:pt x="31" y="88"/>
                    <a:pt x="31" y="88"/>
                    <a:pt x="31" y="88"/>
                  </a:cubicBezTo>
                  <a:cubicBezTo>
                    <a:pt x="31" y="87"/>
                    <a:pt x="30" y="86"/>
                    <a:pt x="30" y="85"/>
                  </a:cubicBezTo>
                  <a:cubicBezTo>
                    <a:pt x="30" y="84"/>
                    <a:pt x="30" y="83"/>
                    <a:pt x="30" y="82"/>
                  </a:cubicBezTo>
                  <a:cubicBezTo>
                    <a:pt x="29" y="79"/>
                    <a:pt x="28" y="77"/>
                    <a:pt x="28" y="74"/>
                  </a:cubicBezTo>
                  <a:cubicBezTo>
                    <a:pt x="27" y="72"/>
                    <a:pt x="28" y="71"/>
                    <a:pt x="27" y="69"/>
                  </a:cubicBezTo>
                  <a:cubicBezTo>
                    <a:pt x="28" y="68"/>
                    <a:pt x="28" y="66"/>
                    <a:pt x="28" y="65"/>
                  </a:cubicBezTo>
                  <a:cubicBezTo>
                    <a:pt x="29" y="63"/>
                    <a:pt x="29" y="62"/>
                    <a:pt x="30" y="61"/>
                  </a:cubicBezTo>
                  <a:cubicBezTo>
                    <a:pt x="31" y="59"/>
                    <a:pt x="31" y="59"/>
                    <a:pt x="31" y="59"/>
                  </a:cubicBezTo>
                  <a:cubicBezTo>
                    <a:pt x="32" y="58"/>
                    <a:pt x="32" y="58"/>
                    <a:pt x="33" y="57"/>
                  </a:cubicBezTo>
                  <a:cubicBezTo>
                    <a:pt x="34" y="56"/>
                    <a:pt x="35" y="55"/>
                    <a:pt x="36" y="54"/>
                  </a:cubicBezTo>
                  <a:cubicBezTo>
                    <a:pt x="37" y="53"/>
                    <a:pt x="39" y="52"/>
                    <a:pt x="40" y="52"/>
                  </a:cubicBezTo>
                  <a:cubicBezTo>
                    <a:pt x="41" y="51"/>
                    <a:pt x="43" y="51"/>
                    <a:pt x="44" y="51"/>
                  </a:cubicBezTo>
                  <a:cubicBezTo>
                    <a:pt x="46" y="51"/>
                    <a:pt x="47" y="51"/>
                    <a:pt x="49" y="51"/>
                  </a:cubicBezTo>
                  <a:cubicBezTo>
                    <a:pt x="52" y="51"/>
                    <a:pt x="54" y="52"/>
                    <a:pt x="57" y="53"/>
                  </a:cubicBezTo>
                  <a:cubicBezTo>
                    <a:pt x="58" y="54"/>
                    <a:pt x="59" y="55"/>
                    <a:pt x="60" y="56"/>
                  </a:cubicBezTo>
                  <a:cubicBezTo>
                    <a:pt x="61" y="57"/>
                    <a:pt x="62" y="58"/>
                    <a:pt x="63" y="59"/>
                  </a:cubicBezTo>
                  <a:cubicBezTo>
                    <a:pt x="60" y="60"/>
                    <a:pt x="60" y="60"/>
                    <a:pt x="60" y="60"/>
                  </a:cubicBezTo>
                  <a:cubicBezTo>
                    <a:pt x="61" y="56"/>
                    <a:pt x="60" y="51"/>
                    <a:pt x="60" y="47"/>
                  </a:cubicBezTo>
                  <a:cubicBezTo>
                    <a:pt x="60" y="45"/>
                    <a:pt x="60" y="42"/>
                    <a:pt x="60" y="40"/>
                  </a:cubicBezTo>
                  <a:cubicBezTo>
                    <a:pt x="61" y="38"/>
                    <a:pt x="62" y="36"/>
                    <a:pt x="64" y="34"/>
                  </a:cubicBezTo>
                  <a:cubicBezTo>
                    <a:pt x="65" y="33"/>
                    <a:pt x="66" y="33"/>
                    <a:pt x="67" y="32"/>
                  </a:cubicBezTo>
                  <a:cubicBezTo>
                    <a:pt x="68" y="31"/>
                    <a:pt x="69" y="31"/>
                    <a:pt x="70" y="30"/>
                  </a:cubicBezTo>
                  <a:cubicBezTo>
                    <a:pt x="71" y="30"/>
                    <a:pt x="72" y="30"/>
                    <a:pt x="74" y="30"/>
                  </a:cubicBezTo>
                  <a:cubicBezTo>
                    <a:pt x="75" y="30"/>
                    <a:pt x="76" y="30"/>
                    <a:pt x="77" y="30"/>
                  </a:cubicBezTo>
                  <a:cubicBezTo>
                    <a:pt x="78" y="30"/>
                    <a:pt x="79" y="31"/>
                    <a:pt x="80" y="31"/>
                  </a:cubicBezTo>
                  <a:cubicBezTo>
                    <a:pt x="81" y="32"/>
                    <a:pt x="82" y="32"/>
                    <a:pt x="83" y="33"/>
                  </a:cubicBezTo>
                  <a:cubicBezTo>
                    <a:pt x="86" y="35"/>
                    <a:pt x="86" y="35"/>
                    <a:pt x="86" y="35"/>
                  </a:cubicBezTo>
                  <a:cubicBezTo>
                    <a:pt x="88" y="38"/>
                    <a:pt x="88" y="38"/>
                    <a:pt x="88" y="38"/>
                  </a:cubicBezTo>
                  <a:cubicBezTo>
                    <a:pt x="86" y="39"/>
                    <a:pt x="86" y="39"/>
                    <a:pt x="86" y="39"/>
                  </a:cubicBezTo>
                  <a:cubicBezTo>
                    <a:pt x="87" y="36"/>
                    <a:pt x="87" y="36"/>
                    <a:pt x="87" y="36"/>
                  </a:cubicBezTo>
                  <a:cubicBezTo>
                    <a:pt x="87" y="35"/>
                    <a:pt x="87" y="35"/>
                    <a:pt x="88" y="34"/>
                  </a:cubicBezTo>
                  <a:cubicBezTo>
                    <a:pt x="88" y="33"/>
                    <a:pt x="89" y="33"/>
                    <a:pt x="89" y="32"/>
                  </a:cubicBezTo>
                  <a:cubicBezTo>
                    <a:pt x="90" y="31"/>
                    <a:pt x="91" y="31"/>
                    <a:pt x="91" y="30"/>
                  </a:cubicBezTo>
                  <a:cubicBezTo>
                    <a:pt x="92" y="29"/>
                    <a:pt x="93" y="29"/>
                    <a:pt x="93" y="28"/>
                  </a:cubicBezTo>
                  <a:cubicBezTo>
                    <a:pt x="94" y="28"/>
                    <a:pt x="95" y="28"/>
                    <a:pt x="96" y="27"/>
                  </a:cubicBezTo>
                  <a:cubicBezTo>
                    <a:pt x="97" y="27"/>
                    <a:pt x="99" y="26"/>
                    <a:pt x="101" y="26"/>
                  </a:cubicBezTo>
                  <a:cubicBezTo>
                    <a:pt x="102" y="26"/>
                    <a:pt x="103" y="26"/>
                    <a:pt x="104" y="26"/>
                  </a:cubicBezTo>
                  <a:cubicBezTo>
                    <a:pt x="105" y="27"/>
                    <a:pt x="106" y="27"/>
                    <a:pt x="106" y="27"/>
                  </a:cubicBezTo>
                  <a:cubicBezTo>
                    <a:pt x="107" y="27"/>
                    <a:pt x="108" y="28"/>
                    <a:pt x="109" y="28"/>
                  </a:cubicBezTo>
                  <a:cubicBezTo>
                    <a:pt x="110" y="29"/>
                    <a:pt x="110" y="29"/>
                    <a:pt x="111" y="30"/>
                  </a:cubicBezTo>
                  <a:cubicBezTo>
                    <a:pt x="112" y="31"/>
                    <a:pt x="112" y="31"/>
                    <a:pt x="113" y="32"/>
                  </a:cubicBezTo>
                  <a:cubicBezTo>
                    <a:pt x="113" y="33"/>
                    <a:pt x="114" y="34"/>
                    <a:pt x="114" y="34"/>
                  </a:cubicBezTo>
                  <a:cubicBezTo>
                    <a:pt x="115" y="35"/>
                    <a:pt x="115" y="36"/>
                    <a:pt x="115" y="37"/>
                  </a:cubicBezTo>
                  <a:cubicBezTo>
                    <a:pt x="116" y="39"/>
                    <a:pt x="116" y="39"/>
                    <a:pt x="116" y="39"/>
                  </a:cubicBezTo>
                  <a:cubicBezTo>
                    <a:pt x="111" y="40"/>
                    <a:pt x="111" y="40"/>
                    <a:pt x="111" y="40"/>
                  </a:cubicBezTo>
                  <a:cubicBezTo>
                    <a:pt x="112" y="37"/>
                    <a:pt x="112" y="37"/>
                    <a:pt x="112" y="37"/>
                  </a:cubicBezTo>
                  <a:cubicBezTo>
                    <a:pt x="112" y="36"/>
                    <a:pt x="112" y="35"/>
                    <a:pt x="112" y="34"/>
                  </a:cubicBezTo>
                  <a:cubicBezTo>
                    <a:pt x="113" y="33"/>
                    <a:pt x="113" y="32"/>
                    <a:pt x="114" y="31"/>
                  </a:cubicBezTo>
                  <a:cubicBezTo>
                    <a:pt x="114" y="30"/>
                    <a:pt x="115" y="30"/>
                    <a:pt x="115" y="29"/>
                  </a:cubicBezTo>
                  <a:cubicBezTo>
                    <a:pt x="117" y="27"/>
                    <a:pt x="118" y="26"/>
                    <a:pt x="120" y="25"/>
                  </a:cubicBezTo>
                  <a:cubicBezTo>
                    <a:pt x="121" y="25"/>
                    <a:pt x="122" y="24"/>
                    <a:pt x="123" y="24"/>
                  </a:cubicBezTo>
                  <a:cubicBezTo>
                    <a:pt x="124" y="24"/>
                    <a:pt x="125" y="23"/>
                    <a:pt x="126" y="23"/>
                  </a:cubicBezTo>
                  <a:cubicBezTo>
                    <a:pt x="127" y="23"/>
                    <a:pt x="128" y="23"/>
                    <a:pt x="129" y="23"/>
                  </a:cubicBezTo>
                  <a:cubicBezTo>
                    <a:pt x="130" y="23"/>
                    <a:pt x="131" y="23"/>
                    <a:pt x="132" y="23"/>
                  </a:cubicBezTo>
                  <a:cubicBezTo>
                    <a:pt x="134" y="23"/>
                    <a:pt x="136" y="24"/>
                    <a:pt x="137" y="25"/>
                  </a:cubicBezTo>
                  <a:cubicBezTo>
                    <a:pt x="138" y="25"/>
                    <a:pt x="139" y="26"/>
                    <a:pt x="140" y="27"/>
                  </a:cubicBezTo>
                  <a:cubicBezTo>
                    <a:pt x="141" y="27"/>
                    <a:pt x="142" y="28"/>
                    <a:pt x="142" y="29"/>
                  </a:cubicBezTo>
                  <a:cubicBezTo>
                    <a:pt x="143" y="29"/>
                    <a:pt x="144" y="30"/>
                    <a:pt x="144" y="31"/>
                  </a:cubicBezTo>
                  <a:cubicBezTo>
                    <a:pt x="145" y="32"/>
                    <a:pt x="145" y="33"/>
                    <a:pt x="146" y="34"/>
                  </a:cubicBezTo>
                  <a:cubicBezTo>
                    <a:pt x="139" y="35"/>
                    <a:pt x="139" y="35"/>
                    <a:pt x="139" y="35"/>
                  </a:cubicBezTo>
                  <a:cubicBezTo>
                    <a:pt x="139" y="31"/>
                    <a:pt x="139" y="31"/>
                    <a:pt x="139" y="31"/>
                  </a:cubicBezTo>
                  <a:cubicBezTo>
                    <a:pt x="139" y="30"/>
                    <a:pt x="139" y="28"/>
                    <a:pt x="139" y="27"/>
                  </a:cubicBezTo>
                  <a:cubicBezTo>
                    <a:pt x="139" y="25"/>
                    <a:pt x="140" y="24"/>
                    <a:pt x="140" y="22"/>
                  </a:cubicBezTo>
                  <a:cubicBezTo>
                    <a:pt x="140" y="21"/>
                    <a:pt x="141" y="19"/>
                    <a:pt x="141" y="18"/>
                  </a:cubicBezTo>
                  <a:cubicBezTo>
                    <a:pt x="141" y="17"/>
                    <a:pt x="142" y="16"/>
                    <a:pt x="142" y="16"/>
                  </a:cubicBezTo>
                  <a:cubicBezTo>
                    <a:pt x="143" y="14"/>
                    <a:pt x="143" y="14"/>
                    <a:pt x="143" y="14"/>
                  </a:cubicBezTo>
                  <a:cubicBezTo>
                    <a:pt x="144" y="12"/>
                    <a:pt x="144" y="12"/>
                    <a:pt x="144" y="12"/>
                  </a:cubicBezTo>
                  <a:cubicBezTo>
                    <a:pt x="146" y="10"/>
                    <a:pt x="146" y="10"/>
                    <a:pt x="146" y="10"/>
                  </a:cubicBezTo>
                  <a:cubicBezTo>
                    <a:pt x="147" y="8"/>
                    <a:pt x="147" y="8"/>
                    <a:pt x="147" y="8"/>
                  </a:cubicBezTo>
                  <a:cubicBezTo>
                    <a:pt x="148" y="7"/>
                    <a:pt x="149" y="7"/>
                    <a:pt x="149" y="7"/>
                  </a:cubicBezTo>
                  <a:cubicBezTo>
                    <a:pt x="151" y="6"/>
                    <a:pt x="152" y="5"/>
                    <a:pt x="153" y="4"/>
                  </a:cubicBezTo>
                  <a:cubicBezTo>
                    <a:pt x="155" y="3"/>
                    <a:pt x="156" y="3"/>
                    <a:pt x="157" y="2"/>
                  </a:cubicBezTo>
                  <a:cubicBezTo>
                    <a:pt x="159" y="1"/>
                    <a:pt x="159" y="1"/>
                    <a:pt x="159" y="1"/>
                  </a:cubicBezTo>
                  <a:cubicBezTo>
                    <a:pt x="162" y="1"/>
                    <a:pt x="162" y="1"/>
                    <a:pt x="162" y="1"/>
                  </a:cubicBezTo>
                  <a:cubicBezTo>
                    <a:pt x="164" y="0"/>
                    <a:pt x="165" y="0"/>
                    <a:pt x="167" y="1"/>
                  </a:cubicBezTo>
                  <a:cubicBezTo>
                    <a:pt x="169" y="1"/>
                    <a:pt x="171" y="1"/>
                    <a:pt x="173" y="3"/>
                  </a:cubicBezTo>
                  <a:cubicBezTo>
                    <a:pt x="174" y="4"/>
                    <a:pt x="176" y="5"/>
                    <a:pt x="177" y="7"/>
                  </a:cubicBezTo>
                  <a:cubicBezTo>
                    <a:pt x="178" y="8"/>
                    <a:pt x="178" y="10"/>
                    <a:pt x="179" y="11"/>
                  </a:cubicBezTo>
                  <a:cubicBezTo>
                    <a:pt x="180" y="15"/>
                    <a:pt x="180" y="18"/>
                    <a:pt x="180" y="21"/>
                  </a:cubicBezTo>
                  <a:cubicBezTo>
                    <a:pt x="172" y="19"/>
                    <a:pt x="172" y="19"/>
                    <a:pt x="172" y="19"/>
                  </a:cubicBezTo>
                  <a:cubicBezTo>
                    <a:pt x="173" y="16"/>
                    <a:pt x="173" y="16"/>
                    <a:pt x="173" y="16"/>
                  </a:cubicBezTo>
                  <a:cubicBezTo>
                    <a:pt x="173" y="15"/>
                    <a:pt x="174" y="15"/>
                    <a:pt x="175" y="14"/>
                  </a:cubicBezTo>
                  <a:cubicBezTo>
                    <a:pt x="175" y="13"/>
                    <a:pt x="176" y="12"/>
                    <a:pt x="177" y="11"/>
                  </a:cubicBezTo>
                  <a:cubicBezTo>
                    <a:pt x="177" y="10"/>
                    <a:pt x="178" y="10"/>
                    <a:pt x="179" y="9"/>
                  </a:cubicBezTo>
                  <a:cubicBezTo>
                    <a:pt x="180" y="8"/>
                    <a:pt x="181" y="8"/>
                    <a:pt x="182" y="7"/>
                  </a:cubicBezTo>
                  <a:cubicBezTo>
                    <a:pt x="183" y="6"/>
                    <a:pt x="184" y="6"/>
                    <a:pt x="185" y="6"/>
                  </a:cubicBezTo>
                  <a:cubicBezTo>
                    <a:pt x="186" y="6"/>
                    <a:pt x="188" y="6"/>
                    <a:pt x="189" y="5"/>
                  </a:cubicBezTo>
                  <a:cubicBezTo>
                    <a:pt x="190" y="6"/>
                    <a:pt x="191" y="6"/>
                    <a:pt x="192" y="6"/>
                  </a:cubicBezTo>
                  <a:cubicBezTo>
                    <a:pt x="193" y="6"/>
                    <a:pt x="194" y="6"/>
                    <a:pt x="195" y="7"/>
                  </a:cubicBezTo>
                  <a:cubicBezTo>
                    <a:pt x="196" y="7"/>
                    <a:pt x="197" y="8"/>
                    <a:pt x="198" y="9"/>
                  </a:cubicBezTo>
                  <a:cubicBezTo>
                    <a:pt x="199" y="9"/>
                    <a:pt x="200" y="10"/>
                    <a:pt x="201" y="11"/>
                  </a:cubicBezTo>
                  <a:cubicBezTo>
                    <a:pt x="202" y="11"/>
                    <a:pt x="202" y="12"/>
                    <a:pt x="203" y="13"/>
                  </a:cubicBezTo>
                  <a:cubicBezTo>
                    <a:pt x="204" y="14"/>
                    <a:pt x="204" y="14"/>
                    <a:pt x="205" y="15"/>
                  </a:cubicBezTo>
                  <a:cubicBezTo>
                    <a:pt x="205" y="16"/>
                    <a:pt x="206" y="17"/>
                    <a:pt x="206" y="18"/>
                  </a:cubicBezTo>
                  <a:cubicBezTo>
                    <a:pt x="207" y="19"/>
                    <a:pt x="207" y="20"/>
                    <a:pt x="207" y="21"/>
                  </a:cubicBezTo>
                  <a:cubicBezTo>
                    <a:pt x="208" y="23"/>
                    <a:pt x="208" y="23"/>
                    <a:pt x="208" y="23"/>
                  </a:cubicBezTo>
                  <a:cubicBezTo>
                    <a:pt x="201" y="24"/>
                    <a:pt x="201" y="24"/>
                    <a:pt x="201" y="24"/>
                  </a:cubicBezTo>
                  <a:cubicBezTo>
                    <a:pt x="202" y="20"/>
                    <a:pt x="202" y="20"/>
                    <a:pt x="202" y="20"/>
                  </a:cubicBezTo>
                  <a:cubicBezTo>
                    <a:pt x="202" y="19"/>
                    <a:pt x="203" y="18"/>
                    <a:pt x="203" y="17"/>
                  </a:cubicBezTo>
                  <a:cubicBezTo>
                    <a:pt x="204" y="16"/>
                    <a:pt x="204" y="15"/>
                    <a:pt x="205" y="13"/>
                  </a:cubicBezTo>
                  <a:cubicBezTo>
                    <a:pt x="206" y="12"/>
                    <a:pt x="206" y="11"/>
                    <a:pt x="207" y="10"/>
                  </a:cubicBezTo>
                  <a:cubicBezTo>
                    <a:pt x="208" y="9"/>
                    <a:pt x="210" y="8"/>
                    <a:pt x="211" y="7"/>
                  </a:cubicBezTo>
                  <a:cubicBezTo>
                    <a:pt x="212" y="7"/>
                    <a:pt x="214" y="6"/>
                    <a:pt x="215" y="6"/>
                  </a:cubicBezTo>
                  <a:cubicBezTo>
                    <a:pt x="217" y="6"/>
                    <a:pt x="217" y="6"/>
                    <a:pt x="217" y="6"/>
                  </a:cubicBezTo>
                  <a:cubicBezTo>
                    <a:pt x="217" y="6"/>
                    <a:pt x="218" y="6"/>
                    <a:pt x="218" y="6"/>
                  </a:cubicBezTo>
                  <a:cubicBezTo>
                    <a:pt x="219" y="6"/>
                    <a:pt x="219" y="6"/>
                    <a:pt x="219" y="6"/>
                  </a:cubicBezTo>
                  <a:cubicBezTo>
                    <a:pt x="220" y="6"/>
                    <a:pt x="222" y="6"/>
                    <a:pt x="223" y="7"/>
                  </a:cubicBezTo>
                  <a:cubicBezTo>
                    <a:pt x="224" y="7"/>
                    <a:pt x="225" y="8"/>
                    <a:pt x="227" y="8"/>
                  </a:cubicBezTo>
                  <a:cubicBezTo>
                    <a:pt x="228" y="9"/>
                    <a:pt x="229" y="10"/>
                    <a:pt x="230" y="10"/>
                  </a:cubicBezTo>
                  <a:cubicBezTo>
                    <a:pt x="232" y="12"/>
                    <a:pt x="233" y="14"/>
                    <a:pt x="235" y="16"/>
                  </a:cubicBezTo>
                  <a:cubicBezTo>
                    <a:pt x="237" y="20"/>
                    <a:pt x="239" y="25"/>
                    <a:pt x="239" y="30"/>
                  </a:cubicBezTo>
                  <a:cubicBezTo>
                    <a:pt x="235" y="29"/>
                    <a:pt x="235" y="29"/>
                    <a:pt x="235" y="29"/>
                  </a:cubicBezTo>
                  <a:cubicBezTo>
                    <a:pt x="236" y="27"/>
                    <a:pt x="236" y="27"/>
                    <a:pt x="236" y="27"/>
                  </a:cubicBezTo>
                  <a:cubicBezTo>
                    <a:pt x="236" y="26"/>
                    <a:pt x="237" y="25"/>
                    <a:pt x="238" y="25"/>
                  </a:cubicBezTo>
                  <a:cubicBezTo>
                    <a:pt x="238" y="24"/>
                    <a:pt x="239" y="24"/>
                    <a:pt x="240" y="23"/>
                  </a:cubicBezTo>
                  <a:cubicBezTo>
                    <a:pt x="240" y="23"/>
                    <a:pt x="241" y="22"/>
                    <a:pt x="242" y="22"/>
                  </a:cubicBezTo>
                  <a:cubicBezTo>
                    <a:pt x="243" y="22"/>
                    <a:pt x="243" y="22"/>
                    <a:pt x="244" y="22"/>
                  </a:cubicBezTo>
                  <a:cubicBezTo>
                    <a:pt x="245" y="21"/>
                    <a:pt x="246" y="22"/>
                    <a:pt x="247" y="22"/>
                  </a:cubicBezTo>
                  <a:cubicBezTo>
                    <a:pt x="248" y="22"/>
                    <a:pt x="248" y="22"/>
                    <a:pt x="249" y="22"/>
                  </a:cubicBezTo>
                  <a:cubicBezTo>
                    <a:pt x="250" y="23"/>
                    <a:pt x="251" y="23"/>
                    <a:pt x="251" y="24"/>
                  </a:cubicBezTo>
                  <a:cubicBezTo>
                    <a:pt x="254" y="25"/>
                    <a:pt x="256" y="28"/>
                    <a:pt x="257" y="31"/>
                  </a:cubicBezTo>
                  <a:cubicBezTo>
                    <a:pt x="258" y="32"/>
                    <a:pt x="258" y="33"/>
                    <a:pt x="259" y="35"/>
                  </a:cubicBezTo>
                  <a:cubicBezTo>
                    <a:pt x="259" y="36"/>
                    <a:pt x="259" y="38"/>
                    <a:pt x="259" y="39"/>
                  </a:cubicBezTo>
                  <a:cubicBezTo>
                    <a:pt x="258" y="40"/>
                    <a:pt x="258" y="40"/>
                    <a:pt x="258" y="40"/>
                  </a:cubicBezTo>
                  <a:cubicBezTo>
                    <a:pt x="258" y="39"/>
                    <a:pt x="258" y="39"/>
                    <a:pt x="258" y="39"/>
                  </a:cubicBezTo>
                  <a:cubicBezTo>
                    <a:pt x="258" y="39"/>
                    <a:pt x="258" y="39"/>
                    <a:pt x="258" y="39"/>
                  </a:cubicBezTo>
                  <a:cubicBezTo>
                    <a:pt x="258" y="38"/>
                    <a:pt x="258" y="36"/>
                    <a:pt x="257" y="35"/>
                  </a:cubicBezTo>
                  <a:cubicBezTo>
                    <a:pt x="257" y="34"/>
                    <a:pt x="257" y="34"/>
                    <a:pt x="256" y="33"/>
                  </a:cubicBezTo>
                  <a:cubicBezTo>
                    <a:pt x="256" y="33"/>
                    <a:pt x="256" y="32"/>
                    <a:pt x="256" y="31"/>
                  </a:cubicBezTo>
                  <a:cubicBezTo>
                    <a:pt x="254" y="29"/>
                    <a:pt x="252" y="27"/>
                    <a:pt x="250" y="26"/>
                  </a:cubicBezTo>
                  <a:cubicBezTo>
                    <a:pt x="249" y="26"/>
                    <a:pt x="249" y="25"/>
                    <a:pt x="248" y="25"/>
                  </a:cubicBezTo>
                  <a:cubicBezTo>
                    <a:pt x="248" y="25"/>
                    <a:pt x="247" y="25"/>
                    <a:pt x="246" y="25"/>
                  </a:cubicBezTo>
                  <a:cubicBezTo>
                    <a:pt x="246" y="25"/>
                    <a:pt x="245" y="25"/>
                    <a:pt x="245" y="25"/>
                  </a:cubicBezTo>
                  <a:cubicBezTo>
                    <a:pt x="244" y="25"/>
                    <a:pt x="244" y="25"/>
                    <a:pt x="243" y="26"/>
                  </a:cubicBezTo>
                  <a:cubicBezTo>
                    <a:pt x="243" y="26"/>
                    <a:pt x="242" y="26"/>
                    <a:pt x="242" y="26"/>
                  </a:cubicBezTo>
                  <a:cubicBezTo>
                    <a:pt x="241" y="27"/>
                    <a:pt x="241" y="27"/>
                    <a:pt x="240" y="28"/>
                  </a:cubicBezTo>
                  <a:cubicBezTo>
                    <a:pt x="240" y="28"/>
                    <a:pt x="240" y="29"/>
                    <a:pt x="239" y="29"/>
                  </a:cubicBezTo>
                  <a:cubicBezTo>
                    <a:pt x="238" y="31"/>
                    <a:pt x="238" y="31"/>
                    <a:pt x="238" y="31"/>
                  </a:cubicBezTo>
                  <a:cubicBezTo>
                    <a:pt x="238" y="32"/>
                    <a:pt x="236" y="32"/>
                    <a:pt x="235" y="32"/>
                  </a:cubicBezTo>
                  <a:cubicBezTo>
                    <a:pt x="235" y="31"/>
                    <a:pt x="234" y="30"/>
                    <a:pt x="234" y="30"/>
                  </a:cubicBezTo>
                  <a:cubicBezTo>
                    <a:pt x="234" y="30"/>
                    <a:pt x="234" y="30"/>
                    <a:pt x="234" y="30"/>
                  </a:cubicBezTo>
                  <a:cubicBezTo>
                    <a:pt x="234" y="26"/>
                    <a:pt x="233" y="22"/>
                    <a:pt x="230" y="19"/>
                  </a:cubicBezTo>
                  <a:cubicBezTo>
                    <a:pt x="228" y="16"/>
                    <a:pt x="225" y="14"/>
                    <a:pt x="221" y="13"/>
                  </a:cubicBezTo>
                  <a:cubicBezTo>
                    <a:pt x="221" y="13"/>
                    <a:pt x="220" y="13"/>
                    <a:pt x="220" y="12"/>
                  </a:cubicBezTo>
                  <a:cubicBezTo>
                    <a:pt x="220" y="12"/>
                    <a:pt x="220" y="12"/>
                    <a:pt x="220" y="12"/>
                  </a:cubicBezTo>
                  <a:cubicBezTo>
                    <a:pt x="219" y="12"/>
                    <a:pt x="219" y="12"/>
                    <a:pt x="219" y="12"/>
                  </a:cubicBezTo>
                  <a:cubicBezTo>
                    <a:pt x="218" y="12"/>
                    <a:pt x="218" y="12"/>
                    <a:pt x="218" y="12"/>
                  </a:cubicBezTo>
                  <a:cubicBezTo>
                    <a:pt x="217" y="12"/>
                    <a:pt x="217" y="12"/>
                    <a:pt x="217" y="12"/>
                  </a:cubicBezTo>
                  <a:cubicBezTo>
                    <a:pt x="216" y="13"/>
                    <a:pt x="216" y="13"/>
                    <a:pt x="216" y="13"/>
                  </a:cubicBezTo>
                  <a:cubicBezTo>
                    <a:pt x="215" y="13"/>
                    <a:pt x="215" y="13"/>
                    <a:pt x="214" y="13"/>
                  </a:cubicBezTo>
                  <a:cubicBezTo>
                    <a:pt x="214" y="14"/>
                    <a:pt x="213" y="14"/>
                    <a:pt x="213" y="15"/>
                  </a:cubicBezTo>
                  <a:cubicBezTo>
                    <a:pt x="212" y="16"/>
                    <a:pt x="212" y="16"/>
                    <a:pt x="211" y="17"/>
                  </a:cubicBezTo>
                  <a:cubicBezTo>
                    <a:pt x="211" y="18"/>
                    <a:pt x="210" y="19"/>
                    <a:pt x="210" y="20"/>
                  </a:cubicBezTo>
                  <a:cubicBezTo>
                    <a:pt x="210" y="20"/>
                    <a:pt x="209" y="21"/>
                    <a:pt x="209" y="22"/>
                  </a:cubicBezTo>
                  <a:cubicBezTo>
                    <a:pt x="208" y="25"/>
                    <a:pt x="208" y="25"/>
                    <a:pt x="208" y="25"/>
                  </a:cubicBezTo>
                  <a:cubicBezTo>
                    <a:pt x="208" y="27"/>
                    <a:pt x="206" y="29"/>
                    <a:pt x="204" y="28"/>
                  </a:cubicBezTo>
                  <a:cubicBezTo>
                    <a:pt x="203" y="28"/>
                    <a:pt x="202" y="27"/>
                    <a:pt x="201" y="26"/>
                  </a:cubicBezTo>
                  <a:cubicBezTo>
                    <a:pt x="201" y="26"/>
                    <a:pt x="201" y="26"/>
                    <a:pt x="201" y="26"/>
                  </a:cubicBezTo>
                  <a:cubicBezTo>
                    <a:pt x="200" y="23"/>
                    <a:pt x="200" y="23"/>
                    <a:pt x="200" y="23"/>
                  </a:cubicBezTo>
                  <a:cubicBezTo>
                    <a:pt x="200" y="23"/>
                    <a:pt x="200" y="22"/>
                    <a:pt x="199" y="21"/>
                  </a:cubicBezTo>
                  <a:cubicBezTo>
                    <a:pt x="199" y="21"/>
                    <a:pt x="199" y="20"/>
                    <a:pt x="198" y="20"/>
                  </a:cubicBezTo>
                  <a:cubicBezTo>
                    <a:pt x="198" y="19"/>
                    <a:pt x="197" y="18"/>
                    <a:pt x="197" y="18"/>
                  </a:cubicBezTo>
                  <a:cubicBezTo>
                    <a:pt x="196" y="17"/>
                    <a:pt x="196" y="17"/>
                    <a:pt x="195" y="17"/>
                  </a:cubicBezTo>
                  <a:cubicBezTo>
                    <a:pt x="195" y="16"/>
                    <a:pt x="194" y="16"/>
                    <a:pt x="194" y="15"/>
                  </a:cubicBezTo>
                  <a:cubicBezTo>
                    <a:pt x="193" y="15"/>
                    <a:pt x="193" y="15"/>
                    <a:pt x="192" y="14"/>
                  </a:cubicBezTo>
                  <a:cubicBezTo>
                    <a:pt x="192" y="14"/>
                    <a:pt x="191" y="14"/>
                    <a:pt x="190" y="14"/>
                  </a:cubicBezTo>
                  <a:cubicBezTo>
                    <a:pt x="190" y="14"/>
                    <a:pt x="189" y="14"/>
                    <a:pt x="189" y="14"/>
                  </a:cubicBezTo>
                  <a:cubicBezTo>
                    <a:pt x="188" y="14"/>
                    <a:pt x="188" y="14"/>
                    <a:pt x="187" y="14"/>
                  </a:cubicBezTo>
                  <a:cubicBezTo>
                    <a:pt x="187" y="14"/>
                    <a:pt x="186" y="14"/>
                    <a:pt x="186" y="15"/>
                  </a:cubicBezTo>
                  <a:cubicBezTo>
                    <a:pt x="185" y="15"/>
                    <a:pt x="185" y="15"/>
                    <a:pt x="184" y="15"/>
                  </a:cubicBezTo>
                  <a:cubicBezTo>
                    <a:pt x="184" y="16"/>
                    <a:pt x="183" y="16"/>
                    <a:pt x="183" y="17"/>
                  </a:cubicBezTo>
                  <a:cubicBezTo>
                    <a:pt x="182" y="17"/>
                    <a:pt x="182" y="18"/>
                    <a:pt x="182" y="18"/>
                  </a:cubicBezTo>
                  <a:cubicBezTo>
                    <a:pt x="181" y="19"/>
                    <a:pt x="181" y="19"/>
                    <a:pt x="181" y="20"/>
                  </a:cubicBezTo>
                  <a:cubicBezTo>
                    <a:pt x="180" y="22"/>
                    <a:pt x="180" y="22"/>
                    <a:pt x="180" y="22"/>
                  </a:cubicBezTo>
                  <a:cubicBezTo>
                    <a:pt x="180" y="22"/>
                    <a:pt x="180" y="22"/>
                    <a:pt x="180" y="22"/>
                  </a:cubicBezTo>
                  <a:cubicBezTo>
                    <a:pt x="179" y="25"/>
                    <a:pt x="176" y="25"/>
                    <a:pt x="174" y="24"/>
                  </a:cubicBezTo>
                  <a:cubicBezTo>
                    <a:pt x="172" y="24"/>
                    <a:pt x="171" y="22"/>
                    <a:pt x="171" y="21"/>
                  </a:cubicBezTo>
                  <a:cubicBezTo>
                    <a:pt x="172" y="18"/>
                    <a:pt x="171" y="16"/>
                    <a:pt x="171" y="14"/>
                  </a:cubicBezTo>
                  <a:cubicBezTo>
                    <a:pt x="170" y="12"/>
                    <a:pt x="169" y="10"/>
                    <a:pt x="168" y="10"/>
                  </a:cubicBezTo>
                  <a:cubicBezTo>
                    <a:pt x="167" y="9"/>
                    <a:pt x="167" y="9"/>
                    <a:pt x="166" y="9"/>
                  </a:cubicBezTo>
                  <a:cubicBezTo>
                    <a:pt x="165" y="9"/>
                    <a:pt x="164" y="9"/>
                    <a:pt x="163" y="9"/>
                  </a:cubicBezTo>
                  <a:cubicBezTo>
                    <a:pt x="162" y="9"/>
                    <a:pt x="162" y="9"/>
                    <a:pt x="162" y="9"/>
                  </a:cubicBezTo>
                  <a:cubicBezTo>
                    <a:pt x="160" y="10"/>
                    <a:pt x="160" y="10"/>
                    <a:pt x="160" y="10"/>
                  </a:cubicBezTo>
                  <a:cubicBezTo>
                    <a:pt x="159" y="10"/>
                    <a:pt x="158" y="11"/>
                    <a:pt x="157" y="11"/>
                  </a:cubicBezTo>
                  <a:cubicBezTo>
                    <a:pt x="156" y="11"/>
                    <a:pt x="155" y="12"/>
                    <a:pt x="154" y="13"/>
                  </a:cubicBezTo>
                  <a:cubicBezTo>
                    <a:pt x="154" y="13"/>
                    <a:pt x="153" y="13"/>
                    <a:pt x="153" y="14"/>
                  </a:cubicBezTo>
                  <a:cubicBezTo>
                    <a:pt x="152" y="15"/>
                    <a:pt x="152" y="15"/>
                    <a:pt x="152" y="15"/>
                  </a:cubicBezTo>
                  <a:cubicBezTo>
                    <a:pt x="151" y="16"/>
                    <a:pt x="151" y="16"/>
                    <a:pt x="151" y="16"/>
                  </a:cubicBezTo>
                  <a:cubicBezTo>
                    <a:pt x="150" y="18"/>
                    <a:pt x="150" y="18"/>
                    <a:pt x="150" y="18"/>
                  </a:cubicBezTo>
                  <a:cubicBezTo>
                    <a:pt x="149" y="19"/>
                    <a:pt x="149" y="19"/>
                    <a:pt x="149" y="19"/>
                  </a:cubicBezTo>
                  <a:cubicBezTo>
                    <a:pt x="149" y="20"/>
                    <a:pt x="149" y="20"/>
                    <a:pt x="148" y="21"/>
                  </a:cubicBezTo>
                  <a:cubicBezTo>
                    <a:pt x="148" y="22"/>
                    <a:pt x="148" y="23"/>
                    <a:pt x="147" y="24"/>
                  </a:cubicBezTo>
                  <a:cubicBezTo>
                    <a:pt x="147" y="25"/>
                    <a:pt x="147" y="26"/>
                    <a:pt x="147" y="28"/>
                  </a:cubicBezTo>
                  <a:cubicBezTo>
                    <a:pt x="147" y="29"/>
                    <a:pt x="146" y="30"/>
                    <a:pt x="146" y="31"/>
                  </a:cubicBezTo>
                  <a:cubicBezTo>
                    <a:pt x="146" y="35"/>
                    <a:pt x="146" y="35"/>
                    <a:pt x="146" y="35"/>
                  </a:cubicBezTo>
                  <a:cubicBezTo>
                    <a:pt x="146" y="37"/>
                    <a:pt x="144" y="39"/>
                    <a:pt x="142" y="39"/>
                  </a:cubicBezTo>
                  <a:cubicBezTo>
                    <a:pt x="141" y="39"/>
                    <a:pt x="140" y="38"/>
                    <a:pt x="139" y="37"/>
                  </a:cubicBezTo>
                  <a:cubicBezTo>
                    <a:pt x="139" y="37"/>
                    <a:pt x="139" y="37"/>
                    <a:pt x="139" y="37"/>
                  </a:cubicBezTo>
                  <a:cubicBezTo>
                    <a:pt x="139" y="36"/>
                    <a:pt x="139" y="35"/>
                    <a:pt x="138" y="35"/>
                  </a:cubicBezTo>
                  <a:cubicBezTo>
                    <a:pt x="138" y="34"/>
                    <a:pt x="138" y="34"/>
                    <a:pt x="137" y="33"/>
                  </a:cubicBezTo>
                  <a:cubicBezTo>
                    <a:pt x="137" y="33"/>
                    <a:pt x="136" y="32"/>
                    <a:pt x="136" y="32"/>
                  </a:cubicBezTo>
                  <a:cubicBezTo>
                    <a:pt x="135" y="32"/>
                    <a:pt x="135" y="31"/>
                    <a:pt x="134" y="31"/>
                  </a:cubicBezTo>
                  <a:cubicBezTo>
                    <a:pt x="133" y="30"/>
                    <a:pt x="132" y="30"/>
                    <a:pt x="131" y="30"/>
                  </a:cubicBezTo>
                  <a:cubicBezTo>
                    <a:pt x="130" y="29"/>
                    <a:pt x="129" y="29"/>
                    <a:pt x="129" y="29"/>
                  </a:cubicBezTo>
                  <a:cubicBezTo>
                    <a:pt x="127" y="29"/>
                    <a:pt x="127" y="29"/>
                    <a:pt x="127" y="29"/>
                  </a:cubicBezTo>
                  <a:cubicBezTo>
                    <a:pt x="125" y="30"/>
                    <a:pt x="125" y="30"/>
                    <a:pt x="125" y="30"/>
                  </a:cubicBezTo>
                  <a:cubicBezTo>
                    <a:pt x="124" y="30"/>
                    <a:pt x="123" y="30"/>
                    <a:pt x="123" y="31"/>
                  </a:cubicBezTo>
                  <a:cubicBezTo>
                    <a:pt x="122" y="31"/>
                    <a:pt x="122" y="31"/>
                    <a:pt x="121" y="32"/>
                  </a:cubicBezTo>
                  <a:cubicBezTo>
                    <a:pt x="121" y="32"/>
                    <a:pt x="120" y="32"/>
                    <a:pt x="120" y="33"/>
                  </a:cubicBezTo>
                  <a:cubicBezTo>
                    <a:pt x="119" y="33"/>
                    <a:pt x="119" y="34"/>
                    <a:pt x="118" y="34"/>
                  </a:cubicBezTo>
                  <a:cubicBezTo>
                    <a:pt x="118" y="35"/>
                    <a:pt x="118" y="35"/>
                    <a:pt x="117" y="36"/>
                  </a:cubicBezTo>
                  <a:cubicBezTo>
                    <a:pt x="117" y="37"/>
                    <a:pt x="117" y="37"/>
                    <a:pt x="117" y="38"/>
                  </a:cubicBezTo>
                  <a:cubicBezTo>
                    <a:pt x="116" y="40"/>
                    <a:pt x="116" y="40"/>
                    <a:pt x="116" y="40"/>
                  </a:cubicBezTo>
                  <a:cubicBezTo>
                    <a:pt x="116" y="40"/>
                    <a:pt x="116" y="40"/>
                    <a:pt x="116" y="40"/>
                  </a:cubicBezTo>
                  <a:cubicBezTo>
                    <a:pt x="116" y="42"/>
                    <a:pt x="115" y="43"/>
                    <a:pt x="113" y="42"/>
                  </a:cubicBezTo>
                  <a:cubicBezTo>
                    <a:pt x="112" y="42"/>
                    <a:pt x="112" y="41"/>
                    <a:pt x="111" y="41"/>
                  </a:cubicBezTo>
                  <a:cubicBezTo>
                    <a:pt x="111" y="38"/>
                    <a:pt x="111" y="38"/>
                    <a:pt x="111" y="38"/>
                  </a:cubicBezTo>
                  <a:cubicBezTo>
                    <a:pt x="111" y="38"/>
                    <a:pt x="110" y="37"/>
                    <a:pt x="110" y="37"/>
                  </a:cubicBezTo>
                  <a:cubicBezTo>
                    <a:pt x="110" y="36"/>
                    <a:pt x="109" y="35"/>
                    <a:pt x="109" y="35"/>
                  </a:cubicBezTo>
                  <a:cubicBezTo>
                    <a:pt x="109" y="34"/>
                    <a:pt x="108" y="34"/>
                    <a:pt x="108" y="33"/>
                  </a:cubicBezTo>
                  <a:cubicBezTo>
                    <a:pt x="107" y="33"/>
                    <a:pt x="107" y="32"/>
                    <a:pt x="106" y="32"/>
                  </a:cubicBezTo>
                  <a:cubicBezTo>
                    <a:pt x="106" y="31"/>
                    <a:pt x="105" y="31"/>
                    <a:pt x="105" y="31"/>
                  </a:cubicBezTo>
                  <a:cubicBezTo>
                    <a:pt x="104" y="31"/>
                    <a:pt x="104" y="30"/>
                    <a:pt x="103" y="30"/>
                  </a:cubicBezTo>
                  <a:cubicBezTo>
                    <a:pt x="102" y="30"/>
                    <a:pt x="102" y="30"/>
                    <a:pt x="101" y="30"/>
                  </a:cubicBezTo>
                  <a:cubicBezTo>
                    <a:pt x="100" y="30"/>
                    <a:pt x="98" y="30"/>
                    <a:pt x="97" y="31"/>
                  </a:cubicBezTo>
                  <a:cubicBezTo>
                    <a:pt x="96" y="31"/>
                    <a:pt x="96" y="31"/>
                    <a:pt x="95" y="31"/>
                  </a:cubicBezTo>
                  <a:cubicBezTo>
                    <a:pt x="94" y="32"/>
                    <a:pt x="94" y="32"/>
                    <a:pt x="93" y="32"/>
                  </a:cubicBezTo>
                  <a:cubicBezTo>
                    <a:pt x="93" y="33"/>
                    <a:pt x="92" y="33"/>
                    <a:pt x="92" y="34"/>
                  </a:cubicBezTo>
                  <a:cubicBezTo>
                    <a:pt x="91" y="34"/>
                    <a:pt x="91" y="35"/>
                    <a:pt x="90" y="36"/>
                  </a:cubicBezTo>
                  <a:cubicBezTo>
                    <a:pt x="90" y="36"/>
                    <a:pt x="89" y="37"/>
                    <a:pt x="89" y="37"/>
                  </a:cubicBezTo>
                  <a:cubicBezTo>
                    <a:pt x="88" y="39"/>
                    <a:pt x="88" y="39"/>
                    <a:pt x="88" y="39"/>
                  </a:cubicBezTo>
                  <a:cubicBezTo>
                    <a:pt x="88" y="40"/>
                    <a:pt x="87" y="41"/>
                    <a:pt x="86" y="40"/>
                  </a:cubicBezTo>
                  <a:cubicBezTo>
                    <a:pt x="86" y="40"/>
                    <a:pt x="86" y="40"/>
                    <a:pt x="86" y="40"/>
                  </a:cubicBezTo>
                  <a:cubicBezTo>
                    <a:pt x="84" y="37"/>
                    <a:pt x="84" y="37"/>
                    <a:pt x="84" y="37"/>
                  </a:cubicBezTo>
                  <a:cubicBezTo>
                    <a:pt x="82" y="35"/>
                    <a:pt x="82" y="35"/>
                    <a:pt x="82" y="35"/>
                  </a:cubicBezTo>
                  <a:cubicBezTo>
                    <a:pt x="81" y="35"/>
                    <a:pt x="80" y="34"/>
                    <a:pt x="79" y="33"/>
                  </a:cubicBezTo>
                  <a:cubicBezTo>
                    <a:pt x="78" y="33"/>
                    <a:pt x="78" y="33"/>
                    <a:pt x="77" y="32"/>
                  </a:cubicBezTo>
                  <a:cubicBezTo>
                    <a:pt x="76" y="32"/>
                    <a:pt x="75" y="32"/>
                    <a:pt x="74" y="32"/>
                  </a:cubicBezTo>
                  <a:cubicBezTo>
                    <a:pt x="73" y="32"/>
                    <a:pt x="72" y="32"/>
                    <a:pt x="71" y="33"/>
                  </a:cubicBezTo>
                  <a:cubicBezTo>
                    <a:pt x="70" y="33"/>
                    <a:pt x="69" y="33"/>
                    <a:pt x="68" y="34"/>
                  </a:cubicBezTo>
                  <a:cubicBezTo>
                    <a:pt x="67" y="34"/>
                    <a:pt x="66" y="35"/>
                    <a:pt x="66" y="36"/>
                  </a:cubicBezTo>
                  <a:cubicBezTo>
                    <a:pt x="64" y="37"/>
                    <a:pt x="63" y="39"/>
                    <a:pt x="63" y="41"/>
                  </a:cubicBezTo>
                  <a:cubicBezTo>
                    <a:pt x="62" y="43"/>
                    <a:pt x="62" y="45"/>
                    <a:pt x="63" y="47"/>
                  </a:cubicBezTo>
                  <a:cubicBezTo>
                    <a:pt x="63" y="51"/>
                    <a:pt x="64" y="55"/>
                    <a:pt x="64" y="60"/>
                  </a:cubicBezTo>
                  <a:cubicBezTo>
                    <a:pt x="64" y="61"/>
                    <a:pt x="63" y="62"/>
                    <a:pt x="62" y="62"/>
                  </a:cubicBezTo>
                  <a:cubicBezTo>
                    <a:pt x="61" y="62"/>
                    <a:pt x="61" y="62"/>
                    <a:pt x="61" y="61"/>
                  </a:cubicBezTo>
                  <a:cubicBezTo>
                    <a:pt x="61" y="61"/>
                    <a:pt x="61" y="61"/>
                    <a:pt x="61" y="61"/>
                  </a:cubicBezTo>
                  <a:cubicBezTo>
                    <a:pt x="60" y="60"/>
                    <a:pt x="59" y="60"/>
                    <a:pt x="58" y="59"/>
                  </a:cubicBezTo>
                  <a:cubicBezTo>
                    <a:pt x="57" y="58"/>
                    <a:pt x="56" y="58"/>
                    <a:pt x="55" y="57"/>
                  </a:cubicBezTo>
                  <a:cubicBezTo>
                    <a:pt x="53" y="56"/>
                    <a:pt x="51" y="56"/>
                    <a:pt x="48" y="56"/>
                  </a:cubicBezTo>
                  <a:cubicBezTo>
                    <a:pt x="47" y="56"/>
                    <a:pt x="46" y="56"/>
                    <a:pt x="45" y="56"/>
                  </a:cubicBezTo>
                  <a:cubicBezTo>
                    <a:pt x="44" y="56"/>
                    <a:pt x="43" y="56"/>
                    <a:pt x="42" y="57"/>
                  </a:cubicBezTo>
                  <a:cubicBezTo>
                    <a:pt x="41" y="57"/>
                    <a:pt x="40" y="58"/>
                    <a:pt x="40" y="59"/>
                  </a:cubicBezTo>
                  <a:cubicBezTo>
                    <a:pt x="39" y="59"/>
                    <a:pt x="38" y="60"/>
                    <a:pt x="37" y="61"/>
                  </a:cubicBezTo>
                  <a:cubicBezTo>
                    <a:pt x="37" y="62"/>
                    <a:pt x="37" y="62"/>
                    <a:pt x="37" y="62"/>
                  </a:cubicBezTo>
                  <a:cubicBezTo>
                    <a:pt x="36" y="64"/>
                    <a:pt x="36" y="64"/>
                    <a:pt x="36" y="64"/>
                  </a:cubicBezTo>
                  <a:cubicBezTo>
                    <a:pt x="35" y="64"/>
                    <a:pt x="35" y="66"/>
                    <a:pt x="35" y="67"/>
                  </a:cubicBezTo>
                  <a:cubicBezTo>
                    <a:pt x="34" y="68"/>
                    <a:pt x="34" y="69"/>
                    <a:pt x="34" y="70"/>
                  </a:cubicBezTo>
                  <a:cubicBezTo>
                    <a:pt x="34" y="71"/>
                    <a:pt x="34" y="72"/>
                    <a:pt x="34" y="73"/>
                  </a:cubicBezTo>
                  <a:cubicBezTo>
                    <a:pt x="35" y="75"/>
                    <a:pt x="36" y="77"/>
                    <a:pt x="36" y="80"/>
                  </a:cubicBezTo>
                  <a:cubicBezTo>
                    <a:pt x="37" y="81"/>
                    <a:pt x="37" y="83"/>
                    <a:pt x="37" y="84"/>
                  </a:cubicBezTo>
                  <a:cubicBezTo>
                    <a:pt x="38" y="85"/>
                    <a:pt x="38" y="87"/>
                    <a:pt x="38" y="88"/>
                  </a:cubicBezTo>
                  <a:cubicBezTo>
                    <a:pt x="38" y="90"/>
                    <a:pt x="37" y="92"/>
                    <a:pt x="35" y="92"/>
                  </a:cubicBezTo>
                  <a:cubicBezTo>
                    <a:pt x="34" y="92"/>
                    <a:pt x="33" y="92"/>
                    <a:pt x="32" y="91"/>
                  </a:cubicBezTo>
                  <a:cubicBezTo>
                    <a:pt x="32" y="91"/>
                    <a:pt x="32" y="91"/>
                    <a:pt x="32" y="91"/>
                  </a:cubicBezTo>
                  <a:cubicBezTo>
                    <a:pt x="31" y="90"/>
                    <a:pt x="31" y="90"/>
                    <a:pt x="31" y="90"/>
                  </a:cubicBezTo>
                  <a:cubicBezTo>
                    <a:pt x="30" y="90"/>
                    <a:pt x="30" y="90"/>
                    <a:pt x="30" y="90"/>
                  </a:cubicBezTo>
                  <a:cubicBezTo>
                    <a:pt x="29" y="89"/>
                    <a:pt x="29" y="89"/>
                    <a:pt x="29" y="89"/>
                  </a:cubicBezTo>
                  <a:cubicBezTo>
                    <a:pt x="29" y="89"/>
                    <a:pt x="29" y="89"/>
                    <a:pt x="29" y="89"/>
                  </a:cubicBezTo>
                  <a:cubicBezTo>
                    <a:pt x="29" y="89"/>
                    <a:pt x="29" y="89"/>
                    <a:pt x="29" y="89"/>
                  </a:cubicBezTo>
                  <a:cubicBezTo>
                    <a:pt x="29" y="89"/>
                    <a:pt x="29" y="89"/>
                    <a:pt x="29" y="89"/>
                  </a:cubicBezTo>
                  <a:cubicBezTo>
                    <a:pt x="28" y="90"/>
                    <a:pt x="28" y="90"/>
                    <a:pt x="28" y="90"/>
                  </a:cubicBezTo>
                  <a:cubicBezTo>
                    <a:pt x="28" y="91"/>
                    <a:pt x="27" y="91"/>
                    <a:pt x="27" y="92"/>
                  </a:cubicBezTo>
                  <a:cubicBezTo>
                    <a:pt x="27" y="93"/>
                    <a:pt x="27" y="94"/>
                    <a:pt x="27" y="95"/>
                  </a:cubicBezTo>
                  <a:cubicBezTo>
                    <a:pt x="27" y="97"/>
                    <a:pt x="27" y="98"/>
                    <a:pt x="27" y="99"/>
                  </a:cubicBezTo>
                  <a:cubicBezTo>
                    <a:pt x="27" y="101"/>
                    <a:pt x="27" y="103"/>
                    <a:pt x="27" y="105"/>
                  </a:cubicBezTo>
                  <a:cubicBezTo>
                    <a:pt x="28" y="105"/>
                    <a:pt x="28" y="105"/>
                    <a:pt x="28" y="105"/>
                  </a:cubicBezTo>
                  <a:cubicBezTo>
                    <a:pt x="28" y="107"/>
                    <a:pt x="27" y="109"/>
                    <a:pt x="25" y="109"/>
                  </a:cubicBezTo>
                  <a:cubicBezTo>
                    <a:pt x="24" y="110"/>
                    <a:pt x="23" y="109"/>
                    <a:pt x="23" y="109"/>
                  </a:cubicBezTo>
                  <a:cubicBezTo>
                    <a:pt x="20" y="107"/>
                    <a:pt x="17" y="106"/>
                    <a:pt x="13" y="107"/>
                  </a:cubicBezTo>
                  <a:cubicBezTo>
                    <a:pt x="12" y="107"/>
                    <a:pt x="10" y="107"/>
                    <a:pt x="9" y="108"/>
                  </a:cubicBezTo>
                  <a:cubicBezTo>
                    <a:pt x="8" y="108"/>
                    <a:pt x="8" y="109"/>
                    <a:pt x="7" y="109"/>
                  </a:cubicBezTo>
                  <a:cubicBezTo>
                    <a:pt x="7" y="109"/>
                    <a:pt x="7" y="109"/>
                    <a:pt x="7" y="110"/>
                  </a:cubicBezTo>
                  <a:cubicBezTo>
                    <a:pt x="7" y="111"/>
                    <a:pt x="7" y="111"/>
                    <a:pt x="7" y="111"/>
                  </a:cubicBezTo>
                  <a:cubicBezTo>
                    <a:pt x="6" y="111"/>
                    <a:pt x="6" y="111"/>
                    <a:pt x="6" y="111"/>
                  </a:cubicBezTo>
                  <a:cubicBezTo>
                    <a:pt x="6" y="111"/>
                    <a:pt x="6" y="111"/>
                    <a:pt x="6" y="111"/>
                  </a:cubicBezTo>
                  <a:cubicBezTo>
                    <a:pt x="6" y="111"/>
                    <a:pt x="6" y="111"/>
                    <a:pt x="6" y="111"/>
                  </a:cubicBezTo>
                  <a:cubicBezTo>
                    <a:pt x="6" y="111"/>
                    <a:pt x="6" y="111"/>
                    <a:pt x="6" y="111"/>
                  </a:cubicBezTo>
                  <a:cubicBezTo>
                    <a:pt x="6" y="111"/>
                    <a:pt x="6" y="111"/>
                    <a:pt x="6" y="111"/>
                  </a:cubicBezTo>
                  <a:cubicBezTo>
                    <a:pt x="6" y="111"/>
                    <a:pt x="6" y="111"/>
                    <a:pt x="6" y="111"/>
                  </a:cubicBezTo>
                  <a:cubicBezTo>
                    <a:pt x="6" y="112"/>
                    <a:pt x="6" y="112"/>
                    <a:pt x="6" y="113"/>
                  </a:cubicBezTo>
                  <a:cubicBezTo>
                    <a:pt x="6" y="114"/>
                    <a:pt x="6" y="115"/>
                    <a:pt x="6" y="115"/>
                  </a:cubicBezTo>
                  <a:cubicBezTo>
                    <a:pt x="6" y="116"/>
                    <a:pt x="6" y="117"/>
                    <a:pt x="6" y="118"/>
                  </a:cubicBezTo>
                  <a:cubicBezTo>
                    <a:pt x="7" y="119"/>
                    <a:pt x="7" y="120"/>
                    <a:pt x="7" y="121"/>
                  </a:cubicBezTo>
                  <a:cubicBezTo>
                    <a:pt x="8" y="122"/>
                    <a:pt x="8" y="124"/>
                    <a:pt x="9" y="126"/>
                  </a:cubicBezTo>
                  <a:cubicBezTo>
                    <a:pt x="10" y="127"/>
                    <a:pt x="11" y="129"/>
                    <a:pt x="12" y="131"/>
                  </a:cubicBezTo>
                  <a:cubicBezTo>
                    <a:pt x="12" y="131"/>
                    <a:pt x="12" y="131"/>
                    <a:pt x="12" y="131"/>
                  </a:cubicBezTo>
                  <a:cubicBezTo>
                    <a:pt x="13" y="131"/>
                    <a:pt x="13" y="133"/>
                    <a:pt x="12" y="133"/>
                  </a:cubicBezTo>
                  <a:cubicBezTo>
                    <a:pt x="11" y="134"/>
                    <a:pt x="11" y="134"/>
                    <a:pt x="10" y="134"/>
                  </a:cubicBezTo>
                  <a:cubicBezTo>
                    <a:pt x="10" y="133"/>
                    <a:pt x="9" y="133"/>
                    <a:pt x="8" y="133"/>
                  </a:cubicBezTo>
                  <a:cubicBezTo>
                    <a:pt x="8" y="133"/>
                    <a:pt x="7" y="134"/>
                    <a:pt x="7" y="134"/>
                  </a:cubicBezTo>
                  <a:cubicBezTo>
                    <a:pt x="6" y="134"/>
                    <a:pt x="6" y="134"/>
                    <a:pt x="6" y="134"/>
                  </a:cubicBezTo>
                  <a:cubicBezTo>
                    <a:pt x="5" y="134"/>
                    <a:pt x="4" y="135"/>
                    <a:pt x="4" y="135"/>
                  </a:cubicBezTo>
                  <a:cubicBezTo>
                    <a:pt x="3" y="136"/>
                    <a:pt x="3" y="137"/>
                    <a:pt x="2" y="138"/>
                  </a:cubicBezTo>
                  <a:cubicBezTo>
                    <a:pt x="2" y="138"/>
                    <a:pt x="2" y="139"/>
                    <a:pt x="2" y="140"/>
                  </a:cubicBezTo>
                  <a:cubicBezTo>
                    <a:pt x="2" y="140"/>
                    <a:pt x="1" y="141"/>
                    <a:pt x="2" y="141"/>
                  </a:cubicBezTo>
                  <a:cubicBezTo>
                    <a:pt x="2" y="142"/>
                    <a:pt x="2" y="142"/>
                    <a:pt x="2" y="143"/>
                  </a:cubicBezTo>
                  <a:cubicBezTo>
                    <a:pt x="2" y="143"/>
                    <a:pt x="2" y="143"/>
                    <a:pt x="2" y="144"/>
                  </a:cubicBezTo>
                  <a:cubicBezTo>
                    <a:pt x="3" y="144"/>
                    <a:pt x="3" y="145"/>
                    <a:pt x="3" y="145"/>
                  </a:cubicBezTo>
                  <a:cubicBezTo>
                    <a:pt x="3" y="145"/>
                    <a:pt x="4" y="146"/>
                    <a:pt x="4" y="146"/>
                  </a:cubicBezTo>
                  <a:cubicBezTo>
                    <a:pt x="5" y="147"/>
                    <a:pt x="5" y="147"/>
                    <a:pt x="5" y="147"/>
                  </a:cubicBezTo>
                  <a:cubicBezTo>
                    <a:pt x="5" y="148"/>
                    <a:pt x="5" y="148"/>
                    <a:pt x="5" y="148"/>
                  </a:cubicBezTo>
                  <a:cubicBezTo>
                    <a:pt x="5" y="148"/>
                    <a:pt x="5" y="148"/>
                    <a:pt x="5" y="148"/>
                  </a:cubicBezTo>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grpSp>
      <p:grpSp>
        <p:nvGrpSpPr>
          <p:cNvPr id="218" name="Group 217"/>
          <p:cNvGrpSpPr/>
          <p:nvPr/>
        </p:nvGrpSpPr>
        <p:grpSpPr>
          <a:xfrm>
            <a:off x="6827507" y="3108813"/>
            <a:ext cx="496626" cy="409247"/>
            <a:chOff x="1771650" y="4086226"/>
            <a:chExt cx="712788" cy="587376"/>
          </a:xfrm>
          <a:solidFill>
            <a:schemeClr val="accent5"/>
          </a:solidFill>
        </p:grpSpPr>
        <p:sp>
          <p:nvSpPr>
            <p:cNvPr id="219" name="Freeform 83"/>
            <p:cNvSpPr/>
            <p:nvPr/>
          </p:nvSpPr>
          <p:spPr bwMode="auto">
            <a:xfrm>
              <a:off x="1908175" y="4086226"/>
              <a:ext cx="561975" cy="214313"/>
            </a:xfrm>
            <a:custGeom>
              <a:avLst/>
              <a:gdLst/>
              <a:ahLst/>
              <a:cxnLst>
                <a:cxn ang="0">
                  <a:pos x="0" y="135"/>
                </a:cxn>
                <a:cxn ang="0">
                  <a:pos x="354" y="135"/>
                </a:cxn>
                <a:cxn ang="0">
                  <a:pos x="298" y="40"/>
                </a:cxn>
                <a:cxn ang="0">
                  <a:pos x="250" y="106"/>
                </a:cxn>
                <a:cxn ang="0">
                  <a:pos x="180" y="0"/>
                </a:cxn>
                <a:cxn ang="0">
                  <a:pos x="118" y="101"/>
                </a:cxn>
                <a:cxn ang="0">
                  <a:pos x="73" y="40"/>
                </a:cxn>
                <a:cxn ang="0">
                  <a:pos x="0" y="135"/>
                </a:cxn>
              </a:cxnLst>
              <a:rect l="0" t="0" r="r" b="b"/>
              <a:pathLst>
                <a:path w="354" h="135">
                  <a:moveTo>
                    <a:pt x="0" y="135"/>
                  </a:moveTo>
                  <a:lnTo>
                    <a:pt x="354" y="135"/>
                  </a:lnTo>
                  <a:lnTo>
                    <a:pt x="298" y="40"/>
                  </a:lnTo>
                  <a:lnTo>
                    <a:pt x="250" y="106"/>
                  </a:lnTo>
                  <a:lnTo>
                    <a:pt x="180" y="0"/>
                  </a:lnTo>
                  <a:lnTo>
                    <a:pt x="118" y="101"/>
                  </a:lnTo>
                  <a:lnTo>
                    <a:pt x="73" y="40"/>
                  </a:lnTo>
                  <a:lnTo>
                    <a:pt x="0" y="135"/>
                  </a:lnTo>
                  <a:close/>
                </a:path>
              </a:pathLst>
            </a:custGeom>
            <a:grpFill/>
            <a:ln w="9525">
              <a:noFill/>
              <a:round/>
            </a:ln>
          </p:spPr>
          <p:txBody>
            <a:bodyPr vert="horz" wrap="square" lIns="91440" tIns="45720" rIns="91440" bIns="45720" numCol="1" anchor="t" anchorCtr="0" compatLnSpc="1"/>
            <a:lstStyle/>
            <a:p>
              <a:endParaRPr lang="en-US">
                <a:solidFill>
                  <a:schemeClr val="accent5"/>
                </a:solidFill>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220" name="Freeform 84"/>
            <p:cNvSpPr/>
            <p:nvPr/>
          </p:nvSpPr>
          <p:spPr bwMode="auto">
            <a:xfrm>
              <a:off x="1795463" y="4221164"/>
              <a:ext cx="688975" cy="393700"/>
            </a:xfrm>
            <a:custGeom>
              <a:avLst/>
              <a:gdLst/>
              <a:ahLst/>
              <a:cxnLst>
                <a:cxn ang="0">
                  <a:pos x="413" y="61"/>
                </a:cxn>
                <a:cxn ang="0">
                  <a:pos x="58" y="61"/>
                </a:cxn>
                <a:cxn ang="0">
                  <a:pos x="4" y="5"/>
                </a:cxn>
                <a:cxn ang="0">
                  <a:pos x="0" y="20"/>
                </a:cxn>
                <a:cxn ang="0">
                  <a:pos x="42" y="61"/>
                </a:cxn>
                <a:cxn ang="0">
                  <a:pos x="92" y="237"/>
                </a:cxn>
                <a:cxn ang="0">
                  <a:pos x="111" y="237"/>
                </a:cxn>
                <a:cxn ang="0">
                  <a:pos x="110" y="231"/>
                </a:cxn>
                <a:cxn ang="0">
                  <a:pos x="157" y="184"/>
                </a:cxn>
                <a:cxn ang="0">
                  <a:pos x="204" y="231"/>
                </a:cxn>
                <a:cxn ang="0">
                  <a:pos x="203" y="237"/>
                </a:cxn>
                <a:cxn ang="0">
                  <a:pos x="256" y="237"/>
                </a:cxn>
                <a:cxn ang="0">
                  <a:pos x="256" y="231"/>
                </a:cxn>
                <a:cxn ang="0">
                  <a:pos x="303" y="184"/>
                </a:cxn>
                <a:cxn ang="0">
                  <a:pos x="349" y="231"/>
                </a:cxn>
                <a:cxn ang="0">
                  <a:pos x="349" y="237"/>
                </a:cxn>
                <a:cxn ang="0">
                  <a:pos x="366" y="237"/>
                </a:cxn>
                <a:cxn ang="0">
                  <a:pos x="413" y="61"/>
                </a:cxn>
              </a:cxnLst>
              <a:rect l="0" t="0" r="r" b="b"/>
              <a:pathLst>
                <a:path w="413" h="237">
                  <a:moveTo>
                    <a:pt x="413" y="61"/>
                  </a:moveTo>
                  <a:cubicBezTo>
                    <a:pt x="58" y="61"/>
                    <a:pt x="58" y="61"/>
                    <a:pt x="58" y="61"/>
                  </a:cubicBezTo>
                  <a:cubicBezTo>
                    <a:pt x="64" y="0"/>
                    <a:pt x="4" y="5"/>
                    <a:pt x="4" y="5"/>
                  </a:cubicBezTo>
                  <a:cubicBezTo>
                    <a:pt x="0" y="20"/>
                    <a:pt x="0" y="20"/>
                    <a:pt x="0" y="20"/>
                  </a:cubicBezTo>
                  <a:cubicBezTo>
                    <a:pt x="54" y="13"/>
                    <a:pt x="42" y="61"/>
                    <a:pt x="42" y="61"/>
                  </a:cubicBezTo>
                  <a:cubicBezTo>
                    <a:pt x="92" y="237"/>
                    <a:pt x="92" y="237"/>
                    <a:pt x="92" y="237"/>
                  </a:cubicBezTo>
                  <a:cubicBezTo>
                    <a:pt x="111" y="237"/>
                    <a:pt x="111" y="237"/>
                    <a:pt x="111" y="237"/>
                  </a:cubicBezTo>
                  <a:cubicBezTo>
                    <a:pt x="110" y="235"/>
                    <a:pt x="110" y="233"/>
                    <a:pt x="110" y="231"/>
                  </a:cubicBezTo>
                  <a:cubicBezTo>
                    <a:pt x="110" y="205"/>
                    <a:pt x="131" y="184"/>
                    <a:pt x="157" y="184"/>
                  </a:cubicBezTo>
                  <a:cubicBezTo>
                    <a:pt x="183" y="184"/>
                    <a:pt x="204" y="205"/>
                    <a:pt x="204" y="231"/>
                  </a:cubicBezTo>
                  <a:cubicBezTo>
                    <a:pt x="204" y="233"/>
                    <a:pt x="204" y="235"/>
                    <a:pt x="203" y="237"/>
                  </a:cubicBezTo>
                  <a:cubicBezTo>
                    <a:pt x="256" y="237"/>
                    <a:pt x="256" y="237"/>
                    <a:pt x="256" y="237"/>
                  </a:cubicBezTo>
                  <a:cubicBezTo>
                    <a:pt x="256" y="235"/>
                    <a:pt x="256" y="233"/>
                    <a:pt x="256" y="231"/>
                  </a:cubicBezTo>
                  <a:cubicBezTo>
                    <a:pt x="256" y="205"/>
                    <a:pt x="277" y="184"/>
                    <a:pt x="303" y="184"/>
                  </a:cubicBezTo>
                  <a:cubicBezTo>
                    <a:pt x="329" y="184"/>
                    <a:pt x="349" y="205"/>
                    <a:pt x="349" y="231"/>
                  </a:cubicBezTo>
                  <a:cubicBezTo>
                    <a:pt x="349" y="233"/>
                    <a:pt x="349" y="235"/>
                    <a:pt x="349" y="237"/>
                  </a:cubicBezTo>
                  <a:cubicBezTo>
                    <a:pt x="366" y="237"/>
                    <a:pt x="366" y="237"/>
                    <a:pt x="366" y="237"/>
                  </a:cubicBezTo>
                  <a:lnTo>
                    <a:pt x="413" y="61"/>
                  </a:lnTo>
                  <a:close/>
                </a:path>
              </a:pathLst>
            </a:custGeom>
            <a:grpFill/>
            <a:ln w="9525">
              <a:noFill/>
              <a:round/>
            </a:ln>
          </p:spPr>
          <p:txBody>
            <a:bodyPr vert="horz" wrap="square" lIns="91440" tIns="45720" rIns="91440" bIns="45720" numCol="1" anchor="t" anchorCtr="0" compatLnSpc="1"/>
            <a:lstStyle/>
            <a:p>
              <a:endParaRPr lang="en-US">
                <a:solidFill>
                  <a:schemeClr val="accent5"/>
                </a:solidFill>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221" name="Freeform 85"/>
            <p:cNvSpPr/>
            <p:nvPr/>
          </p:nvSpPr>
          <p:spPr bwMode="auto">
            <a:xfrm>
              <a:off x="1995488" y="4557714"/>
              <a:ext cx="117475" cy="115888"/>
            </a:xfrm>
            <a:custGeom>
              <a:avLst/>
              <a:gdLst/>
              <a:ahLst/>
              <a:cxnLst>
                <a:cxn ang="0">
                  <a:pos x="35" y="0"/>
                </a:cxn>
                <a:cxn ang="0">
                  <a:pos x="0" y="35"/>
                </a:cxn>
                <a:cxn ang="0">
                  <a:pos x="0" y="40"/>
                </a:cxn>
                <a:cxn ang="0">
                  <a:pos x="35" y="70"/>
                </a:cxn>
                <a:cxn ang="0">
                  <a:pos x="69" y="40"/>
                </a:cxn>
                <a:cxn ang="0">
                  <a:pos x="70" y="35"/>
                </a:cxn>
                <a:cxn ang="0">
                  <a:pos x="35" y="0"/>
                </a:cxn>
              </a:cxnLst>
              <a:rect l="0" t="0" r="r" b="b"/>
              <a:pathLst>
                <a:path w="70" h="70">
                  <a:moveTo>
                    <a:pt x="35" y="0"/>
                  </a:moveTo>
                  <a:cubicBezTo>
                    <a:pt x="15" y="0"/>
                    <a:pt x="0" y="15"/>
                    <a:pt x="0" y="35"/>
                  </a:cubicBezTo>
                  <a:cubicBezTo>
                    <a:pt x="0" y="36"/>
                    <a:pt x="0" y="38"/>
                    <a:pt x="0" y="40"/>
                  </a:cubicBezTo>
                  <a:cubicBezTo>
                    <a:pt x="2" y="57"/>
                    <a:pt x="17" y="70"/>
                    <a:pt x="35" y="70"/>
                  </a:cubicBezTo>
                  <a:cubicBezTo>
                    <a:pt x="52" y="70"/>
                    <a:pt x="67" y="57"/>
                    <a:pt x="69" y="40"/>
                  </a:cubicBezTo>
                  <a:cubicBezTo>
                    <a:pt x="70" y="38"/>
                    <a:pt x="70" y="36"/>
                    <a:pt x="70" y="35"/>
                  </a:cubicBezTo>
                  <a:cubicBezTo>
                    <a:pt x="70" y="15"/>
                    <a:pt x="54" y="0"/>
                    <a:pt x="35" y="0"/>
                  </a:cubicBezTo>
                </a:path>
              </a:pathLst>
            </a:custGeom>
            <a:grpFill/>
            <a:ln w="9525">
              <a:noFill/>
              <a:round/>
            </a:ln>
          </p:spPr>
          <p:txBody>
            <a:bodyPr vert="horz" wrap="square" lIns="91440" tIns="45720" rIns="91440" bIns="45720" numCol="1" anchor="t" anchorCtr="0" compatLnSpc="1"/>
            <a:lstStyle/>
            <a:p>
              <a:endParaRPr lang="en-US">
                <a:solidFill>
                  <a:schemeClr val="accent5"/>
                </a:solidFill>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240" name="Freeform 86"/>
            <p:cNvSpPr/>
            <p:nvPr/>
          </p:nvSpPr>
          <p:spPr bwMode="auto">
            <a:xfrm>
              <a:off x="2239963" y="4557714"/>
              <a:ext cx="117475" cy="115888"/>
            </a:xfrm>
            <a:custGeom>
              <a:avLst/>
              <a:gdLst/>
              <a:ahLst/>
              <a:cxnLst>
                <a:cxn ang="0">
                  <a:pos x="35" y="0"/>
                </a:cxn>
                <a:cxn ang="0">
                  <a:pos x="0" y="35"/>
                </a:cxn>
                <a:cxn ang="0">
                  <a:pos x="0" y="40"/>
                </a:cxn>
                <a:cxn ang="0">
                  <a:pos x="35" y="70"/>
                </a:cxn>
                <a:cxn ang="0">
                  <a:pos x="70" y="40"/>
                </a:cxn>
                <a:cxn ang="0">
                  <a:pos x="70" y="35"/>
                </a:cxn>
                <a:cxn ang="0">
                  <a:pos x="35" y="0"/>
                </a:cxn>
              </a:cxnLst>
              <a:rect l="0" t="0" r="r" b="b"/>
              <a:pathLst>
                <a:path w="70" h="70">
                  <a:moveTo>
                    <a:pt x="35" y="0"/>
                  </a:moveTo>
                  <a:cubicBezTo>
                    <a:pt x="16" y="0"/>
                    <a:pt x="0" y="15"/>
                    <a:pt x="0" y="35"/>
                  </a:cubicBezTo>
                  <a:cubicBezTo>
                    <a:pt x="0" y="36"/>
                    <a:pt x="0" y="38"/>
                    <a:pt x="0" y="40"/>
                  </a:cubicBezTo>
                  <a:cubicBezTo>
                    <a:pt x="3" y="57"/>
                    <a:pt x="17" y="70"/>
                    <a:pt x="35" y="70"/>
                  </a:cubicBezTo>
                  <a:cubicBezTo>
                    <a:pt x="53" y="70"/>
                    <a:pt x="67" y="57"/>
                    <a:pt x="70" y="40"/>
                  </a:cubicBezTo>
                  <a:cubicBezTo>
                    <a:pt x="70" y="38"/>
                    <a:pt x="70" y="36"/>
                    <a:pt x="70" y="35"/>
                  </a:cubicBezTo>
                  <a:cubicBezTo>
                    <a:pt x="70" y="15"/>
                    <a:pt x="54" y="0"/>
                    <a:pt x="35" y="0"/>
                  </a:cubicBezTo>
                </a:path>
              </a:pathLst>
            </a:custGeom>
            <a:grpFill/>
            <a:ln w="9525">
              <a:noFill/>
              <a:round/>
            </a:ln>
          </p:spPr>
          <p:txBody>
            <a:bodyPr vert="horz" wrap="square" lIns="91440" tIns="45720" rIns="91440" bIns="45720" numCol="1" anchor="t" anchorCtr="0" compatLnSpc="1"/>
            <a:lstStyle/>
            <a:p>
              <a:endParaRPr lang="en-US">
                <a:solidFill>
                  <a:schemeClr val="accent5"/>
                </a:solidFill>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241" name="Freeform 87"/>
            <p:cNvSpPr/>
            <p:nvPr/>
          </p:nvSpPr>
          <p:spPr bwMode="auto">
            <a:xfrm>
              <a:off x="2266950" y="4581526"/>
              <a:ext cx="63500" cy="65088"/>
            </a:xfrm>
            <a:custGeom>
              <a:avLst/>
              <a:gdLst/>
              <a:ahLst/>
              <a:cxnLst>
                <a:cxn ang="0">
                  <a:pos x="19" y="0"/>
                </a:cxn>
                <a:cxn ang="0">
                  <a:pos x="0" y="20"/>
                </a:cxn>
                <a:cxn ang="0">
                  <a:pos x="0" y="22"/>
                </a:cxn>
                <a:cxn ang="0">
                  <a:pos x="19" y="39"/>
                </a:cxn>
                <a:cxn ang="0">
                  <a:pos x="38" y="22"/>
                </a:cxn>
                <a:cxn ang="0">
                  <a:pos x="38" y="20"/>
                </a:cxn>
                <a:cxn ang="0">
                  <a:pos x="19" y="0"/>
                </a:cxn>
              </a:cxnLst>
              <a:rect l="0" t="0" r="r" b="b"/>
              <a:pathLst>
                <a:path w="38" h="39">
                  <a:moveTo>
                    <a:pt x="19" y="0"/>
                  </a:moveTo>
                  <a:cubicBezTo>
                    <a:pt x="8" y="0"/>
                    <a:pt x="0" y="9"/>
                    <a:pt x="0" y="20"/>
                  </a:cubicBezTo>
                  <a:cubicBezTo>
                    <a:pt x="0" y="21"/>
                    <a:pt x="0" y="22"/>
                    <a:pt x="0" y="22"/>
                  </a:cubicBezTo>
                  <a:cubicBezTo>
                    <a:pt x="1" y="32"/>
                    <a:pt x="9" y="39"/>
                    <a:pt x="19" y="39"/>
                  </a:cubicBezTo>
                  <a:cubicBezTo>
                    <a:pt x="29" y="39"/>
                    <a:pt x="37" y="32"/>
                    <a:pt x="38" y="22"/>
                  </a:cubicBezTo>
                  <a:cubicBezTo>
                    <a:pt x="38" y="22"/>
                    <a:pt x="38" y="21"/>
                    <a:pt x="38" y="20"/>
                  </a:cubicBezTo>
                  <a:cubicBezTo>
                    <a:pt x="38" y="9"/>
                    <a:pt x="30" y="0"/>
                    <a:pt x="19" y="0"/>
                  </a:cubicBezTo>
                </a:path>
              </a:pathLst>
            </a:custGeom>
            <a:grpFill/>
            <a:ln w="9525">
              <a:noFill/>
              <a:round/>
            </a:ln>
          </p:spPr>
          <p:txBody>
            <a:bodyPr vert="horz" wrap="square" lIns="91440" tIns="45720" rIns="91440" bIns="45720" numCol="1" anchor="t" anchorCtr="0" compatLnSpc="1"/>
            <a:lstStyle/>
            <a:p>
              <a:endParaRPr lang="en-US">
                <a:solidFill>
                  <a:schemeClr val="accent5"/>
                </a:solidFill>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242" name="Freeform 88"/>
            <p:cNvSpPr/>
            <p:nvPr/>
          </p:nvSpPr>
          <p:spPr bwMode="auto">
            <a:xfrm>
              <a:off x="2020888" y="4581526"/>
              <a:ext cx="65088" cy="65088"/>
            </a:xfrm>
            <a:custGeom>
              <a:avLst/>
              <a:gdLst/>
              <a:ahLst/>
              <a:cxnLst>
                <a:cxn ang="0">
                  <a:pos x="20" y="0"/>
                </a:cxn>
                <a:cxn ang="0">
                  <a:pos x="0" y="20"/>
                </a:cxn>
                <a:cxn ang="0">
                  <a:pos x="1" y="22"/>
                </a:cxn>
                <a:cxn ang="0">
                  <a:pos x="20" y="39"/>
                </a:cxn>
                <a:cxn ang="0">
                  <a:pos x="39" y="22"/>
                </a:cxn>
                <a:cxn ang="0">
                  <a:pos x="39" y="20"/>
                </a:cxn>
                <a:cxn ang="0">
                  <a:pos x="20" y="0"/>
                </a:cxn>
              </a:cxnLst>
              <a:rect l="0" t="0" r="r" b="b"/>
              <a:pathLst>
                <a:path w="39" h="39">
                  <a:moveTo>
                    <a:pt x="20" y="0"/>
                  </a:moveTo>
                  <a:cubicBezTo>
                    <a:pt x="9" y="0"/>
                    <a:pt x="0" y="9"/>
                    <a:pt x="0" y="20"/>
                  </a:cubicBezTo>
                  <a:cubicBezTo>
                    <a:pt x="0" y="21"/>
                    <a:pt x="0" y="22"/>
                    <a:pt x="1" y="22"/>
                  </a:cubicBezTo>
                  <a:cubicBezTo>
                    <a:pt x="2" y="32"/>
                    <a:pt x="10" y="39"/>
                    <a:pt x="20" y="39"/>
                  </a:cubicBezTo>
                  <a:cubicBezTo>
                    <a:pt x="30" y="39"/>
                    <a:pt x="38" y="32"/>
                    <a:pt x="39" y="22"/>
                  </a:cubicBezTo>
                  <a:cubicBezTo>
                    <a:pt x="39" y="22"/>
                    <a:pt x="39" y="21"/>
                    <a:pt x="39" y="20"/>
                  </a:cubicBezTo>
                  <a:cubicBezTo>
                    <a:pt x="39" y="9"/>
                    <a:pt x="30" y="0"/>
                    <a:pt x="20" y="0"/>
                  </a:cubicBezTo>
                </a:path>
              </a:pathLst>
            </a:custGeom>
            <a:grpFill/>
            <a:ln w="9525">
              <a:noFill/>
              <a:round/>
            </a:ln>
          </p:spPr>
          <p:txBody>
            <a:bodyPr vert="horz" wrap="square" lIns="91440" tIns="45720" rIns="91440" bIns="45720" numCol="1" anchor="t" anchorCtr="0" compatLnSpc="1"/>
            <a:lstStyle/>
            <a:p>
              <a:endParaRPr lang="en-US">
                <a:solidFill>
                  <a:schemeClr val="accent5"/>
                </a:solidFill>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243" name="Oval 89"/>
            <p:cNvSpPr>
              <a:spLocks noChangeArrowheads="1"/>
            </p:cNvSpPr>
            <p:nvPr/>
          </p:nvSpPr>
          <p:spPr bwMode="auto">
            <a:xfrm>
              <a:off x="1771650" y="4225926"/>
              <a:ext cx="53975" cy="55563"/>
            </a:xfrm>
            <a:prstGeom prst="ellipse">
              <a:avLst/>
            </a:prstGeom>
            <a:grpFill/>
            <a:ln w="9525">
              <a:noFill/>
              <a:round/>
            </a:ln>
          </p:spPr>
          <p:txBody>
            <a:bodyPr vert="horz" wrap="square" lIns="91440" tIns="45720" rIns="91440" bIns="45720" numCol="1" anchor="t" anchorCtr="0" compatLnSpc="1"/>
            <a:lstStyle/>
            <a:p>
              <a:endParaRPr lang="en-US">
                <a:solidFill>
                  <a:schemeClr val="accent5"/>
                </a:solidFill>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grpSp>
      <p:grpSp>
        <p:nvGrpSpPr>
          <p:cNvPr id="244" name="Group 243"/>
          <p:cNvGrpSpPr/>
          <p:nvPr/>
        </p:nvGrpSpPr>
        <p:grpSpPr>
          <a:xfrm>
            <a:off x="7817733" y="2084561"/>
            <a:ext cx="472529" cy="534518"/>
            <a:chOff x="2684463" y="3948114"/>
            <a:chExt cx="641350" cy="725487"/>
          </a:xfrm>
          <a:solidFill>
            <a:schemeClr val="accent4"/>
          </a:solidFill>
        </p:grpSpPr>
        <p:sp>
          <p:nvSpPr>
            <p:cNvPr id="245" name="Freeform 90"/>
            <p:cNvSpPr/>
            <p:nvPr/>
          </p:nvSpPr>
          <p:spPr bwMode="auto">
            <a:xfrm>
              <a:off x="2684463" y="4194176"/>
              <a:ext cx="520700" cy="479425"/>
            </a:xfrm>
            <a:custGeom>
              <a:avLst/>
              <a:gdLst/>
              <a:ahLst/>
              <a:cxnLst>
                <a:cxn ang="0">
                  <a:pos x="309" y="281"/>
                </a:cxn>
                <a:cxn ang="0">
                  <a:pos x="309" y="125"/>
                </a:cxn>
                <a:cxn ang="0">
                  <a:pos x="172" y="125"/>
                </a:cxn>
                <a:cxn ang="0">
                  <a:pos x="172" y="22"/>
                </a:cxn>
                <a:cxn ang="0">
                  <a:pos x="117" y="22"/>
                </a:cxn>
                <a:cxn ang="0">
                  <a:pos x="117" y="125"/>
                </a:cxn>
                <a:cxn ang="0">
                  <a:pos x="87" y="125"/>
                </a:cxn>
                <a:cxn ang="0">
                  <a:pos x="87" y="0"/>
                </a:cxn>
                <a:cxn ang="0">
                  <a:pos x="32" y="0"/>
                </a:cxn>
                <a:cxn ang="0">
                  <a:pos x="32" y="125"/>
                </a:cxn>
                <a:cxn ang="0">
                  <a:pos x="21" y="125"/>
                </a:cxn>
                <a:cxn ang="0">
                  <a:pos x="21" y="281"/>
                </a:cxn>
                <a:cxn ang="0">
                  <a:pos x="0" y="281"/>
                </a:cxn>
                <a:cxn ang="0">
                  <a:pos x="0" y="302"/>
                </a:cxn>
                <a:cxn ang="0">
                  <a:pos x="328" y="302"/>
                </a:cxn>
                <a:cxn ang="0">
                  <a:pos x="328" y="281"/>
                </a:cxn>
                <a:cxn ang="0">
                  <a:pos x="309" y="281"/>
                </a:cxn>
              </a:cxnLst>
              <a:rect l="0" t="0" r="r" b="b"/>
              <a:pathLst>
                <a:path w="328" h="302">
                  <a:moveTo>
                    <a:pt x="309" y="281"/>
                  </a:moveTo>
                  <a:lnTo>
                    <a:pt x="309" y="125"/>
                  </a:lnTo>
                  <a:lnTo>
                    <a:pt x="172" y="125"/>
                  </a:lnTo>
                  <a:lnTo>
                    <a:pt x="172" y="22"/>
                  </a:lnTo>
                  <a:lnTo>
                    <a:pt x="117" y="22"/>
                  </a:lnTo>
                  <a:lnTo>
                    <a:pt x="117" y="125"/>
                  </a:lnTo>
                  <a:lnTo>
                    <a:pt x="87" y="125"/>
                  </a:lnTo>
                  <a:lnTo>
                    <a:pt x="87" y="0"/>
                  </a:lnTo>
                  <a:lnTo>
                    <a:pt x="32" y="0"/>
                  </a:lnTo>
                  <a:lnTo>
                    <a:pt x="32" y="125"/>
                  </a:lnTo>
                  <a:lnTo>
                    <a:pt x="21" y="125"/>
                  </a:lnTo>
                  <a:lnTo>
                    <a:pt x="21" y="281"/>
                  </a:lnTo>
                  <a:lnTo>
                    <a:pt x="0" y="281"/>
                  </a:lnTo>
                  <a:lnTo>
                    <a:pt x="0" y="302"/>
                  </a:lnTo>
                  <a:lnTo>
                    <a:pt x="328" y="302"/>
                  </a:lnTo>
                  <a:lnTo>
                    <a:pt x="328" y="281"/>
                  </a:lnTo>
                  <a:lnTo>
                    <a:pt x="309" y="281"/>
                  </a:lnTo>
                  <a:close/>
                </a:path>
              </a:pathLst>
            </a:custGeom>
            <a:grpFill/>
            <a:ln w="9525">
              <a:noFill/>
              <a:round/>
            </a:ln>
          </p:spPr>
          <p:txBody>
            <a:bodyPr vert="horz" wrap="square" lIns="91440" tIns="45720" rIns="91440" bIns="45720" numCol="1" anchor="t" anchorCtr="0" compatLnSpc="1"/>
            <a:lstStyle/>
            <a:p>
              <a:endParaRPr lang="en-US">
                <a:solidFill>
                  <a:schemeClr val="accent4"/>
                </a:solidFill>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246" name="Rectangle 91"/>
            <p:cNvSpPr>
              <a:spLocks noChangeArrowheads="1"/>
            </p:cNvSpPr>
            <p:nvPr/>
          </p:nvSpPr>
          <p:spPr bwMode="auto">
            <a:xfrm>
              <a:off x="2752725" y="4435476"/>
              <a:ext cx="58738" cy="60325"/>
            </a:xfrm>
            <a:prstGeom prst="rect">
              <a:avLst/>
            </a:prstGeom>
            <a:grpFill/>
            <a:ln w="9525">
              <a:noFill/>
              <a:miter lim="800000"/>
            </a:ln>
          </p:spPr>
          <p:txBody>
            <a:bodyPr vert="horz" wrap="square" lIns="91440" tIns="45720" rIns="91440" bIns="45720" numCol="1" anchor="t" anchorCtr="0" compatLnSpc="1"/>
            <a:lstStyle/>
            <a:p>
              <a:endParaRPr lang="en-US">
                <a:solidFill>
                  <a:schemeClr val="accent4"/>
                </a:solidFill>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247" name="Rectangle 92"/>
            <p:cNvSpPr>
              <a:spLocks noChangeArrowheads="1"/>
            </p:cNvSpPr>
            <p:nvPr/>
          </p:nvSpPr>
          <p:spPr bwMode="auto">
            <a:xfrm>
              <a:off x="2865438" y="4435476"/>
              <a:ext cx="60325" cy="60325"/>
            </a:xfrm>
            <a:prstGeom prst="rect">
              <a:avLst/>
            </a:prstGeom>
            <a:grpFill/>
            <a:ln w="9525">
              <a:noFill/>
              <a:miter lim="800000"/>
            </a:ln>
          </p:spPr>
          <p:txBody>
            <a:bodyPr vert="horz" wrap="square" lIns="91440" tIns="45720" rIns="91440" bIns="45720" numCol="1" anchor="t" anchorCtr="0" compatLnSpc="1"/>
            <a:lstStyle/>
            <a:p>
              <a:endParaRPr lang="en-US">
                <a:solidFill>
                  <a:schemeClr val="accent4"/>
                </a:solidFill>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248" name="Rectangle 93"/>
            <p:cNvSpPr>
              <a:spLocks noChangeArrowheads="1"/>
            </p:cNvSpPr>
            <p:nvPr/>
          </p:nvSpPr>
          <p:spPr bwMode="auto">
            <a:xfrm>
              <a:off x="2978150" y="4435476"/>
              <a:ext cx="60325" cy="60325"/>
            </a:xfrm>
            <a:prstGeom prst="rect">
              <a:avLst/>
            </a:prstGeom>
            <a:grpFill/>
            <a:ln w="9525">
              <a:noFill/>
              <a:miter lim="800000"/>
            </a:ln>
          </p:spPr>
          <p:txBody>
            <a:bodyPr vert="horz" wrap="square" lIns="91440" tIns="45720" rIns="91440" bIns="45720" numCol="1" anchor="t" anchorCtr="0" compatLnSpc="1"/>
            <a:lstStyle/>
            <a:p>
              <a:endParaRPr lang="en-US">
                <a:solidFill>
                  <a:schemeClr val="accent4"/>
                </a:solidFill>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249" name="Rectangle 94"/>
            <p:cNvSpPr>
              <a:spLocks noChangeArrowheads="1"/>
            </p:cNvSpPr>
            <p:nvPr/>
          </p:nvSpPr>
          <p:spPr bwMode="auto">
            <a:xfrm>
              <a:off x="3090863" y="4435476"/>
              <a:ext cx="58738" cy="60325"/>
            </a:xfrm>
            <a:prstGeom prst="rect">
              <a:avLst/>
            </a:prstGeom>
            <a:grpFill/>
            <a:ln w="9525">
              <a:noFill/>
              <a:miter lim="800000"/>
            </a:ln>
          </p:spPr>
          <p:txBody>
            <a:bodyPr vert="horz" wrap="square" lIns="91440" tIns="45720" rIns="91440" bIns="45720" numCol="1" anchor="t" anchorCtr="0" compatLnSpc="1"/>
            <a:lstStyle/>
            <a:p>
              <a:endParaRPr lang="en-US">
                <a:solidFill>
                  <a:schemeClr val="accent4"/>
                </a:solidFill>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250" name="Rectangle 95"/>
            <p:cNvSpPr>
              <a:spLocks noChangeArrowheads="1"/>
            </p:cNvSpPr>
            <p:nvPr/>
          </p:nvSpPr>
          <p:spPr bwMode="auto">
            <a:xfrm>
              <a:off x="2752725" y="4545014"/>
              <a:ext cx="58738" cy="60325"/>
            </a:xfrm>
            <a:prstGeom prst="rect">
              <a:avLst/>
            </a:prstGeom>
            <a:grpFill/>
            <a:ln w="9525">
              <a:noFill/>
              <a:miter lim="800000"/>
            </a:ln>
          </p:spPr>
          <p:txBody>
            <a:bodyPr vert="horz" wrap="square" lIns="91440" tIns="45720" rIns="91440" bIns="45720" numCol="1" anchor="t" anchorCtr="0" compatLnSpc="1"/>
            <a:lstStyle/>
            <a:p>
              <a:endParaRPr lang="en-US">
                <a:solidFill>
                  <a:schemeClr val="accent4"/>
                </a:solidFill>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251" name="Rectangle 96"/>
            <p:cNvSpPr>
              <a:spLocks noChangeArrowheads="1"/>
            </p:cNvSpPr>
            <p:nvPr/>
          </p:nvSpPr>
          <p:spPr bwMode="auto">
            <a:xfrm>
              <a:off x="2865438" y="4545014"/>
              <a:ext cx="60325" cy="60325"/>
            </a:xfrm>
            <a:prstGeom prst="rect">
              <a:avLst/>
            </a:prstGeom>
            <a:grpFill/>
            <a:ln w="9525">
              <a:noFill/>
              <a:miter lim="800000"/>
            </a:ln>
          </p:spPr>
          <p:txBody>
            <a:bodyPr vert="horz" wrap="square" lIns="91440" tIns="45720" rIns="91440" bIns="45720" numCol="1" anchor="t" anchorCtr="0" compatLnSpc="1"/>
            <a:lstStyle/>
            <a:p>
              <a:endParaRPr lang="en-US">
                <a:solidFill>
                  <a:schemeClr val="accent4"/>
                </a:solidFill>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252" name="Rectangle 97"/>
            <p:cNvSpPr>
              <a:spLocks noChangeArrowheads="1"/>
            </p:cNvSpPr>
            <p:nvPr/>
          </p:nvSpPr>
          <p:spPr bwMode="auto">
            <a:xfrm>
              <a:off x="2978150" y="4545014"/>
              <a:ext cx="60325" cy="60325"/>
            </a:xfrm>
            <a:prstGeom prst="rect">
              <a:avLst/>
            </a:prstGeom>
            <a:grpFill/>
            <a:ln w="9525">
              <a:noFill/>
              <a:miter lim="800000"/>
            </a:ln>
          </p:spPr>
          <p:txBody>
            <a:bodyPr vert="horz" wrap="square" lIns="91440" tIns="45720" rIns="91440" bIns="45720" numCol="1" anchor="t" anchorCtr="0" compatLnSpc="1"/>
            <a:lstStyle/>
            <a:p>
              <a:endParaRPr lang="en-US">
                <a:solidFill>
                  <a:schemeClr val="accent4"/>
                </a:solidFill>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253" name="Rectangle 98"/>
            <p:cNvSpPr>
              <a:spLocks noChangeArrowheads="1"/>
            </p:cNvSpPr>
            <p:nvPr/>
          </p:nvSpPr>
          <p:spPr bwMode="auto">
            <a:xfrm>
              <a:off x="3090863" y="4545014"/>
              <a:ext cx="58738" cy="60325"/>
            </a:xfrm>
            <a:prstGeom prst="rect">
              <a:avLst/>
            </a:prstGeom>
            <a:grpFill/>
            <a:ln w="9525">
              <a:noFill/>
              <a:miter lim="800000"/>
            </a:ln>
          </p:spPr>
          <p:txBody>
            <a:bodyPr vert="horz" wrap="square" lIns="91440" tIns="45720" rIns="91440" bIns="45720" numCol="1" anchor="t" anchorCtr="0" compatLnSpc="1"/>
            <a:lstStyle/>
            <a:p>
              <a:endParaRPr lang="en-US">
                <a:solidFill>
                  <a:schemeClr val="accent4"/>
                </a:solidFill>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254" name="Freeform 99"/>
            <p:cNvSpPr/>
            <p:nvPr/>
          </p:nvSpPr>
          <p:spPr bwMode="auto">
            <a:xfrm>
              <a:off x="2838450" y="3976689"/>
              <a:ext cx="487363" cy="223838"/>
            </a:xfrm>
            <a:custGeom>
              <a:avLst/>
              <a:gdLst/>
              <a:ahLst/>
              <a:cxnLst>
                <a:cxn ang="0">
                  <a:pos x="6" y="109"/>
                </a:cxn>
                <a:cxn ang="0">
                  <a:pos x="27" y="86"/>
                </a:cxn>
                <a:cxn ang="0">
                  <a:pos x="47" y="72"/>
                </a:cxn>
                <a:cxn ang="0">
                  <a:pos x="52" y="62"/>
                </a:cxn>
                <a:cxn ang="0">
                  <a:pos x="68" y="61"/>
                </a:cxn>
                <a:cxn ang="0">
                  <a:pos x="74" y="27"/>
                </a:cxn>
                <a:cxn ang="0">
                  <a:pos x="99" y="11"/>
                </a:cxn>
                <a:cxn ang="0">
                  <a:pos x="117" y="15"/>
                </a:cxn>
                <a:cxn ang="0">
                  <a:pos x="143" y="1"/>
                </a:cxn>
                <a:cxn ang="0">
                  <a:pos x="171" y="18"/>
                </a:cxn>
                <a:cxn ang="0">
                  <a:pos x="218" y="30"/>
                </a:cxn>
                <a:cxn ang="0">
                  <a:pos x="258" y="34"/>
                </a:cxn>
                <a:cxn ang="0">
                  <a:pos x="274" y="48"/>
                </a:cxn>
                <a:cxn ang="0">
                  <a:pos x="272" y="67"/>
                </a:cxn>
                <a:cxn ang="0">
                  <a:pos x="287" y="113"/>
                </a:cxn>
                <a:cxn ang="0">
                  <a:pos x="275" y="124"/>
                </a:cxn>
                <a:cxn ang="0">
                  <a:pos x="228" y="111"/>
                </a:cxn>
                <a:cxn ang="0">
                  <a:pos x="215" y="130"/>
                </a:cxn>
                <a:cxn ang="0">
                  <a:pos x="194" y="120"/>
                </a:cxn>
                <a:cxn ang="0">
                  <a:pos x="153" y="103"/>
                </a:cxn>
                <a:cxn ang="0">
                  <a:pos x="139" y="124"/>
                </a:cxn>
                <a:cxn ang="0">
                  <a:pos x="118" y="117"/>
                </a:cxn>
                <a:cxn ang="0">
                  <a:pos x="109" y="124"/>
                </a:cxn>
                <a:cxn ang="0">
                  <a:pos x="83" y="134"/>
                </a:cxn>
                <a:cxn ang="0">
                  <a:pos x="72" y="125"/>
                </a:cxn>
                <a:cxn ang="0">
                  <a:pos x="92" y="123"/>
                </a:cxn>
                <a:cxn ang="0">
                  <a:pos x="107" y="121"/>
                </a:cxn>
                <a:cxn ang="0">
                  <a:pos x="116" y="108"/>
                </a:cxn>
                <a:cxn ang="0">
                  <a:pos x="135" y="119"/>
                </a:cxn>
                <a:cxn ang="0">
                  <a:pos x="157" y="98"/>
                </a:cxn>
                <a:cxn ang="0">
                  <a:pos x="172" y="116"/>
                </a:cxn>
                <a:cxn ang="0">
                  <a:pos x="196" y="114"/>
                </a:cxn>
                <a:cxn ang="0">
                  <a:pos x="223" y="117"/>
                </a:cxn>
                <a:cxn ang="0">
                  <a:pos x="254" y="119"/>
                </a:cxn>
                <a:cxn ang="0">
                  <a:pos x="278" y="112"/>
                </a:cxn>
                <a:cxn ang="0">
                  <a:pos x="283" y="92"/>
                </a:cxn>
                <a:cxn ang="0">
                  <a:pos x="267" y="68"/>
                </a:cxn>
                <a:cxn ang="0">
                  <a:pos x="267" y="46"/>
                </a:cxn>
                <a:cxn ang="0">
                  <a:pos x="237" y="35"/>
                </a:cxn>
                <a:cxn ang="0">
                  <a:pos x="216" y="38"/>
                </a:cxn>
                <a:cxn ang="0">
                  <a:pos x="172" y="20"/>
                </a:cxn>
                <a:cxn ang="0">
                  <a:pos x="168" y="11"/>
                </a:cxn>
                <a:cxn ang="0">
                  <a:pos x="118" y="26"/>
                </a:cxn>
                <a:cxn ang="0">
                  <a:pos x="107" y="20"/>
                </a:cxn>
                <a:cxn ang="0">
                  <a:pos x="80" y="30"/>
                </a:cxn>
                <a:cxn ang="0">
                  <a:pos x="69" y="65"/>
                </a:cxn>
                <a:cxn ang="0">
                  <a:pos x="59" y="64"/>
                </a:cxn>
                <a:cxn ang="0">
                  <a:pos x="53" y="77"/>
                </a:cxn>
                <a:cxn ang="0">
                  <a:pos x="38" y="79"/>
                </a:cxn>
                <a:cxn ang="0">
                  <a:pos x="25" y="115"/>
                </a:cxn>
                <a:cxn ang="0">
                  <a:pos x="2" y="118"/>
                </a:cxn>
              </a:cxnLst>
              <a:rect l="0" t="0" r="r" b="b"/>
              <a:pathLst>
                <a:path w="292" h="134">
                  <a:moveTo>
                    <a:pt x="2" y="127"/>
                  </a:moveTo>
                  <a:cubicBezTo>
                    <a:pt x="1" y="125"/>
                    <a:pt x="0" y="121"/>
                    <a:pt x="0" y="118"/>
                  </a:cubicBezTo>
                  <a:cubicBezTo>
                    <a:pt x="0" y="116"/>
                    <a:pt x="1" y="114"/>
                    <a:pt x="2" y="113"/>
                  </a:cubicBezTo>
                  <a:cubicBezTo>
                    <a:pt x="3" y="111"/>
                    <a:pt x="4" y="110"/>
                    <a:pt x="6" y="109"/>
                  </a:cubicBezTo>
                  <a:cubicBezTo>
                    <a:pt x="9" y="108"/>
                    <a:pt x="13" y="108"/>
                    <a:pt x="16" y="108"/>
                  </a:cubicBezTo>
                  <a:cubicBezTo>
                    <a:pt x="20" y="109"/>
                    <a:pt x="23" y="110"/>
                    <a:pt x="26" y="112"/>
                  </a:cubicBezTo>
                  <a:cubicBezTo>
                    <a:pt x="23" y="113"/>
                    <a:pt x="23" y="113"/>
                    <a:pt x="23" y="113"/>
                  </a:cubicBezTo>
                  <a:cubicBezTo>
                    <a:pt x="23" y="104"/>
                    <a:pt x="24" y="95"/>
                    <a:pt x="27" y="86"/>
                  </a:cubicBezTo>
                  <a:cubicBezTo>
                    <a:pt x="29" y="82"/>
                    <a:pt x="31" y="77"/>
                    <a:pt x="35" y="74"/>
                  </a:cubicBezTo>
                  <a:cubicBezTo>
                    <a:pt x="37" y="73"/>
                    <a:pt x="38" y="73"/>
                    <a:pt x="39" y="72"/>
                  </a:cubicBezTo>
                  <a:cubicBezTo>
                    <a:pt x="41" y="72"/>
                    <a:pt x="42" y="72"/>
                    <a:pt x="43" y="72"/>
                  </a:cubicBezTo>
                  <a:cubicBezTo>
                    <a:pt x="45" y="72"/>
                    <a:pt x="46" y="72"/>
                    <a:pt x="47" y="72"/>
                  </a:cubicBezTo>
                  <a:cubicBezTo>
                    <a:pt x="49" y="73"/>
                    <a:pt x="50" y="73"/>
                    <a:pt x="51" y="74"/>
                  </a:cubicBezTo>
                  <a:cubicBezTo>
                    <a:pt x="47" y="75"/>
                    <a:pt x="47" y="75"/>
                    <a:pt x="47" y="75"/>
                  </a:cubicBezTo>
                  <a:cubicBezTo>
                    <a:pt x="47" y="73"/>
                    <a:pt x="48" y="71"/>
                    <a:pt x="49" y="69"/>
                  </a:cubicBezTo>
                  <a:cubicBezTo>
                    <a:pt x="49" y="67"/>
                    <a:pt x="50" y="65"/>
                    <a:pt x="52" y="62"/>
                  </a:cubicBezTo>
                  <a:cubicBezTo>
                    <a:pt x="53" y="61"/>
                    <a:pt x="53" y="60"/>
                    <a:pt x="55" y="59"/>
                  </a:cubicBezTo>
                  <a:cubicBezTo>
                    <a:pt x="56" y="58"/>
                    <a:pt x="58" y="57"/>
                    <a:pt x="60" y="57"/>
                  </a:cubicBezTo>
                  <a:cubicBezTo>
                    <a:pt x="62" y="58"/>
                    <a:pt x="63" y="58"/>
                    <a:pt x="65" y="59"/>
                  </a:cubicBezTo>
                  <a:cubicBezTo>
                    <a:pt x="66" y="60"/>
                    <a:pt x="67" y="61"/>
                    <a:pt x="68" y="61"/>
                  </a:cubicBezTo>
                  <a:cubicBezTo>
                    <a:pt x="62" y="63"/>
                    <a:pt x="62" y="63"/>
                    <a:pt x="62" y="63"/>
                  </a:cubicBezTo>
                  <a:cubicBezTo>
                    <a:pt x="64" y="56"/>
                    <a:pt x="65" y="49"/>
                    <a:pt x="67" y="42"/>
                  </a:cubicBezTo>
                  <a:cubicBezTo>
                    <a:pt x="68" y="38"/>
                    <a:pt x="70" y="35"/>
                    <a:pt x="71" y="31"/>
                  </a:cubicBezTo>
                  <a:cubicBezTo>
                    <a:pt x="72" y="30"/>
                    <a:pt x="73" y="28"/>
                    <a:pt x="74" y="27"/>
                  </a:cubicBezTo>
                  <a:cubicBezTo>
                    <a:pt x="76" y="24"/>
                    <a:pt x="76" y="24"/>
                    <a:pt x="76" y="24"/>
                  </a:cubicBezTo>
                  <a:cubicBezTo>
                    <a:pt x="76" y="23"/>
                    <a:pt x="77" y="23"/>
                    <a:pt x="78" y="22"/>
                  </a:cubicBezTo>
                  <a:cubicBezTo>
                    <a:pt x="80" y="19"/>
                    <a:pt x="83" y="16"/>
                    <a:pt x="87" y="14"/>
                  </a:cubicBezTo>
                  <a:cubicBezTo>
                    <a:pt x="90" y="12"/>
                    <a:pt x="94" y="11"/>
                    <a:pt x="99" y="11"/>
                  </a:cubicBezTo>
                  <a:cubicBezTo>
                    <a:pt x="103" y="11"/>
                    <a:pt x="107" y="12"/>
                    <a:pt x="111" y="15"/>
                  </a:cubicBezTo>
                  <a:cubicBezTo>
                    <a:pt x="114" y="17"/>
                    <a:pt x="116" y="21"/>
                    <a:pt x="118" y="24"/>
                  </a:cubicBezTo>
                  <a:cubicBezTo>
                    <a:pt x="113" y="25"/>
                    <a:pt x="113" y="25"/>
                    <a:pt x="113" y="25"/>
                  </a:cubicBezTo>
                  <a:cubicBezTo>
                    <a:pt x="114" y="21"/>
                    <a:pt x="115" y="18"/>
                    <a:pt x="117" y="15"/>
                  </a:cubicBezTo>
                  <a:cubicBezTo>
                    <a:pt x="119" y="12"/>
                    <a:pt x="121" y="10"/>
                    <a:pt x="124" y="8"/>
                  </a:cubicBezTo>
                  <a:cubicBezTo>
                    <a:pt x="125" y="6"/>
                    <a:pt x="126" y="5"/>
                    <a:pt x="128" y="5"/>
                  </a:cubicBezTo>
                  <a:cubicBezTo>
                    <a:pt x="130" y="4"/>
                    <a:pt x="131" y="3"/>
                    <a:pt x="133" y="3"/>
                  </a:cubicBezTo>
                  <a:cubicBezTo>
                    <a:pt x="136" y="2"/>
                    <a:pt x="139" y="1"/>
                    <a:pt x="143" y="1"/>
                  </a:cubicBezTo>
                  <a:cubicBezTo>
                    <a:pt x="149" y="0"/>
                    <a:pt x="156" y="1"/>
                    <a:pt x="162" y="3"/>
                  </a:cubicBezTo>
                  <a:cubicBezTo>
                    <a:pt x="165" y="4"/>
                    <a:pt x="168" y="6"/>
                    <a:pt x="170" y="9"/>
                  </a:cubicBezTo>
                  <a:cubicBezTo>
                    <a:pt x="172" y="12"/>
                    <a:pt x="173" y="16"/>
                    <a:pt x="173" y="19"/>
                  </a:cubicBezTo>
                  <a:cubicBezTo>
                    <a:pt x="171" y="18"/>
                    <a:pt x="171" y="18"/>
                    <a:pt x="171" y="18"/>
                  </a:cubicBezTo>
                  <a:cubicBezTo>
                    <a:pt x="175" y="15"/>
                    <a:pt x="180" y="13"/>
                    <a:pt x="185" y="12"/>
                  </a:cubicBezTo>
                  <a:cubicBezTo>
                    <a:pt x="191" y="11"/>
                    <a:pt x="196" y="11"/>
                    <a:pt x="201" y="13"/>
                  </a:cubicBezTo>
                  <a:cubicBezTo>
                    <a:pt x="207" y="15"/>
                    <a:pt x="211" y="18"/>
                    <a:pt x="215" y="22"/>
                  </a:cubicBezTo>
                  <a:cubicBezTo>
                    <a:pt x="216" y="24"/>
                    <a:pt x="217" y="27"/>
                    <a:pt x="218" y="30"/>
                  </a:cubicBezTo>
                  <a:cubicBezTo>
                    <a:pt x="219" y="32"/>
                    <a:pt x="219" y="35"/>
                    <a:pt x="219" y="38"/>
                  </a:cubicBezTo>
                  <a:cubicBezTo>
                    <a:pt x="217" y="36"/>
                    <a:pt x="217" y="36"/>
                    <a:pt x="217" y="36"/>
                  </a:cubicBezTo>
                  <a:cubicBezTo>
                    <a:pt x="223" y="33"/>
                    <a:pt x="230" y="32"/>
                    <a:pt x="237" y="31"/>
                  </a:cubicBezTo>
                  <a:cubicBezTo>
                    <a:pt x="244" y="31"/>
                    <a:pt x="251" y="32"/>
                    <a:pt x="258" y="34"/>
                  </a:cubicBezTo>
                  <a:cubicBezTo>
                    <a:pt x="260" y="35"/>
                    <a:pt x="261" y="35"/>
                    <a:pt x="263" y="36"/>
                  </a:cubicBezTo>
                  <a:cubicBezTo>
                    <a:pt x="265" y="37"/>
                    <a:pt x="266" y="38"/>
                    <a:pt x="268" y="39"/>
                  </a:cubicBezTo>
                  <a:cubicBezTo>
                    <a:pt x="269" y="40"/>
                    <a:pt x="270" y="42"/>
                    <a:pt x="272" y="43"/>
                  </a:cubicBezTo>
                  <a:cubicBezTo>
                    <a:pt x="273" y="45"/>
                    <a:pt x="274" y="47"/>
                    <a:pt x="274" y="48"/>
                  </a:cubicBezTo>
                  <a:cubicBezTo>
                    <a:pt x="276" y="52"/>
                    <a:pt x="276" y="56"/>
                    <a:pt x="276" y="60"/>
                  </a:cubicBezTo>
                  <a:cubicBezTo>
                    <a:pt x="275" y="62"/>
                    <a:pt x="275" y="63"/>
                    <a:pt x="275" y="65"/>
                  </a:cubicBezTo>
                  <a:cubicBezTo>
                    <a:pt x="274" y="67"/>
                    <a:pt x="273" y="69"/>
                    <a:pt x="273" y="70"/>
                  </a:cubicBezTo>
                  <a:cubicBezTo>
                    <a:pt x="272" y="67"/>
                    <a:pt x="272" y="67"/>
                    <a:pt x="272" y="67"/>
                  </a:cubicBezTo>
                  <a:cubicBezTo>
                    <a:pt x="276" y="70"/>
                    <a:pt x="279" y="73"/>
                    <a:pt x="282" y="77"/>
                  </a:cubicBezTo>
                  <a:cubicBezTo>
                    <a:pt x="285" y="81"/>
                    <a:pt x="288" y="85"/>
                    <a:pt x="290" y="90"/>
                  </a:cubicBezTo>
                  <a:cubicBezTo>
                    <a:pt x="292" y="95"/>
                    <a:pt x="292" y="101"/>
                    <a:pt x="290" y="106"/>
                  </a:cubicBezTo>
                  <a:cubicBezTo>
                    <a:pt x="290" y="109"/>
                    <a:pt x="288" y="111"/>
                    <a:pt x="287" y="113"/>
                  </a:cubicBezTo>
                  <a:cubicBezTo>
                    <a:pt x="286" y="114"/>
                    <a:pt x="285" y="115"/>
                    <a:pt x="284" y="116"/>
                  </a:cubicBezTo>
                  <a:cubicBezTo>
                    <a:pt x="284" y="117"/>
                    <a:pt x="283" y="117"/>
                    <a:pt x="283" y="118"/>
                  </a:cubicBezTo>
                  <a:cubicBezTo>
                    <a:pt x="282" y="119"/>
                    <a:pt x="282" y="119"/>
                    <a:pt x="282" y="119"/>
                  </a:cubicBezTo>
                  <a:cubicBezTo>
                    <a:pt x="280" y="121"/>
                    <a:pt x="278" y="122"/>
                    <a:pt x="275" y="124"/>
                  </a:cubicBezTo>
                  <a:cubicBezTo>
                    <a:pt x="273" y="125"/>
                    <a:pt x="271" y="126"/>
                    <a:pt x="268" y="127"/>
                  </a:cubicBezTo>
                  <a:cubicBezTo>
                    <a:pt x="263" y="128"/>
                    <a:pt x="258" y="129"/>
                    <a:pt x="252" y="127"/>
                  </a:cubicBezTo>
                  <a:cubicBezTo>
                    <a:pt x="247" y="126"/>
                    <a:pt x="242" y="124"/>
                    <a:pt x="238" y="121"/>
                  </a:cubicBezTo>
                  <a:cubicBezTo>
                    <a:pt x="234" y="118"/>
                    <a:pt x="231" y="114"/>
                    <a:pt x="228" y="111"/>
                  </a:cubicBezTo>
                  <a:cubicBezTo>
                    <a:pt x="235" y="108"/>
                    <a:pt x="235" y="108"/>
                    <a:pt x="235" y="108"/>
                  </a:cubicBezTo>
                  <a:cubicBezTo>
                    <a:pt x="235" y="111"/>
                    <a:pt x="234" y="113"/>
                    <a:pt x="233" y="116"/>
                  </a:cubicBezTo>
                  <a:cubicBezTo>
                    <a:pt x="232" y="118"/>
                    <a:pt x="231" y="121"/>
                    <a:pt x="229" y="123"/>
                  </a:cubicBezTo>
                  <a:cubicBezTo>
                    <a:pt x="225" y="127"/>
                    <a:pt x="220" y="129"/>
                    <a:pt x="215" y="130"/>
                  </a:cubicBezTo>
                  <a:cubicBezTo>
                    <a:pt x="210" y="131"/>
                    <a:pt x="205" y="131"/>
                    <a:pt x="200" y="129"/>
                  </a:cubicBezTo>
                  <a:cubicBezTo>
                    <a:pt x="198" y="128"/>
                    <a:pt x="195" y="126"/>
                    <a:pt x="193" y="124"/>
                  </a:cubicBezTo>
                  <a:cubicBezTo>
                    <a:pt x="191" y="123"/>
                    <a:pt x="190" y="121"/>
                    <a:pt x="189" y="118"/>
                  </a:cubicBezTo>
                  <a:cubicBezTo>
                    <a:pt x="194" y="120"/>
                    <a:pt x="194" y="120"/>
                    <a:pt x="194" y="120"/>
                  </a:cubicBezTo>
                  <a:cubicBezTo>
                    <a:pt x="191" y="122"/>
                    <a:pt x="187" y="124"/>
                    <a:pt x="182" y="125"/>
                  </a:cubicBezTo>
                  <a:cubicBezTo>
                    <a:pt x="178" y="126"/>
                    <a:pt x="173" y="125"/>
                    <a:pt x="169" y="123"/>
                  </a:cubicBezTo>
                  <a:cubicBezTo>
                    <a:pt x="164" y="121"/>
                    <a:pt x="161" y="117"/>
                    <a:pt x="159" y="114"/>
                  </a:cubicBezTo>
                  <a:cubicBezTo>
                    <a:pt x="157" y="110"/>
                    <a:pt x="155" y="107"/>
                    <a:pt x="153" y="103"/>
                  </a:cubicBezTo>
                  <a:cubicBezTo>
                    <a:pt x="160" y="102"/>
                    <a:pt x="160" y="102"/>
                    <a:pt x="160" y="102"/>
                  </a:cubicBezTo>
                  <a:cubicBezTo>
                    <a:pt x="159" y="107"/>
                    <a:pt x="157" y="113"/>
                    <a:pt x="154" y="117"/>
                  </a:cubicBezTo>
                  <a:cubicBezTo>
                    <a:pt x="152" y="119"/>
                    <a:pt x="149" y="121"/>
                    <a:pt x="147" y="122"/>
                  </a:cubicBezTo>
                  <a:cubicBezTo>
                    <a:pt x="145" y="123"/>
                    <a:pt x="142" y="124"/>
                    <a:pt x="139" y="124"/>
                  </a:cubicBezTo>
                  <a:cubicBezTo>
                    <a:pt x="138" y="125"/>
                    <a:pt x="137" y="125"/>
                    <a:pt x="136" y="125"/>
                  </a:cubicBezTo>
                  <a:cubicBezTo>
                    <a:pt x="134" y="125"/>
                    <a:pt x="133" y="125"/>
                    <a:pt x="132" y="125"/>
                  </a:cubicBezTo>
                  <a:cubicBezTo>
                    <a:pt x="129" y="124"/>
                    <a:pt x="126" y="123"/>
                    <a:pt x="124" y="122"/>
                  </a:cubicBezTo>
                  <a:cubicBezTo>
                    <a:pt x="121" y="120"/>
                    <a:pt x="120" y="118"/>
                    <a:pt x="118" y="117"/>
                  </a:cubicBezTo>
                  <a:cubicBezTo>
                    <a:pt x="116" y="115"/>
                    <a:pt x="115" y="113"/>
                    <a:pt x="113" y="112"/>
                  </a:cubicBezTo>
                  <a:cubicBezTo>
                    <a:pt x="117" y="110"/>
                    <a:pt x="117" y="110"/>
                    <a:pt x="117" y="110"/>
                  </a:cubicBezTo>
                  <a:cubicBezTo>
                    <a:pt x="117" y="113"/>
                    <a:pt x="117" y="116"/>
                    <a:pt x="115" y="118"/>
                  </a:cubicBezTo>
                  <a:cubicBezTo>
                    <a:pt x="114" y="121"/>
                    <a:pt x="111" y="123"/>
                    <a:pt x="109" y="124"/>
                  </a:cubicBezTo>
                  <a:cubicBezTo>
                    <a:pt x="104" y="126"/>
                    <a:pt x="98" y="127"/>
                    <a:pt x="93" y="125"/>
                  </a:cubicBezTo>
                  <a:cubicBezTo>
                    <a:pt x="95" y="124"/>
                    <a:pt x="95" y="124"/>
                    <a:pt x="95" y="124"/>
                  </a:cubicBezTo>
                  <a:cubicBezTo>
                    <a:pt x="94" y="127"/>
                    <a:pt x="92" y="129"/>
                    <a:pt x="90" y="131"/>
                  </a:cubicBezTo>
                  <a:cubicBezTo>
                    <a:pt x="88" y="132"/>
                    <a:pt x="86" y="133"/>
                    <a:pt x="83" y="134"/>
                  </a:cubicBezTo>
                  <a:cubicBezTo>
                    <a:pt x="80" y="134"/>
                    <a:pt x="78" y="133"/>
                    <a:pt x="76" y="131"/>
                  </a:cubicBezTo>
                  <a:cubicBezTo>
                    <a:pt x="73" y="130"/>
                    <a:pt x="72" y="127"/>
                    <a:pt x="72" y="125"/>
                  </a:cubicBezTo>
                  <a:cubicBezTo>
                    <a:pt x="72" y="124"/>
                    <a:pt x="72" y="124"/>
                    <a:pt x="72" y="124"/>
                  </a:cubicBezTo>
                  <a:cubicBezTo>
                    <a:pt x="72" y="125"/>
                    <a:pt x="72" y="125"/>
                    <a:pt x="72" y="125"/>
                  </a:cubicBezTo>
                  <a:cubicBezTo>
                    <a:pt x="73" y="127"/>
                    <a:pt x="74" y="129"/>
                    <a:pt x="76" y="130"/>
                  </a:cubicBezTo>
                  <a:cubicBezTo>
                    <a:pt x="78" y="131"/>
                    <a:pt x="81" y="132"/>
                    <a:pt x="83" y="132"/>
                  </a:cubicBezTo>
                  <a:cubicBezTo>
                    <a:pt x="85" y="131"/>
                    <a:pt x="87" y="130"/>
                    <a:pt x="89" y="129"/>
                  </a:cubicBezTo>
                  <a:cubicBezTo>
                    <a:pt x="90" y="127"/>
                    <a:pt x="91" y="125"/>
                    <a:pt x="92" y="123"/>
                  </a:cubicBezTo>
                  <a:cubicBezTo>
                    <a:pt x="92" y="123"/>
                    <a:pt x="93" y="122"/>
                    <a:pt x="94" y="122"/>
                  </a:cubicBezTo>
                  <a:cubicBezTo>
                    <a:pt x="94" y="122"/>
                    <a:pt x="94" y="122"/>
                    <a:pt x="94" y="122"/>
                  </a:cubicBezTo>
                  <a:cubicBezTo>
                    <a:pt x="94" y="122"/>
                    <a:pt x="94" y="122"/>
                    <a:pt x="94" y="122"/>
                  </a:cubicBezTo>
                  <a:cubicBezTo>
                    <a:pt x="98" y="123"/>
                    <a:pt x="103" y="123"/>
                    <a:pt x="107" y="121"/>
                  </a:cubicBezTo>
                  <a:cubicBezTo>
                    <a:pt x="109" y="120"/>
                    <a:pt x="111" y="118"/>
                    <a:pt x="111" y="116"/>
                  </a:cubicBezTo>
                  <a:cubicBezTo>
                    <a:pt x="112" y="115"/>
                    <a:pt x="113" y="112"/>
                    <a:pt x="112" y="110"/>
                  </a:cubicBezTo>
                  <a:cubicBezTo>
                    <a:pt x="112" y="109"/>
                    <a:pt x="113" y="108"/>
                    <a:pt x="114" y="108"/>
                  </a:cubicBezTo>
                  <a:cubicBezTo>
                    <a:pt x="115" y="108"/>
                    <a:pt x="115" y="108"/>
                    <a:pt x="116" y="108"/>
                  </a:cubicBezTo>
                  <a:cubicBezTo>
                    <a:pt x="116" y="108"/>
                    <a:pt x="116" y="108"/>
                    <a:pt x="116" y="108"/>
                  </a:cubicBezTo>
                  <a:cubicBezTo>
                    <a:pt x="120" y="111"/>
                    <a:pt x="123" y="115"/>
                    <a:pt x="127" y="117"/>
                  </a:cubicBezTo>
                  <a:cubicBezTo>
                    <a:pt x="128" y="118"/>
                    <a:pt x="130" y="119"/>
                    <a:pt x="132" y="119"/>
                  </a:cubicBezTo>
                  <a:cubicBezTo>
                    <a:pt x="133" y="119"/>
                    <a:pt x="134" y="119"/>
                    <a:pt x="135" y="119"/>
                  </a:cubicBezTo>
                  <a:cubicBezTo>
                    <a:pt x="136" y="119"/>
                    <a:pt x="138" y="118"/>
                    <a:pt x="138" y="118"/>
                  </a:cubicBezTo>
                  <a:cubicBezTo>
                    <a:pt x="142" y="117"/>
                    <a:pt x="146" y="116"/>
                    <a:pt x="149" y="112"/>
                  </a:cubicBezTo>
                  <a:cubicBezTo>
                    <a:pt x="151" y="109"/>
                    <a:pt x="152" y="105"/>
                    <a:pt x="153" y="101"/>
                  </a:cubicBezTo>
                  <a:cubicBezTo>
                    <a:pt x="153" y="99"/>
                    <a:pt x="155" y="98"/>
                    <a:pt x="157" y="98"/>
                  </a:cubicBezTo>
                  <a:cubicBezTo>
                    <a:pt x="158" y="98"/>
                    <a:pt x="159" y="99"/>
                    <a:pt x="160" y="100"/>
                  </a:cubicBezTo>
                  <a:cubicBezTo>
                    <a:pt x="160" y="100"/>
                    <a:pt x="160" y="100"/>
                    <a:pt x="160" y="100"/>
                  </a:cubicBezTo>
                  <a:cubicBezTo>
                    <a:pt x="161" y="104"/>
                    <a:pt x="163" y="107"/>
                    <a:pt x="165" y="110"/>
                  </a:cubicBezTo>
                  <a:cubicBezTo>
                    <a:pt x="167" y="113"/>
                    <a:pt x="169" y="115"/>
                    <a:pt x="172" y="116"/>
                  </a:cubicBezTo>
                  <a:cubicBezTo>
                    <a:pt x="175" y="118"/>
                    <a:pt x="178" y="118"/>
                    <a:pt x="181" y="117"/>
                  </a:cubicBezTo>
                  <a:cubicBezTo>
                    <a:pt x="184" y="116"/>
                    <a:pt x="187" y="115"/>
                    <a:pt x="190" y="113"/>
                  </a:cubicBezTo>
                  <a:cubicBezTo>
                    <a:pt x="192" y="112"/>
                    <a:pt x="194" y="112"/>
                    <a:pt x="196" y="114"/>
                  </a:cubicBezTo>
                  <a:cubicBezTo>
                    <a:pt x="196" y="114"/>
                    <a:pt x="196" y="114"/>
                    <a:pt x="196" y="114"/>
                  </a:cubicBezTo>
                  <a:cubicBezTo>
                    <a:pt x="196" y="114"/>
                    <a:pt x="196" y="114"/>
                    <a:pt x="196" y="114"/>
                  </a:cubicBezTo>
                  <a:cubicBezTo>
                    <a:pt x="197" y="117"/>
                    <a:pt x="200" y="120"/>
                    <a:pt x="203" y="121"/>
                  </a:cubicBezTo>
                  <a:cubicBezTo>
                    <a:pt x="207" y="122"/>
                    <a:pt x="210" y="122"/>
                    <a:pt x="214" y="122"/>
                  </a:cubicBezTo>
                  <a:cubicBezTo>
                    <a:pt x="217" y="121"/>
                    <a:pt x="220" y="119"/>
                    <a:pt x="223" y="117"/>
                  </a:cubicBezTo>
                  <a:cubicBezTo>
                    <a:pt x="225" y="114"/>
                    <a:pt x="226" y="111"/>
                    <a:pt x="227" y="108"/>
                  </a:cubicBezTo>
                  <a:cubicBezTo>
                    <a:pt x="227" y="105"/>
                    <a:pt x="229" y="104"/>
                    <a:pt x="231" y="104"/>
                  </a:cubicBezTo>
                  <a:cubicBezTo>
                    <a:pt x="232" y="104"/>
                    <a:pt x="233" y="104"/>
                    <a:pt x="234" y="105"/>
                  </a:cubicBezTo>
                  <a:cubicBezTo>
                    <a:pt x="240" y="112"/>
                    <a:pt x="246" y="118"/>
                    <a:pt x="254" y="119"/>
                  </a:cubicBezTo>
                  <a:cubicBezTo>
                    <a:pt x="258" y="120"/>
                    <a:pt x="262" y="120"/>
                    <a:pt x="266" y="119"/>
                  </a:cubicBezTo>
                  <a:cubicBezTo>
                    <a:pt x="268" y="119"/>
                    <a:pt x="270" y="118"/>
                    <a:pt x="271" y="117"/>
                  </a:cubicBezTo>
                  <a:cubicBezTo>
                    <a:pt x="273" y="116"/>
                    <a:pt x="275" y="115"/>
                    <a:pt x="276" y="113"/>
                  </a:cubicBezTo>
                  <a:cubicBezTo>
                    <a:pt x="278" y="112"/>
                    <a:pt x="278" y="112"/>
                    <a:pt x="278" y="112"/>
                  </a:cubicBezTo>
                  <a:cubicBezTo>
                    <a:pt x="279" y="111"/>
                    <a:pt x="279" y="111"/>
                    <a:pt x="279" y="111"/>
                  </a:cubicBezTo>
                  <a:cubicBezTo>
                    <a:pt x="279" y="110"/>
                    <a:pt x="280" y="110"/>
                    <a:pt x="281" y="109"/>
                  </a:cubicBezTo>
                  <a:cubicBezTo>
                    <a:pt x="282" y="107"/>
                    <a:pt x="283" y="105"/>
                    <a:pt x="283" y="104"/>
                  </a:cubicBezTo>
                  <a:cubicBezTo>
                    <a:pt x="284" y="100"/>
                    <a:pt x="284" y="96"/>
                    <a:pt x="283" y="92"/>
                  </a:cubicBezTo>
                  <a:cubicBezTo>
                    <a:pt x="282" y="88"/>
                    <a:pt x="280" y="85"/>
                    <a:pt x="277" y="81"/>
                  </a:cubicBezTo>
                  <a:cubicBezTo>
                    <a:pt x="274" y="78"/>
                    <a:pt x="271" y="74"/>
                    <a:pt x="268" y="71"/>
                  </a:cubicBezTo>
                  <a:cubicBezTo>
                    <a:pt x="267" y="71"/>
                    <a:pt x="266" y="69"/>
                    <a:pt x="267" y="68"/>
                  </a:cubicBezTo>
                  <a:cubicBezTo>
                    <a:pt x="267" y="68"/>
                    <a:pt x="267" y="68"/>
                    <a:pt x="267" y="68"/>
                  </a:cubicBezTo>
                  <a:cubicBezTo>
                    <a:pt x="268" y="66"/>
                    <a:pt x="268" y="65"/>
                    <a:pt x="269" y="63"/>
                  </a:cubicBezTo>
                  <a:cubicBezTo>
                    <a:pt x="269" y="62"/>
                    <a:pt x="269" y="60"/>
                    <a:pt x="270" y="59"/>
                  </a:cubicBezTo>
                  <a:cubicBezTo>
                    <a:pt x="270" y="56"/>
                    <a:pt x="270" y="53"/>
                    <a:pt x="269" y="50"/>
                  </a:cubicBezTo>
                  <a:cubicBezTo>
                    <a:pt x="269" y="49"/>
                    <a:pt x="268" y="48"/>
                    <a:pt x="267" y="46"/>
                  </a:cubicBezTo>
                  <a:cubicBezTo>
                    <a:pt x="266" y="45"/>
                    <a:pt x="265" y="44"/>
                    <a:pt x="264" y="43"/>
                  </a:cubicBezTo>
                  <a:cubicBezTo>
                    <a:pt x="263" y="42"/>
                    <a:pt x="262" y="41"/>
                    <a:pt x="261" y="40"/>
                  </a:cubicBezTo>
                  <a:cubicBezTo>
                    <a:pt x="259" y="40"/>
                    <a:pt x="258" y="39"/>
                    <a:pt x="256" y="38"/>
                  </a:cubicBezTo>
                  <a:cubicBezTo>
                    <a:pt x="250" y="36"/>
                    <a:pt x="244" y="35"/>
                    <a:pt x="237" y="35"/>
                  </a:cubicBezTo>
                  <a:cubicBezTo>
                    <a:pt x="231" y="35"/>
                    <a:pt x="224" y="37"/>
                    <a:pt x="218" y="39"/>
                  </a:cubicBezTo>
                  <a:cubicBezTo>
                    <a:pt x="218" y="39"/>
                    <a:pt x="218" y="39"/>
                    <a:pt x="218" y="39"/>
                  </a:cubicBezTo>
                  <a:cubicBezTo>
                    <a:pt x="217" y="40"/>
                    <a:pt x="216" y="39"/>
                    <a:pt x="216" y="38"/>
                  </a:cubicBezTo>
                  <a:cubicBezTo>
                    <a:pt x="216" y="38"/>
                    <a:pt x="216" y="38"/>
                    <a:pt x="216" y="38"/>
                  </a:cubicBezTo>
                  <a:cubicBezTo>
                    <a:pt x="216" y="35"/>
                    <a:pt x="216" y="33"/>
                    <a:pt x="215" y="30"/>
                  </a:cubicBezTo>
                  <a:cubicBezTo>
                    <a:pt x="215" y="28"/>
                    <a:pt x="214" y="26"/>
                    <a:pt x="212" y="24"/>
                  </a:cubicBezTo>
                  <a:cubicBezTo>
                    <a:pt x="210" y="20"/>
                    <a:pt x="205" y="17"/>
                    <a:pt x="201" y="15"/>
                  </a:cubicBezTo>
                  <a:cubicBezTo>
                    <a:pt x="191" y="12"/>
                    <a:pt x="180" y="14"/>
                    <a:pt x="172" y="20"/>
                  </a:cubicBezTo>
                  <a:cubicBezTo>
                    <a:pt x="172" y="21"/>
                    <a:pt x="171" y="21"/>
                    <a:pt x="171" y="20"/>
                  </a:cubicBezTo>
                  <a:cubicBezTo>
                    <a:pt x="170" y="19"/>
                    <a:pt x="170" y="19"/>
                    <a:pt x="170" y="19"/>
                  </a:cubicBezTo>
                  <a:cubicBezTo>
                    <a:pt x="170" y="19"/>
                    <a:pt x="170" y="19"/>
                    <a:pt x="170" y="19"/>
                  </a:cubicBezTo>
                  <a:cubicBezTo>
                    <a:pt x="170" y="16"/>
                    <a:pt x="169" y="13"/>
                    <a:pt x="168" y="11"/>
                  </a:cubicBezTo>
                  <a:cubicBezTo>
                    <a:pt x="166" y="9"/>
                    <a:pt x="164" y="7"/>
                    <a:pt x="161" y="6"/>
                  </a:cubicBezTo>
                  <a:cubicBezTo>
                    <a:pt x="155" y="4"/>
                    <a:pt x="149" y="4"/>
                    <a:pt x="143" y="5"/>
                  </a:cubicBezTo>
                  <a:cubicBezTo>
                    <a:pt x="137" y="6"/>
                    <a:pt x="131" y="8"/>
                    <a:pt x="127" y="11"/>
                  </a:cubicBezTo>
                  <a:cubicBezTo>
                    <a:pt x="123" y="15"/>
                    <a:pt x="120" y="21"/>
                    <a:pt x="118" y="26"/>
                  </a:cubicBezTo>
                  <a:cubicBezTo>
                    <a:pt x="118" y="28"/>
                    <a:pt x="116" y="29"/>
                    <a:pt x="115" y="28"/>
                  </a:cubicBezTo>
                  <a:cubicBezTo>
                    <a:pt x="114" y="28"/>
                    <a:pt x="113" y="28"/>
                    <a:pt x="113" y="27"/>
                  </a:cubicBezTo>
                  <a:cubicBezTo>
                    <a:pt x="113" y="27"/>
                    <a:pt x="113" y="27"/>
                    <a:pt x="113" y="27"/>
                  </a:cubicBezTo>
                  <a:cubicBezTo>
                    <a:pt x="111" y="24"/>
                    <a:pt x="109" y="21"/>
                    <a:pt x="107" y="20"/>
                  </a:cubicBezTo>
                  <a:cubicBezTo>
                    <a:pt x="105" y="18"/>
                    <a:pt x="102" y="17"/>
                    <a:pt x="99" y="18"/>
                  </a:cubicBezTo>
                  <a:cubicBezTo>
                    <a:pt x="93" y="18"/>
                    <a:pt x="87" y="22"/>
                    <a:pt x="83" y="27"/>
                  </a:cubicBezTo>
                  <a:cubicBezTo>
                    <a:pt x="83" y="27"/>
                    <a:pt x="82" y="28"/>
                    <a:pt x="82" y="28"/>
                  </a:cubicBezTo>
                  <a:cubicBezTo>
                    <a:pt x="80" y="30"/>
                    <a:pt x="80" y="30"/>
                    <a:pt x="80" y="30"/>
                  </a:cubicBezTo>
                  <a:cubicBezTo>
                    <a:pt x="79" y="32"/>
                    <a:pt x="78" y="33"/>
                    <a:pt x="78" y="35"/>
                  </a:cubicBezTo>
                  <a:cubicBezTo>
                    <a:pt x="76" y="38"/>
                    <a:pt x="75" y="41"/>
                    <a:pt x="74" y="44"/>
                  </a:cubicBezTo>
                  <a:cubicBezTo>
                    <a:pt x="72" y="51"/>
                    <a:pt x="71" y="58"/>
                    <a:pt x="69" y="65"/>
                  </a:cubicBezTo>
                  <a:cubicBezTo>
                    <a:pt x="69" y="65"/>
                    <a:pt x="69" y="65"/>
                    <a:pt x="69" y="65"/>
                  </a:cubicBezTo>
                  <a:cubicBezTo>
                    <a:pt x="68" y="67"/>
                    <a:pt x="67" y="68"/>
                    <a:pt x="65" y="67"/>
                  </a:cubicBezTo>
                  <a:cubicBezTo>
                    <a:pt x="64" y="67"/>
                    <a:pt x="64" y="67"/>
                    <a:pt x="63" y="66"/>
                  </a:cubicBezTo>
                  <a:cubicBezTo>
                    <a:pt x="62" y="65"/>
                    <a:pt x="60" y="64"/>
                    <a:pt x="60" y="64"/>
                  </a:cubicBezTo>
                  <a:cubicBezTo>
                    <a:pt x="59" y="64"/>
                    <a:pt x="59" y="64"/>
                    <a:pt x="59" y="64"/>
                  </a:cubicBezTo>
                  <a:cubicBezTo>
                    <a:pt x="58" y="65"/>
                    <a:pt x="58" y="65"/>
                    <a:pt x="57" y="66"/>
                  </a:cubicBezTo>
                  <a:cubicBezTo>
                    <a:pt x="56" y="67"/>
                    <a:pt x="55" y="69"/>
                    <a:pt x="55" y="71"/>
                  </a:cubicBezTo>
                  <a:cubicBezTo>
                    <a:pt x="54" y="73"/>
                    <a:pt x="53" y="75"/>
                    <a:pt x="53" y="77"/>
                  </a:cubicBezTo>
                  <a:cubicBezTo>
                    <a:pt x="53" y="77"/>
                    <a:pt x="53" y="77"/>
                    <a:pt x="53" y="77"/>
                  </a:cubicBezTo>
                  <a:cubicBezTo>
                    <a:pt x="52" y="79"/>
                    <a:pt x="50" y="80"/>
                    <a:pt x="49" y="79"/>
                  </a:cubicBezTo>
                  <a:cubicBezTo>
                    <a:pt x="49" y="79"/>
                    <a:pt x="49" y="79"/>
                    <a:pt x="49" y="79"/>
                  </a:cubicBezTo>
                  <a:cubicBezTo>
                    <a:pt x="47" y="78"/>
                    <a:pt x="45" y="78"/>
                    <a:pt x="43" y="78"/>
                  </a:cubicBezTo>
                  <a:cubicBezTo>
                    <a:pt x="42" y="78"/>
                    <a:pt x="40" y="78"/>
                    <a:pt x="38" y="79"/>
                  </a:cubicBezTo>
                  <a:cubicBezTo>
                    <a:pt x="35" y="81"/>
                    <a:pt x="33" y="84"/>
                    <a:pt x="32" y="88"/>
                  </a:cubicBezTo>
                  <a:cubicBezTo>
                    <a:pt x="28" y="96"/>
                    <a:pt x="27" y="105"/>
                    <a:pt x="27" y="114"/>
                  </a:cubicBezTo>
                  <a:cubicBezTo>
                    <a:pt x="27" y="114"/>
                    <a:pt x="27" y="114"/>
                    <a:pt x="27" y="114"/>
                  </a:cubicBezTo>
                  <a:cubicBezTo>
                    <a:pt x="26" y="115"/>
                    <a:pt x="26" y="116"/>
                    <a:pt x="25" y="115"/>
                  </a:cubicBezTo>
                  <a:cubicBezTo>
                    <a:pt x="24" y="115"/>
                    <a:pt x="24" y="115"/>
                    <a:pt x="24" y="115"/>
                  </a:cubicBezTo>
                  <a:cubicBezTo>
                    <a:pt x="21" y="113"/>
                    <a:pt x="19" y="112"/>
                    <a:pt x="16" y="111"/>
                  </a:cubicBezTo>
                  <a:cubicBezTo>
                    <a:pt x="13" y="110"/>
                    <a:pt x="10" y="111"/>
                    <a:pt x="7" y="112"/>
                  </a:cubicBezTo>
                  <a:cubicBezTo>
                    <a:pt x="4" y="113"/>
                    <a:pt x="2" y="115"/>
                    <a:pt x="2" y="118"/>
                  </a:cubicBezTo>
                  <a:cubicBezTo>
                    <a:pt x="1" y="121"/>
                    <a:pt x="2" y="124"/>
                    <a:pt x="3" y="127"/>
                  </a:cubicBezTo>
                  <a:cubicBezTo>
                    <a:pt x="3" y="128"/>
                    <a:pt x="3" y="128"/>
                    <a:pt x="3" y="128"/>
                  </a:cubicBezTo>
                  <a:cubicBezTo>
                    <a:pt x="2" y="127"/>
                    <a:pt x="2" y="127"/>
                    <a:pt x="2" y="127"/>
                  </a:cubicBezTo>
                </a:path>
              </a:pathLst>
            </a:custGeom>
            <a:grpFill/>
            <a:ln w="9525">
              <a:noFill/>
              <a:round/>
            </a:ln>
          </p:spPr>
          <p:txBody>
            <a:bodyPr vert="horz" wrap="square" lIns="91440" tIns="45720" rIns="91440" bIns="45720" numCol="1" anchor="t" anchorCtr="0" compatLnSpc="1"/>
            <a:lstStyle/>
            <a:p>
              <a:endParaRPr lang="en-US">
                <a:solidFill>
                  <a:schemeClr val="accent4"/>
                </a:solidFill>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255" name="Freeform 100"/>
            <p:cNvSpPr/>
            <p:nvPr/>
          </p:nvSpPr>
          <p:spPr bwMode="auto">
            <a:xfrm>
              <a:off x="2724150" y="3948114"/>
              <a:ext cx="276225" cy="231775"/>
            </a:xfrm>
            <a:custGeom>
              <a:avLst/>
              <a:gdLst/>
              <a:ahLst/>
              <a:cxnLst>
                <a:cxn ang="0">
                  <a:pos x="1" y="127"/>
                </a:cxn>
                <a:cxn ang="0">
                  <a:pos x="4" y="102"/>
                </a:cxn>
                <a:cxn ang="0">
                  <a:pos x="21" y="97"/>
                </a:cxn>
                <a:cxn ang="0">
                  <a:pos x="22" y="102"/>
                </a:cxn>
                <a:cxn ang="0">
                  <a:pos x="21" y="92"/>
                </a:cxn>
                <a:cxn ang="0">
                  <a:pos x="29" y="82"/>
                </a:cxn>
                <a:cxn ang="0">
                  <a:pos x="40" y="84"/>
                </a:cxn>
                <a:cxn ang="0">
                  <a:pos x="34" y="80"/>
                </a:cxn>
                <a:cxn ang="0">
                  <a:pos x="48" y="47"/>
                </a:cxn>
                <a:cxn ang="0">
                  <a:pos x="66" y="50"/>
                </a:cxn>
                <a:cxn ang="0">
                  <a:pos x="68" y="55"/>
                </a:cxn>
                <a:cxn ang="0">
                  <a:pos x="79" y="40"/>
                </a:cxn>
                <a:cxn ang="0">
                  <a:pos x="89" y="45"/>
                </a:cxn>
                <a:cxn ang="0">
                  <a:pos x="83" y="28"/>
                </a:cxn>
                <a:cxn ang="0">
                  <a:pos x="90" y="11"/>
                </a:cxn>
                <a:cxn ang="0">
                  <a:pos x="95" y="6"/>
                </a:cxn>
                <a:cxn ang="0">
                  <a:pos x="111" y="0"/>
                </a:cxn>
                <a:cxn ang="0">
                  <a:pos x="125" y="17"/>
                </a:cxn>
                <a:cxn ang="0">
                  <a:pos x="126" y="8"/>
                </a:cxn>
                <a:cxn ang="0">
                  <a:pos x="138" y="5"/>
                </a:cxn>
                <a:cxn ang="0">
                  <a:pos x="146" y="14"/>
                </a:cxn>
                <a:cxn ang="0">
                  <a:pos x="145" y="16"/>
                </a:cxn>
                <a:cxn ang="0">
                  <a:pos x="155" y="12"/>
                </a:cxn>
                <a:cxn ang="0">
                  <a:pos x="164" y="19"/>
                </a:cxn>
                <a:cxn ang="0">
                  <a:pos x="166" y="30"/>
                </a:cxn>
                <a:cxn ang="0">
                  <a:pos x="165" y="28"/>
                </a:cxn>
                <a:cxn ang="0">
                  <a:pos x="160" y="19"/>
                </a:cxn>
                <a:cxn ang="0">
                  <a:pos x="152" y="16"/>
                </a:cxn>
                <a:cxn ang="0">
                  <a:pos x="148" y="20"/>
                </a:cxn>
                <a:cxn ang="0">
                  <a:pos x="142" y="22"/>
                </a:cxn>
                <a:cxn ang="0">
                  <a:pos x="138" y="12"/>
                </a:cxn>
                <a:cxn ang="0">
                  <a:pos x="129" y="14"/>
                </a:cxn>
                <a:cxn ang="0">
                  <a:pos x="119" y="19"/>
                </a:cxn>
                <a:cxn ang="0">
                  <a:pos x="116" y="10"/>
                </a:cxn>
                <a:cxn ang="0">
                  <a:pos x="104" y="11"/>
                </a:cxn>
                <a:cxn ang="0">
                  <a:pos x="99" y="14"/>
                </a:cxn>
                <a:cxn ang="0">
                  <a:pos x="93" y="21"/>
                </a:cxn>
                <a:cxn ang="0">
                  <a:pos x="90" y="38"/>
                </a:cxn>
                <a:cxn ang="0">
                  <a:pos x="84" y="49"/>
                </a:cxn>
                <a:cxn ang="0">
                  <a:pos x="80" y="46"/>
                </a:cxn>
                <a:cxn ang="0">
                  <a:pos x="72" y="55"/>
                </a:cxn>
                <a:cxn ang="0">
                  <a:pos x="68" y="59"/>
                </a:cxn>
                <a:cxn ang="0">
                  <a:pos x="57" y="48"/>
                </a:cxn>
                <a:cxn ang="0">
                  <a:pos x="37" y="71"/>
                </a:cxn>
                <a:cxn ang="0">
                  <a:pos x="41" y="90"/>
                </a:cxn>
                <a:cxn ang="0">
                  <a:pos x="35" y="88"/>
                </a:cxn>
                <a:cxn ang="0">
                  <a:pos x="30" y="89"/>
                </a:cxn>
                <a:cxn ang="0">
                  <a:pos x="28" y="95"/>
                </a:cxn>
                <a:cxn ang="0">
                  <a:pos x="29" y="100"/>
                </a:cxn>
                <a:cxn ang="0">
                  <a:pos x="26" y="106"/>
                </a:cxn>
                <a:cxn ang="0">
                  <a:pos x="11" y="104"/>
                </a:cxn>
                <a:cxn ang="0">
                  <a:pos x="5" y="126"/>
                </a:cxn>
                <a:cxn ang="0">
                  <a:pos x="12" y="138"/>
                </a:cxn>
              </a:cxnLst>
              <a:rect l="0" t="0" r="r" b="b"/>
              <a:pathLst>
                <a:path w="166" h="139">
                  <a:moveTo>
                    <a:pt x="12" y="139"/>
                  </a:moveTo>
                  <a:cubicBezTo>
                    <a:pt x="11" y="139"/>
                    <a:pt x="9" y="139"/>
                    <a:pt x="8" y="138"/>
                  </a:cubicBezTo>
                  <a:cubicBezTo>
                    <a:pt x="6" y="137"/>
                    <a:pt x="6" y="136"/>
                    <a:pt x="5" y="135"/>
                  </a:cubicBezTo>
                  <a:cubicBezTo>
                    <a:pt x="3" y="132"/>
                    <a:pt x="2" y="130"/>
                    <a:pt x="1" y="127"/>
                  </a:cubicBezTo>
                  <a:cubicBezTo>
                    <a:pt x="1" y="125"/>
                    <a:pt x="0" y="122"/>
                    <a:pt x="0" y="119"/>
                  </a:cubicBezTo>
                  <a:cubicBezTo>
                    <a:pt x="0" y="116"/>
                    <a:pt x="0" y="113"/>
                    <a:pt x="1" y="111"/>
                  </a:cubicBezTo>
                  <a:cubicBezTo>
                    <a:pt x="1" y="109"/>
                    <a:pt x="1" y="108"/>
                    <a:pt x="2" y="106"/>
                  </a:cubicBezTo>
                  <a:cubicBezTo>
                    <a:pt x="2" y="105"/>
                    <a:pt x="3" y="104"/>
                    <a:pt x="4" y="102"/>
                  </a:cubicBezTo>
                  <a:cubicBezTo>
                    <a:pt x="5" y="101"/>
                    <a:pt x="6" y="100"/>
                    <a:pt x="7" y="99"/>
                  </a:cubicBezTo>
                  <a:cubicBezTo>
                    <a:pt x="9" y="98"/>
                    <a:pt x="10" y="97"/>
                    <a:pt x="12" y="97"/>
                  </a:cubicBezTo>
                  <a:cubicBezTo>
                    <a:pt x="14" y="96"/>
                    <a:pt x="15" y="96"/>
                    <a:pt x="17" y="96"/>
                  </a:cubicBezTo>
                  <a:cubicBezTo>
                    <a:pt x="18" y="96"/>
                    <a:pt x="20" y="96"/>
                    <a:pt x="21" y="97"/>
                  </a:cubicBezTo>
                  <a:cubicBezTo>
                    <a:pt x="24" y="98"/>
                    <a:pt x="27" y="99"/>
                    <a:pt x="29" y="100"/>
                  </a:cubicBezTo>
                  <a:cubicBezTo>
                    <a:pt x="25" y="106"/>
                    <a:pt x="25" y="106"/>
                    <a:pt x="25" y="106"/>
                  </a:cubicBezTo>
                  <a:cubicBezTo>
                    <a:pt x="23" y="104"/>
                    <a:pt x="23" y="104"/>
                    <a:pt x="23" y="104"/>
                  </a:cubicBezTo>
                  <a:cubicBezTo>
                    <a:pt x="23" y="103"/>
                    <a:pt x="22" y="103"/>
                    <a:pt x="22" y="102"/>
                  </a:cubicBezTo>
                  <a:cubicBezTo>
                    <a:pt x="22" y="101"/>
                    <a:pt x="21" y="100"/>
                    <a:pt x="21" y="99"/>
                  </a:cubicBezTo>
                  <a:cubicBezTo>
                    <a:pt x="21" y="99"/>
                    <a:pt x="21" y="98"/>
                    <a:pt x="21" y="97"/>
                  </a:cubicBezTo>
                  <a:cubicBezTo>
                    <a:pt x="20" y="96"/>
                    <a:pt x="20" y="95"/>
                    <a:pt x="20" y="94"/>
                  </a:cubicBezTo>
                  <a:cubicBezTo>
                    <a:pt x="20" y="93"/>
                    <a:pt x="21" y="93"/>
                    <a:pt x="21" y="92"/>
                  </a:cubicBezTo>
                  <a:cubicBezTo>
                    <a:pt x="21" y="91"/>
                    <a:pt x="21" y="90"/>
                    <a:pt x="22" y="89"/>
                  </a:cubicBezTo>
                  <a:cubicBezTo>
                    <a:pt x="22" y="88"/>
                    <a:pt x="22" y="88"/>
                    <a:pt x="23" y="87"/>
                  </a:cubicBezTo>
                  <a:cubicBezTo>
                    <a:pt x="24" y="85"/>
                    <a:pt x="25" y="84"/>
                    <a:pt x="27" y="83"/>
                  </a:cubicBezTo>
                  <a:cubicBezTo>
                    <a:pt x="28" y="83"/>
                    <a:pt x="28" y="82"/>
                    <a:pt x="29" y="82"/>
                  </a:cubicBezTo>
                  <a:cubicBezTo>
                    <a:pt x="30" y="82"/>
                    <a:pt x="31" y="81"/>
                    <a:pt x="32" y="81"/>
                  </a:cubicBezTo>
                  <a:cubicBezTo>
                    <a:pt x="33" y="81"/>
                    <a:pt x="34" y="81"/>
                    <a:pt x="35" y="82"/>
                  </a:cubicBezTo>
                  <a:cubicBezTo>
                    <a:pt x="36" y="82"/>
                    <a:pt x="37" y="82"/>
                    <a:pt x="38" y="83"/>
                  </a:cubicBezTo>
                  <a:cubicBezTo>
                    <a:pt x="38" y="83"/>
                    <a:pt x="39" y="84"/>
                    <a:pt x="40" y="84"/>
                  </a:cubicBezTo>
                  <a:cubicBezTo>
                    <a:pt x="41" y="86"/>
                    <a:pt x="41" y="86"/>
                    <a:pt x="41" y="86"/>
                  </a:cubicBezTo>
                  <a:cubicBezTo>
                    <a:pt x="37" y="90"/>
                    <a:pt x="37" y="90"/>
                    <a:pt x="37" y="90"/>
                  </a:cubicBezTo>
                  <a:cubicBezTo>
                    <a:pt x="36" y="88"/>
                    <a:pt x="35" y="87"/>
                    <a:pt x="35" y="85"/>
                  </a:cubicBezTo>
                  <a:cubicBezTo>
                    <a:pt x="34" y="83"/>
                    <a:pt x="34" y="82"/>
                    <a:pt x="34" y="80"/>
                  </a:cubicBezTo>
                  <a:cubicBezTo>
                    <a:pt x="33" y="77"/>
                    <a:pt x="33" y="74"/>
                    <a:pt x="33" y="71"/>
                  </a:cubicBezTo>
                  <a:cubicBezTo>
                    <a:pt x="34" y="64"/>
                    <a:pt x="36" y="58"/>
                    <a:pt x="40" y="53"/>
                  </a:cubicBezTo>
                  <a:cubicBezTo>
                    <a:pt x="41" y="52"/>
                    <a:pt x="43" y="51"/>
                    <a:pt x="44" y="50"/>
                  </a:cubicBezTo>
                  <a:cubicBezTo>
                    <a:pt x="45" y="49"/>
                    <a:pt x="46" y="48"/>
                    <a:pt x="48" y="47"/>
                  </a:cubicBezTo>
                  <a:cubicBezTo>
                    <a:pt x="49" y="46"/>
                    <a:pt x="51" y="46"/>
                    <a:pt x="52" y="45"/>
                  </a:cubicBezTo>
                  <a:cubicBezTo>
                    <a:pt x="54" y="45"/>
                    <a:pt x="56" y="45"/>
                    <a:pt x="57" y="45"/>
                  </a:cubicBezTo>
                  <a:cubicBezTo>
                    <a:pt x="59" y="46"/>
                    <a:pt x="61" y="46"/>
                    <a:pt x="62" y="47"/>
                  </a:cubicBezTo>
                  <a:cubicBezTo>
                    <a:pt x="64" y="48"/>
                    <a:pt x="65" y="49"/>
                    <a:pt x="66" y="50"/>
                  </a:cubicBezTo>
                  <a:cubicBezTo>
                    <a:pt x="67" y="51"/>
                    <a:pt x="69" y="52"/>
                    <a:pt x="69" y="53"/>
                  </a:cubicBezTo>
                  <a:cubicBezTo>
                    <a:pt x="71" y="55"/>
                    <a:pt x="71" y="56"/>
                    <a:pt x="72" y="57"/>
                  </a:cubicBezTo>
                  <a:cubicBezTo>
                    <a:pt x="68" y="59"/>
                    <a:pt x="68" y="59"/>
                    <a:pt x="68" y="59"/>
                  </a:cubicBezTo>
                  <a:cubicBezTo>
                    <a:pt x="68" y="57"/>
                    <a:pt x="68" y="56"/>
                    <a:pt x="68" y="55"/>
                  </a:cubicBezTo>
                  <a:cubicBezTo>
                    <a:pt x="68" y="53"/>
                    <a:pt x="68" y="52"/>
                    <a:pt x="69" y="51"/>
                  </a:cubicBezTo>
                  <a:cubicBezTo>
                    <a:pt x="69" y="48"/>
                    <a:pt x="71" y="46"/>
                    <a:pt x="73" y="44"/>
                  </a:cubicBezTo>
                  <a:cubicBezTo>
                    <a:pt x="74" y="42"/>
                    <a:pt x="75" y="42"/>
                    <a:pt x="76" y="41"/>
                  </a:cubicBezTo>
                  <a:cubicBezTo>
                    <a:pt x="77" y="41"/>
                    <a:pt x="78" y="40"/>
                    <a:pt x="79" y="40"/>
                  </a:cubicBezTo>
                  <a:cubicBezTo>
                    <a:pt x="80" y="40"/>
                    <a:pt x="81" y="40"/>
                    <a:pt x="81" y="40"/>
                  </a:cubicBezTo>
                  <a:cubicBezTo>
                    <a:pt x="83" y="40"/>
                    <a:pt x="85" y="41"/>
                    <a:pt x="86" y="42"/>
                  </a:cubicBezTo>
                  <a:cubicBezTo>
                    <a:pt x="87" y="42"/>
                    <a:pt x="87" y="43"/>
                    <a:pt x="88" y="43"/>
                  </a:cubicBezTo>
                  <a:cubicBezTo>
                    <a:pt x="89" y="45"/>
                    <a:pt x="89" y="45"/>
                    <a:pt x="89" y="45"/>
                  </a:cubicBezTo>
                  <a:cubicBezTo>
                    <a:pt x="83" y="47"/>
                    <a:pt x="83" y="47"/>
                    <a:pt x="83" y="47"/>
                  </a:cubicBezTo>
                  <a:cubicBezTo>
                    <a:pt x="83" y="38"/>
                    <a:pt x="83" y="38"/>
                    <a:pt x="83" y="38"/>
                  </a:cubicBezTo>
                  <a:cubicBezTo>
                    <a:pt x="83" y="36"/>
                    <a:pt x="83" y="35"/>
                    <a:pt x="83" y="33"/>
                  </a:cubicBezTo>
                  <a:cubicBezTo>
                    <a:pt x="83" y="31"/>
                    <a:pt x="83" y="30"/>
                    <a:pt x="83" y="28"/>
                  </a:cubicBezTo>
                  <a:cubicBezTo>
                    <a:pt x="83" y="26"/>
                    <a:pt x="83" y="25"/>
                    <a:pt x="84" y="23"/>
                  </a:cubicBezTo>
                  <a:cubicBezTo>
                    <a:pt x="84" y="21"/>
                    <a:pt x="85" y="20"/>
                    <a:pt x="85" y="18"/>
                  </a:cubicBezTo>
                  <a:cubicBezTo>
                    <a:pt x="86" y="16"/>
                    <a:pt x="87" y="15"/>
                    <a:pt x="88" y="13"/>
                  </a:cubicBezTo>
                  <a:cubicBezTo>
                    <a:pt x="89" y="13"/>
                    <a:pt x="89" y="12"/>
                    <a:pt x="90" y="11"/>
                  </a:cubicBezTo>
                  <a:cubicBezTo>
                    <a:pt x="92" y="9"/>
                    <a:pt x="92" y="9"/>
                    <a:pt x="92" y="9"/>
                  </a:cubicBezTo>
                  <a:cubicBezTo>
                    <a:pt x="93" y="7"/>
                    <a:pt x="93" y="7"/>
                    <a:pt x="93" y="7"/>
                  </a:cubicBezTo>
                  <a:cubicBezTo>
                    <a:pt x="94" y="7"/>
                    <a:pt x="94" y="7"/>
                    <a:pt x="94" y="7"/>
                  </a:cubicBezTo>
                  <a:cubicBezTo>
                    <a:pt x="95" y="6"/>
                    <a:pt x="95" y="6"/>
                    <a:pt x="95" y="6"/>
                  </a:cubicBezTo>
                  <a:cubicBezTo>
                    <a:pt x="95" y="6"/>
                    <a:pt x="95" y="6"/>
                    <a:pt x="95" y="6"/>
                  </a:cubicBezTo>
                  <a:cubicBezTo>
                    <a:pt x="97" y="5"/>
                    <a:pt x="99" y="4"/>
                    <a:pt x="100" y="3"/>
                  </a:cubicBezTo>
                  <a:cubicBezTo>
                    <a:pt x="102" y="2"/>
                    <a:pt x="103" y="2"/>
                    <a:pt x="105" y="1"/>
                  </a:cubicBezTo>
                  <a:cubicBezTo>
                    <a:pt x="107" y="1"/>
                    <a:pt x="109" y="0"/>
                    <a:pt x="111" y="0"/>
                  </a:cubicBezTo>
                  <a:cubicBezTo>
                    <a:pt x="113" y="0"/>
                    <a:pt x="115" y="0"/>
                    <a:pt x="117" y="1"/>
                  </a:cubicBezTo>
                  <a:cubicBezTo>
                    <a:pt x="119" y="2"/>
                    <a:pt x="121" y="3"/>
                    <a:pt x="122" y="5"/>
                  </a:cubicBezTo>
                  <a:cubicBezTo>
                    <a:pt x="124" y="7"/>
                    <a:pt x="125" y="9"/>
                    <a:pt x="125" y="11"/>
                  </a:cubicBezTo>
                  <a:cubicBezTo>
                    <a:pt x="126" y="13"/>
                    <a:pt x="125" y="15"/>
                    <a:pt x="125" y="17"/>
                  </a:cubicBezTo>
                  <a:cubicBezTo>
                    <a:pt x="118" y="14"/>
                    <a:pt x="118" y="14"/>
                    <a:pt x="118" y="14"/>
                  </a:cubicBezTo>
                  <a:cubicBezTo>
                    <a:pt x="120" y="12"/>
                    <a:pt x="120" y="12"/>
                    <a:pt x="120" y="12"/>
                  </a:cubicBezTo>
                  <a:cubicBezTo>
                    <a:pt x="121" y="11"/>
                    <a:pt x="122" y="10"/>
                    <a:pt x="123" y="10"/>
                  </a:cubicBezTo>
                  <a:cubicBezTo>
                    <a:pt x="124" y="9"/>
                    <a:pt x="125" y="8"/>
                    <a:pt x="126" y="8"/>
                  </a:cubicBezTo>
                  <a:cubicBezTo>
                    <a:pt x="127" y="7"/>
                    <a:pt x="128" y="7"/>
                    <a:pt x="129" y="6"/>
                  </a:cubicBezTo>
                  <a:cubicBezTo>
                    <a:pt x="130" y="6"/>
                    <a:pt x="131" y="6"/>
                    <a:pt x="132" y="6"/>
                  </a:cubicBezTo>
                  <a:cubicBezTo>
                    <a:pt x="133" y="6"/>
                    <a:pt x="134" y="5"/>
                    <a:pt x="135" y="5"/>
                  </a:cubicBezTo>
                  <a:cubicBezTo>
                    <a:pt x="136" y="5"/>
                    <a:pt x="137" y="5"/>
                    <a:pt x="138" y="5"/>
                  </a:cubicBezTo>
                  <a:cubicBezTo>
                    <a:pt x="141" y="6"/>
                    <a:pt x="141" y="6"/>
                    <a:pt x="141" y="6"/>
                  </a:cubicBezTo>
                  <a:cubicBezTo>
                    <a:pt x="142" y="6"/>
                    <a:pt x="142" y="6"/>
                    <a:pt x="142" y="6"/>
                  </a:cubicBezTo>
                  <a:cubicBezTo>
                    <a:pt x="143" y="6"/>
                    <a:pt x="144" y="7"/>
                    <a:pt x="144" y="8"/>
                  </a:cubicBezTo>
                  <a:cubicBezTo>
                    <a:pt x="146" y="14"/>
                    <a:pt x="146" y="14"/>
                    <a:pt x="146" y="14"/>
                  </a:cubicBezTo>
                  <a:cubicBezTo>
                    <a:pt x="147" y="16"/>
                    <a:pt x="147" y="18"/>
                    <a:pt x="148" y="20"/>
                  </a:cubicBezTo>
                  <a:cubicBezTo>
                    <a:pt x="142" y="20"/>
                    <a:pt x="142" y="20"/>
                    <a:pt x="142" y="20"/>
                  </a:cubicBezTo>
                  <a:cubicBezTo>
                    <a:pt x="143" y="18"/>
                    <a:pt x="143" y="18"/>
                    <a:pt x="143" y="18"/>
                  </a:cubicBezTo>
                  <a:cubicBezTo>
                    <a:pt x="144" y="17"/>
                    <a:pt x="144" y="16"/>
                    <a:pt x="145" y="16"/>
                  </a:cubicBezTo>
                  <a:cubicBezTo>
                    <a:pt x="145" y="15"/>
                    <a:pt x="146" y="14"/>
                    <a:pt x="147" y="14"/>
                  </a:cubicBezTo>
                  <a:cubicBezTo>
                    <a:pt x="147" y="13"/>
                    <a:pt x="148" y="13"/>
                    <a:pt x="149" y="12"/>
                  </a:cubicBezTo>
                  <a:cubicBezTo>
                    <a:pt x="150" y="12"/>
                    <a:pt x="151" y="12"/>
                    <a:pt x="152" y="11"/>
                  </a:cubicBezTo>
                  <a:cubicBezTo>
                    <a:pt x="153" y="11"/>
                    <a:pt x="154" y="11"/>
                    <a:pt x="155" y="12"/>
                  </a:cubicBezTo>
                  <a:cubicBezTo>
                    <a:pt x="155" y="12"/>
                    <a:pt x="156" y="12"/>
                    <a:pt x="157" y="13"/>
                  </a:cubicBezTo>
                  <a:cubicBezTo>
                    <a:pt x="158" y="13"/>
                    <a:pt x="159" y="13"/>
                    <a:pt x="159" y="14"/>
                  </a:cubicBezTo>
                  <a:cubicBezTo>
                    <a:pt x="160" y="15"/>
                    <a:pt x="162" y="16"/>
                    <a:pt x="163" y="17"/>
                  </a:cubicBezTo>
                  <a:cubicBezTo>
                    <a:pt x="163" y="18"/>
                    <a:pt x="163" y="18"/>
                    <a:pt x="164" y="19"/>
                  </a:cubicBezTo>
                  <a:cubicBezTo>
                    <a:pt x="164" y="20"/>
                    <a:pt x="165" y="20"/>
                    <a:pt x="165" y="21"/>
                  </a:cubicBezTo>
                  <a:cubicBezTo>
                    <a:pt x="166" y="23"/>
                    <a:pt x="166" y="24"/>
                    <a:pt x="166" y="26"/>
                  </a:cubicBezTo>
                  <a:cubicBezTo>
                    <a:pt x="166" y="26"/>
                    <a:pt x="166" y="27"/>
                    <a:pt x="166" y="28"/>
                  </a:cubicBezTo>
                  <a:cubicBezTo>
                    <a:pt x="166" y="30"/>
                    <a:pt x="166" y="30"/>
                    <a:pt x="166" y="30"/>
                  </a:cubicBezTo>
                  <a:cubicBezTo>
                    <a:pt x="166" y="31"/>
                    <a:pt x="166" y="31"/>
                    <a:pt x="166" y="31"/>
                  </a:cubicBezTo>
                  <a:cubicBezTo>
                    <a:pt x="165" y="30"/>
                    <a:pt x="165" y="30"/>
                    <a:pt x="165" y="30"/>
                  </a:cubicBezTo>
                  <a:cubicBezTo>
                    <a:pt x="165" y="30"/>
                    <a:pt x="165" y="30"/>
                    <a:pt x="165" y="30"/>
                  </a:cubicBezTo>
                  <a:cubicBezTo>
                    <a:pt x="165" y="28"/>
                    <a:pt x="165" y="28"/>
                    <a:pt x="165" y="28"/>
                  </a:cubicBezTo>
                  <a:cubicBezTo>
                    <a:pt x="165" y="27"/>
                    <a:pt x="165" y="27"/>
                    <a:pt x="165" y="26"/>
                  </a:cubicBezTo>
                  <a:cubicBezTo>
                    <a:pt x="164" y="25"/>
                    <a:pt x="164" y="23"/>
                    <a:pt x="163" y="22"/>
                  </a:cubicBezTo>
                  <a:cubicBezTo>
                    <a:pt x="163" y="22"/>
                    <a:pt x="162" y="21"/>
                    <a:pt x="162" y="21"/>
                  </a:cubicBezTo>
                  <a:cubicBezTo>
                    <a:pt x="161" y="20"/>
                    <a:pt x="161" y="20"/>
                    <a:pt x="160" y="19"/>
                  </a:cubicBezTo>
                  <a:cubicBezTo>
                    <a:pt x="159" y="18"/>
                    <a:pt x="158" y="17"/>
                    <a:pt x="157" y="17"/>
                  </a:cubicBezTo>
                  <a:cubicBezTo>
                    <a:pt x="157" y="16"/>
                    <a:pt x="156" y="16"/>
                    <a:pt x="155" y="16"/>
                  </a:cubicBezTo>
                  <a:cubicBezTo>
                    <a:pt x="155" y="16"/>
                    <a:pt x="154" y="16"/>
                    <a:pt x="154" y="16"/>
                  </a:cubicBezTo>
                  <a:cubicBezTo>
                    <a:pt x="153" y="16"/>
                    <a:pt x="153" y="16"/>
                    <a:pt x="152" y="16"/>
                  </a:cubicBezTo>
                  <a:cubicBezTo>
                    <a:pt x="152" y="16"/>
                    <a:pt x="151" y="16"/>
                    <a:pt x="151" y="16"/>
                  </a:cubicBezTo>
                  <a:cubicBezTo>
                    <a:pt x="151" y="17"/>
                    <a:pt x="150" y="17"/>
                    <a:pt x="150" y="17"/>
                  </a:cubicBezTo>
                  <a:cubicBezTo>
                    <a:pt x="149" y="18"/>
                    <a:pt x="149" y="18"/>
                    <a:pt x="149" y="18"/>
                  </a:cubicBezTo>
                  <a:cubicBezTo>
                    <a:pt x="149" y="19"/>
                    <a:pt x="148" y="19"/>
                    <a:pt x="148" y="20"/>
                  </a:cubicBezTo>
                  <a:cubicBezTo>
                    <a:pt x="148" y="22"/>
                    <a:pt x="148" y="22"/>
                    <a:pt x="148" y="22"/>
                  </a:cubicBezTo>
                  <a:cubicBezTo>
                    <a:pt x="147" y="23"/>
                    <a:pt x="146" y="24"/>
                    <a:pt x="144" y="24"/>
                  </a:cubicBezTo>
                  <a:cubicBezTo>
                    <a:pt x="143" y="23"/>
                    <a:pt x="143" y="23"/>
                    <a:pt x="142" y="22"/>
                  </a:cubicBezTo>
                  <a:cubicBezTo>
                    <a:pt x="142" y="22"/>
                    <a:pt x="142" y="22"/>
                    <a:pt x="142" y="22"/>
                  </a:cubicBezTo>
                  <a:cubicBezTo>
                    <a:pt x="140" y="16"/>
                    <a:pt x="140" y="16"/>
                    <a:pt x="140" y="16"/>
                  </a:cubicBezTo>
                  <a:cubicBezTo>
                    <a:pt x="138" y="11"/>
                    <a:pt x="138" y="11"/>
                    <a:pt x="138" y="11"/>
                  </a:cubicBezTo>
                  <a:cubicBezTo>
                    <a:pt x="140" y="13"/>
                    <a:pt x="140" y="13"/>
                    <a:pt x="140" y="13"/>
                  </a:cubicBezTo>
                  <a:cubicBezTo>
                    <a:pt x="138" y="12"/>
                    <a:pt x="138" y="12"/>
                    <a:pt x="138" y="12"/>
                  </a:cubicBezTo>
                  <a:cubicBezTo>
                    <a:pt x="137" y="12"/>
                    <a:pt x="136" y="12"/>
                    <a:pt x="136" y="12"/>
                  </a:cubicBezTo>
                  <a:cubicBezTo>
                    <a:pt x="135" y="12"/>
                    <a:pt x="134" y="13"/>
                    <a:pt x="133" y="13"/>
                  </a:cubicBezTo>
                  <a:cubicBezTo>
                    <a:pt x="133" y="13"/>
                    <a:pt x="132" y="13"/>
                    <a:pt x="131" y="13"/>
                  </a:cubicBezTo>
                  <a:cubicBezTo>
                    <a:pt x="131" y="14"/>
                    <a:pt x="130" y="14"/>
                    <a:pt x="129" y="14"/>
                  </a:cubicBezTo>
                  <a:cubicBezTo>
                    <a:pt x="128" y="16"/>
                    <a:pt x="128" y="16"/>
                    <a:pt x="128" y="16"/>
                  </a:cubicBezTo>
                  <a:cubicBezTo>
                    <a:pt x="126" y="17"/>
                    <a:pt x="126" y="17"/>
                    <a:pt x="126" y="17"/>
                  </a:cubicBezTo>
                  <a:cubicBezTo>
                    <a:pt x="124" y="19"/>
                    <a:pt x="124" y="19"/>
                    <a:pt x="124" y="19"/>
                  </a:cubicBezTo>
                  <a:cubicBezTo>
                    <a:pt x="123" y="21"/>
                    <a:pt x="120" y="21"/>
                    <a:pt x="119" y="19"/>
                  </a:cubicBezTo>
                  <a:cubicBezTo>
                    <a:pt x="118" y="19"/>
                    <a:pt x="117" y="17"/>
                    <a:pt x="117" y="16"/>
                  </a:cubicBezTo>
                  <a:cubicBezTo>
                    <a:pt x="117" y="16"/>
                    <a:pt x="117" y="16"/>
                    <a:pt x="117" y="16"/>
                  </a:cubicBezTo>
                  <a:cubicBezTo>
                    <a:pt x="117" y="15"/>
                    <a:pt x="117" y="14"/>
                    <a:pt x="117" y="13"/>
                  </a:cubicBezTo>
                  <a:cubicBezTo>
                    <a:pt x="117" y="12"/>
                    <a:pt x="117" y="11"/>
                    <a:pt x="116" y="10"/>
                  </a:cubicBezTo>
                  <a:cubicBezTo>
                    <a:pt x="116" y="10"/>
                    <a:pt x="115" y="9"/>
                    <a:pt x="114" y="9"/>
                  </a:cubicBezTo>
                  <a:cubicBezTo>
                    <a:pt x="113" y="9"/>
                    <a:pt x="112" y="9"/>
                    <a:pt x="111" y="9"/>
                  </a:cubicBezTo>
                  <a:cubicBezTo>
                    <a:pt x="110" y="9"/>
                    <a:pt x="109" y="9"/>
                    <a:pt x="107" y="10"/>
                  </a:cubicBezTo>
                  <a:cubicBezTo>
                    <a:pt x="106" y="10"/>
                    <a:pt x="105" y="10"/>
                    <a:pt x="104" y="11"/>
                  </a:cubicBezTo>
                  <a:cubicBezTo>
                    <a:pt x="102" y="11"/>
                    <a:pt x="102" y="12"/>
                    <a:pt x="100" y="13"/>
                  </a:cubicBezTo>
                  <a:cubicBezTo>
                    <a:pt x="99" y="13"/>
                    <a:pt x="99" y="13"/>
                    <a:pt x="99" y="13"/>
                  </a:cubicBezTo>
                  <a:cubicBezTo>
                    <a:pt x="99" y="14"/>
                    <a:pt x="99" y="14"/>
                    <a:pt x="99" y="14"/>
                  </a:cubicBezTo>
                  <a:cubicBezTo>
                    <a:pt x="99" y="14"/>
                    <a:pt x="99" y="14"/>
                    <a:pt x="99" y="14"/>
                  </a:cubicBezTo>
                  <a:cubicBezTo>
                    <a:pt x="97" y="15"/>
                    <a:pt x="97" y="15"/>
                    <a:pt x="97" y="15"/>
                  </a:cubicBezTo>
                  <a:cubicBezTo>
                    <a:pt x="96" y="17"/>
                    <a:pt x="96" y="17"/>
                    <a:pt x="96" y="17"/>
                  </a:cubicBezTo>
                  <a:cubicBezTo>
                    <a:pt x="95" y="18"/>
                    <a:pt x="95" y="18"/>
                    <a:pt x="95" y="18"/>
                  </a:cubicBezTo>
                  <a:cubicBezTo>
                    <a:pt x="94" y="19"/>
                    <a:pt x="93" y="20"/>
                    <a:pt x="93" y="21"/>
                  </a:cubicBezTo>
                  <a:cubicBezTo>
                    <a:pt x="92" y="23"/>
                    <a:pt x="92" y="24"/>
                    <a:pt x="91" y="25"/>
                  </a:cubicBezTo>
                  <a:cubicBezTo>
                    <a:pt x="91" y="26"/>
                    <a:pt x="91" y="28"/>
                    <a:pt x="90" y="29"/>
                  </a:cubicBezTo>
                  <a:cubicBezTo>
                    <a:pt x="90" y="31"/>
                    <a:pt x="90" y="32"/>
                    <a:pt x="90" y="33"/>
                  </a:cubicBezTo>
                  <a:cubicBezTo>
                    <a:pt x="90" y="35"/>
                    <a:pt x="90" y="36"/>
                    <a:pt x="90" y="38"/>
                  </a:cubicBezTo>
                  <a:cubicBezTo>
                    <a:pt x="90" y="47"/>
                    <a:pt x="90" y="47"/>
                    <a:pt x="90" y="47"/>
                  </a:cubicBezTo>
                  <a:cubicBezTo>
                    <a:pt x="90" y="49"/>
                    <a:pt x="88" y="50"/>
                    <a:pt x="86" y="50"/>
                  </a:cubicBezTo>
                  <a:cubicBezTo>
                    <a:pt x="85" y="50"/>
                    <a:pt x="84" y="50"/>
                    <a:pt x="84" y="49"/>
                  </a:cubicBezTo>
                  <a:cubicBezTo>
                    <a:pt x="84" y="49"/>
                    <a:pt x="84" y="49"/>
                    <a:pt x="84" y="49"/>
                  </a:cubicBezTo>
                  <a:cubicBezTo>
                    <a:pt x="83" y="48"/>
                    <a:pt x="83" y="48"/>
                    <a:pt x="83" y="48"/>
                  </a:cubicBezTo>
                  <a:cubicBezTo>
                    <a:pt x="83" y="48"/>
                    <a:pt x="82" y="48"/>
                    <a:pt x="82" y="47"/>
                  </a:cubicBezTo>
                  <a:cubicBezTo>
                    <a:pt x="82" y="47"/>
                    <a:pt x="81" y="47"/>
                    <a:pt x="80" y="46"/>
                  </a:cubicBezTo>
                  <a:cubicBezTo>
                    <a:pt x="80" y="46"/>
                    <a:pt x="80" y="46"/>
                    <a:pt x="80" y="46"/>
                  </a:cubicBezTo>
                  <a:cubicBezTo>
                    <a:pt x="79" y="46"/>
                    <a:pt x="79" y="46"/>
                    <a:pt x="79" y="46"/>
                  </a:cubicBezTo>
                  <a:cubicBezTo>
                    <a:pt x="78" y="47"/>
                    <a:pt x="77" y="47"/>
                    <a:pt x="76" y="48"/>
                  </a:cubicBezTo>
                  <a:cubicBezTo>
                    <a:pt x="75" y="49"/>
                    <a:pt x="74" y="50"/>
                    <a:pt x="73" y="52"/>
                  </a:cubicBezTo>
                  <a:cubicBezTo>
                    <a:pt x="73" y="53"/>
                    <a:pt x="73" y="54"/>
                    <a:pt x="72" y="55"/>
                  </a:cubicBezTo>
                  <a:cubicBezTo>
                    <a:pt x="72" y="56"/>
                    <a:pt x="72" y="57"/>
                    <a:pt x="72" y="58"/>
                  </a:cubicBezTo>
                  <a:cubicBezTo>
                    <a:pt x="72" y="58"/>
                    <a:pt x="72" y="58"/>
                    <a:pt x="72" y="58"/>
                  </a:cubicBezTo>
                  <a:cubicBezTo>
                    <a:pt x="73" y="59"/>
                    <a:pt x="72" y="60"/>
                    <a:pt x="71" y="60"/>
                  </a:cubicBezTo>
                  <a:cubicBezTo>
                    <a:pt x="70" y="60"/>
                    <a:pt x="69" y="60"/>
                    <a:pt x="68" y="59"/>
                  </a:cubicBezTo>
                  <a:cubicBezTo>
                    <a:pt x="68" y="58"/>
                    <a:pt x="67" y="57"/>
                    <a:pt x="66" y="56"/>
                  </a:cubicBezTo>
                  <a:cubicBezTo>
                    <a:pt x="66" y="54"/>
                    <a:pt x="65" y="53"/>
                    <a:pt x="64" y="52"/>
                  </a:cubicBezTo>
                  <a:cubicBezTo>
                    <a:pt x="63" y="51"/>
                    <a:pt x="62" y="50"/>
                    <a:pt x="61" y="50"/>
                  </a:cubicBezTo>
                  <a:cubicBezTo>
                    <a:pt x="59" y="49"/>
                    <a:pt x="58" y="48"/>
                    <a:pt x="57" y="48"/>
                  </a:cubicBezTo>
                  <a:cubicBezTo>
                    <a:pt x="54" y="48"/>
                    <a:pt x="51" y="48"/>
                    <a:pt x="49" y="49"/>
                  </a:cubicBezTo>
                  <a:cubicBezTo>
                    <a:pt x="48" y="50"/>
                    <a:pt x="46" y="51"/>
                    <a:pt x="45" y="52"/>
                  </a:cubicBezTo>
                  <a:cubicBezTo>
                    <a:pt x="44" y="53"/>
                    <a:pt x="43" y="54"/>
                    <a:pt x="42" y="55"/>
                  </a:cubicBezTo>
                  <a:cubicBezTo>
                    <a:pt x="39" y="59"/>
                    <a:pt x="37" y="65"/>
                    <a:pt x="37" y="71"/>
                  </a:cubicBezTo>
                  <a:cubicBezTo>
                    <a:pt x="37" y="74"/>
                    <a:pt x="37" y="76"/>
                    <a:pt x="38" y="79"/>
                  </a:cubicBezTo>
                  <a:cubicBezTo>
                    <a:pt x="39" y="80"/>
                    <a:pt x="39" y="82"/>
                    <a:pt x="40" y="83"/>
                  </a:cubicBezTo>
                  <a:cubicBezTo>
                    <a:pt x="40" y="84"/>
                    <a:pt x="41" y="85"/>
                    <a:pt x="42" y="87"/>
                  </a:cubicBezTo>
                  <a:cubicBezTo>
                    <a:pt x="43" y="88"/>
                    <a:pt x="42" y="90"/>
                    <a:pt x="41" y="90"/>
                  </a:cubicBezTo>
                  <a:cubicBezTo>
                    <a:pt x="40" y="91"/>
                    <a:pt x="39" y="91"/>
                    <a:pt x="38" y="90"/>
                  </a:cubicBezTo>
                  <a:cubicBezTo>
                    <a:pt x="37" y="90"/>
                    <a:pt x="37" y="90"/>
                    <a:pt x="37" y="90"/>
                  </a:cubicBezTo>
                  <a:cubicBezTo>
                    <a:pt x="36" y="89"/>
                    <a:pt x="36" y="89"/>
                    <a:pt x="36" y="89"/>
                  </a:cubicBezTo>
                  <a:cubicBezTo>
                    <a:pt x="36" y="89"/>
                    <a:pt x="35" y="89"/>
                    <a:pt x="35" y="88"/>
                  </a:cubicBezTo>
                  <a:cubicBezTo>
                    <a:pt x="34" y="88"/>
                    <a:pt x="34" y="88"/>
                    <a:pt x="34" y="88"/>
                  </a:cubicBezTo>
                  <a:cubicBezTo>
                    <a:pt x="33" y="88"/>
                    <a:pt x="33" y="88"/>
                    <a:pt x="32" y="88"/>
                  </a:cubicBezTo>
                  <a:cubicBezTo>
                    <a:pt x="32" y="88"/>
                    <a:pt x="32" y="88"/>
                    <a:pt x="31" y="88"/>
                  </a:cubicBezTo>
                  <a:cubicBezTo>
                    <a:pt x="30" y="89"/>
                    <a:pt x="30" y="89"/>
                    <a:pt x="30" y="89"/>
                  </a:cubicBezTo>
                  <a:cubicBezTo>
                    <a:pt x="30" y="89"/>
                    <a:pt x="29" y="90"/>
                    <a:pt x="29" y="91"/>
                  </a:cubicBezTo>
                  <a:cubicBezTo>
                    <a:pt x="29" y="91"/>
                    <a:pt x="28" y="91"/>
                    <a:pt x="28" y="92"/>
                  </a:cubicBezTo>
                  <a:cubicBezTo>
                    <a:pt x="28" y="92"/>
                    <a:pt x="28" y="93"/>
                    <a:pt x="28" y="93"/>
                  </a:cubicBezTo>
                  <a:cubicBezTo>
                    <a:pt x="28" y="94"/>
                    <a:pt x="28" y="94"/>
                    <a:pt x="28" y="95"/>
                  </a:cubicBezTo>
                  <a:cubicBezTo>
                    <a:pt x="28" y="95"/>
                    <a:pt x="27" y="96"/>
                    <a:pt x="28" y="96"/>
                  </a:cubicBezTo>
                  <a:cubicBezTo>
                    <a:pt x="28" y="96"/>
                    <a:pt x="28" y="97"/>
                    <a:pt x="28" y="97"/>
                  </a:cubicBezTo>
                  <a:cubicBezTo>
                    <a:pt x="28" y="98"/>
                    <a:pt x="28" y="98"/>
                    <a:pt x="28" y="99"/>
                  </a:cubicBezTo>
                  <a:cubicBezTo>
                    <a:pt x="29" y="99"/>
                    <a:pt x="29" y="99"/>
                    <a:pt x="29" y="100"/>
                  </a:cubicBezTo>
                  <a:cubicBezTo>
                    <a:pt x="29" y="100"/>
                    <a:pt x="30" y="100"/>
                    <a:pt x="30" y="101"/>
                  </a:cubicBezTo>
                  <a:cubicBezTo>
                    <a:pt x="30" y="101"/>
                    <a:pt x="30" y="101"/>
                    <a:pt x="30" y="101"/>
                  </a:cubicBezTo>
                  <a:cubicBezTo>
                    <a:pt x="32" y="103"/>
                    <a:pt x="31" y="105"/>
                    <a:pt x="30" y="106"/>
                  </a:cubicBezTo>
                  <a:cubicBezTo>
                    <a:pt x="29" y="107"/>
                    <a:pt x="27" y="107"/>
                    <a:pt x="26" y="106"/>
                  </a:cubicBezTo>
                  <a:cubicBezTo>
                    <a:pt x="24" y="105"/>
                    <a:pt x="22" y="104"/>
                    <a:pt x="20" y="103"/>
                  </a:cubicBezTo>
                  <a:cubicBezTo>
                    <a:pt x="18" y="103"/>
                    <a:pt x="17" y="103"/>
                    <a:pt x="16" y="103"/>
                  </a:cubicBezTo>
                  <a:cubicBezTo>
                    <a:pt x="15" y="103"/>
                    <a:pt x="14" y="103"/>
                    <a:pt x="14" y="103"/>
                  </a:cubicBezTo>
                  <a:cubicBezTo>
                    <a:pt x="13" y="103"/>
                    <a:pt x="12" y="103"/>
                    <a:pt x="11" y="104"/>
                  </a:cubicBezTo>
                  <a:cubicBezTo>
                    <a:pt x="10" y="104"/>
                    <a:pt x="10" y="105"/>
                    <a:pt x="9" y="106"/>
                  </a:cubicBezTo>
                  <a:cubicBezTo>
                    <a:pt x="8" y="107"/>
                    <a:pt x="8" y="108"/>
                    <a:pt x="7" y="109"/>
                  </a:cubicBezTo>
                  <a:cubicBezTo>
                    <a:pt x="7" y="110"/>
                    <a:pt x="6" y="111"/>
                    <a:pt x="6" y="112"/>
                  </a:cubicBezTo>
                  <a:cubicBezTo>
                    <a:pt x="5" y="116"/>
                    <a:pt x="4" y="122"/>
                    <a:pt x="5" y="126"/>
                  </a:cubicBezTo>
                  <a:cubicBezTo>
                    <a:pt x="5" y="129"/>
                    <a:pt x="6" y="131"/>
                    <a:pt x="7" y="134"/>
                  </a:cubicBezTo>
                  <a:cubicBezTo>
                    <a:pt x="7" y="135"/>
                    <a:pt x="8" y="136"/>
                    <a:pt x="9" y="137"/>
                  </a:cubicBezTo>
                  <a:cubicBezTo>
                    <a:pt x="10" y="137"/>
                    <a:pt x="10" y="138"/>
                    <a:pt x="12" y="138"/>
                  </a:cubicBezTo>
                  <a:cubicBezTo>
                    <a:pt x="12" y="138"/>
                    <a:pt x="12" y="138"/>
                    <a:pt x="12" y="138"/>
                  </a:cubicBezTo>
                  <a:cubicBezTo>
                    <a:pt x="12" y="138"/>
                    <a:pt x="12" y="138"/>
                    <a:pt x="12" y="138"/>
                  </a:cubicBezTo>
                  <a:lnTo>
                    <a:pt x="12" y="139"/>
                  </a:lnTo>
                  <a:close/>
                </a:path>
              </a:pathLst>
            </a:custGeom>
            <a:grpFill/>
            <a:ln w="9525">
              <a:noFill/>
              <a:round/>
            </a:ln>
          </p:spPr>
          <p:txBody>
            <a:bodyPr vert="horz" wrap="square" lIns="91440" tIns="45720" rIns="91440" bIns="45720" numCol="1" anchor="t" anchorCtr="0" compatLnSpc="1"/>
            <a:lstStyle/>
            <a:p>
              <a:endParaRPr lang="en-US">
                <a:solidFill>
                  <a:schemeClr val="accent4"/>
                </a:solidFill>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grpSp>
      <p:grpSp>
        <p:nvGrpSpPr>
          <p:cNvPr id="256" name="Group 40"/>
          <p:cNvGrpSpPr/>
          <p:nvPr/>
        </p:nvGrpSpPr>
        <p:grpSpPr>
          <a:xfrm>
            <a:off x="7823330" y="958754"/>
            <a:ext cx="461335" cy="634336"/>
            <a:chOff x="8597901" y="2862263"/>
            <a:chExt cx="571500" cy="785813"/>
          </a:xfrm>
          <a:solidFill>
            <a:schemeClr val="accent2"/>
          </a:solidFill>
        </p:grpSpPr>
        <p:sp>
          <p:nvSpPr>
            <p:cNvPr id="257" name="Freeform 105"/>
            <p:cNvSpPr>
              <a:spLocks noEditPoints="1"/>
            </p:cNvSpPr>
            <p:nvPr/>
          </p:nvSpPr>
          <p:spPr bwMode="auto">
            <a:xfrm>
              <a:off x="8832851" y="3132138"/>
              <a:ext cx="98425" cy="96838"/>
            </a:xfrm>
            <a:custGeom>
              <a:avLst/>
              <a:gdLst/>
              <a:ahLst/>
              <a:cxnLst>
                <a:cxn ang="0">
                  <a:pos x="34" y="16"/>
                </a:cxn>
                <a:cxn ang="0">
                  <a:pos x="17" y="33"/>
                </a:cxn>
                <a:cxn ang="0">
                  <a:pos x="0" y="16"/>
                </a:cxn>
                <a:cxn ang="0">
                  <a:pos x="17" y="0"/>
                </a:cxn>
                <a:cxn ang="0">
                  <a:pos x="34" y="16"/>
                </a:cxn>
                <a:cxn ang="0">
                  <a:pos x="34" y="16"/>
                </a:cxn>
                <a:cxn ang="0">
                  <a:pos x="34" y="16"/>
                </a:cxn>
              </a:cxnLst>
              <a:rect l="0" t="0" r="r" b="b"/>
              <a:pathLst>
                <a:path w="34" h="33">
                  <a:moveTo>
                    <a:pt x="34" y="16"/>
                  </a:moveTo>
                  <a:cubicBezTo>
                    <a:pt x="34" y="26"/>
                    <a:pt x="27" y="33"/>
                    <a:pt x="17" y="33"/>
                  </a:cubicBezTo>
                  <a:cubicBezTo>
                    <a:pt x="8" y="33"/>
                    <a:pt x="0" y="26"/>
                    <a:pt x="0" y="16"/>
                  </a:cubicBezTo>
                  <a:cubicBezTo>
                    <a:pt x="0" y="7"/>
                    <a:pt x="8" y="0"/>
                    <a:pt x="17" y="0"/>
                  </a:cubicBezTo>
                  <a:cubicBezTo>
                    <a:pt x="27" y="0"/>
                    <a:pt x="34" y="7"/>
                    <a:pt x="34" y="16"/>
                  </a:cubicBezTo>
                  <a:close/>
                  <a:moveTo>
                    <a:pt x="34" y="16"/>
                  </a:moveTo>
                  <a:cubicBezTo>
                    <a:pt x="34" y="16"/>
                    <a:pt x="34" y="16"/>
                    <a:pt x="34" y="16"/>
                  </a:cubicBezTo>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258" name="Freeform 106"/>
            <p:cNvSpPr>
              <a:spLocks noEditPoints="1"/>
            </p:cNvSpPr>
            <p:nvPr/>
          </p:nvSpPr>
          <p:spPr bwMode="auto">
            <a:xfrm>
              <a:off x="8836026" y="2862263"/>
              <a:ext cx="92075" cy="261938"/>
            </a:xfrm>
            <a:custGeom>
              <a:avLst/>
              <a:gdLst/>
              <a:ahLst/>
              <a:cxnLst>
                <a:cxn ang="0">
                  <a:pos x="32" y="90"/>
                </a:cxn>
                <a:cxn ang="0">
                  <a:pos x="16" y="0"/>
                </a:cxn>
                <a:cxn ang="0">
                  <a:pos x="0" y="90"/>
                </a:cxn>
                <a:cxn ang="0">
                  <a:pos x="16" y="84"/>
                </a:cxn>
                <a:cxn ang="0">
                  <a:pos x="32" y="90"/>
                </a:cxn>
                <a:cxn ang="0">
                  <a:pos x="32" y="90"/>
                </a:cxn>
                <a:cxn ang="0">
                  <a:pos x="32" y="90"/>
                </a:cxn>
              </a:cxnLst>
              <a:rect l="0" t="0" r="r" b="b"/>
              <a:pathLst>
                <a:path w="32" h="90">
                  <a:moveTo>
                    <a:pt x="32" y="90"/>
                  </a:moveTo>
                  <a:cubicBezTo>
                    <a:pt x="30" y="63"/>
                    <a:pt x="23" y="0"/>
                    <a:pt x="16" y="0"/>
                  </a:cubicBezTo>
                  <a:cubicBezTo>
                    <a:pt x="10" y="0"/>
                    <a:pt x="3" y="63"/>
                    <a:pt x="0" y="90"/>
                  </a:cubicBezTo>
                  <a:cubicBezTo>
                    <a:pt x="5" y="86"/>
                    <a:pt x="10" y="84"/>
                    <a:pt x="16" y="84"/>
                  </a:cubicBezTo>
                  <a:cubicBezTo>
                    <a:pt x="22" y="84"/>
                    <a:pt x="28" y="86"/>
                    <a:pt x="32" y="90"/>
                  </a:cubicBezTo>
                  <a:close/>
                  <a:moveTo>
                    <a:pt x="32" y="90"/>
                  </a:moveTo>
                  <a:cubicBezTo>
                    <a:pt x="32" y="90"/>
                    <a:pt x="32" y="90"/>
                    <a:pt x="32" y="90"/>
                  </a:cubicBezTo>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259" name="Freeform 107"/>
            <p:cNvSpPr>
              <a:spLocks noEditPoints="1"/>
            </p:cNvSpPr>
            <p:nvPr/>
          </p:nvSpPr>
          <p:spPr bwMode="auto">
            <a:xfrm>
              <a:off x="8597901" y="3170238"/>
              <a:ext cx="571500" cy="477838"/>
            </a:xfrm>
            <a:custGeom>
              <a:avLst/>
              <a:gdLst/>
              <a:ahLst/>
              <a:cxnLst>
                <a:cxn ang="0">
                  <a:pos x="123" y="0"/>
                </a:cxn>
                <a:cxn ang="0">
                  <a:pos x="124" y="3"/>
                </a:cxn>
                <a:cxn ang="0">
                  <a:pos x="98" y="29"/>
                </a:cxn>
                <a:cxn ang="0">
                  <a:pos x="73" y="3"/>
                </a:cxn>
                <a:cxn ang="0">
                  <a:pos x="73" y="0"/>
                </a:cxn>
                <a:cxn ang="0">
                  <a:pos x="3" y="58"/>
                </a:cxn>
                <a:cxn ang="0">
                  <a:pos x="89" y="27"/>
                </a:cxn>
                <a:cxn ang="0">
                  <a:pos x="81" y="155"/>
                </a:cxn>
                <a:cxn ang="0">
                  <a:pos x="98" y="164"/>
                </a:cxn>
                <a:cxn ang="0">
                  <a:pos x="115" y="155"/>
                </a:cxn>
                <a:cxn ang="0">
                  <a:pos x="108" y="27"/>
                </a:cxn>
                <a:cxn ang="0">
                  <a:pos x="193" y="58"/>
                </a:cxn>
                <a:cxn ang="0">
                  <a:pos x="123" y="0"/>
                </a:cxn>
                <a:cxn ang="0">
                  <a:pos x="123" y="0"/>
                </a:cxn>
                <a:cxn ang="0">
                  <a:pos x="123" y="0"/>
                </a:cxn>
              </a:cxnLst>
              <a:rect l="0" t="0" r="r" b="b"/>
              <a:pathLst>
                <a:path w="197" h="164">
                  <a:moveTo>
                    <a:pt x="123" y="0"/>
                  </a:moveTo>
                  <a:cubicBezTo>
                    <a:pt x="124" y="1"/>
                    <a:pt x="124" y="2"/>
                    <a:pt x="124" y="3"/>
                  </a:cubicBezTo>
                  <a:cubicBezTo>
                    <a:pt x="124" y="17"/>
                    <a:pt x="112" y="29"/>
                    <a:pt x="98" y="29"/>
                  </a:cubicBezTo>
                  <a:cubicBezTo>
                    <a:pt x="84" y="29"/>
                    <a:pt x="73" y="17"/>
                    <a:pt x="73" y="3"/>
                  </a:cubicBezTo>
                  <a:cubicBezTo>
                    <a:pt x="73" y="2"/>
                    <a:pt x="73" y="1"/>
                    <a:pt x="73" y="0"/>
                  </a:cubicBezTo>
                  <a:cubicBezTo>
                    <a:pt x="52" y="15"/>
                    <a:pt x="0" y="53"/>
                    <a:pt x="3" y="58"/>
                  </a:cubicBezTo>
                  <a:cubicBezTo>
                    <a:pt x="7" y="64"/>
                    <a:pt x="65" y="38"/>
                    <a:pt x="89" y="27"/>
                  </a:cubicBezTo>
                  <a:cubicBezTo>
                    <a:pt x="81" y="155"/>
                    <a:pt x="81" y="155"/>
                    <a:pt x="81" y="155"/>
                  </a:cubicBezTo>
                  <a:cubicBezTo>
                    <a:pt x="81" y="155"/>
                    <a:pt x="86" y="164"/>
                    <a:pt x="98" y="164"/>
                  </a:cubicBezTo>
                  <a:cubicBezTo>
                    <a:pt x="111" y="164"/>
                    <a:pt x="115" y="155"/>
                    <a:pt x="115" y="155"/>
                  </a:cubicBezTo>
                  <a:cubicBezTo>
                    <a:pt x="108" y="27"/>
                    <a:pt x="108" y="27"/>
                    <a:pt x="108" y="27"/>
                  </a:cubicBezTo>
                  <a:cubicBezTo>
                    <a:pt x="132" y="38"/>
                    <a:pt x="190" y="64"/>
                    <a:pt x="193" y="58"/>
                  </a:cubicBezTo>
                  <a:cubicBezTo>
                    <a:pt x="197" y="53"/>
                    <a:pt x="145" y="15"/>
                    <a:pt x="123" y="0"/>
                  </a:cubicBezTo>
                  <a:close/>
                  <a:moveTo>
                    <a:pt x="123" y="0"/>
                  </a:moveTo>
                  <a:cubicBezTo>
                    <a:pt x="123" y="0"/>
                    <a:pt x="123" y="0"/>
                    <a:pt x="123" y="0"/>
                  </a:cubicBezTo>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grpSp>
      <p:grpSp>
        <p:nvGrpSpPr>
          <p:cNvPr id="260" name="Group 259"/>
          <p:cNvGrpSpPr/>
          <p:nvPr/>
        </p:nvGrpSpPr>
        <p:grpSpPr>
          <a:xfrm>
            <a:off x="7790593" y="3090213"/>
            <a:ext cx="526809" cy="446447"/>
            <a:chOff x="1752600" y="2200276"/>
            <a:chExt cx="749301" cy="635000"/>
          </a:xfrm>
          <a:solidFill>
            <a:schemeClr val="accent6"/>
          </a:solidFill>
        </p:grpSpPr>
        <p:sp>
          <p:nvSpPr>
            <p:cNvPr id="261" name="Freeform 7"/>
            <p:cNvSpPr/>
            <p:nvPr/>
          </p:nvSpPr>
          <p:spPr bwMode="auto">
            <a:xfrm>
              <a:off x="1919288" y="2711451"/>
              <a:ext cx="582613" cy="123825"/>
            </a:xfrm>
            <a:custGeom>
              <a:avLst/>
              <a:gdLst/>
              <a:ahLst/>
              <a:cxnLst>
                <a:cxn ang="0">
                  <a:pos x="367" y="24"/>
                </a:cxn>
                <a:cxn ang="0">
                  <a:pos x="367" y="0"/>
                </a:cxn>
                <a:cxn ang="0">
                  <a:pos x="0" y="0"/>
                </a:cxn>
                <a:cxn ang="0">
                  <a:pos x="0" y="24"/>
                </a:cxn>
                <a:cxn ang="0">
                  <a:pos x="164" y="24"/>
                </a:cxn>
                <a:cxn ang="0">
                  <a:pos x="164" y="53"/>
                </a:cxn>
                <a:cxn ang="0">
                  <a:pos x="132" y="53"/>
                </a:cxn>
                <a:cxn ang="0">
                  <a:pos x="132" y="78"/>
                </a:cxn>
                <a:cxn ang="0">
                  <a:pos x="235" y="78"/>
                </a:cxn>
                <a:cxn ang="0">
                  <a:pos x="235" y="53"/>
                </a:cxn>
                <a:cxn ang="0">
                  <a:pos x="203" y="53"/>
                </a:cxn>
                <a:cxn ang="0">
                  <a:pos x="203" y="24"/>
                </a:cxn>
                <a:cxn ang="0">
                  <a:pos x="367" y="24"/>
                </a:cxn>
              </a:cxnLst>
              <a:rect l="0" t="0" r="r" b="b"/>
              <a:pathLst>
                <a:path w="367" h="78">
                  <a:moveTo>
                    <a:pt x="367" y="24"/>
                  </a:moveTo>
                  <a:lnTo>
                    <a:pt x="367" y="0"/>
                  </a:lnTo>
                  <a:lnTo>
                    <a:pt x="0" y="0"/>
                  </a:lnTo>
                  <a:lnTo>
                    <a:pt x="0" y="24"/>
                  </a:lnTo>
                  <a:lnTo>
                    <a:pt x="164" y="24"/>
                  </a:lnTo>
                  <a:lnTo>
                    <a:pt x="164" y="53"/>
                  </a:lnTo>
                  <a:lnTo>
                    <a:pt x="132" y="53"/>
                  </a:lnTo>
                  <a:lnTo>
                    <a:pt x="132" y="78"/>
                  </a:lnTo>
                  <a:lnTo>
                    <a:pt x="235" y="78"/>
                  </a:lnTo>
                  <a:lnTo>
                    <a:pt x="235" y="53"/>
                  </a:lnTo>
                  <a:lnTo>
                    <a:pt x="203" y="53"/>
                  </a:lnTo>
                  <a:lnTo>
                    <a:pt x="203" y="24"/>
                  </a:lnTo>
                  <a:lnTo>
                    <a:pt x="367" y="24"/>
                  </a:lnTo>
                  <a:close/>
                </a:path>
              </a:pathLst>
            </a:custGeom>
            <a:grpFill/>
            <a:ln w="9525">
              <a:noFill/>
              <a:round/>
            </a:ln>
          </p:spPr>
          <p:txBody>
            <a:bodyPr vert="horz" wrap="square" lIns="91440" tIns="45720" rIns="91440" bIns="45720" numCol="1" anchor="t" anchorCtr="0" compatLnSpc="1"/>
            <a:lstStyle/>
            <a:p>
              <a:endParaRPr lang="en-US">
                <a:solidFill>
                  <a:schemeClr val="accent6"/>
                </a:solidFill>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262" name="Freeform 8"/>
            <p:cNvSpPr/>
            <p:nvPr/>
          </p:nvSpPr>
          <p:spPr bwMode="auto">
            <a:xfrm>
              <a:off x="2216150" y="2476501"/>
              <a:ext cx="120650" cy="42863"/>
            </a:xfrm>
            <a:custGeom>
              <a:avLst/>
              <a:gdLst/>
              <a:ahLst/>
              <a:cxnLst>
                <a:cxn ang="0">
                  <a:pos x="76" y="27"/>
                </a:cxn>
                <a:cxn ang="0">
                  <a:pos x="70" y="0"/>
                </a:cxn>
                <a:cxn ang="0">
                  <a:pos x="0" y="0"/>
                </a:cxn>
                <a:cxn ang="0">
                  <a:pos x="0" y="27"/>
                </a:cxn>
                <a:cxn ang="0">
                  <a:pos x="76" y="27"/>
                </a:cxn>
              </a:cxnLst>
              <a:rect l="0" t="0" r="r" b="b"/>
              <a:pathLst>
                <a:path w="76" h="27">
                  <a:moveTo>
                    <a:pt x="76" y="27"/>
                  </a:moveTo>
                  <a:lnTo>
                    <a:pt x="70" y="0"/>
                  </a:lnTo>
                  <a:lnTo>
                    <a:pt x="0" y="0"/>
                  </a:lnTo>
                  <a:lnTo>
                    <a:pt x="0" y="27"/>
                  </a:lnTo>
                  <a:lnTo>
                    <a:pt x="76" y="27"/>
                  </a:lnTo>
                  <a:close/>
                </a:path>
              </a:pathLst>
            </a:custGeom>
            <a:grpFill/>
            <a:ln w="9525">
              <a:noFill/>
              <a:round/>
            </a:ln>
          </p:spPr>
          <p:txBody>
            <a:bodyPr vert="horz" wrap="square" lIns="91440" tIns="45720" rIns="91440" bIns="45720" numCol="1" anchor="t" anchorCtr="0" compatLnSpc="1"/>
            <a:lstStyle/>
            <a:p>
              <a:endParaRPr lang="en-US">
                <a:solidFill>
                  <a:schemeClr val="accent6"/>
                </a:solidFill>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263" name="Freeform 9"/>
            <p:cNvSpPr/>
            <p:nvPr/>
          </p:nvSpPr>
          <p:spPr bwMode="auto">
            <a:xfrm>
              <a:off x="2214563" y="2528889"/>
              <a:ext cx="146050" cy="80963"/>
            </a:xfrm>
            <a:custGeom>
              <a:avLst/>
              <a:gdLst/>
              <a:ahLst/>
              <a:cxnLst>
                <a:cxn ang="0">
                  <a:pos x="0" y="51"/>
                </a:cxn>
                <a:cxn ang="0">
                  <a:pos x="92" y="51"/>
                </a:cxn>
                <a:cxn ang="0">
                  <a:pos x="79" y="0"/>
                </a:cxn>
                <a:cxn ang="0">
                  <a:pos x="1" y="0"/>
                </a:cxn>
                <a:cxn ang="0">
                  <a:pos x="0" y="51"/>
                </a:cxn>
              </a:cxnLst>
              <a:rect l="0" t="0" r="r" b="b"/>
              <a:pathLst>
                <a:path w="92" h="51">
                  <a:moveTo>
                    <a:pt x="0" y="51"/>
                  </a:moveTo>
                  <a:lnTo>
                    <a:pt x="92" y="51"/>
                  </a:lnTo>
                  <a:lnTo>
                    <a:pt x="79" y="0"/>
                  </a:lnTo>
                  <a:lnTo>
                    <a:pt x="1" y="0"/>
                  </a:lnTo>
                  <a:lnTo>
                    <a:pt x="0" y="51"/>
                  </a:lnTo>
                  <a:close/>
                </a:path>
              </a:pathLst>
            </a:custGeom>
            <a:grpFill/>
            <a:ln w="9525">
              <a:noFill/>
              <a:round/>
            </a:ln>
          </p:spPr>
          <p:txBody>
            <a:bodyPr vert="horz" wrap="square" lIns="91440" tIns="45720" rIns="91440" bIns="45720" numCol="1" anchor="t" anchorCtr="0" compatLnSpc="1"/>
            <a:lstStyle/>
            <a:p>
              <a:endParaRPr lang="en-US">
                <a:solidFill>
                  <a:schemeClr val="accent6"/>
                </a:solidFill>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264" name="Freeform 10"/>
            <p:cNvSpPr/>
            <p:nvPr/>
          </p:nvSpPr>
          <p:spPr bwMode="auto">
            <a:xfrm>
              <a:off x="2341563" y="2476501"/>
              <a:ext cx="93663" cy="42863"/>
            </a:xfrm>
            <a:custGeom>
              <a:avLst/>
              <a:gdLst/>
              <a:ahLst/>
              <a:cxnLst>
                <a:cxn ang="0">
                  <a:pos x="59" y="27"/>
                </a:cxn>
                <a:cxn ang="0">
                  <a:pos x="51" y="0"/>
                </a:cxn>
                <a:cxn ang="0">
                  <a:pos x="0" y="0"/>
                </a:cxn>
                <a:cxn ang="0">
                  <a:pos x="8" y="27"/>
                </a:cxn>
                <a:cxn ang="0">
                  <a:pos x="59" y="27"/>
                </a:cxn>
              </a:cxnLst>
              <a:rect l="0" t="0" r="r" b="b"/>
              <a:pathLst>
                <a:path w="59" h="27">
                  <a:moveTo>
                    <a:pt x="59" y="27"/>
                  </a:moveTo>
                  <a:lnTo>
                    <a:pt x="51" y="0"/>
                  </a:lnTo>
                  <a:lnTo>
                    <a:pt x="0" y="0"/>
                  </a:lnTo>
                  <a:lnTo>
                    <a:pt x="8" y="27"/>
                  </a:lnTo>
                  <a:lnTo>
                    <a:pt x="59" y="27"/>
                  </a:lnTo>
                  <a:close/>
                </a:path>
              </a:pathLst>
            </a:custGeom>
            <a:grpFill/>
            <a:ln w="9525">
              <a:noFill/>
              <a:round/>
            </a:ln>
          </p:spPr>
          <p:txBody>
            <a:bodyPr vert="horz" wrap="square" lIns="91440" tIns="45720" rIns="91440" bIns="45720" numCol="1" anchor="t" anchorCtr="0" compatLnSpc="1"/>
            <a:lstStyle/>
            <a:p>
              <a:endParaRPr lang="en-US">
                <a:solidFill>
                  <a:schemeClr val="accent6"/>
                </a:solidFill>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265" name="Freeform 11"/>
            <p:cNvSpPr/>
            <p:nvPr/>
          </p:nvSpPr>
          <p:spPr bwMode="auto">
            <a:xfrm>
              <a:off x="2355850" y="2528889"/>
              <a:ext cx="106363" cy="80963"/>
            </a:xfrm>
            <a:custGeom>
              <a:avLst/>
              <a:gdLst/>
              <a:ahLst/>
              <a:cxnLst>
                <a:cxn ang="0">
                  <a:pos x="12" y="51"/>
                </a:cxn>
                <a:cxn ang="0">
                  <a:pos x="67" y="51"/>
                </a:cxn>
                <a:cxn ang="0">
                  <a:pos x="52" y="0"/>
                </a:cxn>
                <a:cxn ang="0">
                  <a:pos x="0" y="0"/>
                </a:cxn>
                <a:cxn ang="0">
                  <a:pos x="12" y="51"/>
                </a:cxn>
              </a:cxnLst>
              <a:rect l="0" t="0" r="r" b="b"/>
              <a:pathLst>
                <a:path w="67" h="51">
                  <a:moveTo>
                    <a:pt x="12" y="51"/>
                  </a:moveTo>
                  <a:lnTo>
                    <a:pt x="67" y="51"/>
                  </a:lnTo>
                  <a:lnTo>
                    <a:pt x="52" y="0"/>
                  </a:lnTo>
                  <a:lnTo>
                    <a:pt x="0" y="0"/>
                  </a:lnTo>
                  <a:lnTo>
                    <a:pt x="12" y="51"/>
                  </a:lnTo>
                  <a:close/>
                </a:path>
              </a:pathLst>
            </a:custGeom>
            <a:grpFill/>
            <a:ln w="9525">
              <a:noFill/>
              <a:round/>
            </a:ln>
          </p:spPr>
          <p:txBody>
            <a:bodyPr vert="horz" wrap="square" lIns="91440" tIns="45720" rIns="91440" bIns="45720" numCol="1" anchor="t" anchorCtr="0" compatLnSpc="1"/>
            <a:lstStyle/>
            <a:p>
              <a:endParaRPr lang="en-US">
                <a:solidFill>
                  <a:schemeClr val="accent6"/>
                </a:solidFill>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266" name="Freeform 12"/>
            <p:cNvSpPr/>
            <p:nvPr/>
          </p:nvSpPr>
          <p:spPr bwMode="auto">
            <a:xfrm>
              <a:off x="1951038" y="2528889"/>
              <a:ext cx="111125" cy="80963"/>
            </a:xfrm>
            <a:custGeom>
              <a:avLst/>
              <a:gdLst/>
              <a:ahLst/>
              <a:cxnLst>
                <a:cxn ang="0">
                  <a:pos x="70" y="0"/>
                </a:cxn>
                <a:cxn ang="0">
                  <a:pos x="17" y="0"/>
                </a:cxn>
                <a:cxn ang="0">
                  <a:pos x="0" y="51"/>
                </a:cxn>
                <a:cxn ang="0">
                  <a:pos x="56" y="51"/>
                </a:cxn>
                <a:cxn ang="0">
                  <a:pos x="70" y="0"/>
                </a:cxn>
              </a:cxnLst>
              <a:rect l="0" t="0" r="r" b="b"/>
              <a:pathLst>
                <a:path w="70" h="51">
                  <a:moveTo>
                    <a:pt x="70" y="0"/>
                  </a:moveTo>
                  <a:lnTo>
                    <a:pt x="17" y="0"/>
                  </a:lnTo>
                  <a:lnTo>
                    <a:pt x="0" y="51"/>
                  </a:lnTo>
                  <a:lnTo>
                    <a:pt x="56" y="51"/>
                  </a:lnTo>
                  <a:lnTo>
                    <a:pt x="70" y="0"/>
                  </a:lnTo>
                  <a:close/>
                </a:path>
              </a:pathLst>
            </a:custGeom>
            <a:grpFill/>
            <a:ln w="9525">
              <a:noFill/>
              <a:round/>
            </a:ln>
          </p:spPr>
          <p:txBody>
            <a:bodyPr vert="horz" wrap="square" lIns="91440" tIns="45720" rIns="91440" bIns="45720" numCol="1" anchor="t" anchorCtr="0" compatLnSpc="1"/>
            <a:lstStyle/>
            <a:p>
              <a:endParaRPr lang="en-US">
                <a:solidFill>
                  <a:schemeClr val="accent6"/>
                </a:solidFill>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267" name="Freeform 13"/>
            <p:cNvSpPr/>
            <p:nvPr/>
          </p:nvSpPr>
          <p:spPr bwMode="auto">
            <a:xfrm>
              <a:off x="1981200" y="2476501"/>
              <a:ext cx="95250" cy="42863"/>
            </a:xfrm>
            <a:custGeom>
              <a:avLst/>
              <a:gdLst/>
              <a:ahLst/>
              <a:cxnLst>
                <a:cxn ang="0">
                  <a:pos x="60" y="0"/>
                </a:cxn>
                <a:cxn ang="0">
                  <a:pos x="8" y="0"/>
                </a:cxn>
                <a:cxn ang="0">
                  <a:pos x="0" y="27"/>
                </a:cxn>
                <a:cxn ang="0">
                  <a:pos x="52" y="27"/>
                </a:cxn>
                <a:cxn ang="0">
                  <a:pos x="60" y="0"/>
                </a:cxn>
              </a:cxnLst>
              <a:rect l="0" t="0" r="r" b="b"/>
              <a:pathLst>
                <a:path w="60" h="27">
                  <a:moveTo>
                    <a:pt x="60" y="0"/>
                  </a:moveTo>
                  <a:lnTo>
                    <a:pt x="8" y="0"/>
                  </a:lnTo>
                  <a:lnTo>
                    <a:pt x="0" y="27"/>
                  </a:lnTo>
                  <a:lnTo>
                    <a:pt x="52" y="27"/>
                  </a:lnTo>
                  <a:lnTo>
                    <a:pt x="60" y="0"/>
                  </a:lnTo>
                  <a:close/>
                </a:path>
              </a:pathLst>
            </a:custGeom>
            <a:grpFill/>
            <a:ln w="9525">
              <a:noFill/>
              <a:round/>
            </a:ln>
          </p:spPr>
          <p:txBody>
            <a:bodyPr vert="horz" wrap="square" lIns="91440" tIns="45720" rIns="91440" bIns="45720" numCol="1" anchor="t" anchorCtr="0" compatLnSpc="1"/>
            <a:lstStyle/>
            <a:p>
              <a:endParaRPr lang="en-US">
                <a:solidFill>
                  <a:schemeClr val="accent6"/>
                </a:solidFill>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268" name="Freeform 14"/>
            <p:cNvSpPr/>
            <p:nvPr/>
          </p:nvSpPr>
          <p:spPr bwMode="auto">
            <a:xfrm>
              <a:off x="1922463" y="2619376"/>
              <a:ext cx="114300" cy="74613"/>
            </a:xfrm>
            <a:custGeom>
              <a:avLst/>
              <a:gdLst/>
              <a:ahLst/>
              <a:cxnLst>
                <a:cxn ang="0">
                  <a:pos x="16" y="0"/>
                </a:cxn>
                <a:cxn ang="0">
                  <a:pos x="0" y="47"/>
                </a:cxn>
                <a:cxn ang="0">
                  <a:pos x="60" y="47"/>
                </a:cxn>
                <a:cxn ang="0">
                  <a:pos x="72" y="0"/>
                </a:cxn>
                <a:cxn ang="0">
                  <a:pos x="16" y="0"/>
                </a:cxn>
              </a:cxnLst>
              <a:rect l="0" t="0" r="r" b="b"/>
              <a:pathLst>
                <a:path w="72" h="47">
                  <a:moveTo>
                    <a:pt x="16" y="0"/>
                  </a:moveTo>
                  <a:lnTo>
                    <a:pt x="0" y="47"/>
                  </a:lnTo>
                  <a:lnTo>
                    <a:pt x="60" y="47"/>
                  </a:lnTo>
                  <a:lnTo>
                    <a:pt x="72" y="0"/>
                  </a:lnTo>
                  <a:lnTo>
                    <a:pt x="16" y="0"/>
                  </a:lnTo>
                  <a:close/>
                </a:path>
              </a:pathLst>
            </a:custGeom>
            <a:grpFill/>
            <a:ln w="9525">
              <a:noFill/>
              <a:round/>
            </a:ln>
          </p:spPr>
          <p:txBody>
            <a:bodyPr vert="horz" wrap="square" lIns="91440" tIns="45720" rIns="91440" bIns="45720" numCol="1" anchor="t" anchorCtr="0" compatLnSpc="1"/>
            <a:lstStyle/>
            <a:p>
              <a:endParaRPr lang="en-US">
                <a:solidFill>
                  <a:schemeClr val="accent6"/>
                </a:solidFill>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269" name="Freeform 15"/>
            <p:cNvSpPr/>
            <p:nvPr/>
          </p:nvSpPr>
          <p:spPr bwMode="auto">
            <a:xfrm>
              <a:off x="2081213" y="2476501"/>
              <a:ext cx="119063" cy="42863"/>
            </a:xfrm>
            <a:custGeom>
              <a:avLst/>
              <a:gdLst/>
              <a:ahLst/>
              <a:cxnLst>
                <a:cxn ang="0">
                  <a:pos x="75" y="27"/>
                </a:cxn>
                <a:cxn ang="0">
                  <a:pos x="75" y="0"/>
                </a:cxn>
                <a:cxn ang="0">
                  <a:pos x="7" y="0"/>
                </a:cxn>
                <a:cxn ang="0">
                  <a:pos x="0" y="27"/>
                </a:cxn>
                <a:cxn ang="0">
                  <a:pos x="75" y="27"/>
                </a:cxn>
              </a:cxnLst>
              <a:rect l="0" t="0" r="r" b="b"/>
              <a:pathLst>
                <a:path w="75" h="27">
                  <a:moveTo>
                    <a:pt x="75" y="27"/>
                  </a:moveTo>
                  <a:lnTo>
                    <a:pt x="75" y="0"/>
                  </a:lnTo>
                  <a:lnTo>
                    <a:pt x="7" y="0"/>
                  </a:lnTo>
                  <a:lnTo>
                    <a:pt x="0" y="27"/>
                  </a:lnTo>
                  <a:lnTo>
                    <a:pt x="75" y="27"/>
                  </a:lnTo>
                  <a:close/>
                </a:path>
              </a:pathLst>
            </a:custGeom>
            <a:grpFill/>
            <a:ln w="9525">
              <a:noFill/>
              <a:round/>
            </a:ln>
          </p:spPr>
          <p:txBody>
            <a:bodyPr vert="horz" wrap="square" lIns="91440" tIns="45720" rIns="91440" bIns="45720" numCol="1" anchor="t" anchorCtr="0" compatLnSpc="1"/>
            <a:lstStyle/>
            <a:p>
              <a:endParaRPr lang="en-US">
                <a:solidFill>
                  <a:schemeClr val="accent6"/>
                </a:solidFill>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270" name="Freeform 16"/>
            <p:cNvSpPr/>
            <p:nvPr/>
          </p:nvSpPr>
          <p:spPr bwMode="auto">
            <a:xfrm>
              <a:off x="2376488" y="2619376"/>
              <a:ext cx="112713" cy="74613"/>
            </a:xfrm>
            <a:custGeom>
              <a:avLst/>
              <a:gdLst/>
              <a:ahLst/>
              <a:cxnLst>
                <a:cxn ang="0">
                  <a:pos x="12" y="47"/>
                </a:cxn>
                <a:cxn ang="0">
                  <a:pos x="71" y="47"/>
                </a:cxn>
                <a:cxn ang="0">
                  <a:pos x="56" y="0"/>
                </a:cxn>
                <a:cxn ang="0">
                  <a:pos x="0" y="0"/>
                </a:cxn>
                <a:cxn ang="0">
                  <a:pos x="12" y="47"/>
                </a:cxn>
              </a:cxnLst>
              <a:rect l="0" t="0" r="r" b="b"/>
              <a:pathLst>
                <a:path w="71" h="47">
                  <a:moveTo>
                    <a:pt x="12" y="47"/>
                  </a:moveTo>
                  <a:lnTo>
                    <a:pt x="71" y="47"/>
                  </a:lnTo>
                  <a:lnTo>
                    <a:pt x="56" y="0"/>
                  </a:lnTo>
                  <a:lnTo>
                    <a:pt x="0" y="0"/>
                  </a:lnTo>
                  <a:lnTo>
                    <a:pt x="12" y="47"/>
                  </a:lnTo>
                  <a:close/>
                </a:path>
              </a:pathLst>
            </a:custGeom>
            <a:grpFill/>
            <a:ln w="9525">
              <a:noFill/>
              <a:round/>
            </a:ln>
          </p:spPr>
          <p:txBody>
            <a:bodyPr vert="horz" wrap="square" lIns="91440" tIns="45720" rIns="91440" bIns="45720" numCol="1" anchor="t" anchorCtr="0" compatLnSpc="1"/>
            <a:lstStyle/>
            <a:p>
              <a:endParaRPr lang="en-US">
                <a:solidFill>
                  <a:schemeClr val="accent6"/>
                </a:solidFill>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271" name="Freeform 17"/>
            <p:cNvSpPr/>
            <p:nvPr/>
          </p:nvSpPr>
          <p:spPr bwMode="auto">
            <a:xfrm>
              <a:off x="2214563" y="2619376"/>
              <a:ext cx="166688" cy="74613"/>
            </a:xfrm>
            <a:custGeom>
              <a:avLst/>
              <a:gdLst/>
              <a:ahLst/>
              <a:cxnLst>
                <a:cxn ang="0">
                  <a:pos x="0" y="0"/>
                </a:cxn>
                <a:cxn ang="0">
                  <a:pos x="0" y="47"/>
                </a:cxn>
                <a:cxn ang="0">
                  <a:pos x="105" y="47"/>
                </a:cxn>
                <a:cxn ang="0">
                  <a:pos x="93" y="0"/>
                </a:cxn>
                <a:cxn ang="0">
                  <a:pos x="0" y="0"/>
                </a:cxn>
              </a:cxnLst>
              <a:rect l="0" t="0" r="r" b="b"/>
              <a:pathLst>
                <a:path w="105" h="47">
                  <a:moveTo>
                    <a:pt x="0" y="0"/>
                  </a:moveTo>
                  <a:lnTo>
                    <a:pt x="0" y="47"/>
                  </a:lnTo>
                  <a:lnTo>
                    <a:pt x="105" y="47"/>
                  </a:lnTo>
                  <a:lnTo>
                    <a:pt x="93" y="0"/>
                  </a:lnTo>
                  <a:lnTo>
                    <a:pt x="0" y="0"/>
                  </a:lnTo>
                  <a:close/>
                </a:path>
              </a:pathLst>
            </a:custGeom>
            <a:grpFill/>
            <a:ln w="9525">
              <a:noFill/>
              <a:round/>
            </a:ln>
          </p:spPr>
          <p:txBody>
            <a:bodyPr vert="horz" wrap="square" lIns="91440" tIns="45720" rIns="91440" bIns="45720" numCol="1" anchor="t" anchorCtr="0" compatLnSpc="1"/>
            <a:lstStyle/>
            <a:p>
              <a:endParaRPr lang="en-US">
                <a:solidFill>
                  <a:schemeClr val="accent6"/>
                </a:solidFill>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272" name="Freeform 18"/>
            <p:cNvSpPr/>
            <p:nvPr/>
          </p:nvSpPr>
          <p:spPr bwMode="auto">
            <a:xfrm>
              <a:off x="2032000" y="2619376"/>
              <a:ext cx="166688" cy="74613"/>
            </a:xfrm>
            <a:custGeom>
              <a:avLst/>
              <a:gdLst/>
              <a:ahLst/>
              <a:cxnLst>
                <a:cxn ang="0">
                  <a:pos x="13" y="0"/>
                </a:cxn>
                <a:cxn ang="0">
                  <a:pos x="0" y="47"/>
                </a:cxn>
                <a:cxn ang="0">
                  <a:pos x="105" y="47"/>
                </a:cxn>
                <a:cxn ang="0">
                  <a:pos x="105" y="0"/>
                </a:cxn>
                <a:cxn ang="0">
                  <a:pos x="13" y="0"/>
                </a:cxn>
              </a:cxnLst>
              <a:rect l="0" t="0" r="r" b="b"/>
              <a:pathLst>
                <a:path w="105" h="47">
                  <a:moveTo>
                    <a:pt x="13" y="0"/>
                  </a:moveTo>
                  <a:lnTo>
                    <a:pt x="0" y="47"/>
                  </a:lnTo>
                  <a:lnTo>
                    <a:pt x="105" y="47"/>
                  </a:lnTo>
                  <a:lnTo>
                    <a:pt x="105" y="0"/>
                  </a:lnTo>
                  <a:lnTo>
                    <a:pt x="13" y="0"/>
                  </a:lnTo>
                  <a:close/>
                </a:path>
              </a:pathLst>
            </a:custGeom>
            <a:grpFill/>
            <a:ln w="9525">
              <a:noFill/>
              <a:round/>
            </a:ln>
          </p:spPr>
          <p:txBody>
            <a:bodyPr vert="horz" wrap="square" lIns="91440" tIns="45720" rIns="91440" bIns="45720" numCol="1" anchor="t" anchorCtr="0" compatLnSpc="1"/>
            <a:lstStyle/>
            <a:p>
              <a:endParaRPr lang="en-US">
                <a:solidFill>
                  <a:schemeClr val="accent6"/>
                </a:solidFill>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273" name="Freeform 19"/>
            <p:cNvSpPr/>
            <p:nvPr/>
          </p:nvSpPr>
          <p:spPr bwMode="auto">
            <a:xfrm>
              <a:off x="2055813" y="2528889"/>
              <a:ext cx="144463" cy="80963"/>
            </a:xfrm>
            <a:custGeom>
              <a:avLst/>
              <a:gdLst/>
              <a:ahLst/>
              <a:cxnLst>
                <a:cxn ang="0">
                  <a:pos x="0" y="51"/>
                </a:cxn>
                <a:cxn ang="0">
                  <a:pos x="90" y="51"/>
                </a:cxn>
                <a:cxn ang="0">
                  <a:pos x="91" y="0"/>
                </a:cxn>
                <a:cxn ang="0">
                  <a:pos x="14" y="0"/>
                </a:cxn>
                <a:cxn ang="0">
                  <a:pos x="0" y="51"/>
                </a:cxn>
              </a:cxnLst>
              <a:rect l="0" t="0" r="r" b="b"/>
              <a:pathLst>
                <a:path w="91" h="51">
                  <a:moveTo>
                    <a:pt x="0" y="51"/>
                  </a:moveTo>
                  <a:lnTo>
                    <a:pt x="90" y="51"/>
                  </a:lnTo>
                  <a:lnTo>
                    <a:pt x="91" y="0"/>
                  </a:lnTo>
                  <a:lnTo>
                    <a:pt x="14" y="0"/>
                  </a:lnTo>
                  <a:lnTo>
                    <a:pt x="0" y="51"/>
                  </a:lnTo>
                  <a:close/>
                </a:path>
              </a:pathLst>
            </a:custGeom>
            <a:grpFill/>
            <a:ln w="9525">
              <a:noFill/>
              <a:round/>
            </a:ln>
          </p:spPr>
          <p:txBody>
            <a:bodyPr vert="horz" wrap="square" lIns="91440" tIns="45720" rIns="91440" bIns="45720" numCol="1" anchor="t" anchorCtr="0" compatLnSpc="1"/>
            <a:lstStyle/>
            <a:p>
              <a:endParaRPr lang="en-US">
                <a:solidFill>
                  <a:schemeClr val="accent6"/>
                </a:solidFill>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274" name="Freeform 20"/>
            <p:cNvSpPr/>
            <p:nvPr/>
          </p:nvSpPr>
          <p:spPr bwMode="auto">
            <a:xfrm>
              <a:off x="2322513" y="2452689"/>
              <a:ext cx="76200" cy="258763"/>
            </a:xfrm>
            <a:custGeom>
              <a:avLst/>
              <a:gdLst/>
              <a:ahLst/>
              <a:cxnLst>
                <a:cxn ang="0">
                  <a:pos x="33" y="99"/>
                </a:cxn>
                <a:cxn ang="0">
                  <a:pos x="21" y="48"/>
                </a:cxn>
                <a:cxn ang="0">
                  <a:pos x="20" y="42"/>
                </a:cxn>
                <a:cxn ang="0">
                  <a:pos x="12" y="15"/>
                </a:cxn>
                <a:cxn ang="0">
                  <a:pos x="9" y="0"/>
                </a:cxn>
                <a:cxn ang="0">
                  <a:pos x="0" y="2"/>
                </a:cxn>
                <a:cxn ang="0">
                  <a:pos x="3" y="15"/>
                </a:cxn>
                <a:cxn ang="0">
                  <a:pos x="9" y="42"/>
                </a:cxn>
                <a:cxn ang="0">
                  <a:pos x="11" y="48"/>
                </a:cxn>
                <a:cxn ang="0">
                  <a:pos x="24" y="99"/>
                </a:cxn>
                <a:cxn ang="0">
                  <a:pos x="25" y="105"/>
                </a:cxn>
                <a:cxn ang="0">
                  <a:pos x="37" y="152"/>
                </a:cxn>
                <a:cxn ang="0">
                  <a:pos x="39" y="163"/>
                </a:cxn>
                <a:cxn ang="0">
                  <a:pos x="48" y="161"/>
                </a:cxn>
                <a:cxn ang="0">
                  <a:pos x="46" y="152"/>
                </a:cxn>
                <a:cxn ang="0">
                  <a:pos x="34" y="105"/>
                </a:cxn>
                <a:cxn ang="0">
                  <a:pos x="33" y="99"/>
                </a:cxn>
              </a:cxnLst>
              <a:rect l="0" t="0" r="r" b="b"/>
              <a:pathLst>
                <a:path w="48" h="163">
                  <a:moveTo>
                    <a:pt x="33" y="99"/>
                  </a:moveTo>
                  <a:lnTo>
                    <a:pt x="21" y="48"/>
                  </a:lnTo>
                  <a:lnTo>
                    <a:pt x="20" y="42"/>
                  </a:lnTo>
                  <a:lnTo>
                    <a:pt x="12" y="15"/>
                  </a:lnTo>
                  <a:lnTo>
                    <a:pt x="9" y="0"/>
                  </a:lnTo>
                  <a:lnTo>
                    <a:pt x="0" y="2"/>
                  </a:lnTo>
                  <a:lnTo>
                    <a:pt x="3" y="15"/>
                  </a:lnTo>
                  <a:lnTo>
                    <a:pt x="9" y="42"/>
                  </a:lnTo>
                  <a:lnTo>
                    <a:pt x="11" y="48"/>
                  </a:lnTo>
                  <a:lnTo>
                    <a:pt x="24" y="99"/>
                  </a:lnTo>
                  <a:lnTo>
                    <a:pt x="25" y="105"/>
                  </a:lnTo>
                  <a:lnTo>
                    <a:pt x="37" y="152"/>
                  </a:lnTo>
                  <a:lnTo>
                    <a:pt x="39" y="163"/>
                  </a:lnTo>
                  <a:lnTo>
                    <a:pt x="48" y="161"/>
                  </a:lnTo>
                  <a:lnTo>
                    <a:pt x="46" y="152"/>
                  </a:lnTo>
                  <a:lnTo>
                    <a:pt x="34" y="105"/>
                  </a:lnTo>
                  <a:lnTo>
                    <a:pt x="33" y="99"/>
                  </a:lnTo>
                  <a:close/>
                </a:path>
              </a:pathLst>
            </a:custGeom>
            <a:grpFill/>
            <a:ln w="9525">
              <a:noFill/>
              <a:round/>
            </a:ln>
          </p:spPr>
          <p:txBody>
            <a:bodyPr vert="horz" wrap="square" lIns="91440" tIns="45720" rIns="91440" bIns="45720" numCol="1" anchor="t" anchorCtr="0" compatLnSpc="1"/>
            <a:lstStyle/>
            <a:p>
              <a:endParaRPr lang="en-US">
                <a:solidFill>
                  <a:schemeClr val="accent6"/>
                </a:solidFill>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275" name="Freeform 21"/>
            <p:cNvSpPr/>
            <p:nvPr/>
          </p:nvSpPr>
          <p:spPr bwMode="auto">
            <a:xfrm>
              <a:off x="1831975" y="2284414"/>
              <a:ext cx="295275" cy="285750"/>
            </a:xfrm>
            <a:custGeom>
              <a:avLst/>
              <a:gdLst/>
              <a:ahLst/>
              <a:cxnLst>
                <a:cxn ang="0">
                  <a:pos x="176" y="100"/>
                </a:cxn>
                <a:cxn ang="0">
                  <a:pos x="177" y="89"/>
                </a:cxn>
                <a:cxn ang="0">
                  <a:pos x="88" y="0"/>
                </a:cxn>
                <a:cxn ang="0">
                  <a:pos x="0" y="89"/>
                </a:cxn>
                <a:cxn ang="0">
                  <a:pos x="59" y="172"/>
                </a:cxn>
                <a:cxn ang="0">
                  <a:pos x="96" y="100"/>
                </a:cxn>
                <a:cxn ang="0">
                  <a:pos x="176" y="100"/>
                </a:cxn>
              </a:cxnLst>
              <a:rect l="0" t="0" r="r" b="b"/>
              <a:pathLst>
                <a:path w="177" h="172">
                  <a:moveTo>
                    <a:pt x="176" y="100"/>
                  </a:moveTo>
                  <a:cubicBezTo>
                    <a:pt x="177" y="97"/>
                    <a:pt x="177" y="93"/>
                    <a:pt x="177" y="89"/>
                  </a:cubicBezTo>
                  <a:cubicBezTo>
                    <a:pt x="177" y="40"/>
                    <a:pt x="137" y="0"/>
                    <a:pt x="88" y="0"/>
                  </a:cubicBezTo>
                  <a:cubicBezTo>
                    <a:pt x="40" y="0"/>
                    <a:pt x="0" y="40"/>
                    <a:pt x="0" y="89"/>
                  </a:cubicBezTo>
                  <a:cubicBezTo>
                    <a:pt x="0" y="127"/>
                    <a:pt x="24" y="159"/>
                    <a:pt x="59" y="172"/>
                  </a:cubicBezTo>
                  <a:cubicBezTo>
                    <a:pt x="96" y="100"/>
                    <a:pt x="96" y="100"/>
                    <a:pt x="96" y="100"/>
                  </a:cubicBezTo>
                  <a:lnTo>
                    <a:pt x="176" y="100"/>
                  </a:lnTo>
                  <a:close/>
                </a:path>
              </a:pathLst>
            </a:custGeom>
            <a:grpFill/>
            <a:ln w="9525">
              <a:noFill/>
              <a:round/>
            </a:ln>
          </p:spPr>
          <p:txBody>
            <a:bodyPr vert="horz" wrap="square" lIns="91440" tIns="45720" rIns="91440" bIns="45720" numCol="1" anchor="t" anchorCtr="0" compatLnSpc="1"/>
            <a:lstStyle/>
            <a:p>
              <a:endParaRPr lang="en-US">
                <a:solidFill>
                  <a:schemeClr val="accent6"/>
                </a:solidFill>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276" name="Freeform 22"/>
            <p:cNvSpPr/>
            <p:nvPr/>
          </p:nvSpPr>
          <p:spPr bwMode="auto">
            <a:xfrm>
              <a:off x="1825625" y="2524126"/>
              <a:ext cx="53975" cy="55563"/>
            </a:xfrm>
            <a:custGeom>
              <a:avLst/>
              <a:gdLst/>
              <a:ahLst/>
              <a:cxnLst>
                <a:cxn ang="0">
                  <a:pos x="18" y="0"/>
                </a:cxn>
                <a:cxn ang="0">
                  <a:pos x="0" y="33"/>
                </a:cxn>
                <a:cxn ang="0">
                  <a:pos x="32" y="15"/>
                </a:cxn>
                <a:cxn ang="0">
                  <a:pos x="18" y="0"/>
                </a:cxn>
              </a:cxnLst>
              <a:rect l="0" t="0" r="r" b="b"/>
              <a:pathLst>
                <a:path w="32" h="33">
                  <a:moveTo>
                    <a:pt x="18" y="0"/>
                  </a:moveTo>
                  <a:cubicBezTo>
                    <a:pt x="0" y="33"/>
                    <a:pt x="0" y="33"/>
                    <a:pt x="0" y="33"/>
                  </a:cubicBezTo>
                  <a:cubicBezTo>
                    <a:pt x="32" y="15"/>
                    <a:pt x="32" y="15"/>
                    <a:pt x="32" y="15"/>
                  </a:cubicBezTo>
                  <a:cubicBezTo>
                    <a:pt x="27" y="10"/>
                    <a:pt x="22" y="6"/>
                    <a:pt x="18" y="0"/>
                  </a:cubicBezTo>
                </a:path>
              </a:pathLst>
            </a:custGeom>
            <a:grpFill/>
            <a:ln w="9525">
              <a:noFill/>
              <a:round/>
            </a:ln>
          </p:spPr>
          <p:txBody>
            <a:bodyPr vert="horz" wrap="square" lIns="91440" tIns="45720" rIns="91440" bIns="45720" numCol="1" anchor="t" anchorCtr="0" compatLnSpc="1"/>
            <a:lstStyle/>
            <a:p>
              <a:endParaRPr lang="en-US">
                <a:solidFill>
                  <a:schemeClr val="accent6"/>
                </a:solidFill>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277" name="Freeform 23"/>
            <p:cNvSpPr/>
            <p:nvPr/>
          </p:nvSpPr>
          <p:spPr bwMode="auto">
            <a:xfrm>
              <a:off x="1879600" y="2559051"/>
              <a:ext cx="46038" cy="82550"/>
            </a:xfrm>
            <a:custGeom>
              <a:avLst/>
              <a:gdLst/>
              <a:ahLst/>
              <a:cxnLst>
                <a:cxn ang="0">
                  <a:pos x="0" y="49"/>
                </a:cxn>
                <a:cxn ang="0">
                  <a:pos x="28" y="10"/>
                </a:cxn>
                <a:cxn ang="0">
                  <a:pos x="8" y="0"/>
                </a:cxn>
                <a:cxn ang="0">
                  <a:pos x="0" y="49"/>
                </a:cxn>
              </a:cxnLst>
              <a:rect l="0" t="0" r="r" b="b"/>
              <a:pathLst>
                <a:path w="28" h="49">
                  <a:moveTo>
                    <a:pt x="0" y="49"/>
                  </a:moveTo>
                  <a:cubicBezTo>
                    <a:pt x="28" y="10"/>
                    <a:pt x="28" y="10"/>
                    <a:pt x="28" y="10"/>
                  </a:cubicBezTo>
                  <a:cubicBezTo>
                    <a:pt x="21" y="8"/>
                    <a:pt x="14" y="4"/>
                    <a:pt x="8" y="0"/>
                  </a:cubicBezTo>
                  <a:lnTo>
                    <a:pt x="0" y="49"/>
                  </a:lnTo>
                  <a:close/>
                </a:path>
              </a:pathLst>
            </a:custGeom>
            <a:grpFill/>
            <a:ln w="9525">
              <a:noFill/>
              <a:round/>
            </a:ln>
          </p:spPr>
          <p:txBody>
            <a:bodyPr vert="horz" wrap="square" lIns="91440" tIns="45720" rIns="91440" bIns="45720" numCol="1" anchor="t" anchorCtr="0" compatLnSpc="1"/>
            <a:lstStyle/>
            <a:p>
              <a:endParaRPr lang="en-US">
                <a:solidFill>
                  <a:schemeClr val="accent6"/>
                </a:solidFill>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278" name="Freeform 24"/>
            <p:cNvSpPr/>
            <p:nvPr/>
          </p:nvSpPr>
          <p:spPr bwMode="auto">
            <a:xfrm>
              <a:off x="1771650" y="2476501"/>
              <a:ext cx="76200" cy="53975"/>
            </a:xfrm>
            <a:custGeom>
              <a:avLst/>
              <a:gdLst/>
              <a:ahLst/>
              <a:cxnLst>
                <a:cxn ang="0">
                  <a:pos x="0" y="33"/>
                </a:cxn>
                <a:cxn ang="0">
                  <a:pos x="46" y="21"/>
                </a:cxn>
                <a:cxn ang="0">
                  <a:pos x="36" y="0"/>
                </a:cxn>
                <a:cxn ang="0">
                  <a:pos x="0" y="33"/>
                </a:cxn>
              </a:cxnLst>
              <a:rect l="0" t="0" r="r" b="b"/>
              <a:pathLst>
                <a:path w="46" h="33">
                  <a:moveTo>
                    <a:pt x="0" y="33"/>
                  </a:moveTo>
                  <a:cubicBezTo>
                    <a:pt x="46" y="21"/>
                    <a:pt x="46" y="21"/>
                    <a:pt x="46" y="21"/>
                  </a:cubicBezTo>
                  <a:cubicBezTo>
                    <a:pt x="42" y="14"/>
                    <a:pt x="39" y="7"/>
                    <a:pt x="36" y="0"/>
                  </a:cubicBezTo>
                  <a:lnTo>
                    <a:pt x="0" y="33"/>
                  </a:lnTo>
                  <a:close/>
                </a:path>
              </a:pathLst>
            </a:custGeom>
            <a:grpFill/>
            <a:ln w="9525">
              <a:noFill/>
              <a:round/>
            </a:ln>
          </p:spPr>
          <p:txBody>
            <a:bodyPr vert="horz" wrap="square" lIns="91440" tIns="45720" rIns="91440" bIns="45720" numCol="1" anchor="t" anchorCtr="0" compatLnSpc="1"/>
            <a:lstStyle/>
            <a:p>
              <a:endParaRPr lang="en-US">
                <a:solidFill>
                  <a:schemeClr val="accent6"/>
                </a:solidFill>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279" name="Freeform 25"/>
            <p:cNvSpPr/>
            <p:nvPr/>
          </p:nvSpPr>
          <p:spPr bwMode="auto">
            <a:xfrm>
              <a:off x="1752600" y="2366964"/>
              <a:ext cx="84138" cy="39688"/>
            </a:xfrm>
            <a:custGeom>
              <a:avLst/>
              <a:gdLst/>
              <a:ahLst/>
              <a:cxnLst>
                <a:cxn ang="0">
                  <a:pos x="0" y="0"/>
                </a:cxn>
                <a:cxn ang="0">
                  <a:pos x="47" y="23"/>
                </a:cxn>
                <a:cxn ang="0">
                  <a:pos x="51" y="2"/>
                </a:cxn>
                <a:cxn ang="0">
                  <a:pos x="0" y="0"/>
                </a:cxn>
              </a:cxnLst>
              <a:rect l="0" t="0" r="r" b="b"/>
              <a:pathLst>
                <a:path w="51" h="23">
                  <a:moveTo>
                    <a:pt x="0" y="0"/>
                  </a:moveTo>
                  <a:cubicBezTo>
                    <a:pt x="47" y="23"/>
                    <a:pt x="47" y="23"/>
                    <a:pt x="47" y="23"/>
                  </a:cubicBezTo>
                  <a:cubicBezTo>
                    <a:pt x="45" y="18"/>
                    <a:pt x="48" y="10"/>
                    <a:pt x="51" y="2"/>
                  </a:cubicBezTo>
                  <a:lnTo>
                    <a:pt x="0" y="0"/>
                  </a:lnTo>
                  <a:close/>
                </a:path>
              </a:pathLst>
            </a:custGeom>
            <a:grpFill/>
            <a:ln w="9525">
              <a:noFill/>
              <a:round/>
            </a:ln>
          </p:spPr>
          <p:txBody>
            <a:bodyPr vert="horz" wrap="square" lIns="91440" tIns="45720" rIns="91440" bIns="45720" numCol="1" anchor="t" anchorCtr="0" compatLnSpc="1"/>
            <a:lstStyle/>
            <a:p>
              <a:endParaRPr lang="en-US">
                <a:solidFill>
                  <a:schemeClr val="accent6"/>
                </a:solidFill>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280" name="Freeform 26"/>
            <p:cNvSpPr/>
            <p:nvPr/>
          </p:nvSpPr>
          <p:spPr bwMode="auto">
            <a:xfrm>
              <a:off x="1816100" y="2392364"/>
              <a:ext cx="42863" cy="33338"/>
            </a:xfrm>
            <a:custGeom>
              <a:avLst/>
              <a:gdLst/>
              <a:ahLst/>
              <a:cxnLst>
                <a:cxn ang="0">
                  <a:pos x="26" y="0"/>
                </a:cxn>
                <a:cxn ang="0">
                  <a:pos x="0" y="14"/>
                </a:cxn>
                <a:cxn ang="0">
                  <a:pos x="26" y="20"/>
                </a:cxn>
                <a:cxn ang="0">
                  <a:pos x="25" y="6"/>
                </a:cxn>
                <a:cxn ang="0">
                  <a:pos x="26" y="0"/>
                </a:cxn>
              </a:cxnLst>
              <a:rect l="0" t="0" r="r" b="b"/>
              <a:pathLst>
                <a:path w="26" h="20">
                  <a:moveTo>
                    <a:pt x="26" y="0"/>
                  </a:moveTo>
                  <a:cubicBezTo>
                    <a:pt x="0" y="14"/>
                    <a:pt x="0" y="14"/>
                    <a:pt x="0" y="14"/>
                  </a:cubicBezTo>
                  <a:cubicBezTo>
                    <a:pt x="26" y="20"/>
                    <a:pt x="26" y="20"/>
                    <a:pt x="26" y="20"/>
                  </a:cubicBezTo>
                  <a:cubicBezTo>
                    <a:pt x="26" y="15"/>
                    <a:pt x="25" y="11"/>
                    <a:pt x="25" y="6"/>
                  </a:cubicBezTo>
                  <a:cubicBezTo>
                    <a:pt x="25" y="4"/>
                    <a:pt x="25" y="2"/>
                    <a:pt x="26" y="0"/>
                  </a:cubicBezTo>
                </a:path>
              </a:pathLst>
            </a:custGeom>
            <a:grpFill/>
            <a:ln w="9525">
              <a:noFill/>
              <a:round/>
            </a:ln>
          </p:spPr>
          <p:txBody>
            <a:bodyPr vert="horz" wrap="square" lIns="91440" tIns="45720" rIns="91440" bIns="45720" numCol="1" anchor="t" anchorCtr="0" compatLnSpc="1"/>
            <a:lstStyle/>
            <a:p>
              <a:endParaRPr lang="en-US">
                <a:solidFill>
                  <a:schemeClr val="accent6"/>
                </a:solidFill>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281" name="Freeform 27"/>
            <p:cNvSpPr/>
            <p:nvPr/>
          </p:nvSpPr>
          <p:spPr bwMode="auto">
            <a:xfrm>
              <a:off x="1801813" y="2324101"/>
              <a:ext cx="63500" cy="39688"/>
            </a:xfrm>
            <a:custGeom>
              <a:avLst/>
              <a:gdLst/>
              <a:ahLst/>
              <a:cxnLst>
                <a:cxn ang="0">
                  <a:pos x="0" y="0"/>
                </a:cxn>
                <a:cxn ang="0">
                  <a:pos x="23" y="24"/>
                </a:cxn>
                <a:cxn ang="0">
                  <a:pos x="38" y="2"/>
                </a:cxn>
                <a:cxn ang="0">
                  <a:pos x="0" y="0"/>
                </a:cxn>
              </a:cxnLst>
              <a:rect l="0" t="0" r="r" b="b"/>
              <a:pathLst>
                <a:path w="38" h="24">
                  <a:moveTo>
                    <a:pt x="0" y="0"/>
                  </a:moveTo>
                  <a:cubicBezTo>
                    <a:pt x="23" y="24"/>
                    <a:pt x="23" y="24"/>
                    <a:pt x="23" y="24"/>
                  </a:cubicBezTo>
                  <a:cubicBezTo>
                    <a:pt x="27" y="16"/>
                    <a:pt x="32" y="9"/>
                    <a:pt x="38" y="2"/>
                  </a:cubicBezTo>
                  <a:lnTo>
                    <a:pt x="0" y="0"/>
                  </a:lnTo>
                  <a:close/>
                </a:path>
              </a:pathLst>
            </a:custGeom>
            <a:grpFill/>
            <a:ln w="9525">
              <a:noFill/>
              <a:round/>
            </a:ln>
          </p:spPr>
          <p:txBody>
            <a:bodyPr vert="horz" wrap="square" lIns="91440" tIns="45720" rIns="91440" bIns="45720" numCol="1" anchor="t" anchorCtr="0" compatLnSpc="1"/>
            <a:lstStyle/>
            <a:p>
              <a:endParaRPr lang="en-US">
                <a:solidFill>
                  <a:schemeClr val="accent6"/>
                </a:solidFill>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350" name="Freeform 28"/>
            <p:cNvSpPr/>
            <p:nvPr/>
          </p:nvSpPr>
          <p:spPr bwMode="auto">
            <a:xfrm>
              <a:off x="1912938" y="2241551"/>
              <a:ext cx="30163" cy="49213"/>
            </a:xfrm>
            <a:custGeom>
              <a:avLst/>
              <a:gdLst/>
              <a:ahLst/>
              <a:cxnLst>
                <a:cxn ang="0">
                  <a:pos x="0" y="0"/>
                </a:cxn>
                <a:cxn ang="0">
                  <a:pos x="1" y="30"/>
                </a:cxn>
                <a:cxn ang="0">
                  <a:pos x="18" y="25"/>
                </a:cxn>
                <a:cxn ang="0">
                  <a:pos x="0" y="0"/>
                </a:cxn>
              </a:cxnLst>
              <a:rect l="0" t="0" r="r" b="b"/>
              <a:pathLst>
                <a:path w="18" h="30">
                  <a:moveTo>
                    <a:pt x="0" y="0"/>
                  </a:moveTo>
                  <a:cubicBezTo>
                    <a:pt x="1" y="30"/>
                    <a:pt x="1" y="30"/>
                    <a:pt x="1" y="30"/>
                  </a:cubicBezTo>
                  <a:cubicBezTo>
                    <a:pt x="6" y="28"/>
                    <a:pt x="12" y="26"/>
                    <a:pt x="18" y="25"/>
                  </a:cubicBezTo>
                  <a:lnTo>
                    <a:pt x="0" y="0"/>
                  </a:lnTo>
                  <a:close/>
                </a:path>
              </a:pathLst>
            </a:custGeom>
            <a:grpFill/>
            <a:ln w="9525">
              <a:noFill/>
              <a:round/>
            </a:ln>
          </p:spPr>
          <p:txBody>
            <a:bodyPr vert="horz" wrap="square" lIns="91440" tIns="45720" rIns="91440" bIns="45720" numCol="1" anchor="t" anchorCtr="0" compatLnSpc="1"/>
            <a:lstStyle/>
            <a:p>
              <a:endParaRPr lang="en-US">
                <a:solidFill>
                  <a:schemeClr val="accent6"/>
                </a:solidFill>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368" name="Freeform 29"/>
            <p:cNvSpPr/>
            <p:nvPr/>
          </p:nvSpPr>
          <p:spPr bwMode="auto">
            <a:xfrm>
              <a:off x="1830388" y="2259014"/>
              <a:ext cx="63500" cy="65088"/>
            </a:xfrm>
            <a:custGeom>
              <a:avLst/>
              <a:gdLst/>
              <a:ahLst/>
              <a:cxnLst>
                <a:cxn ang="0">
                  <a:pos x="38" y="26"/>
                </a:cxn>
                <a:cxn ang="0">
                  <a:pos x="0" y="0"/>
                </a:cxn>
                <a:cxn ang="0">
                  <a:pos x="23" y="39"/>
                </a:cxn>
                <a:cxn ang="0">
                  <a:pos x="38" y="26"/>
                </a:cxn>
              </a:cxnLst>
              <a:rect l="0" t="0" r="r" b="b"/>
              <a:pathLst>
                <a:path w="38" h="39">
                  <a:moveTo>
                    <a:pt x="38" y="26"/>
                  </a:moveTo>
                  <a:cubicBezTo>
                    <a:pt x="0" y="0"/>
                    <a:pt x="0" y="0"/>
                    <a:pt x="0" y="0"/>
                  </a:cubicBezTo>
                  <a:cubicBezTo>
                    <a:pt x="23" y="39"/>
                    <a:pt x="23" y="39"/>
                    <a:pt x="23" y="39"/>
                  </a:cubicBezTo>
                  <a:cubicBezTo>
                    <a:pt x="27" y="34"/>
                    <a:pt x="32" y="30"/>
                    <a:pt x="38" y="26"/>
                  </a:cubicBezTo>
                </a:path>
              </a:pathLst>
            </a:custGeom>
            <a:grpFill/>
            <a:ln w="9525">
              <a:noFill/>
              <a:round/>
            </a:ln>
          </p:spPr>
          <p:txBody>
            <a:bodyPr vert="horz" wrap="square" lIns="91440" tIns="45720" rIns="91440" bIns="45720" numCol="1" anchor="t" anchorCtr="0" compatLnSpc="1"/>
            <a:lstStyle/>
            <a:p>
              <a:endParaRPr lang="en-US">
                <a:solidFill>
                  <a:schemeClr val="accent6"/>
                </a:solidFill>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449" name="Freeform 30"/>
            <p:cNvSpPr/>
            <p:nvPr/>
          </p:nvSpPr>
          <p:spPr bwMode="auto">
            <a:xfrm>
              <a:off x="1963738" y="2200276"/>
              <a:ext cx="33338" cy="77788"/>
            </a:xfrm>
            <a:custGeom>
              <a:avLst/>
              <a:gdLst/>
              <a:ahLst/>
              <a:cxnLst>
                <a:cxn ang="0">
                  <a:pos x="20" y="46"/>
                </a:cxn>
                <a:cxn ang="0">
                  <a:pos x="7" y="0"/>
                </a:cxn>
                <a:cxn ang="0">
                  <a:pos x="0" y="46"/>
                </a:cxn>
                <a:cxn ang="0">
                  <a:pos x="9" y="46"/>
                </a:cxn>
                <a:cxn ang="0">
                  <a:pos x="20" y="46"/>
                </a:cxn>
              </a:cxnLst>
              <a:rect l="0" t="0" r="r" b="b"/>
              <a:pathLst>
                <a:path w="20" h="46">
                  <a:moveTo>
                    <a:pt x="20" y="46"/>
                  </a:moveTo>
                  <a:cubicBezTo>
                    <a:pt x="7" y="0"/>
                    <a:pt x="7" y="0"/>
                    <a:pt x="7" y="0"/>
                  </a:cubicBezTo>
                  <a:cubicBezTo>
                    <a:pt x="0" y="46"/>
                    <a:pt x="0" y="46"/>
                    <a:pt x="0" y="46"/>
                  </a:cubicBezTo>
                  <a:cubicBezTo>
                    <a:pt x="3" y="46"/>
                    <a:pt x="6" y="46"/>
                    <a:pt x="9" y="46"/>
                  </a:cubicBezTo>
                  <a:cubicBezTo>
                    <a:pt x="13" y="46"/>
                    <a:pt x="17" y="46"/>
                    <a:pt x="20" y="46"/>
                  </a:cubicBezTo>
                </a:path>
              </a:pathLst>
            </a:custGeom>
            <a:grpFill/>
            <a:ln w="9525">
              <a:noFill/>
              <a:round/>
            </a:ln>
          </p:spPr>
          <p:txBody>
            <a:bodyPr vert="horz" wrap="square" lIns="91440" tIns="45720" rIns="91440" bIns="45720" numCol="1" anchor="t" anchorCtr="0" compatLnSpc="1"/>
            <a:lstStyle/>
            <a:p>
              <a:endParaRPr lang="en-US">
                <a:solidFill>
                  <a:schemeClr val="accent6"/>
                </a:solidFill>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450" name="Freeform 31"/>
            <p:cNvSpPr/>
            <p:nvPr/>
          </p:nvSpPr>
          <p:spPr bwMode="auto">
            <a:xfrm>
              <a:off x="2055813" y="2243139"/>
              <a:ext cx="55563" cy="77788"/>
            </a:xfrm>
            <a:custGeom>
              <a:avLst/>
              <a:gdLst/>
              <a:ahLst/>
              <a:cxnLst>
                <a:cxn ang="0">
                  <a:pos x="33" y="0"/>
                </a:cxn>
                <a:cxn ang="0">
                  <a:pos x="0" y="32"/>
                </a:cxn>
                <a:cxn ang="0">
                  <a:pos x="19" y="47"/>
                </a:cxn>
                <a:cxn ang="0">
                  <a:pos x="33" y="0"/>
                </a:cxn>
              </a:cxnLst>
              <a:rect l="0" t="0" r="r" b="b"/>
              <a:pathLst>
                <a:path w="33" h="47">
                  <a:moveTo>
                    <a:pt x="33" y="0"/>
                  </a:moveTo>
                  <a:cubicBezTo>
                    <a:pt x="0" y="32"/>
                    <a:pt x="0" y="32"/>
                    <a:pt x="0" y="32"/>
                  </a:cubicBezTo>
                  <a:cubicBezTo>
                    <a:pt x="7" y="36"/>
                    <a:pt x="13" y="41"/>
                    <a:pt x="19" y="47"/>
                  </a:cubicBezTo>
                  <a:lnTo>
                    <a:pt x="33" y="0"/>
                  </a:lnTo>
                  <a:close/>
                </a:path>
              </a:pathLst>
            </a:custGeom>
            <a:grpFill/>
            <a:ln w="9525">
              <a:noFill/>
              <a:round/>
            </a:ln>
          </p:spPr>
          <p:txBody>
            <a:bodyPr vert="horz" wrap="square" lIns="91440" tIns="45720" rIns="91440" bIns="45720" numCol="1" anchor="t" anchorCtr="0" compatLnSpc="1"/>
            <a:lstStyle/>
            <a:p>
              <a:endParaRPr lang="en-US">
                <a:solidFill>
                  <a:schemeClr val="accent6"/>
                </a:solidFill>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451" name="Freeform 32"/>
            <p:cNvSpPr/>
            <p:nvPr/>
          </p:nvSpPr>
          <p:spPr bwMode="auto">
            <a:xfrm>
              <a:off x="2014538" y="2241551"/>
              <a:ext cx="39688" cy="53975"/>
            </a:xfrm>
            <a:custGeom>
              <a:avLst/>
              <a:gdLst/>
              <a:ahLst/>
              <a:cxnLst>
                <a:cxn ang="0">
                  <a:pos x="18" y="0"/>
                </a:cxn>
                <a:cxn ang="0">
                  <a:pos x="0" y="24"/>
                </a:cxn>
                <a:cxn ang="0">
                  <a:pos x="24" y="33"/>
                </a:cxn>
                <a:cxn ang="0">
                  <a:pos x="18" y="0"/>
                </a:cxn>
              </a:cxnLst>
              <a:rect l="0" t="0" r="r" b="b"/>
              <a:pathLst>
                <a:path w="24" h="33">
                  <a:moveTo>
                    <a:pt x="18" y="0"/>
                  </a:moveTo>
                  <a:cubicBezTo>
                    <a:pt x="0" y="24"/>
                    <a:pt x="0" y="24"/>
                    <a:pt x="0" y="24"/>
                  </a:cubicBezTo>
                  <a:cubicBezTo>
                    <a:pt x="9" y="26"/>
                    <a:pt x="16" y="29"/>
                    <a:pt x="24" y="33"/>
                  </a:cubicBezTo>
                  <a:lnTo>
                    <a:pt x="18" y="0"/>
                  </a:lnTo>
                  <a:close/>
                </a:path>
              </a:pathLst>
            </a:custGeom>
            <a:grpFill/>
            <a:ln w="9525">
              <a:noFill/>
              <a:round/>
            </a:ln>
          </p:spPr>
          <p:txBody>
            <a:bodyPr vert="horz" wrap="square" lIns="91440" tIns="45720" rIns="91440" bIns="45720" numCol="1" anchor="t" anchorCtr="0" compatLnSpc="1"/>
            <a:lstStyle/>
            <a:p>
              <a:endParaRPr lang="en-US">
                <a:solidFill>
                  <a:schemeClr val="accent6"/>
                </a:solidFill>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452" name="Freeform 33"/>
            <p:cNvSpPr/>
            <p:nvPr/>
          </p:nvSpPr>
          <p:spPr bwMode="auto">
            <a:xfrm>
              <a:off x="2008188" y="2293939"/>
              <a:ext cx="6350" cy="1588"/>
            </a:xfrm>
            <a:custGeom>
              <a:avLst/>
              <a:gdLst/>
              <a:ahLst/>
              <a:cxnLst>
                <a:cxn ang="0">
                  <a:pos x="4" y="1"/>
                </a:cxn>
                <a:cxn ang="0">
                  <a:pos x="0" y="0"/>
                </a:cxn>
                <a:cxn ang="0">
                  <a:pos x="0" y="1"/>
                </a:cxn>
                <a:cxn ang="0">
                  <a:pos x="4" y="1"/>
                </a:cxn>
              </a:cxnLst>
              <a:rect l="0" t="0" r="r" b="b"/>
              <a:pathLst>
                <a:path w="4" h="1">
                  <a:moveTo>
                    <a:pt x="4" y="1"/>
                  </a:moveTo>
                  <a:cubicBezTo>
                    <a:pt x="3" y="1"/>
                    <a:pt x="1" y="0"/>
                    <a:pt x="0" y="0"/>
                  </a:cubicBezTo>
                  <a:cubicBezTo>
                    <a:pt x="0" y="1"/>
                    <a:pt x="0" y="1"/>
                    <a:pt x="0" y="1"/>
                  </a:cubicBezTo>
                  <a:lnTo>
                    <a:pt x="4" y="1"/>
                  </a:lnTo>
                  <a:close/>
                </a:path>
              </a:pathLst>
            </a:custGeom>
            <a:grpFill/>
            <a:ln w="9525">
              <a:noFill/>
              <a:round/>
            </a:ln>
          </p:spPr>
          <p:txBody>
            <a:bodyPr vert="horz" wrap="square" lIns="91440" tIns="45720" rIns="91440" bIns="45720" numCol="1" anchor="t" anchorCtr="0" compatLnSpc="1"/>
            <a:lstStyle/>
            <a:p>
              <a:endParaRPr lang="en-US">
                <a:solidFill>
                  <a:schemeClr val="accent6"/>
                </a:solidFill>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453" name="Freeform 34"/>
            <p:cNvSpPr/>
            <p:nvPr/>
          </p:nvSpPr>
          <p:spPr bwMode="auto">
            <a:xfrm>
              <a:off x="2093913" y="2319339"/>
              <a:ext cx="58738" cy="44450"/>
            </a:xfrm>
            <a:custGeom>
              <a:avLst/>
              <a:gdLst/>
              <a:ahLst/>
              <a:cxnLst>
                <a:cxn ang="0">
                  <a:pos x="35" y="0"/>
                </a:cxn>
                <a:cxn ang="0">
                  <a:pos x="0" y="5"/>
                </a:cxn>
                <a:cxn ang="0">
                  <a:pos x="15" y="27"/>
                </a:cxn>
                <a:cxn ang="0">
                  <a:pos x="35" y="0"/>
                </a:cxn>
              </a:cxnLst>
              <a:rect l="0" t="0" r="r" b="b"/>
              <a:pathLst>
                <a:path w="35" h="27">
                  <a:moveTo>
                    <a:pt x="35" y="0"/>
                  </a:moveTo>
                  <a:cubicBezTo>
                    <a:pt x="0" y="5"/>
                    <a:pt x="0" y="5"/>
                    <a:pt x="0" y="5"/>
                  </a:cubicBezTo>
                  <a:cubicBezTo>
                    <a:pt x="6" y="11"/>
                    <a:pt x="11" y="19"/>
                    <a:pt x="15" y="27"/>
                  </a:cubicBezTo>
                  <a:lnTo>
                    <a:pt x="35" y="0"/>
                  </a:lnTo>
                  <a:close/>
                </a:path>
              </a:pathLst>
            </a:custGeom>
            <a:grpFill/>
            <a:ln w="9525">
              <a:noFill/>
              <a:round/>
            </a:ln>
          </p:spPr>
          <p:txBody>
            <a:bodyPr vert="horz" wrap="square" lIns="91440" tIns="45720" rIns="91440" bIns="45720" numCol="1" anchor="t" anchorCtr="0" compatLnSpc="1"/>
            <a:lstStyle/>
            <a:p>
              <a:endParaRPr lang="en-US">
                <a:solidFill>
                  <a:schemeClr val="accent6"/>
                </a:solidFill>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454" name="Freeform 35"/>
            <p:cNvSpPr/>
            <p:nvPr/>
          </p:nvSpPr>
          <p:spPr bwMode="auto">
            <a:xfrm>
              <a:off x="2127250" y="2386014"/>
              <a:ext cx="76200" cy="55563"/>
            </a:xfrm>
            <a:custGeom>
              <a:avLst/>
              <a:gdLst/>
              <a:ahLst/>
              <a:cxnLst>
                <a:cxn ang="0">
                  <a:pos x="4" y="33"/>
                </a:cxn>
                <a:cxn ang="0">
                  <a:pos x="46" y="10"/>
                </a:cxn>
                <a:cxn ang="0">
                  <a:pos x="0" y="0"/>
                </a:cxn>
                <a:cxn ang="0">
                  <a:pos x="4" y="28"/>
                </a:cxn>
                <a:cxn ang="0">
                  <a:pos x="4" y="33"/>
                </a:cxn>
              </a:cxnLst>
              <a:rect l="0" t="0" r="r" b="b"/>
              <a:pathLst>
                <a:path w="46" h="33">
                  <a:moveTo>
                    <a:pt x="4" y="33"/>
                  </a:moveTo>
                  <a:cubicBezTo>
                    <a:pt x="46" y="10"/>
                    <a:pt x="46" y="10"/>
                    <a:pt x="46" y="10"/>
                  </a:cubicBezTo>
                  <a:cubicBezTo>
                    <a:pt x="0" y="0"/>
                    <a:pt x="0" y="0"/>
                    <a:pt x="0" y="0"/>
                  </a:cubicBezTo>
                  <a:cubicBezTo>
                    <a:pt x="3" y="9"/>
                    <a:pt x="4" y="18"/>
                    <a:pt x="4" y="28"/>
                  </a:cubicBezTo>
                  <a:cubicBezTo>
                    <a:pt x="4" y="29"/>
                    <a:pt x="4" y="31"/>
                    <a:pt x="4" y="33"/>
                  </a:cubicBezTo>
                </a:path>
              </a:pathLst>
            </a:custGeom>
            <a:grpFill/>
            <a:ln w="9525">
              <a:noFill/>
              <a:round/>
            </a:ln>
          </p:spPr>
          <p:txBody>
            <a:bodyPr vert="horz" wrap="square" lIns="91440" tIns="45720" rIns="91440" bIns="45720" numCol="1" anchor="t" anchorCtr="0" compatLnSpc="1"/>
            <a:lstStyle/>
            <a:p>
              <a:endParaRPr lang="en-US">
                <a:solidFill>
                  <a:schemeClr val="accent6"/>
                </a:solidFill>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grpSp>
      <p:sp>
        <p:nvSpPr>
          <p:cNvPr id="455" name="TextBox 454"/>
          <p:cNvSpPr txBox="1"/>
          <p:nvPr/>
        </p:nvSpPr>
        <p:spPr>
          <a:xfrm>
            <a:off x="6605374" y="1717350"/>
            <a:ext cx="981149" cy="169277"/>
          </a:xfrm>
          <a:prstGeom prst="rect">
            <a:avLst/>
          </a:prstGeom>
          <a:noFill/>
        </p:spPr>
        <p:txBody>
          <a:bodyPr wrap="square" lIns="0" tIns="0" rIns="0" bIns="0" rtlCol="0" anchor="t">
            <a:spAutoFit/>
          </a:bodyPr>
          <a:lstStyle/>
          <a:p>
            <a:pPr algn="ctr"/>
            <a:r>
              <a:rPr lang="en-US" sz="1100" b="1" dirty="0">
                <a:solidFill>
                  <a:schemeClr val="accent1"/>
                </a:solidFill>
                <a:latin typeface="思源黑体 CN Regular" panose="020B0500000000000000" pitchFamily="34" charset="-122"/>
                <a:ea typeface="思源黑体 CN Regular" panose="020B0500000000000000" pitchFamily="34" charset="-122"/>
                <a:sym typeface="思源黑体 CN Regular" panose="020B0500000000000000" pitchFamily="34" charset="-122"/>
              </a:rPr>
              <a:t>OIL &amp; GAS</a:t>
            </a:r>
          </a:p>
        </p:txBody>
      </p:sp>
      <p:sp>
        <p:nvSpPr>
          <p:cNvPr id="456" name="TextBox 455"/>
          <p:cNvSpPr txBox="1"/>
          <p:nvPr/>
        </p:nvSpPr>
        <p:spPr>
          <a:xfrm>
            <a:off x="7563423" y="1717350"/>
            <a:ext cx="981149" cy="169277"/>
          </a:xfrm>
          <a:prstGeom prst="rect">
            <a:avLst/>
          </a:prstGeom>
          <a:noFill/>
        </p:spPr>
        <p:txBody>
          <a:bodyPr wrap="square" lIns="0" tIns="0" rIns="0" bIns="0" rtlCol="0" anchor="t">
            <a:spAutoFit/>
          </a:bodyPr>
          <a:lstStyle/>
          <a:p>
            <a:pPr algn="ctr"/>
            <a:r>
              <a:rPr lang="en-US" sz="1100" b="1" dirty="0">
                <a:solidFill>
                  <a:schemeClr val="accent2"/>
                </a:solidFill>
                <a:latin typeface="思源黑体 CN Regular" panose="020B0500000000000000" pitchFamily="34" charset="-122"/>
                <a:ea typeface="思源黑体 CN Regular" panose="020B0500000000000000" pitchFamily="34" charset="-122"/>
                <a:sym typeface="思源黑体 CN Regular" panose="020B0500000000000000" pitchFamily="34" charset="-122"/>
              </a:rPr>
              <a:t>WINDMILL</a:t>
            </a:r>
          </a:p>
        </p:txBody>
      </p:sp>
      <p:sp>
        <p:nvSpPr>
          <p:cNvPr id="457" name="TextBox 456"/>
          <p:cNvSpPr txBox="1"/>
          <p:nvPr/>
        </p:nvSpPr>
        <p:spPr>
          <a:xfrm>
            <a:off x="6585246" y="2712045"/>
            <a:ext cx="981149" cy="169277"/>
          </a:xfrm>
          <a:prstGeom prst="rect">
            <a:avLst/>
          </a:prstGeom>
          <a:noFill/>
        </p:spPr>
        <p:txBody>
          <a:bodyPr wrap="square" lIns="0" tIns="0" rIns="0" bIns="0" rtlCol="0" anchor="t">
            <a:spAutoFit/>
          </a:bodyPr>
          <a:lstStyle/>
          <a:p>
            <a:pPr algn="ctr"/>
            <a:r>
              <a:rPr lang="en-US" sz="1100" b="1" dirty="0">
                <a:solidFill>
                  <a:schemeClr val="accent3"/>
                </a:solidFill>
                <a:latin typeface="思源黑体 CN Regular" panose="020B0500000000000000" pitchFamily="34" charset="-122"/>
                <a:ea typeface="思源黑体 CN Regular" panose="020B0500000000000000" pitchFamily="34" charset="-122"/>
                <a:sym typeface="思源黑体 CN Regular" panose="020B0500000000000000" pitchFamily="34" charset="-122"/>
              </a:rPr>
              <a:t>NUCLEAR</a:t>
            </a:r>
          </a:p>
        </p:txBody>
      </p:sp>
      <p:sp>
        <p:nvSpPr>
          <p:cNvPr id="458" name="TextBox 457"/>
          <p:cNvSpPr txBox="1"/>
          <p:nvPr/>
        </p:nvSpPr>
        <p:spPr>
          <a:xfrm>
            <a:off x="7563423" y="2712045"/>
            <a:ext cx="981149" cy="169277"/>
          </a:xfrm>
          <a:prstGeom prst="rect">
            <a:avLst/>
          </a:prstGeom>
          <a:noFill/>
        </p:spPr>
        <p:txBody>
          <a:bodyPr wrap="square" lIns="0" tIns="0" rIns="0" bIns="0" rtlCol="0" anchor="t">
            <a:spAutoFit/>
          </a:bodyPr>
          <a:lstStyle/>
          <a:p>
            <a:pPr algn="ctr"/>
            <a:r>
              <a:rPr lang="en-US" sz="1100" b="1" dirty="0">
                <a:solidFill>
                  <a:schemeClr val="accent4"/>
                </a:solidFill>
                <a:latin typeface="思源黑体 CN Regular" panose="020B0500000000000000" pitchFamily="34" charset="-122"/>
                <a:ea typeface="思源黑体 CN Regular" panose="020B0500000000000000" pitchFamily="34" charset="-122"/>
                <a:sym typeface="思源黑体 CN Regular" panose="020B0500000000000000" pitchFamily="34" charset="-122"/>
              </a:rPr>
              <a:t>HYDRO</a:t>
            </a:r>
          </a:p>
        </p:txBody>
      </p:sp>
      <p:sp>
        <p:nvSpPr>
          <p:cNvPr id="459" name="TextBox 458"/>
          <p:cNvSpPr txBox="1"/>
          <p:nvPr/>
        </p:nvSpPr>
        <p:spPr>
          <a:xfrm>
            <a:off x="6585246" y="3595506"/>
            <a:ext cx="981149" cy="169277"/>
          </a:xfrm>
          <a:prstGeom prst="rect">
            <a:avLst/>
          </a:prstGeom>
          <a:noFill/>
        </p:spPr>
        <p:txBody>
          <a:bodyPr wrap="square" lIns="0" tIns="0" rIns="0" bIns="0" rtlCol="0" anchor="t">
            <a:spAutoFit/>
          </a:bodyPr>
          <a:lstStyle/>
          <a:p>
            <a:pPr algn="ctr"/>
            <a:r>
              <a:rPr lang="en-US" sz="1100" b="1" dirty="0">
                <a:solidFill>
                  <a:schemeClr val="accent5"/>
                </a:solidFill>
                <a:latin typeface="思源黑体 CN Regular" panose="020B0500000000000000" pitchFamily="34" charset="-122"/>
                <a:ea typeface="思源黑体 CN Regular" panose="020B0500000000000000" pitchFamily="34" charset="-122"/>
                <a:sym typeface="思源黑体 CN Regular" panose="020B0500000000000000" pitchFamily="34" charset="-122"/>
              </a:rPr>
              <a:t>GOAL</a:t>
            </a:r>
          </a:p>
        </p:txBody>
      </p:sp>
      <p:sp>
        <p:nvSpPr>
          <p:cNvPr id="460" name="TextBox 459"/>
          <p:cNvSpPr txBox="1"/>
          <p:nvPr/>
        </p:nvSpPr>
        <p:spPr>
          <a:xfrm>
            <a:off x="7563423" y="3595506"/>
            <a:ext cx="981149" cy="169277"/>
          </a:xfrm>
          <a:prstGeom prst="rect">
            <a:avLst/>
          </a:prstGeom>
          <a:noFill/>
        </p:spPr>
        <p:txBody>
          <a:bodyPr wrap="square" lIns="0" tIns="0" rIns="0" bIns="0" rtlCol="0" anchor="t">
            <a:spAutoFit/>
          </a:bodyPr>
          <a:lstStyle/>
          <a:p>
            <a:pPr algn="ctr"/>
            <a:r>
              <a:rPr lang="en-US" sz="1100" b="1" dirty="0">
                <a:solidFill>
                  <a:schemeClr val="accent6"/>
                </a:solidFill>
                <a:latin typeface="思源黑体 CN Regular" panose="020B0500000000000000" pitchFamily="34" charset="-122"/>
                <a:ea typeface="思源黑体 CN Regular" panose="020B0500000000000000" pitchFamily="34" charset="-122"/>
                <a:sym typeface="思源黑体 CN Regular" panose="020B0500000000000000" pitchFamily="34" charset="-122"/>
              </a:rPr>
              <a:t>SOLAR</a:t>
            </a:r>
          </a:p>
        </p:txBody>
      </p:sp>
      <p:sp>
        <p:nvSpPr>
          <p:cNvPr id="468" name="Footer Text"/>
          <p:cNvSpPr txBox="1"/>
          <p:nvPr/>
        </p:nvSpPr>
        <p:spPr>
          <a:xfrm>
            <a:off x="692056" y="4140652"/>
            <a:ext cx="7759889" cy="615553"/>
          </a:xfrm>
          <a:prstGeom prst="rect">
            <a:avLst/>
          </a:prstGeom>
          <a:noFill/>
        </p:spPr>
        <p:txBody>
          <a:bodyPr wrap="square" lIns="0" tIns="0" rIns="0" bIns="0" rtlCol="0">
            <a:spAutoFit/>
          </a:bodyPr>
          <a:lstStyle/>
          <a:p>
            <a:pPr algn="ctr"/>
            <a:r>
              <a:rPr lang="en-US" sz="1000" dirty="0">
                <a:solidFill>
                  <a:schemeClr val="tx1">
                    <a:lumMod val="50000"/>
                    <a:lumOff val="50000"/>
                  </a:schemeClr>
                </a:solidFill>
                <a:latin typeface="思源黑体 CN Regular" panose="020B0500000000000000" pitchFamily="34" charset="-122"/>
                <a:ea typeface="思源黑体 CN Regular" panose="020B0500000000000000" pitchFamily="34" charset="-122"/>
                <a:sym typeface="思源黑体 CN Regular" panose="020B0500000000000000" pitchFamily="34" charset="-122"/>
              </a:rPr>
              <a:t>There are many variations of passages of lorem ipsum available, but the majority have suffered alteration in some form, by injected humour randomized words which don't look even slightly believable. If you are going to use A passage of lorem ipsum, you need</a:t>
            </a:r>
            <a:br>
              <a:rPr lang="en-US" sz="1000" dirty="0">
                <a:solidFill>
                  <a:schemeClr val="tx1">
                    <a:lumMod val="50000"/>
                    <a:lumOff val="50000"/>
                  </a:schemeClr>
                </a:solidFill>
                <a:latin typeface="思源黑体 CN Regular" panose="020B0500000000000000" pitchFamily="34" charset="-122"/>
                <a:ea typeface="思源黑体 CN Regular" panose="020B0500000000000000" pitchFamily="34" charset="-122"/>
                <a:sym typeface="思源黑体 CN Regular" panose="020B0500000000000000" pitchFamily="34" charset="-122"/>
              </a:rPr>
            </a:br>
            <a:r>
              <a:rPr lang="en-US" sz="1000" dirty="0">
                <a:solidFill>
                  <a:schemeClr val="tx1">
                    <a:lumMod val="50000"/>
                    <a:lumOff val="50000"/>
                  </a:schemeClr>
                </a:solidFill>
                <a:latin typeface="思源黑体 CN Regular" panose="020B0500000000000000" pitchFamily="34" charset="-122"/>
                <a:ea typeface="思源黑体 CN Regular" panose="020B0500000000000000" pitchFamily="34" charset="-122"/>
                <a:sym typeface="思源黑体 CN Regular" panose="020B0500000000000000" pitchFamily="34" charset="-122"/>
              </a:rPr>
              <a:t> to be sure there embarrassing hidden in the middle of text. All the lorem ipsum generators on the internet tend to repeat</a:t>
            </a:r>
            <a:br>
              <a:rPr lang="en-US" sz="1000" dirty="0">
                <a:solidFill>
                  <a:schemeClr val="tx1">
                    <a:lumMod val="50000"/>
                    <a:lumOff val="50000"/>
                  </a:schemeClr>
                </a:solidFill>
                <a:latin typeface="思源黑体 CN Regular" panose="020B0500000000000000" pitchFamily="34" charset="-122"/>
                <a:ea typeface="思源黑体 CN Regular" panose="020B0500000000000000" pitchFamily="34" charset="-122"/>
                <a:sym typeface="思源黑体 CN Regular" panose="020B0500000000000000" pitchFamily="34" charset="-122"/>
              </a:rPr>
            </a:br>
            <a:r>
              <a:rPr lang="en-US" sz="1000" dirty="0">
                <a:solidFill>
                  <a:schemeClr val="tx1">
                    <a:lumMod val="50000"/>
                    <a:lumOff val="50000"/>
                  </a:schemeClr>
                </a:solidFill>
                <a:latin typeface="思源黑体 CN Regular" panose="020B0500000000000000" pitchFamily="34" charset="-122"/>
                <a:ea typeface="思源黑体 CN Regular" panose="020B0500000000000000" pitchFamily="34" charset="-122"/>
                <a:sym typeface="思源黑体 CN Regular" panose="020B0500000000000000" pitchFamily="34" charset="-122"/>
              </a:rPr>
              <a:t>predefined chunks as of lorem but the majority have suffered alteration in some form  necessary.</a:t>
            </a:r>
          </a:p>
        </p:txBody>
      </p:sp>
      <p:cxnSp>
        <p:nvCxnSpPr>
          <p:cNvPr id="469" name="Straight Line buttom"/>
          <p:cNvCxnSpPr/>
          <p:nvPr/>
        </p:nvCxnSpPr>
        <p:spPr>
          <a:xfrm>
            <a:off x="685800" y="4007201"/>
            <a:ext cx="7772400" cy="0"/>
          </a:xfrm>
          <a:prstGeom prst="line">
            <a:avLst/>
          </a:prstGeom>
          <a:ln w="19050">
            <a:solidFill>
              <a:schemeClr val="tx1">
                <a:lumMod val="50000"/>
                <a:lumOff val="50000"/>
              </a:schemeClr>
            </a:solidFill>
            <a:prstDash val="sysDot"/>
            <a:headEnd type="none"/>
            <a:tailEnd type="non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55586141"/>
      </p:ext>
    </p:extLst>
  </p:cSld>
  <p:clrMapOvr>
    <a:masterClrMapping/>
  </p:clrMapOvr>
  <mc:AlternateContent xmlns:mc="http://schemas.openxmlformats.org/markup-compatibility/2006" xmlns:p14="http://schemas.microsoft.com/office/powerpoint/2010/main">
    <mc:Choice Requires="p14">
      <p:transition spd="slow" p14:dur="1500" advClick="0">
        <p:random/>
      </p:transition>
    </mc:Choice>
    <mc:Fallback xmlns="">
      <p:transition spd="slow" advClick="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childTnLst>
                          </p:cTn>
                        </p:par>
                        <p:par>
                          <p:cTn id="10" fill="hold">
                            <p:stCondLst>
                              <p:cond delay="500"/>
                            </p:stCondLst>
                            <p:childTnLst>
                              <p:par>
                                <p:cTn id="11" presetID="53" presetClass="entr" presetSubtype="16" fill="hold" nodeType="afterEffect">
                                  <p:stCondLst>
                                    <p:cond delay="0"/>
                                  </p:stCondLst>
                                  <p:childTnLst>
                                    <p:set>
                                      <p:cBhvr>
                                        <p:cTn id="12" dur="1" fill="hold">
                                          <p:stCondLst>
                                            <p:cond delay="0"/>
                                          </p:stCondLst>
                                        </p:cTn>
                                        <p:tgtEl>
                                          <p:spTgt spid="462"/>
                                        </p:tgtEl>
                                        <p:attrNameLst>
                                          <p:attrName>style.visibility</p:attrName>
                                        </p:attrNameLst>
                                      </p:cBhvr>
                                      <p:to>
                                        <p:strVal val="visible"/>
                                      </p:to>
                                    </p:set>
                                    <p:anim calcmode="lin" valueType="num">
                                      <p:cBhvr>
                                        <p:cTn id="13" dur="500" fill="hold"/>
                                        <p:tgtEl>
                                          <p:spTgt spid="462"/>
                                        </p:tgtEl>
                                        <p:attrNameLst>
                                          <p:attrName>ppt_w</p:attrName>
                                        </p:attrNameLst>
                                      </p:cBhvr>
                                      <p:tavLst>
                                        <p:tav tm="0">
                                          <p:val>
                                            <p:fltVal val="0"/>
                                          </p:val>
                                        </p:tav>
                                        <p:tav tm="100000">
                                          <p:val>
                                            <p:strVal val="#ppt_w"/>
                                          </p:val>
                                        </p:tav>
                                      </p:tavLst>
                                    </p:anim>
                                    <p:anim calcmode="lin" valueType="num">
                                      <p:cBhvr>
                                        <p:cTn id="14" dur="500" fill="hold"/>
                                        <p:tgtEl>
                                          <p:spTgt spid="462"/>
                                        </p:tgtEl>
                                        <p:attrNameLst>
                                          <p:attrName>ppt_h</p:attrName>
                                        </p:attrNameLst>
                                      </p:cBhvr>
                                      <p:tavLst>
                                        <p:tav tm="0">
                                          <p:val>
                                            <p:fltVal val="0"/>
                                          </p:val>
                                        </p:tav>
                                        <p:tav tm="100000">
                                          <p:val>
                                            <p:strVal val="#ppt_h"/>
                                          </p:val>
                                        </p:tav>
                                      </p:tavLst>
                                    </p:anim>
                                    <p:animEffect transition="in" filter="fade">
                                      <p:cBhvr>
                                        <p:cTn id="15" dur="500"/>
                                        <p:tgtEl>
                                          <p:spTgt spid="462"/>
                                        </p:tgtEl>
                                      </p:cBhvr>
                                    </p:animEffect>
                                  </p:childTnLst>
                                </p:cTn>
                              </p:par>
                            </p:childTnLst>
                          </p:cTn>
                        </p:par>
                        <p:par>
                          <p:cTn id="16" fill="hold">
                            <p:stCondLst>
                              <p:cond delay="1000"/>
                            </p:stCondLst>
                            <p:childTnLst>
                              <p:par>
                                <p:cTn id="17" presetID="2" presetClass="entr" presetSubtype="4" accel="50000" decel="50000" fill="hold" grpId="0" nodeType="afterEffect">
                                  <p:stCondLst>
                                    <p:cond delay="0"/>
                                  </p:stCondLst>
                                  <p:childTnLst>
                                    <p:set>
                                      <p:cBhvr>
                                        <p:cTn id="18" dur="1" fill="hold">
                                          <p:stCondLst>
                                            <p:cond delay="0"/>
                                          </p:stCondLst>
                                        </p:cTn>
                                        <p:tgtEl>
                                          <p:spTgt spid="222"/>
                                        </p:tgtEl>
                                        <p:attrNameLst>
                                          <p:attrName>style.visibility</p:attrName>
                                        </p:attrNameLst>
                                      </p:cBhvr>
                                      <p:to>
                                        <p:strVal val="visible"/>
                                      </p:to>
                                    </p:set>
                                    <p:anim calcmode="lin" valueType="num">
                                      <p:cBhvr additive="base">
                                        <p:cTn id="19" dur="500" fill="hold"/>
                                        <p:tgtEl>
                                          <p:spTgt spid="222"/>
                                        </p:tgtEl>
                                        <p:attrNameLst>
                                          <p:attrName>ppt_x</p:attrName>
                                        </p:attrNameLst>
                                      </p:cBhvr>
                                      <p:tavLst>
                                        <p:tav tm="0">
                                          <p:val>
                                            <p:strVal val="#ppt_x"/>
                                          </p:val>
                                        </p:tav>
                                        <p:tav tm="100000">
                                          <p:val>
                                            <p:strVal val="#ppt_x"/>
                                          </p:val>
                                        </p:tav>
                                      </p:tavLst>
                                    </p:anim>
                                    <p:anim calcmode="lin" valueType="num">
                                      <p:cBhvr additive="base">
                                        <p:cTn id="20" dur="500" fill="hold"/>
                                        <p:tgtEl>
                                          <p:spTgt spid="222"/>
                                        </p:tgtEl>
                                        <p:attrNameLst>
                                          <p:attrName>ppt_y</p:attrName>
                                        </p:attrNameLst>
                                      </p:cBhvr>
                                      <p:tavLst>
                                        <p:tav tm="0">
                                          <p:val>
                                            <p:strVal val="1+#ppt_h/2"/>
                                          </p:val>
                                        </p:tav>
                                        <p:tav tm="100000">
                                          <p:val>
                                            <p:strVal val="#ppt_y"/>
                                          </p:val>
                                        </p:tav>
                                      </p:tavLst>
                                    </p:anim>
                                  </p:childTnLst>
                                </p:cTn>
                              </p:par>
                            </p:childTnLst>
                          </p:cTn>
                        </p:par>
                        <p:par>
                          <p:cTn id="21" fill="hold">
                            <p:stCondLst>
                              <p:cond delay="1500"/>
                            </p:stCondLst>
                            <p:childTnLst>
                              <p:par>
                                <p:cTn id="22" presetID="53" presetClass="entr" presetSubtype="16" fill="hold" nodeType="afterEffect">
                                  <p:stCondLst>
                                    <p:cond delay="0"/>
                                  </p:stCondLst>
                                  <p:childTnLst>
                                    <p:set>
                                      <p:cBhvr>
                                        <p:cTn id="23" dur="1" fill="hold">
                                          <p:stCondLst>
                                            <p:cond delay="0"/>
                                          </p:stCondLst>
                                        </p:cTn>
                                        <p:tgtEl>
                                          <p:spTgt spid="466"/>
                                        </p:tgtEl>
                                        <p:attrNameLst>
                                          <p:attrName>style.visibility</p:attrName>
                                        </p:attrNameLst>
                                      </p:cBhvr>
                                      <p:to>
                                        <p:strVal val="visible"/>
                                      </p:to>
                                    </p:set>
                                    <p:anim calcmode="lin" valueType="num">
                                      <p:cBhvr>
                                        <p:cTn id="24" dur="500" fill="hold"/>
                                        <p:tgtEl>
                                          <p:spTgt spid="466"/>
                                        </p:tgtEl>
                                        <p:attrNameLst>
                                          <p:attrName>ppt_w</p:attrName>
                                        </p:attrNameLst>
                                      </p:cBhvr>
                                      <p:tavLst>
                                        <p:tav tm="0">
                                          <p:val>
                                            <p:fltVal val="0"/>
                                          </p:val>
                                        </p:tav>
                                        <p:tav tm="100000">
                                          <p:val>
                                            <p:strVal val="#ppt_w"/>
                                          </p:val>
                                        </p:tav>
                                      </p:tavLst>
                                    </p:anim>
                                    <p:anim calcmode="lin" valueType="num">
                                      <p:cBhvr>
                                        <p:cTn id="25" dur="500" fill="hold"/>
                                        <p:tgtEl>
                                          <p:spTgt spid="466"/>
                                        </p:tgtEl>
                                        <p:attrNameLst>
                                          <p:attrName>ppt_h</p:attrName>
                                        </p:attrNameLst>
                                      </p:cBhvr>
                                      <p:tavLst>
                                        <p:tav tm="0">
                                          <p:val>
                                            <p:fltVal val="0"/>
                                          </p:val>
                                        </p:tav>
                                        <p:tav tm="100000">
                                          <p:val>
                                            <p:strVal val="#ppt_h"/>
                                          </p:val>
                                        </p:tav>
                                      </p:tavLst>
                                    </p:anim>
                                    <p:animEffect transition="in" filter="fade">
                                      <p:cBhvr>
                                        <p:cTn id="26" dur="500"/>
                                        <p:tgtEl>
                                          <p:spTgt spid="466"/>
                                        </p:tgtEl>
                                      </p:cBhvr>
                                    </p:animEffect>
                                  </p:childTnLst>
                                </p:cTn>
                              </p:par>
                            </p:childTnLst>
                          </p:cTn>
                        </p:par>
                        <p:par>
                          <p:cTn id="27" fill="hold">
                            <p:stCondLst>
                              <p:cond delay="2000"/>
                            </p:stCondLst>
                            <p:childTnLst>
                              <p:par>
                                <p:cTn id="28" presetID="2" presetClass="entr" presetSubtype="4" accel="50000" decel="50000" fill="hold" grpId="0" nodeType="afterEffect">
                                  <p:stCondLst>
                                    <p:cond delay="0"/>
                                  </p:stCondLst>
                                  <p:childTnLst>
                                    <p:set>
                                      <p:cBhvr>
                                        <p:cTn id="29" dur="1" fill="hold">
                                          <p:stCondLst>
                                            <p:cond delay="0"/>
                                          </p:stCondLst>
                                        </p:cTn>
                                        <p:tgtEl>
                                          <p:spTgt spid="224"/>
                                        </p:tgtEl>
                                        <p:attrNameLst>
                                          <p:attrName>style.visibility</p:attrName>
                                        </p:attrNameLst>
                                      </p:cBhvr>
                                      <p:to>
                                        <p:strVal val="visible"/>
                                      </p:to>
                                    </p:set>
                                    <p:anim calcmode="lin" valueType="num">
                                      <p:cBhvr additive="base">
                                        <p:cTn id="30" dur="500" fill="hold"/>
                                        <p:tgtEl>
                                          <p:spTgt spid="224"/>
                                        </p:tgtEl>
                                        <p:attrNameLst>
                                          <p:attrName>ppt_x</p:attrName>
                                        </p:attrNameLst>
                                      </p:cBhvr>
                                      <p:tavLst>
                                        <p:tav tm="0">
                                          <p:val>
                                            <p:strVal val="#ppt_x"/>
                                          </p:val>
                                        </p:tav>
                                        <p:tav tm="100000">
                                          <p:val>
                                            <p:strVal val="#ppt_x"/>
                                          </p:val>
                                        </p:tav>
                                      </p:tavLst>
                                    </p:anim>
                                    <p:anim calcmode="lin" valueType="num">
                                      <p:cBhvr additive="base">
                                        <p:cTn id="31" dur="500" fill="hold"/>
                                        <p:tgtEl>
                                          <p:spTgt spid="224"/>
                                        </p:tgtEl>
                                        <p:attrNameLst>
                                          <p:attrName>ppt_y</p:attrName>
                                        </p:attrNameLst>
                                      </p:cBhvr>
                                      <p:tavLst>
                                        <p:tav tm="0">
                                          <p:val>
                                            <p:strVal val="1+#ppt_h/2"/>
                                          </p:val>
                                        </p:tav>
                                        <p:tav tm="100000">
                                          <p:val>
                                            <p:strVal val="#ppt_y"/>
                                          </p:val>
                                        </p:tav>
                                      </p:tavLst>
                                    </p:anim>
                                  </p:childTnLst>
                                </p:cTn>
                              </p:par>
                            </p:childTnLst>
                          </p:cTn>
                        </p:par>
                        <p:par>
                          <p:cTn id="32" fill="hold">
                            <p:stCondLst>
                              <p:cond delay="2500"/>
                            </p:stCondLst>
                            <p:childTnLst>
                              <p:par>
                                <p:cTn id="33" presetID="53" presetClass="entr" presetSubtype="16" fill="hold" nodeType="afterEffect">
                                  <p:stCondLst>
                                    <p:cond delay="0"/>
                                  </p:stCondLst>
                                  <p:childTnLst>
                                    <p:set>
                                      <p:cBhvr>
                                        <p:cTn id="34" dur="1" fill="hold">
                                          <p:stCondLst>
                                            <p:cond delay="0"/>
                                          </p:stCondLst>
                                        </p:cTn>
                                        <p:tgtEl>
                                          <p:spTgt spid="463"/>
                                        </p:tgtEl>
                                        <p:attrNameLst>
                                          <p:attrName>style.visibility</p:attrName>
                                        </p:attrNameLst>
                                      </p:cBhvr>
                                      <p:to>
                                        <p:strVal val="visible"/>
                                      </p:to>
                                    </p:set>
                                    <p:anim calcmode="lin" valueType="num">
                                      <p:cBhvr>
                                        <p:cTn id="35" dur="500" fill="hold"/>
                                        <p:tgtEl>
                                          <p:spTgt spid="463"/>
                                        </p:tgtEl>
                                        <p:attrNameLst>
                                          <p:attrName>ppt_w</p:attrName>
                                        </p:attrNameLst>
                                      </p:cBhvr>
                                      <p:tavLst>
                                        <p:tav tm="0">
                                          <p:val>
                                            <p:fltVal val="0"/>
                                          </p:val>
                                        </p:tav>
                                        <p:tav tm="100000">
                                          <p:val>
                                            <p:strVal val="#ppt_w"/>
                                          </p:val>
                                        </p:tav>
                                      </p:tavLst>
                                    </p:anim>
                                    <p:anim calcmode="lin" valueType="num">
                                      <p:cBhvr>
                                        <p:cTn id="36" dur="500" fill="hold"/>
                                        <p:tgtEl>
                                          <p:spTgt spid="463"/>
                                        </p:tgtEl>
                                        <p:attrNameLst>
                                          <p:attrName>ppt_h</p:attrName>
                                        </p:attrNameLst>
                                      </p:cBhvr>
                                      <p:tavLst>
                                        <p:tav tm="0">
                                          <p:val>
                                            <p:fltVal val="0"/>
                                          </p:val>
                                        </p:tav>
                                        <p:tav tm="100000">
                                          <p:val>
                                            <p:strVal val="#ppt_h"/>
                                          </p:val>
                                        </p:tav>
                                      </p:tavLst>
                                    </p:anim>
                                    <p:animEffect transition="in" filter="fade">
                                      <p:cBhvr>
                                        <p:cTn id="37" dur="500"/>
                                        <p:tgtEl>
                                          <p:spTgt spid="463"/>
                                        </p:tgtEl>
                                      </p:cBhvr>
                                    </p:animEffect>
                                  </p:childTnLst>
                                </p:cTn>
                              </p:par>
                            </p:childTnLst>
                          </p:cTn>
                        </p:par>
                        <p:par>
                          <p:cTn id="38" fill="hold">
                            <p:stCondLst>
                              <p:cond delay="3000"/>
                            </p:stCondLst>
                            <p:childTnLst>
                              <p:par>
                                <p:cTn id="39" presetID="2" presetClass="entr" presetSubtype="4" accel="50000" decel="50000" fill="hold" grpId="0" nodeType="afterEffect">
                                  <p:stCondLst>
                                    <p:cond delay="0"/>
                                  </p:stCondLst>
                                  <p:childTnLst>
                                    <p:set>
                                      <p:cBhvr>
                                        <p:cTn id="40" dur="1" fill="hold">
                                          <p:stCondLst>
                                            <p:cond delay="0"/>
                                          </p:stCondLst>
                                        </p:cTn>
                                        <p:tgtEl>
                                          <p:spTgt spid="223"/>
                                        </p:tgtEl>
                                        <p:attrNameLst>
                                          <p:attrName>style.visibility</p:attrName>
                                        </p:attrNameLst>
                                      </p:cBhvr>
                                      <p:to>
                                        <p:strVal val="visible"/>
                                      </p:to>
                                    </p:set>
                                    <p:anim calcmode="lin" valueType="num">
                                      <p:cBhvr additive="base">
                                        <p:cTn id="41" dur="500" fill="hold"/>
                                        <p:tgtEl>
                                          <p:spTgt spid="223"/>
                                        </p:tgtEl>
                                        <p:attrNameLst>
                                          <p:attrName>ppt_x</p:attrName>
                                        </p:attrNameLst>
                                      </p:cBhvr>
                                      <p:tavLst>
                                        <p:tav tm="0">
                                          <p:val>
                                            <p:strVal val="#ppt_x"/>
                                          </p:val>
                                        </p:tav>
                                        <p:tav tm="100000">
                                          <p:val>
                                            <p:strVal val="#ppt_x"/>
                                          </p:val>
                                        </p:tav>
                                      </p:tavLst>
                                    </p:anim>
                                    <p:anim calcmode="lin" valueType="num">
                                      <p:cBhvr additive="base">
                                        <p:cTn id="42" dur="500" fill="hold"/>
                                        <p:tgtEl>
                                          <p:spTgt spid="223"/>
                                        </p:tgtEl>
                                        <p:attrNameLst>
                                          <p:attrName>ppt_y</p:attrName>
                                        </p:attrNameLst>
                                      </p:cBhvr>
                                      <p:tavLst>
                                        <p:tav tm="0">
                                          <p:val>
                                            <p:strVal val="1+#ppt_h/2"/>
                                          </p:val>
                                        </p:tav>
                                        <p:tav tm="100000">
                                          <p:val>
                                            <p:strVal val="#ppt_y"/>
                                          </p:val>
                                        </p:tav>
                                      </p:tavLst>
                                    </p:anim>
                                  </p:childTnLst>
                                </p:cTn>
                              </p:par>
                            </p:childTnLst>
                          </p:cTn>
                        </p:par>
                        <p:par>
                          <p:cTn id="43" fill="hold">
                            <p:stCondLst>
                              <p:cond delay="3500"/>
                            </p:stCondLst>
                            <p:childTnLst>
                              <p:par>
                                <p:cTn id="44" presetID="53" presetClass="entr" presetSubtype="16" fill="hold" nodeType="afterEffect">
                                  <p:stCondLst>
                                    <p:cond delay="0"/>
                                  </p:stCondLst>
                                  <p:childTnLst>
                                    <p:set>
                                      <p:cBhvr>
                                        <p:cTn id="45" dur="1" fill="hold">
                                          <p:stCondLst>
                                            <p:cond delay="0"/>
                                          </p:stCondLst>
                                        </p:cTn>
                                        <p:tgtEl>
                                          <p:spTgt spid="465"/>
                                        </p:tgtEl>
                                        <p:attrNameLst>
                                          <p:attrName>style.visibility</p:attrName>
                                        </p:attrNameLst>
                                      </p:cBhvr>
                                      <p:to>
                                        <p:strVal val="visible"/>
                                      </p:to>
                                    </p:set>
                                    <p:anim calcmode="lin" valueType="num">
                                      <p:cBhvr>
                                        <p:cTn id="46" dur="500" fill="hold"/>
                                        <p:tgtEl>
                                          <p:spTgt spid="465"/>
                                        </p:tgtEl>
                                        <p:attrNameLst>
                                          <p:attrName>ppt_w</p:attrName>
                                        </p:attrNameLst>
                                      </p:cBhvr>
                                      <p:tavLst>
                                        <p:tav tm="0">
                                          <p:val>
                                            <p:fltVal val="0"/>
                                          </p:val>
                                        </p:tav>
                                        <p:tav tm="100000">
                                          <p:val>
                                            <p:strVal val="#ppt_w"/>
                                          </p:val>
                                        </p:tav>
                                      </p:tavLst>
                                    </p:anim>
                                    <p:anim calcmode="lin" valueType="num">
                                      <p:cBhvr>
                                        <p:cTn id="47" dur="500" fill="hold"/>
                                        <p:tgtEl>
                                          <p:spTgt spid="465"/>
                                        </p:tgtEl>
                                        <p:attrNameLst>
                                          <p:attrName>ppt_h</p:attrName>
                                        </p:attrNameLst>
                                      </p:cBhvr>
                                      <p:tavLst>
                                        <p:tav tm="0">
                                          <p:val>
                                            <p:fltVal val="0"/>
                                          </p:val>
                                        </p:tav>
                                        <p:tav tm="100000">
                                          <p:val>
                                            <p:strVal val="#ppt_h"/>
                                          </p:val>
                                        </p:tav>
                                      </p:tavLst>
                                    </p:anim>
                                    <p:animEffect transition="in" filter="fade">
                                      <p:cBhvr>
                                        <p:cTn id="48" dur="500"/>
                                        <p:tgtEl>
                                          <p:spTgt spid="465"/>
                                        </p:tgtEl>
                                      </p:cBhvr>
                                    </p:animEffect>
                                  </p:childTnLst>
                                </p:cTn>
                              </p:par>
                            </p:childTnLst>
                          </p:cTn>
                        </p:par>
                        <p:par>
                          <p:cTn id="49" fill="hold">
                            <p:stCondLst>
                              <p:cond delay="4000"/>
                            </p:stCondLst>
                            <p:childTnLst>
                              <p:par>
                                <p:cTn id="50" presetID="2" presetClass="entr" presetSubtype="4" accel="50000" decel="50000" fill="hold" grpId="0" nodeType="afterEffect">
                                  <p:stCondLst>
                                    <p:cond delay="0"/>
                                  </p:stCondLst>
                                  <p:childTnLst>
                                    <p:set>
                                      <p:cBhvr>
                                        <p:cTn id="51" dur="1" fill="hold">
                                          <p:stCondLst>
                                            <p:cond delay="0"/>
                                          </p:stCondLst>
                                        </p:cTn>
                                        <p:tgtEl>
                                          <p:spTgt spid="225"/>
                                        </p:tgtEl>
                                        <p:attrNameLst>
                                          <p:attrName>style.visibility</p:attrName>
                                        </p:attrNameLst>
                                      </p:cBhvr>
                                      <p:to>
                                        <p:strVal val="visible"/>
                                      </p:to>
                                    </p:set>
                                    <p:anim calcmode="lin" valueType="num">
                                      <p:cBhvr additive="base">
                                        <p:cTn id="52" dur="500" fill="hold"/>
                                        <p:tgtEl>
                                          <p:spTgt spid="225"/>
                                        </p:tgtEl>
                                        <p:attrNameLst>
                                          <p:attrName>ppt_x</p:attrName>
                                        </p:attrNameLst>
                                      </p:cBhvr>
                                      <p:tavLst>
                                        <p:tav tm="0">
                                          <p:val>
                                            <p:strVal val="#ppt_x"/>
                                          </p:val>
                                        </p:tav>
                                        <p:tav tm="100000">
                                          <p:val>
                                            <p:strVal val="#ppt_x"/>
                                          </p:val>
                                        </p:tav>
                                      </p:tavLst>
                                    </p:anim>
                                    <p:anim calcmode="lin" valueType="num">
                                      <p:cBhvr additive="base">
                                        <p:cTn id="53" dur="500" fill="hold"/>
                                        <p:tgtEl>
                                          <p:spTgt spid="225"/>
                                        </p:tgtEl>
                                        <p:attrNameLst>
                                          <p:attrName>ppt_y</p:attrName>
                                        </p:attrNameLst>
                                      </p:cBhvr>
                                      <p:tavLst>
                                        <p:tav tm="0">
                                          <p:val>
                                            <p:strVal val="1+#ppt_h/2"/>
                                          </p:val>
                                        </p:tav>
                                        <p:tav tm="100000">
                                          <p:val>
                                            <p:strVal val="#ppt_y"/>
                                          </p:val>
                                        </p:tav>
                                      </p:tavLst>
                                    </p:anim>
                                  </p:childTnLst>
                                </p:cTn>
                              </p:par>
                            </p:childTnLst>
                          </p:cTn>
                        </p:par>
                        <p:par>
                          <p:cTn id="54" fill="hold">
                            <p:stCondLst>
                              <p:cond delay="4500"/>
                            </p:stCondLst>
                            <p:childTnLst>
                              <p:par>
                                <p:cTn id="55" presetID="53" presetClass="entr" presetSubtype="16" fill="hold" nodeType="afterEffect">
                                  <p:stCondLst>
                                    <p:cond delay="0"/>
                                  </p:stCondLst>
                                  <p:childTnLst>
                                    <p:set>
                                      <p:cBhvr>
                                        <p:cTn id="56" dur="1" fill="hold">
                                          <p:stCondLst>
                                            <p:cond delay="0"/>
                                          </p:stCondLst>
                                        </p:cTn>
                                        <p:tgtEl>
                                          <p:spTgt spid="464"/>
                                        </p:tgtEl>
                                        <p:attrNameLst>
                                          <p:attrName>style.visibility</p:attrName>
                                        </p:attrNameLst>
                                      </p:cBhvr>
                                      <p:to>
                                        <p:strVal val="visible"/>
                                      </p:to>
                                    </p:set>
                                    <p:anim calcmode="lin" valueType="num">
                                      <p:cBhvr>
                                        <p:cTn id="57" dur="500" fill="hold"/>
                                        <p:tgtEl>
                                          <p:spTgt spid="464"/>
                                        </p:tgtEl>
                                        <p:attrNameLst>
                                          <p:attrName>ppt_w</p:attrName>
                                        </p:attrNameLst>
                                      </p:cBhvr>
                                      <p:tavLst>
                                        <p:tav tm="0">
                                          <p:val>
                                            <p:fltVal val="0"/>
                                          </p:val>
                                        </p:tav>
                                        <p:tav tm="100000">
                                          <p:val>
                                            <p:strVal val="#ppt_w"/>
                                          </p:val>
                                        </p:tav>
                                      </p:tavLst>
                                    </p:anim>
                                    <p:anim calcmode="lin" valueType="num">
                                      <p:cBhvr>
                                        <p:cTn id="58" dur="500" fill="hold"/>
                                        <p:tgtEl>
                                          <p:spTgt spid="464"/>
                                        </p:tgtEl>
                                        <p:attrNameLst>
                                          <p:attrName>ppt_h</p:attrName>
                                        </p:attrNameLst>
                                      </p:cBhvr>
                                      <p:tavLst>
                                        <p:tav tm="0">
                                          <p:val>
                                            <p:fltVal val="0"/>
                                          </p:val>
                                        </p:tav>
                                        <p:tav tm="100000">
                                          <p:val>
                                            <p:strVal val="#ppt_h"/>
                                          </p:val>
                                        </p:tav>
                                      </p:tavLst>
                                    </p:anim>
                                    <p:animEffect transition="in" filter="fade">
                                      <p:cBhvr>
                                        <p:cTn id="59" dur="500"/>
                                        <p:tgtEl>
                                          <p:spTgt spid="464"/>
                                        </p:tgtEl>
                                      </p:cBhvr>
                                    </p:animEffect>
                                  </p:childTnLst>
                                </p:cTn>
                              </p:par>
                            </p:childTnLst>
                          </p:cTn>
                        </p:par>
                        <p:par>
                          <p:cTn id="60" fill="hold">
                            <p:stCondLst>
                              <p:cond delay="5000"/>
                            </p:stCondLst>
                            <p:childTnLst>
                              <p:par>
                                <p:cTn id="61" presetID="2" presetClass="entr" presetSubtype="4" accel="50000" decel="50000" fill="hold" grpId="0" nodeType="afterEffect">
                                  <p:stCondLst>
                                    <p:cond delay="0"/>
                                  </p:stCondLst>
                                  <p:childTnLst>
                                    <p:set>
                                      <p:cBhvr>
                                        <p:cTn id="62" dur="1" fill="hold">
                                          <p:stCondLst>
                                            <p:cond delay="0"/>
                                          </p:stCondLst>
                                        </p:cTn>
                                        <p:tgtEl>
                                          <p:spTgt spid="226"/>
                                        </p:tgtEl>
                                        <p:attrNameLst>
                                          <p:attrName>style.visibility</p:attrName>
                                        </p:attrNameLst>
                                      </p:cBhvr>
                                      <p:to>
                                        <p:strVal val="visible"/>
                                      </p:to>
                                    </p:set>
                                    <p:anim calcmode="lin" valueType="num">
                                      <p:cBhvr additive="base">
                                        <p:cTn id="63" dur="500" fill="hold"/>
                                        <p:tgtEl>
                                          <p:spTgt spid="226"/>
                                        </p:tgtEl>
                                        <p:attrNameLst>
                                          <p:attrName>ppt_x</p:attrName>
                                        </p:attrNameLst>
                                      </p:cBhvr>
                                      <p:tavLst>
                                        <p:tav tm="0">
                                          <p:val>
                                            <p:strVal val="#ppt_x"/>
                                          </p:val>
                                        </p:tav>
                                        <p:tav tm="100000">
                                          <p:val>
                                            <p:strVal val="#ppt_x"/>
                                          </p:val>
                                        </p:tav>
                                      </p:tavLst>
                                    </p:anim>
                                    <p:anim calcmode="lin" valueType="num">
                                      <p:cBhvr additive="base">
                                        <p:cTn id="64" dur="500" fill="hold"/>
                                        <p:tgtEl>
                                          <p:spTgt spid="226"/>
                                        </p:tgtEl>
                                        <p:attrNameLst>
                                          <p:attrName>ppt_y</p:attrName>
                                        </p:attrNameLst>
                                      </p:cBhvr>
                                      <p:tavLst>
                                        <p:tav tm="0">
                                          <p:val>
                                            <p:strVal val="1+#ppt_h/2"/>
                                          </p:val>
                                        </p:tav>
                                        <p:tav tm="100000">
                                          <p:val>
                                            <p:strVal val="#ppt_y"/>
                                          </p:val>
                                        </p:tav>
                                      </p:tavLst>
                                    </p:anim>
                                  </p:childTnLst>
                                </p:cTn>
                              </p:par>
                            </p:childTnLst>
                          </p:cTn>
                        </p:par>
                        <p:par>
                          <p:cTn id="65" fill="hold">
                            <p:stCondLst>
                              <p:cond delay="5500"/>
                            </p:stCondLst>
                            <p:childTnLst>
                              <p:par>
                                <p:cTn id="66" presetID="53" presetClass="entr" presetSubtype="16" fill="hold" nodeType="afterEffect">
                                  <p:stCondLst>
                                    <p:cond delay="0"/>
                                  </p:stCondLst>
                                  <p:childTnLst>
                                    <p:set>
                                      <p:cBhvr>
                                        <p:cTn id="67" dur="1" fill="hold">
                                          <p:stCondLst>
                                            <p:cond delay="0"/>
                                          </p:stCondLst>
                                        </p:cTn>
                                        <p:tgtEl>
                                          <p:spTgt spid="467"/>
                                        </p:tgtEl>
                                        <p:attrNameLst>
                                          <p:attrName>style.visibility</p:attrName>
                                        </p:attrNameLst>
                                      </p:cBhvr>
                                      <p:to>
                                        <p:strVal val="visible"/>
                                      </p:to>
                                    </p:set>
                                    <p:anim calcmode="lin" valueType="num">
                                      <p:cBhvr>
                                        <p:cTn id="68" dur="500" fill="hold"/>
                                        <p:tgtEl>
                                          <p:spTgt spid="467"/>
                                        </p:tgtEl>
                                        <p:attrNameLst>
                                          <p:attrName>ppt_w</p:attrName>
                                        </p:attrNameLst>
                                      </p:cBhvr>
                                      <p:tavLst>
                                        <p:tav tm="0">
                                          <p:val>
                                            <p:fltVal val="0"/>
                                          </p:val>
                                        </p:tav>
                                        <p:tav tm="100000">
                                          <p:val>
                                            <p:strVal val="#ppt_w"/>
                                          </p:val>
                                        </p:tav>
                                      </p:tavLst>
                                    </p:anim>
                                    <p:anim calcmode="lin" valueType="num">
                                      <p:cBhvr>
                                        <p:cTn id="69" dur="500" fill="hold"/>
                                        <p:tgtEl>
                                          <p:spTgt spid="467"/>
                                        </p:tgtEl>
                                        <p:attrNameLst>
                                          <p:attrName>ppt_h</p:attrName>
                                        </p:attrNameLst>
                                      </p:cBhvr>
                                      <p:tavLst>
                                        <p:tav tm="0">
                                          <p:val>
                                            <p:fltVal val="0"/>
                                          </p:val>
                                        </p:tav>
                                        <p:tav tm="100000">
                                          <p:val>
                                            <p:strVal val="#ppt_h"/>
                                          </p:val>
                                        </p:tav>
                                      </p:tavLst>
                                    </p:anim>
                                    <p:animEffect transition="in" filter="fade">
                                      <p:cBhvr>
                                        <p:cTn id="70" dur="500"/>
                                        <p:tgtEl>
                                          <p:spTgt spid="467"/>
                                        </p:tgtEl>
                                      </p:cBhvr>
                                    </p:animEffect>
                                  </p:childTnLst>
                                </p:cTn>
                              </p:par>
                            </p:childTnLst>
                          </p:cTn>
                        </p:par>
                        <p:par>
                          <p:cTn id="71" fill="hold">
                            <p:stCondLst>
                              <p:cond delay="6000"/>
                            </p:stCondLst>
                            <p:childTnLst>
                              <p:par>
                                <p:cTn id="72" presetID="2" presetClass="entr" presetSubtype="4" accel="50000" decel="50000" fill="hold" grpId="0" nodeType="afterEffect">
                                  <p:stCondLst>
                                    <p:cond delay="0"/>
                                  </p:stCondLst>
                                  <p:childTnLst>
                                    <p:set>
                                      <p:cBhvr>
                                        <p:cTn id="73" dur="1" fill="hold">
                                          <p:stCondLst>
                                            <p:cond delay="0"/>
                                          </p:stCondLst>
                                        </p:cTn>
                                        <p:tgtEl>
                                          <p:spTgt spid="227"/>
                                        </p:tgtEl>
                                        <p:attrNameLst>
                                          <p:attrName>style.visibility</p:attrName>
                                        </p:attrNameLst>
                                      </p:cBhvr>
                                      <p:to>
                                        <p:strVal val="visible"/>
                                      </p:to>
                                    </p:set>
                                    <p:anim calcmode="lin" valueType="num">
                                      <p:cBhvr additive="base">
                                        <p:cTn id="74" dur="500" fill="hold"/>
                                        <p:tgtEl>
                                          <p:spTgt spid="227"/>
                                        </p:tgtEl>
                                        <p:attrNameLst>
                                          <p:attrName>ppt_x</p:attrName>
                                        </p:attrNameLst>
                                      </p:cBhvr>
                                      <p:tavLst>
                                        <p:tav tm="0">
                                          <p:val>
                                            <p:strVal val="#ppt_x"/>
                                          </p:val>
                                        </p:tav>
                                        <p:tav tm="100000">
                                          <p:val>
                                            <p:strVal val="#ppt_x"/>
                                          </p:val>
                                        </p:tav>
                                      </p:tavLst>
                                    </p:anim>
                                    <p:anim calcmode="lin" valueType="num">
                                      <p:cBhvr additive="base">
                                        <p:cTn id="75" dur="500" fill="hold"/>
                                        <p:tgtEl>
                                          <p:spTgt spid="227"/>
                                        </p:tgtEl>
                                        <p:attrNameLst>
                                          <p:attrName>ppt_y</p:attrName>
                                        </p:attrNameLst>
                                      </p:cBhvr>
                                      <p:tavLst>
                                        <p:tav tm="0">
                                          <p:val>
                                            <p:strVal val="1+#ppt_h/2"/>
                                          </p:val>
                                        </p:tav>
                                        <p:tav tm="100000">
                                          <p:val>
                                            <p:strVal val="#ppt_y"/>
                                          </p:val>
                                        </p:tav>
                                      </p:tavLst>
                                    </p:anim>
                                  </p:childTnLst>
                                </p:cTn>
                              </p:par>
                            </p:childTnLst>
                          </p:cTn>
                        </p:par>
                        <p:par>
                          <p:cTn id="76" fill="hold">
                            <p:stCondLst>
                              <p:cond delay="6500"/>
                            </p:stCondLst>
                            <p:childTnLst>
                              <p:par>
                                <p:cTn id="77" presetID="2" presetClass="entr" presetSubtype="4" accel="50000" decel="50000" fill="hold" nodeType="afterEffect">
                                  <p:stCondLst>
                                    <p:cond delay="0"/>
                                  </p:stCondLst>
                                  <p:childTnLst>
                                    <p:set>
                                      <p:cBhvr>
                                        <p:cTn id="78" dur="1" fill="hold">
                                          <p:stCondLst>
                                            <p:cond delay="0"/>
                                          </p:stCondLst>
                                        </p:cTn>
                                        <p:tgtEl>
                                          <p:spTgt spid="198"/>
                                        </p:tgtEl>
                                        <p:attrNameLst>
                                          <p:attrName>style.visibility</p:attrName>
                                        </p:attrNameLst>
                                      </p:cBhvr>
                                      <p:to>
                                        <p:strVal val="visible"/>
                                      </p:to>
                                    </p:set>
                                    <p:anim calcmode="lin" valueType="num">
                                      <p:cBhvr additive="base">
                                        <p:cTn id="79" dur="500" fill="hold"/>
                                        <p:tgtEl>
                                          <p:spTgt spid="198"/>
                                        </p:tgtEl>
                                        <p:attrNameLst>
                                          <p:attrName>ppt_x</p:attrName>
                                        </p:attrNameLst>
                                      </p:cBhvr>
                                      <p:tavLst>
                                        <p:tav tm="0">
                                          <p:val>
                                            <p:strVal val="#ppt_x"/>
                                          </p:val>
                                        </p:tav>
                                        <p:tav tm="100000">
                                          <p:val>
                                            <p:strVal val="#ppt_x"/>
                                          </p:val>
                                        </p:tav>
                                      </p:tavLst>
                                    </p:anim>
                                    <p:anim calcmode="lin" valueType="num">
                                      <p:cBhvr additive="base">
                                        <p:cTn id="80" dur="500" fill="hold"/>
                                        <p:tgtEl>
                                          <p:spTgt spid="198"/>
                                        </p:tgtEl>
                                        <p:attrNameLst>
                                          <p:attrName>ppt_y</p:attrName>
                                        </p:attrNameLst>
                                      </p:cBhvr>
                                      <p:tavLst>
                                        <p:tav tm="0">
                                          <p:val>
                                            <p:strVal val="1+#ppt_h/2"/>
                                          </p:val>
                                        </p:tav>
                                        <p:tav tm="100000">
                                          <p:val>
                                            <p:strVal val="#ppt_y"/>
                                          </p:val>
                                        </p:tav>
                                      </p:tavLst>
                                    </p:anim>
                                  </p:childTnLst>
                                </p:cTn>
                              </p:par>
                            </p:childTnLst>
                          </p:cTn>
                        </p:par>
                        <p:par>
                          <p:cTn id="81" fill="hold">
                            <p:stCondLst>
                              <p:cond delay="7000"/>
                            </p:stCondLst>
                            <p:childTnLst>
                              <p:par>
                                <p:cTn id="82" presetID="2" presetClass="entr" presetSubtype="2" accel="50000" decel="50000" fill="hold" grpId="0" nodeType="afterEffect">
                                  <p:stCondLst>
                                    <p:cond delay="0"/>
                                  </p:stCondLst>
                                  <p:childTnLst>
                                    <p:set>
                                      <p:cBhvr>
                                        <p:cTn id="83" dur="1" fill="hold">
                                          <p:stCondLst>
                                            <p:cond delay="0"/>
                                          </p:stCondLst>
                                        </p:cTn>
                                        <p:tgtEl>
                                          <p:spTgt spid="455"/>
                                        </p:tgtEl>
                                        <p:attrNameLst>
                                          <p:attrName>style.visibility</p:attrName>
                                        </p:attrNameLst>
                                      </p:cBhvr>
                                      <p:to>
                                        <p:strVal val="visible"/>
                                      </p:to>
                                    </p:set>
                                    <p:anim calcmode="lin" valueType="num">
                                      <p:cBhvr additive="base">
                                        <p:cTn id="84" dur="500" fill="hold"/>
                                        <p:tgtEl>
                                          <p:spTgt spid="455"/>
                                        </p:tgtEl>
                                        <p:attrNameLst>
                                          <p:attrName>ppt_x</p:attrName>
                                        </p:attrNameLst>
                                      </p:cBhvr>
                                      <p:tavLst>
                                        <p:tav tm="0">
                                          <p:val>
                                            <p:strVal val="1+#ppt_w/2"/>
                                          </p:val>
                                        </p:tav>
                                        <p:tav tm="100000">
                                          <p:val>
                                            <p:strVal val="#ppt_x"/>
                                          </p:val>
                                        </p:tav>
                                      </p:tavLst>
                                    </p:anim>
                                    <p:anim calcmode="lin" valueType="num">
                                      <p:cBhvr additive="base">
                                        <p:cTn id="85" dur="500" fill="hold"/>
                                        <p:tgtEl>
                                          <p:spTgt spid="455"/>
                                        </p:tgtEl>
                                        <p:attrNameLst>
                                          <p:attrName>ppt_y</p:attrName>
                                        </p:attrNameLst>
                                      </p:cBhvr>
                                      <p:tavLst>
                                        <p:tav tm="0">
                                          <p:val>
                                            <p:strVal val="#ppt_y"/>
                                          </p:val>
                                        </p:tav>
                                        <p:tav tm="100000">
                                          <p:val>
                                            <p:strVal val="#ppt_y"/>
                                          </p:val>
                                        </p:tav>
                                      </p:tavLst>
                                    </p:anim>
                                  </p:childTnLst>
                                </p:cTn>
                              </p:par>
                            </p:childTnLst>
                          </p:cTn>
                        </p:par>
                        <p:par>
                          <p:cTn id="86" fill="hold">
                            <p:stCondLst>
                              <p:cond delay="7500"/>
                            </p:stCondLst>
                            <p:childTnLst>
                              <p:par>
                                <p:cTn id="87" presetID="2" presetClass="entr" presetSubtype="4" accel="50000" decel="50000" fill="hold" nodeType="afterEffect">
                                  <p:stCondLst>
                                    <p:cond delay="0"/>
                                  </p:stCondLst>
                                  <p:childTnLst>
                                    <p:set>
                                      <p:cBhvr>
                                        <p:cTn id="88" dur="1" fill="hold">
                                          <p:stCondLst>
                                            <p:cond delay="0"/>
                                          </p:stCondLst>
                                        </p:cTn>
                                        <p:tgtEl>
                                          <p:spTgt spid="256"/>
                                        </p:tgtEl>
                                        <p:attrNameLst>
                                          <p:attrName>style.visibility</p:attrName>
                                        </p:attrNameLst>
                                      </p:cBhvr>
                                      <p:to>
                                        <p:strVal val="visible"/>
                                      </p:to>
                                    </p:set>
                                    <p:anim calcmode="lin" valueType="num">
                                      <p:cBhvr additive="base">
                                        <p:cTn id="89" dur="500" fill="hold"/>
                                        <p:tgtEl>
                                          <p:spTgt spid="256"/>
                                        </p:tgtEl>
                                        <p:attrNameLst>
                                          <p:attrName>ppt_x</p:attrName>
                                        </p:attrNameLst>
                                      </p:cBhvr>
                                      <p:tavLst>
                                        <p:tav tm="0">
                                          <p:val>
                                            <p:strVal val="#ppt_x"/>
                                          </p:val>
                                        </p:tav>
                                        <p:tav tm="100000">
                                          <p:val>
                                            <p:strVal val="#ppt_x"/>
                                          </p:val>
                                        </p:tav>
                                      </p:tavLst>
                                    </p:anim>
                                    <p:anim calcmode="lin" valueType="num">
                                      <p:cBhvr additive="base">
                                        <p:cTn id="90" dur="500" fill="hold"/>
                                        <p:tgtEl>
                                          <p:spTgt spid="256"/>
                                        </p:tgtEl>
                                        <p:attrNameLst>
                                          <p:attrName>ppt_y</p:attrName>
                                        </p:attrNameLst>
                                      </p:cBhvr>
                                      <p:tavLst>
                                        <p:tav tm="0">
                                          <p:val>
                                            <p:strVal val="1+#ppt_h/2"/>
                                          </p:val>
                                        </p:tav>
                                        <p:tav tm="100000">
                                          <p:val>
                                            <p:strVal val="#ppt_y"/>
                                          </p:val>
                                        </p:tav>
                                      </p:tavLst>
                                    </p:anim>
                                  </p:childTnLst>
                                </p:cTn>
                              </p:par>
                            </p:childTnLst>
                          </p:cTn>
                        </p:par>
                        <p:par>
                          <p:cTn id="91" fill="hold">
                            <p:stCondLst>
                              <p:cond delay="8000"/>
                            </p:stCondLst>
                            <p:childTnLst>
                              <p:par>
                                <p:cTn id="92" presetID="2" presetClass="entr" presetSubtype="2" accel="50000" decel="50000" fill="hold" grpId="0" nodeType="afterEffect">
                                  <p:stCondLst>
                                    <p:cond delay="0"/>
                                  </p:stCondLst>
                                  <p:childTnLst>
                                    <p:set>
                                      <p:cBhvr>
                                        <p:cTn id="93" dur="1" fill="hold">
                                          <p:stCondLst>
                                            <p:cond delay="0"/>
                                          </p:stCondLst>
                                        </p:cTn>
                                        <p:tgtEl>
                                          <p:spTgt spid="456"/>
                                        </p:tgtEl>
                                        <p:attrNameLst>
                                          <p:attrName>style.visibility</p:attrName>
                                        </p:attrNameLst>
                                      </p:cBhvr>
                                      <p:to>
                                        <p:strVal val="visible"/>
                                      </p:to>
                                    </p:set>
                                    <p:anim calcmode="lin" valueType="num">
                                      <p:cBhvr additive="base">
                                        <p:cTn id="94" dur="500" fill="hold"/>
                                        <p:tgtEl>
                                          <p:spTgt spid="456"/>
                                        </p:tgtEl>
                                        <p:attrNameLst>
                                          <p:attrName>ppt_x</p:attrName>
                                        </p:attrNameLst>
                                      </p:cBhvr>
                                      <p:tavLst>
                                        <p:tav tm="0">
                                          <p:val>
                                            <p:strVal val="1+#ppt_w/2"/>
                                          </p:val>
                                        </p:tav>
                                        <p:tav tm="100000">
                                          <p:val>
                                            <p:strVal val="#ppt_x"/>
                                          </p:val>
                                        </p:tav>
                                      </p:tavLst>
                                    </p:anim>
                                    <p:anim calcmode="lin" valueType="num">
                                      <p:cBhvr additive="base">
                                        <p:cTn id="95" dur="500" fill="hold"/>
                                        <p:tgtEl>
                                          <p:spTgt spid="456"/>
                                        </p:tgtEl>
                                        <p:attrNameLst>
                                          <p:attrName>ppt_y</p:attrName>
                                        </p:attrNameLst>
                                      </p:cBhvr>
                                      <p:tavLst>
                                        <p:tav tm="0">
                                          <p:val>
                                            <p:strVal val="#ppt_y"/>
                                          </p:val>
                                        </p:tav>
                                        <p:tav tm="100000">
                                          <p:val>
                                            <p:strVal val="#ppt_y"/>
                                          </p:val>
                                        </p:tav>
                                      </p:tavLst>
                                    </p:anim>
                                  </p:childTnLst>
                                </p:cTn>
                              </p:par>
                            </p:childTnLst>
                          </p:cTn>
                        </p:par>
                        <p:par>
                          <p:cTn id="96" fill="hold">
                            <p:stCondLst>
                              <p:cond delay="8500"/>
                            </p:stCondLst>
                            <p:childTnLst>
                              <p:par>
                                <p:cTn id="97" presetID="2" presetClass="entr" presetSubtype="4" accel="50000" decel="50000" fill="hold" nodeType="afterEffect">
                                  <p:stCondLst>
                                    <p:cond delay="0"/>
                                  </p:stCondLst>
                                  <p:childTnLst>
                                    <p:set>
                                      <p:cBhvr>
                                        <p:cTn id="98" dur="1" fill="hold">
                                          <p:stCondLst>
                                            <p:cond delay="0"/>
                                          </p:stCondLst>
                                        </p:cTn>
                                        <p:tgtEl>
                                          <p:spTgt spid="212"/>
                                        </p:tgtEl>
                                        <p:attrNameLst>
                                          <p:attrName>style.visibility</p:attrName>
                                        </p:attrNameLst>
                                      </p:cBhvr>
                                      <p:to>
                                        <p:strVal val="visible"/>
                                      </p:to>
                                    </p:set>
                                    <p:anim calcmode="lin" valueType="num">
                                      <p:cBhvr additive="base">
                                        <p:cTn id="99" dur="500" fill="hold"/>
                                        <p:tgtEl>
                                          <p:spTgt spid="212"/>
                                        </p:tgtEl>
                                        <p:attrNameLst>
                                          <p:attrName>ppt_x</p:attrName>
                                        </p:attrNameLst>
                                      </p:cBhvr>
                                      <p:tavLst>
                                        <p:tav tm="0">
                                          <p:val>
                                            <p:strVal val="#ppt_x"/>
                                          </p:val>
                                        </p:tav>
                                        <p:tav tm="100000">
                                          <p:val>
                                            <p:strVal val="#ppt_x"/>
                                          </p:val>
                                        </p:tav>
                                      </p:tavLst>
                                    </p:anim>
                                    <p:anim calcmode="lin" valueType="num">
                                      <p:cBhvr additive="base">
                                        <p:cTn id="100" dur="500" fill="hold"/>
                                        <p:tgtEl>
                                          <p:spTgt spid="212"/>
                                        </p:tgtEl>
                                        <p:attrNameLst>
                                          <p:attrName>ppt_y</p:attrName>
                                        </p:attrNameLst>
                                      </p:cBhvr>
                                      <p:tavLst>
                                        <p:tav tm="0">
                                          <p:val>
                                            <p:strVal val="1+#ppt_h/2"/>
                                          </p:val>
                                        </p:tav>
                                        <p:tav tm="100000">
                                          <p:val>
                                            <p:strVal val="#ppt_y"/>
                                          </p:val>
                                        </p:tav>
                                      </p:tavLst>
                                    </p:anim>
                                  </p:childTnLst>
                                </p:cTn>
                              </p:par>
                            </p:childTnLst>
                          </p:cTn>
                        </p:par>
                        <p:par>
                          <p:cTn id="101" fill="hold">
                            <p:stCondLst>
                              <p:cond delay="9000"/>
                            </p:stCondLst>
                            <p:childTnLst>
                              <p:par>
                                <p:cTn id="102" presetID="2" presetClass="entr" presetSubtype="2" accel="50000" decel="50000" fill="hold" grpId="0" nodeType="afterEffect">
                                  <p:stCondLst>
                                    <p:cond delay="0"/>
                                  </p:stCondLst>
                                  <p:childTnLst>
                                    <p:set>
                                      <p:cBhvr>
                                        <p:cTn id="103" dur="1" fill="hold">
                                          <p:stCondLst>
                                            <p:cond delay="0"/>
                                          </p:stCondLst>
                                        </p:cTn>
                                        <p:tgtEl>
                                          <p:spTgt spid="457"/>
                                        </p:tgtEl>
                                        <p:attrNameLst>
                                          <p:attrName>style.visibility</p:attrName>
                                        </p:attrNameLst>
                                      </p:cBhvr>
                                      <p:to>
                                        <p:strVal val="visible"/>
                                      </p:to>
                                    </p:set>
                                    <p:anim calcmode="lin" valueType="num">
                                      <p:cBhvr additive="base">
                                        <p:cTn id="104" dur="500" fill="hold"/>
                                        <p:tgtEl>
                                          <p:spTgt spid="457"/>
                                        </p:tgtEl>
                                        <p:attrNameLst>
                                          <p:attrName>ppt_x</p:attrName>
                                        </p:attrNameLst>
                                      </p:cBhvr>
                                      <p:tavLst>
                                        <p:tav tm="0">
                                          <p:val>
                                            <p:strVal val="1+#ppt_w/2"/>
                                          </p:val>
                                        </p:tav>
                                        <p:tav tm="100000">
                                          <p:val>
                                            <p:strVal val="#ppt_x"/>
                                          </p:val>
                                        </p:tav>
                                      </p:tavLst>
                                    </p:anim>
                                    <p:anim calcmode="lin" valueType="num">
                                      <p:cBhvr additive="base">
                                        <p:cTn id="105" dur="500" fill="hold"/>
                                        <p:tgtEl>
                                          <p:spTgt spid="457"/>
                                        </p:tgtEl>
                                        <p:attrNameLst>
                                          <p:attrName>ppt_y</p:attrName>
                                        </p:attrNameLst>
                                      </p:cBhvr>
                                      <p:tavLst>
                                        <p:tav tm="0">
                                          <p:val>
                                            <p:strVal val="#ppt_y"/>
                                          </p:val>
                                        </p:tav>
                                        <p:tav tm="100000">
                                          <p:val>
                                            <p:strVal val="#ppt_y"/>
                                          </p:val>
                                        </p:tav>
                                      </p:tavLst>
                                    </p:anim>
                                  </p:childTnLst>
                                </p:cTn>
                              </p:par>
                            </p:childTnLst>
                          </p:cTn>
                        </p:par>
                        <p:par>
                          <p:cTn id="106" fill="hold">
                            <p:stCondLst>
                              <p:cond delay="9500"/>
                            </p:stCondLst>
                            <p:childTnLst>
                              <p:par>
                                <p:cTn id="107" presetID="2" presetClass="entr" presetSubtype="4" accel="50000" decel="50000" fill="hold" nodeType="afterEffect">
                                  <p:stCondLst>
                                    <p:cond delay="0"/>
                                  </p:stCondLst>
                                  <p:childTnLst>
                                    <p:set>
                                      <p:cBhvr>
                                        <p:cTn id="108" dur="1" fill="hold">
                                          <p:stCondLst>
                                            <p:cond delay="0"/>
                                          </p:stCondLst>
                                        </p:cTn>
                                        <p:tgtEl>
                                          <p:spTgt spid="244"/>
                                        </p:tgtEl>
                                        <p:attrNameLst>
                                          <p:attrName>style.visibility</p:attrName>
                                        </p:attrNameLst>
                                      </p:cBhvr>
                                      <p:to>
                                        <p:strVal val="visible"/>
                                      </p:to>
                                    </p:set>
                                    <p:anim calcmode="lin" valueType="num">
                                      <p:cBhvr additive="base">
                                        <p:cTn id="109" dur="500" fill="hold"/>
                                        <p:tgtEl>
                                          <p:spTgt spid="244"/>
                                        </p:tgtEl>
                                        <p:attrNameLst>
                                          <p:attrName>ppt_x</p:attrName>
                                        </p:attrNameLst>
                                      </p:cBhvr>
                                      <p:tavLst>
                                        <p:tav tm="0">
                                          <p:val>
                                            <p:strVal val="#ppt_x"/>
                                          </p:val>
                                        </p:tav>
                                        <p:tav tm="100000">
                                          <p:val>
                                            <p:strVal val="#ppt_x"/>
                                          </p:val>
                                        </p:tav>
                                      </p:tavLst>
                                    </p:anim>
                                    <p:anim calcmode="lin" valueType="num">
                                      <p:cBhvr additive="base">
                                        <p:cTn id="110" dur="500" fill="hold"/>
                                        <p:tgtEl>
                                          <p:spTgt spid="244"/>
                                        </p:tgtEl>
                                        <p:attrNameLst>
                                          <p:attrName>ppt_y</p:attrName>
                                        </p:attrNameLst>
                                      </p:cBhvr>
                                      <p:tavLst>
                                        <p:tav tm="0">
                                          <p:val>
                                            <p:strVal val="1+#ppt_h/2"/>
                                          </p:val>
                                        </p:tav>
                                        <p:tav tm="100000">
                                          <p:val>
                                            <p:strVal val="#ppt_y"/>
                                          </p:val>
                                        </p:tav>
                                      </p:tavLst>
                                    </p:anim>
                                  </p:childTnLst>
                                </p:cTn>
                              </p:par>
                            </p:childTnLst>
                          </p:cTn>
                        </p:par>
                        <p:par>
                          <p:cTn id="111" fill="hold">
                            <p:stCondLst>
                              <p:cond delay="10000"/>
                            </p:stCondLst>
                            <p:childTnLst>
                              <p:par>
                                <p:cTn id="112" presetID="2" presetClass="entr" presetSubtype="2" accel="50000" decel="50000" fill="hold" grpId="0" nodeType="afterEffect">
                                  <p:stCondLst>
                                    <p:cond delay="0"/>
                                  </p:stCondLst>
                                  <p:childTnLst>
                                    <p:set>
                                      <p:cBhvr>
                                        <p:cTn id="113" dur="1" fill="hold">
                                          <p:stCondLst>
                                            <p:cond delay="0"/>
                                          </p:stCondLst>
                                        </p:cTn>
                                        <p:tgtEl>
                                          <p:spTgt spid="458"/>
                                        </p:tgtEl>
                                        <p:attrNameLst>
                                          <p:attrName>style.visibility</p:attrName>
                                        </p:attrNameLst>
                                      </p:cBhvr>
                                      <p:to>
                                        <p:strVal val="visible"/>
                                      </p:to>
                                    </p:set>
                                    <p:anim calcmode="lin" valueType="num">
                                      <p:cBhvr additive="base">
                                        <p:cTn id="114" dur="500" fill="hold"/>
                                        <p:tgtEl>
                                          <p:spTgt spid="458"/>
                                        </p:tgtEl>
                                        <p:attrNameLst>
                                          <p:attrName>ppt_x</p:attrName>
                                        </p:attrNameLst>
                                      </p:cBhvr>
                                      <p:tavLst>
                                        <p:tav tm="0">
                                          <p:val>
                                            <p:strVal val="1+#ppt_w/2"/>
                                          </p:val>
                                        </p:tav>
                                        <p:tav tm="100000">
                                          <p:val>
                                            <p:strVal val="#ppt_x"/>
                                          </p:val>
                                        </p:tav>
                                      </p:tavLst>
                                    </p:anim>
                                    <p:anim calcmode="lin" valueType="num">
                                      <p:cBhvr additive="base">
                                        <p:cTn id="115" dur="500" fill="hold"/>
                                        <p:tgtEl>
                                          <p:spTgt spid="458"/>
                                        </p:tgtEl>
                                        <p:attrNameLst>
                                          <p:attrName>ppt_y</p:attrName>
                                        </p:attrNameLst>
                                      </p:cBhvr>
                                      <p:tavLst>
                                        <p:tav tm="0">
                                          <p:val>
                                            <p:strVal val="#ppt_y"/>
                                          </p:val>
                                        </p:tav>
                                        <p:tav tm="100000">
                                          <p:val>
                                            <p:strVal val="#ppt_y"/>
                                          </p:val>
                                        </p:tav>
                                      </p:tavLst>
                                    </p:anim>
                                  </p:childTnLst>
                                </p:cTn>
                              </p:par>
                            </p:childTnLst>
                          </p:cTn>
                        </p:par>
                        <p:par>
                          <p:cTn id="116" fill="hold">
                            <p:stCondLst>
                              <p:cond delay="10500"/>
                            </p:stCondLst>
                            <p:childTnLst>
                              <p:par>
                                <p:cTn id="117" presetID="2" presetClass="entr" presetSubtype="4" accel="50000" decel="50000" fill="hold" nodeType="afterEffect">
                                  <p:stCondLst>
                                    <p:cond delay="0"/>
                                  </p:stCondLst>
                                  <p:childTnLst>
                                    <p:set>
                                      <p:cBhvr>
                                        <p:cTn id="118" dur="1" fill="hold">
                                          <p:stCondLst>
                                            <p:cond delay="0"/>
                                          </p:stCondLst>
                                        </p:cTn>
                                        <p:tgtEl>
                                          <p:spTgt spid="218"/>
                                        </p:tgtEl>
                                        <p:attrNameLst>
                                          <p:attrName>style.visibility</p:attrName>
                                        </p:attrNameLst>
                                      </p:cBhvr>
                                      <p:to>
                                        <p:strVal val="visible"/>
                                      </p:to>
                                    </p:set>
                                    <p:anim calcmode="lin" valueType="num">
                                      <p:cBhvr additive="base">
                                        <p:cTn id="119" dur="500" fill="hold"/>
                                        <p:tgtEl>
                                          <p:spTgt spid="218"/>
                                        </p:tgtEl>
                                        <p:attrNameLst>
                                          <p:attrName>ppt_x</p:attrName>
                                        </p:attrNameLst>
                                      </p:cBhvr>
                                      <p:tavLst>
                                        <p:tav tm="0">
                                          <p:val>
                                            <p:strVal val="#ppt_x"/>
                                          </p:val>
                                        </p:tav>
                                        <p:tav tm="100000">
                                          <p:val>
                                            <p:strVal val="#ppt_x"/>
                                          </p:val>
                                        </p:tav>
                                      </p:tavLst>
                                    </p:anim>
                                    <p:anim calcmode="lin" valueType="num">
                                      <p:cBhvr additive="base">
                                        <p:cTn id="120" dur="500" fill="hold"/>
                                        <p:tgtEl>
                                          <p:spTgt spid="218"/>
                                        </p:tgtEl>
                                        <p:attrNameLst>
                                          <p:attrName>ppt_y</p:attrName>
                                        </p:attrNameLst>
                                      </p:cBhvr>
                                      <p:tavLst>
                                        <p:tav tm="0">
                                          <p:val>
                                            <p:strVal val="1+#ppt_h/2"/>
                                          </p:val>
                                        </p:tav>
                                        <p:tav tm="100000">
                                          <p:val>
                                            <p:strVal val="#ppt_y"/>
                                          </p:val>
                                        </p:tav>
                                      </p:tavLst>
                                    </p:anim>
                                  </p:childTnLst>
                                </p:cTn>
                              </p:par>
                            </p:childTnLst>
                          </p:cTn>
                        </p:par>
                        <p:par>
                          <p:cTn id="121" fill="hold">
                            <p:stCondLst>
                              <p:cond delay="11000"/>
                            </p:stCondLst>
                            <p:childTnLst>
                              <p:par>
                                <p:cTn id="122" presetID="2" presetClass="entr" presetSubtype="2" accel="50000" decel="50000" fill="hold" grpId="0" nodeType="afterEffect">
                                  <p:stCondLst>
                                    <p:cond delay="0"/>
                                  </p:stCondLst>
                                  <p:childTnLst>
                                    <p:set>
                                      <p:cBhvr>
                                        <p:cTn id="123" dur="1" fill="hold">
                                          <p:stCondLst>
                                            <p:cond delay="0"/>
                                          </p:stCondLst>
                                        </p:cTn>
                                        <p:tgtEl>
                                          <p:spTgt spid="459"/>
                                        </p:tgtEl>
                                        <p:attrNameLst>
                                          <p:attrName>style.visibility</p:attrName>
                                        </p:attrNameLst>
                                      </p:cBhvr>
                                      <p:to>
                                        <p:strVal val="visible"/>
                                      </p:to>
                                    </p:set>
                                    <p:anim calcmode="lin" valueType="num">
                                      <p:cBhvr additive="base">
                                        <p:cTn id="124" dur="500" fill="hold"/>
                                        <p:tgtEl>
                                          <p:spTgt spid="459"/>
                                        </p:tgtEl>
                                        <p:attrNameLst>
                                          <p:attrName>ppt_x</p:attrName>
                                        </p:attrNameLst>
                                      </p:cBhvr>
                                      <p:tavLst>
                                        <p:tav tm="0">
                                          <p:val>
                                            <p:strVal val="1+#ppt_w/2"/>
                                          </p:val>
                                        </p:tav>
                                        <p:tav tm="100000">
                                          <p:val>
                                            <p:strVal val="#ppt_x"/>
                                          </p:val>
                                        </p:tav>
                                      </p:tavLst>
                                    </p:anim>
                                    <p:anim calcmode="lin" valueType="num">
                                      <p:cBhvr additive="base">
                                        <p:cTn id="125" dur="500" fill="hold"/>
                                        <p:tgtEl>
                                          <p:spTgt spid="459"/>
                                        </p:tgtEl>
                                        <p:attrNameLst>
                                          <p:attrName>ppt_y</p:attrName>
                                        </p:attrNameLst>
                                      </p:cBhvr>
                                      <p:tavLst>
                                        <p:tav tm="0">
                                          <p:val>
                                            <p:strVal val="#ppt_y"/>
                                          </p:val>
                                        </p:tav>
                                        <p:tav tm="100000">
                                          <p:val>
                                            <p:strVal val="#ppt_y"/>
                                          </p:val>
                                        </p:tav>
                                      </p:tavLst>
                                    </p:anim>
                                  </p:childTnLst>
                                </p:cTn>
                              </p:par>
                            </p:childTnLst>
                          </p:cTn>
                        </p:par>
                        <p:par>
                          <p:cTn id="126" fill="hold">
                            <p:stCondLst>
                              <p:cond delay="11500"/>
                            </p:stCondLst>
                            <p:childTnLst>
                              <p:par>
                                <p:cTn id="127" presetID="2" presetClass="entr" presetSubtype="4" accel="50000" decel="50000" fill="hold" nodeType="afterEffect">
                                  <p:stCondLst>
                                    <p:cond delay="0"/>
                                  </p:stCondLst>
                                  <p:childTnLst>
                                    <p:set>
                                      <p:cBhvr>
                                        <p:cTn id="128" dur="1" fill="hold">
                                          <p:stCondLst>
                                            <p:cond delay="0"/>
                                          </p:stCondLst>
                                        </p:cTn>
                                        <p:tgtEl>
                                          <p:spTgt spid="260"/>
                                        </p:tgtEl>
                                        <p:attrNameLst>
                                          <p:attrName>style.visibility</p:attrName>
                                        </p:attrNameLst>
                                      </p:cBhvr>
                                      <p:to>
                                        <p:strVal val="visible"/>
                                      </p:to>
                                    </p:set>
                                    <p:anim calcmode="lin" valueType="num">
                                      <p:cBhvr additive="base">
                                        <p:cTn id="129" dur="500" fill="hold"/>
                                        <p:tgtEl>
                                          <p:spTgt spid="260"/>
                                        </p:tgtEl>
                                        <p:attrNameLst>
                                          <p:attrName>ppt_x</p:attrName>
                                        </p:attrNameLst>
                                      </p:cBhvr>
                                      <p:tavLst>
                                        <p:tav tm="0">
                                          <p:val>
                                            <p:strVal val="#ppt_x"/>
                                          </p:val>
                                        </p:tav>
                                        <p:tav tm="100000">
                                          <p:val>
                                            <p:strVal val="#ppt_x"/>
                                          </p:val>
                                        </p:tav>
                                      </p:tavLst>
                                    </p:anim>
                                    <p:anim calcmode="lin" valueType="num">
                                      <p:cBhvr additive="base">
                                        <p:cTn id="130" dur="500" fill="hold"/>
                                        <p:tgtEl>
                                          <p:spTgt spid="260"/>
                                        </p:tgtEl>
                                        <p:attrNameLst>
                                          <p:attrName>ppt_y</p:attrName>
                                        </p:attrNameLst>
                                      </p:cBhvr>
                                      <p:tavLst>
                                        <p:tav tm="0">
                                          <p:val>
                                            <p:strVal val="1+#ppt_h/2"/>
                                          </p:val>
                                        </p:tav>
                                        <p:tav tm="100000">
                                          <p:val>
                                            <p:strVal val="#ppt_y"/>
                                          </p:val>
                                        </p:tav>
                                      </p:tavLst>
                                    </p:anim>
                                  </p:childTnLst>
                                </p:cTn>
                              </p:par>
                            </p:childTnLst>
                          </p:cTn>
                        </p:par>
                        <p:par>
                          <p:cTn id="131" fill="hold">
                            <p:stCondLst>
                              <p:cond delay="12000"/>
                            </p:stCondLst>
                            <p:childTnLst>
                              <p:par>
                                <p:cTn id="132" presetID="2" presetClass="entr" presetSubtype="2" accel="50000" decel="50000" fill="hold" grpId="0" nodeType="afterEffect">
                                  <p:stCondLst>
                                    <p:cond delay="0"/>
                                  </p:stCondLst>
                                  <p:childTnLst>
                                    <p:set>
                                      <p:cBhvr>
                                        <p:cTn id="133" dur="1" fill="hold">
                                          <p:stCondLst>
                                            <p:cond delay="0"/>
                                          </p:stCondLst>
                                        </p:cTn>
                                        <p:tgtEl>
                                          <p:spTgt spid="460"/>
                                        </p:tgtEl>
                                        <p:attrNameLst>
                                          <p:attrName>style.visibility</p:attrName>
                                        </p:attrNameLst>
                                      </p:cBhvr>
                                      <p:to>
                                        <p:strVal val="visible"/>
                                      </p:to>
                                    </p:set>
                                    <p:anim calcmode="lin" valueType="num">
                                      <p:cBhvr additive="base">
                                        <p:cTn id="134" dur="500" fill="hold"/>
                                        <p:tgtEl>
                                          <p:spTgt spid="460"/>
                                        </p:tgtEl>
                                        <p:attrNameLst>
                                          <p:attrName>ppt_x</p:attrName>
                                        </p:attrNameLst>
                                      </p:cBhvr>
                                      <p:tavLst>
                                        <p:tav tm="0">
                                          <p:val>
                                            <p:strVal val="1+#ppt_w/2"/>
                                          </p:val>
                                        </p:tav>
                                        <p:tav tm="100000">
                                          <p:val>
                                            <p:strVal val="#ppt_x"/>
                                          </p:val>
                                        </p:tav>
                                      </p:tavLst>
                                    </p:anim>
                                    <p:anim calcmode="lin" valueType="num">
                                      <p:cBhvr additive="base">
                                        <p:cTn id="135" dur="500" fill="hold"/>
                                        <p:tgtEl>
                                          <p:spTgt spid="460"/>
                                        </p:tgtEl>
                                        <p:attrNameLst>
                                          <p:attrName>ppt_y</p:attrName>
                                        </p:attrNameLst>
                                      </p:cBhvr>
                                      <p:tavLst>
                                        <p:tav tm="0">
                                          <p:val>
                                            <p:strVal val="#ppt_y"/>
                                          </p:val>
                                        </p:tav>
                                        <p:tav tm="100000">
                                          <p:val>
                                            <p:strVal val="#ppt_y"/>
                                          </p:val>
                                        </p:tav>
                                      </p:tavLst>
                                    </p:anim>
                                  </p:childTnLst>
                                </p:cTn>
                              </p:par>
                            </p:childTnLst>
                          </p:cTn>
                        </p:par>
                        <p:par>
                          <p:cTn id="136" fill="hold">
                            <p:stCondLst>
                              <p:cond delay="12500"/>
                            </p:stCondLst>
                            <p:childTnLst>
                              <p:par>
                                <p:cTn id="137" presetID="13" presetClass="entr" presetSubtype="16" fill="hold" nodeType="afterEffect">
                                  <p:stCondLst>
                                    <p:cond delay="0"/>
                                  </p:stCondLst>
                                  <p:childTnLst>
                                    <p:set>
                                      <p:cBhvr>
                                        <p:cTn id="138" dur="1" fill="hold">
                                          <p:stCondLst>
                                            <p:cond delay="0"/>
                                          </p:stCondLst>
                                        </p:cTn>
                                        <p:tgtEl>
                                          <p:spTgt spid="469"/>
                                        </p:tgtEl>
                                        <p:attrNameLst>
                                          <p:attrName>style.visibility</p:attrName>
                                        </p:attrNameLst>
                                      </p:cBhvr>
                                      <p:to>
                                        <p:strVal val="visible"/>
                                      </p:to>
                                    </p:set>
                                    <p:animEffect transition="in" filter="plus(in)">
                                      <p:cBhvr>
                                        <p:cTn id="139" dur="500"/>
                                        <p:tgtEl>
                                          <p:spTgt spid="469"/>
                                        </p:tgtEl>
                                      </p:cBhvr>
                                    </p:animEffect>
                                  </p:childTnLst>
                                </p:cTn>
                              </p:par>
                            </p:childTnLst>
                          </p:cTn>
                        </p:par>
                        <p:par>
                          <p:cTn id="140" fill="hold">
                            <p:stCondLst>
                              <p:cond delay="13000"/>
                            </p:stCondLst>
                            <p:childTnLst>
                              <p:par>
                                <p:cTn id="141" presetID="10" presetClass="entr" presetSubtype="0" fill="hold" grpId="0" nodeType="afterEffect">
                                  <p:stCondLst>
                                    <p:cond delay="0"/>
                                  </p:stCondLst>
                                  <p:childTnLst>
                                    <p:set>
                                      <p:cBhvr>
                                        <p:cTn id="142" dur="1" fill="hold">
                                          <p:stCondLst>
                                            <p:cond delay="0"/>
                                          </p:stCondLst>
                                        </p:cTn>
                                        <p:tgtEl>
                                          <p:spTgt spid="468"/>
                                        </p:tgtEl>
                                        <p:attrNameLst>
                                          <p:attrName>style.visibility</p:attrName>
                                        </p:attrNameLst>
                                      </p:cBhvr>
                                      <p:to>
                                        <p:strVal val="visible"/>
                                      </p:to>
                                    </p:set>
                                    <p:animEffect transition="in" filter="fade">
                                      <p:cBhvr>
                                        <p:cTn id="143" dur="500"/>
                                        <p:tgtEl>
                                          <p:spTgt spid="46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2" grpId="0"/>
      <p:bldP spid="223" grpId="0"/>
      <p:bldP spid="224" grpId="0"/>
      <p:bldP spid="225" grpId="0"/>
      <p:bldP spid="226" grpId="0"/>
      <p:bldP spid="227" grpId="0"/>
      <p:bldP spid="455" grpId="0"/>
      <p:bldP spid="456" grpId="0"/>
      <p:bldP spid="457" grpId="0"/>
      <p:bldP spid="458" grpId="0"/>
      <p:bldP spid="459" grpId="0"/>
      <p:bldP spid="460" grpId="0"/>
      <p:bldP spid="468"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 name="Oval 104"/>
          <p:cNvSpPr/>
          <p:nvPr/>
        </p:nvSpPr>
        <p:spPr>
          <a:xfrm>
            <a:off x="780067" y="1661870"/>
            <a:ext cx="2699799" cy="2699798"/>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106" name="Oval 105"/>
          <p:cNvSpPr/>
          <p:nvPr/>
        </p:nvSpPr>
        <p:spPr>
          <a:xfrm>
            <a:off x="2099154" y="4002978"/>
            <a:ext cx="757838" cy="757838"/>
          </a:xfrm>
          <a:prstGeom prst="ellipse">
            <a:avLst/>
          </a:prstGeom>
          <a:solidFill>
            <a:schemeClr val="accent2"/>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107" name="Oval 106"/>
          <p:cNvSpPr/>
          <p:nvPr/>
        </p:nvSpPr>
        <p:spPr>
          <a:xfrm>
            <a:off x="2741516" y="3449285"/>
            <a:ext cx="986437" cy="986437"/>
          </a:xfrm>
          <a:prstGeom prst="ellipse">
            <a:avLst/>
          </a:prstGeom>
          <a:solidFill>
            <a:schemeClr val="accent3"/>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108" name="Oval 107"/>
          <p:cNvSpPr/>
          <p:nvPr/>
        </p:nvSpPr>
        <p:spPr>
          <a:xfrm>
            <a:off x="3036669" y="2386888"/>
            <a:ext cx="1132082" cy="1132081"/>
          </a:xfrm>
          <a:prstGeom prst="ellipse">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109" name="Oval 108"/>
          <p:cNvSpPr/>
          <p:nvPr/>
        </p:nvSpPr>
        <p:spPr>
          <a:xfrm>
            <a:off x="2364614" y="1090998"/>
            <a:ext cx="1420946" cy="1420945"/>
          </a:xfrm>
          <a:prstGeom prst="ellipse">
            <a:avLst/>
          </a:prstGeom>
          <a:solidFill>
            <a:schemeClr val="accent6"/>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grpSp>
        <p:nvGrpSpPr>
          <p:cNvPr id="76" name="Group 75"/>
          <p:cNvGrpSpPr/>
          <p:nvPr/>
        </p:nvGrpSpPr>
        <p:grpSpPr>
          <a:xfrm>
            <a:off x="3094810" y="3548843"/>
            <a:ext cx="288035" cy="808357"/>
            <a:chOff x="7494588" y="1292225"/>
            <a:chExt cx="295275" cy="828675"/>
          </a:xfrm>
          <a:solidFill>
            <a:schemeClr val="bg1"/>
          </a:solidFill>
        </p:grpSpPr>
        <p:sp>
          <p:nvSpPr>
            <p:cNvPr id="77" name="Freeform 5"/>
            <p:cNvSpPr>
              <a:spLocks noEditPoints="1"/>
            </p:cNvSpPr>
            <p:nvPr/>
          </p:nvSpPr>
          <p:spPr bwMode="auto">
            <a:xfrm>
              <a:off x="7524750" y="1292225"/>
              <a:ext cx="101600" cy="384175"/>
            </a:xfrm>
            <a:custGeom>
              <a:avLst/>
              <a:gdLst/>
              <a:ahLst/>
              <a:cxnLst>
                <a:cxn ang="0">
                  <a:pos x="16" y="35"/>
                </a:cxn>
                <a:cxn ang="0">
                  <a:pos x="13" y="24"/>
                </a:cxn>
                <a:cxn ang="0">
                  <a:pos x="11" y="19"/>
                </a:cxn>
                <a:cxn ang="0">
                  <a:pos x="16" y="16"/>
                </a:cxn>
                <a:cxn ang="0">
                  <a:pos x="24" y="35"/>
                </a:cxn>
                <a:cxn ang="0">
                  <a:pos x="24" y="210"/>
                </a:cxn>
                <a:cxn ang="0">
                  <a:pos x="56" y="210"/>
                </a:cxn>
                <a:cxn ang="0">
                  <a:pos x="56" y="29"/>
                </a:cxn>
                <a:cxn ang="0">
                  <a:pos x="56" y="23"/>
                </a:cxn>
                <a:cxn ang="0">
                  <a:pos x="28" y="0"/>
                </a:cxn>
                <a:cxn ang="0">
                  <a:pos x="0" y="29"/>
                </a:cxn>
                <a:cxn ang="0">
                  <a:pos x="0" y="210"/>
                </a:cxn>
                <a:cxn ang="0">
                  <a:pos x="16" y="210"/>
                </a:cxn>
                <a:cxn ang="0">
                  <a:pos x="16" y="35"/>
                </a:cxn>
                <a:cxn ang="0">
                  <a:pos x="16" y="35"/>
                </a:cxn>
                <a:cxn ang="0">
                  <a:pos x="16" y="35"/>
                </a:cxn>
              </a:cxnLst>
              <a:rect l="0" t="0" r="r" b="b"/>
              <a:pathLst>
                <a:path w="56" h="210">
                  <a:moveTo>
                    <a:pt x="16" y="35"/>
                  </a:moveTo>
                  <a:cubicBezTo>
                    <a:pt x="16" y="26"/>
                    <a:pt x="13" y="24"/>
                    <a:pt x="13" y="24"/>
                  </a:cubicBezTo>
                  <a:cubicBezTo>
                    <a:pt x="11" y="23"/>
                    <a:pt x="10" y="21"/>
                    <a:pt x="11" y="19"/>
                  </a:cubicBezTo>
                  <a:cubicBezTo>
                    <a:pt x="11" y="17"/>
                    <a:pt x="14" y="16"/>
                    <a:pt x="16" y="16"/>
                  </a:cubicBezTo>
                  <a:cubicBezTo>
                    <a:pt x="17" y="17"/>
                    <a:pt x="24" y="20"/>
                    <a:pt x="24" y="35"/>
                  </a:cubicBezTo>
                  <a:cubicBezTo>
                    <a:pt x="24" y="210"/>
                    <a:pt x="24" y="210"/>
                    <a:pt x="24" y="210"/>
                  </a:cubicBezTo>
                  <a:cubicBezTo>
                    <a:pt x="56" y="210"/>
                    <a:pt x="56" y="210"/>
                    <a:pt x="56" y="210"/>
                  </a:cubicBezTo>
                  <a:cubicBezTo>
                    <a:pt x="56" y="29"/>
                    <a:pt x="56" y="29"/>
                    <a:pt x="56" y="29"/>
                  </a:cubicBezTo>
                  <a:cubicBezTo>
                    <a:pt x="56" y="27"/>
                    <a:pt x="56" y="25"/>
                    <a:pt x="56" y="23"/>
                  </a:cubicBezTo>
                  <a:cubicBezTo>
                    <a:pt x="53" y="10"/>
                    <a:pt x="42" y="0"/>
                    <a:pt x="28" y="0"/>
                  </a:cubicBezTo>
                  <a:cubicBezTo>
                    <a:pt x="12" y="0"/>
                    <a:pt x="0" y="12"/>
                    <a:pt x="0" y="29"/>
                  </a:cubicBezTo>
                  <a:cubicBezTo>
                    <a:pt x="0" y="210"/>
                    <a:pt x="0" y="210"/>
                    <a:pt x="0" y="210"/>
                  </a:cubicBezTo>
                  <a:cubicBezTo>
                    <a:pt x="16" y="210"/>
                    <a:pt x="16" y="210"/>
                    <a:pt x="16" y="210"/>
                  </a:cubicBezTo>
                  <a:lnTo>
                    <a:pt x="16" y="35"/>
                  </a:lnTo>
                  <a:close/>
                  <a:moveTo>
                    <a:pt x="16" y="35"/>
                  </a:moveTo>
                  <a:cubicBezTo>
                    <a:pt x="16" y="35"/>
                    <a:pt x="16" y="35"/>
                    <a:pt x="16" y="35"/>
                  </a:cubicBezTo>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78" name="Freeform 6"/>
            <p:cNvSpPr>
              <a:spLocks noEditPoints="1"/>
            </p:cNvSpPr>
            <p:nvPr/>
          </p:nvSpPr>
          <p:spPr bwMode="auto">
            <a:xfrm>
              <a:off x="7658100" y="1293813"/>
              <a:ext cx="101600" cy="382588"/>
            </a:xfrm>
            <a:custGeom>
              <a:avLst/>
              <a:gdLst/>
              <a:ahLst/>
              <a:cxnLst>
                <a:cxn ang="0">
                  <a:pos x="32" y="34"/>
                </a:cxn>
                <a:cxn ang="0">
                  <a:pos x="40" y="16"/>
                </a:cxn>
                <a:cxn ang="0">
                  <a:pos x="46" y="18"/>
                </a:cxn>
                <a:cxn ang="0">
                  <a:pos x="43" y="24"/>
                </a:cxn>
                <a:cxn ang="0">
                  <a:pos x="40" y="34"/>
                </a:cxn>
                <a:cxn ang="0">
                  <a:pos x="40" y="209"/>
                </a:cxn>
                <a:cxn ang="0">
                  <a:pos x="56" y="209"/>
                </a:cxn>
                <a:cxn ang="0">
                  <a:pos x="56" y="32"/>
                </a:cxn>
                <a:cxn ang="0">
                  <a:pos x="26" y="0"/>
                </a:cxn>
                <a:cxn ang="0">
                  <a:pos x="0" y="28"/>
                </a:cxn>
                <a:cxn ang="0">
                  <a:pos x="0" y="209"/>
                </a:cxn>
                <a:cxn ang="0">
                  <a:pos x="32" y="209"/>
                </a:cxn>
                <a:cxn ang="0">
                  <a:pos x="32" y="34"/>
                </a:cxn>
                <a:cxn ang="0">
                  <a:pos x="32" y="34"/>
                </a:cxn>
                <a:cxn ang="0">
                  <a:pos x="32" y="34"/>
                </a:cxn>
              </a:cxnLst>
              <a:rect l="0" t="0" r="r" b="b"/>
              <a:pathLst>
                <a:path w="56" h="209">
                  <a:moveTo>
                    <a:pt x="32" y="34"/>
                  </a:moveTo>
                  <a:cubicBezTo>
                    <a:pt x="32" y="19"/>
                    <a:pt x="40" y="16"/>
                    <a:pt x="40" y="16"/>
                  </a:cubicBezTo>
                  <a:cubicBezTo>
                    <a:pt x="42" y="15"/>
                    <a:pt x="45" y="16"/>
                    <a:pt x="46" y="18"/>
                  </a:cubicBezTo>
                  <a:cubicBezTo>
                    <a:pt x="46" y="20"/>
                    <a:pt x="45" y="23"/>
                    <a:pt x="43" y="24"/>
                  </a:cubicBezTo>
                  <a:cubicBezTo>
                    <a:pt x="43" y="24"/>
                    <a:pt x="40" y="26"/>
                    <a:pt x="40" y="34"/>
                  </a:cubicBezTo>
                  <a:cubicBezTo>
                    <a:pt x="40" y="209"/>
                    <a:pt x="40" y="209"/>
                    <a:pt x="40" y="209"/>
                  </a:cubicBezTo>
                  <a:cubicBezTo>
                    <a:pt x="56" y="209"/>
                    <a:pt x="56" y="209"/>
                    <a:pt x="56" y="209"/>
                  </a:cubicBezTo>
                  <a:cubicBezTo>
                    <a:pt x="56" y="32"/>
                    <a:pt x="56" y="32"/>
                    <a:pt x="56" y="32"/>
                  </a:cubicBezTo>
                  <a:cubicBezTo>
                    <a:pt x="56" y="15"/>
                    <a:pt x="43" y="1"/>
                    <a:pt x="26" y="0"/>
                  </a:cubicBezTo>
                  <a:cubicBezTo>
                    <a:pt x="11" y="1"/>
                    <a:pt x="0" y="13"/>
                    <a:pt x="0" y="28"/>
                  </a:cubicBezTo>
                  <a:cubicBezTo>
                    <a:pt x="0" y="209"/>
                    <a:pt x="0" y="209"/>
                    <a:pt x="0" y="209"/>
                  </a:cubicBezTo>
                  <a:cubicBezTo>
                    <a:pt x="32" y="209"/>
                    <a:pt x="32" y="209"/>
                    <a:pt x="32" y="209"/>
                  </a:cubicBezTo>
                  <a:lnTo>
                    <a:pt x="32" y="34"/>
                  </a:lnTo>
                  <a:close/>
                  <a:moveTo>
                    <a:pt x="32" y="34"/>
                  </a:moveTo>
                  <a:cubicBezTo>
                    <a:pt x="32" y="34"/>
                    <a:pt x="32" y="34"/>
                    <a:pt x="32" y="34"/>
                  </a:cubicBezTo>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79" name="Freeform 7"/>
            <p:cNvSpPr>
              <a:spLocks noEditPoints="1"/>
            </p:cNvSpPr>
            <p:nvPr/>
          </p:nvSpPr>
          <p:spPr bwMode="auto">
            <a:xfrm>
              <a:off x="7494588" y="1692275"/>
              <a:ext cx="295275" cy="236538"/>
            </a:xfrm>
            <a:custGeom>
              <a:avLst/>
              <a:gdLst/>
              <a:ahLst/>
              <a:cxnLst>
                <a:cxn ang="0">
                  <a:pos x="153" y="1"/>
                </a:cxn>
                <a:cxn ang="0">
                  <a:pos x="149" y="0"/>
                </a:cxn>
                <a:cxn ang="0">
                  <a:pos x="12" y="0"/>
                </a:cxn>
                <a:cxn ang="0">
                  <a:pos x="8" y="1"/>
                </a:cxn>
                <a:cxn ang="0">
                  <a:pos x="0" y="12"/>
                </a:cxn>
                <a:cxn ang="0">
                  <a:pos x="0" y="82"/>
                </a:cxn>
                <a:cxn ang="0">
                  <a:pos x="6" y="103"/>
                </a:cxn>
                <a:cxn ang="0">
                  <a:pos x="35" y="129"/>
                </a:cxn>
                <a:cxn ang="0">
                  <a:pos x="122" y="129"/>
                </a:cxn>
                <a:cxn ang="0">
                  <a:pos x="151" y="101"/>
                </a:cxn>
                <a:cxn ang="0">
                  <a:pos x="160" y="82"/>
                </a:cxn>
                <a:cxn ang="0">
                  <a:pos x="160" y="12"/>
                </a:cxn>
                <a:cxn ang="0">
                  <a:pos x="153" y="1"/>
                </a:cxn>
                <a:cxn ang="0">
                  <a:pos x="153" y="1"/>
                </a:cxn>
                <a:cxn ang="0">
                  <a:pos x="153" y="1"/>
                </a:cxn>
              </a:cxnLst>
              <a:rect l="0" t="0" r="r" b="b"/>
              <a:pathLst>
                <a:path w="161" h="129">
                  <a:moveTo>
                    <a:pt x="153" y="1"/>
                  </a:moveTo>
                  <a:cubicBezTo>
                    <a:pt x="152" y="1"/>
                    <a:pt x="151" y="0"/>
                    <a:pt x="149" y="0"/>
                  </a:cubicBezTo>
                  <a:cubicBezTo>
                    <a:pt x="12" y="0"/>
                    <a:pt x="12" y="0"/>
                    <a:pt x="12" y="0"/>
                  </a:cubicBezTo>
                  <a:cubicBezTo>
                    <a:pt x="10" y="0"/>
                    <a:pt x="9" y="1"/>
                    <a:pt x="8" y="1"/>
                  </a:cubicBezTo>
                  <a:cubicBezTo>
                    <a:pt x="3" y="3"/>
                    <a:pt x="0" y="7"/>
                    <a:pt x="0" y="12"/>
                  </a:cubicBezTo>
                  <a:cubicBezTo>
                    <a:pt x="0" y="82"/>
                    <a:pt x="0" y="82"/>
                    <a:pt x="0" y="82"/>
                  </a:cubicBezTo>
                  <a:cubicBezTo>
                    <a:pt x="0" y="90"/>
                    <a:pt x="0" y="97"/>
                    <a:pt x="6" y="103"/>
                  </a:cubicBezTo>
                  <a:cubicBezTo>
                    <a:pt x="35" y="129"/>
                    <a:pt x="35" y="129"/>
                    <a:pt x="35" y="129"/>
                  </a:cubicBezTo>
                  <a:cubicBezTo>
                    <a:pt x="122" y="129"/>
                    <a:pt x="122" y="129"/>
                    <a:pt x="122" y="129"/>
                  </a:cubicBezTo>
                  <a:cubicBezTo>
                    <a:pt x="151" y="101"/>
                    <a:pt x="151" y="101"/>
                    <a:pt x="151" y="101"/>
                  </a:cubicBezTo>
                  <a:cubicBezTo>
                    <a:pt x="157" y="94"/>
                    <a:pt x="160" y="90"/>
                    <a:pt x="160" y="82"/>
                  </a:cubicBezTo>
                  <a:cubicBezTo>
                    <a:pt x="160" y="12"/>
                    <a:pt x="160" y="12"/>
                    <a:pt x="160" y="12"/>
                  </a:cubicBezTo>
                  <a:cubicBezTo>
                    <a:pt x="161" y="7"/>
                    <a:pt x="158" y="3"/>
                    <a:pt x="153" y="1"/>
                  </a:cubicBezTo>
                  <a:close/>
                  <a:moveTo>
                    <a:pt x="153" y="1"/>
                  </a:moveTo>
                  <a:cubicBezTo>
                    <a:pt x="153" y="1"/>
                    <a:pt x="153" y="1"/>
                    <a:pt x="153" y="1"/>
                  </a:cubicBezTo>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80" name="Freeform 8"/>
            <p:cNvSpPr>
              <a:spLocks noEditPoints="1"/>
            </p:cNvSpPr>
            <p:nvPr/>
          </p:nvSpPr>
          <p:spPr bwMode="auto">
            <a:xfrm>
              <a:off x="7539038" y="1943100"/>
              <a:ext cx="192088" cy="28575"/>
            </a:xfrm>
            <a:custGeom>
              <a:avLst/>
              <a:gdLst/>
              <a:ahLst/>
              <a:cxnLst>
                <a:cxn ang="0">
                  <a:pos x="98" y="0"/>
                </a:cxn>
                <a:cxn ang="0">
                  <a:pos x="3" y="0"/>
                </a:cxn>
                <a:cxn ang="0">
                  <a:pos x="0" y="3"/>
                </a:cxn>
                <a:cxn ang="0">
                  <a:pos x="0" y="13"/>
                </a:cxn>
                <a:cxn ang="0">
                  <a:pos x="3" y="16"/>
                </a:cxn>
                <a:cxn ang="0">
                  <a:pos x="102" y="16"/>
                </a:cxn>
                <a:cxn ang="0">
                  <a:pos x="105" y="13"/>
                </a:cxn>
                <a:cxn ang="0">
                  <a:pos x="105" y="8"/>
                </a:cxn>
                <a:cxn ang="0">
                  <a:pos x="98" y="0"/>
                </a:cxn>
                <a:cxn ang="0">
                  <a:pos x="98" y="0"/>
                </a:cxn>
                <a:cxn ang="0">
                  <a:pos x="98" y="0"/>
                </a:cxn>
              </a:cxnLst>
              <a:rect l="0" t="0" r="r" b="b"/>
              <a:pathLst>
                <a:path w="105" h="16">
                  <a:moveTo>
                    <a:pt x="98" y="0"/>
                  </a:moveTo>
                  <a:cubicBezTo>
                    <a:pt x="3" y="0"/>
                    <a:pt x="3" y="0"/>
                    <a:pt x="3" y="0"/>
                  </a:cubicBezTo>
                  <a:cubicBezTo>
                    <a:pt x="2" y="0"/>
                    <a:pt x="0" y="1"/>
                    <a:pt x="0" y="3"/>
                  </a:cubicBezTo>
                  <a:cubicBezTo>
                    <a:pt x="0" y="13"/>
                    <a:pt x="0" y="13"/>
                    <a:pt x="0" y="13"/>
                  </a:cubicBezTo>
                  <a:cubicBezTo>
                    <a:pt x="0" y="15"/>
                    <a:pt x="1" y="16"/>
                    <a:pt x="3" y="16"/>
                  </a:cubicBezTo>
                  <a:cubicBezTo>
                    <a:pt x="102" y="16"/>
                    <a:pt x="102" y="16"/>
                    <a:pt x="102" y="16"/>
                  </a:cubicBezTo>
                  <a:cubicBezTo>
                    <a:pt x="103" y="16"/>
                    <a:pt x="105" y="15"/>
                    <a:pt x="105" y="13"/>
                  </a:cubicBezTo>
                  <a:cubicBezTo>
                    <a:pt x="105" y="8"/>
                    <a:pt x="105" y="8"/>
                    <a:pt x="105" y="8"/>
                  </a:cubicBezTo>
                  <a:cubicBezTo>
                    <a:pt x="105" y="3"/>
                    <a:pt x="102" y="0"/>
                    <a:pt x="98" y="0"/>
                  </a:cubicBezTo>
                  <a:close/>
                  <a:moveTo>
                    <a:pt x="98" y="0"/>
                  </a:moveTo>
                  <a:cubicBezTo>
                    <a:pt x="98" y="0"/>
                    <a:pt x="98" y="0"/>
                    <a:pt x="98" y="0"/>
                  </a:cubicBezTo>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81" name="Freeform 9"/>
            <p:cNvSpPr>
              <a:spLocks noEditPoints="1"/>
            </p:cNvSpPr>
            <p:nvPr/>
          </p:nvSpPr>
          <p:spPr bwMode="auto">
            <a:xfrm>
              <a:off x="7539038" y="1987550"/>
              <a:ext cx="192088" cy="30163"/>
            </a:xfrm>
            <a:custGeom>
              <a:avLst/>
              <a:gdLst/>
              <a:ahLst/>
              <a:cxnLst>
                <a:cxn ang="0">
                  <a:pos x="98" y="0"/>
                </a:cxn>
                <a:cxn ang="0">
                  <a:pos x="3" y="0"/>
                </a:cxn>
                <a:cxn ang="0">
                  <a:pos x="0" y="4"/>
                </a:cxn>
                <a:cxn ang="0">
                  <a:pos x="0" y="13"/>
                </a:cxn>
                <a:cxn ang="0">
                  <a:pos x="3" y="17"/>
                </a:cxn>
                <a:cxn ang="0">
                  <a:pos x="102" y="17"/>
                </a:cxn>
                <a:cxn ang="0">
                  <a:pos x="105" y="13"/>
                </a:cxn>
                <a:cxn ang="0">
                  <a:pos x="105" y="8"/>
                </a:cxn>
                <a:cxn ang="0">
                  <a:pos x="98" y="0"/>
                </a:cxn>
                <a:cxn ang="0">
                  <a:pos x="98" y="0"/>
                </a:cxn>
                <a:cxn ang="0">
                  <a:pos x="98" y="0"/>
                </a:cxn>
              </a:cxnLst>
              <a:rect l="0" t="0" r="r" b="b"/>
              <a:pathLst>
                <a:path w="105" h="17">
                  <a:moveTo>
                    <a:pt x="98" y="0"/>
                  </a:moveTo>
                  <a:cubicBezTo>
                    <a:pt x="3" y="0"/>
                    <a:pt x="3" y="0"/>
                    <a:pt x="3" y="0"/>
                  </a:cubicBezTo>
                  <a:cubicBezTo>
                    <a:pt x="2" y="0"/>
                    <a:pt x="0" y="2"/>
                    <a:pt x="0" y="4"/>
                  </a:cubicBezTo>
                  <a:cubicBezTo>
                    <a:pt x="0" y="13"/>
                    <a:pt x="0" y="13"/>
                    <a:pt x="0" y="13"/>
                  </a:cubicBezTo>
                  <a:cubicBezTo>
                    <a:pt x="0" y="15"/>
                    <a:pt x="1" y="17"/>
                    <a:pt x="3" y="17"/>
                  </a:cubicBezTo>
                  <a:cubicBezTo>
                    <a:pt x="102" y="17"/>
                    <a:pt x="102" y="17"/>
                    <a:pt x="102" y="17"/>
                  </a:cubicBezTo>
                  <a:cubicBezTo>
                    <a:pt x="103" y="17"/>
                    <a:pt x="105" y="15"/>
                    <a:pt x="105" y="13"/>
                  </a:cubicBezTo>
                  <a:cubicBezTo>
                    <a:pt x="105" y="8"/>
                    <a:pt x="105" y="8"/>
                    <a:pt x="105" y="8"/>
                  </a:cubicBezTo>
                  <a:cubicBezTo>
                    <a:pt x="105" y="4"/>
                    <a:pt x="102" y="0"/>
                    <a:pt x="98" y="0"/>
                  </a:cubicBezTo>
                  <a:close/>
                  <a:moveTo>
                    <a:pt x="98" y="0"/>
                  </a:moveTo>
                  <a:cubicBezTo>
                    <a:pt x="98" y="0"/>
                    <a:pt x="98" y="0"/>
                    <a:pt x="98" y="0"/>
                  </a:cubicBezTo>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82" name="Freeform 10"/>
            <p:cNvSpPr>
              <a:spLocks noEditPoints="1"/>
            </p:cNvSpPr>
            <p:nvPr/>
          </p:nvSpPr>
          <p:spPr bwMode="auto">
            <a:xfrm>
              <a:off x="7539038" y="2032000"/>
              <a:ext cx="192088" cy="30163"/>
            </a:xfrm>
            <a:custGeom>
              <a:avLst/>
              <a:gdLst/>
              <a:ahLst/>
              <a:cxnLst>
                <a:cxn ang="0">
                  <a:pos x="98" y="0"/>
                </a:cxn>
                <a:cxn ang="0">
                  <a:pos x="3" y="0"/>
                </a:cxn>
                <a:cxn ang="0">
                  <a:pos x="0" y="3"/>
                </a:cxn>
                <a:cxn ang="0">
                  <a:pos x="0" y="13"/>
                </a:cxn>
                <a:cxn ang="0">
                  <a:pos x="3" y="16"/>
                </a:cxn>
                <a:cxn ang="0">
                  <a:pos x="102" y="16"/>
                </a:cxn>
                <a:cxn ang="0">
                  <a:pos x="105" y="13"/>
                </a:cxn>
                <a:cxn ang="0">
                  <a:pos x="105" y="7"/>
                </a:cxn>
                <a:cxn ang="0">
                  <a:pos x="98" y="0"/>
                </a:cxn>
                <a:cxn ang="0">
                  <a:pos x="98" y="0"/>
                </a:cxn>
                <a:cxn ang="0">
                  <a:pos x="98" y="0"/>
                </a:cxn>
              </a:cxnLst>
              <a:rect l="0" t="0" r="r" b="b"/>
              <a:pathLst>
                <a:path w="105" h="16">
                  <a:moveTo>
                    <a:pt x="98" y="0"/>
                  </a:moveTo>
                  <a:cubicBezTo>
                    <a:pt x="3" y="0"/>
                    <a:pt x="3" y="0"/>
                    <a:pt x="3" y="0"/>
                  </a:cubicBezTo>
                  <a:cubicBezTo>
                    <a:pt x="2" y="0"/>
                    <a:pt x="0" y="1"/>
                    <a:pt x="0" y="3"/>
                  </a:cubicBezTo>
                  <a:cubicBezTo>
                    <a:pt x="0" y="13"/>
                    <a:pt x="0" y="13"/>
                    <a:pt x="0" y="13"/>
                  </a:cubicBezTo>
                  <a:cubicBezTo>
                    <a:pt x="0" y="14"/>
                    <a:pt x="1" y="16"/>
                    <a:pt x="3" y="16"/>
                  </a:cubicBezTo>
                  <a:cubicBezTo>
                    <a:pt x="102" y="16"/>
                    <a:pt x="102" y="16"/>
                    <a:pt x="102" y="16"/>
                  </a:cubicBezTo>
                  <a:cubicBezTo>
                    <a:pt x="104" y="16"/>
                    <a:pt x="105" y="15"/>
                    <a:pt x="105" y="13"/>
                  </a:cubicBezTo>
                  <a:cubicBezTo>
                    <a:pt x="105" y="7"/>
                    <a:pt x="105" y="7"/>
                    <a:pt x="105" y="7"/>
                  </a:cubicBezTo>
                  <a:cubicBezTo>
                    <a:pt x="105" y="3"/>
                    <a:pt x="102" y="0"/>
                    <a:pt x="98" y="0"/>
                  </a:cubicBezTo>
                  <a:close/>
                  <a:moveTo>
                    <a:pt x="98" y="0"/>
                  </a:moveTo>
                  <a:cubicBezTo>
                    <a:pt x="98" y="0"/>
                    <a:pt x="98" y="0"/>
                    <a:pt x="98" y="0"/>
                  </a:cubicBezTo>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83" name="Freeform 11"/>
            <p:cNvSpPr>
              <a:spLocks noEditPoints="1"/>
            </p:cNvSpPr>
            <p:nvPr/>
          </p:nvSpPr>
          <p:spPr bwMode="auto">
            <a:xfrm>
              <a:off x="7583488" y="2076450"/>
              <a:ext cx="100013" cy="44450"/>
            </a:xfrm>
            <a:custGeom>
              <a:avLst/>
              <a:gdLst/>
              <a:ahLst/>
              <a:cxnLst>
                <a:cxn ang="0">
                  <a:pos x="15" y="28"/>
                </a:cxn>
                <a:cxn ang="0">
                  <a:pos x="48" y="28"/>
                </a:cxn>
                <a:cxn ang="0">
                  <a:pos x="63" y="0"/>
                </a:cxn>
                <a:cxn ang="0">
                  <a:pos x="0" y="0"/>
                </a:cxn>
                <a:cxn ang="0">
                  <a:pos x="15" y="28"/>
                </a:cxn>
                <a:cxn ang="0">
                  <a:pos x="15" y="28"/>
                </a:cxn>
                <a:cxn ang="0">
                  <a:pos x="15" y="28"/>
                </a:cxn>
              </a:cxnLst>
              <a:rect l="0" t="0" r="r" b="b"/>
              <a:pathLst>
                <a:path w="63" h="28">
                  <a:moveTo>
                    <a:pt x="15" y="28"/>
                  </a:moveTo>
                  <a:lnTo>
                    <a:pt x="48" y="28"/>
                  </a:lnTo>
                  <a:lnTo>
                    <a:pt x="63" y="0"/>
                  </a:lnTo>
                  <a:lnTo>
                    <a:pt x="0" y="0"/>
                  </a:lnTo>
                  <a:lnTo>
                    <a:pt x="15" y="28"/>
                  </a:lnTo>
                  <a:close/>
                  <a:moveTo>
                    <a:pt x="15" y="28"/>
                  </a:moveTo>
                  <a:lnTo>
                    <a:pt x="15" y="28"/>
                  </a:lnTo>
                  <a:close/>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84" name="Freeform 12"/>
            <p:cNvSpPr>
              <a:spLocks noEditPoints="1"/>
            </p:cNvSpPr>
            <p:nvPr/>
          </p:nvSpPr>
          <p:spPr bwMode="auto">
            <a:xfrm>
              <a:off x="7583488" y="2076450"/>
              <a:ext cx="100013" cy="44450"/>
            </a:xfrm>
            <a:custGeom>
              <a:avLst/>
              <a:gdLst/>
              <a:ahLst/>
              <a:cxnLst>
                <a:cxn ang="0">
                  <a:pos x="15" y="28"/>
                </a:cxn>
                <a:cxn ang="0">
                  <a:pos x="48" y="28"/>
                </a:cxn>
                <a:cxn ang="0">
                  <a:pos x="63" y="0"/>
                </a:cxn>
                <a:cxn ang="0">
                  <a:pos x="0" y="0"/>
                </a:cxn>
                <a:cxn ang="0">
                  <a:pos x="15" y="28"/>
                </a:cxn>
                <a:cxn ang="0">
                  <a:pos x="15" y="28"/>
                </a:cxn>
                <a:cxn ang="0">
                  <a:pos x="15" y="28"/>
                </a:cxn>
              </a:cxnLst>
              <a:rect l="0" t="0" r="r" b="b"/>
              <a:pathLst>
                <a:path w="63" h="28">
                  <a:moveTo>
                    <a:pt x="15" y="28"/>
                  </a:moveTo>
                  <a:lnTo>
                    <a:pt x="48" y="28"/>
                  </a:lnTo>
                  <a:lnTo>
                    <a:pt x="63" y="0"/>
                  </a:lnTo>
                  <a:lnTo>
                    <a:pt x="0" y="0"/>
                  </a:lnTo>
                  <a:lnTo>
                    <a:pt x="15" y="28"/>
                  </a:lnTo>
                  <a:moveTo>
                    <a:pt x="15" y="28"/>
                  </a:moveTo>
                  <a:lnTo>
                    <a:pt x="15" y="28"/>
                  </a:lnTo>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grpSp>
      <p:grpSp>
        <p:nvGrpSpPr>
          <p:cNvPr id="85" name="Group 84"/>
          <p:cNvGrpSpPr/>
          <p:nvPr/>
        </p:nvGrpSpPr>
        <p:grpSpPr>
          <a:xfrm>
            <a:off x="3373577" y="2498303"/>
            <a:ext cx="475988" cy="896553"/>
            <a:chOff x="8085138" y="1274763"/>
            <a:chExt cx="463550" cy="873125"/>
          </a:xfrm>
          <a:solidFill>
            <a:schemeClr val="bg1"/>
          </a:solidFill>
        </p:grpSpPr>
        <p:sp>
          <p:nvSpPr>
            <p:cNvPr id="86" name="Freeform 13"/>
            <p:cNvSpPr>
              <a:spLocks noEditPoints="1"/>
            </p:cNvSpPr>
            <p:nvPr/>
          </p:nvSpPr>
          <p:spPr bwMode="auto">
            <a:xfrm>
              <a:off x="8085138" y="1543050"/>
              <a:ext cx="463550" cy="604838"/>
            </a:xfrm>
            <a:custGeom>
              <a:avLst/>
              <a:gdLst/>
              <a:ahLst/>
              <a:cxnLst>
                <a:cxn ang="0">
                  <a:pos x="229" y="3"/>
                </a:cxn>
                <a:cxn ang="0">
                  <a:pos x="16" y="60"/>
                </a:cxn>
                <a:cxn ang="0">
                  <a:pos x="3" y="83"/>
                </a:cxn>
                <a:cxn ang="0">
                  <a:pos x="21" y="97"/>
                </a:cxn>
                <a:cxn ang="0">
                  <a:pos x="26" y="96"/>
                </a:cxn>
                <a:cxn ang="0">
                  <a:pos x="56" y="88"/>
                </a:cxn>
                <a:cxn ang="0">
                  <a:pos x="56" y="111"/>
                </a:cxn>
                <a:cxn ang="0">
                  <a:pos x="32" y="111"/>
                </a:cxn>
                <a:cxn ang="0">
                  <a:pos x="21" y="121"/>
                </a:cxn>
                <a:cxn ang="0">
                  <a:pos x="21" y="174"/>
                </a:cxn>
                <a:cxn ang="0">
                  <a:pos x="27" y="193"/>
                </a:cxn>
                <a:cxn ang="0">
                  <a:pos x="46" y="219"/>
                </a:cxn>
                <a:cxn ang="0">
                  <a:pos x="53" y="238"/>
                </a:cxn>
                <a:cxn ang="0">
                  <a:pos x="53" y="259"/>
                </a:cxn>
                <a:cxn ang="0">
                  <a:pos x="63" y="270"/>
                </a:cxn>
                <a:cxn ang="0">
                  <a:pos x="74" y="270"/>
                </a:cxn>
                <a:cxn ang="0">
                  <a:pos x="76" y="274"/>
                </a:cxn>
                <a:cxn ang="0">
                  <a:pos x="74" y="283"/>
                </a:cxn>
                <a:cxn ang="0">
                  <a:pos x="76" y="291"/>
                </a:cxn>
                <a:cxn ang="0">
                  <a:pos x="74" y="300"/>
                </a:cxn>
                <a:cxn ang="0">
                  <a:pos x="83" y="313"/>
                </a:cxn>
                <a:cxn ang="0">
                  <a:pos x="99" y="313"/>
                </a:cxn>
                <a:cxn ang="0">
                  <a:pos x="99" y="317"/>
                </a:cxn>
                <a:cxn ang="0">
                  <a:pos x="108" y="330"/>
                </a:cxn>
                <a:cxn ang="0">
                  <a:pos x="146" y="330"/>
                </a:cxn>
                <a:cxn ang="0">
                  <a:pos x="156" y="317"/>
                </a:cxn>
                <a:cxn ang="0">
                  <a:pos x="155" y="313"/>
                </a:cxn>
                <a:cxn ang="0">
                  <a:pos x="171" y="313"/>
                </a:cxn>
                <a:cxn ang="0">
                  <a:pos x="181" y="300"/>
                </a:cxn>
                <a:cxn ang="0">
                  <a:pos x="178" y="291"/>
                </a:cxn>
                <a:cxn ang="0">
                  <a:pos x="181" y="283"/>
                </a:cxn>
                <a:cxn ang="0">
                  <a:pos x="178" y="274"/>
                </a:cxn>
                <a:cxn ang="0">
                  <a:pos x="180" y="270"/>
                </a:cxn>
                <a:cxn ang="0">
                  <a:pos x="191" y="270"/>
                </a:cxn>
                <a:cxn ang="0">
                  <a:pos x="202" y="259"/>
                </a:cxn>
                <a:cxn ang="0">
                  <a:pos x="202" y="238"/>
                </a:cxn>
                <a:cxn ang="0">
                  <a:pos x="208" y="219"/>
                </a:cxn>
                <a:cxn ang="0">
                  <a:pos x="227" y="193"/>
                </a:cxn>
                <a:cxn ang="0">
                  <a:pos x="233" y="174"/>
                </a:cxn>
                <a:cxn ang="0">
                  <a:pos x="233" y="121"/>
                </a:cxn>
                <a:cxn ang="0">
                  <a:pos x="223" y="111"/>
                </a:cxn>
                <a:cxn ang="0">
                  <a:pos x="198" y="111"/>
                </a:cxn>
                <a:cxn ang="0">
                  <a:pos x="199" y="109"/>
                </a:cxn>
                <a:cxn ang="0">
                  <a:pos x="199" y="50"/>
                </a:cxn>
                <a:cxn ang="0">
                  <a:pos x="238" y="39"/>
                </a:cxn>
                <a:cxn ang="0">
                  <a:pos x="252" y="16"/>
                </a:cxn>
                <a:cxn ang="0">
                  <a:pos x="229" y="3"/>
                </a:cxn>
                <a:cxn ang="0">
                  <a:pos x="87" y="80"/>
                </a:cxn>
                <a:cxn ang="0">
                  <a:pos x="167" y="58"/>
                </a:cxn>
                <a:cxn ang="0">
                  <a:pos x="167" y="109"/>
                </a:cxn>
                <a:cxn ang="0">
                  <a:pos x="168" y="111"/>
                </a:cxn>
                <a:cxn ang="0">
                  <a:pos x="87" y="111"/>
                </a:cxn>
                <a:cxn ang="0">
                  <a:pos x="87" y="80"/>
                </a:cxn>
                <a:cxn ang="0">
                  <a:pos x="87" y="80"/>
                </a:cxn>
                <a:cxn ang="0">
                  <a:pos x="87" y="80"/>
                </a:cxn>
              </a:cxnLst>
              <a:rect l="0" t="0" r="r" b="b"/>
              <a:pathLst>
                <a:path w="254" h="330">
                  <a:moveTo>
                    <a:pt x="229" y="3"/>
                  </a:moveTo>
                  <a:cubicBezTo>
                    <a:pt x="16" y="60"/>
                    <a:pt x="16" y="60"/>
                    <a:pt x="16" y="60"/>
                  </a:cubicBezTo>
                  <a:cubicBezTo>
                    <a:pt x="6" y="62"/>
                    <a:pt x="0" y="73"/>
                    <a:pt x="3" y="83"/>
                  </a:cubicBezTo>
                  <a:cubicBezTo>
                    <a:pt x="5" y="91"/>
                    <a:pt x="13" y="97"/>
                    <a:pt x="21" y="97"/>
                  </a:cubicBezTo>
                  <a:cubicBezTo>
                    <a:pt x="23" y="97"/>
                    <a:pt x="24" y="97"/>
                    <a:pt x="26" y="96"/>
                  </a:cubicBezTo>
                  <a:cubicBezTo>
                    <a:pt x="56" y="88"/>
                    <a:pt x="56" y="88"/>
                    <a:pt x="56" y="88"/>
                  </a:cubicBezTo>
                  <a:cubicBezTo>
                    <a:pt x="56" y="111"/>
                    <a:pt x="56" y="111"/>
                    <a:pt x="56" y="111"/>
                  </a:cubicBezTo>
                  <a:cubicBezTo>
                    <a:pt x="32" y="111"/>
                    <a:pt x="32" y="111"/>
                    <a:pt x="32" y="111"/>
                  </a:cubicBezTo>
                  <a:cubicBezTo>
                    <a:pt x="26" y="111"/>
                    <a:pt x="21" y="115"/>
                    <a:pt x="21" y="121"/>
                  </a:cubicBezTo>
                  <a:cubicBezTo>
                    <a:pt x="21" y="174"/>
                    <a:pt x="21" y="174"/>
                    <a:pt x="21" y="174"/>
                  </a:cubicBezTo>
                  <a:cubicBezTo>
                    <a:pt x="21" y="180"/>
                    <a:pt x="24" y="189"/>
                    <a:pt x="27" y="193"/>
                  </a:cubicBezTo>
                  <a:cubicBezTo>
                    <a:pt x="46" y="219"/>
                    <a:pt x="46" y="219"/>
                    <a:pt x="46" y="219"/>
                  </a:cubicBezTo>
                  <a:cubicBezTo>
                    <a:pt x="50" y="224"/>
                    <a:pt x="53" y="232"/>
                    <a:pt x="53" y="238"/>
                  </a:cubicBezTo>
                  <a:cubicBezTo>
                    <a:pt x="53" y="259"/>
                    <a:pt x="53" y="259"/>
                    <a:pt x="53" y="259"/>
                  </a:cubicBezTo>
                  <a:cubicBezTo>
                    <a:pt x="53" y="265"/>
                    <a:pt x="58" y="270"/>
                    <a:pt x="63" y="270"/>
                  </a:cubicBezTo>
                  <a:cubicBezTo>
                    <a:pt x="74" y="270"/>
                    <a:pt x="74" y="270"/>
                    <a:pt x="74" y="270"/>
                  </a:cubicBezTo>
                  <a:cubicBezTo>
                    <a:pt x="75" y="271"/>
                    <a:pt x="75" y="273"/>
                    <a:pt x="76" y="274"/>
                  </a:cubicBezTo>
                  <a:cubicBezTo>
                    <a:pt x="75" y="276"/>
                    <a:pt x="74" y="279"/>
                    <a:pt x="74" y="283"/>
                  </a:cubicBezTo>
                  <a:cubicBezTo>
                    <a:pt x="74" y="286"/>
                    <a:pt x="75" y="289"/>
                    <a:pt x="76" y="291"/>
                  </a:cubicBezTo>
                  <a:cubicBezTo>
                    <a:pt x="75" y="294"/>
                    <a:pt x="74" y="297"/>
                    <a:pt x="74" y="300"/>
                  </a:cubicBezTo>
                  <a:cubicBezTo>
                    <a:pt x="74" y="307"/>
                    <a:pt x="78" y="313"/>
                    <a:pt x="83" y="313"/>
                  </a:cubicBezTo>
                  <a:cubicBezTo>
                    <a:pt x="99" y="313"/>
                    <a:pt x="99" y="313"/>
                    <a:pt x="99" y="313"/>
                  </a:cubicBezTo>
                  <a:cubicBezTo>
                    <a:pt x="99" y="314"/>
                    <a:pt x="99" y="316"/>
                    <a:pt x="99" y="317"/>
                  </a:cubicBezTo>
                  <a:cubicBezTo>
                    <a:pt x="99" y="324"/>
                    <a:pt x="103" y="330"/>
                    <a:pt x="108" y="330"/>
                  </a:cubicBezTo>
                  <a:cubicBezTo>
                    <a:pt x="146" y="330"/>
                    <a:pt x="146" y="330"/>
                    <a:pt x="146" y="330"/>
                  </a:cubicBezTo>
                  <a:cubicBezTo>
                    <a:pt x="151" y="330"/>
                    <a:pt x="156" y="324"/>
                    <a:pt x="156" y="317"/>
                  </a:cubicBezTo>
                  <a:cubicBezTo>
                    <a:pt x="156" y="316"/>
                    <a:pt x="155" y="314"/>
                    <a:pt x="155" y="313"/>
                  </a:cubicBezTo>
                  <a:cubicBezTo>
                    <a:pt x="171" y="313"/>
                    <a:pt x="171" y="313"/>
                    <a:pt x="171" y="313"/>
                  </a:cubicBezTo>
                  <a:cubicBezTo>
                    <a:pt x="177" y="313"/>
                    <a:pt x="181" y="307"/>
                    <a:pt x="181" y="300"/>
                  </a:cubicBezTo>
                  <a:cubicBezTo>
                    <a:pt x="181" y="297"/>
                    <a:pt x="180" y="294"/>
                    <a:pt x="178" y="291"/>
                  </a:cubicBezTo>
                  <a:cubicBezTo>
                    <a:pt x="180" y="289"/>
                    <a:pt x="181" y="286"/>
                    <a:pt x="181" y="283"/>
                  </a:cubicBezTo>
                  <a:cubicBezTo>
                    <a:pt x="181" y="279"/>
                    <a:pt x="180" y="276"/>
                    <a:pt x="178" y="274"/>
                  </a:cubicBezTo>
                  <a:cubicBezTo>
                    <a:pt x="179" y="273"/>
                    <a:pt x="180" y="271"/>
                    <a:pt x="180" y="270"/>
                  </a:cubicBezTo>
                  <a:cubicBezTo>
                    <a:pt x="191" y="270"/>
                    <a:pt x="191" y="270"/>
                    <a:pt x="191" y="270"/>
                  </a:cubicBezTo>
                  <a:cubicBezTo>
                    <a:pt x="197" y="270"/>
                    <a:pt x="202" y="265"/>
                    <a:pt x="202" y="259"/>
                  </a:cubicBezTo>
                  <a:cubicBezTo>
                    <a:pt x="202" y="238"/>
                    <a:pt x="202" y="238"/>
                    <a:pt x="202" y="238"/>
                  </a:cubicBezTo>
                  <a:cubicBezTo>
                    <a:pt x="202" y="232"/>
                    <a:pt x="204" y="224"/>
                    <a:pt x="208" y="219"/>
                  </a:cubicBezTo>
                  <a:cubicBezTo>
                    <a:pt x="227" y="193"/>
                    <a:pt x="227" y="193"/>
                    <a:pt x="227" y="193"/>
                  </a:cubicBezTo>
                  <a:cubicBezTo>
                    <a:pt x="231" y="189"/>
                    <a:pt x="233" y="180"/>
                    <a:pt x="233" y="174"/>
                  </a:cubicBezTo>
                  <a:cubicBezTo>
                    <a:pt x="233" y="121"/>
                    <a:pt x="233" y="121"/>
                    <a:pt x="233" y="121"/>
                  </a:cubicBezTo>
                  <a:cubicBezTo>
                    <a:pt x="233" y="115"/>
                    <a:pt x="229" y="111"/>
                    <a:pt x="223" y="111"/>
                  </a:cubicBezTo>
                  <a:cubicBezTo>
                    <a:pt x="198" y="111"/>
                    <a:pt x="198" y="111"/>
                    <a:pt x="198" y="111"/>
                  </a:cubicBezTo>
                  <a:cubicBezTo>
                    <a:pt x="198" y="110"/>
                    <a:pt x="199" y="109"/>
                    <a:pt x="199" y="109"/>
                  </a:cubicBezTo>
                  <a:cubicBezTo>
                    <a:pt x="199" y="50"/>
                    <a:pt x="199" y="50"/>
                    <a:pt x="199" y="50"/>
                  </a:cubicBezTo>
                  <a:cubicBezTo>
                    <a:pt x="238" y="39"/>
                    <a:pt x="238" y="39"/>
                    <a:pt x="238" y="39"/>
                  </a:cubicBezTo>
                  <a:cubicBezTo>
                    <a:pt x="248" y="37"/>
                    <a:pt x="254" y="26"/>
                    <a:pt x="252" y="16"/>
                  </a:cubicBezTo>
                  <a:cubicBezTo>
                    <a:pt x="249" y="6"/>
                    <a:pt x="239" y="0"/>
                    <a:pt x="229" y="3"/>
                  </a:cubicBezTo>
                  <a:close/>
                  <a:moveTo>
                    <a:pt x="87" y="80"/>
                  </a:moveTo>
                  <a:cubicBezTo>
                    <a:pt x="167" y="58"/>
                    <a:pt x="167" y="58"/>
                    <a:pt x="167" y="58"/>
                  </a:cubicBezTo>
                  <a:cubicBezTo>
                    <a:pt x="167" y="109"/>
                    <a:pt x="167" y="109"/>
                    <a:pt x="167" y="109"/>
                  </a:cubicBezTo>
                  <a:cubicBezTo>
                    <a:pt x="167" y="109"/>
                    <a:pt x="167" y="110"/>
                    <a:pt x="168" y="111"/>
                  </a:cubicBezTo>
                  <a:cubicBezTo>
                    <a:pt x="87" y="111"/>
                    <a:pt x="87" y="111"/>
                    <a:pt x="87" y="111"/>
                  </a:cubicBezTo>
                  <a:lnTo>
                    <a:pt x="87" y="80"/>
                  </a:lnTo>
                  <a:close/>
                  <a:moveTo>
                    <a:pt x="87" y="80"/>
                  </a:moveTo>
                  <a:cubicBezTo>
                    <a:pt x="87" y="80"/>
                    <a:pt x="87" y="80"/>
                    <a:pt x="87" y="80"/>
                  </a:cubicBezTo>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87" name="Freeform 14"/>
            <p:cNvSpPr>
              <a:spLocks noEditPoints="1"/>
            </p:cNvSpPr>
            <p:nvPr/>
          </p:nvSpPr>
          <p:spPr bwMode="auto">
            <a:xfrm>
              <a:off x="8085138" y="1436688"/>
              <a:ext cx="463550" cy="177800"/>
            </a:xfrm>
            <a:custGeom>
              <a:avLst/>
              <a:gdLst/>
              <a:ahLst/>
              <a:cxnLst>
                <a:cxn ang="0">
                  <a:pos x="229" y="2"/>
                </a:cxn>
                <a:cxn ang="0">
                  <a:pos x="16" y="59"/>
                </a:cxn>
                <a:cxn ang="0">
                  <a:pos x="3" y="83"/>
                </a:cxn>
                <a:cxn ang="0">
                  <a:pos x="21" y="97"/>
                </a:cxn>
                <a:cxn ang="0">
                  <a:pos x="26" y="96"/>
                </a:cxn>
                <a:cxn ang="0">
                  <a:pos x="238" y="39"/>
                </a:cxn>
                <a:cxn ang="0">
                  <a:pos x="252" y="16"/>
                </a:cxn>
                <a:cxn ang="0">
                  <a:pos x="229" y="2"/>
                </a:cxn>
                <a:cxn ang="0">
                  <a:pos x="229" y="2"/>
                </a:cxn>
                <a:cxn ang="0">
                  <a:pos x="229" y="2"/>
                </a:cxn>
              </a:cxnLst>
              <a:rect l="0" t="0" r="r" b="b"/>
              <a:pathLst>
                <a:path w="254" h="97">
                  <a:moveTo>
                    <a:pt x="229" y="2"/>
                  </a:moveTo>
                  <a:cubicBezTo>
                    <a:pt x="16" y="59"/>
                    <a:pt x="16" y="59"/>
                    <a:pt x="16" y="59"/>
                  </a:cubicBezTo>
                  <a:cubicBezTo>
                    <a:pt x="6" y="62"/>
                    <a:pt x="0" y="72"/>
                    <a:pt x="3" y="83"/>
                  </a:cubicBezTo>
                  <a:cubicBezTo>
                    <a:pt x="5" y="91"/>
                    <a:pt x="13" y="97"/>
                    <a:pt x="21" y="97"/>
                  </a:cubicBezTo>
                  <a:cubicBezTo>
                    <a:pt x="23" y="97"/>
                    <a:pt x="24" y="96"/>
                    <a:pt x="26" y="96"/>
                  </a:cubicBezTo>
                  <a:cubicBezTo>
                    <a:pt x="238" y="39"/>
                    <a:pt x="238" y="39"/>
                    <a:pt x="238" y="39"/>
                  </a:cubicBezTo>
                  <a:cubicBezTo>
                    <a:pt x="248" y="36"/>
                    <a:pt x="254" y="26"/>
                    <a:pt x="252" y="16"/>
                  </a:cubicBezTo>
                  <a:cubicBezTo>
                    <a:pt x="249" y="6"/>
                    <a:pt x="239" y="0"/>
                    <a:pt x="229" y="2"/>
                  </a:cubicBezTo>
                  <a:close/>
                  <a:moveTo>
                    <a:pt x="229" y="2"/>
                  </a:moveTo>
                  <a:cubicBezTo>
                    <a:pt x="229" y="2"/>
                    <a:pt x="229" y="2"/>
                    <a:pt x="229" y="2"/>
                  </a:cubicBezTo>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88" name="Freeform 15"/>
            <p:cNvSpPr>
              <a:spLocks noEditPoints="1"/>
            </p:cNvSpPr>
            <p:nvPr/>
          </p:nvSpPr>
          <p:spPr bwMode="auto">
            <a:xfrm>
              <a:off x="8085138" y="1328738"/>
              <a:ext cx="463550" cy="177800"/>
            </a:xfrm>
            <a:custGeom>
              <a:avLst/>
              <a:gdLst/>
              <a:ahLst/>
              <a:cxnLst>
                <a:cxn ang="0">
                  <a:pos x="3" y="83"/>
                </a:cxn>
                <a:cxn ang="0">
                  <a:pos x="21" y="97"/>
                </a:cxn>
                <a:cxn ang="0">
                  <a:pos x="26" y="97"/>
                </a:cxn>
                <a:cxn ang="0">
                  <a:pos x="238" y="40"/>
                </a:cxn>
                <a:cxn ang="0">
                  <a:pos x="252" y="16"/>
                </a:cxn>
                <a:cxn ang="0">
                  <a:pos x="229" y="3"/>
                </a:cxn>
                <a:cxn ang="0">
                  <a:pos x="16" y="60"/>
                </a:cxn>
                <a:cxn ang="0">
                  <a:pos x="3" y="83"/>
                </a:cxn>
                <a:cxn ang="0">
                  <a:pos x="3" y="83"/>
                </a:cxn>
                <a:cxn ang="0">
                  <a:pos x="3" y="83"/>
                </a:cxn>
              </a:cxnLst>
              <a:rect l="0" t="0" r="r" b="b"/>
              <a:pathLst>
                <a:path w="254" h="97">
                  <a:moveTo>
                    <a:pt x="3" y="83"/>
                  </a:moveTo>
                  <a:cubicBezTo>
                    <a:pt x="5" y="92"/>
                    <a:pt x="13" y="97"/>
                    <a:pt x="21" y="97"/>
                  </a:cubicBezTo>
                  <a:cubicBezTo>
                    <a:pt x="23" y="97"/>
                    <a:pt x="24" y="97"/>
                    <a:pt x="26" y="97"/>
                  </a:cubicBezTo>
                  <a:cubicBezTo>
                    <a:pt x="238" y="40"/>
                    <a:pt x="238" y="40"/>
                    <a:pt x="238" y="40"/>
                  </a:cubicBezTo>
                  <a:cubicBezTo>
                    <a:pt x="248" y="37"/>
                    <a:pt x="254" y="26"/>
                    <a:pt x="252" y="16"/>
                  </a:cubicBezTo>
                  <a:cubicBezTo>
                    <a:pt x="249" y="6"/>
                    <a:pt x="239" y="0"/>
                    <a:pt x="229" y="3"/>
                  </a:cubicBezTo>
                  <a:cubicBezTo>
                    <a:pt x="16" y="60"/>
                    <a:pt x="16" y="60"/>
                    <a:pt x="16" y="60"/>
                  </a:cubicBezTo>
                  <a:cubicBezTo>
                    <a:pt x="6" y="63"/>
                    <a:pt x="0" y="73"/>
                    <a:pt x="3" y="83"/>
                  </a:cubicBezTo>
                  <a:close/>
                  <a:moveTo>
                    <a:pt x="3" y="83"/>
                  </a:moveTo>
                  <a:cubicBezTo>
                    <a:pt x="3" y="83"/>
                    <a:pt x="3" y="83"/>
                    <a:pt x="3" y="83"/>
                  </a:cubicBezTo>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89" name="Freeform 16"/>
            <p:cNvSpPr>
              <a:spLocks noEditPoints="1"/>
            </p:cNvSpPr>
            <p:nvPr/>
          </p:nvSpPr>
          <p:spPr bwMode="auto">
            <a:xfrm>
              <a:off x="8085138" y="1274763"/>
              <a:ext cx="273050" cy="125413"/>
            </a:xfrm>
            <a:custGeom>
              <a:avLst/>
              <a:gdLst/>
              <a:ahLst/>
              <a:cxnLst>
                <a:cxn ang="0">
                  <a:pos x="21" y="69"/>
                </a:cxn>
                <a:cxn ang="0">
                  <a:pos x="26" y="68"/>
                </a:cxn>
                <a:cxn ang="0">
                  <a:pos x="134" y="39"/>
                </a:cxn>
                <a:cxn ang="0">
                  <a:pos x="147" y="16"/>
                </a:cxn>
                <a:cxn ang="0">
                  <a:pos x="124" y="3"/>
                </a:cxn>
                <a:cxn ang="0">
                  <a:pos x="16" y="32"/>
                </a:cxn>
                <a:cxn ang="0">
                  <a:pos x="3" y="55"/>
                </a:cxn>
                <a:cxn ang="0">
                  <a:pos x="21" y="69"/>
                </a:cxn>
                <a:cxn ang="0">
                  <a:pos x="21" y="69"/>
                </a:cxn>
                <a:cxn ang="0">
                  <a:pos x="21" y="69"/>
                </a:cxn>
              </a:cxnLst>
              <a:rect l="0" t="0" r="r" b="b"/>
              <a:pathLst>
                <a:path w="150" h="69">
                  <a:moveTo>
                    <a:pt x="21" y="69"/>
                  </a:moveTo>
                  <a:cubicBezTo>
                    <a:pt x="23" y="69"/>
                    <a:pt x="24" y="69"/>
                    <a:pt x="26" y="68"/>
                  </a:cubicBezTo>
                  <a:cubicBezTo>
                    <a:pt x="134" y="39"/>
                    <a:pt x="134" y="39"/>
                    <a:pt x="134" y="39"/>
                  </a:cubicBezTo>
                  <a:cubicBezTo>
                    <a:pt x="144" y="36"/>
                    <a:pt x="150" y="26"/>
                    <a:pt x="147" y="16"/>
                  </a:cubicBezTo>
                  <a:cubicBezTo>
                    <a:pt x="144" y="6"/>
                    <a:pt x="134" y="0"/>
                    <a:pt x="124" y="3"/>
                  </a:cubicBezTo>
                  <a:cubicBezTo>
                    <a:pt x="16" y="32"/>
                    <a:pt x="16" y="32"/>
                    <a:pt x="16" y="32"/>
                  </a:cubicBezTo>
                  <a:cubicBezTo>
                    <a:pt x="6" y="34"/>
                    <a:pt x="0" y="45"/>
                    <a:pt x="3" y="55"/>
                  </a:cubicBezTo>
                  <a:cubicBezTo>
                    <a:pt x="5" y="63"/>
                    <a:pt x="13" y="69"/>
                    <a:pt x="21" y="69"/>
                  </a:cubicBezTo>
                  <a:close/>
                  <a:moveTo>
                    <a:pt x="21" y="69"/>
                  </a:moveTo>
                  <a:cubicBezTo>
                    <a:pt x="21" y="69"/>
                    <a:pt x="21" y="69"/>
                    <a:pt x="21" y="69"/>
                  </a:cubicBezTo>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grpSp>
      <p:grpSp>
        <p:nvGrpSpPr>
          <p:cNvPr id="90" name="Group 89"/>
          <p:cNvGrpSpPr/>
          <p:nvPr/>
        </p:nvGrpSpPr>
        <p:grpSpPr>
          <a:xfrm>
            <a:off x="2331569" y="4142379"/>
            <a:ext cx="308354" cy="518463"/>
            <a:chOff x="6627813" y="1292225"/>
            <a:chExt cx="503238" cy="846138"/>
          </a:xfrm>
          <a:solidFill>
            <a:schemeClr val="bg1"/>
          </a:solidFill>
        </p:grpSpPr>
        <p:sp>
          <p:nvSpPr>
            <p:cNvPr id="91" name="Freeform 17"/>
            <p:cNvSpPr>
              <a:spLocks noEditPoints="1"/>
            </p:cNvSpPr>
            <p:nvPr/>
          </p:nvSpPr>
          <p:spPr bwMode="auto">
            <a:xfrm>
              <a:off x="6740525" y="1900238"/>
              <a:ext cx="276225" cy="63500"/>
            </a:xfrm>
            <a:custGeom>
              <a:avLst/>
              <a:gdLst/>
              <a:ahLst/>
              <a:cxnLst>
                <a:cxn ang="0">
                  <a:pos x="131" y="0"/>
                </a:cxn>
                <a:cxn ang="0">
                  <a:pos x="21" y="0"/>
                </a:cxn>
                <a:cxn ang="0">
                  <a:pos x="0" y="17"/>
                </a:cxn>
                <a:cxn ang="0">
                  <a:pos x="21" y="34"/>
                </a:cxn>
                <a:cxn ang="0">
                  <a:pos x="131" y="34"/>
                </a:cxn>
                <a:cxn ang="0">
                  <a:pos x="151" y="17"/>
                </a:cxn>
                <a:cxn ang="0">
                  <a:pos x="131" y="0"/>
                </a:cxn>
                <a:cxn ang="0">
                  <a:pos x="131" y="0"/>
                </a:cxn>
                <a:cxn ang="0">
                  <a:pos x="131" y="0"/>
                </a:cxn>
              </a:cxnLst>
              <a:rect l="0" t="0" r="r" b="b"/>
              <a:pathLst>
                <a:path w="151" h="34">
                  <a:moveTo>
                    <a:pt x="131" y="0"/>
                  </a:moveTo>
                  <a:cubicBezTo>
                    <a:pt x="21" y="0"/>
                    <a:pt x="21" y="0"/>
                    <a:pt x="21" y="0"/>
                  </a:cubicBezTo>
                  <a:cubicBezTo>
                    <a:pt x="9" y="0"/>
                    <a:pt x="0" y="8"/>
                    <a:pt x="0" y="17"/>
                  </a:cubicBezTo>
                  <a:cubicBezTo>
                    <a:pt x="0" y="26"/>
                    <a:pt x="9" y="34"/>
                    <a:pt x="21" y="34"/>
                  </a:cubicBezTo>
                  <a:cubicBezTo>
                    <a:pt x="131" y="34"/>
                    <a:pt x="131" y="34"/>
                    <a:pt x="131" y="34"/>
                  </a:cubicBezTo>
                  <a:cubicBezTo>
                    <a:pt x="142" y="34"/>
                    <a:pt x="151" y="26"/>
                    <a:pt x="151" y="17"/>
                  </a:cubicBezTo>
                  <a:cubicBezTo>
                    <a:pt x="151" y="8"/>
                    <a:pt x="142" y="0"/>
                    <a:pt x="131" y="0"/>
                  </a:cubicBezTo>
                  <a:close/>
                  <a:moveTo>
                    <a:pt x="131" y="0"/>
                  </a:moveTo>
                  <a:cubicBezTo>
                    <a:pt x="131" y="0"/>
                    <a:pt x="131" y="0"/>
                    <a:pt x="131" y="0"/>
                  </a:cubicBezTo>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92" name="Freeform 18"/>
            <p:cNvSpPr>
              <a:spLocks noEditPoints="1"/>
            </p:cNvSpPr>
            <p:nvPr/>
          </p:nvSpPr>
          <p:spPr bwMode="auto">
            <a:xfrm>
              <a:off x="6740525" y="1989138"/>
              <a:ext cx="276225" cy="61913"/>
            </a:xfrm>
            <a:custGeom>
              <a:avLst/>
              <a:gdLst/>
              <a:ahLst/>
              <a:cxnLst>
                <a:cxn ang="0">
                  <a:pos x="151" y="17"/>
                </a:cxn>
                <a:cxn ang="0">
                  <a:pos x="131" y="0"/>
                </a:cxn>
                <a:cxn ang="0">
                  <a:pos x="21" y="0"/>
                </a:cxn>
                <a:cxn ang="0">
                  <a:pos x="0" y="17"/>
                </a:cxn>
                <a:cxn ang="0">
                  <a:pos x="21" y="34"/>
                </a:cxn>
                <a:cxn ang="0">
                  <a:pos x="131" y="34"/>
                </a:cxn>
                <a:cxn ang="0">
                  <a:pos x="151" y="17"/>
                </a:cxn>
                <a:cxn ang="0">
                  <a:pos x="151" y="17"/>
                </a:cxn>
                <a:cxn ang="0">
                  <a:pos x="151" y="17"/>
                </a:cxn>
              </a:cxnLst>
              <a:rect l="0" t="0" r="r" b="b"/>
              <a:pathLst>
                <a:path w="151" h="34">
                  <a:moveTo>
                    <a:pt x="151" y="17"/>
                  </a:moveTo>
                  <a:cubicBezTo>
                    <a:pt x="151" y="8"/>
                    <a:pt x="142" y="0"/>
                    <a:pt x="131" y="0"/>
                  </a:cubicBezTo>
                  <a:cubicBezTo>
                    <a:pt x="21" y="0"/>
                    <a:pt x="21" y="0"/>
                    <a:pt x="21" y="0"/>
                  </a:cubicBezTo>
                  <a:cubicBezTo>
                    <a:pt x="9" y="0"/>
                    <a:pt x="0" y="8"/>
                    <a:pt x="0" y="17"/>
                  </a:cubicBezTo>
                  <a:cubicBezTo>
                    <a:pt x="0" y="26"/>
                    <a:pt x="9" y="34"/>
                    <a:pt x="21" y="34"/>
                  </a:cubicBezTo>
                  <a:cubicBezTo>
                    <a:pt x="131" y="34"/>
                    <a:pt x="131" y="34"/>
                    <a:pt x="131" y="34"/>
                  </a:cubicBezTo>
                  <a:cubicBezTo>
                    <a:pt x="142" y="34"/>
                    <a:pt x="151" y="26"/>
                    <a:pt x="151" y="17"/>
                  </a:cubicBezTo>
                  <a:close/>
                  <a:moveTo>
                    <a:pt x="151" y="17"/>
                  </a:moveTo>
                  <a:cubicBezTo>
                    <a:pt x="151" y="17"/>
                    <a:pt x="151" y="17"/>
                    <a:pt x="151" y="17"/>
                  </a:cubicBezTo>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93" name="Freeform 19"/>
            <p:cNvSpPr>
              <a:spLocks noEditPoints="1"/>
            </p:cNvSpPr>
            <p:nvPr/>
          </p:nvSpPr>
          <p:spPr bwMode="auto">
            <a:xfrm>
              <a:off x="6770688" y="2078038"/>
              <a:ext cx="219075" cy="60325"/>
            </a:xfrm>
            <a:custGeom>
              <a:avLst/>
              <a:gdLst/>
              <a:ahLst/>
              <a:cxnLst>
                <a:cxn ang="0">
                  <a:pos x="20" y="0"/>
                </a:cxn>
                <a:cxn ang="0">
                  <a:pos x="0" y="17"/>
                </a:cxn>
                <a:cxn ang="0">
                  <a:pos x="20" y="33"/>
                </a:cxn>
                <a:cxn ang="0">
                  <a:pos x="99" y="33"/>
                </a:cxn>
                <a:cxn ang="0">
                  <a:pos x="120" y="17"/>
                </a:cxn>
                <a:cxn ang="0">
                  <a:pos x="99" y="0"/>
                </a:cxn>
                <a:cxn ang="0">
                  <a:pos x="20" y="0"/>
                </a:cxn>
                <a:cxn ang="0">
                  <a:pos x="20" y="0"/>
                </a:cxn>
                <a:cxn ang="0">
                  <a:pos x="20" y="0"/>
                </a:cxn>
              </a:cxnLst>
              <a:rect l="0" t="0" r="r" b="b"/>
              <a:pathLst>
                <a:path w="120" h="33">
                  <a:moveTo>
                    <a:pt x="20" y="0"/>
                  </a:moveTo>
                  <a:cubicBezTo>
                    <a:pt x="9" y="0"/>
                    <a:pt x="0" y="7"/>
                    <a:pt x="0" y="17"/>
                  </a:cubicBezTo>
                  <a:cubicBezTo>
                    <a:pt x="0" y="26"/>
                    <a:pt x="9" y="33"/>
                    <a:pt x="20" y="33"/>
                  </a:cubicBezTo>
                  <a:cubicBezTo>
                    <a:pt x="99" y="33"/>
                    <a:pt x="99" y="33"/>
                    <a:pt x="99" y="33"/>
                  </a:cubicBezTo>
                  <a:cubicBezTo>
                    <a:pt x="110" y="33"/>
                    <a:pt x="120" y="26"/>
                    <a:pt x="120" y="17"/>
                  </a:cubicBezTo>
                  <a:cubicBezTo>
                    <a:pt x="120" y="7"/>
                    <a:pt x="110" y="0"/>
                    <a:pt x="99" y="0"/>
                  </a:cubicBezTo>
                  <a:lnTo>
                    <a:pt x="20" y="0"/>
                  </a:lnTo>
                  <a:close/>
                  <a:moveTo>
                    <a:pt x="20" y="0"/>
                  </a:moveTo>
                  <a:cubicBezTo>
                    <a:pt x="20" y="0"/>
                    <a:pt x="20" y="0"/>
                    <a:pt x="20" y="0"/>
                  </a:cubicBezTo>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94" name="Freeform 20"/>
            <p:cNvSpPr>
              <a:spLocks noEditPoints="1"/>
            </p:cNvSpPr>
            <p:nvPr/>
          </p:nvSpPr>
          <p:spPr bwMode="auto">
            <a:xfrm>
              <a:off x="6627813" y="1292225"/>
              <a:ext cx="503238" cy="581025"/>
            </a:xfrm>
            <a:custGeom>
              <a:avLst/>
              <a:gdLst/>
              <a:ahLst/>
              <a:cxnLst>
                <a:cxn ang="0">
                  <a:pos x="221" y="309"/>
                </a:cxn>
                <a:cxn ang="0">
                  <a:pos x="223" y="297"/>
                </a:cxn>
                <a:cxn ang="0">
                  <a:pos x="224" y="294"/>
                </a:cxn>
                <a:cxn ang="0">
                  <a:pos x="251" y="220"/>
                </a:cxn>
                <a:cxn ang="0">
                  <a:pos x="276" y="138"/>
                </a:cxn>
                <a:cxn ang="0">
                  <a:pos x="138" y="0"/>
                </a:cxn>
                <a:cxn ang="0">
                  <a:pos x="0" y="138"/>
                </a:cxn>
                <a:cxn ang="0">
                  <a:pos x="24" y="220"/>
                </a:cxn>
                <a:cxn ang="0">
                  <a:pos x="52" y="301"/>
                </a:cxn>
                <a:cxn ang="0">
                  <a:pos x="68" y="317"/>
                </a:cxn>
                <a:cxn ang="0">
                  <a:pos x="207" y="317"/>
                </a:cxn>
                <a:cxn ang="0">
                  <a:pos x="221" y="309"/>
                </a:cxn>
                <a:cxn ang="0">
                  <a:pos x="115" y="281"/>
                </a:cxn>
                <a:cxn ang="0">
                  <a:pos x="149" y="175"/>
                </a:cxn>
                <a:cxn ang="0">
                  <a:pos x="150" y="169"/>
                </a:cxn>
                <a:cxn ang="0">
                  <a:pos x="147" y="167"/>
                </a:cxn>
                <a:cxn ang="0">
                  <a:pos x="144" y="168"/>
                </a:cxn>
                <a:cxn ang="0">
                  <a:pos x="109" y="226"/>
                </a:cxn>
                <a:cxn ang="0">
                  <a:pos x="109" y="226"/>
                </a:cxn>
                <a:cxn ang="0">
                  <a:pos x="99" y="159"/>
                </a:cxn>
                <a:cxn ang="0">
                  <a:pos x="186" y="102"/>
                </a:cxn>
                <a:cxn ang="0">
                  <a:pos x="187" y="102"/>
                </a:cxn>
                <a:cxn ang="0">
                  <a:pos x="191" y="105"/>
                </a:cxn>
                <a:cxn ang="0">
                  <a:pos x="175" y="216"/>
                </a:cxn>
                <a:cxn ang="0">
                  <a:pos x="145" y="231"/>
                </a:cxn>
                <a:cxn ang="0">
                  <a:pos x="136" y="241"/>
                </a:cxn>
                <a:cxn ang="0">
                  <a:pos x="136" y="280"/>
                </a:cxn>
                <a:cxn ang="0">
                  <a:pos x="131" y="285"/>
                </a:cxn>
                <a:cxn ang="0">
                  <a:pos x="119" y="285"/>
                </a:cxn>
                <a:cxn ang="0">
                  <a:pos x="115" y="284"/>
                </a:cxn>
                <a:cxn ang="0">
                  <a:pos x="115" y="281"/>
                </a:cxn>
                <a:cxn ang="0">
                  <a:pos x="115" y="281"/>
                </a:cxn>
                <a:cxn ang="0">
                  <a:pos x="115" y="281"/>
                </a:cxn>
              </a:cxnLst>
              <a:rect l="0" t="0" r="r" b="b"/>
              <a:pathLst>
                <a:path w="276" h="317">
                  <a:moveTo>
                    <a:pt x="221" y="309"/>
                  </a:moveTo>
                  <a:cubicBezTo>
                    <a:pt x="223" y="306"/>
                    <a:pt x="223" y="301"/>
                    <a:pt x="223" y="297"/>
                  </a:cubicBezTo>
                  <a:cubicBezTo>
                    <a:pt x="224" y="296"/>
                    <a:pt x="224" y="295"/>
                    <a:pt x="224" y="294"/>
                  </a:cubicBezTo>
                  <a:cubicBezTo>
                    <a:pt x="228" y="260"/>
                    <a:pt x="240" y="240"/>
                    <a:pt x="251" y="220"/>
                  </a:cubicBezTo>
                  <a:cubicBezTo>
                    <a:pt x="264" y="198"/>
                    <a:pt x="276" y="177"/>
                    <a:pt x="276" y="138"/>
                  </a:cubicBezTo>
                  <a:cubicBezTo>
                    <a:pt x="276" y="62"/>
                    <a:pt x="214" y="0"/>
                    <a:pt x="138" y="0"/>
                  </a:cubicBezTo>
                  <a:cubicBezTo>
                    <a:pt x="62" y="0"/>
                    <a:pt x="0" y="62"/>
                    <a:pt x="0" y="138"/>
                  </a:cubicBezTo>
                  <a:cubicBezTo>
                    <a:pt x="0" y="177"/>
                    <a:pt x="12" y="198"/>
                    <a:pt x="24" y="220"/>
                  </a:cubicBezTo>
                  <a:cubicBezTo>
                    <a:pt x="36" y="241"/>
                    <a:pt x="48" y="263"/>
                    <a:pt x="52" y="301"/>
                  </a:cubicBezTo>
                  <a:cubicBezTo>
                    <a:pt x="52" y="310"/>
                    <a:pt x="60" y="317"/>
                    <a:pt x="68" y="317"/>
                  </a:cubicBezTo>
                  <a:cubicBezTo>
                    <a:pt x="207" y="317"/>
                    <a:pt x="207" y="317"/>
                    <a:pt x="207" y="317"/>
                  </a:cubicBezTo>
                  <a:cubicBezTo>
                    <a:pt x="213" y="317"/>
                    <a:pt x="218" y="314"/>
                    <a:pt x="221" y="309"/>
                  </a:cubicBezTo>
                  <a:close/>
                  <a:moveTo>
                    <a:pt x="115" y="281"/>
                  </a:moveTo>
                  <a:cubicBezTo>
                    <a:pt x="126" y="209"/>
                    <a:pt x="144" y="182"/>
                    <a:pt x="149" y="175"/>
                  </a:cubicBezTo>
                  <a:cubicBezTo>
                    <a:pt x="151" y="172"/>
                    <a:pt x="151" y="170"/>
                    <a:pt x="150" y="169"/>
                  </a:cubicBezTo>
                  <a:cubicBezTo>
                    <a:pt x="150" y="168"/>
                    <a:pt x="149" y="167"/>
                    <a:pt x="147" y="167"/>
                  </a:cubicBezTo>
                  <a:cubicBezTo>
                    <a:pt x="146" y="167"/>
                    <a:pt x="145" y="167"/>
                    <a:pt x="144" y="168"/>
                  </a:cubicBezTo>
                  <a:cubicBezTo>
                    <a:pt x="136" y="171"/>
                    <a:pt x="112" y="186"/>
                    <a:pt x="109" y="226"/>
                  </a:cubicBezTo>
                  <a:cubicBezTo>
                    <a:pt x="109" y="226"/>
                    <a:pt x="109" y="226"/>
                    <a:pt x="109" y="226"/>
                  </a:cubicBezTo>
                  <a:cubicBezTo>
                    <a:pt x="102" y="215"/>
                    <a:pt x="88" y="187"/>
                    <a:pt x="99" y="159"/>
                  </a:cubicBezTo>
                  <a:cubicBezTo>
                    <a:pt x="110" y="133"/>
                    <a:pt x="139" y="114"/>
                    <a:pt x="186" y="102"/>
                  </a:cubicBezTo>
                  <a:cubicBezTo>
                    <a:pt x="186" y="102"/>
                    <a:pt x="187" y="102"/>
                    <a:pt x="187" y="102"/>
                  </a:cubicBezTo>
                  <a:cubicBezTo>
                    <a:pt x="189" y="102"/>
                    <a:pt x="191" y="103"/>
                    <a:pt x="191" y="105"/>
                  </a:cubicBezTo>
                  <a:cubicBezTo>
                    <a:pt x="193" y="126"/>
                    <a:pt x="200" y="188"/>
                    <a:pt x="175" y="216"/>
                  </a:cubicBezTo>
                  <a:cubicBezTo>
                    <a:pt x="168" y="225"/>
                    <a:pt x="158" y="230"/>
                    <a:pt x="145" y="231"/>
                  </a:cubicBezTo>
                  <a:cubicBezTo>
                    <a:pt x="140" y="231"/>
                    <a:pt x="136" y="236"/>
                    <a:pt x="136" y="241"/>
                  </a:cubicBezTo>
                  <a:cubicBezTo>
                    <a:pt x="136" y="280"/>
                    <a:pt x="136" y="280"/>
                    <a:pt x="136" y="280"/>
                  </a:cubicBezTo>
                  <a:cubicBezTo>
                    <a:pt x="136" y="283"/>
                    <a:pt x="134" y="285"/>
                    <a:pt x="131" y="285"/>
                  </a:cubicBezTo>
                  <a:cubicBezTo>
                    <a:pt x="119" y="285"/>
                    <a:pt x="119" y="285"/>
                    <a:pt x="119" y="285"/>
                  </a:cubicBezTo>
                  <a:cubicBezTo>
                    <a:pt x="117" y="285"/>
                    <a:pt x="116" y="285"/>
                    <a:pt x="115" y="284"/>
                  </a:cubicBezTo>
                  <a:cubicBezTo>
                    <a:pt x="115" y="283"/>
                    <a:pt x="114" y="282"/>
                    <a:pt x="115" y="281"/>
                  </a:cubicBezTo>
                  <a:close/>
                  <a:moveTo>
                    <a:pt x="115" y="281"/>
                  </a:moveTo>
                  <a:cubicBezTo>
                    <a:pt x="115" y="281"/>
                    <a:pt x="115" y="281"/>
                    <a:pt x="115" y="281"/>
                  </a:cubicBezTo>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grpSp>
      <p:sp>
        <p:nvSpPr>
          <p:cNvPr id="3077" name="Freeform 5"/>
          <p:cNvSpPr>
            <a:spLocks noEditPoints="1"/>
          </p:cNvSpPr>
          <p:nvPr/>
        </p:nvSpPr>
        <p:spPr bwMode="auto">
          <a:xfrm>
            <a:off x="2846991" y="1282916"/>
            <a:ext cx="456193" cy="1037108"/>
          </a:xfrm>
          <a:custGeom>
            <a:avLst/>
            <a:gdLst/>
            <a:ahLst/>
            <a:cxnLst>
              <a:cxn ang="0">
                <a:pos x="97" y="511"/>
              </a:cxn>
              <a:cxn ang="0">
                <a:pos x="49" y="511"/>
              </a:cxn>
              <a:cxn ang="0">
                <a:pos x="49" y="73"/>
              </a:cxn>
              <a:cxn ang="0">
                <a:pos x="122" y="0"/>
              </a:cxn>
              <a:cxn ang="0">
                <a:pos x="195" y="73"/>
              </a:cxn>
              <a:cxn ang="0">
                <a:pos x="195" y="511"/>
              </a:cxn>
              <a:cxn ang="0">
                <a:pos x="146" y="511"/>
              </a:cxn>
              <a:cxn ang="0">
                <a:pos x="146" y="73"/>
              </a:cxn>
              <a:cxn ang="0">
                <a:pos x="122" y="48"/>
              </a:cxn>
              <a:cxn ang="0">
                <a:pos x="97" y="73"/>
              </a:cxn>
              <a:cxn ang="0">
                <a:pos x="97" y="511"/>
              </a:cxn>
              <a:cxn ang="0">
                <a:pos x="219" y="48"/>
              </a:cxn>
              <a:cxn ang="0">
                <a:pos x="243" y="73"/>
              </a:cxn>
              <a:cxn ang="0">
                <a:pos x="243" y="511"/>
              </a:cxn>
              <a:cxn ang="0">
                <a:pos x="292" y="511"/>
              </a:cxn>
              <a:cxn ang="0">
                <a:pos x="292" y="73"/>
              </a:cxn>
              <a:cxn ang="0">
                <a:pos x="219" y="0"/>
              </a:cxn>
              <a:cxn ang="0">
                <a:pos x="192" y="5"/>
              </a:cxn>
              <a:cxn ang="0">
                <a:pos x="216" y="49"/>
              </a:cxn>
              <a:cxn ang="0">
                <a:pos x="219" y="48"/>
              </a:cxn>
              <a:cxn ang="0">
                <a:pos x="0" y="535"/>
              </a:cxn>
              <a:cxn ang="0">
                <a:pos x="0" y="633"/>
              </a:cxn>
              <a:cxn ang="0">
                <a:pos x="73" y="666"/>
              </a:cxn>
              <a:cxn ang="0">
                <a:pos x="73" y="681"/>
              </a:cxn>
              <a:cxn ang="0">
                <a:pos x="122" y="730"/>
              </a:cxn>
              <a:cxn ang="0">
                <a:pos x="170" y="779"/>
              </a:cxn>
              <a:cxn ang="0">
                <a:pos x="219" y="730"/>
              </a:cxn>
              <a:cxn ang="0">
                <a:pos x="268" y="681"/>
              </a:cxn>
              <a:cxn ang="0">
                <a:pos x="268" y="666"/>
              </a:cxn>
              <a:cxn ang="0">
                <a:pos x="341" y="633"/>
              </a:cxn>
              <a:cxn ang="0">
                <a:pos x="341" y="535"/>
              </a:cxn>
              <a:cxn ang="0">
                <a:pos x="0" y="535"/>
              </a:cxn>
              <a:cxn ang="0">
                <a:pos x="0" y="535"/>
              </a:cxn>
              <a:cxn ang="0">
                <a:pos x="0" y="535"/>
              </a:cxn>
            </a:cxnLst>
            <a:rect l="0" t="0" r="r" b="b"/>
            <a:pathLst>
              <a:path w="341" h="779">
                <a:moveTo>
                  <a:pt x="97" y="511"/>
                </a:moveTo>
                <a:cubicBezTo>
                  <a:pt x="49" y="511"/>
                  <a:pt x="49" y="511"/>
                  <a:pt x="49" y="511"/>
                </a:cubicBezTo>
                <a:cubicBezTo>
                  <a:pt x="49" y="73"/>
                  <a:pt x="49" y="73"/>
                  <a:pt x="49" y="73"/>
                </a:cubicBezTo>
                <a:cubicBezTo>
                  <a:pt x="49" y="32"/>
                  <a:pt x="81" y="0"/>
                  <a:pt x="122" y="0"/>
                </a:cubicBezTo>
                <a:cubicBezTo>
                  <a:pt x="162" y="0"/>
                  <a:pt x="195" y="32"/>
                  <a:pt x="195" y="73"/>
                </a:cubicBezTo>
                <a:cubicBezTo>
                  <a:pt x="195" y="511"/>
                  <a:pt x="195" y="511"/>
                  <a:pt x="195" y="511"/>
                </a:cubicBezTo>
                <a:cubicBezTo>
                  <a:pt x="146" y="511"/>
                  <a:pt x="146" y="511"/>
                  <a:pt x="146" y="511"/>
                </a:cubicBezTo>
                <a:cubicBezTo>
                  <a:pt x="146" y="73"/>
                  <a:pt x="146" y="73"/>
                  <a:pt x="146" y="73"/>
                </a:cubicBezTo>
                <a:cubicBezTo>
                  <a:pt x="146" y="59"/>
                  <a:pt x="135" y="48"/>
                  <a:pt x="122" y="48"/>
                </a:cubicBezTo>
                <a:cubicBezTo>
                  <a:pt x="108" y="48"/>
                  <a:pt x="97" y="59"/>
                  <a:pt x="97" y="73"/>
                </a:cubicBezTo>
                <a:lnTo>
                  <a:pt x="97" y="511"/>
                </a:lnTo>
                <a:close/>
                <a:moveTo>
                  <a:pt x="219" y="48"/>
                </a:moveTo>
                <a:cubicBezTo>
                  <a:pt x="232" y="48"/>
                  <a:pt x="243" y="59"/>
                  <a:pt x="243" y="73"/>
                </a:cubicBezTo>
                <a:cubicBezTo>
                  <a:pt x="243" y="511"/>
                  <a:pt x="243" y="511"/>
                  <a:pt x="243" y="511"/>
                </a:cubicBezTo>
                <a:cubicBezTo>
                  <a:pt x="292" y="511"/>
                  <a:pt x="292" y="511"/>
                  <a:pt x="292" y="511"/>
                </a:cubicBezTo>
                <a:cubicBezTo>
                  <a:pt x="292" y="73"/>
                  <a:pt x="292" y="73"/>
                  <a:pt x="292" y="73"/>
                </a:cubicBezTo>
                <a:cubicBezTo>
                  <a:pt x="292" y="32"/>
                  <a:pt x="259" y="0"/>
                  <a:pt x="219" y="0"/>
                </a:cubicBezTo>
                <a:cubicBezTo>
                  <a:pt x="209" y="0"/>
                  <a:pt x="200" y="2"/>
                  <a:pt x="192" y="5"/>
                </a:cubicBezTo>
                <a:cubicBezTo>
                  <a:pt x="203" y="17"/>
                  <a:pt x="212" y="32"/>
                  <a:pt x="216" y="49"/>
                </a:cubicBezTo>
                <a:cubicBezTo>
                  <a:pt x="217" y="49"/>
                  <a:pt x="218" y="48"/>
                  <a:pt x="219" y="48"/>
                </a:cubicBezTo>
                <a:close/>
                <a:moveTo>
                  <a:pt x="0" y="535"/>
                </a:moveTo>
                <a:cubicBezTo>
                  <a:pt x="0" y="633"/>
                  <a:pt x="0" y="633"/>
                  <a:pt x="0" y="633"/>
                </a:cubicBezTo>
                <a:cubicBezTo>
                  <a:pt x="23" y="647"/>
                  <a:pt x="48" y="658"/>
                  <a:pt x="73" y="666"/>
                </a:cubicBezTo>
                <a:cubicBezTo>
                  <a:pt x="73" y="681"/>
                  <a:pt x="73" y="681"/>
                  <a:pt x="73" y="681"/>
                </a:cubicBezTo>
                <a:cubicBezTo>
                  <a:pt x="73" y="708"/>
                  <a:pt x="95" y="730"/>
                  <a:pt x="122" y="730"/>
                </a:cubicBezTo>
                <a:cubicBezTo>
                  <a:pt x="122" y="757"/>
                  <a:pt x="143" y="779"/>
                  <a:pt x="170" y="779"/>
                </a:cubicBezTo>
                <a:cubicBezTo>
                  <a:pt x="197" y="779"/>
                  <a:pt x="219" y="757"/>
                  <a:pt x="219" y="730"/>
                </a:cubicBezTo>
                <a:cubicBezTo>
                  <a:pt x="246" y="730"/>
                  <a:pt x="268" y="708"/>
                  <a:pt x="268" y="681"/>
                </a:cubicBezTo>
                <a:cubicBezTo>
                  <a:pt x="268" y="666"/>
                  <a:pt x="268" y="666"/>
                  <a:pt x="268" y="666"/>
                </a:cubicBezTo>
                <a:cubicBezTo>
                  <a:pt x="293" y="658"/>
                  <a:pt x="318" y="647"/>
                  <a:pt x="341" y="633"/>
                </a:cubicBezTo>
                <a:cubicBezTo>
                  <a:pt x="341" y="535"/>
                  <a:pt x="341" y="535"/>
                  <a:pt x="341" y="535"/>
                </a:cubicBezTo>
                <a:lnTo>
                  <a:pt x="0" y="535"/>
                </a:lnTo>
                <a:close/>
                <a:moveTo>
                  <a:pt x="0" y="535"/>
                </a:moveTo>
                <a:cubicBezTo>
                  <a:pt x="0" y="535"/>
                  <a:pt x="0" y="535"/>
                  <a:pt x="0" y="535"/>
                </a:cubicBezTo>
              </a:path>
            </a:pathLst>
          </a:custGeom>
          <a:solidFill>
            <a:schemeClr val="bg1"/>
          </a:solid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cxnSp>
        <p:nvCxnSpPr>
          <p:cNvPr id="142" name="Elbow Connector 141"/>
          <p:cNvCxnSpPr/>
          <p:nvPr/>
        </p:nvCxnSpPr>
        <p:spPr>
          <a:xfrm flipV="1">
            <a:off x="3880716" y="1592431"/>
            <a:ext cx="1901031" cy="230430"/>
          </a:xfrm>
          <a:prstGeom prst="bentConnector3">
            <a:avLst>
              <a:gd name="adj1" fmla="val 39731"/>
            </a:avLst>
          </a:prstGeom>
          <a:ln w="19050" cmpd="sng">
            <a:solidFill>
              <a:schemeClr val="bg1">
                <a:lumMod val="85000"/>
              </a:schemeClr>
            </a:solidFill>
            <a:prstDash val="solid"/>
            <a:headEnd type="oval"/>
            <a:tailEnd type="oval"/>
          </a:ln>
        </p:spPr>
        <p:style>
          <a:lnRef idx="1">
            <a:schemeClr val="accent1"/>
          </a:lnRef>
          <a:fillRef idx="0">
            <a:schemeClr val="accent1"/>
          </a:fillRef>
          <a:effectRef idx="0">
            <a:schemeClr val="accent1"/>
          </a:effectRef>
          <a:fontRef idx="minor">
            <a:schemeClr val="tx1"/>
          </a:fontRef>
        </p:style>
      </p:cxnSp>
      <p:cxnSp>
        <p:nvCxnSpPr>
          <p:cNvPr id="144" name="Elbow Connector 143"/>
          <p:cNvCxnSpPr/>
          <p:nvPr/>
        </p:nvCxnSpPr>
        <p:spPr>
          <a:xfrm flipV="1">
            <a:off x="4226358" y="2456536"/>
            <a:ext cx="1555389" cy="518464"/>
          </a:xfrm>
          <a:prstGeom prst="bentConnector3">
            <a:avLst>
              <a:gd name="adj1" fmla="val 34807"/>
            </a:avLst>
          </a:prstGeom>
          <a:ln w="19050" cmpd="sng">
            <a:solidFill>
              <a:schemeClr val="bg1">
                <a:lumMod val="85000"/>
              </a:schemeClr>
            </a:solidFill>
            <a:prstDash val="solid"/>
            <a:headEnd type="oval"/>
            <a:tailEnd type="oval"/>
          </a:ln>
        </p:spPr>
        <p:style>
          <a:lnRef idx="1">
            <a:schemeClr val="accent1"/>
          </a:lnRef>
          <a:fillRef idx="0">
            <a:schemeClr val="accent1"/>
          </a:fillRef>
          <a:effectRef idx="0">
            <a:schemeClr val="accent1"/>
          </a:effectRef>
          <a:fontRef idx="minor">
            <a:schemeClr val="tx1"/>
          </a:fontRef>
        </p:style>
      </p:cxnSp>
      <p:cxnSp>
        <p:nvCxnSpPr>
          <p:cNvPr id="145" name="Elbow Connector 144"/>
          <p:cNvCxnSpPr/>
          <p:nvPr/>
        </p:nvCxnSpPr>
        <p:spPr>
          <a:xfrm flipV="1">
            <a:off x="2901397" y="4069532"/>
            <a:ext cx="2880350" cy="518463"/>
          </a:xfrm>
          <a:prstGeom prst="bentConnector3">
            <a:avLst>
              <a:gd name="adj1" fmla="val 77466"/>
            </a:avLst>
          </a:prstGeom>
          <a:ln w="19050" cmpd="sng">
            <a:solidFill>
              <a:schemeClr val="bg1">
                <a:lumMod val="85000"/>
              </a:schemeClr>
            </a:solidFill>
            <a:prstDash val="solid"/>
            <a:headEnd type="oval"/>
            <a:tailEnd type="oval"/>
          </a:ln>
        </p:spPr>
        <p:style>
          <a:lnRef idx="1">
            <a:schemeClr val="accent1"/>
          </a:lnRef>
          <a:fillRef idx="0">
            <a:schemeClr val="accent1"/>
          </a:fillRef>
          <a:effectRef idx="0">
            <a:schemeClr val="accent1"/>
          </a:effectRef>
          <a:fontRef idx="minor">
            <a:schemeClr val="tx1"/>
          </a:fontRef>
        </p:style>
      </p:cxnSp>
      <p:sp>
        <p:nvSpPr>
          <p:cNvPr id="146" name="Text Placeholder 3"/>
          <p:cNvSpPr txBox="1"/>
          <p:nvPr/>
        </p:nvSpPr>
        <p:spPr>
          <a:xfrm>
            <a:off x="6265576" y="1328981"/>
            <a:ext cx="2223700" cy="477054"/>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a:r>
              <a:rPr lang="en-US" sz="1100" b="1" dirty="0">
                <a:solidFill>
                  <a:schemeClr val="accent6"/>
                </a:solidFill>
                <a:latin typeface="思源黑体 CN Regular" panose="020B0500000000000000" pitchFamily="34" charset="-122"/>
                <a:ea typeface="思源黑体 CN Regular" panose="020B0500000000000000" pitchFamily="34" charset="-122"/>
                <a:sym typeface="思源黑体 CN Regular" panose="020B0500000000000000" pitchFamily="34" charset="-122"/>
              </a:rPr>
              <a:t>Title Goes Here</a:t>
            </a:r>
          </a:p>
          <a:p>
            <a:pPr algn="l"/>
            <a:r>
              <a:rPr lang="en-US" sz="1000" dirty="0">
                <a:solidFill>
                  <a:schemeClr val="tx2">
                    <a:lumMod val="50000"/>
                    <a:lumOff val="50000"/>
                  </a:schemeClr>
                </a:solidFill>
                <a:latin typeface="思源黑体 CN Regular" panose="020B0500000000000000" pitchFamily="34" charset="-122"/>
                <a:ea typeface="思源黑体 CN Regular" panose="020B0500000000000000" pitchFamily="34" charset="-122"/>
                <a:sym typeface="思源黑体 CN Regular" panose="020B0500000000000000" pitchFamily="34" charset="-122"/>
              </a:rPr>
              <a:t>of passages of lorem but the is majority alteration of the is world.</a:t>
            </a:r>
          </a:p>
        </p:txBody>
      </p:sp>
      <p:sp>
        <p:nvSpPr>
          <p:cNvPr id="151" name="Text Placeholder 3"/>
          <p:cNvSpPr txBox="1"/>
          <p:nvPr/>
        </p:nvSpPr>
        <p:spPr>
          <a:xfrm>
            <a:off x="6265576" y="2156939"/>
            <a:ext cx="2223700" cy="477054"/>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a:r>
              <a:rPr lang="en-US" sz="1100" b="1" dirty="0">
                <a:solidFill>
                  <a:schemeClr val="accent4"/>
                </a:solidFill>
                <a:latin typeface="思源黑体 CN Regular" panose="020B0500000000000000" pitchFamily="34" charset="-122"/>
                <a:ea typeface="思源黑体 CN Regular" panose="020B0500000000000000" pitchFamily="34" charset="-122"/>
                <a:sym typeface="思源黑体 CN Regular" panose="020B0500000000000000" pitchFamily="34" charset="-122"/>
              </a:rPr>
              <a:t>Title Goes Here</a:t>
            </a:r>
          </a:p>
          <a:p>
            <a:pPr algn="l"/>
            <a:r>
              <a:rPr lang="en-US" sz="1000" dirty="0">
                <a:solidFill>
                  <a:schemeClr val="tx2">
                    <a:lumMod val="50000"/>
                    <a:lumOff val="50000"/>
                  </a:schemeClr>
                </a:solidFill>
                <a:latin typeface="思源黑体 CN Regular" panose="020B0500000000000000" pitchFamily="34" charset="-122"/>
                <a:ea typeface="思源黑体 CN Regular" panose="020B0500000000000000" pitchFamily="34" charset="-122"/>
                <a:sym typeface="思源黑体 CN Regular" panose="020B0500000000000000" pitchFamily="34" charset="-122"/>
              </a:rPr>
              <a:t>of passages of lorem but the is majority alteration of the is world.</a:t>
            </a:r>
          </a:p>
        </p:txBody>
      </p:sp>
      <p:sp>
        <p:nvSpPr>
          <p:cNvPr id="158" name="Text Placeholder 3"/>
          <p:cNvSpPr txBox="1"/>
          <p:nvPr/>
        </p:nvSpPr>
        <p:spPr>
          <a:xfrm>
            <a:off x="6265576" y="2964349"/>
            <a:ext cx="2223700" cy="477054"/>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a:r>
              <a:rPr lang="en-US" sz="1100" b="1" dirty="0">
                <a:solidFill>
                  <a:schemeClr val="accent3"/>
                </a:solidFill>
                <a:latin typeface="思源黑体 CN Regular" panose="020B0500000000000000" pitchFamily="34" charset="-122"/>
                <a:ea typeface="思源黑体 CN Regular" panose="020B0500000000000000" pitchFamily="34" charset="-122"/>
                <a:sym typeface="思源黑体 CN Regular" panose="020B0500000000000000" pitchFamily="34" charset="-122"/>
              </a:rPr>
              <a:t>Title Goes Here</a:t>
            </a:r>
          </a:p>
          <a:p>
            <a:pPr algn="l"/>
            <a:r>
              <a:rPr lang="en-US" sz="1000" dirty="0">
                <a:solidFill>
                  <a:schemeClr val="tx2">
                    <a:lumMod val="50000"/>
                    <a:lumOff val="50000"/>
                  </a:schemeClr>
                </a:solidFill>
                <a:latin typeface="思源黑体 CN Regular" panose="020B0500000000000000" pitchFamily="34" charset="-122"/>
                <a:ea typeface="思源黑体 CN Regular" panose="020B0500000000000000" pitchFamily="34" charset="-122"/>
                <a:sym typeface="思源黑体 CN Regular" panose="020B0500000000000000" pitchFamily="34" charset="-122"/>
              </a:rPr>
              <a:t>of passages of lorem but the is majority alteration of the is world.</a:t>
            </a:r>
          </a:p>
        </p:txBody>
      </p:sp>
      <p:sp>
        <p:nvSpPr>
          <p:cNvPr id="160" name="Text Placeholder 3"/>
          <p:cNvSpPr txBox="1"/>
          <p:nvPr/>
        </p:nvSpPr>
        <p:spPr>
          <a:xfrm>
            <a:off x="6265576" y="3782032"/>
            <a:ext cx="2223700" cy="477054"/>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a:r>
              <a:rPr lang="en-US" sz="1100" b="1" dirty="0">
                <a:solidFill>
                  <a:schemeClr val="accent2"/>
                </a:solidFill>
                <a:latin typeface="思源黑体 CN Regular" panose="020B0500000000000000" pitchFamily="34" charset="-122"/>
                <a:ea typeface="思源黑体 CN Regular" panose="020B0500000000000000" pitchFamily="34" charset="-122"/>
                <a:sym typeface="思源黑体 CN Regular" panose="020B0500000000000000" pitchFamily="34" charset="-122"/>
              </a:rPr>
              <a:t>Title Goes Here</a:t>
            </a:r>
          </a:p>
          <a:p>
            <a:pPr algn="l"/>
            <a:r>
              <a:rPr lang="en-US" sz="1000" dirty="0">
                <a:solidFill>
                  <a:schemeClr val="tx2">
                    <a:lumMod val="50000"/>
                    <a:lumOff val="50000"/>
                  </a:schemeClr>
                </a:solidFill>
                <a:latin typeface="思源黑体 CN Regular" panose="020B0500000000000000" pitchFamily="34" charset="-122"/>
                <a:ea typeface="思源黑体 CN Regular" panose="020B0500000000000000" pitchFamily="34" charset="-122"/>
                <a:sym typeface="思源黑体 CN Regular" panose="020B0500000000000000" pitchFamily="34" charset="-122"/>
              </a:rPr>
              <a:t>of passages of lorem but the is majority alteration of the is world.</a:t>
            </a:r>
          </a:p>
        </p:txBody>
      </p:sp>
      <p:cxnSp>
        <p:nvCxnSpPr>
          <p:cNvPr id="169" name="Elbow Connector 168"/>
          <p:cNvCxnSpPr/>
          <p:nvPr/>
        </p:nvCxnSpPr>
        <p:spPr>
          <a:xfrm flipV="1">
            <a:off x="3765502" y="3263034"/>
            <a:ext cx="2016245" cy="748892"/>
          </a:xfrm>
          <a:prstGeom prst="bentConnector3">
            <a:avLst>
              <a:gd name="adj1" fmla="val 56624"/>
            </a:avLst>
          </a:prstGeom>
          <a:ln w="19050" cmpd="sng">
            <a:solidFill>
              <a:schemeClr val="bg1">
                <a:lumMod val="85000"/>
              </a:schemeClr>
            </a:solidFill>
            <a:prstDash val="solid"/>
            <a:headEnd type="oval"/>
            <a:tailEnd type="oval"/>
          </a:ln>
        </p:spPr>
        <p:style>
          <a:lnRef idx="1">
            <a:schemeClr val="accent1"/>
          </a:lnRef>
          <a:fillRef idx="0">
            <a:schemeClr val="accent1"/>
          </a:fillRef>
          <a:effectRef idx="0">
            <a:schemeClr val="accent1"/>
          </a:effectRef>
          <a:fontRef idx="minor">
            <a:schemeClr val="tx1"/>
          </a:fontRef>
        </p:style>
      </p:cxnSp>
      <p:sp>
        <p:nvSpPr>
          <p:cNvPr id="195" name="Rectangle 194"/>
          <p:cNvSpPr/>
          <p:nvPr/>
        </p:nvSpPr>
        <p:spPr>
          <a:xfrm>
            <a:off x="5130928" y="3622135"/>
            <a:ext cx="650819" cy="369332"/>
          </a:xfrm>
          <a:prstGeom prst="rect">
            <a:avLst/>
          </a:prstGeom>
        </p:spPr>
        <p:txBody>
          <a:bodyPr wrap="none" lIns="0" tIns="0" rIns="0" bIns="0">
            <a:spAutoFit/>
          </a:bodyPr>
          <a:lstStyle/>
          <a:p>
            <a:pPr algn="r"/>
            <a:r>
              <a:rPr lang="en-US" sz="2400" b="1" dirty="0">
                <a:solidFill>
                  <a:schemeClr val="accent2"/>
                </a:solidFill>
                <a:latin typeface="思源黑体 CN Regular" panose="020B0500000000000000" pitchFamily="34" charset="-122"/>
                <a:ea typeface="思源黑体 CN Regular" panose="020B0500000000000000" pitchFamily="34" charset="-122"/>
                <a:sym typeface="思源黑体 CN Regular" panose="020B0500000000000000" pitchFamily="34" charset="-122"/>
              </a:rPr>
              <a:t>20%</a:t>
            </a:r>
          </a:p>
        </p:txBody>
      </p:sp>
      <p:sp>
        <p:nvSpPr>
          <p:cNvPr id="196" name="Rectangle 195"/>
          <p:cNvSpPr/>
          <p:nvPr/>
        </p:nvSpPr>
        <p:spPr>
          <a:xfrm>
            <a:off x="5130928" y="2847144"/>
            <a:ext cx="650819" cy="369332"/>
          </a:xfrm>
          <a:prstGeom prst="rect">
            <a:avLst/>
          </a:prstGeom>
        </p:spPr>
        <p:txBody>
          <a:bodyPr wrap="none" lIns="0" tIns="0" rIns="0" bIns="0">
            <a:spAutoFit/>
          </a:bodyPr>
          <a:lstStyle/>
          <a:p>
            <a:pPr algn="r"/>
            <a:r>
              <a:rPr lang="en-US" sz="2400" b="1" dirty="0">
                <a:solidFill>
                  <a:schemeClr val="accent3"/>
                </a:solidFill>
                <a:latin typeface="思源黑体 CN Regular" panose="020B0500000000000000" pitchFamily="34" charset="-122"/>
                <a:ea typeface="思源黑体 CN Regular" panose="020B0500000000000000" pitchFamily="34" charset="-122"/>
                <a:sym typeface="思源黑体 CN Regular" panose="020B0500000000000000" pitchFamily="34" charset="-122"/>
              </a:rPr>
              <a:t>30%</a:t>
            </a:r>
          </a:p>
        </p:txBody>
      </p:sp>
      <p:sp>
        <p:nvSpPr>
          <p:cNvPr id="197" name="Rectangle 196"/>
          <p:cNvSpPr/>
          <p:nvPr/>
        </p:nvSpPr>
        <p:spPr>
          <a:xfrm>
            <a:off x="5130928" y="2017556"/>
            <a:ext cx="650819" cy="369332"/>
          </a:xfrm>
          <a:prstGeom prst="rect">
            <a:avLst/>
          </a:prstGeom>
        </p:spPr>
        <p:txBody>
          <a:bodyPr wrap="none" lIns="0" tIns="0" rIns="0" bIns="0">
            <a:spAutoFit/>
          </a:bodyPr>
          <a:lstStyle/>
          <a:p>
            <a:pPr algn="r"/>
            <a:r>
              <a:rPr lang="en-US" sz="2400" b="1" dirty="0">
                <a:solidFill>
                  <a:schemeClr val="accent4"/>
                </a:solidFill>
                <a:latin typeface="思源黑体 CN Regular" panose="020B0500000000000000" pitchFamily="34" charset="-122"/>
                <a:ea typeface="思源黑体 CN Regular" panose="020B0500000000000000" pitchFamily="34" charset="-122"/>
                <a:sym typeface="思源黑体 CN Regular" panose="020B0500000000000000" pitchFamily="34" charset="-122"/>
              </a:rPr>
              <a:t>50%</a:t>
            </a:r>
          </a:p>
        </p:txBody>
      </p:sp>
      <p:sp>
        <p:nvSpPr>
          <p:cNvPr id="198" name="Rectangle 197"/>
          <p:cNvSpPr/>
          <p:nvPr/>
        </p:nvSpPr>
        <p:spPr>
          <a:xfrm>
            <a:off x="5130928" y="1201922"/>
            <a:ext cx="650819" cy="369332"/>
          </a:xfrm>
          <a:prstGeom prst="rect">
            <a:avLst/>
          </a:prstGeom>
        </p:spPr>
        <p:txBody>
          <a:bodyPr wrap="none" lIns="0" tIns="0" rIns="0" bIns="0">
            <a:spAutoFit/>
          </a:bodyPr>
          <a:lstStyle/>
          <a:p>
            <a:pPr algn="r"/>
            <a:r>
              <a:rPr lang="en-US" sz="2400" b="1" dirty="0">
                <a:solidFill>
                  <a:schemeClr val="accent6"/>
                </a:solidFill>
                <a:latin typeface="思源黑体 CN Regular" panose="020B0500000000000000" pitchFamily="34" charset="-122"/>
                <a:ea typeface="思源黑体 CN Regular" panose="020B0500000000000000" pitchFamily="34" charset="-122"/>
                <a:sym typeface="思源黑体 CN Regular" panose="020B0500000000000000" pitchFamily="34" charset="-122"/>
              </a:rPr>
              <a:t>70%</a:t>
            </a:r>
          </a:p>
        </p:txBody>
      </p:sp>
      <p:sp>
        <p:nvSpPr>
          <p:cNvPr id="64" name="Freeform 45"/>
          <p:cNvSpPr>
            <a:spLocks noEditPoints="1"/>
          </p:cNvSpPr>
          <p:nvPr/>
        </p:nvSpPr>
        <p:spPr bwMode="auto">
          <a:xfrm>
            <a:off x="5893770" y="1439117"/>
            <a:ext cx="310968" cy="310968"/>
          </a:xfrm>
          <a:custGeom>
            <a:avLst/>
            <a:gdLst/>
            <a:ahLst/>
            <a:cxnLst>
              <a:cxn ang="0">
                <a:pos x="27" y="55"/>
              </a:cxn>
              <a:cxn ang="0">
                <a:pos x="0" y="27"/>
              </a:cxn>
              <a:cxn ang="0">
                <a:pos x="27" y="0"/>
              </a:cxn>
              <a:cxn ang="0">
                <a:pos x="55" y="27"/>
              </a:cxn>
              <a:cxn ang="0">
                <a:pos x="27" y="55"/>
              </a:cxn>
              <a:cxn ang="0">
                <a:pos x="45" y="20"/>
              </a:cxn>
              <a:cxn ang="0">
                <a:pos x="42" y="17"/>
              </a:cxn>
              <a:cxn ang="0">
                <a:pos x="40" y="16"/>
              </a:cxn>
              <a:cxn ang="0">
                <a:pos x="38" y="17"/>
              </a:cxn>
              <a:cxn ang="0">
                <a:pos x="24" y="31"/>
              </a:cxn>
              <a:cxn ang="0">
                <a:pos x="16" y="23"/>
              </a:cxn>
              <a:cxn ang="0">
                <a:pos x="14" y="22"/>
              </a:cxn>
              <a:cxn ang="0">
                <a:pos x="13" y="23"/>
              </a:cxn>
              <a:cxn ang="0">
                <a:pos x="9" y="26"/>
              </a:cxn>
              <a:cxn ang="0">
                <a:pos x="9" y="28"/>
              </a:cxn>
              <a:cxn ang="0">
                <a:pos x="9" y="30"/>
              </a:cxn>
              <a:cxn ang="0">
                <a:pos x="22" y="43"/>
              </a:cxn>
              <a:cxn ang="0">
                <a:pos x="24" y="43"/>
              </a:cxn>
              <a:cxn ang="0">
                <a:pos x="26" y="43"/>
              </a:cxn>
              <a:cxn ang="0">
                <a:pos x="45" y="23"/>
              </a:cxn>
              <a:cxn ang="0">
                <a:pos x="46" y="22"/>
              </a:cxn>
              <a:cxn ang="0">
                <a:pos x="45" y="20"/>
              </a:cxn>
            </a:cxnLst>
            <a:rect l="0" t="0" r="r" b="b"/>
            <a:pathLst>
              <a:path w="55" h="55">
                <a:moveTo>
                  <a:pt x="27" y="55"/>
                </a:moveTo>
                <a:cubicBezTo>
                  <a:pt x="12" y="55"/>
                  <a:pt x="0" y="42"/>
                  <a:pt x="0" y="27"/>
                </a:cubicBezTo>
                <a:cubicBezTo>
                  <a:pt x="0" y="12"/>
                  <a:pt x="12" y="0"/>
                  <a:pt x="27" y="0"/>
                </a:cubicBezTo>
                <a:cubicBezTo>
                  <a:pt x="42" y="0"/>
                  <a:pt x="55" y="12"/>
                  <a:pt x="55" y="27"/>
                </a:cubicBezTo>
                <a:cubicBezTo>
                  <a:pt x="55" y="42"/>
                  <a:pt x="42" y="55"/>
                  <a:pt x="27" y="55"/>
                </a:cubicBezTo>
                <a:close/>
                <a:moveTo>
                  <a:pt x="45" y="20"/>
                </a:moveTo>
                <a:cubicBezTo>
                  <a:pt x="42" y="17"/>
                  <a:pt x="42" y="17"/>
                  <a:pt x="42" y="17"/>
                </a:cubicBezTo>
                <a:cubicBezTo>
                  <a:pt x="41" y="16"/>
                  <a:pt x="41" y="16"/>
                  <a:pt x="40" y="16"/>
                </a:cubicBezTo>
                <a:cubicBezTo>
                  <a:pt x="39" y="16"/>
                  <a:pt x="39" y="16"/>
                  <a:pt x="38" y="17"/>
                </a:cubicBezTo>
                <a:cubicBezTo>
                  <a:pt x="24" y="31"/>
                  <a:pt x="24" y="31"/>
                  <a:pt x="24" y="31"/>
                </a:cubicBezTo>
                <a:cubicBezTo>
                  <a:pt x="16" y="23"/>
                  <a:pt x="16" y="23"/>
                  <a:pt x="16" y="23"/>
                </a:cubicBezTo>
                <a:cubicBezTo>
                  <a:pt x="15" y="23"/>
                  <a:pt x="15" y="22"/>
                  <a:pt x="14" y="22"/>
                </a:cubicBezTo>
                <a:cubicBezTo>
                  <a:pt x="14" y="22"/>
                  <a:pt x="13" y="23"/>
                  <a:pt x="13" y="23"/>
                </a:cubicBezTo>
                <a:cubicBezTo>
                  <a:pt x="9" y="26"/>
                  <a:pt x="9" y="26"/>
                  <a:pt x="9" y="26"/>
                </a:cubicBezTo>
                <a:cubicBezTo>
                  <a:pt x="9" y="27"/>
                  <a:pt x="9" y="27"/>
                  <a:pt x="9" y="28"/>
                </a:cubicBezTo>
                <a:cubicBezTo>
                  <a:pt x="9" y="29"/>
                  <a:pt x="9" y="29"/>
                  <a:pt x="9" y="30"/>
                </a:cubicBezTo>
                <a:cubicBezTo>
                  <a:pt x="22" y="43"/>
                  <a:pt x="22" y="43"/>
                  <a:pt x="22" y="43"/>
                </a:cubicBezTo>
                <a:cubicBezTo>
                  <a:pt x="23" y="43"/>
                  <a:pt x="23" y="43"/>
                  <a:pt x="24" y="43"/>
                </a:cubicBezTo>
                <a:cubicBezTo>
                  <a:pt x="25" y="43"/>
                  <a:pt x="25" y="43"/>
                  <a:pt x="26" y="43"/>
                </a:cubicBezTo>
                <a:cubicBezTo>
                  <a:pt x="45" y="23"/>
                  <a:pt x="45" y="23"/>
                  <a:pt x="45" y="23"/>
                </a:cubicBezTo>
                <a:cubicBezTo>
                  <a:pt x="45" y="23"/>
                  <a:pt x="46" y="22"/>
                  <a:pt x="46" y="22"/>
                </a:cubicBezTo>
                <a:cubicBezTo>
                  <a:pt x="46" y="21"/>
                  <a:pt x="45" y="20"/>
                  <a:pt x="45" y="20"/>
                </a:cubicBezTo>
                <a:close/>
              </a:path>
            </a:pathLst>
          </a:custGeom>
          <a:solidFill>
            <a:schemeClr val="accent6"/>
          </a:solid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65" name="Freeform 45"/>
          <p:cNvSpPr>
            <a:spLocks noEditPoints="1"/>
          </p:cNvSpPr>
          <p:nvPr/>
        </p:nvSpPr>
        <p:spPr bwMode="auto">
          <a:xfrm>
            <a:off x="5893770" y="2311445"/>
            <a:ext cx="310968" cy="310968"/>
          </a:xfrm>
          <a:custGeom>
            <a:avLst/>
            <a:gdLst/>
            <a:ahLst/>
            <a:cxnLst>
              <a:cxn ang="0">
                <a:pos x="27" y="55"/>
              </a:cxn>
              <a:cxn ang="0">
                <a:pos x="0" y="27"/>
              </a:cxn>
              <a:cxn ang="0">
                <a:pos x="27" y="0"/>
              </a:cxn>
              <a:cxn ang="0">
                <a:pos x="55" y="27"/>
              </a:cxn>
              <a:cxn ang="0">
                <a:pos x="27" y="55"/>
              </a:cxn>
              <a:cxn ang="0">
                <a:pos x="45" y="20"/>
              </a:cxn>
              <a:cxn ang="0">
                <a:pos x="42" y="17"/>
              </a:cxn>
              <a:cxn ang="0">
                <a:pos x="40" y="16"/>
              </a:cxn>
              <a:cxn ang="0">
                <a:pos x="38" y="17"/>
              </a:cxn>
              <a:cxn ang="0">
                <a:pos x="24" y="31"/>
              </a:cxn>
              <a:cxn ang="0">
                <a:pos x="16" y="23"/>
              </a:cxn>
              <a:cxn ang="0">
                <a:pos x="14" y="22"/>
              </a:cxn>
              <a:cxn ang="0">
                <a:pos x="13" y="23"/>
              </a:cxn>
              <a:cxn ang="0">
                <a:pos x="9" y="26"/>
              </a:cxn>
              <a:cxn ang="0">
                <a:pos x="9" y="28"/>
              </a:cxn>
              <a:cxn ang="0">
                <a:pos x="9" y="30"/>
              </a:cxn>
              <a:cxn ang="0">
                <a:pos x="22" y="43"/>
              </a:cxn>
              <a:cxn ang="0">
                <a:pos x="24" y="43"/>
              </a:cxn>
              <a:cxn ang="0">
                <a:pos x="26" y="43"/>
              </a:cxn>
              <a:cxn ang="0">
                <a:pos x="45" y="23"/>
              </a:cxn>
              <a:cxn ang="0">
                <a:pos x="46" y="22"/>
              </a:cxn>
              <a:cxn ang="0">
                <a:pos x="45" y="20"/>
              </a:cxn>
            </a:cxnLst>
            <a:rect l="0" t="0" r="r" b="b"/>
            <a:pathLst>
              <a:path w="55" h="55">
                <a:moveTo>
                  <a:pt x="27" y="55"/>
                </a:moveTo>
                <a:cubicBezTo>
                  <a:pt x="12" y="55"/>
                  <a:pt x="0" y="42"/>
                  <a:pt x="0" y="27"/>
                </a:cubicBezTo>
                <a:cubicBezTo>
                  <a:pt x="0" y="12"/>
                  <a:pt x="12" y="0"/>
                  <a:pt x="27" y="0"/>
                </a:cubicBezTo>
                <a:cubicBezTo>
                  <a:pt x="42" y="0"/>
                  <a:pt x="55" y="12"/>
                  <a:pt x="55" y="27"/>
                </a:cubicBezTo>
                <a:cubicBezTo>
                  <a:pt x="55" y="42"/>
                  <a:pt x="42" y="55"/>
                  <a:pt x="27" y="55"/>
                </a:cubicBezTo>
                <a:close/>
                <a:moveTo>
                  <a:pt x="45" y="20"/>
                </a:moveTo>
                <a:cubicBezTo>
                  <a:pt x="42" y="17"/>
                  <a:pt x="42" y="17"/>
                  <a:pt x="42" y="17"/>
                </a:cubicBezTo>
                <a:cubicBezTo>
                  <a:pt x="41" y="16"/>
                  <a:pt x="41" y="16"/>
                  <a:pt x="40" y="16"/>
                </a:cubicBezTo>
                <a:cubicBezTo>
                  <a:pt x="39" y="16"/>
                  <a:pt x="39" y="16"/>
                  <a:pt x="38" y="17"/>
                </a:cubicBezTo>
                <a:cubicBezTo>
                  <a:pt x="24" y="31"/>
                  <a:pt x="24" y="31"/>
                  <a:pt x="24" y="31"/>
                </a:cubicBezTo>
                <a:cubicBezTo>
                  <a:pt x="16" y="23"/>
                  <a:pt x="16" y="23"/>
                  <a:pt x="16" y="23"/>
                </a:cubicBezTo>
                <a:cubicBezTo>
                  <a:pt x="15" y="23"/>
                  <a:pt x="15" y="22"/>
                  <a:pt x="14" y="22"/>
                </a:cubicBezTo>
                <a:cubicBezTo>
                  <a:pt x="14" y="22"/>
                  <a:pt x="13" y="23"/>
                  <a:pt x="13" y="23"/>
                </a:cubicBezTo>
                <a:cubicBezTo>
                  <a:pt x="9" y="26"/>
                  <a:pt x="9" y="26"/>
                  <a:pt x="9" y="26"/>
                </a:cubicBezTo>
                <a:cubicBezTo>
                  <a:pt x="9" y="27"/>
                  <a:pt x="9" y="27"/>
                  <a:pt x="9" y="28"/>
                </a:cubicBezTo>
                <a:cubicBezTo>
                  <a:pt x="9" y="29"/>
                  <a:pt x="9" y="29"/>
                  <a:pt x="9" y="30"/>
                </a:cubicBezTo>
                <a:cubicBezTo>
                  <a:pt x="22" y="43"/>
                  <a:pt x="22" y="43"/>
                  <a:pt x="22" y="43"/>
                </a:cubicBezTo>
                <a:cubicBezTo>
                  <a:pt x="23" y="43"/>
                  <a:pt x="23" y="43"/>
                  <a:pt x="24" y="43"/>
                </a:cubicBezTo>
                <a:cubicBezTo>
                  <a:pt x="25" y="43"/>
                  <a:pt x="25" y="43"/>
                  <a:pt x="26" y="43"/>
                </a:cubicBezTo>
                <a:cubicBezTo>
                  <a:pt x="45" y="23"/>
                  <a:pt x="45" y="23"/>
                  <a:pt x="45" y="23"/>
                </a:cubicBezTo>
                <a:cubicBezTo>
                  <a:pt x="45" y="23"/>
                  <a:pt x="46" y="22"/>
                  <a:pt x="46" y="22"/>
                </a:cubicBezTo>
                <a:cubicBezTo>
                  <a:pt x="46" y="21"/>
                  <a:pt x="45" y="20"/>
                  <a:pt x="45" y="20"/>
                </a:cubicBezTo>
                <a:close/>
              </a:path>
            </a:pathLst>
          </a:custGeom>
          <a:solidFill>
            <a:schemeClr val="accent4"/>
          </a:solid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66" name="Freeform 45"/>
          <p:cNvSpPr>
            <a:spLocks noEditPoints="1"/>
          </p:cNvSpPr>
          <p:nvPr/>
        </p:nvSpPr>
        <p:spPr bwMode="auto">
          <a:xfrm>
            <a:off x="5893770" y="3116881"/>
            <a:ext cx="310968" cy="310968"/>
          </a:xfrm>
          <a:custGeom>
            <a:avLst/>
            <a:gdLst/>
            <a:ahLst/>
            <a:cxnLst>
              <a:cxn ang="0">
                <a:pos x="27" y="55"/>
              </a:cxn>
              <a:cxn ang="0">
                <a:pos x="0" y="27"/>
              </a:cxn>
              <a:cxn ang="0">
                <a:pos x="27" y="0"/>
              </a:cxn>
              <a:cxn ang="0">
                <a:pos x="55" y="27"/>
              </a:cxn>
              <a:cxn ang="0">
                <a:pos x="27" y="55"/>
              </a:cxn>
              <a:cxn ang="0">
                <a:pos x="45" y="20"/>
              </a:cxn>
              <a:cxn ang="0">
                <a:pos x="42" y="17"/>
              </a:cxn>
              <a:cxn ang="0">
                <a:pos x="40" y="16"/>
              </a:cxn>
              <a:cxn ang="0">
                <a:pos x="38" y="17"/>
              </a:cxn>
              <a:cxn ang="0">
                <a:pos x="24" y="31"/>
              </a:cxn>
              <a:cxn ang="0">
                <a:pos x="16" y="23"/>
              </a:cxn>
              <a:cxn ang="0">
                <a:pos x="14" y="22"/>
              </a:cxn>
              <a:cxn ang="0">
                <a:pos x="13" y="23"/>
              </a:cxn>
              <a:cxn ang="0">
                <a:pos x="9" y="26"/>
              </a:cxn>
              <a:cxn ang="0">
                <a:pos x="9" y="28"/>
              </a:cxn>
              <a:cxn ang="0">
                <a:pos x="9" y="30"/>
              </a:cxn>
              <a:cxn ang="0">
                <a:pos x="22" y="43"/>
              </a:cxn>
              <a:cxn ang="0">
                <a:pos x="24" y="43"/>
              </a:cxn>
              <a:cxn ang="0">
                <a:pos x="26" y="43"/>
              </a:cxn>
              <a:cxn ang="0">
                <a:pos x="45" y="23"/>
              </a:cxn>
              <a:cxn ang="0">
                <a:pos x="46" y="22"/>
              </a:cxn>
              <a:cxn ang="0">
                <a:pos x="45" y="20"/>
              </a:cxn>
            </a:cxnLst>
            <a:rect l="0" t="0" r="r" b="b"/>
            <a:pathLst>
              <a:path w="55" h="55">
                <a:moveTo>
                  <a:pt x="27" y="55"/>
                </a:moveTo>
                <a:cubicBezTo>
                  <a:pt x="12" y="55"/>
                  <a:pt x="0" y="42"/>
                  <a:pt x="0" y="27"/>
                </a:cubicBezTo>
                <a:cubicBezTo>
                  <a:pt x="0" y="12"/>
                  <a:pt x="12" y="0"/>
                  <a:pt x="27" y="0"/>
                </a:cubicBezTo>
                <a:cubicBezTo>
                  <a:pt x="42" y="0"/>
                  <a:pt x="55" y="12"/>
                  <a:pt x="55" y="27"/>
                </a:cubicBezTo>
                <a:cubicBezTo>
                  <a:pt x="55" y="42"/>
                  <a:pt x="42" y="55"/>
                  <a:pt x="27" y="55"/>
                </a:cubicBezTo>
                <a:close/>
                <a:moveTo>
                  <a:pt x="45" y="20"/>
                </a:moveTo>
                <a:cubicBezTo>
                  <a:pt x="42" y="17"/>
                  <a:pt x="42" y="17"/>
                  <a:pt x="42" y="17"/>
                </a:cubicBezTo>
                <a:cubicBezTo>
                  <a:pt x="41" y="16"/>
                  <a:pt x="41" y="16"/>
                  <a:pt x="40" y="16"/>
                </a:cubicBezTo>
                <a:cubicBezTo>
                  <a:pt x="39" y="16"/>
                  <a:pt x="39" y="16"/>
                  <a:pt x="38" y="17"/>
                </a:cubicBezTo>
                <a:cubicBezTo>
                  <a:pt x="24" y="31"/>
                  <a:pt x="24" y="31"/>
                  <a:pt x="24" y="31"/>
                </a:cubicBezTo>
                <a:cubicBezTo>
                  <a:pt x="16" y="23"/>
                  <a:pt x="16" y="23"/>
                  <a:pt x="16" y="23"/>
                </a:cubicBezTo>
                <a:cubicBezTo>
                  <a:pt x="15" y="23"/>
                  <a:pt x="15" y="22"/>
                  <a:pt x="14" y="22"/>
                </a:cubicBezTo>
                <a:cubicBezTo>
                  <a:pt x="14" y="22"/>
                  <a:pt x="13" y="23"/>
                  <a:pt x="13" y="23"/>
                </a:cubicBezTo>
                <a:cubicBezTo>
                  <a:pt x="9" y="26"/>
                  <a:pt x="9" y="26"/>
                  <a:pt x="9" y="26"/>
                </a:cubicBezTo>
                <a:cubicBezTo>
                  <a:pt x="9" y="27"/>
                  <a:pt x="9" y="27"/>
                  <a:pt x="9" y="28"/>
                </a:cubicBezTo>
                <a:cubicBezTo>
                  <a:pt x="9" y="29"/>
                  <a:pt x="9" y="29"/>
                  <a:pt x="9" y="30"/>
                </a:cubicBezTo>
                <a:cubicBezTo>
                  <a:pt x="22" y="43"/>
                  <a:pt x="22" y="43"/>
                  <a:pt x="22" y="43"/>
                </a:cubicBezTo>
                <a:cubicBezTo>
                  <a:pt x="23" y="43"/>
                  <a:pt x="23" y="43"/>
                  <a:pt x="24" y="43"/>
                </a:cubicBezTo>
                <a:cubicBezTo>
                  <a:pt x="25" y="43"/>
                  <a:pt x="25" y="43"/>
                  <a:pt x="26" y="43"/>
                </a:cubicBezTo>
                <a:cubicBezTo>
                  <a:pt x="45" y="23"/>
                  <a:pt x="45" y="23"/>
                  <a:pt x="45" y="23"/>
                </a:cubicBezTo>
                <a:cubicBezTo>
                  <a:pt x="45" y="23"/>
                  <a:pt x="46" y="22"/>
                  <a:pt x="46" y="22"/>
                </a:cubicBezTo>
                <a:cubicBezTo>
                  <a:pt x="46" y="21"/>
                  <a:pt x="45" y="20"/>
                  <a:pt x="45" y="20"/>
                </a:cubicBezTo>
                <a:close/>
              </a:path>
            </a:pathLst>
          </a:custGeom>
          <a:solidFill>
            <a:schemeClr val="accent3"/>
          </a:solid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67" name="Freeform 45"/>
          <p:cNvSpPr>
            <a:spLocks noEditPoints="1"/>
          </p:cNvSpPr>
          <p:nvPr/>
        </p:nvSpPr>
        <p:spPr bwMode="auto">
          <a:xfrm>
            <a:off x="5893770" y="3929557"/>
            <a:ext cx="310968" cy="310968"/>
          </a:xfrm>
          <a:custGeom>
            <a:avLst/>
            <a:gdLst/>
            <a:ahLst/>
            <a:cxnLst>
              <a:cxn ang="0">
                <a:pos x="27" y="55"/>
              </a:cxn>
              <a:cxn ang="0">
                <a:pos x="0" y="27"/>
              </a:cxn>
              <a:cxn ang="0">
                <a:pos x="27" y="0"/>
              </a:cxn>
              <a:cxn ang="0">
                <a:pos x="55" y="27"/>
              </a:cxn>
              <a:cxn ang="0">
                <a:pos x="27" y="55"/>
              </a:cxn>
              <a:cxn ang="0">
                <a:pos x="45" y="20"/>
              </a:cxn>
              <a:cxn ang="0">
                <a:pos x="42" y="17"/>
              </a:cxn>
              <a:cxn ang="0">
                <a:pos x="40" y="16"/>
              </a:cxn>
              <a:cxn ang="0">
                <a:pos x="38" y="17"/>
              </a:cxn>
              <a:cxn ang="0">
                <a:pos x="24" y="31"/>
              </a:cxn>
              <a:cxn ang="0">
                <a:pos x="16" y="23"/>
              </a:cxn>
              <a:cxn ang="0">
                <a:pos x="14" y="22"/>
              </a:cxn>
              <a:cxn ang="0">
                <a:pos x="13" y="23"/>
              </a:cxn>
              <a:cxn ang="0">
                <a:pos x="9" y="26"/>
              </a:cxn>
              <a:cxn ang="0">
                <a:pos x="9" y="28"/>
              </a:cxn>
              <a:cxn ang="0">
                <a:pos x="9" y="30"/>
              </a:cxn>
              <a:cxn ang="0">
                <a:pos x="22" y="43"/>
              </a:cxn>
              <a:cxn ang="0">
                <a:pos x="24" y="43"/>
              </a:cxn>
              <a:cxn ang="0">
                <a:pos x="26" y="43"/>
              </a:cxn>
              <a:cxn ang="0">
                <a:pos x="45" y="23"/>
              </a:cxn>
              <a:cxn ang="0">
                <a:pos x="46" y="22"/>
              </a:cxn>
              <a:cxn ang="0">
                <a:pos x="45" y="20"/>
              </a:cxn>
            </a:cxnLst>
            <a:rect l="0" t="0" r="r" b="b"/>
            <a:pathLst>
              <a:path w="55" h="55">
                <a:moveTo>
                  <a:pt x="27" y="55"/>
                </a:moveTo>
                <a:cubicBezTo>
                  <a:pt x="12" y="55"/>
                  <a:pt x="0" y="42"/>
                  <a:pt x="0" y="27"/>
                </a:cubicBezTo>
                <a:cubicBezTo>
                  <a:pt x="0" y="12"/>
                  <a:pt x="12" y="0"/>
                  <a:pt x="27" y="0"/>
                </a:cubicBezTo>
                <a:cubicBezTo>
                  <a:pt x="42" y="0"/>
                  <a:pt x="55" y="12"/>
                  <a:pt x="55" y="27"/>
                </a:cubicBezTo>
                <a:cubicBezTo>
                  <a:pt x="55" y="42"/>
                  <a:pt x="42" y="55"/>
                  <a:pt x="27" y="55"/>
                </a:cubicBezTo>
                <a:close/>
                <a:moveTo>
                  <a:pt x="45" y="20"/>
                </a:moveTo>
                <a:cubicBezTo>
                  <a:pt x="42" y="17"/>
                  <a:pt x="42" y="17"/>
                  <a:pt x="42" y="17"/>
                </a:cubicBezTo>
                <a:cubicBezTo>
                  <a:pt x="41" y="16"/>
                  <a:pt x="41" y="16"/>
                  <a:pt x="40" y="16"/>
                </a:cubicBezTo>
                <a:cubicBezTo>
                  <a:pt x="39" y="16"/>
                  <a:pt x="39" y="16"/>
                  <a:pt x="38" y="17"/>
                </a:cubicBezTo>
                <a:cubicBezTo>
                  <a:pt x="24" y="31"/>
                  <a:pt x="24" y="31"/>
                  <a:pt x="24" y="31"/>
                </a:cubicBezTo>
                <a:cubicBezTo>
                  <a:pt x="16" y="23"/>
                  <a:pt x="16" y="23"/>
                  <a:pt x="16" y="23"/>
                </a:cubicBezTo>
                <a:cubicBezTo>
                  <a:pt x="15" y="23"/>
                  <a:pt x="15" y="22"/>
                  <a:pt x="14" y="22"/>
                </a:cubicBezTo>
                <a:cubicBezTo>
                  <a:pt x="14" y="22"/>
                  <a:pt x="13" y="23"/>
                  <a:pt x="13" y="23"/>
                </a:cubicBezTo>
                <a:cubicBezTo>
                  <a:pt x="9" y="26"/>
                  <a:pt x="9" y="26"/>
                  <a:pt x="9" y="26"/>
                </a:cubicBezTo>
                <a:cubicBezTo>
                  <a:pt x="9" y="27"/>
                  <a:pt x="9" y="27"/>
                  <a:pt x="9" y="28"/>
                </a:cubicBezTo>
                <a:cubicBezTo>
                  <a:pt x="9" y="29"/>
                  <a:pt x="9" y="29"/>
                  <a:pt x="9" y="30"/>
                </a:cubicBezTo>
                <a:cubicBezTo>
                  <a:pt x="22" y="43"/>
                  <a:pt x="22" y="43"/>
                  <a:pt x="22" y="43"/>
                </a:cubicBezTo>
                <a:cubicBezTo>
                  <a:pt x="23" y="43"/>
                  <a:pt x="23" y="43"/>
                  <a:pt x="24" y="43"/>
                </a:cubicBezTo>
                <a:cubicBezTo>
                  <a:pt x="25" y="43"/>
                  <a:pt x="25" y="43"/>
                  <a:pt x="26" y="43"/>
                </a:cubicBezTo>
                <a:cubicBezTo>
                  <a:pt x="45" y="23"/>
                  <a:pt x="45" y="23"/>
                  <a:pt x="45" y="23"/>
                </a:cubicBezTo>
                <a:cubicBezTo>
                  <a:pt x="45" y="23"/>
                  <a:pt x="46" y="22"/>
                  <a:pt x="46" y="22"/>
                </a:cubicBezTo>
                <a:cubicBezTo>
                  <a:pt x="46" y="21"/>
                  <a:pt x="45" y="20"/>
                  <a:pt x="45" y="20"/>
                </a:cubicBezTo>
                <a:close/>
              </a:path>
            </a:pathLst>
          </a:custGeom>
          <a:solidFill>
            <a:schemeClr val="accent2"/>
          </a:solid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grpSp>
        <p:nvGrpSpPr>
          <p:cNvPr id="136" name="Group 145"/>
          <p:cNvGrpSpPr/>
          <p:nvPr/>
        </p:nvGrpSpPr>
        <p:grpSpPr>
          <a:xfrm flipH="1">
            <a:off x="1245149" y="2277795"/>
            <a:ext cx="1655334" cy="1353648"/>
            <a:chOff x="1347272" y="1882322"/>
            <a:chExt cx="1899767" cy="1553533"/>
          </a:xfrm>
          <a:solidFill>
            <a:schemeClr val="bg1"/>
          </a:solidFill>
        </p:grpSpPr>
        <p:sp>
          <p:nvSpPr>
            <p:cNvPr id="137" name="Freeform 7"/>
            <p:cNvSpPr/>
            <p:nvPr/>
          </p:nvSpPr>
          <p:spPr bwMode="auto">
            <a:xfrm>
              <a:off x="1347272" y="3104382"/>
              <a:ext cx="1559627" cy="331473"/>
            </a:xfrm>
            <a:custGeom>
              <a:avLst/>
              <a:gdLst/>
              <a:ahLst/>
              <a:cxnLst>
                <a:cxn ang="0">
                  <a:pos x="367" y="24"/>
                </a:cxn>
                <a:cxn ang="0">
                  <a:pos x="367" y="0"/>
                </a:cxn>
                <a:cxn ang="0">
                  <a:pos x="0" y="0"/>
                </a:cxn>
                <a:cxn ang="0">
                  <a:pos x="0" y="24"/>
                </a:cxn>
                <a:cxn ang="0">
                  <a:pos x="164" y="24"/>
                </a:cxn>
                <a:cxn ang="0">
                  <a:pos x="164" y="53"/>
                </a:cxn>
                <a:cxn ang="0">
                  <a:pos x="132" y="53"/>
                </a:cxn>
                <a:cxn ang="0">
                  <a:pos x="132" y="78"/>
                </a:cxn>
                <a:cxn ang="0">
                  <a:pos x="235" y="78"/>
                </a:cxn>
                <a:cxn ang="0">
                  <a:pos x="235" y="53"/>
                </a:cxn>
                <a:cxn ang="0">
                  <a:pos x="203" y="53"/>
                </a:cxn>
                <a:cxn ang="0">
                  <a:pos x="203" y="24"/>
                </a:cxn>
                <a:cxn ang="0">
                  <a:pos x="367" y="24"/>
                </a:cxn>
              </a:cxnLst>
              <a:rect l="0" t="0" r="r" b="b"/>
              <a:pathLst>
                <a:path w="367" h="78">
                  <a:moveTo>
                    <a:pt x="367" y="24"/>
                  </a:moveTo>
                  <a:lnTo>
                    <a:pt x="367" y="0"/>
                  </a:lnTo>
                  <a:lnTo>
                    <a:pt x="0" y="0"/>
                  </a:lnTo>
                  <a:lnTo>
                    <a:pt x="0" y="24"/>
                  </a:lnTo>
                  <a:lnTo>
                    <a:pt x="164" y="24"/>
                  </a:lnTo>
                  <a:lnTo>
                    <a:pt x="164" y="53"/>
                  </a:lnTo>
                  <a:lnTo>
                    <a:pt x="132" y="53"/>
                  </a:lnTo>
                  <a:lnTo>
                    <a:pt x="132" y="78"/>
                  </a:lnTo>
                  <a:lnTo>
                    <a:pt x="235" y="78"/>
                  </a:lnTo>
                  <a:lnTo>
                    <a:pt x="235" y="53"/>
                  </a:lnTo>
                  <a:lnTo>
                    <a:pt x="203" y="53"/>
                  </a:lnTo>
                  <a:lnTo>
                    <a:pt x="203" y="24"/>
                  </a:lnTo>
                  <a:lnTo>
                    <a:pt x="367" y="24"/>
                  </a:lnTo>
                  <a:close/>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138" name="Freeform 8"/>
            <p:cNvSpPr/>
            <p:nvPr/>
          </p:nvSpPr>
          <p:spPr bwMode="auto">
            <a:xfrm>
              <a:off x="2141957" y="2475433"/>
              <a:ext cx="322975" cy="114742"/>
            </a:xfrm>
            <a:custGeom>
              <a:avLst/>
              <a:gdLst/>
              <a:ahLst/>
              <a:cxnLst>
                <a:cxn ang="0">
                  <a:pos x="76" y="27"/>
                </a:cxn>
                <a:cxn ang="0">
                  <a:pos x="70" y="0"/>
                </a:cxn>
                <a:cxn ang="0">
                  <a:pos x="0" y="0"/>
                </a:cxn>
                <a:cxn ang="0">
                  <a:pos x="0" y="27"/>
                </a:cxn>
                <a:cxn ang="0">
                  <a:pos x="76" y="27"/>
                </a:cxn>
              </a:cxnLst>
              <a:rect l="0" t="0" r="r" b="b"/>
              <a:pathLst>
                <a:path w="76" h="27">
                  <a:moveTo>
                    <a:pt x="76" y="27"/>
                  </a:moveTo>
                  <a:lnTo>
                    <a:pt x="70" y="0"/>
                  </a:lnTo>
                  <a:lnTo>
                    <a:pt x="0" y="0"/>
                  </a:lnTo>
                  <a:lnTo>
                    <a:pt x="0" y="27"/>
                  </a:lnTo>
                  <a:lnTo>
                    <a:pt x="76" y="27"/>
                  </a:lnTo>
                  <a:close/>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140" name="Freeform 9"/>
            <p:cNvSpPr/>
            <p:nvPr/>
          </p:nvSpPr>
          <p:spPr bwMode="auto">
            <a:xfrm>
              <a:off x="2137709" y="2615672"/>
              <a:ext cx="390969" cy="216733"/>
            </a:xfrm>
            <a:custGeom>
              <a:avLst/>
              <a:gdLst/>
              <a:ahLst/>
              <a:cxnLst>
                <a:cxn ang="0">
                  <a:pos x="0" y="51"/>
                </a:cxn>
                <a:cxn ang="0">
                  <a:pos x="92" y="51"/>
                </a:cxn>
                <a:cxn ang="0">
                  <a:pos x="79" y="0"/>
                </a:cxn>
                <a:cxn ang="0">
                  <a:pos x="1" y="0"/>
                </a:cxn>
                <a:cxn ang="0">
                  <a:pos x="0" y="51"/>
                </a:cxn>
              </a:cxnLst>
              <a:rect l="0" t="0" r="r" b="b"/>
              <a:pathLst>
                <a:path w="92" h="51">
                  <a:moveTo>
                    <a:pt x="0" y="51"/>
                  </a:moveTo>
                  <a:lnTo>
                    <a:pt x="92" y="51"/>
                  </a:lnTo>
                  <a:lnTo>
                    <a:pt x="79" y="0"/>
                  </a:lnTo>
                  <a:lnTo>
                    <a:pt x="1" y="0"/>
                  </a:lnTo>
                  <a:lnTo>
                    <a:pt x="0" y="51"/>
                  </a:lnTo>
                  <a:close/>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141" name="Freeform 10"/>
            <p:cNvSpPr/>
            <p:nvPr/>
          </p:nvSpPr>
          <p:spPr bwMode="auto">
            <a:xfrm>
              <a:off x="2477681" y="2475433"/>
              <a:ext cx="250732" cy="114742"/>
            </a:xfrm>
            <a:custGeom>
              <a:avLst/>
              <a:gdLst/>
              <a:ahLst/>
              <a:cxnLst>
                <a:cxn ang="0">
                  <a:pos x="59" y="27"/>
                </a:cxn>
                <a:cxn ang="0">
                  <a:pos x="51" y="0"/>
                </a:cxn>
                <a:cxn ang="0">
                  <a:pos x="0" y="0"/>
                </a:cxn>
                <a:cxn ang="0">
                  <a:pos x="8" y="27"/>
                </a:cxn>
                <a:cxn ang="0">
                  <a:pos x="59" y="27"/>
                </a:cxn>
              </a:cxnLst>
              <a:rect l="0" t="0" r="r" b="b"/>
              <a:pathLst>
                <a:path w="59" h="27">
                  <a:moveTo>
                    <a:pt x="59" y="27"/>
                  </a:moveTo>
                  <a:lnTo>
                    <a:pt x="51" y="0"/>
                  </a:lnTo>
                  <a:lnTo>
                    <a:pt x="0" y="0"/>
                  </a:lnTo>
                  <a:lnTo>
                    <a:pt x="8" y="27"/>
                  </a:lnTo>
                  <a:lnTo>
                    <a:pt x="59" y="27"/>
                  </a:lnTo>
                  <a:close/>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143" name="Freeform 11"/>
            <p:cNvSpPr/>
            <p:nvPr/>
          </p:nvSpPr>
          <p:spPr bwMode="auto">
            <a:xfrm>
              <a:off x="2515927" y="2615672"/>
              <a:ext cx="284729" cy="216733"/>
            </a:xfrm>
            <a:custGeom>
              <a:avLst/>
              <a:gdLst/>
              <a:ahLst/>
              <a:cxnLst>
                <a:cxn ang="0">
                  <a:pos x="12" y="51"/>
                </a:cxn>
                <a:cxn ang="0">
                  <a:pos x="67" y="51"/>
                </a:cxn>
                <a:cxn ang="0">
                  <a:pos x="52" y="0"/>
                </a:cxn>
                <a:cxn ang="0">
                  <a:pos x="0" y="0"/>
                </a:cxn>
                <a:cxn ang="0">
                  <a:pos x="12" y="51"/>
                </a:cxn>
              </a:cxnLst>
              <a:rect l="0" t="0" r="r" b="b"/>
              <a:pathLst>
                <a:path w="67" h="51">
                  <a:moveTo>
                    <a:pt x="12" y="51"/>
                  </a:moveTo>
                  <a:lnTo>
                    <a:pt x="67" y="51"/>
                  </a:lnTo>
                  <a:lnTo>
                    <a:pt x="52" y="0"/>
                  </a:lnTo>
                  <a:lnTo>
                    <a:pt x="0" y="0"/>
                  </a:lnTo>
                  <a:lnTo>
                    <a:pt x="12" y="51"/>
                  </a:lnTo>
                  <a:close/>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148" name="Freeform 12"/>
            <p:cNvSpPr/>
            <p:nvPr/>
          </p:nvSpPr>
          <p:spPr bwMode="auto">
            <a:xfrm>
              <a:off x="1432264" y="2615672"/>
              <a:ext cx="297476" cy="216733"/>
            </a:xfrm>
            <a:custGeom>
              <a:avLst/>
              <a:gdLst/>
              <a:ahLst/>
              <a:cxnLst>
                <a:cxn ang="0">
                  <a:pos x="70" y="0"/>
                </a:cxn>
                <a:cxn ang="0">
                  <a:pos x="17" y="0"/>
                </a:cxn>
                <a:cxn ang="0">
                  <a:pos x="0" y="51"/>
                </a:cxn>
                <a:cxn ang="0">
                  <a:pos x="56" y="51"/>
                </a:cxn>
                <a:cxn ang="0">
                  <a:pos x="70" y="0"/>
                </a:cxn>
              </a:cxnLst>
              <a:rect l="0" t="0" r="r" b="b"/>
              <a:pathLst>
                <a:path w="70" h="51">
                  <a:moveTo>
                    <a:pt x="70" y="0"/>
                  </a:moveTo>
                  <a:lnTo>
                    <a:pt x="17" y="0"/>
                  </a:lnTo>
                  <a:lnTo>
                    <a:pt x="0" y="51"/>
                  </a:lnTo>
                  <a:lnTo>
                    <a:pt x="56" y="51"/>
                  </a:lnTo>
                  <a:lnTo>
                    <a:pt x="70" y="0"/>
                  </a:lnTo>
                  <a:close/>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149" name="Freeform 13"/>
            <p:cNvSpPr/>
            <p:nvPr/>
          </p:nvSpPr>
          <p:spPr bwMode="auto">
            <a:xfrm>
              <a:off x="1513007" y="2475433"/>
              <a:ext cx="254979" cy="114742"/>
            </a:xfrm>
            <a:custGeom>
              <a:avLst/>
              <a:gdLst/>
              <a:ahLst/>
              <a:cxnLst>
                <a:cxn ang="0">
                  <a:pos x="60" y="0"/>
                </a:cxn>
                <a:cxn ang="0">
                  <a:pos x="8" y="0"/>
                </a:cxn>
                <a:cxn ang="0">
                  <a:pos x="0" y="27"/>
                </a:cxn>
                <a:cxn ang="0">
                  <a:pos x="52" y="27"/>
                </a:cxn>
                <a:cxn ang="0">
                  <a:pos x="60" y="0"/>
                </a:cxn>
              </a:cxnLst>
              <a:rect l="0" t="0" r="r" b="b"/>
              <a:pathLst>
                <a:path w="60" h="27">
                  <a:moveTo>
                    <a:pt x="60" y="0"/>
                  </a:moveTo>
                  <a:lnTo>
                    <a:pt x="8" y="0"/>
                  </a:lnTo>
                  <a:lnTo>
                    <a:pt x="0" y="27"/>
                  </a:lnTo>
                  <a:lnTo>
                    <a:pt x="52" y="27"/>
                  </a:lnTo>
                  <a:lnTo>
                    <a:pt x="60" y="0"/>
                  </a:lnTo>
                  <a:close/>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150" name="Freeform 14"/>
            <p:cNvSpPr/>
            <p:nvPr/>
          </p:nvSpPr>
          <p:spPr bwMode="auto">
            <a:xfrm>
              <a:off x="1355770" y="2857902"/>
              <a:ext cx="305976" cy="199735"/>
            </a:xfrm>
            <a:custGeom>
              <a:avLst/>
              <a:gdLst/>
              <a:ahLst/>
              <a:cxnLst>
                <a:cxn ang="0">
                  <a:pos x="16" y="0"/>
                </a:cxn>
                <a:cxn ang="0">
                  <a:pos x="0" y="47"/>
                </a:cxn>
                <a:cxn ang="0">
                  <a:pos x="60" y="47"/>
                </a:cxn>
                <a:cxn ang="0">
                  <a:pos x="72" y="0"/>
                </a:cxn>
                <a:cxn ang="0">
                  <a:pos x="16" y="0"/>
                </a:cxn>
              </a:cxnLst>
              <a:rect l="0" t="0" r="r" b="b"/>
              <a:pathLst>
                <a:path w="72" h="47">
                  <a:moveTo>
                    <a:pt x="16" y="0"/>
                  </a:moveTo>
                  <a:lnTo>
                    <a:pt x="0" y="47"/>
                  </a:lnTo>
                  <a:lnTo>
                    <a:pt x="60" y="47"/>
                  </a:lnTo>
                  <a:lnTo>
                    <a:pt x="72" y="0"/>
                  </a:lnTo>
                  <a:lnTo>
                    <a:pt x="16" y="0"/>
                  </a:lnTo>
                  <a:close/>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152" name="Freeform 15"/>
            <p:cNvSpPr/>
            <p:nvPr/>
          </p:nvSpPr>
          <p:spPr bwMode="auto">
            <a:xfrm>
              <a:off x="1780737" y="2475433"/>
              <a:ext cx="318726" cy="114742"/>
            </a:xfrm>
            <a:custGeom>
              <a:avLst/>
              <a:gdLst/>
              <a:ahLst/>
              <a:cxnLst>
                <a:cxn ang="0">
                  <a:pos x="75" y="27"/>
                </a:cxn>
                <a:cxn ang="0">
                  <a:pos x="75" y="0"/>
                </a:cxn>
                <a:cxn ang="0">
                  <a:pos x="7" y="0"/>
                </a:cxn>
                <a:cxn ang="0">
                  <a:pos x="0" y="27"/>
                </a:cxn>
                <a:cxn ang="0">
                  <a:pos x="75" y="27"/>
                </a:cxn>
              </a:cxnLst>
              <a:rect l="0" t="0" r="r" b="b"/>
              <a:pathLst>
                <a:path w="75" h="27">
                  <a:moveTo>
                    <a:pt x="75" y="27"/>
                  </a:moveTo>
                  <a:lnTo>
                    <a:pt x="75" y="0"/>
                  </a:lnTo>
                  <a:lnTo>
                    <a:pt x="7" y="0"/>
                  </a:lnTo>
                  <a:lnTo>
                    <a:pt x="0" y="27"/>
                  </a:lnTo>
                  <a:lnTo>
                    <a:pt x="75" y="27"/>
                  </a:lnTo>
                  <a:close/>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154" name="Freeform 16"/>
            <p:cNvSpPr/>
            <p:nvPr/>
          </p:nvSpPr>
          <p:spPr bwMode="auto">
            <a:xfrm>
              <a:off x="2571174" y="2857902"/>
              <a:ext cx="301727" cy="199735"/>
            </a:xfrm>
            <a:custGeom>
              <a:avLst/>
              <a:gdLst/>
              <a:ahLst/>
              <a:cxnLst>
                <a:cxn ang="0">
                  <a:pos x="12" y="47"/>
                </a:cxn>
                <a:cxn ang="0">
                  <a:pos x="71" y="47"/>
                </a:cxn>
                <a:cxn ang="0">
                  <a:pos x="56" y="0"/>
                </a:cxn>
                <a:cxn ang="0">
                  <a:pos x="0" y="0"/>
                </a:cxn>
                <a:cxn ang="0">
                  <a:pos x="12" y="47"/>
                </a:cxn>
              </a:cxnLst>
              <a:rect l="0" t="0" r="r" b="b"/>
              <a:pathLst>
                <a:path w="71" h="47">
                  <a:moveTo>
                    <a:pt x="12" y="47"/>
                  </a:moveTo>
                  <a:lnTo>
                    <a:pt x="71" y="47"/>
                  </a:lnTo>
                  <a:lnTo>
                    <a:pt x="56" y="0"/>
                  </a:lnTo>
                  <a:lnTo>
                    <a:pt x="0" y="0"/>
                  </a:lnTo>
                  <a:lnTo>
                    <a:pt x="12" y="47"/>
                  </a:lnTo>
                  <a:close/>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155" name="Freeform 17"/>
            <p:cNvSpPr/>
            <p:nvPr/>
          </p:nvSpPr>
          <p:spPr bwMode="auto">
            <a:xfrm>
              <a:off x="2137709" y="2857902"/>
              <a:ext cx="446216" cy="199735"/>
            </a:xfrm>
            <a:custGeom>
              <a:avLst/>
              <a:gdLst/>
              <a:ahLst/>
              <a:cxnLst>
                <a:cxn ang="0">
                  <a:pos x="0" y="0"/>
                </a:cxn>
                <a:cxn ang="0">
                  <a:pos x="0" y="47"/>
                </a:cxn>
                <a:cxn ang="0">
                  <a:pos x="105" y="47"/>
                </a:cxn>
                <a:cxn ang="0">
                  <a:pos x="93" y="0"/>
                </a:cxn>
                <a:cxn ang="0">
                  <a:pos x="0" y="0"/>
                </a:cxn>
              </a:cxnLst>
              <a:rect l="0" t="0" r="r" b="b"/>
              <a:pathLst>
                <a:path w="105" h="47">
                  <a:moveTo>
                    <a:pt x="0" y="0"/>
                  </a:moveTo>
                  <a:lnTo>
                    <a:pt x="0" y="47"/>
                  </a:lnTo>
                  <a:lnTo>
                    <a:pt x="105" y="47"/>
                  </a:lnTo>
                  <a:lnTo>
                    <a:pt x="93" y="0"/>
                  </a:lnTo>
                  <a:lnTo>
                    <a:pt x="0" y="0"/>
                  </a:lnTo>
                  <a:close/>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156" name="Freeform 18"/>
            <p:cNvSpPr/>
            <p:nvPr/>
          </p:nvSpPr>
          <p:spPr bwMode="auto">
            <a:xfrm>
              <a:off x="1648996" y="2857902"/>
              <a:ext cx="446216" cy="199735"/>
            </a:xfrm>
            <a:custGeom>
              <a:avLst/>
              <a:gdLst/>
              <a:ahLst/>
              <a:cxnLst>
                <a:cxn ang="0">
                  <a:pos x="13" y="0"/>
                </a:cxn>
                <a:cxn ang="0">
                  <a:pos x="0" y="47"/>
                </a:cxn>
                <a:cxn ang="0">
                  <a:pos x="105" y="47"/>
                </a:cxn>
                <a:cxn ang="0">
                  <a:pos x="105" y="0"/>
                </a:cxn>
                <a:cxn ang="0">
                  <a:pos x="13" y="0"/>
                </a:cxn>
              </a:cxnLst>
              <a:rect l="0" t="0" r="r" b="b"/>
              <a:pathLst>
                <a:path w="105" h="47">
                  <a:moveTo>
                    <a:pt x="13" y="0"/>
                  </a:moveTo>
                  <a:lnTo>
                    <a:pt x="0" y="47"/>
                  </a:lnTo>
                  <a:lnTo>
                    <a:pt x="105" y="47"/>
                  </a:lnTo>
                  <a:lnTo>
                    <a:pt x="105" y="0"/>
                  </a:lnTo>
                  <a:lnTo>
                    <a:pt x="13" y="0"/>
                  </a:lnTo>
                  <a:close/>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157" name="Freeform 19"/>
            <p:cNvSpPr/>
            <p:nvPr/>
          </p:nvSpPr>
          <p:spPr bwMode="auto">
            <a:xfrm>
              <a:off x="1712742" y="2615672"/>
              <a:ext cx="386720" cy="216733"/>
            </a:xfrm>
            <a:custGeom>
              <a:avLst/>
              <a:gdLst/>
              <a:ahLst/>
              <a:cxnLst>
                <a:cxn ang="0">
                  <a:pos x="0" y="51"/>
                </a:cxn>
                <a:cxn ang="0">
                  <a:pos x="90" y="51"/>
                </a:cxn>
                <a:cxn ang="0">
                  <a:pos x="91" y="0"/>
                </a:cxn>
                <a:cxn ang="0">
                  <a:pos x="14" y="0"/>
                </a:cxn>
                <a:cxn ang="0">
                  <a:pos x="0" y="51"/>
                </a:cxn>
              </a:cxnLst>
              <a:rect l="0" t="0" r="r" b="b"/>
              <a:pathLst>
                <a:path w="91" h="51">
                  <a:moveTo>
                    <a:pt x="0" y="51"/>
                  </a:moveTo>
                  <a:lnTo>
                    <a:pt x="90" y="51"/>
                  </a:lnTo>
                  <a:lnTo>
                    <a:pt x="91" y="0"/>
                  </a:lnTo>
                  <a:lnTo>
                    <a:pt x="14" y="0"/>
                  </a:lnTo>
                  <a:lnTo>
                    <a:pt x="0" y="51"/>
                  </a:lnTo>
                  <a:close/>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grpSp>
          <p:nvGrpSpPr>
            <p:cNvPr id="161" name="Group 112"/>
            <p:cNvGrpSpPr/>
            <p:nvPr/>
          </p:nvGrpSpPr>
          <p:grpSpPr>
            <a:xfrm flipH="1">
              <a:off x="2251123" y="1882322"/>
              <a:ext cx="995916" cy="974874"/>
              <a:chOff x="703295" y="84831"/>
              <a:chExt cx="1044237" cy="1022174"/>
            </a:xfrm>
            <a:grpFill/>
          </p:grpSpPr>
          <p:sp>
            <p:nvSpPr>
              <p:cNvPr id="163" name="Freeform 21"/>
              <p:cNvSpPr/>
              <p:nvPr/>
            </p:nvSpPr>
            <p:spPr bwMode="auto">
              <a:xfrm>
                <a:off x="887139" y="279707"/>
                <a:ext cx="683901" cy="661839"/>
              </a:xfrm>
              <a:custGeom>
                <a:avLst/>
                <a:gdLst/>
                <a:ahLst/>
                <a:cxnLst>
                  <a:cxn ang="0">
                    <a:pos x="176" y="100"/>
                  </a:cxn>
                  <a:cxn ang="0">
                    <a:pos x="177" y="89"/>
                  </a:cxn>
                  <a:cxn ang="0">
                    <a:pos x="88" y="0"/>
                  </a:cxn>
                  <a:cxn ang="0">
                    <a:pos x="0" y="89"/>
                  </a:cxn>
                  <a:cxn ang="0">
                    <a:pos x="59" y="172"/>
                  </a:cxn>
                  <a:cxn ang="0">
                    <a:pos x="96" y="100"/>
                  </a:cxn>
                  <a:cxn ang="0">
                    <a:pos x="176" y="100"/>
                  </a:cxn>
                </a:cxnLst>
                <a:rect l="0" t="0" r="r" b="b"/>
                <a:pathLst>
                  <a:path w="177" h="172">
                    <a:moveTo>
                      <a:pt x="176" y="100"/>
                    </a:moveTo>
                    <a:cubicBezTo>
                      <a:pt x="177" y="97"/>
                      <a:pt x="177" y="93"/>
                      <a:pt x="177" y="89"/>
                    </a:cubicBezTo>
                    <a:cubicBezTo>
                      <a:pt x="177" y="40"/>
                      <a:pt x="137" y="0"/>
                      <a:pt x="88" y="0"/>
                    </a:cubicBezTo>
                    <a:cubicBezTo>
                      <a:pt x="40" y="0"/>
                      <a:pt x="0" y="40"/>
                      <a:pt x="0" y="89"/>
                    </a:cubicBezTo>
                    <a:cubicBezTo>
                      <a:pt x="0" y="127"/>
                      <a:pt x="24" y="159"/>
                      <a:pt x="59" y="172"/>
                    </a:cubicBezTo>
                    <a:cubicBezTo>
                      <a:pt x="96" y="100"/>
                      <a:pt x="96" y="100"/>
                      <a:pt x="96" y="100"/>
                    </a:cubicBezTo>
                    <a:lnTo>
                      <a:pt x="176" y="100"/>
                    </a:lnTo>
                    <a:close/>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164" name="Freeform 22"/>
              <p:cNvSpPr/>
              <p:nvPr/>
            </p:nvSpPr>
            <p:spPr bwMode="auto">
              <a:xfrm>
                <a:off x="872432" y="834916"/>
                <a:ext cx="125014" cy="128692"/>
              </a:xfrm>
              <a:custGeom>
                <a:avLst/>
                <a:gdLst/>
                <a:ahLst/>
                <a:cxnLst>
                  <a:cxn ang="0">
                    <a:pos x="18" y="0"/>
                  </a:cxn>
                  <a:cxn ang="0">
                    <a:pos x="0" y="33"/>
                  </a:cxn>
                  <a:cxn ang="0">
                    <a:pos x="32" y="15"/>
                  </a:cxn>
                  <a:cxn ang="0">
                    <a:pos x="18" y="0"/>
                  </a:cxn>
                </a:cxnLst>
                <a:rect l="0" t="0" r="r" b="b"/>
                <a:pathLst>
                  <a:path w="32" h="33">
                    <a:moveTo>
                      <a:pt x="18" y="0"/>
                    </a:moveTo>
                    <a:cubicBezTo>
                      <a:pt x="0" y="33"/>
                      <a:pt x="0" y="33"/>
                      <a:pt x="0" y="33"/>
                    </a:cubicBezTo>
                    <a:cubicBezTo>
                      <a:pt x="32" y="15"/>
                      <a:pt x="32" y="15"/>
                      <a:pt x="32" y="15"/>
                    </a:cubicBezTo>
                    <a:cubicBezTo>
                      <a:pt x="27" y="10"/>
                      <a:pt x="22" y="6"/>
                      <a:pt x="18" y="0"/>
                    </a:cubicBezTo>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165" name="Freeform 23"/>
              <p:cNvSpPr/>
              <p:nvPr/>
            </p:nvSpPr>
            <p:spPr bwMode="auto">
              <a:xfrm>
                <a:off x="997446" y="915807"/>
                <a:ext cx="106631" cy="191198"/>
              </a:xfrm>
              <a:custGeom>
                <a:avLst/>
                <a:gdLst/>
                <a:ahLst/>
                <a:cxnLst>
                  <a:cxn ang="0">
                    <a:pos x="0" y="49"/>
                  </a:cxn>
                  <a:cxn ang="0">
                    <a:pos x="28" y="10"/>
                  </a:cxn>
                  <a:cxn ang="0">
                    <a:pos x="8" y="0"/>
                  </a:cxn>
                  <a:cxn ang="0">
                    <a:pos x="0" y="49"/>
                  </a:cxn>
                </a:cxnLst>
                <a:rect l="0" t="0" r="r" b="b"/>
                <a:pathLst>
                  <a:path w="28" h="49">
                    <a:moveTo>
                      <a:pt x="0" y="49"/>
                    </a:moveTo>
                    <a:cubicBezTo>
                      <a:pt x="28" y="10"/>
                      <a:pt x="28" y="10"/>
                      <a:pt x="28" y="10"/>
                    </a:cubicBezTo>
                    <a:cubicBezTo>
                      <a:pt x="21" y="8"/>
                      <a:pt x="14" y="4"/>
                      <a:pt x="8" y="0"/>
                    </a:cubicBezTo>
                    <a:lnTo>
                      <a:pt x="0" y="49"/>
                    </a:lnTo>
                    <a:close/>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166" name="Freeform 24"/>
              <p:cNvSpPr/>
              <p:nvPr/>
            </p:nvSpPr>
            <p:spPr bwMode="auto">
              <a:xfrm>
                <a:off x="747418" y="724609"/>
                <a:ext cx="176491" cy="125014"/>
              </a:xfrm>
              <a:custGeom>
                <a:avLst/>
                <a:gdLst/>
                <a:ahLst/>
                <a:cxnLst>
                  <a:cxn ang="0">
                    <a:pos x="0" y="33"/>
                  </a:cxn>
                  <a:cxn ang="0">
                    <a:pos x="46" y="21"/>
                  </a:cxn>
                  <a:cxn ang="0">
                    <a:pos x="36" y="0"/>
                  </a:cxn>
                  <a:cxn ang="0">
                    <a:pos x="0" y="33"/>
                  </a:cxn>
                </a:cxnLst>
                <a:rect l="0" t="0" r="r" b="b"/>
                <a:pathLst>
                  <a:path w="46" h="33">
                    <a:moveTo>
                      <a:pt x="0" y="33"/>
                    </a:moveTo>
                    <a:cubicBezTo>
                      <a:pt x="46" y="21"/>
                      <a:pt x="46" y="21"/>
                      <a:pt x="46" y="21"/>
                    </a:cubicBezTo>
                    <a:cubicBezTo>
                      <a:pt x="42" y="14"/>
                      <a:pt x="39" y="7"/>
                      <a:pt x="36" y="0"/>
                    </a:cubicBezTo>
                    <a:lnTo>
                      <a:pt x="0" y="33"/>
                    </a:lnTo>
                    <a:close/>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167" name="Freeform 25"/>
              <p:cNvSpPr/>
              <p:nvPr/>
            </p:nvSpPr>
            <p:spPr bwMode="auto">
              <a:xfrm>
                <a:off x="703295" y="470905"/>
                <a:ext cx="194876" cy="91923"/>
              </a:xfrm>
              <a:custGeom>
                <a:avLst/>
                <a:gdLst/>
                <a:ahLst/>
                <a:cxnLst>
                  <a:cxn ang="0">
                    <a:pos x="0" y="0"/>
                  </a:cxn>
                  <a:cxn ang="0">
                    <a:pos x="47" y="23"/>
                  </a:cxn>
                  <a:cxn ang="0">
                    <a:pos x="51" y="2"/>
                  </a:cxn>
                  <a:cxn ang="0">
                    <a:pos x="0" y="0"/>
                  </a:cxn>
                </a:cxnLst>
                <a:rect l="0" t="0" r="r" b="b"/>
                <a:pathLst>
                  <a:path w="51" h="23">
                    <a:moveTo>
                      <a:pt x="0" y="0"/>
                    </a:moveTo>
                    <a:cubicBezTo>
                      <a:pt x="47" y="23"/>
                      <a:pt x="47" y="23"/>
                      <a:pt x="47" y="23"/>
                    </a:cubicBezTo>
                    <a:cubicBezTo>
                      <a:pt x="45" y="18"/>
                      <a:pt x="48" y="10"/>
                      <a:pt x="51" y="2"/>
                    </a:cubicBezTo>
                    <a:lnTo>
                      <a:pt x="0" y="0"/>
                    </a:lnTo>
                    <a:close/>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168" name="Freeform 26"/>
              <p:cNvSpPr/>
              <p:nvPr/>
            </p:nvSpPr>
            <p:spPr bwMode="auto">
              <a:xfrm>
                <a:off x="767642" y="592241"/>
                <a:ext cx="99277" cy="77216"/>
              </a:xfrm>
              <a:custGeom>
                <a:avLst/>
                <a:gdLst/>
                <a:ahLst/>
                <a:cxnLst>
                  <a:cxn ang="0">
                    <a:pos x="26" y="0"/>
                  </a:cxn>
                  <a:cxn ang="0">
                    <a:pos x="0" y="14"/>
                  </a:cxn>
                  <a:cxn ang="0">
                    <a:pos x="26" y="20"/>
                  </a:cxn>
                  <a:cxn ang="0">
                    <a:pos x="25" y="6"/>
                  </a:cxn>
                  <a:cxn ang="0">
                    <a:pos x="26" y="0"/>
                  </a:cxn>
                </a:cxnLst>
                <a:rect l="0" t="0" r="r" b="b"/>
                <a:pathLst>
                  <a:path w="26" h="20">
                    <a:moveTo>
                      <a:pt x="26" y="0"/>
                    </a:moveTo>
                    <a:cubicBezTo>
                      <a:pt x="0" y="14"/>
                      <a:pt x="0" y="14"/>
                      <a:pt x="0" y="14"/>
                    </a:cubicBezTo>
                    <a:cubicBezTo>
                      <a:pt x="26" y="20"/>
                      <a:pt x="26" y="20"/>
                      <a:pt x="26" y="20"/>
                    </a:cubicBezTo>
                    <a:cubicBezTo>
                      <a:pt x="26" y="15"/>
                      <a:pt x="25" y="11"/>
                      <a:pt x="25" y="6"/>
                    </a:cubicBezTo>
                    <a:cubicBezTo>
                      <a:pt x="25" y="4"/>
                      <a:pt x="25" y="2"/>
                      <a:pt x="26" y="0"/>
                    </a:cubicBezTo>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170" name="Freeform 27"/>
              <p:cNvSpPr/>
              <p:nvPr/>
            </p:nvSpPr>
            <p:spPr bwMode="auto">
              <a:xfrm>
                <a:off x="817280" y="371628"/>
                <a:ext cx="147076" cy="91923"/>
              </a:xfrm>
              <a:custGeom>
                <a:avLst/>
                <a:gdLst/>
                <a:ahLst/>
                <a:cxnLst>
                  <a:cxn ang="0">
                    <a:pos x="0" y="0"/>
                  </a:cxn>
                  <a:cxn ang="0">
                    <a:pos x="23" y="24"/>
                  </a:cxn>
                  <a:cxn ang="0">
                    <a:pos x="38" y="2"/>
                  </a:cxn>
                  <a:cxn ang="0">
                    <a:pos x="0" y="0"/>
                  </a:cxn>
                </a:cxnLst>
                <a:rect l="0" t="0" r="r" b="b"/>
                <a:pathLst>
                  <a:path w="38" h="24">
                    <a:moveTo>
                      <a:pt x="0" y="0"/>
                    </a:moveTo>
                    <a:cubicBezTo>
                      <a:pt x="23" y="24"/>
                      <a:pt x="23" y="24"/>
                      <a:pt x="23" y="24"/>
                    </a:cubicBezTo>
                    <a:cubicBezTo>
                      <a:pt x="27" y="16"/>
                      <a:pt x="32" y="9"/>
                      <a:pt x="38" y="2"/>
                    </a:cubicBezTo>
                    <a:lnTo>
                      <a:pt x="0" y="0"/>
                    </a:lnTo>
                    <a:close/>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171" name="Freeform 28"/>
              <p:cNvSpPr/>
              <p:nvPr/>
            </p:nvSpPr>
            <p:spPr bwMode="auto">
              <a:xfrm>
                <a:off x="1074662" y="180430"/>
                <a:ext cx="69862" cy="113985"/>
              </a:xfrm>
              <a:custGeom>
                <a:avLst/>
                <a:gdLst/>
                <a:ahLst/>
                <a:cxnLst>
                  <a:cxn ang="0">
                    <a:pos x="0" y="0"/>
                  </a:cxn>
                  <a:cxn ang="0">
                    <a:pos x="1" y="30"/>
                  </a:cxn>
                  <a:cxn ang="0">
                    <a:pos x="18" y="25"/>
                  </a:cxn>
                  <a:cxn ang="0">
                    <a:pos x="0" y="0"/>
                  </a:cxn>
                </a:cxnLst>
                <a:rect l="0" t="0" r="r" b="b"/>
                <a:pathLst>
                  <a:path w="18" h="30">
                    <a:moveTo>
                      <a:pt x="0" y="0"/>
                    </a:moveTo>
                    <a:cubicBezTo>
                      <a:pt x="1" y="30"/>
                      <a:pt x="1" y="30"/>
                      <a:pt x="1" y="30"/>
                    </a:cubicBezTo>
                    <a:cubicBezTo>
                      <a:pt x="6" y="28"/>
                      <a:pt x="12" y="26"/>
                      <a:pt x="18" y="25"/>
                    </a:cubicBezTo>
                    <a:lnTo>
                      <a:pt x="0" y="0"/>
                    </a:lnTo>
                    <a:close/>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172" name="Freeform 29"/>
              <p:cNvSpPr/>
              <p:nvPr/>
            </p:nvSpPr>
            <p:spPr bwMode="auto">
              <a:xfrm>
                <a:off x="883464" y="220877"/>
                <a:ext cx="147076" cy="150753"/>
              </a:xfrm>
              <a:custGeom>
                <a:avLst/>
                <a:gdLst/>
                <a:ahLst/>
                <a:cxnLst>
                  <a:cxn ang="0">
                    <a:pos x="38" y="26"/>
                  </a:cxn>
                  <a:cxn ang="0">
                    <a:pos x="0" y="0"/>
                  </a:cxn>
                  <a:cxn ang="0">
                    <a:pos x="23" y="39"/>
                  </a:cxn>
                  <a:cxn ang="0">
                    <a:pos x="38" y="26"/>
                  </a:cxn>
                </a:cxnLst>
                <a:rect l="0" t="0" r="r" b="b"/>
                <a:pathLst>
                  <a:path w="38" h="39">
                    <a:moveTo>
                      <a:pt x="38" y="26"/>
                    </a:moveTo>
                    <a:cubicBezTo>
                      <a:pt x="0" y="0"/>
                      <a:pt x="0" y="0"/>
                      <a:pt x="0" y="0"/>
                    </a:cubicBezTo>
                    <a:cubicBezTo>
                      <a:pt x="23" y="39"/>
                      <a:pt x="23" y="39"/>
                      <a:pt x="23" y="39"/>
                    </a:cubicBezTo>
                    <a:cubicBezTo>
                      <a:pt x="27" y="34"/>
                      <a:pt x="32" y="30"/>
                      <a:pt x="38" y="26"/>
                    </a:cubicBezTo>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173" name="Freeform 30"/>
              <p:cNvSpPr/>
              <p:nvPr/>
            </p:nvSpPr>
            <p:spPr bwMode="auto">
              <a:xfrm>
                <a:off x="1192322" y="84831"/>
                <a:ext cx="77216" cy="180169"/>
              </a:xfrm>
              <a:custGeom>
                <a:avLst/>
                <a:gdLst/>
                <a:ahLst/>
                <a:cxnLst>
                  <a:cxn ang="0">
                    <a:pos x="20" y="46"/>
                  </a:cxn>
                  <a:cxn ang="0">
                    <a:pos x="7" y="0"/>
                  </a:cxn>
                  <a:cxn ang="0">
                    <a:pos x="0" y="46"/>
                  </a:cxn>
                  <a:cxn ang="0">
                    <a:pos x="9" y="46"/>
                  </a:cxn>
                  <a:cxn ang="0">
                    <a:pos x="20" y="46"/>
                  </a:cxn>
                </a:cxnLst>
                <a:rect l="0" t="0" r="r" b="b"/>
                <a:pathLst>
                  <a:path w="20" h="46">
                    <a:moveTo>
                      <a:pt x="20" y="46"/>
                    </a:moveTo>
                    <a:cubicBezTo>
                      <a:pt x="7" y="0"/>
                      <a:pt x="7" y="0"/>
                      <a:pt x="7" y="0"/>
                    </a:cubicBezTo>
                    <a:cubicBezTo>
                      <a:pt x="0" y="46"/>
                      <a:pt x="0" y="46"/>
                      <a:pt x="0" y="46"/>
                    </a:cubicBezTo>
                    <a:cubicBezTo>
                      <a:pt x="3" y="46"/>
                      <a:pt x="6" y="46"/>
                      <a:pt x="9" y="46"/>
                    </a:cubicBezTo>
                    <a:cubicBezTo>
                      <a:pt x="13" y="46"/>
                      <a:pt x="17" y="46"/>
                      <a:pt x="20" y="46"/>
                    </a:cubicBezTo>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174" name="Freeform 31"/>
              <p:cNvSpPr/>
              <p:nvPr/>
            </p:nvSpPr>
            <p:spPr bwMode="auto">
              <a:xfrm>
                <a:off x="1405582" y="184108"/>
                <a:ext cx="128692" cy="180169"/>
              </a:xfrm>
              <a:custGeom>
                <a:avLst/>
                <a:gdLst/>
                <a:ahLst/>
                <a:cxnLst>
                  <a:cxn ang="0">
                    <a:pos x="33" y="0"/>
                  </a:cxn>
                  <a:cxn ang="0">
                    <a:pos x="0" y="32"/>
                  </a:cxn>
                  <a:cxn ang="0">
                    <a:pos x="19" y="47"/>
                  </a:cxn>
                  <a:cxn ang="0">
                    <a:pos x="33" y="0"/>
                  </a:cxn>
                </a:cxnLst>
                <a:rect l="0" t="0" r="r" b="b"/>
                <a:pathLst>
                  <a:path w="33" h="47">
                    <a:moveTo>
                      <a:pt x="33" y="0"/>
                    </a:moveTo>
                    <a:cubicBezTo>
                      <a:pt x="0" y="32"/>
                      <a:pt x="0" y="32"/>
                      <a:pt x="0" y="32"/>
                    </a:cubicBezTo>
                    <a:cubicBezTo>
                      <a:pt x="7" y="36"/>
                      <a:pt x="13" y="41"/>
                      <a:pt x="19" y="47"/>
                    </a:cubicBezTo>
                    <a:lnTo>
                      <a:pt x="33" y="0"/>
                    </a:lnTo>
                    <a:close/>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175" name="Freeform 32"/>
              <p:cNvSpPr/>
              <p:nvPr/>
            </p:nvSpPr>
            <p:spPr bwMode="auto">
              <a:xfrm>
                <a:off x="1309983" y="180430"/>
                <a:ext cx="91923" cy="125014"/>
              </a:xfrm>
              <a:custGeom>
                <a:avLst/>
                <a:gdLst/>
                <a:ahLst/>
                <a:cxnLst>
                  <a:cxn ang="0">
                    <a:pos x="18" y="0"/>
                  </a:cxn>
                  <a:cxn ang="0">
                    <a:pos x="0" y="24"/>
                  </a:cxn>
                  <a:cxn ang="0">
                    <a:pos x="24" y="33"/>
                  </a:cxn>
                  <a:cxn ang="0">
                    <a:pos x="18" y="0"/>
                  </a:cxn>
                </a:cxnLst>
                <a:rect l="0" t="0" r="r" b="b"/>
                <a:pathLst>
                  <a:path w="24" h="33">
                    <a:moveTo>
                      <a:pt x="18" y="0"/>
                    </a:moveTo>
                    <a:cubicBezTo>
                      <a:pt x="0" y="24"/>
                      <a:pt x="0" y="24"/>
                      <a:pt x="0" y="24"/>
                    </a:cubicBezTo>
                    <a:cubicBezTo>
                      <a:pt x="9" y="26"/>
                      <a:pt x="16" y="29"/>
                      <a:pt x="24" y="33"/>
                    </a:cubicBezTo>
                    <a:lnTo>
                      <a:pt x="18" y="0"/>
                    </a:lnTo>
                    <a:close/>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176" name="Freeform 33"/>
              <p:cNvSpPr/>
              <p:nvPr/>
            </p:nvSpPr>
            <p:spPr bwMode="auto">
              <a:xfrm>
                <a:off x="1295275" y="301768"/>
                <a:ext cx="14708" cy="3678"/>
              </a:xfrm>
              <a:custGeom>
                <a:avLst/>
                <a:gdLst/>
                <a:ahLst/>
                <a:cxnLst>
                  <a:cxn ang="0">
                    <a:pos x="4" y="1"/>
                  </a:cxn>
                  <a:cxn ang="0">
                    <a:pos x="0" y="0"/>
                  </a:cxn>
                  <a:cxn ang="0">
                    <a:pos x="0" y="1"/>
                  </a:cxn>
                  <a:cxn ang="0">
                    <a:pos x="4" y="1"/>
                  </a:cxn>
                </a:cxnLst>
                <a:rect l="0" t="0" r="r" b="b"/>
                <a:pathLst>
                  <a:path w="4" h="1">
                    <a:moveTo>
                      <a:pt x="4" y="1"/>
                    </a:moveTo>
                    <a:cubicBezTo>
                      <a:pt x="3" y="1"/>
                      <a:pt x="1" y="0"/>
                      <a:pt x="0" y="0"/>
                    </a:cubicBezTo>
                    <a:cubicBezTo>
                      <a:pt x="0" y="1"/>
                      <a:pt x="0" y="1"/>
                      <a:pt x="0" y="1"/>
                    </a:cubicBezTo>
                    <a:lnTo>
                      <a:pt x="4" y="1"/>
                    </a:lnTo>
                    <a:close/>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177" name="Freeform 34"/>
              <p:cNvSpPr/>
              <p:nvPr/>
            </p:nvSpPr>
            <p:spPr bwMode="auto">
              <a:xfrm>
                <a:off x="1493827" y="360599"/>
                <a:ext cx="136046" cy="102953"/>
              </a:xfrm>
              <a:custGeom>
                <a:avLst/>
                <a:gdLst/>
                <a:ahLst/>
                <a:cxnLst>
                  <a:cxn ang="0">
                    <a:pos x="35" y="0"/>
                  </a:cxn>
                  <a:cxn ang="0">
                    <a:pos x="0" y="5"/>
                  </a:cxn>
                  <a:cxn ang="0">
                    <a:pos x="15" y="27"/>
                  </a:cxn>
                  <a:cxn ang="0">
                    <a:pos x="35" y="0"/>
                  </a:cxn>
                </a:cxnLst>
                <a:rect l="0" t="0" r="r" b="b"/>
                <a:pathLst>
                  <a:path w="35" h="27">
                    <a:moveTo>
                      <a:pt x="35" y="0"/>
                    </a:moveTo>
                    <a:cubicBezTo>
                      <a:pt x="0" y="5"/>
                      <a:pt x="0" y="5"/>
                      <a:pt x="0" y="5"/>
                    </a:cubicBezTo>
                    <a:cubicBezTo>
                      <a:pt x="6" y="11"/>
                      <a:pt x="11" y="19"/>
                      <a:pt x="15" y="27"/>
                    </a:cubicBezTo>
                    <a:lnTo>
                      <a:pt x="35" y="0"/>
                    </a:lnTo>
                    <a:close/>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178" name="Freeform 35"/>
              <p:cNvSpPr/>
              <p:nvPr/>
            </p:nvSpPr>
            <p:spPr bwMode="auto">
              <a:xfrm>
                <a:off x="1571041" y="515028"/>
                <a:ext cx="176491" cy="128692"/>
              </a:xfrm>
              <a:custGeom>
                <a:avLst/>
                <a:gdLst/>
                <a:ahLst/>
                <a:cxnLst>
                  <a:cxn ang="0">
                    <a:pos x="4" y="33"/>
                  </a:cxn>
                  <a:cxn ang="0">
                    <a:pos x="46" y="10"/>
                  </a:cxn>
                  <a:cxn ang="0">
                    <a:pos x="0" y="0"/>
                  </a:cxn>
                  <a:cxn ang="0">
                    <a:pos x="4" y="28"/>
                  </a:cxn>
                  <a:cxn ang="0">
                    <a:pos x="4" y="33"/>
                  </a:cxn>
                </a:cxnLst>
                <a:rect l="0" t="0" r="r" b="b"/>
                <a:pathLst>
                  <a:path w="46" h="33">
                    <a:moveTo>
                      <a:pt x="4" y="33"/>
                    </a:moveTo>
                    <a:cubicBezTo>
                      <a:pt x="46" y="10"/>
                      <a:pt x="46" y="10"/>
                      <a:pt x="46" y="10"/>
                    </a:cubicBezTo>
                    <a:cubicBezTo>
                      <a:pt x="0" y="0"/>
                      <a:pt x="0" y="0"/>
                      <a:pt x="0" y="0"/>
                    </a:cubicBezTo>
                    <a:cubicBezTo>
                      <a:pt x="3" y="9"/>
                      <a:pt x="4" y="18"/>
                      <a:pt x="4" y="28"/>
                    </a:cubicBezTo>
                    <a:cubicBezTo>
                      <a:pt x="4" y="29"/>
                      <a:pt x="4" y="31"/>
                      <a:pt x="4" y="33"/>
                    </a:cubicBezTo>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grpSp>
      </p:grpSp>
    </p:spTree>
    <p:extLst>
      <p:ext uri="{BB962C8B-B14F-4D97-AF65-F5344CB8AC3E}">
        <p14:creationId xmlns:p14="http://schemas.microsoft.com/office/powerpoint/2010/main" val="3068778318"/>
      </p:ext>
    </p:extLst>
  </p:cSld>
  <p:clrMapOvr>
    <a:masterClrMapping/>
  </p:clrMapOvr>
  <mc:AlternateContent xmlns:mc="http://schemas.openxmlformats.org/markup-compatibility/2006" xmlns:p14="http://schemas.microsoft.com/office/powerpoint/2010/main">
    <mc:Choice Requires="p14">
      <p:transition spd="slow" p14:dur="1500" advClick="0">
        <p:random/>
      </p:transition>
    </mc:Choice>
    <mc:Fallback xmlns="">
      <p:transition spd="slow" advClick="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05"/>
                                        </p:tgtEl>
                                        <p:attrNameLst>
                                          <p:attrName>style.visibility</p:attrName>
                                        </p:attrNameLst>
                                      </p:cBhvr>
                                      <p:to>
                                        <p:strVal val="visible"/>
                                      </p:to>
                                    </p:set>
                                    <p:anim calcmode="lin" valueType="num">
                                      <p:cBhvr>
                                        <p:cTn id="7" dur="500" fill="hold"/>
                                        <p:tgtEl>
                                          <p:spTgt spid="105"/>
                                        </p:tgtEl>
                                        <p:attrNameLst>
                                          <p:attrName>ppt_w</p:attrName>
                                        </p:attrNameLst>
                                      </p:cBhvr>
                                      <p:tavLst>
                                        <p:tav tm="0">
                                          <p:val>
                                            <p:fltVal val="0"/>
                                          </p:val>
                                        </p:tav>
                                        <p:tav tm="100000">
                                          <p:val>
                                            <p:strVal val="#ppt_w"/>
                                          </p:val>
                                        </p:tav>
                                      </p:tavLst>
                                    </p:anim>
                                    <p:anim calcmode="lin" valueType="num">
                                      <p:cBhvr>
                                        <p:cTn id="8" dur="500" fill="hold"/>
                                        <p:tgtEl>
                                          <p:spTgt spid="105"/>
                                        </p:tgtEl>
                                        <p:attrNameLst>
                                          <p:attrName>ppt_h</p:attrName>
                                        </p:attrNameLst>
                                      </p:cBhvr>
                                      <p:tavLst>
                                        <p:tav tm="0">
                                          <p:val>
                                            <p:fltVal val="0"/>
                                          </p:val>
                                        </p:tav>
                                        <p:tav tm="100000">
                                          <p:val>
                                            <p:strVal val="#ppt_h"/>
                                          </p:val>
                                        </p:tav>
                                      </p:tavLst>
                                    </p:anim>
                                    <p:animEffect transition="in" filter="fade">
                                      <p:cBhvr>
                                        <p:cTn id="9" dur="500"/>
                                        <p:tgtEl>
                                          <p:spTgt spid="105"/>
                                        </p:tgtEl>
                                      </p:cBhvr>
                                    </p:animEffect>
                                  </p:childTnLst>
                                </p:cTn>
                              </p:par>
                            </p:childTnLst>
                          </p:cTn>
                        </p:par>
                        <p:par>
                          <p:cTn id="10" fill="hold">
                            <p:stCondLst>
                              <p:cond delay="500"/>
                            </p:stCondLst>
                            <p:childTnLst>
                              <p:par>
                                <p:cTn id="11" presetID="53" presetClass="entr" presetSubtype="16" fill="hold" nodeType="afterEffect">
                                  <p:stCondLst>
                                    <p:cond delay="0"/>
                                  </p:stCondLst>
                                  <p:childTnLst>
                                    <p:set>
                                      <p:cBhvr>
                                        <p:cTn id="12" dur="1" fill="hold">
                                          <p:stCondLst>
                                            <p:cond delay="0"/>
                                          </p:stCondLst>
                                        </p:cTn>
                                        <p:tgtEl>
                                          <p:spTgt spid="136"/>
                                        </p:tgtEl>
                                        <p:attrNameLst>
                                          <p:attrName>style.visibility</p:attrName>
                                        </p:attrNameLst>
                                      </p:cBhvr>
                                      <p:to>
                                        <p:strVal val="visible"/>
                                      </p:to>
                                    </p:set>
                                    <p:anim calcmode="lin" valueType="num">
                                      <p:cBhvr>
                                        <p:cTn id="13" dur="500" fill="hold"/>
                                        <p:tgtEl>
                                          <p:spTgt spid="136"/>
                                        </p:tgtEl>
                                        <p:attrNameLst>
                                          <p:attrName>ppt_w</p:attrName>
                                        </p:attrNameLst>
                                      </p:cBhvr>
                                      <p:tavLst>
                                        <p:tav tm="0">
                                          <p:val>
                                            <p:fltVal val="0"/>
                                          </p:val>
                                        </p:tav>
                                        <p:tav tm="100000">
                                          <p:val>
                                            <p:strVal val="#ppt_w"/>
                                          </p:val>
                                        </p:tav>
                                      </p:tavLst>
                                    </p:anim>
                                    <p:anim calcmode="lin" valueType="num">
                                      <p:cBhvr>
                                        <p:cTn id="14" dur="500" fill="hold"/>
                                        <p:tgtEl>
                                          <p:spTgt spid="136"/>
                                        </p:tgtEl>
                                        <p:attrNameLst>
                                          <p:attrName>ppt_h</p:attrName>
                                        </p:attrNameLst>
                                      </p:cBhvr>
                                      <p:tavLst>
                                        <p:tav tm="0">
                                          <p:val>
                                            <p:fltVal val="0"/>
                                          </p:val>
                                        </p:tav>
                                        <p:tav tm="100000">
                                          <p:val>
                                            <p:strVal val="#ppt_h"/>
                                          </p:val>
                                        </p:tav>
                                      </p:tavLst>
                                    </p:anim>
                                    <p:animEffect transition="in" filter="fade">
                                      <p:cBhvr>
                                        <p:cTn id="15" dur="500"/>
                                        <p:tgtEl>
                                          <p:spTgt spid="136"/>
                                        </p:tgtEl>
                                      </p:cBhvr>
                                    </p:animEffect>
                                  </p:childTnLst>
                                </p:cTn>
                              </p:par>
                            </p:childTnLst>
                          </p:cTn>
                        </p:par>
                        <p:par>
                          <p:cTn id="16" fill="hold">
                            <p:stCondLst>
                              <p:cond delay="1000"/>
                            </p:stCondLst>
                            <p:childTnLst>
                              <p:par>
                                <p:cTn id="17" presetID="53" presetClass="entr" presetSubtype="16" fill="hold" grpId="0" nodeType="afterEffect">
                                  <p:stCondLst>
                                    <p:cond delay="0"/>
                                  </p:stCondLst>
                                  <p:childTnLst>
                                    <p:set>
                                      <p:cBhvr>
                                        <p:cTn id="18" dur="1" fill="hold">
                                          <p:stCondLst>
                                            <p:cond delay="0"/>
                                          </p:stCondLst>
                                        </p:cTn>
                                        <p:tgtEl>
                                          <p:spTgt spid="106"/>
                                        </p:tgtEl>
                                        <p:attrNameLst>
                                          <p:attrName>style.visibility</p:attrName>
                                        </p:attrNameLst>
                                      </p:cBhvr>
                                      <p:to>
                                        <p:strVal val="visible"/>
                                      </p:to>
                                    </p:set>
                                    <p:anim calcmode="lin" valueType="num">
                                      <p:cBhvr>
                                        <p:cTn id="19" dur="500" fill="hold"/>
                                        <p:tgtEl>
                                          <p:spTgt spid="106"/>
                                        </p:tgtEl>
                                        <p:attrNameLst>
                                          <p:attrName>ppt_w</p:attrName>
                                        </p:attrNameLst>
                                      </p:cBhvr>
                                      <p:tavLst>
                                        <p:tav tm="0">
                                          <p:val>
                                            <p:fltVal val="0"/>
                                          </p:val>
                                        </p:tav>
                                        <p:tav tm="100000">
                                          <p:val>
                                            <p:strVal val="#ppt_w"/>
                                          </p:val>
                                        </p:tav>
                                      </p:tavLst>
                                    </p:anim>
                                    <p:anim calcmode="lin" valueType="num">
                                      <p:cBhvr>
                                        <p:cTn id="20" dur="500" fill="hold"/>
                                        <p:tgtEl>
                                          <p:spTgt spid="106"/>
                                        </p:tgtEl>
                                        <p:attrNameLst>
                                          <p:attrName>ppt_h</p:attrName>
                                        </p:attrNameLst>
                                      </p:cBhvr>
                                      <p:tavLst>
                                        <p:tav tm="0">
                                          <p:val>
                                            <p:fltVal val="0"/>
                                          </p:val>
                                        </p:tav>
                                        <p:tav tm="100000">
                                          <p:val>
                                            <p:strVal val="#ppt_h"/>
                                          </p:val>
                                        </p:tav>
                                      </p:tavLst>
                                    </p:anim>
                                    <p:animEffect transition="in" filter="fade">
                                      <p:cBhvr>
                                        <p:cTn id="21" dur="500"/>
                                        <p:tgtEl>
                                          <p:spTgt spid="106"/>
                                        </p:tgtEl>
                                      </p:cBhvr>
                                    </p:animEffect>
                                  </p:childTnLst>
                                </p:cTn>
                              </p:par>
                            </p:childTnLst>
                          </p:cTn>
                        </p:par>
                        <p:par>
                          <p:cTn id="22" fill="hold">
                            <p:stCondLst>
                              <p:cond delay="1500"/>
                            </p:stCondLst>
                            <p:childTnLst>
                              <p:par>
                                <p:cTn id="23" presetID="53" presetClass="entr" presetSubtype="16" fill="hold" nodeType="afterEffect">
                                  <p:stCondLst>
                                    <p:cond delay="0"/>
                                  </p:stCondLst>
                                  <p:childTnLst>
                                    <p:set>
                                      <p:cBhvr>
                                        <p:cTn id="24" dur="1" fill="hold">
                                          <p:stCondLst>
                                            <p:cond delay="0"/>
                                          </p:stCondLst>
                                        </p:cTn>
                                        <p:tgtEl>
                                          <p:spTgt spid="90"/>
                                        </p:tgtEl>
                                        <p:attrNameLst>
                                          <p:attrName>style.visibility</p:attrName>
                                        </p:attrNameLst>
                                      </p:cBhvr>
                                      <p:to>
                                        <p:strVal val="visible"/>
                                      </p:to>
                                    </p:set>
                                    <p:anim calcmode="lin" valueType="num">
                                      <p:cBhvr>
                                        <p:cTn id="25" dur="500" fill="hold"/>
                                        <p:tgtEl>
                                          <p:spTgt spid="90"/>
                                        </p:tgtEl>
                                        <p:attrNameLst>
                                          <p:attrName>ppt_w</p:attrName>
                                        </p:attrNameLst>
                                      </p:cBhvr>
                                      <p:tavLst>
                                        <p:tav tm="0">
                                          <p:val>
                                            <p:fltVal val="0"/>
                                          </p:val>
                                        </p:tav>
                                        <p:tav tm="100000">
                                          <p:val>
                                            <p:strVal val="#ppt_w"/>
                                          </p:val>
                                        </p:tav>
                                      </p:tavLst>
                                    </p:anim>
                                    <p:anim calcmode="lin" valueType="num">
                                      <p:cBhvr>
                                        <p:cTn id="26" dur="500" fill="hold"/>
                                        <p:tgtEl>
                                          <p:spTgt spid="90"/>
                                        </p:tgtEl>
                                        <p:attrNameLst>
                                          <p:attrName>ppt_h</p:attrName>
                                        </p:attrNameLst>
                                      </p:cBhvr>
                                      <p:tavLst>
                                        <p:tav tm="0">
                                          <p:val>
                                            <p:fltVal val="0"/>
                                          </p:val>
                                        </p:tav>
                                        <p:tav tm="100000">
                                          <p:val>
                                            <p:strVal val="#ppt_h"/>
                                          </p:val>
                                        </p:tav>
                                      </p:tavLst>
                                    </p:anim>
                                    <p:animEffect transition="in" filter="fade">
                                      <p:cBhvr>
                                        <p:cTn id="27" dur="500"/>
                                        <p:tgtEl>
                                          <p:spTgt spid="90"/>
                                        </p:tgtEl>
                                      </p:cBhvr>
                                    </p:animEffect>
                                  </p:childTnLst>
                                </p:cTn>
                              </p:par>
                            </p:childTnLst>
                          </p:cTn>
                        </p:par>
                        <p:par>
                          <p:cTn id="28" fill="hold">
                            <p:stCondLst>
                              <p:cond delay="2000"/>
                            </p:stCondLst>
                            <p:childTnLst>
                              <p:par>
                                <p:cTn id="29" presetID="53" presetClass="entr" presetSubtype="16" fill="hold" grpId="0" nodeType="afterEffect">
                                  <p:stCondLst>
                                    <p:cond delay="0"/>
                                  </p:stCondLst>
                                  <p:childTnLst>
                                    <p:set>
                                      <p:cBhvr>
                                        <p:cTn id="30" dur="1" fill="hold">
                                          <p:stCondLst>
                                            <p:cond delay="0"/>
                                          </p:stCondLst>
                                        </p:cTn>
                                        <p:tgtEl>
                                          <p:spTgt spid="107"/>
                                        </p:tgtEl>
                                        <p:attrNameLst>
                                          <p:attrName>style.visibility</p:attrName>
                                        </p:attrNameLst>
                                      </p:cBhvr>
                                      <p:to>
                                        <p:strVal val="visible"/>
                                      </p:to>
                                    </p:set>
                                    <p:anim calcmode="lin" valueType="num">
                                      <p:cBhvr>
                                        <p:cTn id="31" dur="500" fill="hold"/>
                                        <p:tgtEl>
                                          <p:spTgt spid="107"/>
                                        </p:tgtEl>
                                        <p:attrNameLst>
                                          <p:attrName>ppt_w</p:attrName>
                                        </p:attrNameLst>
                                      </p:cBhvr>
                                      <p:tavLst>
                                        <p:tav tm="0">
                                          <p:val>
                                            <p:fltVal val="0"/>
                                          </p:val>
                                        </p:tav>
                                        <p:tav tm="100000">
                                          <p:val>
                                            <p:strVal val="#ppt_w"/>
                                          </p:val>
                                        </p:tav>
                                      </p:tavLst>
                                    </p:anim>
                                    <p:anim calcmode="lin" valueType="num">
                                      <p:cBhvr>
                                        <p:cTn id="32" dur="500" fill="hold"/>
                                        <p:tgtEl>
                                          <p:spTgt spid="107"/>
                                        </p:tgtEl>
                                        <p:attrNameLst>
                                          <p:attrName>ppt_h</p:attrName>
                                        </p:attrNameLst>
                                      </p:cBhvr>
                                      <p:tavLst>
                                        <p:tav tm="0">
                                          <p:val>
                                            <p:fltVal val="0"/>
                                          </p:val>
                                        </p:tav>
                                        <p:tav tm="100000">
                                          <p:val>
                                            <p:strVal val="#ppt_h"/>
                                          </p:val>
                                        </p:tav>
                                      </p:tavLst>
                                    </p:anim>
                                    <p:animEffect transition="in" filter="fade">
                                      <p:cBhvr>
                                        <p:cTn id="33" dur="500"/>
                                        <p:tgtEl>
                                          <p:spTgt spid="107"/>
                                        </p:tgtEl>
                                      </p:cBhvr>
                                    </p:animEffect>
                                  </p:childTnLst>
                                </p:cTn>
                              </p:par>
                            </p:childTnLst>
                          </p:cTn>
                        </p:par>
                        <p:par>
                          <p:cTn id="34" fill="hold">
                            <p:stCondLst>
                              <p:cond delay="2500"/>
                            </p:stCondLst>
                            <p:childTnLst>
                              <p:par>
                                <p:cTn id="35" presetID="53" presetClass="entr" presetSubtype="16" fill="hold" nodeType="afterEffect">
                                  <p:stCondLst>
                                    <p:cond delay="0"/>
                                  </p:stCondLst>
                                  <p:childTnLst>
                                    <p:set>
                                      <p:cBhvr>
                                        <p:cTn id="36" dur="1" fill="hold">
                                          <p:stCondLst>
                                            <p:cond delay="0"/>
                                          </p:stCondLst>
                                        </p:cTn>
                                        <p:tgtEl>
                                          <p:spTgt spid="76"/>
                                        </p:tgtEl>
                                        <p:attrNameLst>
                                          <p:attrName>style.visibility</p:attrName>
                                        </p:attrNameLst>
                                      </p:cBhvr>
                                      <p:to>
                                        <p:strVal val="visible"/>
                                      </p:to>
                                    </p:set>
                                    <p:anim calcmode="lin" valueType="num">
                                      <p:cBhvr>
                                        <p:cTn id="37" dur="500" fill="hold"/>
                                        <p:tgtEl>
                                          <p:spTgt spid="76"/>
                                        </p:tgtEl>
                                        <p:attrNameLst>
                                          <p:attrName>ppt_w</p:attrName>
                                        </p:attrNameLst>
                                      </p:cBhvr>
                                      <p:tavLst>
                                        <p:tav tm="0">
                                          <p:val>
                                            <p:fltVal val="0"/>
                                          </p:val>
                                        </p:tav>
                                        <p:tav tm="100000">
                                          <p:val>
                                            <p:strVal val="#ppt_w"/>
                                          </p:val>
                                        </p:tav>
                                      </p:tavLst>
                                    </p:anim>
                                    <p:anim calcmode="lin" valueType="num">
                                      <p:cBhvr>
                                        <p:cTn id="38" dur="500" fill="hold"/>
                                        <p:tgtEl>
                                          <p:spTgt spid="76"/>
                                        </p:tgtEl>
                                        <p:attrNameLst>
                                          <p:attrName>ppt_h</p:attrName>
                                        </p:attrNameLst>
                                      </p:cBhvr>
                                      <p:tavLst>
                                        <p:tav tm="0">
                                          <p:val>
                                            <p:fltVal val="0"/>
                                          </p:val>
                                        </p:tav>
                                        <p:tav tm="100000">
                                          <p:val>
                                            <p:strVal val="#ppt_h"/>
                                          </p:val>
                                        </p:tav>
                                      </p:tavLst>
                                    </p:anim>
                                    <p:animEffect transition="in" filter="fade">
                                      <p:cBhvr>
                                        <p:cTn id="39" dur="500"/>
                                        <p:tgtEl>
                                          <p:spTgt spid="76"/>
                                        </p:tgtEl>
                                      </p:cBhvr>
                                    </p:animEffect>
                                  </p:childTnLst>
                                </p:cTn>
                              </p:par>
                            </p:childTnLst>
                          </p:cTn>
                        </p:par>
                        <p:par>
                          <p:cTn id="40" fill="hold">
                            <p:stCondLst>
                              <p:cond delay="3000"/>
                            </p:stCondLst>
                            <p:childTnLst>
                              <p:par>
                                <p:cTn id="41" presetID="53" presetClass="entr" presetSubtype="16" fill="hold" grpId="0" nodeType="afterEffect">
                                  <p:stCondLst>
                                    <p:cond delay="0"/>
                                  </p:stCondLst>
                                  <p:childTnLst>
                                    <p:set>
                                      <p:cBhvr>
                                        <p:cTn id="42" dur="1" fill="hold">
                                          <p:stCondLst>
                                            <p:cond delay="0"/>
                                          </p:stCondLst>
                                        </p:cTn>
                                        <p:tgtEl>
                                          <p:spTgt spid="108"/>
                                        </p:tgtEl>
                                        <p:attrNameLst>
                                          <p:attrName>style.visibility</p:attrName>
                                        </p:attrNameLst>
                                      </p:cBhvr>
                                      <p:to>
                                        <p:strVal val="visible"/>
                                      </p:to>
                                    </p:set>
                                    <p:anim calcmode="lin" valueType="num">
                                      <p:cBhvr>
                                        <p:cTn id="43" dur="500" fill="hold"/>
                                        <p:tgtEl>
                                          <p:spTgt spid="108"/>
                                        </p:tgtEl>
                                        <p:attrNameLst>
                                          <p:attrName>ppt_w</p:attrName>
                                        </p:attrNameLst>
                                      </p:cBhvr>
                                      <p:tavLst>
                                        <p:tav tm="0">
                                          <p:val>
                                            <p:fltVal val="0"/>
                                          </p:val>
                                        </p:tav>
                                        <p:tav tm="100000">
                                          <p:val>
                                            <p:strVal val="#ppt_w"/>
                                          </p:val>
                                        </p:tav>
                                      </p:tavLst>
                                    </p:anim>
                                    <p:anim calcmode="lin" valueType="num">
                                      <p:cBhvr>
                                        <p:cTn id="44" dur="500" fill="hold"/>
                                        <p:tgtEl>
                                          <p:spTgt spid="108"/>
                                        </p:tgtEl>
                                        <p:attrNameLst>
                                          <p:attrName>ppt_h</p:attrName>
                                        </p:attrNameLst>
                                      </p:cBhvr>
                                      <p:tavLst>
                                        <p:tav tm="0">
                                          <p:val>
                                            <p:fltVal val="0"/>
                                          </p:val>
                                        </p:tav>
                                        <p:tav tm="100000">
                                          <p:val>
                                            <p:strVal val="#ppt_h"/>
                                          </p:val>
                                        </p:tav>
                                      </p:tavLst>
                                    </p:anim>
                                    <p:animEffect transition="in" filter="fade">
                                      <p:cBhvr>
                                        <p:cTn id="45" dur="500"/>
                                        <p:tgtEl>
                                          <p:spTgt spid="108"/>
                                        </p:tgtEl>
                                      </p:cBhvr>
                                    </p:animEffect>
                                  </p:childTnLst>
                                </p:cTn>
                              </p:par>
                            </p:childTnLst>
                          </p:cTn>
                        </p:par>
                        <p:par>
                          <p:cTn id="46" fill="hold">
                            <p:stCondLst>
                              <p:cond delay="3500"/>
                            </p:stCondLst>
                            <p:childTnLst>
                              <p:par>
                                <p:cTn id="47" presetID="53" presetClass="entr" presetSubtype="16" fill="hold" nodeType="afterEffect">
                                  <p:stCondLst>
                                    <p:cond delay="0"/>
                                  </p:stCondLst>
                                  <p:childTnLst>
                                    <p:set>
                                      <p:cBhvr>
                                        <p:cTn id="48" dur="1" fill="hold">
                                          <p:stCondLst>
                                            <p:cond delay="0"/>
                                          </p:stCondLst>
                                        </p:cTn>
                                        <p:tgtEl>
                                          <p:spTgt spid="85"/>
                                        </p:tgtEl>
                                        <p:attrNameLst>
                                          <p:attrName>style.visibility</p:attrName>
                                        </p:attrNameLst>
                                      </p:cBhvr>
                                      <p:to>
                                        <p:strVal val="visible"/>
                                      </p:to>
                                    </p:set>
                                    <p:anim calcmode="lin" valueType="num">
                                      <p:cBhvr>
                                        <p:cTn id="49" dur="500" fill="hold"/>
                                        <p:tgtEl>
                                          <p:spTgt spid="85"/>
                                        </p:tgtEl>
                                        <p:attrNameLst>
                                          <p:attrName>ppt_w</p:attrName>
                                        </p:attrNameLst>
                                      </p:cBhvr>
                                      <p:tavLst>
                                        <p:tav tm="0">
                                          <p:val>
                                            <p:fltVal val="0"/>
                                          </p:val>
                                        </p:tav>
                                        <p:tav tm="100000">
                                          <p:val>
                                            <p:strVal val="#ppt_w"/>
                                          </p:val>
                                        </p:tav>
                                      </p:tavLst>
                                    </p:anim>
                                    <p:anim calcmode="lin" valueType="num">
                                      <p:cBhvr>
                                        <p:cTn id="50" dur="500" fill="hold"/>
                                        <p:tgtEl>
                                          <p:spTgt spid="85"/>
                                        </p:tgtEl>
                                        <p:attrNameLst>
                                          <p:attrName>ppt_h</p:attrName>
                                        </p:attrNameLst>
                                      </p:cBhvr>
                                      <p:tavLst>
                                        <p:tav tm="0">
                                          <p:val>
                                            <p:fltVal val="0"/>
                                          </p:val>
                                        </p:tav>
                                        <p:tav tm="100000">
                                          <p:val>
                                            <p:strVal val="#ppt_h"/>
                                          </p:val>
                                        </p:tav>
                                      </p:tavLst>
                                    </p:anim>
                                    <p:animEffect transition="in" filter="fade">
                                      <p:cBhvr>
                                        <p:cTn id="51" dur="500"/>
                                        <p:tgtEl>
                                          <p:spTgt spid="85"/>
                                        </p:tgtEl>
                                      </p:cBhvr>
                                    </p:animEffect>
                                  </p:childTnLst>
                                </p:cTn>
                              </p:par>
                            </p:childTnLst>
                          </p:cTn>
                        </p:par>
                        <p:par>
                          <p:cTn id="52" fill="hold">
                            <p:stCondLst>
                              <p:cond delay="4000"/>
                            </p:stCondLst>
                            <p:childTnLst>
                              <p:par>
                                <p:cTn id="53" presetID="53" presetClass="entr" presetSubtype="16" fill="hold" grpId="0" nodeType="afterEffect">
                                  <p:stCondLst>
                                    <p:cond delay="0"/>
                                  </p:stCondLst>
                                  <p:childTnLst>
                                    <p:set>
                                      <p:cBhvr>
                                        <p:cTn id="54" dur="1" fill="hold">
                                          <p:stCondLst>
                                            <p:cond delay="0"/>
                                          </p:stCondLst>
                                        </p:cTn>
                                        <p:tgtEl>
                                          <p:spTgt spid="109"/>
                                        </p:tgtEl>
                                        <p:attrNameLst>
                                          <p:attrName>style.visibility</p:attrName>
                                        </p:attrNameLst>
                                      </p:cBhvr>
                                      <p:to>
                                        <p:strVal val="visible"/>
                                      </p:to>
                                    </p:set>
                                    <p:anim calcmode="lin" valueType="num">
                                      <p:cBhvr>
                                        <p:cTn id="55" dur="500" fill="hold"/>
                                        <p:tgtEl>
                                          <p:spTgt spid="109"/>
                                        </p:tgtEl>
                                        <p:attrNameLst>
                                          <p:attrName>ppt_w</p:attrName>
                                        </p:attrNameLst>
                                      </p:cBhvr>
                                      <p:tavLst>
                                        <p:tav tm="0">
                                          <p:val>
                                            <p:fltVal val="0"/>
                                          </p:val>
                                        </p:tav>
                                        <p:tav tm="100000">
                                          <p:val>
                                            <p:strVal val="#ppt_w"/>
                                          </p:val>
                                        </p:tav>
                                      </p:tavLst>
                                    </p:anim>
                                    <p:anim calcmode="lin" valueType="num">
                                      <p:cBhvr>
                                        <p:cTn id="56" dur="500" fill="hold"/>
                                        <p:tgtEl>
                                          <p:spTgt spid="109"/>
                                        </p:tgtEl>
                                        <p:attrNameLst>
                                          <p:attrName>ppt_h</p:attrName>
                                        </p:attrNameLst>
                                      </p:cBhvr>
                                      <p:tavLst>
                                        <p:tav tm="0">
                                          <p:val>
                                            <p:fltVal val="0"/>
                                          </p:val>
                                        </p:tav>
                                        <p:tav tm="100000">
                                          <p:val>
                                            <p:strVal val="#ppt_h"/>
                                          </p:val>
                                        </p:tav>
                                      </p:tavLst>
                                    </p:anim>
                                    <p:animEffect transition="in" filter="fade">
                                      <p:cBhvr>
                                        <p:cTn id="57" dur="500"/>
                                        <p:tgtEl>
                                          <p:spTgt spid="109"/>
                                        </p:tgtEl>
                                      </p:cBhvr>
                                    </p:animEffect>
                                  </p:childTnLst>
                                </p:cTn>
                              </p:par>
                            </p:childTnLst>
                          </p:cTn>
                        </p:par>
                        <p:par>
                          <p:cTn id="58" fill="hold">
                            <p:stCondLst>
                              <p:cond delay="4500"/>
                            </p:stCondLst>
                            <p:childTnLst>
                              <p:par>
                                <p:cTn id="59" presetID="53" presetClass="entr" presetSubtype="16" fill="hold" grpId="0" nodeType="afterEffect">
                                  <p:stCondLst>
                                    <p:cond delay="0"/>
                                  </p:stCondLst>
                                  <p:childTnLst>
                                    <p:set>
                                      <p:cBhvr>
                                        <p:cTn id="60" dur="1" fill="hold">
                                          <p:stCondLst>
                                            <p:cond delay="0"/>
                                          </p:stCondLst>
                                        </p:cTn>
                                        <p:tgtEl>
                                          <p:spTgt spid="3077"/>
                                        </p:tgtEl>
                                        <p:attrNameLst>
                                          <p:attrName>style.visibility</p:attrName>
                                        </p:attrNameLst>
                                      </p:cBhvr>
                                      <p:to>
                                        <p:strVal val="visible"/>
                                      </p:to>
                                    </p:set>
                                    <p:anim calcmode="lin" valueType="num">
                                      <p:cBhvr>
                                        <p:cTn id="61" dur="500" fill="hold"/>
                                        <p:tgtEl>
                                          <p:spTgt spid="3077"/>
                                        </p:tgtEl>
                                        <p:attrNameLst>
                                          <p:attrName>ppt_w</p:attrName>
                                        </p:attrNameLst>
                                      </p:cBhvr>
                                      <p:tavLst>
                                        <p:tav tm="0">
                                          <p:val>
                                            <p:fltVal val="0"/>
                                          </p:val>
                                        </p:tav>
                                        <p:tav tm="100000">
                                          <p:val>
                                            <p:strVal val="#ppt_w"/>
                                          </p:val>
                                        </p:tav>
                                      </p:tavLst>
                                    </p:anim>
                                    <p:anim calcmode="lin" valueType="num">
                                      <p:cBhvr>
                                        <p:cTn id="62" dur="500" fill="hold"/>
                                        <p:tgtEl>
                                          <p:spTgt spid="3077"/>
                                        </p:tgtEl>
                                        <p:attrNameLst>
                                          <p:attrName>ppt_h</p:attrName>
                                        </p:attrNameLst>
                                      </p:cBhvr>
                                      <p:tavLst>
                                        <p:tav tm="0">
                                          <p:val>
                                            <p:fltVal val="0"/>
                                          </p:val>
                                        </p:tav>
                                        <p:tav tm="100000">
                                          <p:val>
                                            <p:strVal val="#ppt_h"/>
                                          </p:val>
                                        </p:tav>
                                      </p:tavLst>
                                    </p:anim>
                                    <p:animEffect transition="in" filter="fade">
                                      <p:cBhvr>
                                        <p:cTn id="63" dur="500"/>
                                        <p:tgtEl>
                                          <p:spTgt spid="3077"/>
                                        </p:tgtEl>
                                      </p:cBhvr>
                                    </p:animEffect>
                                  </p:childTnLst>
                                </p:cTn>
                              </p:par>
                            </p:childTnLst>
                          </p:cTn>
                        </p:par>
                        <p:par>
                          <p:cTn id="64" fill="hold">
                            <p:stCondLst>
                              <p:cond delay="5000"/>
                            </p:stCondLst>
                            <p:childTnLst>
                              <p:par>
                                <p:cTn id="65" presetID="18" presetClass="entr" presetSubtype="3" fill="hold" nodeType="afterEffect">
                                  <p:stCondLst>
                                    <p:cond delay="0"/>
                                  </p:stCondLst>
                                  <p:childTnLst>
                                    <p:set>
                                      <p:cBhvr>
                                        <p:cTn id="66" dur="1" fill="hold">
                                          <p:stCondLst>
                                            <p:cond delay="0"/>
                                          </p:stCondLst>
                                        </p:cTn>
                                        <p:tgtEl>
                                          <p:spTgt spid="142"/>
                                        </p:tgtEl>
                                        <p:attrNameLst>
                                          <p:attrName>style.visibility</p:attrName>
                                        </p:attrNameLst>
                                      </p:cBhvr>
                                      <p:to>
                                        <p:strVal val="visible"/>
                                      </p:to>
                                    </p:set>
                                    <p:animEffect transition="in" filter="strips(upRight)">
                                      <p:cBhvr>
                                        <p:cTn id="67" dur="500"/>
                                        <p:tgtEl>
                                          <p:spTgt spid="142"/>
                                        </p:tgtEl>
                                      </p:cBhvr>
                                    </p:animEffect>
                                  </p:childTnLst>
                                </p:cTn>
                              </p:par>
                            </p:childTnLst>
                          </p:cTn>
                        </p:par>
                        <p:par>
                          <p:cTn id="68" fill="hold">
                            <p:stCondLst>
                              <p:cond delay="5500"/>
                            </p:stCondLst>
                            <p:childTnLst>
                              <p:par>
                                <p:cTn id="69" presetID="53" presetClass="entr" presetSubtype="16" fill="hold" grpId="0" nodeType="afterEffect">
                                  <p:stCondLst>
                                    <p:cond delay="0"/>
                                  </p:stCondLst>
                                  <p:childTnLst>
                                    <p:set>
                                      <p:cBhvr>
                                        <p:cTn id="70" dur="1" fill="hold">
                                          <p:stCondLst>
                                            <p:cond delay="0"/>
                                          </p:stCondLst>
                                        </p:cTn>
                                        <p:tgtEl>
                                          <p:spTgt spid="64"/>
                                        </p:tgtEl>
                                        <p:attrNameLst>
                                          <p:attrName>style.visibility</p:attrName>
                                        </p:attrNameLst>
                                      </p:cBhvr>
                                      <p:to>
                                        <p:strVal val="visible"/>
                                      </p:to>
                                    </p:set>
                                    <p:anim calcmode="lin" valueType="num">
                                      <p:cBhvr>
                                        <p:cTn id="71" dur="500" fill="hold"/>
                                        <p:tgtEl>
                                          <p:spTgt spid="64"/>
                                        </p:tgtEl>
                                        <p:attrNameLst>
                                          <p:attrName>ppt_w</p:attrName>
                                        </p:attrNameLst>
                                      </p:cBhvr>
                                      <p:tavLst>
                                        <p:tav tm="0">
                                          <p:val>
                                            <p:fltVal val="0"/>
                                          </p:val>
                                        </p:tav>
                                        <p:tav tm="100000">
                                          <p:val>
                                            <p:strVal val="#ppt_w"/>
                                          </p:val>
                                        </p:tav>
                                      </p:tavLst>
                                    </p:anim>
                                    <p:anim calcmode="lin" valueType="num">
                                      <p:cBhvr>
                                        <p:cTn id="72" dur="500" fill="hold"/>
                                        <p:tgtEl>
                                          <p:spTgt spid="64"/>
                                        </p:tgtEl>
                                        <p:attrNameLst>
                                          <p:attrName>ppt_h</p:attrName>
                                        </p:attrNameLst>
                                      </p:cBhvr>
                                      <p:tavLst>
                                        <p:tav tm="0">
                                          <p:val>
                                            <p:fltVal val="0"/>
                                          </p:val>
                                        </p:tav>
                                        <p:tav tm="100000">
                                          <p:val>
                                            <p:strVal val="#ppt_h"/>
                                          </p:val>
                                        </p:tav>
                                      </p:tavLst>
                                    </p:anim>
                                    <p:animEffect transition="in" filter="fade">
                                      <p:cBhvr>
                                        <p:cTn id="73" dur="500"/>
                                        <p:tgtEl>
                                          <p:spTgt spid="64"/>
                                        </p:tgtEl>
                                      </p:cBhvr>
                                    </p:animEffect>
                                  </p:childTnLst>
                                </p:cTn>
                              </p:par>
                            </p:childTnLst>
                          </p:cTn>
                        </p:par>
                        <p:par>
                          <p:cTn id="74" fill="hold">
                            <p:stCondLst>
                              <p:cond delay="6000"/>
                            </p:stCondLst>
                            <p:childTnLst>
                              <p:par>
                                <p:cTn id="75" presetID="2" presetClass="entr" presetSubtype="2" accel="50000" decel="50000" fill="hold" grpId="0" nodeType="afterEffect">
                                  <p:stCondLst>
                                    <p:cond delay="0"/>
                                  </p:stCondLst>
                                  <p:childTnLst>
                                    <p:set>
                                      <p:cBhvr>
                                        <p:cTn id="76" dur="1" fill="hold">
                                          <p:stCondLst>
                                            <p:cond delay="0"/>
                                          </p:stCondLst>
                                        </p:cTn>
                                        <p:tgtEl>
                                          <p:spTgt spid="146"/>
                                        </p:tgtEl>
                                        <p:attrNameLst>
                                          <p:attrName>style.visibility</p:attrName>
                                        </p:attrNameLst>
                                      </p:cBhvr>
                                      <p:to>
                                        <p:strVal val="visible"/>
                                      </p:to>
                                    </p:set>
                                    <p:anim calcmode="lin" valueType="num">
                                      <p:cBhvr additive="base">
                                        <p:cTn id="77" dur="500" fill="hold"/>
                                        <p:tgtEl>
                                          <p:spTgt spid="146"/>
                                        </p:tgtEl>
                                        <p:attrNameLst>
                                          <p:attrName>ppt_x</p:attrName>
                                        </p:attrNameLst>
                                      </p:cBhvr>
                                      <p:tavLst>
                                        <p:tav tm="0">
                                          <p:val>
                                            <p:strVal val="1+#ppt_w/2"/>
                                          </p:val>
                                        </p:tav>
                                        <p:tav tm="100000">
                                          <p:val>
                                            <p:strVal val="#ppt_x"/>
                                          </p:val>
                                        </p:tav>
                                      </p:tavLst>
                                    </p:anim>
                                    <p:anim calcmode="lin" valueType="num">
                                      <p:cBhvr additive="base">
                                        <p:cTn id="78" dur="500" fill="hold"/>
                                        <p:tgtEl>
                                          <p:spTgt spid="146"/>
                                        </p:tgtEl>
                                        <p:attrNameLst>
                                          <p:attrName>ppt_y</p:attrName>
                                        </p:attrNameLst>
                                      </p:cBhvr>
                                      <p:tavLst>
                                        <p:tav tm="0">
                                          <p:val>
                                            <p:strVal val="#ppt_y"/>
                                          </p:val>
                                        </p:tav>
                                        <p:tav tm="100000">
                                          <p:val>
                                            <p:strVal val="#ppt_y"/>
                                          </p:val>
                                        </p:tav>
                                      </p:tavLst>
                                    </p:anim>
                                  </p:childTnLst>
                                </p:cTn>
                              </p:par>
                            </p:childTnLst>
                          </p:cTn>
                        </p:par>
                        <p:par>
                          <p:cTn id="79" fill="hold">
                            <p:stCondLst>
                              <p:cond delay="6500"/>
                            </p:stCondLst>
                            <p:childTnLst>
                              <p:par>
                                <p:cTn id="80" presetID="18" presetClass="entr" presetSubtype="3" fill="hold" nodeType="afterEffect">
                                  <p:stCondLst>
                                    <p:cond delay="0"/>
                                  </p:stCondLst>
                                  <p:childTnLst>
                                    <p:set>
                                      <p:cBhvr>
                                        <p:cTn id="81" dur="1" fill="hold">
                                          <p:stCondLst>
                                            <p:cond delay="0"/>
                                          </p:stCondLst>
                                        </p:cTn>
                                        <p:tgtEl>
                                          <p:spTgt spid="144"/>
                                        </p:tgtEl>
                                        <p:attrNameLst>
                                          <p:attrName>style.visibility</p:attrName>
                                        </p:attrNameLst>
                                      </p:cBhvr>
                                      <p:to>
                                        <p:strVal val="visible"/>
                                      </p:to>
                                    </p:set>
                                    <p:animEffect transition="in" filter="strips(upRight)">
                                      <p:cBhvr>
                                        <p:cTn id="82" dur="500"/>
                                        <p:tgtEl>
                                          <p:spTgt spid="144"/>
                                        </p:tgtEl>
                                      </p:cBhvr>
                                    </p:animEffect>
                                  </p:childTnLst>
                                </p:cTn>
                              </p:par>
                            </p:childTnLst>
                          </p:cTn>
                        </p:par>
                        <p:par>
                          <p:cTn id="83" fill="hold">
                            <p:stCondLst>
                              <p:cond delay="7000"/>
                            </p:stCondLst>
                            <p:childTnLst>
                              <p:par>
                                <p:cTn id="84" presetID="53" presetClass="entr" presetSubtype="16" fill="hold" grpId="0" nodeType="afterEffect">
                                  <p:stCondLst>
                                    <p:cond delay="0"/>
                                  </p:stCondLst>
                                  <p:childTnLst>
                                    <p:set>
                                      <p:cBhvr>
                                        <p:cTn id="85" dur="1" fill="hold">
                                          <p:stCondLst>
                                            <p:cond delay="0"/>
                                          </p:stCondLst>
                                        </p:cTn>
                                        <p:tgtEl>
                                          <p:spTgt spid="65"/>
                                        </p:tgtEl>
                                        <p:attrNameLst>
                                          <p:attrName>style.visibility</p:attrName>
                                        </p:attrNameLst>
                                      </p:cBhvr>
                                      <p:to>
                                        <p:strVal val="visible"/>
                                      </p:to>
                                    </p:set>
                                    <p:anim calcmode="lin" valueType="num">
                                      <p:cBhvr>
                                        <p:cTn id="86" dur="500" fill="hold"/>
                                        <p:tgtEl>
                                          <p:spTgt spid="65"/>
                                        </p:tgtEl>
                                        <p:attrNameLst>
                                          <p:attrName>ppt_w</p:attrName>
                                        </p:attrNameLst>
                                      </p:cBhvr>
                                      <p:tavLst>
                                        <p:tav tm="0">
                                          <p:val>
                                            <p:fltVal val="0"/>
                                          </p:val>
                                        </p:tav>
                                        <p:tav tm="100000">
                                          <p:val>
                                            <p:strVal val="#ppt_w"/>
                                          </p:val>
                                        </p:tav>
                                      </p:tavLst>
                                    </p:anim>
                                    <p:anim calcmode="lin" valueType="num">
                                      <p:cBhvr>
                                        <p:cTn id="87" dur="500" fill="hold"/>
                                        <p:tgtEl>
                                          <p:spTgt spid="65"/>
                                        </p:tgtEl>
                                        <p:attrNameLst>
                                          <p:attrName>ppt_h</p:attrName>
                                        </p:attrNameLst>
                                      </p:cBhvr>
                                      <p:tavLst>
                                        <p:tav tm="0">
                                          <p:val>
                                            <p:fltVal val="0"/>
                                          </p:val>
                                        </p:tav>
                                        <p:tav tm="100000">
                                          <p:val>
                                            <p:strVal val="#ppt_h"/>
                                          </p:val>
                                        </p:tav>
                                      </p:tavLst>
                                    </p:anim>
                                    <p:animEffect transition="in" filter="fade">
                                      <p:cBhvr>
                                        <p:cTn id="88" dur="500"/>
                                        <p:tgtEl>
                                          <p:spTgt spid="65"/>
                                        </p:tgtEl>
                                      </p:cBhvr>
                                    </p:animEffect>
                                  </p:childTnLst>
                                </p:cTn>
                              </p:par>
                            </p:childTnLst>
                          </p:cTn>
                        </p:par>
                        <p:par>
                          <p:cTn id="89" fill="hold">
                            <p:stCondLst>
                              <p:cond delay="7500"/>
                            </p:stCondLst>
                            <p:childTnLst>
                              <p:par>
                                <p:cTn id="90" presetID="2" presetClass="entr" presetSubtype="2" accel="50000" decel="50000" fill="hold" grpId="0" nodeType="afterEffect">
                                  <p:stCondLst>
                                    <p:cond delay="0"/>
                                  </p:stCondLst>
                                  <p:childTnLst>
                                    <p:set>
                                      <p:cBhvr>
                                        <p:cTn id="91" dur="1" fill="hold">
                                          <p:stCondLst>
                                            <p:cond delay="0"/>
                                          </p:stCondLst>
                                        </p:cTn>
                                        <p:tgtEl>
                                          <p:spTgt spid="151"/>
                                        </p:tgtEl>
                                        <p:attrNameLst>
                                          <p:attrName>style.visibility</p:attrName>
                                        </p:attrNameLst>
                                      </p:cBhvr>
                                      <p:to>
                                        <p:strVal val="visible"/>
                                      </p:to>
                                    </p:set>
                                    <p:anim calcmode="lin" valueType="num">
                                      <p:cBhvr additive="base">
                                        <p:cTn id="92" dur="500" fill="hold"/>
                                        <p:tgtEl>
                                          <p:spTgt spid="151"/>
                                        </p:tgtEl>
                                        <p:attrNameLst>
                                          <p:attrName>ppt_x</p:attrName>
                                        </p:attrNameLst>
                                      </p:cBhvr>
                                      <p:tavLst>
                                        <p:tav tm="0">
                                          <p:val>
                                            <p:strVal val="1+#ppt_w/2"/>
                                          </p:val>
                                        </p:tav>
                                        <p:tav tm="100000">
                                          <p:val>
                                            <p:strVal val="#ppt_x"/>
                                          </p:val>
                                        </p:tav>
                                      </p:tavLst>
                                    </p:anim>
                                    <p:anim calcmode="lin" valueType="num">
                                      <p:cBhvr additive="base">
                                        <p:cTn id="93" dur="500" fill="hold"/>
                                        <p:tgtEl>
                                          <p:spTgt spid="151"/>
                                        </p:tgtEl>
                                        <p:attrNameLst>
                                          <p:attrName>ppt_y</p:attrName>
                                        </p:attrNameLst>
                                      </p:cBhvr>
                                      <p:tavLst>
                                        <p:tav tm="0">
                                          <p:val>
                                            <p:strVal val="#ppt_y"/>
                                          </p:val>
                                        </p:tav>
                                        <p:tav tm="100000">
                                          <p:val>
                                            <p:strVal val="#ppt_y"/>
                                          </p:val>
                                        </p:tav>
                                      </p:tavLst>
                                    </p:anim>
                                  </p:childTnLst>
                                </p:cTn>
                              </p:par>
                            </p:childTnLst>
                          </p:cTn>
                        </p:par>
                        <p:par>
                          <p:cTn id="94" fill="hold">
                            <p:stCondLst>
                              <p:cond delay="8000"/>
                            </p:stCondLst>
                            <p:childTnLst>
                              <p:par>
                                <p:cTn id="95" presetID="18" presetClass="entr" presetSubtype="3" fill="hold" nodeType="afterEffect">
                                  <p:stCondLst>
                                    <p:cond delay="0"/>
                                  </p:stCondLst>
                                  <p:childTnLst>
                                    <p:set>
                                      <p:cBhvr>
                                        <p:cTn id="96" dur="1" fill="hold">
                                          <p:stCondLst>
                                            <p:cond delay="0"/>
                                          </p:stCondLst>
                                        </p:cTn>
                                        <p:tgtEl>
                                          <p:spTgt spid="169"/>
                                        </p:tgtEl>
                                        <p:attrNameLst>
                                          <p:attrName>style.visibility</p:attrName>
                                        </p:attrNameLst>
                                      </p:cBhvr>
                                      <p:to>
                                        <p:strVal val="visible"/>
                                      </p:to>
                                    </p:set>
                                    <p:animEffect transition="in" filter="strips(upRight)">
                                      <p:cBhvr>
                                        <p:cTn id="97" dur="500"/>
                                        <p:tgtEl>
                                          <p:spTgt spid="169"/>
                                        </p:tgtEl>
                                      </p:cBhvr>
                                    </p:animEffect>
                                  </p:childTnLst>
                                </p:cTn>
                              </p:par>
                            </p:childTnLst>
                          </p:cTn>
                        </p:par>
                        <p:par>
                          <p:cTn id="98" fill="hold">
                            <p:stCondLst>
                              <p:cond delay="8500"/>
                            </p:stCondLst>
                            <p:childTnLst>
                              <p:par>
                                <p:cTn id="99" presetID="53" presetClass="entr" presetSubtype="16" fill="hold" grpId="0" nodeType="afterEffect">
                                  <p:stCondLst>
                                    <p:cond delay="0"/>
                                  </p:stCondLst>
                                  <p:childTnLst>
                                    <p:set>
                                      <p:cBhvr>
                                        <p:cTn id="100" dur="1" fill="hold">
                                          <p:stCondLst>
                                            <p:cond delay="0"/>
                                          </p:stCondLst>
                                        </p:cTn>
                                        <p:tgtEl>
                                          <p:spTgt spid="66"/>
                                        </p:tgtEl>
                                        <p:attrNameLst>
                                          <p:attrName>style.visibility</p:attrName>
                                        </p:attrNameLst>
                                      </p:cBhvr>
                                      <p:to>
                                        <p:strVal val="visible"/>
                                      </p:to>
                                    </p:set>
                                    <p:anim calcmode="lin" valueType="num">
                                      <p:cBhvr>
                                        <p:cTn id="101" dur="500" fill="hold"/>
                                        <p:tgtEl>
                                          <p:spTgt spid="66"/>
                                        </p:tgtEl>
                                        <p:attrNameLst>
                                          <p:attrName>ppt_w</p:attrName>
                                        </p:attrNameLst>
                                      </p:cBhvr>
                                      <p:tavLst>
                                        <p:tav tm="0">
                                          <p:val>
                                            <p:fltVal val="0"/>
                                          </p:val>
                                        </p:tav>
                                        <p:tav tm="100000">
                                          <p:val>
                                            <p:strVal val="#ppt_w"/>
                                          </p:val>
                                        </p:tav>
                                      </p:tavLst>
                                    </p:anim>
                                    <p:anim calcmode="lin" valueType="num">
                                      <p:cBhvr>
                                        <p:cTn id="102" dur="500" fill="hold"/>
                                        <p:tgtEl>
                                          <p:spTgt spid="66"/>
                                        </p:tgtEl>
                                        <p:attrNameLst>
                                          <p:attrName>ppt_h</p:attrName>
                                        </p:attrNameLst>
                                      </p:cBhvr>
                                      <p:tavLst>
                                        <p:tav tm="0">
                                          <p:val>
                                            <p:fltVal val="0"/>
                                          </p:val>
                                        </p:tav>
                                        <p:tav tm="100000">
                                          <p:val>
                                            <p:strVal val="#ppt_h"/>
                                          </p:val>
                                        </p:tav>
                                      </p:tavLst>
                                    </p:anim>
                                    <p:animEffect transition="in" filter="fade">
                                      <p:cBhvr>
                                        <p:cTn id="103" dur="500"/>
                                        <p:tgtEl>
                                          <p:spTgt spid="66"/>
                                        </p:tgtEl>
                                      </p:cBhvr>
                                    </p:animEffect>
                                  </p:childTnLst>
                                </p:cTn>
                              </p:par>
                            </p:childTnLst>
                          </p:cTn>
                        </p:par>
                        <p:par>
                          <p:cTn id="104" fill="hold">
                            <p:stCondLst>
                              <p:cond delay="9000"/>
                            </p:stCondLst>
                            <p:childTnLst>
                              <p:par>
                                <p:cTn id="105" presetID="2" presetClass="entr" presetSubtype="2" accel="50000" decel="50000" fill="hold" grpId="0" nodeType="afterEffect">
                                  <p:stCondLst>
                                    <p:cond delay="0"/>
                                  </p:stCondLst>
                                  <p:childTnLst>
                                    <p:set>
                                      <p:cBhvr>
                                        <p:cTn id="106" dur="1" fill="hold">
                                          <p:stCondLst>
                                            <p:cond delay="0"/>
                                          </p:stCondLst>
                                        </p:cTn>
                                        <p:tgtEl>
                                          <p:spTgt spid="158"/>
                                        </p:tgtEl>
                                        <p:attrNameLst>
                                          <p:attrName>style.visibility</p:attrName>
                                        </p:attrNameLst>
                                      </p:cBhvr>
                                      <p:to>
                                        <p:strVal val="visible"/>
                                      </p:to>
                                    </p:set>
                                    <p:anim calcmode="lin" valueType="num">
                                      <p:cBhvr additive="base">
                                        <p:cTn id="107" dur="500" fill="hold"/>
                                        <p:tgtEl>
                                          <p:spTgt spid="158"/>
                                        </p:tgtEl>
                                        <p:attrNameLst>
                                          <p:attrName>ppt_x</p:attrName>
                                        </p:attrNameLst>
                                      </p:cBhvr>
                                      <p:tavLst>
                                        <p:tav tm="0">
                                          <p:val>
                                            <p:strVal val="1+#ppt_w/2"/>
                                          </p:val>
                                        </p:tav>
                                        <p:tav tm="100000">
                                          <p:val>
                                            <p:strVal val="#ppt_x"/>
                                          </p:val>
                                        </p:tav>
                                      </p:tavLst>
                                    </p:anim>
                                    <p:anim calcmode="lin" valueType="num">
                                      <p:cBhvr additive="base">
                                        <p:cTn id="108" dur="500" fill="hold"/>
                                        <p:tgtEl>
                                          <p:spTgt spid="158"/>
                                        </p:tgtEl>
                                        <p:attrNameLst>
                                          <p:attrName>ppt_y</p:attrName>
                                        </p:attrNameLst>
                                      </p:cBhvr>
                                      <p:tavLst>
                                        <p:tav tm="0">
                                          <p:val>
                                            <p:strVal val="#ppt_y"/>
                                          </p:val>
                                        </p:tav>
                                        <p:tav tm="100000">
                                          <p:val>
                                            <p:strVal val="#ppt_y"/>
                                          </p:val>
                                        </p:tav>
                                      </p:tavLst>
                                    </p:anim>
                                  </p:childTnLst>
                                </p:cTn>
                              </p:par>
                            </p:childTnLst>
                          </p:cTn>
                        </p:par>
                        <p:par>
                          <p:cTn id="109" fill="hold">
                            <p:stCondLst>
                              <p:cond delay="9500"/>
                            </p:stCondLst>
                            <p:childTnLst>
                              <p:par>
                                <p:cTn id="110" presetID="18" presetClass="entr" presetSubtype="3" fill="hold" nodeType="afterEffect">
                                  <p:stCondLst>
                                    <p:cond delay="0"/>
                                  </p:stCondLst>
                                  <p:childTnLst>
                                    <p:set>
                                      <p:cBhvr>
                                        <p:cTn id="111" dur="1" fill="hold">
                                          <p:stCondLst>
                                            <p:cond delay="0"/>
                                          </p:stCondLst>
                                        </p:cTn>
                                        <p:tgtEl>
                                          <p:spTgt spid="145"/>
                                        </p:tgtEl>
                                        <p:attrNameLst>
                                          <p:attrName>style.visibility</p:attrName>
                                        </p:attrNameLst>
                                      </p:cBhvr>
                                      <p:to>
                                        <p:strVal val="visible"/>
                                      </p:to>
                                    </p:set>
                                    <p:animEffect transition="in" filter="strips(upRight)">
                                      <p:cBhvr>
                                        <p:cTn id="112" dur="500"/>
                                        <p:tgtEl>
                                          <p:spTgt spid="145"/>
                                        </p:tgtEl>
                                      </p:cBhvr>
                                    </p:animEffect>
                                  </p:childTnLst>
                                </p:cTn>
                              </p:par>
                            </p:childTnLst>
                          </p:cTn>
                        </p:par>
                        <p:par>
                          <p:cTn id="113" fill="hold">
                            <p:stCondLst>
                              <p:cond delay="10000"/>
                            </p:stCondLst>
                            <p:childTnLst>
                              <p:par>
                                <p:cTn id="114" presetID="53" presetClass="entr" presetSubtype="16" fill="hold" grpId="0" nodeType="afterEffect">
                                  <p:stCondLst>
                                    <p:cond delay="0"/>
                                  </p:stCondLst>
                                  <p:childTnLst>
                                    <p:set>
                                      <p:cBhvr>
                                        <p:cTn id="115" dur="1" fill="hold">
                                          <p:stCondLst>
                                            <p:cond delay="0"/>
                                          </p:stCondLst>
                                        </p:cTn>
                                        <p:tgtEl>
                                          <p:spTgt spid="67"/>
                                        </p:tgtEl>
                                        <p:attrNameLst>
                                          <p:attrName>style.visibility</p:attrName>
                                        </p:attrNameLst>
                                      </p:cBhvr>
                                      <p:to>
                                        <p:strVal val="visible"/>
                                      </p:to>
                                    </p:set>
                                    <p:anim calcmode="lin" valueType="num">
                                      <p:cBhvr>
                                        <p:cTn id="116" dur="500" fill="hold"/>
                                        <p:tgtEl>
                                          <p:spTgt spid="67"/>
                                        </p:tgtEl>
                                        <p:attrNameLst>
                                          <p:attrName>ppt_w</p:attrName>
                                        </p:attrNameLst>
                                      </p:cBhvr>
                                      <p:tavLst>
                                        <p:tav tm="0">
                                          <p:val>
                                            <p:fltVal val="0"/>
                                          </p:val>
                                        </p:tav>
                                        <p:tav tm="100000">
                                          <p:val>
                                            <p:strVal val="#ppt_w"/>
                                          </p:val>
                                        </p:tav>
                                      </p:tavLst>
                                    </p:anim>
                                    <p:anim calcmode="lin" valueType="num">
                                      <p:cBhvr>
                                        <p:cTn id="117" dur="500" fill="hold"/>
                                        <p:tgtEl>
                                          <p:spTgt spid="67"/>
                                        </p:tgtEl>
                                        <p:attrNameLst>
                                          <p:attrName>ppt_h</p:attrName>
                                        </p:attrNameLst>
                                      </p:cBhvr>
                                      <p:tavLst>
                                        <p:tav tm="0">
                                          <p:val>
                                            <p:fltVal val="0"/>
                                          </p:val>
                                        </p:tav>
                                        <p:tav tm="100000">
                                          <p:val>
                                            <p:strVal val="#ppt_h"/>
                                          </p:val>
                                        </p:tav>
                                      </p:tavLst>
                                    </p:anim>
                                    <p:animEffect transition="in" filter="fade">
                                      <p:cBhvr>
                                        <p:cTn id="118" dur="500"/>
                                        <p:tgtEl>
                                          <p:spTgt spid="67"/>
                                        </p:tgtEl>
                                      </p:cBhvr>
                                    </p:animEffect>
                                  </p:childTnLst>
                                </p:cTn>
                              </p:par>
                            </p:childTnLst>
                          </p:cTn>
                        </p:par>
                        <p:par>
                          <p:cTn id="119" fill="hold">
                            <p:stCondLst>
                              <p:cond delay="10500"/>
                            </p:stCondLst>
                            <p:childTnLst>
                              <p:par>
                                <p:cTn id="120" presetID="2" presetClass="entr" presetSubtype="2" accel="50000" decel="50000" fill="hold" grpId="0" nodeType="afterEffect">
                                  <p:stCondLst>
                                    <p:cond delay="0"/>
                                  </p:stCondLst>
                                  <p:childTnLst>
                                    <p:set>
                                      <p:cBhvr>
                                        <p:cTn id="121" dur="1" fill="hold">
                                          <p:stCondLst>
                                            <p:cond delay="0"/>
                                          </p:stCondLst>
                                        </p:cTn>
                                        <p:tgtEl>
                                          <p:spTgt spid="160"/>
                                        </p:tgtEl>
                                        <p:attrNameLst>
                                          <p:attrName>style.visibility</p:attrName>
                                        </p:attrNameLst>
                                      </p:cBhvr>
                                      <p:to>
                                        <p:strVal val="visible"/>
                                      </p:to>
                                    </p:set>
                                    <p:anim calcmode="lin" valueType="num">
                                      <p:cBhvr additive="base">
                                        <p:cTn id="122" dur="500" fill="hold"/>
                                        <p:tgtEl>
                                          <p:spTgt spid="160"/>
                                        </p:tgtEl>
                                        <p:attrNameLst>
                                          <p:attrName>ppt_x</p:attrName>
                                        </p:attrNameLst>
                                      </p:cBhvr>
                                      <p:tavLst>
                                        <p:tav tm="0">
                                          <p:val>
                                            <p:strVal val="1+#ppt_w/2"/>
                                          </p:val>
                                        </p:tav>
                                        <p:tav tm="100000">
                                          <p:val>
                                            <p:strVal val="#ppt_x"/>
                                          </p:val>
                                        </p:tav>
                                      </p:tavLst>
                                    </p:anim>
                                    <p:anim calcmode="lin" valueType="num">
                                      <p:cBhvr additive="base">
                                        <p:cTn id="123" dur="500" fill="hold"/>
                                        <p:tgtEl>
                                          <p:spTgt spid="160"/>
                                        </p:tgtEl>
                                        <p:attrNameLst>
                                          <p:attrName>ppt_y</p:attrName>
                                        </p:attrNameLst>
                                      </p:cBhvr>
                                      <p:tavLst>
                                        <p:tav tm="0">
                                          <p:val>
                                            <p:strVal val="#ppt_y"/>
                                          </p:val>
                                        </p:tav>
                                        <p:tav tm="100000">
                                          <p:val>
                                            <p:strVal val="#ppt_y"/>
                                          </p:val>
                                        </p:tav>
                                      </p:tavLst>
                                    </p:anim>
                                  </p:childTnLst>
                                </p:cTn>
                              </p:par>
                            </p:childTnLst>
                          </p:cTn>
                        </p:par>
                        <p:par>
                          <p:cTn id="124" fill="hold">
                            <p:stCondLst>
                              <p:cond delay="11000"/>
                            </p:stCondLst>
                            <p:childTnLst>
                              <p:par>
                                <p:cTn id="125" presetID="53" presetClass="entr" presetSubtype="16" fill="hold" grpId="0" nodeType="afterEffect">
                                  <p:stCondLst>
                                    <p:cond delay="0"/>
                                  </p:stCondLst>
                                  <p:childTnLst>
                                    <p:set>
                                      <p:cBhvr>
                                        <p:cTn id="126" dur="1" fill="hold">
                                          <p:stCondLst>
                                            <p:cond delay="0"/>
                                          </p:stCondLst>
                                        </p:cTn>
                                        <p:tgtEl>
                                          <p:spTgt spid="195"/>
                                        </p:tgtEl>
                                        <p:attrNameLst>
                                          <p:attrName>style.visibility</p:attrName>
                                        </p:attrNameLst>
                                      </p:cBhvr>
                                      <p:to>
                                        <p:strVal val="visible"/>
                                      </p:to>
                                    </p:set>
                                    <p:anim calcmode="lin" valueType="num">
                                      <p:cBhvr>
                                        <p:cTn id="127" dur="500" fill="hold"/>
                                        <p:tgtEl>
                                          <p:spTgt spid="195"/>
                                        </p:tgtEl>
                                        <p:attrNameLst>
                                          <p:attrName>ppt_w</p:attrName>
                                        </p:attrNameLst>
                                      </p:cBhvr>
                                      <p:tavLst>
                                        <p:tav tm="0">
                                          <p:val>
                                            <p:fltVal val="0"/>
                                          </p:val>
                                        </p:tav>
                                        <p:tav tm="100000">
                                          <p:val>
                                            <p:strVal val="#ppt_w"/>
                                          </p:val>
                                        </p:tav>
                                      </p:tavLst>
                                    </p:anim>
                                    <p:anim calcmode="lin" valueType="num">
                                      <p:cBhvr>
                                        <p:cTn id="128" dur="500" fill="hold"/>
                                        <p:tgtEl>
                                          <p:spTgt spid="195"/>
                                        </p:tgtEl>
                                        <p:attrNameLst>
                                          <p:attrName>ppt_h</p:attrName>
                                        </p:attrNameLst>
                                      </p:cBhvr>
                                      <p:tavLst>
                                        <p:tav tm="0">
                                          <p:val>
                                            <p:fltVal val="0"/>
                                          </p:val>
                                        </p:tav>
                                        <p:tav tm="100000">
                                          <p:val>
                                            <p:strVal val="#ppt_h"/>
                                          </p:val>
                                        </p:tav>
                                      </p:tavLst>
                                    </p:anim>
                                    <p:animEffect transition="in" filter="fade">
                                      <p:cBhvr>
                                        <p:cTn id="129" dur="500"/>
                                        <p:tgtEl>
                                          <p:spTgt spid="195"/>
                                        </p:tgtEl>
                                      </p:cBhvr>
                                    </p:animEffect>
                                  </p:childTnLst>
                                </p:cTn>
                              </p:par>
                            </p:childTnLst>
                          </p:cTn>
                        </p:par>
                        <p:par>
                          <p:cTn id="130" fill="hold">
                            <p:stCondLst>
                              <p:cond delay="11500"/>
                            </p:stCondLst>
                            <p:childTnLst>
                              <p:par>
                                <p:cTn id="131" presetID="53" presetClass="entr" presetSubtype="16" fill="hold" grpId="0" nodeType="afterEffect">
                                  <p:stCondLst>
                                    <p:cond delay="0"/>
                                  </p:stCondLst>
                                  <p:childTnLst>
                                    <p:set>
                                      <p:cBhvr>
                                        <p:cTn id="132" dur="1" fill="hold">
                                          <p:stCondLst>
                                            <p:cond delay="0"/>
                                          </p:stCondLst>
                                        </p:cTn>
                                        <p:tgtEl>
                                          <p:spTgt spid="196"/>
                                        </p:tgtEl>
                                        <p:attrNameLst>
                                          <p:attrName>style.visibility</p:attrName>
                                        </p:attrNameLst>
                                      </p:cBhvr>
                                      <p:to>
                                        <p:strVal val="visible"/>
                                      </p:to>
                                    </p:set>
                                    <p:anim calcmode="lin" valueType="num">
                                      <p:cBhvr>
                                        <p:cTn id="133" dur="500" fill="hold"/>
                                        <p:tgtEl>
                                          <p:spTgt spid="196"/>
                                        </p:tgtEl>
                                        <p:attrNameLst>
                                          <p:attrName>ppt_w</p:attrName>
                                        </p:attrNameLst>
                                      </p:cBhvr>
                                      <p:tavLst>
                                        <p:tav tm="0">
                                          <p:val>
                                            <p:fltVal val="0"/>
                                          </p:val>
                                        </p:tav>
                                        <p:tav tm="100000">
                                          <p:val>
                                            <p:strVal val="#ppt_w"/>
                                          </p:val>
                                        </p:tav>
                                      </p:tavLst>
                                    </p:anim>
                                    <p:anim calcmode="lin" valueType="num">
                                      <p:cBhvr>
                                        <p:cTn id="134" dur="500" fill="hold"/>
                                        <p:tgtEl>
                                          <p:spTgt spid="196"/>
                                        </p:tgtEl>
                                        <p:attrNameLst>
                                          <p:attrName>ppt_h</p:attrName>
                                        </p:attrNameLst>
                                      </p:cBhvr>
                                      <p:tavLst>
                                        <p:tav tm="0">
                                          <p:val>
                                            <p:fltVal val="0"/>
                                          </p:val>
                                        </p:tav>
                                        <p:tav tm="100000">
                                          <p:val>
                                            <p:strVal val="#ppt_h"/>
                                          </p:val>
                                        </p:tav>
                                      </p:tavLst>
                                    </p:anim>
                                    <p:animEffect transition="in" filter="fade">
                                      <p:cBhvr>
                                        <p:cTn id="135" dur="500"/>
                                        <p:tgtEl>
                                          <p:spTgt spid="196"/>
                                        </p:tgtEl>
                                      </p:cBhvr>
                                    </p:animEffect>
                                  </p:childTnLst>
                                </p:cTn>
                              </p:par>
                            </p:childTnLst>
                          </p:cTn>
                        </p:par>
                        <p:par>
                          <p:cTn id="136" fill="hold">
                            <p:stCondLst>
                              <p:cond delay="12000"/>
                            </p:stCondLst>
                            <p:childTnLst>
                              <p:par>
                                <p:cTn id="137" presetID="53" presetClass="entr" presetSubtype="16" fill="hold" grpId="0" nodeType="afterEffect">
                                  <p:stCondLst>
                                    <p:cond delay="0"/>
                                  </p:stCondLst>
                                  <p:childTnLst>
                                    <p:set>
                                      <p:cBhvr>
                                        <p:cTn id="138" dur="1" fill="hold">
                                          <p:stCondLst>
                                            <p:cond delay="0"/>
                                          </p:stCondLst>
                                        </p:cTn>
                                        <p:tgtEl>
                                          <p:spTgt spid="197"/>
                                        </p:tgtEl>
                                        <p:attrNameLst>
                                          <p:attrName>style.visibility</p:attrName>
                                        </p:attrNameLst>
                                      </p:cBhvr>
                                      <p:to>
                                        <p:strVal val="visible"/>
                                      </p:to>
                                    </p:set>
                                    <p:anim calcmode="lin" valueType="num">
                                      <p:cBhvr>
                                        <p:cTn id="139" dur="500" fill="hold"/>
                                        <p:tgtEl>
                                          <p:spTgt spid="197"/>
                                        </p:tgtEl>
                                        <p:attrNameLst>
                                          <p:attrName>ppt_w</p:attrName>
                                        </p:attrNameLst>
                                      </p:cBhvr>
                                      <p:tavLst>
                                        <p:tav tm="0">
                                          <p:val>
                                            <p:fltVal val="0"/>
                                          </p:val>
                                        </p:tav>
                                        <p:tav tm="100000">
                                          <p:val>
                                            <p:strVal val="#ppt_w"/>
                                          </p:val>
                                        </p:tav>
                                      </p:tavLst>
                                    </p:anim>
                                    <p:anim calcmode="lin" valueType="num">
                                      <p:cBhvr>
                                        <p:cTn id="140" dur="500" fill="hold"/>
                                        <p:tgtEl>
                                          <p:spTgt spid="197"/>
                                        </p:tgtEl>
                                        <p:attrNameLst>
                                          <p:attrName>ppt_h</p:attrName>
                                        </p:attrNameLst>
                                      </p:cBhvr>
                                      <p:tavLst>
                                        <p:tav tm="0">
                                          <p:val>
                                            <p:fltVal val="0"/>
                                          </p:val>
                                        </p:tav>
                                        <p:tav tm="100000">
                                          <p:val>
                                            <p:strVal val="#ppt_h"/>
                                          </p:val>
                                        </p:tav>
                                      </p:tavLst>
                                    </p:anim>
                                    <p:animEffect transition="in" filter="fade">
                                      <p:cBhvr>
                                        <p:cTn id="141" dur="500"/>
                                        <p:tgtEl>
                                          <p:spTgt spid="197"/>
                                        </p:tgtEl>
                                      </p:cBhvr>
                                    </p:animEffect>
                                  </p:childTnLst>
                                </p:cTn>
                              </p:par>
                            </p:childTnLst>
                          </p:cTn>
                        </p:par>
                        <p:par>
                          <p:cTn id="142" fill="hold">
                            <p:stCondLst>
                              <p:cond delay="12500"/>
                            </p:stCondLst>
                            <p:childTnLst>
                              <p:par>
                                <p:cTn id="143" presetID="53" presetClass="entr" presetSubtype="16" fill="hold" grpId="0" nodeType="afterEffect">
                                  <p:stCondLst>
                                    <p:cond delay="0"/>
                                  </p:stCondLst>
                                  <p:childTnLst>
                                    <p:set>
                                      <p:cBhvr>
                                        <p:cTn id="144" dur="1" fill="hold">
                                          <p:stCondLst>
                                            <p:cond delay="0"/>
                                          </p:stCondLst>
                                        </p:cTn>
                                        <p:tgtEl>
                                          <p:spTgt spid="198"/>
                                        </p:tgtEl>
                                        <p:attrNameLst>
                                          <p:attrName>style.visibility</p:attrName>
                                        </p:attrNameLst>
                                      </p:cBhvr>
                                      <p:to>
                                        <p:strVal val="visible"/>
                                      </p:to>
                                    </p:set>
                                    <p:anim calcmode="lin" valueType="num">
                                      <p:cBhvr>
                                        <p:cTn id="145" dur="500" fill="hold"/>
                                        <p:tgtEl>
                                          <p:spTgt spid="198"/>
                                        </p:tgtEl>
                                        <p:attrNameLst>
                                          <p:attrName>ppt_w</p:attrName>
                                        </p:attrNameLst>
                                      </p:cBhvr>
                                      <p:tavLst>
                                        <p:tav tm="0">
                                          <p:val>
                                            <p:fltVal val="0"/>
                                          </p:val>
                                        </p:tav>
                                        <p:tav tm="100000">
                                          <p:val>
                                            <p:strVal val="#ppt_w"/>
                                          </p:val>
                                        </p:tav>
                                      </p:tavLst>
                                    </p:anim>
                                    <p:anim calcmode="lin" valueType="num">
                                      <p:cBhvr>
                                        <p:cTn id="146" dur="500" fill="hold"/>
                                        <p:tgtEl>
                                          <p:spTgt spid="198"/>
                                        </p:tgtEl>
                                        <p:attrNameLst>
                                          <p:attrName>ppt_h</p:attrName>
                                        </p:attrNameLst>
                                      </p:cBhvr>
                                      <p:tavLst>
                                        <p:tav tm="0">
                                          <p:val>
                                            <p:fltVal val="0"/>
                                          </p:val>
                                        </p:tav>
                                        <p:tav tm="100000">
                                          <p:val>
                                            <p:strVal val="#ppt_h"/>
                                          </p:val>
                                        </p:tav>
                                      </p:tavLst>
                                    </p:anim>
                                    <p:animEffect transition="in" filter="fade">
                                      <p:cBhvr>
                                        <p:cTn id="147" dur="500"/>
                                        <p:tgtEl>
                                          <p:spTgt spid="198"/>
                                        </p:tgtEl>
                                      </p:cBhvr>
                                    </p:animEffect>
                                  </p:childTnLst>
                                </p:cTn>
                              </p:par>
                            </p:childTnLst>
                          </p:cTn>
                        </p:par>
                        <p:par>
                          <p:cTn id="148" fill="hold">
                            <p:stCondLst>
                              <p:cond delay="13000"/>
                            </p:stCondLst>
                            <p:childTnLst>
                              <p:par>
                                <p:cTn id="149" presetID="53" presetClass="entr" presetSubtype="16" fill="hold" nodeType="afterEffect">
                                  <p:stCondLst>
                                    <p:cond delay="0"/>
                                  </p:stCondLst>
                                  <p:childTnLst>
                                    <p:set>
                                      <p:cBhvr>
                                        <p:cTn id="150" dur="1" fill="hold">
                                          <p:stCondLst>
                                            <p:cond delay="0"/>
                                          </p:stCondLst>
                                        </p:cTn>
                                        <p:tgtEl>
                                          <p:spTgt spid="136"/>
                                        </p:tgtEl>
                                        <p:attrNameLst>
                                          <p:attrName>style.visibility</p:attrName>
                                        </p:attrNameLst>
                                      </p:cBhvr>
                                      <p:to>
                                        <p:strVal val="visible"/>
                                      </p:to>
                                    </p:set>
                                    <p:anim calcmode="lin" valueType="num">
                                      <p:cBhvr>
                                        <p:cTn id="151" dur="500" fill="hold"/>
                                        <p:tgtEl>
                                          <p:spTgt spid="136"/>
                                        </p:tgtEl>
                                        <p:attrNameLst>
                                          <p:attrName>ppt_w</p:attrName>
                                        </p:attrNameLst>
                                      </p:cBhvr>
                                      <p:tavLst>
                                        <p:tav tm="0">
                                          <p:val>
                                            <p:fltVal val="0"/>
                                          </p:val>
                                        </p:tav>
                                        <p:tav tm="100000">
                                          <p:val>
                                            <p:strVal val="#ppt_w"/>
                                          </p:val>
                                        </p:tav>
                                      </p:tavLst>
                                    </p:anim>
                                    <p:anim calcmode="lin" valueType="num">
                                      <p:cBhvr>
                                        <p:cTn id="152" dur="500" fill="hold"/>
                                        <p:tgtEl>
                                          <p:spTgt spid="136"/>
                                        </p:tgtEl>
                                        <p:attrNameLst>
                                          <p:attrName>ppt_h</p:attrName>
                                        </p:attrNameLst>
                                      </p:cBhvr>
                                      <p:tavLst>
                                        <p:tav tm="0">
                                          <p:val>
                                            <p:fltVal val="0"/>
                                          </p:val>
                                        </p:tav>
                                        <p:tav tm="100000">
                                          <p:val>
                                            <p:strVal val="#ppt_h"/>
                                          </p:val>
                                        </p:tav>
                                      </p:tavLst>
                                    </p:anim>
                                    <p:animEffect transition="in" filter="fade">
                                      <p:cBhvr>
                                        <p:cTn id="153" dur="500"/>
                                        <p:tgtEl>
                                          <p:spTgt spid="1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5" grpId="0" bldLvl="0" animBg="1"/>
      <p:bldP spid="106" grpId="0" bldLvl="0" animBg="1"/>
      <p:bldP spid="107" grpId="0" bldLvl="0" animBg="1"/>
      <p:bldP spid="108" grpId="0" bldLvl="0" animBg="1"/>
      <p:bldP spid="109" grpId="0" bldLvl="0" animBg="1"/>
      <p:bldP spid="3077" grpId="0" bldLvl="0" animBg="1"/>
      <p:bldP spid="146" grpId="0"/>
      <p:bldP spid="151" grpId="0"/>
      <p:bldP spid="158" grpId="0"/>
      <p:bldP spid="160" grpId="0"/>
      <p:bldP spid="195" grpId="0"/>
      <p:bldP spid="196" grpId="0"/>
      <p:bldP spid="197" grpId="0"/>
      <p:bldP spid="198" grpId="0"/>
      <p:bldP spid="64" grpId="0" bldLvl="0" animBg="1"/>
      <p:bldP spid="65" grpId="0" bldLvl="0" animBg="1"/>
      <p:bldP spid="66" grpId="0" bldLvl="0" animBg="1"/>
      <p:bldP spid="67" grpId="0" bldLvl="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9" name="Text Placeholder 3"/>
          <p:cNvSpPr txBox="1"/>
          <p:nvPr/>
        </p:nvSpPr>
        <p:spPr>
          <a:xfrm>
            <a:off x="5801488" y="3262577"/>
            <a:ext cx="2803002" cy="307777"/>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a:r>
              <a:rPr lang="en-US" sz="1000" dirty="0">
                <a:solidFill>
                  <a:schemeClr val="bg1">
                    <a:lumMod val="50000"/>
                  </a:schemeClr>
                </a:solidFill>
                <a:latin typeface="思源黑体 CN Regular" panose="020B0500000000000000" pitchFamily="34" charset="-122"/>
                <a:ea typeface="思源黑体 CN Regular" panose="020B0500000000000000" pitchFamily="34" charset="-122"/>
                <a:sym typeface="思源黑体 CN Regular" panose="020B0500000000000000" pitchFamily="34" charset="-122"/>
              </a:rPr>
              <a:t>There are many variations of the  new passages of lorem but the majority</a:t>
            </a:r>
          </a:p>
        </p:txBody>
      </p:sp>
      <p:grpSp>
        <p:nvGrpSpPr>
          <p:cNvPr id="189" name="Group 188"/>
          <p:cNvGrpSpPr/>
          <p:nvPr/>
        </p:nvGrpSpPr>
        <p:grpSpPr>
          <a:xfrm>
            <a:off x="915499" y="1265839"/>
            <a:ext cx="762000" cy="1276065"/>
            <a:chOff x="915499" y="1265839"/>
            <a:chExt cx="762000" cy="1276065"/>
          </a:xfrm>
          <a:solidFill>
            <a:schemeClr val="accent1"/>
          </a:solidFill>
        </p:grpSpPr>
        <p:grpSp>
          <p:nvGrpSpPr>
            <p:cNvPr id="74" name="Group 252"/>
            <p:cNvGrpSpPr/>
            <p:nvPr/>
          </p:nvGrpSpPr>
          <p:grpSpPr>
            <a:xfrm>
              <a:off x="915499" y="1691004"/>
              <a:ext cx="762000" cy="850900"/>
              <a:chOff x="1936750" y="1560514"/>
              <a:chExt cx="381000" cy="425450"/>
            </a:xfrm>
            <a:grpFill/>
          </p:grpSpPr>
          <p:sp>
            <p:nvSpPr>
              <p:cNvPr id="79" name="Rectangle 122"/>
              <p:cNvSpPr>
                <a:spLocks noChangeArrowheads="1"/>
              </p:cNvSpPr>
              <p:nvPr/>
            </p:nvSpPr>
            <p:spPr bwMode="auto">
              <a:xfrm>
                <a:off x="2062163" y="1560514"/>
                <a:ext cx="127000" cy="93663"/>
              </a:xfrm>
              <a:prstGeom prst="rect">
                <a:avLst/>
              </a:prstGeom>
              <a:grpFill/>
              <a:ln w="9525">
                <a:noFill/>
                <a:miter lim="800000"/>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80" name="Rectangle 123"/>
              <p:cNvSpPr>
                <a:spLocks noChangeArrowheads="1"/>
              </p:cNvSpPr>
              <p:nvPr/>
            </p:nvSpPr>
            <p:spPr bwMode="auto">
              <a:xfrm>
                <a:off x="2116138" y="1646239"/>
                <a:ext cx="17463" cy="315913"/>
              </a:xfrm>
              <a:prstGeom prst="rect">
                <a:avLst/>
              </a:prstGeom>
              <a:grpFill/>
              <a:ln w="9525">
                <a:noFill/>
                <a:miter lim="800000"/>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81" name="Rectangle 124"/>
              <p:cNvSpPr>
                <a:spLocks noChangeArrowheads="1"/>
              </p:cNvSpPr>
              <p:nvPr/>
            </p:nvSpPr>
            <p:spPr bwMode="auto">
              <a:xfrm>
                <a:off x="1936750" y="1954214"/>
                <a:ext cx="381000" cy="31750"/>
              </a:xfrm>
              <a:prstGeom prst="rect">
                <a:avLst/>
              </a:prstGeom>
              <a:grpFill/>
              <a:ln w="9525">
                <a:noFill/>
                <a:miter lim="800000"/>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82" name="Freeform 125"/>
              <p:cNvSpPr/>
              <p:nvPr/>
            </p:nvSpPr>
            <p:spPr bwMode="auto">
              <a:xfrm>
                <a:off x="1990725" y="1652589"/>
                <a:ext cx="103188" cy="312738"/>
              </a:xfrm>
              <a:custGeom>
                <a:avLst/>
                <a:gdLst/>
                <a:ahLst/>
                <a:cxnLst>
                  <a:cxn ang="0">
                    <a:pos x="43" y="1"/>
                  </a:cxn>
                  <a:cxn ang="0">
                    <a:pos x="8" y="188"/>
                  </a:cxn>
                  <a:cxn ang="0">
                    <a:pos x="24" y="188"/>
                  </a:cxn>
                  <a:cxn ang="0">
                    <a:pos x="62" y="0"/>
                  </a:cxn>
                </a:cxnLst>
                <a:rect l="0" t="0" r="r" b="b"/>
                <a:pathLst>
                  <a:path w="62" h="188">
                    <a:moveTo>
                      <a:pt x="43" y="1"/>
                    </a:moveTo>
                    <a:cubicBezTo>
                      <a:pt x="43" y="1"/>
                      <a:pt x="0" y="105"/>
                      <a:pt x="8" y="188"/>
                    </a:cubicBezTo>
                    <a:cubicBezTo>
                      <a:pt x="24" y="188"/>
                      <a:pt x="24" y="188"/>
                      <a:pt x="24" y="188"/>
                    </a:cubicBezTo>
                    <a:cubicBezTo>
                      <a:pt x="24" y="188"/>
                      <a:pt x="10" y="100"/>
                      <a:pt x="62" y="0"/>
                    </a:cubicBezTo>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83" name="Freeform 126"/>
              <p:cNvSpPr/>
              <p:nvPr/>
            </p:nvSpPr>
            <p:spPr bwMode="auto">
              <a:xfrm>
                <a:off x="2155825" y="1647826"/>
                <a:ext cx="103188" cy="311150"/>
              </a:xfrm>
              <a:custGeom>
                <a:avLst/>
                <a:gdLst/>
                <a:ahLst/>
                <a:cxnLst>
                  <a:cxn ang="0">
                    <a:pos x="19" y="0"/>
                  </a:cxn>
                  <a:cxn ang="0">
                    <a:pos x="56" y="187"/>
                  </a:cxn>
                  <a:cxn ang="0">
                    <a:pos x="40" y="187"/>
                  </a:cxn>
                  <a:cxn ang="0">
                    <a:pos x="0" y="0"/>
                  </a:cxn>
                </a:cxnLst>
                <a:rect l="0" t="0" r="r" b="b"/>
                <a:pathLst>
                  <a:path w="62" h="187">
                    <a:moveTo>
                      <a:pt x="19" y="0"/>
                    </a:moveTo>
                    <a:cubicBezTo>
                      <a:pt x="19" y="0"/>
                      <a:pt x="62" y="104"/>
                      <a:pt x="56" y="187"/>
                    </a:cubicBezTo>
                    <a:cubicBezTo>
                      <a:pt x="40" y="187"/>
                      <a:pt x="40" y="187"/>
                      <a:pt x="40" y="187"/>
                    </a:cubicBezTo>
                    <a:cubicBezTo>
                      <a:pt x="40" y="187"/>
                      <a:pt x="52" y="99"/>
                      <a:pt x="0" y="0"/>
                    </a:cubicBezTo>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84" name="Freeform 127"/>
              <p:cNvSpPr/>
              <p:nvPr/>
            </p:nvSpPr>
            <p:spPr bwMode="auto">
              <a:xfrm>
                <a:off x="2012950" y="1765301"/>
                <a:ext cx="204788" cy="198438"/>
              </a:xfrm>
              <a:custGeom>
                <a:avLst/>
                <a:gdLst/>
                <a:ahLst/>
                <a:cxnLst>
                  <a:cxn ang="0">
                    <a:pos x="17" y="125"/>
                  </a:cxn>
                  <a:cxn ang="0">
                    <a:pos x="129" y="15"/>
                  </a:cxn>
                  <a:cxn ang="0">
                    <a:pos x="122" y="0"/>
                  </a:cxn>
                  <a:cxn ang="0">
                    <a:pos x="0" y="121"/>
                  </a:cxn>
                  <a:cxn ang="0">
                    <a:pos x="17" y="125"/>
                  </a:cxn>
                </a:cxnLst>
                <a:rect l="0" t="0" r="r" b="b"/>
                <a:pathLst>
                  <a:path w="129" h="125">
                    <a:moveTo>
                      <a:pt x="17" y="125"/>
                    </a:moveTo>
                    <a:lnTo>
                      <a:pt x="129" y="15"/>
                    </a:lnTo>
                    <a:lnTo>
                      <a:pt x="122" y="0"/>
                    </a:lnTo>
                    <a:lnTo>
                      <a:pt x="0" y="121"/>
                    </a:lnTo>
                    <a:lnTo>
                      <a:pt x="17" y="125"/>
                    </a:lnTo>
                    <a:close/>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85" name="Freeform 128"/>
              <p:cNvSpPr/>
              <p:nvPr/>
            </p:nvSpPr>
            <p:spPr bwMode="auto">
              <a:xfrm>
                <a:off x="2012950" y="1765301"/>
                <a:ext cx="204788" cy="198438"/>
              </a:xfrm>
              <a:custGeom>
                <a:avLst/>
                <a:gdLst/>
                <a:ahLst/>
                <a:cxnLst>
                  <a:cxn ang="0">
                    <a:pos x="17" y="125"/>
                  </a:cxn>
                  <a:cxn ang="0">
                    <a:pos x="129" y="15"/>
                  </a:cxn>
                  <a:cxn ang="0">
                    <a:pos x="122" y="0"/>
                  </a:cxn>
                  <a:cxn ang="0">
                    <a:pos x="0" y="121"/>
                  </a:cxn>
                </a:cxnLst>
                <a:rect l="0" t="0" r="r" b="b"/>
                <a:pathLst>
                  <a:path w="129" h="125">
                    <a:moveTo>
                      <a:pt x="17" y="125"/>
                    </a:moveTo>
                    <a:lnTo>
                      <a:pt x="129" y="15"/>
                    </a:lnTo>
                    <a:lnTo>
                      <a:pt x="122" y="0"/>
                    </a:lnTo>
                    <a:lnTo>
                      <a:pt x="0" y="121"/>
                    </a:lnTo>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86" name="Freeform 129"/>
              <p:cNvSpPr/>
              <p:nvPr/>
            </p:nvSpPr>
            <p:spPr bwMode="auto">
              <a:xfrm>
                <a:off x="2024063" y="1773239"/>
                <a:ext cx="209550" cy="190500"/>
              </a:xfrm>
              <a:custGeom>
                <a:avLst/>
                <a:gdLst/>
                <a:ahLst/>
                <a:cxnLst>
                  <a:cxn ang="0">
                    <a:pos x="132" y="101"/>
                  </a:cxn>
                  <a:cxn ang="0">
                    <a:pos x="15" y="0"/>
                  </a:cxn>
                  <a:cxn ang="0">
                    <a:pos x="0" y="7"/>
                  </a:cxn>
                  <a:cxn ang="0">
                    <a:pos x="130" y="120"/>
                  </a:cxn>
                  <a:cxn ang="0">
                    <a:pos x="132" y="101"/>
                  </a:cxn>
                </a:cxnLst>
                <a:rect l="0" t="0" r="r" b="b"/>
                <a:pathLst>
                  <a:path w="132" h="120">
                    <a:moveTo>
                      <a:pt x="132" y="101"/>
                    </a:moveTo>
                    <a:lnTo>
                      <a:pt x="15" y="0"/>
                    </a:lnTo>
                    <a:lnTo>
                      <a:pt x="0" y="7"/>
                    </a:lnTo>
                    <a:lnTo>
                      <a:pt x="130" y="120"/>
                    </a:lnTo>
                    <a:lnTo>
                      <a:pt x="132" y="101"/>
                    </a:lnTo>
                    <a:close/>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87" name="Freeform 130"/>
              <p:cNvSpPr/>
              <p:nvPr/>
            </p:nvSpPr>
            <p:spPr bwMode="auto">
              <a:xfrm>
                <a:off x="2024063" y="1773239"/>
                <a:ext cx="209550" cy="190500"/>
              </a:xfrm>
              <a:custGeom>
                <a:avLst/>
                <a:gdLst/>
                <a:ahLst/>
                <a:cxnLst>
                  <a:cxn ang="0">
                    <a:pos x="132" y="101"/>
                  </a:cxn>
                  <a:cxn ang="0">
                    <a:pos x="15" y="0"/>
                  </a:cxn>
                  <a:cxn ang="0">
                    <a:pos x="0" y="7"/>
                  </a:cxn>
                  <a:cxn ang="0">
                    <a:pos x="130" y="120"/>
                  </a:cxn>
                </a:cxnLst>
                <a:rect l="0" t="0" r="r" b="b"/>
                <a:pathLst>
                  <a:path w="132" h="120">
                    <a:moveTo>
                      <a:pt x="132" y="101"/>
                    </a:moveTo>
                    <a:lnTo>
                      <a:pt x="15" y="0"/>
                    </a:lnTo>
                    <a:lnTo>
                      <a:pt x="0" y="7"/>
                    </a:lnTo>
                    <a:lnTo>
                      <a:pt x="130" y="120"/>
                    </a:lnTo>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88" name="Freeform 131"/>
              <p:cNvSpPr/>
              <p:nvPr/>
            </p:nvSpPr>
            <p:spPr bwMode="auto">
              <a:xfrm>
                <a:off x="2038350" y="1660526"/>
                <a:ext cx="150813" cy="130175"/>
              </a:xfrm>
              <a:custGeom>
                <a:avLst/>
                <a:gdLst/>
                <a:ahLst/>
                <a:cxnLst>
                  <a:cxn ang="0">
                    <a:pos x="14" y="82"/>
                  </a:cxn>
                  <a:cxn ang="0">
                    <a:pos x="95" y="10"/>
                  </a:cxn>
                  <a:cxn ang="0">
                    <a:pos x="91" y="0"/>
                  </a:cxn>
                  <a:cxn ang="0">
                    <a:pos x="0" y="79"/>
                  </a:cxn>
                  <a:cxn ang="0">
                    <a:pos x="14" y="82"/>
                  </a:cxn>
                </a:cxnLst>
                <a:rect l="0" t="0" r="r" b="b"/>
                <a:pathLst>
                  <a:path w="95" h="82">
                    <a:moveTo>
                      <a:pt x="14" y="82"/>
                    </a:moveTo>
                    <a:lnTo>
                      <a:pt x="95" y="10"/>
                    </a:lnTo>
                    <a:lnTo>
                      <a:pt x="91" y="0"/>
                    </a:lnTo>
                    <a:lnTo>
                      <a:pt x="0" y="79"/>
                    </a:lnTo>
                    <a:lnTo>
                      <a:pt x="14" y="82"/>
                    </a:lnTo>
                    <a:close/>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89" name="Freeform 132"/>
              <p:cNvSpPr/>
              <p:nvPr/>
            </p:nvSpPr>
            <p:spPr bwMode="auto">
              <a:xfrm>
                <a:off x="2038350" y="1660526"/>
                <a:ext cx="150813" cy="130175"/>
              </a:xfrm>
              <a:custGeom>
                <a:avLst/>
                <a:gdLst/>
                <a:ahLst/>
                <a:cxnLst>
                  <a:cxn ang="0">
                    <a:pos x="14" y="82"/>
                  </a:cxn>
                  <a:cxn ang="0">
                    <a:pos x="95" y="10"/>
                  </a:cxn>
                  <a:cxn ang="0">
                    <a:pos x="91" y="0"/>
                  </a:cxn>
                  <a:cxn ang="0">
                    <a:pos x="0" y="79"/>
                  </a:cxn>
                </a:cxnLst>
                <a:rect l="0" t="0" r="r" b="b"/>
                <a:pathLst>
                  <a:path w="95" h="82">
                    <a:moveTo>
                      <a:pt x="14" y="82"/>
                    </a:moveTo>
                    <a:lnTo>
                      <a:pt x="95" y="10"/>
                    </a:lnTo>
                    <a:lnTo>
                      <a:pt x="91" y="0"/>
                    </a:lnTo>
                    <a:lnTo>
                      <a:pt x="0" y="79"/>
                    </a:lnTo>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90" name="Freeform 133"/>
              <p:cNvSpPr/>
              <p:nvPr/>
            </p:nvSpPr>
            <p:spPr bwMode="auto">
              <a:xfrm>
                <a:off x="2058988" y="1668464"/>
                <a:ext cx="147638" cy="122238"/>
              </a:xfrm>
              <a:custGeom>
                <a:avLst/>
                <a:gdLst/>
                <a:ahLst/>
                <a:cxnLst>
                  <a:cxn ang="0">
                    <a:pos x="93" y="65"/>
                  </a:cxn>
                  <a:cxn ang="0">
                    <a:pos x="9" y="0"/>
                  </a:cxn>
                  <a:cxn ang="0">
                    <a:pos x="0" y="5"/>
                  </a:cxn>
                  <a:cxn ang="0">
                    <a:pos x="91" y="77"/>
                  </a:cxn>
                  <a:cxn ang="0">
                    <a:pos x="93" y="65"/>
                  </a:cxn>
                </a:cxnLst>
                <a:rect l="0" t="0" r="r" b="b"/>
                <a:pathLst>
                  <a:path w="93" h="77">
                    <a:moveTo>
                      <a:pt x="93" y="65"/>
                    </a:moveTo>
                    <a:lnTo>
                      <a:pt x="9" y="0"/>
                    </a:lnTo>
                    <a:lnTo>
                      <a:pt x="0" y="5"/>
                    </a:lnTo>
                    <a:lnTo>
                      <a:pt x="91" y="77"/>
                    </a:lnTo>
                    <a:lnTo>
                      <a:pt x="93" y="65"/>
                    </a:lnTo>
                    <a:close/>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91" name="Freeform 134"/>
              <p:cNvSpPr/>
              <p:nvPr/>
            </p:nvSpPr>
            <p:spPr bwMode="auto">
              <a:xfrm>
                <a:off x="2058988" y="1668464"/>
                <a:ext cx="147638" cy="122238"/>
              </a:xfrm>
              <a:custGeom>
                <a:avLst/>
                <a:gdLst/>
                <a:ahLst/>
                <a:cxnLst>
                  <a:cxn ang="0">
                    <a:pos x="93" y="65"/>
                  </a:cxn>
                  <a:cxn ang="0">
                    <a:pos x="9" y="0"/>
                  </a:cxn>
                  <a:cxn ang="0">
                    <a:pos x="0" y="5"/>
                  </a:cxn>
                  <a:cxn ang="0">
                    <a:pos x="91" y="77"/>
                  </a:cxn>
                </a:cxnLst>
                <a:rect l="0" t="0" r="r" b="b"/>
                <a:pathLst>
                  <a:path w="93" h="77">
                    <a:moveTo>
                      <a:pt x="93" y="65"/>
                    </a:moveTo>
                    <a:lnTo>
                      <a:pt x="9" y="0"/>
                    </a:lnTo>
                    <a:lnTo>
                      <a:pt x="0" y="5"/>
                    </a:lnTo>
                    <a:lnTo>
                      <a:pt x="91" y="77"/>
                    </a:lnTo>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grpSp>
        <p:grpSp>
          <p:nvGrpSpPr>
            <p:cNvPr id="75" name="Group 257"/>
            <p:cNvGrpSpPr/>
            <p:nvPr/>
          </p:nvGrpSpPr>
          <p:grpSpPr>
            <a:xfrm>
              <a:off x="942289" y="1265839"/>
              <a:ext cx="676210" cy="417361"/>
              <a:chOff x="1614646" y="682233"/>
              <a:chExt cx="865795" cy="537413"/>
            </a:xfrm>
            <a:grpFill/>
          </p:grpSpPr>
          <p:sp>
            <p:nvSpPr>
              <p:cNvPr id="76" name="Freeform 6"/>
              <p:cNvSpPr>
                <a:spLocks noEditPoints="1"/>
              </p:cNvSpPr>
              <p:nvPr/>
            </p:nvSpPr>
            <p:spPr bwMode="auto">
              <a:xfrm rot="15791816">
                <a:off x="2180189" y="913934"/>
                <a:ext cx="244702" cy="355803"/>
              </a:xfrm>
              <a:custGeom>
                <a:avLst/>
                <a:gdLst/>
                <a:ahLst/>
                <a:cxnLst>
                  <a:cxn ang="0">
                    <a:pos x="164" y="29"/>
                  </a:cxn>
                  <a:cxn ang="0">
                    <a:pos x="136" y="6"/>
                  </a:cxn>
                  <a:cxn ang="0">
                    <a:pos x="115" y="20"/>
                  </a:cxn>
                  <a:cxn ang="0">
                    <a:pos x="101" y="93"/>
                  </a:cxn>
                  <a:cxn ang="0">
                    <a:pos x="60" y="323"/>
                  </a:cxn>
                  <a:cxn ang="0">
                    <a:pos x="209" y="345"/>
                  </a:cxn>
                  <a:cxn ang="0">
                    <a:pos x="253" y="217"/>
                  </a:cxn>
                  <a:cxn ang="0">
                    <a:pos x="164" y="29"/>
                  </a:cxn>
                  <a:cxn ang="0">
                    <a:pos x="164" y="29"/>
                  </a:cxn>
                  <a:cxn ang="0">
                    <a:pos x="164" y="29"/>
                  </a:cxn>
                </a:cxnLst>
                <a:rect l="0" t="0" r="r" b="b"/>
                <a:pathLst>
                  <a:path w="259" h="378">
                    <a:moveTo>
                      <a:pt x="164" y="29"/>
                    </a:moveTo>
                    <a:cubicBezTo>
                      <a:pt x="155" y="20"/>
                      <a:pt x="146" y="13"/>
                      <a:pt x="136" y="6"/>
                    </a:cubicBezTo>
                    <a:cubicBezTo>
                      <a:pt x="126" y="0"/>
                      <a:pt x="113" y="8"/>
                      <a:pt x="115" y="20"/>
                    </a:cubicBezTo>
                    <a:cubicBezTo>
                      <a:pt x="118" y="45"/>
                      <a:pt x="112" y="69"/>
                      <a:pt x="101" y="93"/>
                    </a:cubicBezTo>
                    <a:cubicBezTo>
                      <a:pt x="67" y="162"/>
                      <a:pt x="0" y="248"/>
                      <a:pt x="60" y="323"/>
                    </a:cubicBezTo>
                    <a:cubicBezTo>
                      <a:pt x="95" y="366"/>
                      <a:pt x="165" y="378"/>
                      <a:pt x="209" y="345"/>
                    </a:cubicBezTo>
                    <a:cubicBezTo>
                      <a:pt x="246" y="316"/>
                      <a:pt x="259" y="264"/>
                      <a:pt x="253" y="217"/>
                    </a:cubicBezTo>
                    <a:cubicBezTo>
                      <a:pt x="245" y="153"/>
                      <a:pt x="208" y="77"/>
                      <a:pt x="164" y="29"/>
                    </a:cubicBezTo>
                    <a:close/>
                    <a:moveTo>
                      <a:pt x="164" y="29"/>
                    </a:moveTo>
                    <a:cubicBezTo>
                      <a:pt x="164" y="29"/>
                      <a:pt x="164" y="29"/>
                      <a:pt x="164" y="29"/>
                    </a:cubicBezTo>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77" name="Freeform 6"/>
              <p:cNvSpPr>
                <a:spLocks noEditPoints="1"/>
              </p:cNvSpPr>
              <p:nvPr/>
            </p:nvSpPr>
            <p:spPr bwMode="auto">
              <a:xfrm rot="5808184" flipH="1">
                <a:off x="1670197" y="919393"/>
                <a:ext cx="244702" cy="355803"/>
              </a:xfrm>
              <a:custGeom>
                <a:avLst/>
                <a:gdLst/>
                <a:ahLst/>
                <a:cxnLst>
                  <a:cxn ang="0">
                    <a:pos x="164" y="29"/>
                  </a:cxn>
                  <a:cxn ang="0">
                    <a:pos x="136" y="6"/>
                  </a:cxn>
                  <a:cxn ang="0">
                    <a:pos x="115" y="20"/>
                  </a:cxn>
                  <a:cxn ang="0">
                    <a:pos x="101" y="93"/>
                  </a:cxn>
                  <a:cxn ang="0">
                    <a:pos x="60" y="323"/>
                  </a:cxn>
                  <a:cxn ang="0">
                    <a:pos x="209" y="345"/>
                  </a:cxn>
                  <a:cxn ang="0">
                    <a:pos x="253" y="217"/>
                  </a:cxn>
                  <a:cxn ang="0">
                    <a:pos x="164" y="29"/>
                  </a:cxn>
                  <a:cxn ang="0">
                    <a:pos x="164" y="29"/>
                  </a:cxn>
                  <a:cxn ang="0">
                    <a:pos x="164" y="29"/>
                  </a:cxn>
                </a:cxnLst>
                <a:rect l="0" t="0" r="r" b="b"/>
                <a:pathLst>
                  <a:path w="259" h="378">
                    <a:moveTo>
                      <a:pt x="164" y="29"/>
                    </a:moveTo>
                    <a:cubicBezTo>
                      <a:pt x="155" y="20"/>
                      <a:pt x="146" y="13"/>
                      <a:pt x="136" y="6"/>
                    </a:cubicBezTo>
                    <a:cubicBezTo>
                      <a:pt x="126" y="0"/>
                      <a:pt x="113" y="8"/>
                      <a:pt x="115" y="20"/>
                    </a:cubicBezTo>
                    <a:cubicBezTo>
                      <a:pt x="118" y="45"/>
                      <a:pt x="112" y="69"/>
                      <a:pt x="101" y="93"/>
                    </a:cubicBezTo>
                    <a:cubicBezTo>
                      <a:pt x="67" y="162"/>
                      <a:pt x="0" y="248"/>
                      <a:pt x="60" y="323"/>
                    </a:cubicBezTo>
                    <a:cubicBezTo>
                      <a:pt x="95" y="366"/>
                      <a:pt x="165" y="378"/>
                      <a:pt x="209" y="345"/>
                    </a:cubicBezTo>
                    <a:cubicBezTo>
                      <a:pt x="246" y="316"/>
                      <a:pt x="259" y="264"/>
                      <a:pt x="253" y="217"/>
                    </a:cubicBezTo>
                    <a:cubicBezTo>
                      <a:pt x="245" y="153"/>
                      <a:pt x="208" y="77"/>
                      <a:pt x="164" y="29"/>
                    </a:cubicBezTo>
                    <a:close/>
                    <a:moveTo>
                      <a:pt x="164" y="29"/>
                    </a:moveTo>
                    <a:cubicBezTo>
                      <a:pt x="164" y="29"/>
                      <a:pt x="164" y="29"/>
                      <a:pt x="164" y="29"/>
                    </a:cubicBezTo>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78" name="Freeform 6"/>
              <p:cNvSpPr>
                <a:spLocks noEditPoints="1"/>
              </p:cNvSpPr>
              <p:nvPr/>
            </p:nvSpPr>
            <p:spPr bwMode="auto">
              <a:xfrm rot="10237099" flipH="1">
                <a:off x="1897887" y="682233"/>
                <a:ext cx="244702" cy="355803"/>
              </a:xfrm>
              <a:custGeom>
                <a:avLst/>
                <a:gdLst/>
                <a:ahLst/>
                <a:cxnLst>
                  <a:cxn ang="0">
                    <a:pos x="164" y="29"/>
                  </a:cxn>
                  <a:cxn ang="0">
                    <a:pos x="136" y="6"/>
                  </a:cxn>
                  <a:cxn ang="0">
                    <a:pos x="115" y="20"/>
                  </a:cxn>
                  <a:cxn ang="0">
                    <a:pos x="101" y="93"/>
                  </a:cxn>
                  <a:cxn ang="0">
                    <a:pos x="60" y="323"/>
                  </a:cxn>
                  <a:cxn ang="0">
                    <a:pos x="209" y="345"/>
                  </a:cxn>
                  <a:cxn ang="0">
                    <a:pos x="253" y="217"/>
                  </a:cxn>
                  <a:cxn ang="0">
                    <a:pos x="164" y="29"/>
                  </a:cxn>
                  <a:cxn ang="0">
                    <a:pos x="164" y="29"/>
                  </a:cxn>
                  <a:cxn ang="0">
                    <a:pos x="164" y="29"/>
                  </a:cxn>
                </a:cxnLst>
                <a:rect l="0" t="0" r="r" b="b"/>
                <a:pathLst>
                  <a:path w="259" h="378">
                    <a:moveTo>
                      <a:pt x="164" y="29"/>
                    </a:moveTo>
                    <a:cubicBezTo>
                      <a:pt x="155" y="20"/>
                      <a:pt x="146" y="13"/>
                      <a:pt x="136" y="6"/>
                    </a:cubicBezTo>
                    <a:cubicBezTo>
                      <a:pt x="126" y="0"/>
                      <a:pt x="113" y="8"/>
                      <a:pt x="115" y="20"/>
                    </a:cubicBezTo>
                    <a:cubicBezTo>
                      <a:pt x="118" y="45"/>
                      <a:pt x="112" y="69"/>
                      <a:pt x="101" y="93"/>
                    </a:cubicBezTo>
                    <a:cubicBezTo>
                      <a:pt x="67" y="162"/>
                      <a:pt x="0" y="248"/>
                      <a:pt x="60" y="323"/>
                    </a:cubicBezTo>
                    <a:cubicBezTo>
                      <a:pt x="95" y="366"/>
                      <a:pt x="165" y="378"/>
                      <a:pt x="209" y="345"/>
                    </a:cubicBezTo>
                    <a:cubicBezTo>
                      <a:pt x="246" y="316"/>
                      <a:pt x="259" y="264"/>
                      <a:pt x="253" y="217"/>
                    </a:cubicBezTo>
                    <a:cubicBezTo>
                      <a:pt x="245" y="153"/>
                      <a:pt x="208" y="77"/>
                      <a:pt x="164" y="29"/>
                    </a:cubicBezTo>
                    <a:close/>
                    <a:moveTo>
                      <a:pt x="164" y="29"/>
                    </a:moveTo>
                    <a:cubicBezTo>
                      <a:pt x="164" y="29"/>
                      <a:pt x="164" y="29"/>
                      <a:pt x="164" y="29"/>
                    </a:cubicBezTo>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grpSp>
      </p:grpSp>
      <p:grpSp>
        <p:nvGrpSpPr>
          <p:cNvPr id="92" name="Group 91"/>
          <p:cNvGrpSpPr/>
          <p:nvPr/>
        </p:nvGrpSpPr>
        <p:grpSpPr>
          <a:xfrm flipH="1">
            <a:off x="2340604" y="1445371"/>
            <a:ext cx="998891" cy="1126379"/>
            <a:chOff x="1817688" y="3025777"/>
            <a:chExt cx="658813" cy="742896"/>
          </a:xfrm>
          <a:solidFill>
            <a:schemeClr val="accent2"/>
          </a:solidFill>
        </p:grpSpPr>
        <p:sp>
          <p:nvSpPr>
            <p:cNvPr id="93" name="Freeform 101"/>
            <p:cNvSpPr/>
            <p:nvPr/>
          </p:nvSpPr>
          <p:spPr bwMode="auto">
            <a:xfrm>
              <a:off x="1833563" y="3025777"/>
              <a:ext cx="642938" cy="422275"/>
            </a:xfrm>
            <a:custGeom>
              <a:avLst/>
              <a:gdLst/>
              <a:ahLst/>
              <a:cxnLst>
                <a:cxn ang="0">
                  <a:pos x="13" y="253"/>
                </a:cxn>
                <a:cxn ang="0">
                  <a:pos x="277" y="135"/>
                </a:cxn>
                <a:cxn ang="0">
                  <a:pos x="323" y="227"/>
                </a:cxn>
                <a:cxn ang="0">
                  <a:pos x="343" y="227"/>
                </a:cxn>
                <a:cxn ang="0">
                  <a:pos x="286" y="0"/>
                </a:cxn>
                <a:cxn ang="0">
                  <a:pos x="255" y="63"/>
                </a:cxn>
                <a:cxn ang="0">
                  <a:pos x="267" y="103"/>
                </a:cxn>
                <a:cxn ang="0">
                  <a:pos x="0" y="226"/>
                </a:cxn>
                <a:cxn ang="0">
                  <a:pos x="13" y="253"/>
                </a:cxn>
              </a:cxnLst>
              <a:rect l="0" t="0" r="r" b="b"/>
              <a:pathLst>
                <a:path w="386" h="253">
                  <a:moveTo>
                    <a:pt x="13" y="253"/>
                  </a:moveTo>
                  <a:cubicBezTo>
                    <a:pt x="277" y="135"/>
                    <a:pt x="277" y="135"/>
                    <a:pt x="277" y="135"/>
                  </a:cubicBezTo>
                  <a:cubicBezTo>
                    <a:pt x="323" y="227"/>
                    <a:pt x="323" y="227"/>
                    <a:pt x="323" y="227"/>
                  </a:cubicBezTo>
                  <a:cubicBezTo>
                    <a:pt x="323" y="227"/>
                    <a:pt x="329" y="243"/>
                    <a:pt x="343" y="227"/>
                  </a:cubicBezTo>
                  <a:cubicBezTo>
                    <a:pt x="343" y="227"/>
                    <a:pt x="386" y="45"/>
                    <a:pt x="286" y="0"/>
                  </a:cubicBezTo>
                  <a:cubicBezTo>
                    <a:pt x="255" y="63"/>
                    <a:pt x="255" y="63"/>
                    <a:pt x="255" y="63"/>
                  </a:cubicBezTo>
                  <a:cubicBezTo>
                    <a:pt x="267" y="103"/>
                    <a:pt x="267" y="103"/>
                    <a:pt x="267" y="103"/>
                  </a:cubicBezTo>
                  <a:cubicBezTo>
                    <a:pt x="0" y="226"/>
                    <a:pt x="0" y="226"/>
                    <a:pt x="0" y="226"/>
                  </a:cubicBezTo>
                  <a:lnTo>
                    <a:pt x="13" y="253"/>
                  </a:lnTo>
                  <a:close/>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94" name="Freeform 102"/>
            <p:cNvSpPr/>
            <p:nvPr/>
          </p:nvSpPr>
          <p:spPr bwMode="auto">
            <a:xfrm>
              <a:off x="2384425" y="3405189"/>
              <a:ext cx="1588" cy="250825"/>
            </a:xfrm>
            <a:custGeom>
              <a:avLst/>
              <a:gdLst/>
              <a:ahLst/>
              <a:cxnLst>
                <a:cxn ang="0">
                  <a:pos x="0" y="0"/>
                </a:cxn>
                <a:cxn ang="0">
                  <a:pos x="0" y="158"/>
                </a:cxn>
                <a:cxn ang="0">
                  <a:pos x="0" y="0"/>
                </a:cxn>
              </a:cxnLst>
              <a:rect l="0" t="0" r="r" b="b"/>
              <a:pathLst>
                <a:path h="158">
                  <a:moveTo>
                    <a:pt x="0" y="0"/>
                  </a:moveTo>
                  <a:lnTo>
                    <a:pt x="0" y="158"/>
                  </a:lnTo>
                  <a:lnTo>
                    <a:pt x="0" y="0"/>
                  </a:lnTo>
                  <a:close/>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95" name="Line 103"/>
            <p:cNvSpPr>
              <a:spLocks noChangeShapeType="1"/>
            </p:cNvSpPr>
            <p:nvPr/>
          </p:nvSpPr>
          <p:spPr bwMode="auto">
            <a:xfrm>
              <a:off x="2384425" y="3405189"/>
              <a:ext cx="1588" cy="250825"/>
            </a:xfrm>
            <a:prstGeom prst="line">
              <a:avLst/>
            </a:pr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107" name="Rectangle 104"/>
            <p:cNvSpPr>
              <a:spLocks noChangeArrowheads="1"/>
            </p:cNvSpPr>
            <p:nvPr/>
          </p:nvSpPr>
          <p:spPr bwMode="auto">
            <a:xfrm>
              <a:off x="2376488" y="3405189"/>
              <a:ext cx="15875" cy="250825"/>
            </a:xfrm>
            <a:prstGeom prst="rect">
              <a:avLst/>
            </a:prstGeom>
            <a:grpFill/>
            <a:ln w="9525">
              <a:noFill/>
              <a:miter lim="800000"/>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108" name="Freeform 105"/>
            <p:cNvSpPr/>
            <p:nvPr/>
          </p:nvSpPr>
          <p:spPr bwMode="auto">
            <a:xfrm>
              <a:off x="2003425" y="3173414"/>
              <a:ext cx="119063" cy="490538"/>
            </a:xfrm>
            <a:custGeom>
              <a:avLst/>
              <a:gdLst/>
              <a:ahLst/>
              <a:cxnLst>
                <a:cxn ang="0">
                  <a:pos x="5" y="294"/>
                </a:cxn>
                <a:cxn ang="0">
                  <a:pos x="4" y="294"/>
                </a:cxn>
                <a:cxn ang="0">
                  <a:pos x="0" y="288"/>
                </a:cxn>
                <a:cxn ang="0">
                  <a:pos x="61" y="4"/>
                </a:cxn>
                <a:cxn ang="0">
                  <a:pos x="67" y="0"/>
                </a:cxn>
                <a:cxn ang="0">
                  <a:pos x="71" y="6"/>
                </a:cxn>
                <a:cxn ang="0">
                  <a:pos x="10" y="291"/>
                </a:cxn>
                <a:cxn ang="0">
                  <a:pos x="5" y="294"/>
                </a:cxn>
              </a:cxnLst>
              <a:rect l="0" t="0" r="r" b="b"/>
              <a:pathLst>
                <a:path w="71" h="294">
                  <a:moveTo>
                    <a:pt x="5" y="294"/>
                  </a:moveTo>
                  <a:cubicBezTo>
                    <a:pt x="4" y="294"/>
                    <a:pt x="4" y="294"/>
                    <a:pt x="4" y="294"/>
                  </a:cubicBezTo>
                  <a:cubicBezTo>
                    <a:pt x="1" y="294"/>
                    <a:pt x="0" y="291"/>
                    <a:pt x="0" y="288"/>
                  </a:cubicBezTo>
                  <a:cubicBezTo>
                    <a:pt x="61" y="4"/>
                    <a:pt x="61" y="4"/>
                    <a:pt x="61" y="4"/>
                  </a:cubicBezTo>
                  <a:cubicBezTo>
                    <a:pt x="62" y="1"/>
                    <a:pt x="64" y="0"/>
                    <a:pt x="67" y="0"/>
                  </a:cubicBezTo>
                  <a:cubicBezTo>
                    <a:pt x="70" y="1"/>
                    <a:pt x="71" y="4"/>
                    <a:pt x="71" y="6"/>
                  </a:cubicBezTo>
                  <a:cubicBezTo>
                    <a:pt x="10" y="291"/>
                    <a:pt x="10" y="291"/>
                    <a:pt x="10" y="291"/>
                  </a:cubicBezTo>
                  <a:cubicBezTo>
                    <a:pt x="9" y="293"/>
                    <a:pt x="7" y="294"/>
                    <a:pt x="5" y="294"/>
                  </a:cubicBezTo>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109" name="Freeform 106"/>
            <p:cNvSpPr/>
            <p:nvPr/>
          </p:nvSpPr>
          <p:spPr bwMode="auto">
            <a:xfrm>
              <a:off x="2106613" y="3176589"/>
              <a:ext cx="133350" cy="490538"/>
            </a:xfrm>
            <a:custGeom>
              <a:avLst/>
              <a:gdLst/>
              <a:ahLst/>
              <a:cxnLst>
                <a:cxn ang="0">
                  <a:pos x="75" y="294"/>
                </a:cxn>
                <a:cxn ang="0">
                  <a:pos x="70" y="290"/>
                </a:cxn>
                <a:cxn ang="0">
                  <a:pos x="0" y="7"/>
                </a:cxn>
                <a:cxn ang="0">
                  <a:pos x="4" y="1"/>
                </a:cxn>
                <a:cxn ang="0">
                  <a:pos x="10" y="4"/>
                </a:cxn>
                <a:cxn ang="0">
                  <a:pos x="79" y="288"/>
                </a:cxn>
                <a:cxn ang="0">
                  <a:pos x="76" y="294"/>
                </a:cxn>
                <a:cxn ang="0">
                  <a:pos x="75" y="294"/>
                </a:cxn>
              </a:cxnLst>
              <a:rect l="0" t="0" r="r" b="b"/>
              <a:pathLst>
                <a:path w="80" h="294">
                  <a:moveTo>
                    <a:pt x="75" y="294"/>
                  </a:moveTo>
                  <a:cubicBezTo>
                    <a:pt x="72" y="294"/>
                    <a:pt x="70" y="292"/>
                    <a:pt x="70" y="290"/>
                  </a:cubicBezTo>
                  <a:cubicBezTo>
                    <a:pt x="0" y="7"/>
                    <a:pt x="0" y="7"/>
                    <a:pt x="0" y="7"/>
                  </a:cubicBezTo>
                  <a:cubicBezTo>
                    <a:pt x="0" y="4"/>
                    <a:pt x="1" y="1"/>
                    <a:pt x="4" y="1"/>
                  </a:cubicBezTo>
                  <a:cubicBezTo>
                    <a:pt x="7" y="0"/>
                    <a:pt x="9" y="2"/>
                    <a:pt x="10" y="4"/>
                  </a:cubicBezTo>
                  <a:cubicBezTo>
                    <a:pt x="79" y="288"/>
                    <a:pt x="79" y="288"/>
                    <a:pt x="79" y="288"/>
                  </a:cubicBezTo>
                  <a:cubicBezTo>
                    <a:pt x="80" y="290"/>
                    <a:pt x="78" y="293"/>
                    <a:pt x="76" y="294"/>
                  </a:cubicBezTo>
                  <a:cubicBezTo>
                    <a:pt x="75" y="294"/>
                    <a:pt x="75" y="294"/>
                    <a:pt x="75" y="294"/>
                  </a:cubicBezTo>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110" name="Rectangle 107"/>
            <p:cNvSpPr>
              <a:spLocks noChangeArrowheads="1"/>
            </p:cNvSpPr>
            <p:nvPr/>
          </p:nvSpPr>
          <p:spPr bwMode="auto">
            <a:xfrm>
              <a:off x="1885950" y="3408364"/>
              <a:ext cx="15875" cy="141288"/>
            </a:xfrm>
            <a:prstGeom prst="rect">
              <a:avLst/>
            </a:prstGeom>
            <a:grpFill/>
            <a:ln w="9525">
              <a:noFill/>
              <a:miter lim="800000"/>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112" name="Freeform 108"/>
            <p:cNvSpPr/>
            <p:nvPr/>
          </p:nvSpPr>
          <p:spPr bwMode="auto">
            <a:xfrm>
              <a:off x="2017713" y="3432176"/>
              <a:ext cx="169863" cy="238125"/>
            </a:xfrm>
            <a:custGeom>
              <a:avLst/>
              <a:gdLst/>
              <a:ahLst/>
              <a:cxnLst>
                <a:cxn ang="0">
                  <a:pos x="6" y="143"/>
                </a:cxn>
                <a:cxn ang="0">
                  <a:pos x="3" y="142"/>
                </a:cxn>
                <a:cxn ang="0">
                  <a:pos x="2" y="135"/>
                </a:cxn>
                <a:cxn ang="0">
                  <a:pos x="92" y="3"/>
                </a:cxn>
                <a:cxn ang="0">
                  <a:pos x="99" y="1"/>
                </a:cxn>
                <a:cxn ang="0">
                  <a:pos x="100" y="8"/>
                </a:cxn>
                <a:cxn ang="0">
                  <a:pos x="10" y="141"/>
                </a:cxn>
                <a:cxn ang="0">
                  <a:pos x="6" y="143"/>
                </a:cxn>
              </a:cxnLst>
              <a:rect l="0" t="0" r="r" b="b"/>
              <a:pathLst>
                <a:path w="102" h="143">
                  <a:moveTo>
                    <a:pt x="6" y="143"/>
                  </a:moveTo>
                  <a:cubicBezTo>
                    <a:pt x="5" y="143"/>
                    <a:pt x="4" y="143"/>
                    <a:pt x="3" y="142"/>
                  </a:cubicBezTo>
                  <a:cubicBezTo>
                    <a:pt x="1" y="141"/>
                    <a:pt x="0" y="138"/>
                    <a:pt x="2" y="135"/>
                  </a:cubicBezTo>
                  <a:cubicBezTo>
                    <a:pt x="92" y="3"/>
                    <a:pt x="92" y="3"/>
                    <a:pt x="92" y="3"/>
                  </a:cubicBezTo>
                  <a:cubicBezTo>
                    <a:pt x="93" y="0"/>
                    <a:pt x="96" y="0"/>
                    <a:pt x="99" y="1"/>
                  </a:cubicBezTo>
                  <a:cubicBezTo>
                    <a:pt x="101" y="3"/>
                    <a:pt x="102" y="6"/>
                    <a:pt x="100" y="8"/>
                  </a:cubicBezTo>
                  <a:cubicBezTo>
                    <a:pt x="10" y="141"/>
                    <a:pt x="10" y="141"/>
                    <a:pt x="10" y="141"/>
                  </a:cubicBezTo>
                  <a:cubicBezTo>
                    <a:pt x="9" y="142"/>
                    <a:pt x="8" y="143"/>
                    <a:pt x="6" y="143"/>
                  </a:cubicBezTo>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115" name="Freeform 109"/>
            <p:cNvSpPr/>
            <p:nvPr/>
          </p:nvSpPr>
          <p:spPr bwMode="auto">
            <a:xfrm>
              <a:off x="2051050" y="3440114"/>
              <a:ext cx="185738" cy="228600"/>
            </a:xfrm>
            <a:custGeom>
              <a:avLst/>
              <a:gdLst/>
              <a:ahLst/>
              <a:cxnLst>
                <a:cxn ang="0">
                  <a:pos x="106" y="137"/>
                </a:cxn>
                <a:cxn ang="0">
                  <a:pos x="102" y="136"/>
                </a:cxn>
                <a:cxn ang="0">
                  <a:pos x="2" y="9"/>
                </a:cxn>
                <a:cxn ang="0">
                  <a:pos x="3" y="2"/>
                </a:cxn>
                <a:cxn ang="0">
                  <a:pos x="10" y="3"/>
                </a:cxn>
                <a:cxn ang="0">
                  <a:pos x="110" y="129"/>
                </a:cxn>
                <a:cxn ang="0">
                  <a:pos x="109" y="136"/>
                </a:cxn>
                <a:cxn ang="0">
                  <a:pos x="106" y="137"/>
                </a:cxn>
              </a:cxnLst>
              <a:rect l="0" t="0" r="r" b="b"/>
              <a:pathLst>
                <a:path w="112" h="137">
                  <a:moveTo>
                    <a:pt x="106" y="137"/>
                  </a:moveTo>
                  <a:cubicBezTo>
                    <a:pt x="105" y="137"/>
                    <a:pt x="103" y="137"/>
                    <a:pt x="102" y="136"/>
                  </a:cubicBezTo>
                  <a:cubicBezTo>
                    <a:pt x="2" y="9"/>
                    <a:pt x="2" y="9"/>
                    <a:pt x="2" y="9"/>
                  </a:cubicBezTo>
                  <a:cubicBezTo>
                    <a:pt x="0" y="7"/>
                    <a:pt x="0" y="4"/>
                    <a:pt x="3" y="2"/>
                  </a:cubicBezTo>
                  <a:cubicBezTo>
                    <a:pt x="5" y="0"/>
                    <a:pt x="8" y="1"/>
                    <a:pt x="10" y="3"/>
                  </a:cubicBezTo>
                  <a:cubicBezTo>
                    <a:pt x="110" y="129"/>
                    <a:pt x="110" y="129"/>
                    <a:pt x="110" y="129"/>
                  </a:cubicBezTo>
                  <a:cubicBezTo>
                    <a:pt x="112" y="132"/>
                    <a:pt x="111" y="135"/>
                    <a:pt x="109" y="136"/>
                  </a:cubicBezTo>
                  <a:cubicBezTo>
                    <a:pt x="108" y="137"/>
                    <a:pt x="107" y="137"/>
                    <a:pt x="106" y="137"/>
                  </a:cubicBezTo>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116" name="Freeform 110"/>
            <p:cNvSpPr/>
            <p:nvPr/>
          </p:nvSpPr>
          <p:spPr bwMode="auto">
            <a:xfrm>
              <a:off x="2052638" y="3308351"/>
              <a:ext cx="107950" cy="141288"/>
            </a:xfrm>
            <a:custGeom>
              <a:avLst/>
              <a:gdLst/>
              <a:ahLst/>
              <a:cxnLst>
                <a:cxn ang="0">
                  <a:pos x="6" y="84"/>
                </a:cxn>
                <a:cxn ang="0">
                  <a:pos x="3" y="83"/>
                </a:cxn>
                <a:cxn ang="0">
                  <a:pos x="2" y="76"/>
                </a:cxn>
                <a:cxn ang="0">
                  <a:pos x="55" y="3"/>
                </a:cxn>
                <a:cxn ang="0">
                  <a:pos x="62" y="2"/>
                </a:cxn>
                <a:cxn ang="0">
                  <a:pos x="63" y="9"/>
                </a:cxn>
                <a:cxn ang="0">
                  <a:pos x="10" y="82"/>
                </a:cxn>
                <a:cxn ang="0">
                  <a:pos x="6" y="84"/>
                </a:cxn>
              </a:cxnLst>
              <a:rect l="0" t="0" r="r" b="b"/>
              <a:pathLst>
                <a:path w="65" h="84">
                  <a:moveTo>
                    <a:pt x="6" y="84"/>
                  </a:moveTo>
                  <a:cubicBezTo>
                    <a:pt x="5" y="84"/>
                    <a:pt x="4" y="84"/>
                    <a:pt x="3" y="83"/>
                  </a:cubicBezTo>
                  <a:cubicBezTo>
                    <a:pt x="1" y="82"/>
                    <a:pt x="0" y="79"/>
                    <a:pt x="2" y="76"/>
                  </a:cubicBezTo>
                  <a:cubicBezTo>
                    <a:pt x="55" y="3"/>
                    <a:pt x="55" y="3"/>
                    <a:pt x="55" y="3"/>
                  </a:cubicBezTo>
                  <a:cubicBezTo>
                    <a:pt x="57" y="1"/>
                    <a:pt x="60" y="0"/>
                    <a:pt x="62" y="2"/>
                  </a:cubicBezTo>
                  <a:cubicBezTo>
                    <a:pt x="64" y="4"/>
                    <a:pt x="65" y="7"/>
                    <a:pt x="63" y="9"/>
                  </a:cubicBezTo>
                  <a:cubicBezTo>
                    <a:pt x="10" y="82"/>
                    <a:pt x="10" y="82"/>
                    <a:pt x="10" y="82"/>
                  </a:cubicBezTo>
                  <a:cubicBezTo>
                    <a:pt x="9" y="84"/>
                    <a:pt x="7" y="84"/>
                    <a:pt x="6" y="84"/>
                  </a:cubicBezTo>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117" name="Freeform 111"/>
            <p:cNvSpPr/>
            <p:nvPr/>
          </p:nvSpPr>
          <p:spPr bwMode="auto">
            <a:xfrm>
              <a:off x="2065338" y="3324226"/>
              <a:ext cx="122238" cy="119063"/>
            </a:xfrm>
            <a:custGeom>
              <a:avLst/>
              <a:gdLst/>
              <a:ahLst/>
              <a:cxnLst>
                <a:cxn ang="0">
                  <a:pos x="67" y="72"/>
                </a:cxn>
                <a:cxn ang="0">
                  <a:pos x="64" y="70"/>
                </a:cxn>
                <a:cxn ang="0">
                  <a:pos x="2" y="9"/>
                </a:cxn>
                <a:cxn ang="0">
                  <a:pos x="2" y="2"/>
                </a:cxn>
                <a:cxn ang="0">
                  <a:pos x="9" y="2"/>
                </a:cxn>
                <a:cxn ang="0">
                  <a:pos x="71" y="63"/>
                </a:cxn>
                <a:cxn ang="0">
                  <a:pos x="71" y="70"/>
                </a:cxn>
                <a:cxn ang="0">
                  <a:pos x="67" y="72"/>
                </a:cxn>
              </a:cxnLst>
              <a:rect l="0" t="0" r="r" b="b"/>
              <a:pathLst>
                <a:path w="73" h="72">
                  <a:moveTo>
                    <a:pt x="67" y="72"/>
                  </a:moveTo>
                  <a:cubicBezTo>
                    <a:pt x="66" y="72"/>
                    <a:pt x="65" y="71"/>
                    <a:pt x="64" y="70"/>
                  </a:cubicBezTo>
                  <a:cubicBezTo>
                    <a:pt x="2" y="9"/>
                    <a:pt x="2" y="9"/>
                    <a:pt x="2" y="9"/>
                  </a:cubicBezTo>
                  <a:cubicBezTo>
                    <a:pt x="0" y="7"/>
                    <a:pt x="0" y="4"/>
                    <a:pt x="2" y="2"/>
                  </a:cubicBezTo>
                  <a:cubicBezTo>
                    <a:pt x="4" y="0"/>
                    <a:pt x="7" y="0"/>
                    <a:pt x="9" y="2"/>
                  </a:cubicBezTo>
                  <a:cubicBezTo>
                    <a:pt x="71" y="63"/>
                    <a:pt x="71" y="63"/>
                    <a:pt x="71" y="63"/>
                  </a:cubicBezTo>
                  <a:cubicBezTo>
                    <a:pt x="73" y="65"/>
                    <a:pt x="73" y="68"/>
                    <a:pt x="71" y="70"/>
                  </a:cubicBezTo>
                  <a:cubicBezTo>
                    <a:pt x="70" y="71"/>
                    <a:pt x="69" y="72"/>
                    <a:pt x="67" y="72"/>
                  </a:cubicBezTo>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118" name="Rectangle 112"/>
            <p:cNvSpPr>
              <a:spLocks noChangeArrowheads="1"/>
            </p:cNvSpPr>
            <p:nvPr/>
          </p:nvSpPr>
          <p:spPr bwMode="auto">
            <a:xfrm>
              <a:off x="1817688" y="3651251"/>
              <a:ext cx="619125" cy="117422"/>
            </a:xfrm>
            <a:prstGeom prst="rect">
              <a:avLst/>
            </a:prstGeom>
            <a:grpFill/>
            <a:ln w="9525">
              <a:noFill/>
              <a:miter lim="800000"/>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120" name="Rectangle 113"/>
            <p:cNvSpPr>
              <a:spLocks noChangeArrowheads="1"/>
            </p:cNvSpPr>
            <p:nvPr/>
          </p:nvSpPr>
          <p:spPr bwMode="auto">
            <a:xfrm>
              <a:off x="1852613" y="3530601"/>
              <a:ext cx="84138" cy="128588"/>
            </a:xfrm>
            <a:prstGeom prst="rect">
              <a:avLst/>
            </a:prstGeom>
            <a:grpFill/>
            <a:ln w="9525">
              <a:noFill/>
              <a:miter lim="800000"/>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grpSp>
      <p:sp>
        <p:nvSpPr>
          <p:cNvPr id="122" name="TextBox 121"/>
          <p:cNvSpPr txBox="1"/>
          <p:nvPr/>
        </p:nvSpPr>
        <p:spPr>
          <a:xfrm>
            <a:off x="583389" y="3336374"/>
            <a:ext cx="1479255" cy="1384995"/>
          </a:xfrm>
          <a:prstGeom prst="rect">
            <a:avLst/>
          </a:prstGeom>
          <a:noFill/>
        </p:spPr>
        <p:txBody>
          <a:bodyPr wrap="square" lIns="0" tIns="0" rIns="0" bIns="0" rtlCol="0">
            <a:spAutoFit/>
          </a:bodyPr>
          <a:lstStyle/>
          <a:p>
            <a:pPr algn="ctr" defTabSz="914400">
              <a:spcBef>
                <a:spcPct val="20000"/>
              </a:spcBef>
              <a:defRPr/>
            </a:pPr>
            <a:r>
              <a:rPr lang="en-US" sz="1000" dirty="0">
                <a:solidFill>
                  <a:schemeClr val="tx1">
                    <a:lumMod val="50000"/>
                    <a:lumOff val="50000"/>
                  </a:schemeClr>
                </a:solidFill>
                <a:latin typeface="思源黑体 CN Regular" panose="020B0500000000000000" pitchFamily="34" charset="-122"/>
                <a:ea typeface="思源黑体 CN Regular" panose="020B0500000000000000" pitchFamily="34" charset="-122"/>
                <a:sym typeface="思源黑体 CN Regular" panose="020B0500000000000000" pitchFamily="34" charset="-122"/>
              </a:rPr>
              <a:t>There are many variation of the passage of lorem ipsum available  majority have suffered alteration There are many variation of the passage of lorem ipsum available  majority have suffered alteration </a:t>
            </a:r>
            <a:endParaRPr lang="en-US" sz="1000" dirty="0">
              <a:solidFill>
                <a:schemeClr val="tx1">
                  <a:lumMod val="65000"/>
                  <a:lumOff val="35000"/>
                </a:schemeClr>
              </a:solidFill>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123" name="Rectangle 122"/>
          <p:cNvSpPr/>
          <p:nvPr/>
        </p:nvSpPr>
        <p:spPr>
          <a:xfrm>
            <a:off x="801048" y="3116011"/>
            <a:ext cx="1043940" cy="184666"/>
          </a:xfrm>
          <a:prstGeom prst="rect">
            <a:avLst/>
          </a:prstGeom>
        </p:spPr>
        <p:txBody>
          <a:bodyPr wrap="none" lIns="0" tIns="0" rIns="0" bIns="0">
            <a:spAutoFit/>
          </a:bodyPr>
          <a:lstStyle/>
          <a:p>
            <a:pPr algn="ctr"/>
            <a:r>
              <a:rPr lang="en-US" sz="1200" b="1" dirty="0">
                <a:solidFill>
                  <a:schemeClr val="accent1"/>
                </a:solidFill>
                <a:latin typeface="思源黑体 CN Regular" panose="020B0500000000000000" pitchFamily="34" charset="-122"/>
                <a:ea typeface="思源黑体 CN Regular" panose="020B0500000000000000" pitchFamily="34" charset="-122"/>
                <a:sym typeface="思源黑体 CN Regular" panose="020B0500000000000000" pitchFamily="34" charset="-122"/>
              </a:rPr>
              <a:t>Keyword here</a:t>
            </a:r>
          </a:p>
        </p:txBody>
      </p:sp>
      <p:sp>
        <p:nvSpPr>
          <p:cNvPr id="124" name="Rectangle 123"/>
          <p:cNvSpPr/>
          <p:nvPr/>
        </p:nvSpPr>
        <p:spPr>
          <a:xfrm>
            <a:off x="997608" y="2698215"/>
            <a:ext cx="650820" cy="369332"/>
          </a:xfrm>
          <a:prstGeom prst="rect">
            <a:avLst/>
          </a:prstGeom>
        </p:spPr>
        <p:txBody>
          <a:bodyPr wrap="none" lIns="0" tIns="0" rIns="0" bIns="0">
            <a:spAutoFit/>
          </a:bodyPr>
          <a:lstStyle/>
          <a:p>
            <a:pPr algn="ctr"/>
            <a:r>
              <a:rPr lang="en-US" sz="2400" b="1" dirty="0">
                <a:solidFill>
                  <a:schemeClr val="accent1"/>
                </a:solidFill>
                <a:latin typeface="思源黑体 CN Regular" panose="020B0500000000000000" pitchFamily="34" charset="-122"/>
                <a:ea typeface="思源黑体 CN Regular" panose="020B0500000000000000" pitchFamily="34" charset="-122"/>
                <a:sym typeface="思源黑体 CN Regular" panose="020B0500000000000000" pitchFamily="34" charset="-122"/>
              </a:rPr>
              <a:t>20%</a:t>
            </a:r>
          </a:p>
        </p:txBody>
      </p:sp>
      <p:sp>
        <p:nvSpPr>
          <p:cNvPr id="125" name="TextBox 124"/>
          <p:cNvSpPr txBox="1"/>
          <p:nvPr/>
        </p:nvSpPr>
        <p:spPr>
          <a:xfrm>
            <a:off x="2100422" y="3336374"/>
            <a:ext cx="1479255" cy="1384995"/>
          </a:xfrm>
          <a:prstGeom prst="rect">
            <a:avLst/>
          </a:prstGeom>
          <a:noFill/>
        </p:spPr>
        <p:txBody>
          <a:bodyPr wrap="square" lIns="0" tIns="0" rIns="0" bIns="0" rtlCol="0">
            <a:spAutoFit/>
          </a:bodyPr>
          <a:lstStyle/>
          <a:p>
            <a:pPr algn="ctr" defTabSz="914400">
              <a:spcBef>
                <a:spcPct val="20000"/>
              </a:spcBef>
              <a:defRPr/>
            </a:pPr>
            <a:r>
              <a:rPr lang="en-US" sz="1000" dirty="0">
                <a:solidFill>
                  <a:schemeClr val="tx1">
                    <a:lumMod val="50000"/>
                    <a:lumOff val="50000"/>
                  </a:schemeClr>
                </a:solidFill>
                <a:latin typeface="思源黑体 CN Regular" panose="020B0500000000000000" pitchFamily="34" charset="-122"/>
                <a:ea typeface="思源黑体 CN Regular" panose="020B0500000000000000" pitchFamily="34" charset="-122"/>
                <a:sym typeface="思源黑体 CN Regular" panose="020B0500000000000000" pitchFamily="34" charset="-122"/>
              </a:rPr>
              <a:t>There are many variation of the passage of lorem ipsum available  majority have suffered alteration There are many variation of the passage of lorem ipsum available  majority have suffered alteration </a:t>
            </a:r>
            <a:endParaRPr lang="en-US" sz="1000" dirty="0">
              <a:solidFill>
                <a:schemeClr val="tx1">
                  <a:lumMod val="65000"/>
                  <a:lumOff val="35000"/>
                </a:schemeClr>
              </a:solidFill>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126" name="Rectangle 125"/>
          <p:cNvSpPr/>
          <p:nvPr/>
        </p:nvSpPr>
        <p:spPr>
          <a:xfrm>
            <a:off x="2318081" y="3116011"/>
            <a:ext cx="1043940" cy="184666"/>
          </a:xfrm>
          <a:prstGeom prst="rect">
            <a:avLst/>
          </a:prstGeom>
        </p:spPr>
        <p:txBody>
          <a:bodyPr wrap="none" lIns="0" tIns="0" rIns="0" bIns="0">
            <a:spAutoFit/>
          </a:bodyPr>
          <a:lstStyle/>
          <a:p>
            <a:pPr algn="ctr"/>
            <a:r>
              <a:rPr lang="en-US" sz="1200" b="1" dirty="0">
                <a:solidFill>
                  <a:schemeClr val="accent2"/>
                </a:solidFill>
                <a:latin typeface="思源黑体 CN Regular" panose="020B0500000000000000" pitchFamily="34" charset="-122"/>
                <a:ea typeface="思源黑体 CN Regular" panose="020B0500000000000000" pitchFamily="34" charset="-122"/>
                <a:sym typeface="思源黑体 CN Regular" panose="020B0500000000000000" pitchFamily="34" charset="-122"/>
              </a:rPr>
              <a:t>Keyword here</a:t>
            </a:r>
          </a:p>
        </p:txBody>
      </p:sp>
      <p:sp>
        <p:nvSpPr>
          <p:cNvPr id="127" name="Rectangle 126"/>
          <p:cNvSpPr/>
          <p:nvPr/>
        </p:nvSpPr>
        <p:spPr>
          <a:xfrm>
            <a:off x="2514640" y="2698215"/>
            <a:ext cx="650820" cy="369332"/>
          </a:xfrm>
          <a:prstGeom prst="rect">
            <a:avLst/>
          </a:prstGeom>
        </p:spPr>
        <p:txBody>
          <a:bodyPr wrap="none" lIns="0" tIns="0" rIns="0" bIns="0">
            <a:spAutoFit/>
          </a:bodyPr>
          <a:lstStyle/>
          <a:p>
            <a:pPr algn="ctr"/>
            <a:r>
              <a:rPr lang="en-US" sz="2400" b="1" dirty="0">
                <a:solidFill>
                  <a:schemeClr val="accent2"/>
                </a:solidFill>
                <a:latin typeface="思源黑体 CN Regular" panose="020B0500000000000000" pitchFamily="34" charset="-122"/>
                <a:ea typeface="思源黑体 CN Regular" panose="020B0500000000000000" pitchFamily="34" charset="-122"/>
                <a:sym typeface="思源黑体 CN Regular" panose="020B0500000000000000" pitchFamily="34" charset="-122"/>
              </a:rPr>
              <a:t>50%</a:t>
            </a:r>
          </a:p>
        </p:txBody>
      </p:sp>
      <p:sp>
        <p:nvSpPr>
          <p:cNvPr id="128" name="TextBox 127"/>
          <p:cNvSpPr txBox="1"/>
          <p:nvPr/>
        </p:nvSpPr>
        <p:spPr>
          <a:xfrm>
            <a:off x="3662406" y="3336374"/>
            <a:ext cx="1479255" cy="1384995"/>
          </a:xfrm>
          <a:prstGeom prst="rect">
            <a:avLst/>
          </a:prstGeom>
          <a:noFill/>
        </p:spPr>
        <p:txBody>
          <a:bodyPr wrap="square" lIns="0" tIns="0" rIns="0" bIns="0" rtlCol="0">
            <a:spAutoFit/>
          </a:bodyPr>
          <a:lstStyle/>
          <a:p>
            <a:pPr algn="ctr" defTabSz="914400">
              <a:spcBef>
                <a:spcPct val="20000"/>
              </a:spcBef>
              <a:defRPr/>
            </a:pPr>
            <a:r>
              <a:rPr lang="en-US" sz="1000" dirty="0">
                <a:solidFill>
                  <a:schemeClr val="tx1">
                    <a:lumMod val="50000"/>
                    <a:lumOff val="50000"/>
                  </a:schemeClr>
                </a:solidFill>
                <a:latin typeface="思源黑体 CN Regular" panose="020B0500000000000000" pitchFamily="34" charset="-122"/>
                <a:ea typeface="思源黑体 CN Regular" panose="020B0500000000000000" pitchFamily="34" charset="-122"/>
                <a:sym typeface="思源黑体 CN Regular" panose="020B0500000000000000" pitchFamily="34" charset="-122"/>
              </a:rPr>
              <a:t>There are many variation of the passage of lorem ipsum available  majority have suffered alteration There are many variation of the passage of lorem ipsum available  majority have suffered alteration </a:t>
            </a:r>
            <a:endParaRPr lang="en-US" sz="1000" dirty="0">
              <a:solidFill>
                <a:schemeClr val="tx1">
                  <a:lumMod val="65000"/>
                  <a:lumOff val="35000"/>
                </a:schemeClr>
              </a:solidFill>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129" name="Rectangle 128"/>
          <p:cNvSpPr/>
          <p:nvPr/>
        </p:nvSpPr>
        <p:spPr>
          <a:xfrm>
            <a:off x="3880065" y="3116011"/>
            <a:ext cx="1043940" cy="184666"/>
          </a:xfrm>
          <a:prstGeom prst="rect">
            <a:avLst/>
          </a:prstGeom>
        </p:spPr>
        <p:txBody>
          <a:bodyPr wrap="none" lIns="0" tIns="0" rIns="0" bIns="0">
            <a:spAutoFit/>
          </a:bodyPr>
          <a:lstStyle/>
          <a:p>
            <a:pPr algn="ctr"/>
            <a:r>
              <a:rPr lang="en-US" sz="1200" b="1" dirty="0">
                <a:solidFill>
                  <a:schemeClr val="accent3"/>
                </a:solidFill>
                <a:latin typeface="思源黑体 CN Regular" panose="020B0500000000000000" pitchFamily="34" charset="-122"/>
                <a:ea typeface="思源黑体 CN Regular" panose="020B0500000000000000" pitchFamily="34" charset="-122"/>
                <a:sym typeface="思源黑体 CN Regular" panose="020B0500000000000000" pitchFamily="34" charset="-122"/>
              </a:rPr>
              <a:t>Keyword here</a:t>
            </a:r>
          </a:p>
        </p:txBody>
      </p:sp>
      <p:sp>
        <p:nvSpPr>
          <p:cNvPr id="130" name="Rectangle 129"/>
          <p:cNvSpPr/>
          <p:nvPr/>
        </p:nvSpPr>
        <p:spPr>
          <a:xfrm>
            <a:off x="4076624" y="2698215"/>
            <a:ext cx="650820" cy="369332"/>
          </a:xfrm>
          <a:prstGeom prst="rect">
            <a:avLst/>
          </a:prstGeom>
        </p:spPr>
        <p:txBody>
          <a:bodyPr wrap="none" lIns="0" tIns="0" rIns="0" bIns="0">
            <a:spAutoFit/>
          </a:bodyPr>
          <a:lstStyle/>
          <a:p>
            <a:pPr algn="ctr"/>
            <a:r>
              <a:rPr lang="en-US" sz="2400" b="1" dirty="0">
                <a:solidFill>
                  <a:schemeClr val="accent3"/>
                </a:solidFill>
                <a:latin typeface="思源黑体 CN Regular" panose="020B0500000000000000" pitchFamily="34" charset="-122"/>
                <a:ea typeface="思源黑体 CN Regular" panose="020B0500000000000000" pitchFamily="34" charset="-122"/>
                <a:sym typeface="思源黑体 CN Regular" panose="020B0500000000000000" pitchFamily="34" charset="-122"/>
              </a:rPr>
              <a:t>30%</a:t>
            </a:r>
          </a:p>
        </p:txBody>
      </p:sp>
      <p:graphicFrame>
        <p:nvGraphicFramePr>
          <p:cNvPr id="184" name="Chart 183"/>
          <p:cNvGraphicFramePr/>
          <p:nvPr/>
        </p:nvGraphicFramePr>
        <p:xfrm>
          <a:off x="5032856" y="1131575"/>
          <a:ext cx="3734406" cy="2009928"/>
        </p:xfrm>
        <a:graphic>
          <a:graphicData uri="http://schemas.openxmlformats.org/drawingml/2006/chart">
            <c:chart xmlns:c="http://schemas.openxmlformats.org/drawingml/2006/chart" xmlns:r="http://schemas.openxmlformats.org/officeDocument/2006/relationships" r:id="rId3"/>
          </a:graphicData>
        </a:graphic>
      </p:graphicFrame>
      <p:sp>
        <p:nvSpPr>
          <p:cNvPr id="185" name="Text Placeholder 3"/>
          <p:cNvSpPr txBox="1"/>
          <p:nvPr/>
        </p:nvSpPr>
        <p:spPr>
          <a:xfrm>
            <a:off x="5801488" y="3781497"/>
            <a:ext cx="2803002" cy="307777"/>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a:r>
              <a:rPr lang="en-US" sz="1000" dirty="0">
                <a:solidFill>
                  <a:schemeClr val="bg1">
                    <a:lumMod val="50000"/>
                  </a:schemeClr>
                </a:solidFill>
                <a:latin typeface="思源黑体 CN Regular" panose="020B0500000000000000" pitchFamily="34" charset="-122"/>
                <a:ea typeface="思源黑体 CN Regular" panose="020B0500000000000000" pitchFamily="34" charset="-122"/>
                <a:sym typeface="思源黑体 CN Regular" panose="020B0500000000000000" pitchFamily="34" charset="-122"/>
              </a:rPr>
              <a:t>There are many variations of the  new passages of lorem but the majority</a:t>
            </a:r>
          </a:p>
        </p:txBody>
      </p:sp>
      <p:sp>
        <p:nvSpPr>
          <p:cNvPr id="187" name="Text Placeholder 3"/>
          <p:cNvSpPr txBox="1"/>
          <p:nvPr/>
        </p:nvSpPr>
        <p:spPr>
          <a:xfrm>
            <a:off x="5801488" y="4242353"/>
            <a:ext cx="2803002" cy="307777"/>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a:r>
              <a:rPr lang="en-US" sz="1000" dirty="0">
                <a:solidFill>
                  <a:schemeClr val="bg1">
                    <a:lumMod val="50000"/>
                  </a:schemeClr>
                </a:solidFill>
                <a:latin typeface="思源黑体 CN Regular" panose="020B0500000000000000" pitchFamily="34" charset="-122"/>
                <a:ea typeface="思源黑体 CN Regular" panose="020B0500000000000000" pitchFamily="34" charset="-122"/>
                <a:sym typeface="思源黑体 CN Regular" panose="020B0500000000000000" pitchFamily="34" charset="-122"/>
              </a:rPr>
              <a:t>There are many variations of the  new passages of lorem but the majority</a:t>
            </a:r>
          </a:p>
        </p:txBody>
      </p:sp>
      <p:sp>
        <p:nvSpPr>
          <p:cNvPr id="191" name="Rounded Rectangular Callout 190"/>
          <p:cNvSpPr/>
          <p:nvPr/>
        </p:nvSpPr>
        <p:spPr>
          <a:xfrm>
            <a:off x="7090468" y="1805735"/>
            <a:ext cx="601864" cy="345643"/>
          </a:xfrm>
          <a:prstGeom prst="wedgeRoundRectCallout">
            <a:avLst>
              <a:gd name="adj1" fmla="val -30328"/>
              <a:gd name="adj2" fmla="val 102458"/>
              <a:gd name="adj3" fmla="val 16667"/>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a:solidFill>
                  <a:schemeClr val="accent2"/>
                </a:solidFill>
                <a:latin typeface="思源黑体 CN Regular" panose="020B0500000000000000" pitchFamily="34" charset="-122"/>
                <a:ea typeface="思源黑体 CN Regular" panose="020B0500000000000000" pitchFamily="34" charset="-122"/>
                <a:sym typeface="思源黑体 CN Regular" panose="020B0500000000000000" pitchFamily="34" charset="-122"/>
              </a:rPr>
              <a:t>50%</a:t>
            </a:r>
          </a:p>
        </p:txBody>
      </p:sp>
      <p:sp>
        <p:nvSpPr>
          <p:cNvPr id="192" name="Rounded Rectangular Callout 191"/>
          <p:cNvSpPr/>
          <p:nvPr/>
        </p:nvSpPr>
        <p:spPr>
          <a:xfrm>
            <a:off x="6184996" y="1978558"/>
            <a:ext cx="601864" cy="345643"/>
          </a:xfrm>
          <a:prstGeom prst="wedgeRoundRectCallout">
            <a:avLst>
              <a:gd name="adj1" fmla="val -30328"/>
              <a:gd name="adj2" fmla="val 102458"/>
              <a:gd name="adj3" fmla="val 16667"/>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a:solidFill>
                  <a:schemeClr val="accent1"/>
                </a:solidFill>
                <a:latin typeface="思源黑体 CN Regular" panose="020B0500000000000000" pitchFamily="34" charset="-122"/>
                <a:ea typeface="思源黑体 CN Regular" panose="020B0500000000000000" pitchFamily="34" charset="-122"/>
                <a:sym typeface="思源黑体 CN Regular" panose="020B0500000000000000" pitchFamily="34" charset="-122"/>
              </a:rPr>
              <a:t>20%</a:t>
            </a:r>
          </a:p>
        </p:txBody>
      </p:sp>
      <p:sp>
        <p:nvSpPr>
          <p:cNvPr id="193" name="Oval 192"/>
          <p:cNvSpPr/>
          <p:nvPr/>
        </p:nvSpPr>
        <p:spPr>
          <a:xfrm>
            <a:off x="6238336" y="2453949"/>
            <a:ext cx="144542" cy="144542"/>
          </a:xfrm>
          <a:prstGeom prst="ellipse">
            <a:avLst/>
          </a:prstGeom>
          <a:solidFill>
            <a:schemeClr val="bg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194" name="Oval 193"/>
          <p:cNvSpPr/>
          <p:nvPr/>
        </p:nvSpPr>
        <p:spPr>
          <a:xfrm>
            <a:off x="7132796" y="2304757"/>
            <a:ext cx="144542" cy="144542"/>
          </a:xfrm>
          <a:prstGeom prst="ellipse">
            <a:avLst/>
          </a:prstGeom>
          <a:solidFill>
            <a:schemeClr val="bg1"/>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195" name="Oval 194"/>
          <p:cNvSpPr/>
          <p:nvPr/>
        </p:nvSpPr>
        <p:spPr>
          <a:xfrm>
            <a:off x="6680418" y="1551062"/>
            <a:ext cx="144542" cy="144542"/>
          </a:xfrm>
          <a:prstGeom prst="ellipse">
            <a:avLst/>
          </a:prstGeom>
          <a:solidFill>
            <a:schemeClr val="bg1"/>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96" name="Freeform 5"/>
          <p:cNvSpPr>
            <a:spLocks noEditPoints="1"/>
          </p:cNvSpPr>
          <p:nvPr/>
        </p:nvSpPr>
        <p:spPr bwMode="auto">
          <a:xfrm>
            <a:off x="3833383" y="1448622"/>
            <a:ext cx="1108749" cy="1086518"/>
          </a:xfrm>
          <a:custGeom>
            <a:avLst/>
            <a:gdLst/>
            <a:ahLst/>
            <a:cxnLst>
              <a:cxn ang="0">
                <a:pos x="194" y="158"/>
              </a:cxn>
              <a:cxn ang="0">
                <a:pos x="224" y="218"/>
              </a:cxn>
              <a:cxn ang="0">
                <a:pos x="232" y="219"/>
              </a:cxn>
              <a:cxn ang="0">
                <a:pos x="232" y="228"/>
              </a:cxn>
              <a:cxn ang="0">
                <a:pos x="6" y="229"/>
              </a:cxn>
              <a:cxn ang="0">
                <a:pos x="0" y="224"/>
              </a:cxn>
              <a:cxn ang="0">
                <a:pos x="6" y="218"/>
              </a:cxn>
              <a:cxn ang="0">
                <a:pos x="15" y="151"/>
              </a:cxn>
              <a:cxn ang="0">
                <a:pos x="37" y="129"/>
              </a:cxn>
              <a:cxn ang="0">
                <a:pos x="52" y="134"/>
              </a:cxn>
              <a:cxn ang="0">
                <a:pos x="32" y="121"/>
              </a:cxn>
              <a:cxn ang="0">
                <a:pos x="31" y="40"/>
              </a:cxn>
              <a:cxn ang="0">
                <a:pos x="52" y="31"/>
              </a:cxn>
              <a:cxn ang="0">
                <a:pos x="68" y="13"/>
              </a:cxn>
              <a:cxn ang="0">
                <a:pos x="119" y="0"/>
              </a:cxn>
              <a:cxn ang="0">
                <a:pos x="127" y="18"/>
              </a:cxn>
              <a:cxn ang="0">
                <a:pos x="132" y="57"/>
              </a:cxn>
              <a:cxn ang="0">
                <a:pos x="181" y="72"/>
              </a:cxn>
              <a:cxn ang="0">
                <a:pos x="132" y="170"/>
              </a:cxn>
              <a:cxn ang="0">
                <a:pos x="148" y="149"/>
              </a:cxn>
              <a:cxn ang="0">
                <a:pos x="157" y="170"/>
              </a:cxn>
              <a:cxn ang="0">
                <a:pos x="181" y="72"/>
              </a:cxn>
              <a:cxn ang="0">
                <a:pos x="72" y="4"/>
              </a:cxn>
              <a:cxn ang="0">
                <a:pos x="82" y="18"/>
              </a:cxn>
              <a:cxn ang="0">
                <a:pos x="87" y="51"/>
              </a:cxn>
              <a:cxn ang="0">
                <a:pos x="97" y="31"/>
              </a:cxn>
              <a:cxn ang="0">
                <a:pos x="114" y="13"/>
              </a:cxn>
              <a:cxn ang="0">
                <a:pos x="114" y="4"/>
              </a:cxn>
              <a:cxn ang="0">
                <a:pos x="87" y="55"/>
              </a:cxn>
              <a:cxn ang="0">
                <a:pos x="97" y="90"/>
              </a:cxn>
              <a:cxn ang="0">
                <a:pos x="38" y="46"/>
              </a:cxn>
              <a:cxn ang="0">
                <a:pos x="52" y="114"/>
              </a:cxn>
              <a:cxn ang="0">
                <a:pos x="38" y="46"/>
              </a:cxn>
              <a:cxn ang="0">
                <a:pos x="189" y="177"/>
              </a:cxn>
              <a:cxn ang="0">
                <a:pos x="157" y="200"/>
              </a:cxn>
              <a:cxn ang="0">
                <a:pos x="97" y="155"/>
              </a:cxn>
              <a:cxn ang="0">
                <a:pos x="87" y="218"/>
              </a:cxn>
              <a:cxn ang="0">
                <a:pos x="97" y="155"/>
              </a:cxn>
              <a:cxn ang="0">
                <a:pos x="97" y="138"/>
              </a:cxn>
              <a:cxn ang="0">
                <a:pos x="87" y="150"/>
              </a:cxn>
              <a:cxn ang="0">
                <a:pos x="97" y="94"/>
              </a:cxn>
              <a:cxn ang="0">
                <a:pos x="87" y="132"/>
              </a:cxn>
              <a:cxn ang="0">
                <a:pos x="97" y="94"/>
              </a:cxn>
              <a:cxn ang="0">
                <a:pos x="148" y="200"/>
              </a:cxn>
              <a:cxn ang="0">
                <a:pos x="123" y="177"/>
              </a:cxn>
            </a:cxnLst>
            <a:rect l="0" t="0" r="r" b="b"/>
            <a:pathLst>
              <a:path w="234" h="229">
                <a:moveTo>
                  <a:pt x="194" y="57"/>
                </a:moveTo>
                <a:cubicBezTo>
                  <a:pt x="194" y="158"/>
                  <a:pt x="194" y="158"/>
                  <a:pt x="194" y="158"/>
                </a:cubicBezTo>
                <a:cubicBezTo>
                  <a:pt x="224" y="158"/>
                  <a:pt x="224" y="158"/>
                  <a:pt x="224" y="158"/>
                </a:cubicBezTo>
                <a:cubicBezTo>
                  <a:pt x="224" y="218"/>
                  <a:pt x="224" y="218"/>
                  <a:pt x="224" y="218"/>
                </a:cubicBezTo>
                <a:cubicBezTo>
                  <a:pt x="228" y="218"/>
                  <a:pt x="228" y="218"/>
                  <a:pt x="228" y="218"/>
                </a:cubicBezTo>
                <a:cubicBezTo>
                  <a:pt x="230" y="218"/>
                  <a:pt x="231" y="218"/>
                  <a:pt x="232" y="219"/>
                </a:cubicBezTo>
                <a:cubicBezTo>
                  <a:pt x="234" y="221"/>
                  <a:pt x="234" y="222"/>
                  <a:pt x="234" y="224"/>
                </a:cubicBezTo>
                <a:cubicBezTo>
                  <a:pt x="234" y="225"/>
                  <a:pt x="234" y="227"/>
                  <a:pt x="232" y="228"/>
                </a:cubicBezTo>
                <a:cubicBezTo>
                  <a:pt x="231" y="229"/>
                  <a:pt x="230" y="229"/>
                  <a:pt x="228" y="229"/>
                </a:cubicBezTo>
                <a:cubicBezTo>
                  <a:pt x="6" y="229"/>
                  <a:pt x="6" y="229"/>
                  <a:pt x="6" y="229"/>
                </a:cubicBezTo>
                <a:cubicBezTo>
                  <a:pt x="4" y="229"/>
                  <a:pt x="3" y="229"/>
                  <a:pt x="1" y="228"/>
                </a:cubicBezTo>
                <a:cubicBezTo>
                  <a:pt x="0" y="227"/>
                  <a:pt x="0" y="225"/>
                  <a:pt x="0" y="224"/>
                </a:cubicBezTo>
                <a:cubicBezTo>
                  <a:pt x="0" y="222"/>
                  <a:pt x="0" y="221"/>
                  <a:pt x="1" y="219"/>
                </a:cubicBezTo>
                <a:cubicBezTo>
                  <a:pt x="3" y="218"/>
                  <a:pt x="4" y="218"/>
                  <a:pt x="6" y="218"/>
                </a:cubicBezTo>
                <a:cubicBezTo>
                  <a:pt x="15" y="218"/>
                  <a:pt x="15" y="218"/>
                  <a:pt x="15" y="218"/>
                </a:cubicBezTo>
                <a:cubicBezTo>
                  <a:pt x="15" y="151"/>
                  <a:pt x="15" y="151"/>
                  <a:pt x="15" y="151"/>
                </a:cubicBezTo>
                <a:cubicBezTo>
                  <a:pt x="15" y="145"/>
                  <a:pt x="17" y="140"/>
                  <a:pt x="22" y="136"/>
                </a:cubicBezTo>
                <a:cubicBezTo>
                  <a:pt x="26" y="131"/>
                  <a:pt x="31" y="129"/>
                  <a:pt x="37" y="129"/>
                </a:cubicBezTo>
                <a:cubicBezTo>
                  <a:pt x="38" y="129"/>
                  <a:pt x="38" y="129"/>
                  <a:pt x="38" y="129"/>
                </a:cubicBezTo>
                <a:cubicBezTo>
                  <a:pt x="43" y="129"/>
                  <a:pt x="48" y="131"/>
                  <a:pt x="52" y="134"/>
                </a:cubicBezTo>
                <a:cubicBezTo>
                  <a:pt x="52" y="121"/>
                  <a:pt x="52" y="121"/>
                  <a:pt x="52" y="121"/>
                </a:cubicBezTo>
                <a:cubicBezTo>
                  <a:pt x="32" y="121"/>
                  <a:pt x="32" y="121"/>
                  <a:pt x="32" y="121"/>
                </a:cubicBezTo>
                <a:cubicBezTo>
                  <a:pt x="31" y="120"/>
                  <a:pt x="31" y="120"/>
                  <a:pt x="31" y="120"/>
                </a:cubicBezTo>
                <a:cubicBezTo>
                  <a:pt x="31" y="40"/>
                  <a:pt x="31" y="40"/>
                  <a:pt x="31" y="40"/>
                </a:cubicBezTo>
                <a:cubicBezTo>
                  <a:pt x="52" y="40"/>
                  <a:pt x="52" y="40"/>
                  <a:pt x="52" y="40"/>
                </a:cubicBezTo>
                <a:cubicBezTo>
                  <a:pt x="52" y="31"/>
                  <a:pt x="52" y="31"/>
                  <a:pt x="52" y="31"/>
                </a:cubicBezTo>
                <a:cubicBezTo>
                  <a:pt x="52" y="26"/>
                  <a:pt x="54" y="22"/>
                  <a:pt x="57" y="18"/>
                </a:cubicBezTo>
                <a:cubicBezTo>
                  <a:pt x="60" y="15"/>
                  <a:pt x="64" y="14"/>
                  <a:pt x="68" y="13"/>
                </a:cubicBezTo>
                <a:cubicBezTo>
                  <a:pt x="68" y="0"/>
                  <a:pt x="68" y="0"/>
                  <a:pt x="68" y="0"/>
                </a:cubicBezTo>
                <a:cubicBezTo>
                  <a:pt x="119" y="0"/>
                  <a:pt x="119" y="0"/>
                  <a:pt x="119" y="0"/>
                </a:cubicBezTo>
                <a:cubicBezTo>
                  <a:pt x="119" y="14"/>
                  <a:pt x="119" y="14"/>
                  <a:pt x="119" y="14"/>
                </a:cubicBezTo>
                <a:cubicBezTo>
                  <a:pt x="122" y="15"/>
                  <a:pt x="124" y="16"/>
                  <a:pt x="127" y="18"/>
                </a:cubicBezTo>
                <a:cubicBezTo>
                  <a:pt x="130" y="22"/>
                  <a:pt x="132" y="26"/>
                  <a:pt x="132" y="31"/>
                </a:cubicBezTo>
                <a:cubicBezTo>
                  <a:pt x="132" y="57"/>
                  <a:pt x="132" y="57"/>
                  <a:pt x="132" y="57"/>
                </a:cubicBezTo>
                <a:lnTo>
                  <a:pt x="194" y="57"/>
                </a:lnTo>
                <a:close/>
                <a:moveTo>
                  <a:pt x="181" y="72"/>
                </a:moveTo>
                <a:cubicBezTo>
                  <a:pt x="132" y="72"/>
                  <a:pt x="132" y="72"/>
                  <a:pt x="132" y="72"/>
                </a:cubicBezTo>
                <a:cubicBezTo>
                  <a:pt x="132" y="170"/>
                  <a:pt x="132" y="170"/>
                  <a:pt x="132" y="170"/>
                </a:cubicBezTo>
                <a:cubicBezTo>
                  <a:pt x="148" y="170"/>
                  <a:pt x="148" y="170"/>
                  <a:pt x="148" y="170"/>
                </a:cubicBezTo>
                <a:cubicBezTo>
                  <a:pt x="148" y="149"/>
                  <a:pt x="148" y="149"/>
                  <a:pt x="148" y="149"/>
                </a:cubicBezTo>
                <a:cubicBezTo>
                  <a:pt x="157" y="149"/>
                  <a:pt x="157" y="149"/>
                  <a:pt x="157" y="149"/>
                </a:cubicBezTo>
                <a:cubicBezTo>
                  <a:pt x="157" y="170"/>
                  <a:pt x="157" y="170"/>
                  <a:pt x="157" y="170"/>
                </a:cubicBezTo>
                <a:cubicBezTo>
                  <a:pt x="181" y="170"/>
                  <a:pt x="181" y="170"/>
                  <a:pt x="181" y="170"/>
                </a:cubicBezTo>
                <a:lnTo>
                  <a:pt x="181" y="72"/>
                </a:lnTo>
                <a:close/>
                <a:moveTo>
                  <a:pt x="114" y="4"/>
                </a:moveTo>
                <a:cubicBezTo>
                  <a:pt x="72" y="4"/>
                  <a:pt x="72" y="4"/>
                  <a:pt x="72" y="4"/>
                </a:cubicBezTo>
                <a:cubicBezTo>
                  <a:pt x="72" y="14"/>
                  <a:pt x="72" y="14"/>
                  <a:pt x="72" y="14"/>
                </a:cubicBezTo>
                <a:cubicBezTo>
                  <a:pt x="76" y="14"/>
                  <a:pt x="79" y="16"/>
                  <a:pt x="82" y="18"/>
                </a:cubicBezTo>
                <a:cubicBezTo>
                  <a:pt x="85" y="22"/>
                  <a:pt x="87" y="26"/>
                  <a:pt x="87" y="31"/>
                </a:cubicBezTo>
                <a:cubicBezTo>
                  <a:pt x="87" y="51"/>
                  <a:pt x="87" y="51"/>
                  <a:pt x="87" y="51"/>
                </a:cubicBezTo>
                <a:cubicBezTo>
                  <a:pt x="97" y="51"/>
                  <a:pt x="97" y="51"/>
                  <a:pt x="97" y="51"/>
                </a:cubicBezTo>
                <a:cubicBezTo>
                  <a:pt x="97" y="31"/>
                  <a:pt x="97" y="31"/>
                  <a:pt x="97" y="31"/>
                </a:cubicBezTo>
                <a:cubicBezTo>
                  <a:pt x="97" y="26"/>
                  <a:pt x="99" y="22"/>
                  <a:pt x="102" y="18"/>
                </a:cubicBezTo>
                <a:cubicBezTo>
                  <a:pt x="105" y="15"/>
                  <a:pt x="109" y="13"/>
                  <a:pt x="114" y="13"/>
                </a:cubicBezTo>
                <a:cubicBezTo>
                  <a:pt x="114" y="13"/>
                  <a:pt x="114" y="13"/>
                  <a:pt x="114" y="13"/>
                </a:cubicBezTo>
                <a:lnTo>
                  <a:pt x="114" y="4"/>
                </a:lnTo>
                <a:close/>
                <a:moveTo>
                  <a:pt x="97" y="55"/>
                </a:moveTo>
                <a:cubicBezTo>
                  <a:pt x="87" y="55"/>
                  <a:pt x="87" y="55"/>
                  <a:pt x="87" y="55"/>
                </a:cubicBezTo>
                <a:cubicBezTo>
                  <a:pt x="87" y="90"/>
                  <a:pt x="87" y="90"/>
                  <a:pt x="87" y="90"/>
                </a:cubicBezTo>
                <a:cubicBezTo>
                  <a:pt x="97" y="90"/>
                  <a:pt x="97" y="90"/>
                  <a:pt x="97" y="90"/>
                </a:cubicBezTo>
                <a:lnTo>
                  <a:pt x="97" y="55"/>
                </a:lnTo>
                <a:close/>
                <a:moveTo>
                  <a:pt x="38" y="46"/>
                </a:moveTo>
                <a:cubicBezTo>
                  <a:pt x="38" y="114"/>
                  <a:pt x="38" y="114"/>
                  <a:pt x="38" y="114"/>
                </a:cubicBezTo>
                <a:cubicBezTo>
                  <a:pt x="52" y="114"/>
                  <a:pt x="52" y="114"/>
                  <a:pt x="52" y="114"/>
                </a:cubicBezTo>
                <a:cubicBezTo>
                  <a:pt x="52" y="46"/>
                  <a:pt x="52" y="46"/>
                  <a:pt x="52" y="46"/>
                </a:cubicBezTo>
                <a:lnTo>
                  <a:pt x="38" y="46"/>
                </a:lnTo>
                <a:close/>
                <a:moveTo>
                  <a:pt x="189" y="200"/>
                </a:moveTo>
                <a:cubicBezTo>
                  <a:pt x="189" y="177"/>
                  <a:pt x="189" y="177"/>
                  <a:pt x="189" y="177"/>
                </a:cubicBezTo>
                <a:cubicBezTo>
                  <a:pt x="157" y="177"/>
                  <a:pt x="157" y="177"/>
                  <a:pt x="157" y="177"/>
                </a:cubicBezTo>
                <a:cubicBezTo>
                  <a:pt x="157" y="200"/>
                  <a:pt x="157" y="200"/>
                  <a:pt x="157" y="200"/>
                </a:cubicBezTo>
                <a:lnTo>
                  <a:pt x="189" y="200"/>
                </a:lnTo>
                <a:close/>
                <a:moveTo>
                  <a:pt x="97" y="155"/>
                </a:moveTo>
                <a:cubicBezTo>
                  <a:pt x="87" y="155"/>
                  <a:pt x="87" y="155"/>
                  <a:pt x="87" y="155"/>
                </a:cubicBezTo>
                <a:cubicBezTo>
                  <a:pt x="87" y="218"/>
                  <a:pt x="87" y="218"/>
                  <a:pt x="87" y="218"/>
                </a:cubicBezTo>
                <a:cubicBezTo>
                  <a:pt x="97" y="218"/>
                  <a:pt x="97" y="218"/>
                  <a:pt x="97" y="218"/>
                </a:cubicBezTo>
                <a:lnTo>
                  <a:pt x="97" y="155"/>
                </a:lnTo>
                <a:close/>
                <a:moveTo>
                  <a:pt x="97" y="150"/>
                </a:moveTo>
                <a:cubicBezTo>
                  <a:pt x="97" y="138"/>
                  <a:pt x="97" y="138"/>
                  <a:pt x="97" y="138"/>
                </a:cubicBezTo>
                <a:cubicBezTo>
                  <a:pt x="87" y="138"/>
                  <a:pt x="87" y="138"/>
                  <a:pt x="87" y="138"/>
                </a:cubicBezTo>
                <a:cubicBezTo>
                  <a:pt x="87" y="150"/>
                  <a:pt x="87" y="150"/>
                  <a:pt x="87" y="150"/>
                </a:cubicBezTo>
                <a:lnTo>
                  <a:pt x="97" y="150"/>
                </a:lnTo>
                <a:close/>
                <a:moveTo>
                  <a:pt x="97" y="94"/>
                </a:moveTo>
                <a:cubicBezTo>
                  <a:pt x="87" y="94"/>
                  <a:pt x="87" y="94"/>
                  <a:pt x="87" y="94"/>
                </a:cubicBezTo>
                <a:cubicBezTo>
                  <a:pt x="87" y="132"/>
                  <a:pt x="87" y="132"/>
                  <a:pt x="87" y="132"/>
                </a:cubicBezTo>
                <a:cubicBezTo>
                  <a:pt x="97" y="132"/>
                  <a:pt x="97" y="132"/>
                  <a:pt x="97" y="132"/>
                </a:cubicBezTo>
                <a:lnTo>
                  <a:pt x="97" y="94"/>
                </a:lnTo>
                <a:close/>
                <a:moveTo>
                  <a:pt x="123" y="200"/>
                </a:moveTo>
                <a:cubicBezTo>
                  <a:pt x="148" y="200"/>
                  <a:pt x="148" y="200"/>
                  <a:pt x="148" y="200"/>
                </a:cubicBezTo>
                <a:cubicBezTo>
                  <a:pt x="148" y="177"/>
                  <a:pt x="148" y="177"/>
                  <a:pt x="148" y="177"/>
                </a:cubicBezTo>
                <a:cubicBezTo>
                  <a:pt x="123" y="177"/>
                  <a:pt x="123" y="177"/>
                  <a:pt x="123" y="177"/>
                </a:cubicBezTo>
                <a:lnTo>
                  <a:pt x="123" y="200"/>
                </a:lnTo>
                <a:close/>
              </a:path>
            </a:pathLst>
          </a:custGeom>
          <a:solidFill>
            <a:schemeClr val="accent3"/>
          </a:solid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66" name="Freeform 45"/>
          <p:cNvSpPr>
            <a:spLocks noEditPoints="1"/>
          </p:cNvSpPr>
          <p:nvPr/>
        </p:nvSpPr>
        <p:spPr bwMode="auto">
          <a:xfrm>
            <a:off x="5436073" y="3288434"/>
            <a:ext cx="310968" cy="310968"/>
          </a:xfrm>
          <a:custGeom>
            <a:avLst/>
            <a:gdLst/>
            <a:ahLst/>
            <a:cxnLst>
              <a:cxn ang="0">
                <a:pos x="27" y="55"/>
              </a:cxn>
              <a:cxn ang="0">
                <a:pos x="0" y="27"/>
              </a:cxn>
              <a:cxn ang="0">
                <a:pos x="27" y="0"/>
              </a:cxn>
              <a:cxn ang="0">
                <a:pos x="55" y="27"/>
              </a:cxn>
              <a:cxn ang="0">
                <a:pos x="27" y="55"/>
              </a:cxn>
              <a:cxn ang="0">
                <a:pos x="45" y="20"/>
              </a:cxn>
              <a:cxn ang="0">
                <a:pos x="42" y="17"/>
              </a:cxn>
              <a:cxn ang="0">
                <a:pos x="40" y="16"/>
              </a:cxn>
              <a:cxn ang="0">
                <a:pos x="38" y="17"/>
              </a:cxn>
              <a:cxn ang="0">
                <a:pos x="24" y="31"/>
              </a:cxn>
              <a:cxn ang="0">
                <a:pos x="16" y="23"/>
              </a:cxn>
              <a:cxn ang="0">
                <a:pos x="14" y="22"/>
              </a:cxn>
              <a:cxn ang="0">
                <a:pos x="13" y="23"/>
              </a:cxn>
              <a:cxn ang="0">
                <a:pos x="9" y="26"/>
              </a:cxn>
              <a:cxn ang="0">
                <a:pos x="9" y="28"/>
              </a:cxn>
              <a:cxn ang="0">
                <a:pos x="9" y="30"/>
              </a:cxn>
              <a:cxn ang="0">
                <a:pos x="22" y="43"/>
              </a:cxn>
              <a:cxn ang="0">
                <a:pos x="24" y="43"/>
              </a:cxn>
              <a:cxn ang="0">
                <a:pos x="26" y="43"/>
              </a:cxn>
              <a:cxn ang="0">
                <a:pos x="45" y="23"/>
              </a:cxn>
              <a:cxn ang="0">
                <a:pos x="46" y="22"/>
              </a:cxn>
              <a:cxn ang="0">
                <a:pos x="45" y="20"/>
              </a:cxn>
            </a:cxnLst>
            <a:rect l="0" t="0" r="r" b="b"/>
            <a:pathLst>
              <a:path w="55" h="55">
                <a:moveTo>
                  <a:pt x="27" y="55"/>
                </a:moveTo>
                <a:cubicBezTo>
                  <a:pt x="12" y="55"/>
                  <a:pt x="0" y="42"/>
                  <a:pt x="0" y="27"/>
                </a:cubicBezTo>
                <a:cubicBezTo>
                  <a:pt x="0" y="12"/>
                  <a:pt x="12" y="0"/>
                  <a:pt x="27" y="0"/>
                </a:cubicBezTo>
                <a:cubicBezTo>
                  <a:pt x="42" y="0"/>
                  <a:pt x="55" y="12"/>
                  <a:pt x="55" y="27"/>
                </a:cubicBezTo>
                <a:cubicBezTo>
                  <a:pt x="55" y="42"/>
                  <a:pt x="42" y="55"/>
                  <a:pt x="27" y="55"/>
                </a:cubicBezTo>
                <a:close/>
                <a:moveTo>
                  <a:pt x="45" y="20"/>
                </a:moveTo>
                <a:cubicBezTo>
                  <a:pt x="42" y="17"/>
                  <a:pt x="42" y="17"/>
                  <a:pt x="42" y="17"/>
                </a:cubicBezTo>
                <a:cubicBezTo>
                  <a:pt x="41" y="16"/>
                  <a:pt x="41" y="16"/>
                  <a:pt x="40" y="16"/>
                </a:cubicBezTo>
                <a:cubicBezTo>
                  <a:pt x="39" y="16"/>
                  <a:pt x="39" y="16"/>
                  <a:pt x="38" y="17"/>
                </a:cubicBezTo>
                <a:cubicBezTo>
                  <a:pt x="24" y="31"/>
                  <a:pt x="24" y="31"/>
                  <a:pt x="24" y="31"/>
                </a:cubicBezTo>
                <a:cubicBezTo>
                  <a:pt x="16" y="23"/>
                  <a:pt x="16" y="23"/>
                  <a:pt x="16" y="23"/>
                </a:cubicBezTo>
                <a:cubicBezTo>
                  <a:pt x="15" y="23"/>
                  <a:pt x="15" y="22"/>
                  <a:pt x="14" y="22"/>
                </a:cubicBezTo>
                <a:cubicBezTo>
                  <a:pt x="14" y="22"/>
                  <a:pt x="13" y="23"/>
                  <a:pt x="13" y="23"/>
                </a:cubicBezTo>
                <a:cubicBezTo>
                  <a:pt x="9" y="26"/>
                  <a:pt x="9" y="26"/>
                  <a:pt x="9" y="26"/>
                </a:cubicBezTo>
                <a:cubicBezTo>
                  <a:pt x="9" y="27"/>
                  <a:pt x="9" y="27"/>
                  <a:pt x="9" y="28"/>
                </a:cubicBezTo>
                <a:cubicBezTo>
                  <a:pt x="9" y="29"/>
                  <a:pt x="9" y="29"/>
                  <a:pt x="9" y="30"/>
                </a:cubicBezTo>
                <a:cubicBezTo>
                  <a:pt x="22" y="43"/>
                  <a:pt x="22" y="43"/>
                  <a:pt x="22" y="43"/>
                </a:cubicBezTo>
                <a:cubicBezTo>
                  <a:pt x="23" y="43"/>
                  <a:pt x="23" y="43"/>
                  <a:pt x="24" y="43"/>
                </a:cubicBezTo>
                <a:cubicBezTo>
                  <a:pt x="25" y="43"/>
                  <a:pt x="25" y="43"/>
                  <a:pt x="26" y="43"/>
                </a:cubicBezTo>
                <a:cubicBezTo>
                  <a:pt x="45" y="23"/>
                  <a:pt x="45" y="23"/>
                  <a:pt x="45" y="23"/>
                </a:cubicBezTo>
                <a:cubicBezTo>
                  <a:pt x="45" y="23"/>
                  <a:pt x="46" y="22"/>
                  <a:pt x="46" y="22"/>
                </a:cubicBezTo>
                <a:cubicBezTo>
                  <a:pt x="46" y="21"/>
                  <a:pt x="45" y="20"/>
                  <a:pt x="45" y="20"/>
                </a:cubicBezTo>
                <a:close/>
              </a:path>
            </a:pathLst>
          </a:custGeom>
          <a:solidFill>
            <a:schemeClr val="accent1"/>
          </a:solid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67" name="Freeform 45"/>
          <p:cNvSpPr>
            <a:spLocks noEditPoints="1"/>
          </p:cNvSpPr>
          <p:nvPr/>
        </p:nvSpPr>
        <p:spPr bwMode="auto">
          <a:xfrm>
            <a:off x="5439264" y="3796471"/>
            <a:ext cx="310968" cy="310968"/>
          </a:xfrm>
          <a:custGeom>
            <a:avLst/>
            <a:gdLst/>
            <a:ahLst/>
            <a:cxnLst>
              <a:cxn ang="0">
                <a:pos x="27" y="55"/>
              </a:cxn>
              <a:cxn ang="0">
                <a:pos x="0" y="27"/>
              </a:cxn>
              <a:cxn ang="0">
                <a:pos x="27" y="0"/>
              </a:cxn>
              <a:cxn ang="0">
                <a:pos x="55" y="27"/>
              </a:cxn>
              <a:cxn ang="0">
                <a:pos x="27" y="55"/>
              </a:cxn>
              <a:cxn ang="0">
                <a:pos x="45" y="20"/>
              </a:cxn>
              <a:cxn ang="0">
                <a:pos x="42" y="17"/>
              </a:cxn>
              <a:cxn ang="0">
                <a:pos x="40" y="16"/>
              </a:cxn>
              <a:cxn ang="0">
                <a:pos x="38" y="17"/>
              </a:cxn>
              <a:cxn ang="0">
                <a:pos x="24" y="31"/>
              </a:cxn>
              <a:cxn ang="0">
                <a:pos x="16" y="23"/>
              </a:cxn>
              <a:cxn ang="0">
                <a:pos x="14" y="22"/>
              </a:cxn>
              <a:cxn ang="0">
                <a:pos x="13" y="23"/>
              </a:cxn>
              <a:cxn ang="0">
                <a:pos x="9" y="26"/>
              </a:cxn>
              <a:cxn ang="0">
                <a:pos x="9" y="28"/>
              </a:cxn>
              <a:cxn ang="0">
                <a:pos x="9" y="30"/>
              </a:cxn>
              <a:cxn ang="0">
                <a:pos x="22" y="43"/>
              </a:cxn>
              <a:cxn ang="0">
                <a:pos x="24" y="43"/>
              </a:cxn>
              <a:cxn ang="0">
                <a:pos x="26" y="43"/>
              </a:cxn>
              <a:cxn ang="0">
                <a:pos x="45" y="23"/>
              </a:cxn>
              <a:cxn ang="0">
                <a:pos x="46" y="22"/>
              </a:cxn>
              <a:cxn ang="0">
                <a:pos x="45" y="20"/>
              </a:cxn>
            </a:cxnLst>
            <a:rect l="0" t="0" r="r" b="b"/>
            <a:pathLst>
              <a:path w="55" h="55">
                <a:moveTo>
                  <a:pt x="27" y="55"/>
                </a:moveTo>
                <a:cubicBezTo>
                  <a:pt x="12" y="55"/>
                  <a:pt x="0" y="42"/>
                  <a:pt x="0" y="27"/>
                </a:cubicBezTo>
                <a:cubicBezTo>
                  <a:pt x="0" y="12"/>
                  <a:pt x="12" y="0"/>
                  <a:pt x="27" y="0"/>
                </a:cubicBezTo>
                <a:cubicBezTo>
                  <a:pt x="42" y="0"/>
                  <a:pt x="55" y="12"/>
                  <a:pt x="55" y="27"/>
                </a:cubicBezTo>
                <a:cubicBezTo>
                  <a:pt x="55" y="42"/>
                  <a:pt x="42" y="55"/>
                  <a:pt x="27" y="55"/>
                </a:cubicBezTo>
                <a:close/>
                <a:moveTo>
                  <a:pt x="45" y="20"/>
                </a:moveTo>
                <a:cubicBezTo>
                  <a:pt x="42" y="17"/>
                  <a:pt x="42" y="17"/>
                  <a:pt x="42" y="17"/>
                </a:cubicBezTo>
                <a:cubicBezTo>
                  <a:pt x="41" y="16"/>
                  <a:pt x="41" y="16"/>
                  <a:pt x="40" y="16"/>
                </a:cubicBezTo>
                <a:cubicBezTo>
                  <a:pt x="39" y="16"/>
                  <a:pt x="39" y="16"/>
                  <a:pt x="38" y="17"/>
                </a:cubicBezTo>
                <a:cubicBezTo>
                  <a:pt x="24" y="31"/>
                  <a:pt x="24" y="31"/>
                  <a:pt x="24" y="31"/>
                </a:cubicBezTo>
                <a:cubicBezTo>
                  <a:pt x="16" y="23"/>
                  <a:pt x="16" y="23"/>
                  <a:pt x="16" y="23"/>
                </a:cubicBezTo>
                <a:cubicBezTo>
                  <a:pt x="15" y="23"/>
                  <a:pt x="15" y="22"/>
                  <a:pt x="14" y="22"/>
                </a:cubicBezTo>
                <a:cubicBezTo>
                  <a:pt x="14" y="22"/>
                  <a:pt x="13" y="23"/>
                  <a:pt x="13" y="23"/>
                </a:cubicBezTo>
                <a:cubicBezTo>
                  <a:pt x="9" y="26"/>
                  <a:pt x="9" y="26"/>
                  <a:pt x="9" y="26"/>
                </a:cubicBezTo>
                <a:cubicBezTo>
                  <a:pt x="9" y="27"/>
                  <a:pt x="9" y="27"/>
                  <a:pt x="9" y="28"/>
                </a:cubicBezTo>
                <a:cubicBezTo>
                  <a:pt x="9" y="29"/>
                  <a:pt x="9" y="29"/>
                  <a:pt x="9" y="30"/>
                </a:cubicBezTo>
                <a:cubicBezTo>
                  <a:pt x="22" y="43"/>
                  <a:pt x="22" y="43"/>
                  <a:pt x="22" y="43"/>
                </a:cubicBezTo>
                <a:cubicBezTo>
                  <a:pt x="23" y="43"/>
                  <a:pt x="23" y="43"/>
                  <a:pt x="24" y="43"/>
                </a:cubicBezTo>
                <a:cubicBezTo>
                  <a:pt x="25" y="43"/>
                  <a:pt x="25" y="43"/>
                  <a:pt x="26" y="43"/>
                </a:cubicBezTo>
                <a:cubicBezTo>
                  <a:pt x="45" y="23"/>
                  <a:pt x="45" y="23"/>
                  <a:pt x="45" y="23"/>
                </a:cubicBezTo>
                <a:cubicBezTo>
                  <a:pt x="45" y="23"/>
                  <a:pt x="46" y="22"/>
                  <a:pt x="46" y="22"/>
                </a:cubicBezTo>
                <a:cubicBezTo>
                  <a:pt x="46" y="21"/>
                  <a:pt x="45" y="20"/>
                  <a:pt x="45" y="20"/>
                </a:cubicBezTo>
                <a:close/>
              </a:path>
            </a:pathLst>
          </a:custGeom>
          <a:solidFill>
            <a:schemeClr val="accent2"/>
          </a:solid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68" name="Freeform 45"/>
          <p:cNvSpPr>
            <a:spLocks noEditPoints="1"/>
          </p:cNvSpPr>
          <p:nvPr/>
        </p:nvSpPr>
        <p:spPr bwMode="auto">
          <a:xfrm>
            <a:off x="5439264" y="4247247"/>
            <a:ext cx="310968" cy="310968"/>
          </a:xfrm>
          <a:custGeom>
            <a:avLst/>
            <a:gdLst/>
            <a:ahLst/>
            <a:cxnLst>
              <a:cxn ang="0">
                <a:pos x="27" y="55"/>
              </a:cxn>
              <a:cxn ang="0">
                <a:pos x="0" y="27"/>
              </a:cxn>
              <a:cxn ang="0">
                <a:pos x="27" y="0"/>
              </a:cxn>
              <a:cxn ang="0">
                <a:pos x="55" y="27"/>
              </a:cxn>
              <a:cxn ang="0">
                <a:pos x="27" y="55"/>
              </a:cxn>
              <a:cxn ang="0">
                <a:pos x="45" y="20"/>
              </a:cxn>
              <a:cxn ang="0">
                <a:pos x="42" y="17"/>
              </a:cxn>
              <a:cxn ang="0">
                <a:pos x="40" y="16"/>
              </a:cxn>
              <a:cxn ang="0">
                <a:pos x="38" y="17"/>
              </a:cxn>
              <a:cxn ang="0">
                <a:pos x="24" y="31"/>
              </a:cxn>
              <a:cxn ang="0">
                <a:pos x="16" y="23"/>
              </a:cxn>
              <a:cxn ang="0">
                <a:pos x="14" y="22"/>
              </a:cxn>
              <a:cxn ang="0">
                <a:pos x="13" y="23"/>
              </a:cxn>
              <a:cxn ang="0">
                <a:pos x="9" y="26"/>
              </a:cxn>
              <a:cxn ang="0">
                <a:pos x="9" y="28"/>
              </a:cxn>
              <a:cxn ang="0">
                <a:pos x="9" y="30"/>
              </a:cxn>
              <a:cxn ang="0">
                <a:pos x="22" y="43"/>
              </a:cxn>
              <a:cxn ang="0">
                <a:pos x="24" y="43"/>
              </a:cxn>
              <a:cxn ang="0">
                <a:pos x="26" y="43"/>
              </a:cxn>
              <a:cxn ang="0">
                <a:pos x="45" y="23"/>
              </a:cxn>
              <a:cxn ang="0">
                <a:pos x="46" y="22"/>
              </a:cxn>
              <a:cxn ang="0">
                <a:pos x="45" y="20"/>
              </a:cxn>
            </a:cxnLst>
            <a:rect l="0" t="0" r="r" b="b"/>
            <a:pathLst>
              <a:path w="55" h="55">
                <a:moveTo>
                  <a:pt x="27" y="55"/>
                </a:moveTo>
                <a:cubicBezTo>
                  <a:pt x="12" y="55"/>
                  <a:pt x="0" y="42"/>
                  <a:pt x="0" y="27"/>
                </a:cubicBezTo>
                <a:cubicBezTo>
                  <a:pt x="0" y="12"/>
                  <a:pt x="12" y="0"/>
                  <a:pt x="27" y="0"/>
                </a:cubicBezTo>
                <a:cubicBezTo>
                  <a:pt x="42" y="0"/>
                  <a:pt x="55" y="12"/>
                  <a:pt x="55" y="27"/>
                </a:cubicBezTo>
                <a:cubicBezTo>
                  <a:pt x="55" y="42"/>
                  <a:pt x="42" y="55"/>
                  <a:pt x="27" y="55"/>
                </a:cubicBezTo>
                <a:close/>
                <a:moveTo>
                  <a:pt x="45" y="20"/>
                </a:moveTo>
                <a:cubicBezTo>
                  <a:pt x="42" y="17"/>
                  <a:pt x="42" y="17"/>
                  <a:pt x="42" y="17"/>
                </a:cubicBezTo>
                <a:cubicBezTo>
                  <a:pt x="41" y="16"/>
                  <a:pt x="41" y="16"/>
                  <a:pt x="40" y="16"/>
                </a:cubicBezTo>
                <a:cubicBezTo>
                  <a:pt x="39" y="16"/>
                  <a:pt x="39" y="16"/>
                  <a:pt x="38" y="17"/>
                </a:cubicBezTo>
                <a:cubicBezTo>
                  <a:pt x="24" y="31"/>
                  <a:pt x="24" y="31"/>
                  <a:pt x="24" y="31"/>
                </a:cubicBezTo>
                <a:cubicBezTo>
                  <a:pt x="16" y="23"/>
                  <a:pt x="16" y="23"/>
                  <a:pt x="16" y="23"/>
                </a:cubicBezTo>
                <a:cubicBezTo>
                  <a:pt x="15" y="23"/>
                  <a:pt x="15" y="22"/>
                  <a:pt x="14" y="22"/>
                </a:cubicBezTo>
                <a:cubicBezTo>
                  <a:pt x="14" y="22"/>
                  <a:pt x="13" y="23"/>
                  <a:pt x="13" y="23"/>
                </a:cubicBezTo>
                <a:cubicBezTo>
                  <a:pt x="9" y="26"/>
                  <a:pt x="9" y="26"/>
                  <a:pt x="9" y="26"/>
                </a:cubicBezTo>
                <a:cubicBezTo>
                  <a:pt x="9" y="27"/>
                  <a:pt x="9" y="27"/>
                  <a:pt x="9" y="28"/>
                </a:cubicBezTo>
                <a:cubicBezTo>
                  <a:pt x="9" y="29"/>
                  <a:pt x="9" y="29"/>
                  <a:pt x="9" y="30"/>
                </a:cubicBezTo>
                <a:cubicBezTo>
                  <a:pt x="22" y="43"/>
                  <a:pt x="22" y="43"/>
                  <a:pt x="22" y="43"/>
                </a:cubicBezTo>
                <a:cubicBezTo>
                  <a:pt x="23" y="43"/>
                  <a:pt x="23" y="43"/>
                  <a:pt x="24" y="43"/>
                </a:cubicBezTo>
                <a:cubicBezTo>
                  <a:pt x="25" y="43"/>
                  <a:pt x="25" y="43"/>
                  <a:pt x="26" y="43"/>
                </a:cubicBezTo>
                <a:cubicBezTo>
                  <a:pt x="45" y="23"/>
                  <a:pt x="45" y="23"/>
                  <a:pt x="45" y="23"/>
                </a:cubicBezTo>
                <a:cubicBezTo>
                  <a:pt x="45" y="23"/>
                  <a:pt x="46" y="22"/>
                  <a:pt x="46" y="22"/>
                </a:cubicBezTo>
                <a:cubicBezTo>
                  <a:pt x="46" y="21"/>
                  <a:pt x="45" y="20"/>
                  <a:pt x="45" y="20"/>
                </a:cubicBezTo>
                <a:close/>
              </a:path>
            </a:pathLst>
          </a:custGeom>
          <a:solidFill>
            <a:schemeClr val="accent3"/>
          </a:solid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Tree>
  </p:cSld>
  <p:clrMapOvr>
    <a:masterClrMapping/>
  </p:clrMapOvr>
  <mc:AlternateContent xmlns:mc="http://schemas.openxmlformats.org/markup-compatibility/2006" xmlns:p14="http://schemas.microsoft.com/office/powerpoint/2010/main">
    <mc:Choice Requires="p14">
      <p:transition spd="slow" p14:dur="1500" advClick="0">
        <p:random/>
      </p:transition>
    </mc:Choice>
    <mc:Fallback xmlns="">
      <p:transition spd="slow" advClick="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89"/>
                                        </p:tgtEl>
                                        <p:attrNameLst>
                                          <p:attrName>style.visibility</p:attrName>
                                        </p:attrNameLst>
                                      </p:cBhvr>
                                      <p:to>
                                        <p:strVal val="visible"/>
                                      </p:to>
                                    </p:set>
                                    <p:anim calcmode="lin" valueType="num">
                                      <p:cBhvr>
                                        <p:cTn id="7" dur="500" fill="hold"/>
                                        <p:tgtEl>
                                          <p:spTgt spid="189"/>
                                        </p:tgtEl>
                                        <p:attrNameLst>
                                          <p:attrName>ppt_w</p:attrName>
                                        </p:attrNameLst>
                                      </p:cBhvr>
                                      <p:tavLst>
                                        <p:tav tm="0">
                                          <p:val>
                                            <p:fltVal val="0"/>
                                          </p:val>
                                        </p:tav>
                                        <p:tav tm="100000">
                                          <p:val>
                                            <p:strVal val="#ppt_w"/>
                                          </p:val>
                                        </p:tav>
                                      </p:tavLst>
                                    </p:anim>
                                    <p:anim calcmode="lin" valueType="num">
                                      <p:cBhvr>
                                        <p:cTn id="8" dur="500" fill="hold"/>
                                        <p:tgtEl>
                                          <p:spTgt spid="189"/>
                                        </p:tgtEl>
                                        <p:attrNameLst>
                                          <p:attrName>ppt_h</p:attrName>
                                        </p:attrNameLst>
                                      </p:cBhvr>
                                      <p:tavLst>
                                        <p:tav tm="0">
                                          <p:val>
                                            <p:fltVal val="0"/>
                                          </p:val>
                                        </p:tav>
                                        <p:tav tm="100000">
                                          <p:val>
                                            <p:strVal val="#ppt_h"/>
                                          </p:val>
                                        </p:tav>
                                      </p:tavLst>
                                    </p:anim>
                                    <p:animEffect transition="in" filter="fade">
                                      <p:cBhvr>
                                        <p:cTn id="9" dur="500"/>
                                        <p:tgtEl>
                                          <p:spTgt spid="189"/>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124"/>
                                        </p:tgtEl>
                                        <p:attrNameLst>
                                          <p:attrName>style.visibility</p:attrName>
                                        </p:attrNameLst>
                                      </p:cBhvr>
                                      <p:to>
                                        <p:strVal val="visible"/>
                                      </p:to>
                                    </p:set>
                                    <p:anim calcmode="lin" valueType="num">
                                      <p:cBhvr>
                                        <p:cTn id="13" dur="500" fill="hold"/>
                                        <p:tgtEl>
                                          <p:spTgt spid="124"/>
                                        </p:tgtEl>
                                        <p:attrNameLst>
                                          <p:attrName>ppt_w</p:attrName>
                                        </p:attrNameLst>
                                      </p:cBhvr>
                                      <p:tavLst>
                                        <p:tav tm="0">
                                          <p:val>
                                            <p:fltVal val="0"/>
                                          </p:val>
                                        </p:tav>
                                        <p:tav tm="100000">
                                          <p:val>
                                            <p:strVal val="#ppt_w"/>
                                          </p:val>
                                        </p:tav>
                                      </p:tavLst>
                                    </p:anim>
                                    <p:anim calcmode="lin" valueType="num">
                                      <p:cBhvr>
                                        <p:cTn id="14" dur="500" fill="hold"/>
                                        <p:tgtEl>
                                          <p:spTgt spid="124"/>
                                        </p:tgtEl>
                                        <p:attrNameLst>
                                          <p:attrName>ppt_h</p:attrName>
                                        </p:attrNameLst>
                                      </p:cBhvr>
                                      <p:tavLst>
                                        <p:tav tm="0">
                                          <p:val>
                                            <p:fltVal val="0"/>
                                          </p:val>
                                        </p:tav>
                                        <p:tav tm="100000">
                                          <p:val>
                                            <p:strVal val="#ppt_h"/>
                                          </p:val>
                                        </p:tav>
                                      </p:tavLst>
                                    </p:anim>
                                    <p:animEffect transition="in" filter="fade">
                                      <p:cBhvr>
                                        <p:cTn id="15" dur="500"/>
                                        <p:tgtEl>
                                          <p:spTgt spid="124"/>
                                        </p:tgtEl>
                                      </p:cBhvr>
                                    </p:animEffect>
                                  </p:childTnLst>
                                </p:cTn>
                              </p:par>
                            </p:childTnLst>
                          </p:cTn>
                        </p:par>
                        <p:par>
                          <p:cTn id="16" fill="hold">
                            <p:stCondLst>
                              <p:cond delay="1000"/>
                            </p:stCondLst>
                            <p:childTnLst>
                              <p:par>
                                <p:cTn id="17" presetID="2" presetClass="entr" presetSubtype="4" accel="50000" decel="50000" fill="hold" grpId="0" nodeType="afterEffect">
                                  <p:stCondLst>
                                    <p:cond delay="0"/>
                                  </p:stCondLst>
                                  <p:childTnLst>
                                    <p:set>
                                      <p:cBhvr>
                                        <p:cTn id="18" dur="1" fill="hold">
                                          <p:stCondLst>
                                            <p:cond delay="0"/>
                                          </p:stCondLst>
                                        </p:cTn>
                                        <p:tgtEl>
                                          <p:spTgt spid="123"/>
                                        </p:tgtEl>
                                        <p:attrNameLst>
                                          <p:attrName>style.visibility</p:attrName>
                                        </p:attrNameLst>
                                      </p:cBhvr>
                                      <p:to>
                                        <p:strVal val="visible"/>
                                      </p:to>
                                    </p:set>
                                    <p:anim calcmode="lin" valueType="num">
                                      <p:cBhvr additive="base">
                                        <p:cTn id="19" dur="500" fill="hold"/>
                                        <p:tgtEl>
                                          <p:spTgt spid="123"/>
                                        </p:tgtEl>
                                        <p:attrNameLst>
                                          <p:attrName>ppt_x</p:attrName>
                                        </p:attrNameLst>
                                      </p:cBhvr>
                                      <p:tavLst>
                                        <p:tav tm="0">
                                          <p:val>
                                            <p:strVal val="#ppt_x"/>
                                          </p:val>
                                        </p:tav>
                                        <p:tav tm="100000">
                                          <p:val>
                                            <p:strVal val="#ppt_x"/>
                                          </p:val>
                                        </p:tav>
                                      </p:tavLst>
                                    </p:anim>
                                    <p:anim calcmode="lin" valueType="num">
                                      <p:cBhvr additive="base">
                                        <p:cTn id="20" dur="500" fill="hold"/>
                                        <p:tgtEl>
                                          <p:spTgt spid="123"/>
                                        </p:tgtEl>
                                        <p:attrNameLst>
                                          <p:attrName>ppt_y</p:attrName>
                                        </p:attrNameLst>
                                      </p:cBhvr>
                                      <p:tavLst>
                                        <p:tav tm="0">
                                          <p:val>
                                            <p:strVal val="1+#ppt_h/2"/>
                                          </p:val>
                                        </p:tav>
                                        <p:tav tm="100000">
                                          <p:val>
                                            <p:strVal val="#ppt_y"/>
                                          </p:val>
                                        </p:tav>
                                      </p:tavLst>
                                    </p:anim>
                                  </p:childTnLst>
                                </p:cTn>
                              </p:par>
                            </p:childTnLst>
                          </p:cTn>
                        </p:par>
                        <p:par>
                          <p:cTn id="21" fill="hold">
                            <p:stCondLst>
                              <p:cond delay="1500"/>
                            </p:stCondLst>
                            <p:childTnLst>
                              <p:par>
                                <p:cTn id="22" presetID="2" presetClass="entr" presetSubtype="4" accel="50000" decel="50000" fill="hold" grpId="0" nodeType="afterEffect">
                                  <p:stCondLst>
                                    <p:cond delay="0"/>
                                  </p:stCondLst>
                                  <p:childTnLst>
                                    <p:set>
                                      <p:cBhvr>
                                        <p:cTn id="23" dur="1" fill="hold">
                                          <p:stCondLst>
                                            <p:cond delay="0"/>
                                          </p:stCondLst>
                                        </p:cTn>
                                        <p:tgtEl>
                                          <p:spTgt spid="122"/>
                                        </p:tgtEl>
                                        <p:attrNameLst>
                                          <p:attrName>style.visibility</p:attrName>
                                        </p:attrNameLst>
                                      </p:cBhvr>
                                      <p:to>
                                        <p:strVal val="visible"/>
                                      </p:to>
                                    </p:set>
                                    <p:anim calcmode="lin" valueType="num">
                                      <p:cBhvr additive="base">
                                        <p:cTn id="24" dur="500" fill="hold"/>
                                        <p:tgtEl>
                                          <p:spTgt spid="122"/>
                                        </p:tgtEl>
                                        <p:attrNameLst>
                                          <p:attrName>ppt_x</p:attrName>
                                        </p:attrNameLst>
                                      </p:cBhvr>
                                      <p:tavLst>
                                        <p:tav tm="0">
                                          <p:val>
                                            <p:strVal val="#ppt_x"/>
                                          </p:val>
                                        </p:tav>
                                        <p:tav tm="100000">
                                          <p:val>
                                            <p:strVal val="#ppt_x"/>
                                          </p:val>
                                        </p:tav>
                                      </p:tavLst>
                                    </p:anim>
                                    <p:anim calcmode="lin" valueType="num">
                                      <p:cBhvr additive="base">
                                        <p:cTn id="25" dur="500" fill="hold"/>
                                        <p:tgtEl>
                                          <p:spTgt spid="122"/>
                                        </p:tgtEl>
                                        <p:attrNameLst>
                                          <p:attrName>ppt_y</p:attrName>
                                        </p:attrNameLst>
                                      </p:cBhvr>
                                      <p:tavLst>
                                        <p:tav tm="0">
                                          <p:val>
                                            <p:strVal val="1+#ppt_h/2"/>
                                          </p:val>
                                        </p:tav>
                                        <p:tav tm="100000">
                                          <p:val>
                                            <p:strVal val="#ppt_y"/>
                                          </p:val>
                                        </p:tav>
                                      </p:tavLst>
                                    </p:anim>
                                  </p:childTnLst>
                                </p:cTn>
                              </p:par>
                            </p:childTnLst>
                          </p:cTn>
                        </p:par>
                        <p:par>
                          <p:cTn id="26" fill="hold">
                            <p:stCondLst>
                              <p:cond delay="2000"/>
                            </p:stCondLst>
                            <p:childTnLst>
                              <p:par>
                                <p:cTn id="27" presetID="53" presetClass="entr" presetSubtype="16" fill="hold" nodeType="afterEffect">
                                  <p:stCondLst>
                                    <p:cond delay="0"/>
                                  </p:stCondLst>
                                  <p:childTnLst>
                                    <p:set>
                                      <p:cBhvr>
                                        <p:cTn id="28" dur="1" fill="hold">
                                          <p:stCondLst>
                                            <p:cond delay="0"/>
                                          </p:stCondLst>
                                        </p:cTn>
                                        <p:tgtEl>
                                          <p:spTgt spid="92"/>
                                        </p:tgtEl>
                                        <p:attrNameLst>
                                          <p:attrName>style.visibility</p:attrName>
                                        </p:attrNameLst>
                                      </p:cBhvr>
                                      <p:to>
                                        <p:strVal val="visible"/>
                                      </p:to>
                                    </p:set>
                                    <p:anim calcmode="lin" valueType="num">
                                      <p:cBhvr>
                                        <p:cTn id="29" dur="500" fill="hold"/>
                                        <p:tgtEl>
                                          <p:spTgt spid="92"/>
                                        </p:tgtEl>
                                        <p:attrNameLst>
                                          <p:attrName>ppt_w</p:attrName>
                                        </p:attrNameLst>
                                      </p:cBhvr>
                                      <p:tavLst>
                                        <p:tav tm="0">
                                          <p:val>
                                            <p:fltVal val="0"/>
                                          </p:val>
                                        </p:tav>
                                        <p:tav tm="100000">
                                          <p:val>
                                            <p:strVal val="#ppt_w"/>
                                          </p:val>
                                        </p:tav>
                                      </p:tavLst>
                                    </p:anim>
                                    <p:anim calcmode="lin" valueType="num">
                                      <p:cBhvr>
                                        <p:cTn id="30" dur="500" fill="hold"/>
                                        <p:tgtEl>
                                          <p:spTgt spid="92"/>
                                        </p:tgtEl>
                                        <p:attrNameLst>
                                          <p:attrName>ppt_h</p:attrName>
                                        </p:attrNameLst>
                                      </p:cBhvr>
                                      <p:tavLst>
                                        <p:tav tm="0">
                                          <p:val>
                                            <p:fltVal val="0"/>
                                          </p:val>
                                        </p:tav>
                                        <p:tav tm="100000">
                                          <p:val>
                                            <p:strVal val="#ppt_h"/>
                                          </p:val>
                                        </p:tav>
                                      </p:tavLst>
                                    </p:anim>
                                    <p:animEffect transition="in" filter="fade">
                                      <p:cBhvr>
                                        <p:cTn id="31" dur="500"/>
                                        <p:tgtEl>
                                          <p:spTgt spid="92"/>
                                        </p:tgtEl>
                                      </p:cBhvr>
                                    </p:animEffect>
                                  </p:childTnLst>
                                </p:cTn>
                              </p:par>
                            </p:childTnLst>
                          </p:cTn>
                        </p:par>
                        <p:par>
                          <p:cTn id="32" fill="hold">
                            <p:stCondLst>
                              <p:cond delay="2500"/>
                            </p:stCondLst>
                            <p:childTnLst>
                              <p:par>
                                <p:cTn id="33" presetID="53" presetClass="entr" presetSubtype="16" fill="hold" grpId="0" nodeType="afterEffect">
                                  <p:stCondLst>
                                    <p:cond delay="0"/>
                                  </p:stCondLst>
                                  <p:childTnLst>
                                    <p:set>
                                      <p:cBhvr>
                                        <p:cTn id="34" dur="1" fill="hold">
                                          <p:stCondLst>
                                            <p:cond delay="0"/>
                                          </p:stCondLst>
                                        </p:cTn>
                                        <p:tgtEl>
                                          <p:spTgt spid="127"/>
                                        </p:tgtEl>
                                        <p:attrNameLst>
                                          <p:attrName>style.visibility</p:attrName>
                                        </p:attrNameLst>
                                      </p:cBhvr>
                                      <p:to>
                                        <p:strVal val="visible"/>
                                      </p:to>
                                    </p:set>
                                    <p:anim calcmode="lin" valueType="num">
                                      <p:cBhvr>
                                        <p:cTn id="35" dur="500" fill="hold"/>
                                        <p:tgtEl>
                                          <p:spTgt spid="127"/>
                                        </p:tgtEl>
                                        <p:attrNameLst>
                                          <p:attrName>ppt_w</p:attrName>
                                        </p:attrNameLst>
                                      </p:cBhvr>
                                      <p:tavLst>
                                        <p:tav tm="0">
                                          <p:val>
                                            <p:fltVal val="0"/>
                                          </p:val>
                                        </p:tav>
                                        <p:tav tm="100000">
                                          <p:val>
                                            <p:strVal val="#ppt_w"/>
                                          </p:val>
                                        </p:tav>
                                      </p:tavLst>
                                    </p:anim>
                                    <p:anim calcmode="lin" valueType="num">
                                      <p:cBhvr>
                                        <p:cTn id="36" dur="500" fill="hold"/>
                                        <p:tgtEl>
                                          <p:spTgt spid="127"/>
                                        </p:tgtEl>
                                        <p:attrNameLst>
                                          <p:attrName>ppt_h</p:attrName>
                                        </p:attrNameLst>
                                      </p:cBhvr>
                                      <p:tavLst>
                                        <p:tav tm="0">
                                          <p:val>
                                            <p:fltVal val="0"/>
                                          </p:val>
                                        </p:tav>
                                        <p:tav tm="100000">
                                          <p:val>
                                            <p:strVal val="#ppt_h"/>
                                          </p:val>
                                        </p:tav>
                                      </p:tavLst>
                                    </p:anim>
                                    <p:animEffect transition="in" filter="fade">
                                      <p:cBhvr>
                                        <p:cTn id="37" dur="500"/>
                                        <p:tgtEl>
                                          <p:spTgt spid="127"/>
                                        </p:tgtEl>
                                      </p:cBhvr>
                                    </p:animEffect>
                                  </p:childTnLst>
                                </p:cTn>
                              </p:par>
                            </p:childTnLst>
                          </p:cTn>
                        </p:par>
                        <p:par>
                          <p:cTn id="38" fill="hold">
                            <p:stCondLst>
                              <p:cond delay="3000"/>
                            </p:stCondLst>
                            <p:childTnLst>
                              <p:par>
                                <p:cTn id="39" presetID="2" presetClass="entr" presetSubtype="4" accel="50000" decel="50000" fill="hold" grpId="0" nodeType="afterEffect">
                                  <p:stCondLst>
                                    <p:cond delay="0"/>
                                  </p:stCondLst>
                                  <p:childTnLst>
                                    <p:set>
                                      <p:cBhvr>
                                        <p:cTn id="40" dur="1" fill="hold">
                                          <p:stCondLst>
                                            <p:cond delay="0"/>
                                          </p:stCondLst>
                                        </p:cTn>
                                        <p:tgtEl>
                                          <p:spTgt spid="126"/>
                                        </p:tgtEl>
                                        <p:attrNameLst>
                                          <p:attrName>style.visibility</p:attrName>
                                        </p:attrNameLst>
                                      </p:cBhvr>
                                      <p:to>
                                        <p:strVal val="visible"/>
                                      </p:to>
                                    </p:set>
                                    <p:anim calcmode="lin" valueType="num">
                                      <p:cBhvr additive="base">
                                        <p:cTn id="41" dur="500" fill="hold"/>
                                        <p:tgtEl>
                                          <p:spTgt spid="126"/>
                                        </p:tgtEl>
                                        <p:attrNameLst>
                                          <p:attrName>ppt_x</p:attrName>
                                        </p:attrNameLst>
                                      </p:cBhvr>
                                      <p:tavLst>
                                        <p:tav tm="0">
                                          <p:val>
                                            <p:strVal val="#ppt_x"/>
                                          </p:val>
                                        </p:tav>
                                        <p:tav tm="100000">
                                          <p:val>
                                            <p:strVal val="#ppt_x"/>
                                          </p:val>
                                        </p:tav>
                                      </p:tavLst>
                                    </p:anim>
                                    <p:anim calcmode="lin" valueType="num">
                                      <p:cBhvr additive="base">
                                        <p:cTn id="42" dur="500" fill="hold"/>
                                        <p:tgtEl>
                                          <p:spTgt spid="126"/>
                                        </p:tgtEl>
                                        <p:attrNameLst>
                                          <p:attrName>ppt_y</p:attrName>
                                        </p:attrNameLst>
                                      </p:cBhvr>
                                      <p:tavLst>
                                        <p:tav tm="0">
                                          <p:val>
                                            <p:strVal val="1+#ppt_h/2"/>
                                          </p:val>
                                        </p:tav>
                                        <p:tav tm="100000">
                                          <p:val>
                                            <p:strVal val="#ppt_y"/>
                                          </p:val>
                                        </p:tav>
                                      </p:tavLst>
                                    </p:anim>
                                  </p:childTnLst>
                                </p:cTn>
                              </p:par>
                            </p:childTnLst>
                          </p:cTn>
                        </p:par>
                        <p:par>
                          <p:cTn id="43" fill="hold">
                            <p:stCondLst>
                              <p:cond delay="3500"/>
                            </p:stCondLst>
                            <p:childTnLst>
                              <p:par>
                                <p:cTn id="44" presetID="2" presetClass="entr" presetSubtype="4" accel="50000" decel="50000" fill="hold" grpId="0" nodeType="afterEffect">
                                  <p:stCondLst>
                                    <p:cond delay="0"/>
                                  </p:stCondLst>
                                  <p:childTnLst>
                                    <p:set>
                                      <p:cBhvr>
                                        <p:cTn id="45" dur="1" fill="hold">
                                          <p:stCondLst>
                                            <p:cond delay="0"/>
                                          </p:stCondLst>
                                        </p:cTn>
                                        <p:tgtEl>
                                          <p:spTgt spid="125"/>
                                        </p:tgtEl>
                                        <p:attrNameLst>
                                          <p:attrName>style.visibility</p:attrName>
                                        </p:attrNameLst>
                                      </p:cBhvr>
                                      <p:to>
                                        <p:strVal val="visible"/>
                                      </p:to>
                                    </p:set>
                                    <p:anim calcmode="lin" valueType="num">
                                      <p:cBhvr additive="base">
                                        <p:cTn id="46" dur="500" fill="hold"/>
                                        <p:tgtEl>
                                          <p:spTgt spid="125"/>
                                        </p:tgtEl>
                                        <p:attrNameLst>
                                          <p:attrName>ppt_x</p:attrName>
                                        </p:attrNameLst>
                                      </p:cBhvr>
                                      <p:tavLst>
                                        <p:tav tm="0">
                                          <p:val>
                                            <p:strVal val="#ppt_x"/>
                                          </p:val>
                                        </p:tav>
                                        <p:tav tm="100000">
                                          <p:val>
                                            <p:strVal val="#ppt_x"/>
                                          </p:val>
                                        </p:tav>
                                      </p:tavLst>
                                    </p:anim>
                                    <p:anim calcmode="lin" valueType="num">
                                      <p:cBhvr additive="base">
                                        <p:cTn id="47" dur="500" fill="hold"/>
                                        <p:tgtEl>
                                          <p:spTgt spid="125"/>
                                        </p:tgtEl>
                                        <p:attrNameLst>
                                          <p:attrName>ppt_y</p:attrName>
                                        </p:attrNameLst>
                                      </p:cBhvr>
                                      <p:tavLst>
                                        <p:tav tm="0">
                                          <p:val>
                                            <p:strVal val="1+#ppt_h/2"/>
                                          </p:val>
                                        </p:tav>
                                        <p:tav tm="100000">
                                          <p:val>
                                            <p:strVal val="#ppt_y"/>
                                          </p:val>
                                        </p:tav>
                                      </p:tavLst>
                                    </p:anim>
                                  </p:childTnLst>
                                </p:cTn>
                              </p:par>
                            </p:childTnLst>
                          </p:cTn>
                        </p:par>
                        <p:par>
                          <p:cTn id="48" fill="hold">
                            <p:stCondLst>
                              <p:cond delay="4000"/>
                            </p:stCondLst>
                            <p:childTnLst>
                              <p:par>
                                <p:cTn id="49" presetID="53" presetClass="entr" presetSubtype="16" fill="hold" grpId="0" nodeType="afterEffect">
                                  <p:stCondLst>
                                    <p:cond delay="0"/>
                                  </p:stCondLst>
                                  <p:childTnLst>
                                    <p:set>
                                      <p:cBhvr>
                                        <p:cTn id="50" dur="1" fill="hold">
                                          <p:stCondLst>
                                            <p:cond delay="0"/>
                                          </p:stCondLst>
                                        </p:cTn>
                                        <p:tgtEl>
                                          <p:spTgt spid="96"/>
                                        </p:tgtEl>
                                        <p:attrNameLst>
                                          <p:attrName>style.visibility</p:attrName>
                                        </p:attrNameLst>
                                      </p:cBhvr>
                                      <p:to>
                                        <p:strVal val="visible"/>
                                      </p:to>
                                    </p:set>
                                    <p:anim calcmode="lin" valueType="num">
                                      <p:cBhvr>
                                        <p:cTn id="51" dur="500" fill="hold"/>
                                        <p:tgtEl>
                                          <p:spTgt spid="96"/>
                                        </p:tgtEl>
                                        <p:attrNameLst>
                                          <p:attrName>ppt_w</p:attrName>
                                        </p:attrNameLst>
                                      </p:cBhvr>
                                      <p:tavLst>
                                        <p:tav tm="0">
                                          <p:val>
                                            <p:fltVal val="0"/>
                                          </p:val>
                                        </p:tav>
                                        <p:tav tm="100000">
                                          <p:val>
                                            <p:strVal val="#ppt_w"/>
                                          </p:val>
                                        </p:tav>
                                      </p:tavLst>
                                    </p:anim>
                                    <p:anim calcmode="lin" valueType="num">
                                      <p:cBhvr>
                                        <p:cTn id="52" dur="500" fill="hold"/>
                                        <p:tgtEl>
                                          <p:spTgt spid="96"/>
                                        </p:tgtEl>
                                        <p:attrNameLst>
                                          <p:attrName>ppt_h</p:attrName>
                                        </p:attrNameLst>
                                      </p:cBhvr>
                                      <p:tavLst>
                                        <p:tav tm="0">
                                          <p:val>
                                            <p:fltVal val="0"/>
                                          </p:val>
                                        </p:tav>
                                        <p:tav tm="100000">
                                          <p:val>
                                            <p:strVal val="#ppt_h"/>
                                          </p:val>
                                        </p:tav>
                                      </p:tavLst>
                                    </p:anim>
                                    <p:animEffect transition="in" filter="fade">
                                      <p:cBhvr>
                                        <p:cTn id="53" dur="500"/>
                                        <p:tgtEl>
                                          <p:spTgt spid="96"/>
                                        </p:tgtEl>
                                      </p:cBhvr>
                                    </p:animEffect>
                                  </p:childTnLst>
                                </p:cTn>
                              </p:par>
                            </p:childTnLst>
                          </p:cTn>
                        </p:par>
                        <p:par>
                          <p:cTn id="54" fill="hold">
                            <p:stCondLst>
                              <p:cond delay="4500"/>
                            </p:stCondLst>
                            <p:childTnLst>
                              <p:par>
                                <p:cTn id="55" presetID="53" presetClass="entr" presetSubtype="16" fill="hold" grpId="0" nodeType="afterEffect">
                                  <p:stCondLst>
                                    <p:cond delay="0"/>
                                  </p:stCondLst>
                                  <p:childTnLst>
                                    <p:set>
                                      <p:cBhvr>
                                        <p:cTn id="56" dur="1" fill="hold">
                                          <p:stCondLst>
                                            <p:cond delay="0"/>
                                          </p:stCondLst>
                                        </p:cTn>
                                        <p:tgtEl>
                                          <p:spTgt spid="130"/>
                                        </p:tgtEl>
                                        <p:attrNameLst>
                                          <p:attrName>style.visibility</p:attrName>
                                        </p:attrNameLst>
                                      </p:cBhvr>
                                      <p:to>
                                        <p:strVal val="visible"/>
                                      </p:to>
                                    </p:set>
                                    <p:anim calcmode="lin" valueType="num">
                                      <p:cBhvr>
                                        <p:cTn id="57" dur="500" fill="hold"/>
                                        <p:tgtEl>
                                          <p:spTgt spid="130"/>
                                        </p:tgtEl>
                                        <p:attrNameLst>
                                          <p:attrName>ppt_w</p:attrName>
                                        </p:attrNameLst>
                                      </p:cBhvr>
                                      <p:tavLst>
                                        <p:tav tm="0">
                                          <p:val>
                                            <p:fltVal val="0"/>
                                          </p:val>
                                        </p:tav>
                                        <p:tav tm="100000">
                                          <p:val>
                                            <p:strVal val="#ppt_w"/>
                                          </p:val>
                                        </p:tav>
                                      </p:tavLst>
                                    </p:anim>
                                    <p:anim calcmode="lin" valueType="num">
                                      <p:cBhvr>
                                        <p:cTn id="58" dur="500" fill="hold"/>
                                        <p:tgtEl>
                                          <p:spTgt spid="130"/>
                                        </p:tgtEl>
                                        <p:attrNameLst>
                                          <p:attrName>ppt_h</p:attrName>
                                        </p:attrNameLst>
                                      </p:cBhvr>
                                      <p:tavLst>
                                        <p:tav tm="0">
                                          <p:val>
                                            <p:fltVal val="0"/>
                                          </p:val>
                                        </p:tav>
                                        <p:tav tm="100000">
                                          <p:val>
                                            <p:strVal val="#ppt_h"/>
                                          </p:val>
                                        </p:tav>
                                      </p:tavLst>
                                    </p:anim>
                                    <p:animEffect transition="in" filter="fade">
                                      <p:cBhvr>
                                        <p:cTn id="59" dur="500"/>
                                        <p:tgtEl>
                                          <p:spTgt spid="130"/>
                                        </p:tgtEl>
                                      </p:cBhvr>
                                    </p:animEffect>
                                  </p:childTnLst>
                                </p:cTn>
                              </p:par>
                            </p:childTnLst>
                          </p:cTn>
                        </p:par>
                        <p:par>
                          <p:cTn id="60" fill="hold">
                            <p:stCondLst>
                              <p:cond delay="5000"/>
                            </p:stCondLst>
                            <p:childTnLst>
                              <p:par>
                                <p:cTn id="61" presetID="2" presetClass="entr" presetSubtype="4" accel="50000" decel="50000" fill="hold" grpId="0" nodeType="afterEffect">
                                  <p:stCondLst>
                                    <p:cond delay="0"/>
                                  </p:stCondLst>
                                  <p:childTnLst>
                                    <p:set>
                                      <p:cBhvr>
                                        <p:cTn id="62" dur="1" fill="hold">
                                          <p:stCondLst>
                                            <p:cond delay="0"/>
                                          </p:stCondLst>
                                        </p:cTn>
                                        <p:tgtEl>
                                          <p:spTgt spid="129"/>
                                        </p:tgtEl>
                                        <p:attrNameLst>
                                          <p:attrName>style.visibility</p:attrName>
                                        </p:attrNameLst>
                                      </p:cBhvr>
                                      <p:to>
                                        <p:strVal val="visible"/>
                                      </p:to>
                                    </p:set>
                                    <p:anim calcmode="lin" valueType="num">
                                      <p:cBhvr additive="base">
                                        <p:cTn id="63" dur="500" fill="hold"/>
                                        <p:tgtEl>
                                          <p:spTgt spid="129"/>
                                        </p:tgtEl>
                                        <p:attrNameLst>
                                          <p:attrName>ppt_x</p:attrName>
                                        </p:attrNameLst>
                                      </p:cBhvr>
                                      <p:tavLst>
                                        <p:tav tm="0">
                                          <p:val>
                                            <p:strVal val="#ppt_x"/>
                                          </p:val>
                                        </p:tav>
                                        <p:tav tm="100000">
                                          <p:val>
                                            <p:strVal val="#ppt_x"/>
                                          </p:val>
                                        </p:tav>
                                      </p:tavLst>
                                    </p:anim>
                                    <p:anim calcmode="lin" valueType="num">
                                      <p:cBhvr additive="base">
                                        <p:cTn id="64" dur="500" fill="hold"/>
                                        <p:tgtEl>
                                          <p:spTgt spid="129"/>
                                        </p:tgtEl>
                                        <p:attrNameLst>
                                          <p:attrName>ppt_y</p:attrName>
                                        </p:attrNameLst>
                                      </p:cBhvr>
                                      <p:tavLst>
                                        <p:tav tm="0">
                                          <p:val>
                                            <p:strVal val="1+#ppt_h/2"/>
                                          </p:val>
                                        </p:tav>
                                        <p:tav tm="100000">
                                          <p:val>
                                            <p:strVal val="#ppt_y"/>
                                          </p:val>
                                        </p:tav>
                                      </p:tavLst>
                                    </p:anim>
                                  </p:childTnLst>
                                </p:cTn>
                              </p:par>
                            </p:childTnLst>
                          </p:cTn>
                        </p:par>
                        <p:par>
                          <p:cTn id="65" fill="hold">
                            <p:stCondLst>
                              <p:cond delay="5500"/>
                            </p:stCondLst>
                            <p:childTnLst>
                              <p:par>
                                <p:cTn id="66" presetID="2" presetClass="entr" presetSubtype="4" accel="50000" decel="50000" fill="hold" grpId="0" nodeType="afterEffect">
                                  <p:stCondLst>
                                    <p:cond delay="0"/>
                                  </p:stCondLst>
                                  <p:childTnLst>
                                    <p:set>
                                      <p:cBhvr>
                                        <p:cTn id="67" dur="1" fill="hold">
                                          <p:stCondLst>
                                            <p:cond delay="0"/>
                                          </p:stCondLst>
                                        </p:cTn>
                                        <p:tgtEl>
                                          <p:spTgt spid="128"/>
                                        </p:tgtEl>
                                        <p:attrNameLst>
                                          <p:attrName>style.visibility</p:attrName>
                                        </p:attrNameLst>
                                      </p:cBhvr>
                                      <p:to>
                                        <p:strVal val="visible"/>
                                      </p:to>
                                    </p:set>
                                    <p:anim calcmode="lin" valueType="num">
                                      <p:cBhvr additive="base">
                                        <p:cTn id="68" dur="500" fill="hold"/>
                                        <p:tgtEl>
                                          <p:spTgt spid="128"/>
                                        </p:tgtEl>
                                        <p:attrNameLst>
                                          <p:attrName>ppt_x</p:attrName>
                                        </p:attrNameLst>
                                      </p:cBhvr>
                                      <p:tavLst>
                                        <p:tav tm="0">
                                          <p:val>
                                            <p:strVal val="#ppt_x"/>
                                          </p:val>
                                        </p:tav>
                                        <p:tav tm="100000">
                                          <p:val>
                                            <p:strVal val="#ppt_x"/>
                                          </p:val>
                                        </p:tav>
                                      </p:tavLst>
                                    </p:anim>
                                    <p:anim calcmode="lin" valueType="num">
                                      <p:cBhvr additive="base">
                                        <p:cTn id="69" dur="500" fill="hold"/>
                                        <p:tgtEl>
                                          <p:spTgt spid="128"/>
                                        </p:tgtEl>
                                        <p:attrNameLst>
                                          <p:attrName>ppt_y</p:attrName>
                                        </p:attrNameLst>
                                      </p:cBhvr>
                                      <p:tavLst>
                                        <p:tav tm="0">
                                          <p:val>
                                            <p:strVal val="1+#ppt_h/2"/>
                                          </p:val>
                                        </p:tav>
                                        <p:tav tm="100000">
                                          <p:val>
                                            <p:strVal val="#ppt_y"/>
                                          </p:val>
                                        </p:tav>
                                      </p:tavLst>
                                    </p:anim>
                                  </p:childTnLst>
                                </p:cTn>
                              </p:par>
                            </p:childTnLst>
                          </p:cTn>
                        </p:par>
                        <p:par>
                          <p:cTn id="70" fill="hold">
                            <p:stCondLst>
                              <p:cond delay="6000"/>
                            </p:stCondLst>
                            <p:childTnLst>
                              <p:par>
                                <p:cTn id="71" presetID="53" presetClass="entr" presetSubtype="16" fill="hold" grpId="0" nodeType="afterEffect">
                                  <p:stCondLst>
                                    <p:cond delay="0"/>
                                  </p:stCondLst>
                                  <p:childTnLst>
                                    <p:set>
                                      <p:cBhvr>
                                        <p:cTn id="72" dur="1" fill="hold">
                                          <p:stCondLst>
                                            <p:cond delay="0"/>
                                          </p:stCondLst>
                                        </p:cTn>
                                        <p:tgtEl>
                                          <p:spTgt spid="195"/>
                                        </p:tgtEl>
                                        <p:attrNameLst>
                                          <p:attrName>style.visibility</p:attrName>
                                        </p:attrNameLst>
                                      </p:cBhvr>
                                      <p:to>
                                        <p:strVal val="visible"/>
                                      </p:to>
                                    </p:set>
                                    <p:anim calcmode="lin" valueType="num">
                                      <p:cBhvr>
                                        <p:cTn id="73" dur="500" fill="hold"/>
                                        <p:tgtEl>
                                          <p:spTgt spid="195"/>
                                        </p:tgtEl>
                                        <p:attrNameLst>
                                          <p:attrName>ppt_w</p:attrName>
                                        </p:attrNameLst>
                                      </p:cBhvr>
                                      <p:tavLst>
                                        <p:tav tm="0">
                                          <p:val>
                                            <p:fltVal val="0"/>
                                          </p:val>
                                        </p:tav>
                                        <p:tav tm="100000">
                                          <p:val>
                                            <p:strVal val="#ppt_w"/>
                                          </p:val>
                                        </p:tav>
                                      </p:tavLst>
                                    </p:anim>
                                    <p:anim calcmode="lin" valueType="num">
                                      <p:cBhvr>
                                        <p:cTn id="74" dur="500" fill="hold"/>
                                        <p:tgtEl>
                                          <p:spTgt spid="195"/>
                                        </p:tgtEl>
                                        <p:attrNameLst>
                                          <p:attrName>ppt_h</p:attrName>
                                        </p:attrNameLst>
                                      </p:cBhvr>
                                      <p:tavLst>
                                        <p:tav tm="0">
                                          <p:val>
                                            <p:fltVal val="0"/>
                                          </p:val>
                                        </p:tav>
                                        <p:tav tm="100000">
                                          <p:val>
                                            <p:strVal val="#ppt_h"/>
                                          </p:val>
                                        </p:tav>
                                      </p:tavLst>
                                    </p:anim>
                                    <p:animEffect transition="in" filter="fade">
                                      <p:cBhvr>
                                        <p:cTn id="75" dur="500"/>
                                        <p:tgtEl>
                                          <p:spTgt spid="195"/>
                                        </p:tgtEl>
                                      </p:cBhvr>
                                    </p:animEffect>
                                  </p:childTnLst>
                                </p:cTn>
                              </p:par>
                            </p:childTnLst>
                          </p:cTn>
                        </p:par>
                        <p:par>
                          <p:cTn id="76" fill="hold">
                            <p:stCondLst>
                              <p:cond delay="6500"/>
                            </p:stCondLst>
                            <p:childTnLst>
                              <p:par>
                                <p:cTn id="77" presetID="53" presetClass="entr" presetSubtype="16" fill="hold" grpId="0" nodeType="afterEffect">
                                  <p:stCondLst>
                                    <p:cond delay="0"/>
                                  </p:stCondLst>
                                  <p:childTnLst>
                                    <p:set>
                                      <p:cBhvr>
                                        <p:cTn id="78" dur="1" fill="hold">
                                          <p:stCondLst>
                                            <p:cond delay="0"/>
                                          </p:stCondLst>
                                        </p:cTn>
                                        <p:tgtEl>
                                          <p:spTgt spid="193"/>
                                        </p:tgtEl>
                                        <p:attrNameLst>
                                          <p:attrName>style.visibility</p:attrName>
                                        </p:attrNameLst>
                                      </p:cBhvr>
                                      <p:to>
                                        <p:strVal val="visible"/>
                                      </p:to>
                                    </p:set>
                                    <p:anim calcmode="lin" valueType="num">
                                      <p:cBhvr>
                                        <p:cTn id="79" dur="500" fill="hold"/>
                                        <p:tgtEl>
                                          <p:spTgt spid="193"/>
                                        </p:tgtEl>
                                        <p:attrNameLst>
                                          <p:attrName>ppt_w</p:attrName>
                                        </p:attrNameLst>
                                      </p:cBhvr>
                                      <p:tavLst>
                                        <p:tav tm="0">
                                          <p:val>
                                            <p:fltVal val="0"/>
                                          </p:val>
                                        </p:tav>
                                        <p:tav tm="100000">
                                          <p:val>
                                            <p:strVal val="#ppt_w"/>
                                          </p:val>
                                        </p:tav>
                                      </p:tavLst>
                                    </p:anim>
                                    <p:anim calcmode="lin" valueType="num">
                                      <p:cBhvr>
                                        <p:cTn id="80" dur="500" fill="hold"/>
                                        <p:tgtEl>
                                          <p:spTgt spid="193"/>
                                        </p:tgtEl>
                                        <p:attrNameLst>
                                          <p:attrName>ppt_h</p:attrName>
                                        </p:attrNameLst>
                                      </p:cBhvr>
                                      <p:tavLst>
                                        <p:tav tm="0">
                                          <p:val>
                                            <p:fltVal val="0"/>
                                          </p:val>
                                        </p:tav>
                                        <p:tav tm="100000">
                                          <p:val>
                                            <p:strVal val="#ppt_h"/>
                                          </p:val>
                                        </p:tav>
                                      </p:tavLst>
                                    </p:anim>
                                    <p:animEffect transition="in" filter="fade">
                                      <p:cBhvr>
                                        <p:cTn id="81" dur="500"/>
                                        <p:tgtEl>
                                          <p:spTgt spid="193"/>
                                        </p:tgtEl>
                                      </p:cBhvr>
                                    </p:animEffect>
                                  </p:childTnLst>
                                </p:cTn>
                              </p:par>
                            </p:childTnLst>
                          </p:cTn>
                        </p:par>
                        <p:par>
                          <p:cTn id="82" fill="hold">
                            <p:stCondLst>
                              <p:cond delay="7000"/>
                            </p:stCondLst>
                            <p:childTnLst>
                              <p:par>
                                <p:cTn id="83" presetID="2" presetClass="entr" presetSubtype="1" accel="50000" decel="50000" fill="hold" grpId="0" nodeType="afterEffect">
                                  <p:stCondLst>
                                    <p:cond delay="0"/>
                                  </p:stCondLst>
                                  <p:childTnLst>
                                    <p:set>
                                      <p:cBhvr>
                                        <p:cTn id="84" dur="1" fill="hold">
                                          <p:stCondLst>
                                            <p:cond delay="0"/>
                                          </p:stCondLst>
                                        </p:cTn>
                                        <p:tgtEl>
                                          <p:spTgt spid="192"/>
                                        </p:tgtEl>
                                        <p:attrNameLst>
                                          <p:attrName>style.visibility</p:attrName>
                                        </p:attrNameLst>
                                      </p:cBhvr>
                                      <p:to>
                                        <p:strVal val="visible"/>
                                      </p:to>
                                    </p:set>
                                    <p:anim calcmode="lin" valueType="num">
                                      <p:cBhvr additive="base">
                                        <p:cTn id="85" dur="500" fill="hold"/>
                                        <p:tgtEl>
                                          <p:spTgt spid="192"/>
                                        </p:tgtEl>
                                        <p:attrNameLst>
                                          <p:attrName>ppt_x</p:attrName>
                                        </p:attrNameLst>
                                      </p:cBhvr>
                                      <p:tavLst>
                                        <p:tav tm="0">
                                          <p:val>
                                            <p:strVal val="#ppt_x"/>
                                          </p:val>
                                        </p:tav>
                                        <p:tav tm="100000">
                                          <p:val>
                                            <p:strVal val="#ppt_x"/>
                                          </p:val>
                                        </p:tav>
                                      </p:tavLst>
                                    </p:anim>
                                    <p:anim calcmode="lin" valueType="num">
                                      <p:cBhvr additive="base">
                                        <p:cTn id="86" dur="500" fill="hold"/>
                                        <p:tgtEl>
                                          <p:spTgt spid="192"/>
                                        </p:tgtEl>
                                        <p:attrNameLst>
                                          <p:attrName>ppt_y</p:attrName>
                                        </p:attrNameLst>
                                      </p:cBhvr>
                                      <p:tavLst>
                                        <p:tav tm="0">
                                          <p:val>
                                            <p:strVal val="0-#ppt_h/2"/>
                                          </p:val>
                                        </p:tav>
                                        <p:tav tm="100000">
                                          <p:val>
                                            <p:strVal val="#ppt_y"/>
                                          </p:val>
                                        </p:tav>
                                      </p:tavLst>
                                    </p:anim>
                                  </p:childTnLst>
                                </p:cTn>
                              </p:par>
                            </p:childTnLst>
                          </p:cTn>
                        </p:par>
                        <p:par>
                          <p:cTn id="87" fill="hold">
                            <p:stCondLst>
                              <p:cond delay="7500"/>
                            </p:stCondLst>
                            <p:childTnLst>
                              <p:par>
                                <p:cTn id="88" presetID="53" presetClass="entr" presetSubtype="16" fill="hold" grpId="0" nodeType="afterEffect">
                                  <p:stCondLst>
                                    <p:cond delay="0"/>
                                  </p:stCondLst>
                                  <p:childTnLst>
                                    <p:set>
                                      <p:cBhvr>
                                        <p:cTn id="89" dur="1" fill="hold">
                                          <p:stCondLst>
                                            <p:cond delay="0"/>
                                          </p:stCondLst>
                                        </p:cTn>
                                        <p:tgtEl>
                                          <p:spTgt spid="194"/>
                                        </p:tgtEl>
                                        <p:attrNameLst>
                                          <p:attrName>style.visibility</p:attrName>
                                        </p:attrNameLst>
                                      </p:cBhvr>
                                      <p:to>
                                        <p:strVal val="visible"/>
                                      </p:to>
                                    </p:set>
                                    <p:anim calcmode="lin" valueType="num">
                                      <p:cBhvr>
                                        <p:cTn id="90" dur="500" fill="hold"/>
                                        <p:tgtEl>
                                          <p:spTgt spid="194"/>
                                        </p:tgtEl>
                                        <p:attrNameLst>
                                          <p:attrName>ppt_w</p:attrName>
                                        </p:attrNameLst>
                                      </p:cBhvr>
                                      <p:tavLst>
                                        <p:tav tm="0">
                                          <p:val>
                                            <p:fltVal val="0"/>
                                          </p:val>
                                        </p:tav>
                                        <p:tav tm="100000">
                                          <p:val>
                                            <p:strVal val="#ppt_w"/>
                                          </p:val>
                                        </p:tav>
                                      </p:tavLst>
                                    </p:anim>
                                    <p:anim calcmode="lin" valueType="num">
                                      <p:cBhvr>
                                        <p:cTn id="91" dur="500" fill="hold"/>
                                        <p:tgtEl>
                                          <p:spTgt spid="194"/>
                                        </p:tgtEl>
                                        <p:attrNameLst>
                                          <p:attrName>ppt_h</p:attrName>
                                        </p:attrNameLst>
                                      </p:cBhvr>
                                      <p:tavLst>
                                        <p:tav tm="0">
                                          <p:val>
                                            <p:fltVal val="0"/>
                                          </p:val>
                                        </p:tav>
                                        <p:tav tm="100000">
                                          <p:val>
                                            <p:strVal val="#ppt_h"/>
                                          </p:val>
                                        </p:tav>
                                      </p:tavLst>
                                    </p:anim>
                                    <p:animEffect transition="in" filter="fade">
                                      <p:cBhvr>
                                        <p:cTn id="92" dur="500"/>
                                        <p:tgtEl>
                                          <p:spTgt spid="194"/>
                                        </p:tgtEl>
                                      </p:cBhvr>
                                    </p:animEffect>
                                  </p:childTnLst>
                                </p:cTn>
                              </p:par>
                            </p:childTnLst>
                          </p:cTn>
                        </p:par>
                        <p:par>
                          <p:cTn id="93" fill="hold">
                            <p:stCondLst>
                              <p:cond delay="8000"/>
                            </p:stCondLst>
                            <p:childTnLst>
                              <p:par>
                                <p:cTn id="94" presetID="2" presetClass="entr" presetSubtype="1" accel="50000" decel="50000" fill="hold" grpId="0" nodeType="afterEffect">
                                  <p:stCondLst>
                                    <p:cond delay="0"/>
                                  </p:stCondLst>
                                  <p:childTnLst>
                                    <p:set>
                                      <p:cBhvr>
                                        <p:cTn id="95" dur="1" fill="hold">
                                          <p:stCondLst>
                                            <p:cond delay="0"/>
                                          </p:stCondLst>
                                        </p:cTn>
                                        <p:tgtEl>
                                          <p:spTgt spid="191"/>
                                        </p:tgtEl>
                                        <p:attrNameLst>
                                          <p:attrName>style.visibility</p:attrName>
                                        </p:attrNameLst>
                                      </p:cBhvr>
                                      <p:to>
                                        <p:strVal val="visible"/>
                                      </p:to>
                                    </p:set>
                                    <p:anim calcmode="lin" valueType="num">
                                      <p:cBhvr additive="base">
                                        <p:cTn id="96" dur="500" fill="hold"/>
                                        <p:tgtEl>
                                          <p:spTgt spid="191"/>
                                        </p:tgtEl>
                                        <p:attrNameLst>
                                          <p:attrName>ppt_x</p:attrName>
                                        </p:attrNameLst>
                                      </p:cBhvr>
                                      <p:tavLst>
                                        <p:tav tm="0">
                                          <p:val>
                                            <p:strVal val="#ppt_x"/>
                                          </p:val>
                                        </p:tav>
                                        <p:tav tm="100000">
                                          <p:val>
                                            <p:strVal val="#ppt_x"/>
                                          </p:val>
                                        </p:tav>
                                      </p:tavLst>
                                    </p:anim>
                                    <p:anim calcmode="lin" valueType="num">
                                      <p:cBhvr additive="base">
                                        <p:cTn id="97" dur="500" fill="hold"/>
                                        <p:tgtEl>
                                          <p:spTgt spid="191"/>
                                        </p:tgtEl>
                                        <p:attrNameLst>
                                          <p:attrName>ppt_y</p:attrName>
                                        </p:attrNameLst>
                                      </p:cBhvr>
                                      <p:tavLst>
                                        <p:tav tm="0">
                                          <p:val>
                                            <p:strVal val="0-#ppt_h/2"/>
                                          </p:val>
                                        </p:tav>
                                        <p:tav tm="100000">
                                          <p:val>
                                            <p:strVal val="#ppt_y"/>
                                          </p:val>
                                        </p:tav>
                                      </p:tavLst>
                                    </p:anim>
                                  </p:childTnLst>
                                </p:cTn>
                              </p:par>
                            </p:childTnLst>
                          </p:cTn>
                        </p:par>
                        <p:par>
                          <p:cTn id="98" fill="hold">
                            <p:stCondLst>
                              <p:cond delay="8500"/>
                            </p:stCondLst>
                            <p:childTnLst>
                              <p:par>
                                <p:cTn id="99" presetID="53" presetClass="entr" presetSubtype="16" fill="hold" grpId="0" nodeType="afterEffect">
                                  <p:stCondLst>
                                    <p:cond delay="0"/>
                                  </p:stCondLst>
                                  <p:childTnLst>
                                    <p:set>
                                      <p:cBhvr>
                                        <p:cTn id="100" dur="1" fill="hold">
                                          <p:stCondLst>
                                            <p:cond delay="0"/>
                                          </p:stCondLst>
                                        </p:cTn>
                                        <p:tgtEl>
                                          <p:spTgt spid="66"/>
                                        </p:tgtEl>
                                        <p:attrNameLst>
                                          <p:attrName>style.visibility</p:attrName>
                                        </p:attrNameLst>
                                      </p:cBhvr>
                                      <p:to>
                                        <p:strVal val="visible"/>
                                      </p:to>
                                    </p:set>
                                    <p:anim calcmode="lin" valueType="num">
                                      <p:cBhvr>
                                        <p:cTn id="101" dur="500" fill="hold"/>
                                        <p:tgtEl>
                                          <p:spTgt spid="66"/>
                                        </p:tgtEl>
                                        <p:attrNameLst>
                                          <p:attrName>ppt_w</p:attrName>
                                        </p:attrNameLst>
                                      </p:cBhvr>
                                      <p:tavLst>
                                        <p:tav tm="0">
                                          <p:val>
                                            <p:fltVal val="0"/>
                                          </p:val>
                                        </p:tav>
                                        <p:tav tm="100000">
                                          <p:val>
                                            <p:strVal val="#ppt_w"/>
                                          </p:val>
                                        </p:tav>
                                      </p:tavLst>
                                    </p:anim>
                                    <p:anim calcmode="lin" valueType="num">
                                      <p:cBhvr>
                                        <p:cTn id="102" dur="500" fill="hold"/>
                                        <p:tgtEl>
                                          <p:spTgt spid="66"/>
                                        </p:tgtEl>
                                        <p:attrNameLst>
                                          <p:attrName>ppt_h</p:attrName>
                                        </p:attrNameLst>
                                      </p:cBhvr>
                                      <p:tavLst>
                                        <p:tav tm="0">
                                          <p:val>
                                            <p:fltVal val="0"/>
                                          </p:val>
                                        </p:tav>
                                        <p:tav tm="100000">
                                          <p:val>
                                            <p:strVal val="#ppt_h"/>
                                          </p:val>
                                        </p:tav>
                                      </p:tavLst>
                                    </p:anim>
                                    <p:animEffect transition="in" filter="fade">
                                      <p:cBhvr>
                                        <p:cTn id="103" dur="500"/>
                                        <p:tgtEl>
                                          <p:spTgt spid="66"/>
                                        </p:tgtEl>
                                      </p:cBhvr>
                                    </p:animEffect>
                                  </p:childTnLst>
                                </p:cTn>
                              </p:par>
                            </p:childTnLst>
                          </p:cTn>
                        </p:par>
                        <p:par>
                          <p:cTn id="104" fill="hold">
                            <p:stCondLst>
                              <p:cond delay="9000"/>
                            </p:stCondLst>
                            <p:childTnLst>
                              <p:par>
                                <p:cTn id="105" presetID="2" presetClass="entr" presetSubtype="2" accel="50000" decel="50000" fill="hold" grpId="0" nodeType="afterEffect">
                                  <p:stCondLst>
                                    <p:cond delay="0"/>
                                  </p:stCondLst>
                                  <p:childTnLst>
                                    <p:set>
                                      <p:cBhvr>
                                        <p:cTn id="106" dur="1" fill="hold">
                                          <p:stCondLst>
                                            <p:cond delay="0"/>
                                          </p:stCondLst>
                                        </p:cTn>
                                        <p:tgtEl>
                                          <p:spTgt spid="159"/>
                                        </p:tgtEl>
                                        <p:attrNameLst>
                                          <p:attrName>style.visibility</p:attrName>
                                        </p:attrNameLst>
                                      </p:cBhvr>
                                      <p:to>
                                        <p:strVal val="visible"/>
                                      </p:to>
                                    </p:set>
                                    <p:anim calcmode="lin" valueType="num">
                                      <p:cBhvr additive="base">
                                        <p:cTn id="107" dur="500" fill="hold"/>
                                        <p:tgtEl>
                                          <p:spTgt spid="159"/>
                                        </p:tgtEl>
                                        <p:attrNameLst>
                                          <p:attrName>ppt_x</p:attrName>
                                        </p:attrNameLst>
                                      </p:cBhvr>
                                      <p:tavLst>
                                        <p:tav tm="0">
                                          <p:val>
                                            <p:strVal val="1+#ppt_w/2"/>
                                          </p:val>
                                        </p:tav>
                                        <p:tav tm="100000">
                                          <p:val>
                                            <p:strVal val="#ppt_x"/>
                                          </p:val>
                                        </p:tav>
                                      </p:tavLst>
                                    </p:anim>
                                    <p:anim calcmode="lin" valueType="num">
                                      <p:cBhvr additive="base">
                                        <p:cTn id="108" dur="500" fill="hold"/>
                                        <p:tgtEl>
                                          <p:spTgt spid="159"/>
                                        </p:tgtEl>
                                        <p:attrNameLst>
                                          <p:attrName>ppt_y</p:attrName>
                                        </p:attrNameLst>
                                      </p:cBhvr>
                                      <p:tavLst>
                                        <p:tav tm="0">
                                          <p:val>
                                            <p:strVal val="#ppt_y"/>
                                          </p:val>
                                        </p:tav>
                                        <p:tav tm="100000">
                                          <p:val>
                                            <p:strVal val="#ppt_y"/>
                                          </p:val>
                                        </p:tav>
                                      </p:tavLst>
                                    </p:anim>
                                  </p:childTnLst>
                                </p:cTn>
                              </p:par>
                            </p:childTnLst>
                          </p:cTn>
                        </p:par>
                        <p:par>
                          <p:cTn id="109" fill="hold">
                            <p:stCondLst>
                              <p:cond delay="9500"/>
                            </p:stCondLst>
                            <p:childTnLst>
                              <p:par>
                                <p:cTn id="110" presetID="53" presetClass="entr" presetSubtype="16" fill="hold" grpId="0" nodeType="afterEffect">
                                  <p:stCondLst>
                                    <p:cond delay="0"/>
                                  </p:stCondLst>
                                  <p:childTnLst>
                                    <p:set>
                                      <p:cBhvr>
                                        <p:cTn id="111" dur="1" fill="hold">
                                          <p:stCondLst>
                                            <p:cond delay="0"/>
                                          </p:stCondLst>
                                        </p:cTn>
                                        <p:tgtEl>
                                          <p:spTgt spid="67"/>
                                        </p:tgtEl>
                                        <p:attrNameLst>
                                          <p:attrName>style.visibility</p:attrName>
                                        </p:attrNameLst>
                                      </p:cBhvr>
                                      <p:to>
                                        <p:strVal val="visible"/>
                                      </p:to>
                                    </p:set>
                                    <p:anim calcmode="lin" valueType="num">
                                      <p:cBhvr>
                                        <p:cTn id="112" dur="500" fill="hold"/>
                                        <p:tgtEl>
                                          <p:spTgt spid="67"/>
                                        </p:tgtEl>
                                        <p:attrNameLst>
                                          <p:attrName>ppt_w</p:attrName>
                                        </p:attrNameLst>
                                      </p:cBhvr>
                                      <p:tavLst>
                                        <p:tav tm="0">
                                          <p:val>
                                            <p:fltVal val="0"/>
                                          </p:val>
                                        </p:tav>
                                        <p:tav tm="100000">
                                          <p:val>
                                            <p:strVal val="#ppt_w"/>
                                          </p:val>
                                        </p:tav>
                                      </p:tavLst>
                                    </p:anim>
                                    <p:anim calcmode="lin" valueType="num">
                                      <p:cBhvr>
                                        <p:cTn id="113" dur="500" fill="hold"/>
                                        <p:tgtEl>
                                          <p:spTgt spid="67"/>
                                        </p:tgtEl>
                                        <p:attrNameLst>
                                          <p:attrName>ppt_h</p:attrName>
                                        </p:attrNameLst>
                                      </p:cBhvr>
                                      <p:tavLst>
                                        <p:tav tm="0">
                                          <p:val>
                                            <p:fltVal val="0"/>
                                          </p:val>
                                        </p:tav>
                                        <p:tav tm="100000">
                                          <p:val>
                                            <p:strVal val="#ppt_h"/>
                                          </p:val>
                                        </p:tav>
                                      </p:tavLst>
                                    </p:anim>
                                    <p:animEffect transition="in" filter="fade">
                                      <p:cBhvr>
                                        <p:cTn id="114" dur="500"/>
                                        <p:tgtEl>
                                          <p:spTgt spid="67"/>
                                        </p:tgtEl>
                                      </p:cBhvr>
                                    </p:animEffect>
                                  </p:childTnLst>
                                </p:cTn>
                              </p:par>
                            </p:childTnLst>
                          </p:cTn>
                        </p:par>
                        <p:par>
                          <p:cTn id="115" fill="hold">
                            <p:stCondLst>
                              <p:cond delay="10000"/>
                            </p:stCondLst>
                            <p:childTnLst>
                              <p:par>
                                <p:cTn id="116" presetID="2" presetClass="entr" presetSubtype="2" accel="50000" decel="50000" fill="hold" grpId="0" nodeType="afterEffect">
                                  <p:stCondLst>
                                    <p:cond delay="0"/>
                                  </p:stCondLst>
                                  <p:childTnLst>
                                    <p:set>
                                      <p:cBhvr>
                                        <p:cTn id="117" dur="1" fill="hold">
                                          <p:stCondLst>
                                            <p:cond delay="0"/>
                                          </p:stCondLst>
                                        </p:cTn>
                                        <p:tgtEl>
                                          <p:spTgt spid="185"/>
                                        </p:tgtEl>
                                        <p:attrNameLst>
                                          <p:attrName>style.visibility</p:attrName>
                                        </p:attrNameLst>
                                      </p:cBhvr>
                                      <p:to>
                                        <p:strVal val="visible"/>
                                      </p:to>
                                    </p:set>
                                    <p:anim calcmode="lin" valueType="num">
                                      <p:cBhvr additive="base">
                                        <p:cTn id="118" dur="500" fill="hold"/>
                                        <p:tgtEl>
                                          <p:spTgt spid="185"/>
                                        </p:tgtEl>
                                        <p:attrNameLst>
                                          <p:attrName>ppt_x</p:attrName>
                                        </p:attrNameLst>
                                      </p:cBhvr>
                                      <p:tavLst>
                                        <p:tav tm="0">
                                          <p:val>
                                            <p:strVal val="1+#ppt_w/2"/>
                                          </p:val>
                                        </p:tav>
                                        <p:tav tm="100000">
                                          <p:val>
                                            <p:strVal val="#ppt_x"/>
                                          </p:val>
                                        </p:tav>
                                      </p:tavLst>
                                    </p:anim>
                                    <p:anim calcmode="lin" valueType="num">
                                      <p:cBhvr additive="base">
                                        <p:cTn id="119" dur="500" fill="hold"/>
                                        <p:tgtEl>
                                          <p:spTgt spid="185"/>
                                        </p:tgtEl>
                                        <p:attrNameLst>
                                          <p:attrName>ppt_y</p:attrName>
                                        </p:attrNameLst>
                                      </p:cBhvr>
                                      <p:tavLst>
                                        <p:tav tm="0">
                                          <p:val>
                                            <p:strVal val="#ppt_y"/>
                                          </p:val>
                                        </p:tav>
                                        <p:tav tm="100000">
                                          <p:val>
                                            <p:strVal val="#ppt_y"/>
                                          </p:val>
                                        </p:tav>
                                      </p:tavLst>
                                    </p:anim>
                                  </p:childTnLst>
                                </p:cTn>
                              </p:par>
                            </p:childTnLst>
                          </p:cTn>
                        </p:par>
                        <p:par>
                          <p:cTn id="120" fill="hold">
                            <p:stCondLst>
                              <p:cond delay="10500"/>
                            </p:stCondLst>
                            <p:childTnLst>
                              <p:par>
                                <p:cTn id="121" presetID="53" presetClass="entr" presetSubtype="16" fill="hold" grpId="0" nodeType="afterEffect">
                                  <p:stCondLst>
                                    <p:cond delay="0"/>
                                  </p:stCondLst>
                                  <p:childTnLst>
                                    <p:set>
                                      <p:cBhvr>
                                        <p:cTn id="122" dur="1" fill="hold">
                                          <p:stCondLst>
                                            <p:cond delay="0"/>
                                          </p:stCondLst>
                                        </p:cTn>
                                        <p:tgtEl>
                                          <p:spTgt spid="68"/>
                                        </p:tgtEl>
                                        <p:attrNameLst>
                                          <p:attrName>style.visibility</p:attrName>
                                        </p:attrNameLst>
                                      </p:cBhvr>
                                      <p:to>
                                        <p:strVal val="visible"/>
                                      </p:to>
                                    </p:set>
                                    <p:anim calcmode="lin" valueType="num">
                                      <p:cBhvr>
                                        <p:cTn id="123" dur="500" fill="hold"/>
                                        <p:tgtEl>
                                          <p:spTgt spid="68"/>
                                        </p:tgtEl>
                                        <p:attrNameLst>
                                          <p:attrName>ppt_w</p:attrName>
                                        </p:attrNameLst>
                                      </p:cBhvr>
                                      <p:tavLst>
                                        <p:tav tm="0">
                                          <p:val>
                                            <p:fltVal val="0"/>
                                          </p:val>
                                        </p:tav>
                                        <p:tav tm="100000">
                                          <p:val>
                                            <p:strVal val="#ppt_w"/>
                                          </p:val>
                                        </p:tav>
                                      </p:tavLst>
                                    </p:anim>
                                    <p:anim calcmode="lin" valueType="num">
                                      <p:cBhvr>
                                        <p:cTn id="124" dur="500" fill="hold"/>
                                        <p:tgtEl>
                                          <p:spTgt spid="68"/>
                                        </p:tgtEl>
                                        <p:attrNameLst>
                                          <p:attrName>ppt_h</p:attrName>
                                        </p:attrNameLst>
                                      </p:cBhvr>
                                      <p:tavLst>
                                        <p:tav tm="0">
                                          <p:val>
                                            <p:fltVal val="0"/>
                                          </p:val>
                                        </p:tav>
                                        <p:tav tm="100000">
                                          <p:val>
                                            <p:strVal val="#ppt_h"/>
                                          </p:val>
                                        </p:tav>
                                      </p:tavLst>
                                    </p:anim>
                                    <p:animEffect transition="in" filter="fade">
                                      <p:cBhvr>
                                        <p:cTn id="125" dur="500"/>
                                        <p:tgtEl>
                                          <p:spTgt spid="68"/>
                                        </p:tgtEl>
                                      </p:cBhvr>
                                    </p:animEffect>
                                  </p:childTnLst>
                                </p:cTn>
                              </p:par>
                            </p:childTnLst>
                          </p:cTn>
                        </p:par>
                        <p:par>
                          <p:cTn id="126" fill="hold">
                            <p:stCondLst>
                              <p:cond delay="11000"/>
                            </p:stCondLst>
                            <p:childTnLst>
                              <p:par>
                                <p:cTn id="127" presetID="2" presetClass="entr" presetSubtype="2" accel="50000" decel="50000" fill="hold" grpId="0" nodeType="afterEffect">
                                  <p:stCondLst>
                                    <p:cond delay="0"/>
                                  </p:stCondLst>
                                  <p:childTnLst>
                                    <p:set>
                                      <p:cBhvr>
                                        <p:cTn id="128" dur="1" fill="hold">
                                          <p:stCondLst>
                                            <p:cond delay="0"/>
                                          </p:stCondLst>
                                        </p:cTn>
                                        <p:tgtEl>
                                          <p:spTgt spid="187"/>
                                        </p:tgtEl>
                                        <p:attrNameLst>
                                          <p:attrName>style.visibility</p:attrName>
                                        </p:attrNameLst>
                                      </p:cBhvr>
                                      <p:to>
                                        <p:strVal val="visible"/>
                                      </p:to>
                                    </p:set>
                                    <p:anim calcmode="lin" valueType="num">
                                      <p:cBhvr additive="base">
                                        <p:cTn id="129" dur="500" fill="hold"/>
                                        <p:tgtEl>
                                          <p:spTgt spid="187"/>
                                        </p:tgtEl>
                                        <p:attrNameLst>
                                          <p:attrName>ppt_x</p:attrName>
                                        </p:attrNameLst>
                                      </p:cBhvr>
                                      <p:tavLst>
                                        <p:tav tm="0">
                                          <p:val>
                                            <p:strVal val="1+#ppt_w/2"/>
                                          </p:val>
                                        </p:tav>
                                        <p:tav tm="100000">
                                          <p:val>
                                            <p:strVal val="#ppt_x"/>
                                          </p:val>
                                        </p:tav>
                                      </p:tavLst>
                                    </p:anim>
                                    <p:anim calcmode="lin" valueType="num">
                                      <p:cBhvr additive="base">
                                        <p:cTn id="130" dur="500" fill="hold"/>
                                        <p:tgtEl>
                                          <p:spTgt spid="18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9" grpId="0"/>
      <p:bldP spid="122" grpId="0"/>
      <p:bldP spid="123" grpId="0"/>
      <p:bldP spid="124" grpId="0"/>
      <p:bldP spid="125" grpId="0"/>
      <p:bldP spid="126" grpId="0"/>
      <p:bldP spid="127" grpId="0"/>
      <p:bldP spid="128" grpId="0"/>
      <p:bldP spid="129" grpId="0"/>
      <p:bldP spid="130" grpId="0"/>
      <p:bldGraphic spid="184" grpId="0">
        <p:bldSub>
          <a:bldChart bld="series"/>
        </p:bldSub>
      </p:bldGraphic>
      <p:bldP spid="185" grpId="0"/>
      <p:bldP spid="187" grpId="0"/>
      <p:bldP spid="191" grpId="0" bldLvl="0" animBg="1"/>
      <p:bldP spid="192" grpId="0" bldLvl="0" animBg="1"/>
      <p:bldP spid="193" grpId="0" bldLvl="0" animBg="1"/>
      <p:bldP spid="194" grpId="0" bldLvl="0" animBg="1"/>
      <p:bldP spid="195" grpId="0" bldLvl="0" animBg="1"/>
      <p:bldP spid="96" grpId="0" bldLvl="0" animBg="1"/>
      <p:bldP spid="66" grpId="0" bldLvl="0" animBg="1"/>
      <p:bldP spid="67" grpId="0" bldLvl="0" animBg="1"/>
      <p:bldP spid="68" grpId="0" bldLvl="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9" name="Text Placeholder 3"/>
          <p:cNvSpPr txBox="1"/>
          <p:nvPr/>
        </p:nvSpPr>
        <p:spPr>
          <a:xfrm>
            <a:off x="5801488" y="3262577"/>
            <a:ext cx="2803002" cy="307777"/>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a:r>
              <a:rPr lang="en-US" sz="1000" dirty="0">
                <a:solidFill>
                  <a:schemeClr val="bg1">
                    <a:lumMod val="50000"/>
                  </a:schemeClr>
                </a:solidFill>
                <a:latin typeface="思源黑体 CN Regular" panose="020B0500000000000000" pitchFamily="34" charset="-122"/>
                <a:ea typeface="思源黑体 CN Regular" panose="020B0500000000000000" pitchFamily="34" charset="-122"/>
                <a:sym typeface="思源黑体 CN Regular" panose="020B0500000000000000" pitchFamily="34" charset="-122"/>
              </a:rPr>
              <a:t>There are many variations of the  new passages of lorem but the majority</a:t>
            </a:r>
          </a:p>
        </p:txBody>
      </p:sp>
      <p:grpSp>
        <p:nvGrpSpPr>
          <p:cNvPr id="189" name="Group 188"/>
          <p:cNvGrpSpPr/>
          <p:nvPr/>
        </p:nvGrpSpPr>
        <p:grpSpPr>
          <a:xfrm>
            <a:off x="915499" y="1265839"/>
            <a:ext cx="762000" cy="1276065"/>
            <a:chOff x="915499" y="1265839"/>
            <a:chExt cx="762000" cy="1276065"/>
          </a:xfrm>
          <a:solidFill>
            <a:schemeClr val="accent1"/>
          </a:solidFill>
        </p:grpSpPr>
        <p:grpSp>
          <p:nvGrpSpPr>
            <p:cNvPr id="74" name="Group 252"/>
            <p:cNvGrpSpPr/>
            <p:nvPr/>
          </p:nvGrpSpPr>
          <p:grpSpPr>
            <a:xfrm>
              <a:off x="915499" y="1691004"/>
              <a:ext cx="762000" cy="850900"/>
              <a:chOff x="1936750" y="1560514"/>
              <a:chExt cx="381000" cy="425450"/>
            </a:xfrm>
            <a:grpFill/>
          </p:grpSpPr>
          <p:sp>
            <p:nvSpPr>
              <p:cNvPr id="79" name="Rectangle 122"/>
              <p:cNvSpPr>
                <a:spLocks noChangeArrowheads="1"/>
              </p:cNvSpPr>
              <p:nvPr/>
            </p:nvSpPr>
            <p:spPr bwMode="auto">
              <a:xfrm>
                <a:off x="2062163" y="1560514"/>
                <a:ext cx="127000" cy="93663"/>
              </a:xfrm>
              <a:prstGeom prst="rect">
                <a:avLst/>
              </a:prstGeom>
              <a:grpFill/>
              <a:ln w="9525">
                <a:noFill/>
                <a:miter lim="800000"/>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80" name="Rectangle 123"/>
              <p:cNvSpPr>
                <a:spLocks noChangeArrowheads="1"/>
              </p:cNvSpPr>
              <p:nvPr/>
            </p:nvSpPr>
            <p:spPr bwMode="auto">
              <a:xfrm>
                <a:off x="2116138" y="1646239"/>
                <a:ext cx="17463" cy="315913"/>
              </a:xfrm>
              <a:prstGeom prst="rect">
                <a:avLst/>
              </a:prstGeom>
              <a:grpFill/>
              <a:ln w="9525">
                <a:noFill/>
                <a:miter lim="800000"/>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81" name="Rectangle 124"/>
              <p:cNvSpPr>
                <a:spLocks noChangeArrowheads="1"/>
              </p:cNvSpPr>
              <p:nvPr/>
            </p:nvSpPr>
            <p:spPr bwMode="auto">
              <a:xfrm>
                <a:off x="1936750" y="1954214"/>
                <a:ext cx="381000" cy="31750"/>
              </a:xfrm>
              <a:prstGeom prst="rect">
                <a:avLst/>
              </a:prstGeom>
              <a:grpFill/>
              <a:ln w="9525">
                <a:noFill/>
                <a:miter lim="800000"/>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82" name="Freeform 125"/>
              <p:cNvSpPr/>
              <p:nvPr/>
            </p:nvSpPr>
            <p:spPr bwMode="auto">
              <a:xfrm>
                <a:off x="1990725" y="1652589"/>
                <a:ext cx="103188" cy="312738"/>
              </a:xfrm>
              <a:custGeom>
                <a:avLst/>
                <a:gdLst/>
                <a:ahLst/>
                <a:cxnLst>
                  <a:cxn ang="0">
                    <a:pos x="43" y="1"/>
                  </a:cxn>
                  <a:cxn ang="0">
                    <a:pos x="8" y="188"/>
                  </a:cxn>
                  <a:cxn ang="0">
                    <a:pos x="24" y="188"/>
                  </a:cxn>
                  <a:cxn ang="0">
                    <a:pos x="62" y="0"/>
                  </a:cxn>
                </a:cxnLst>
                <a:rect l="0" t="0" r="r" b="b"/>
                <a:pathLst>
                  <a:path w="62" h="188">
                    <a:moveTo>
                      <a:pt x="43" y="1"/>
                    </a:moveTo>
                    <a:cubicBezTo>
                      <a:pt x="43" y="1"/>
                      <a:pt x="0" y="105"/>
                      <a:pt x="8" y="188"/>
                    </a:cubicBezTo>
                    <a:cubicBezTo>
                      <a:pt x="24" y="188"/>
                      <a:pt x="24" y="188"/>
                      <a:pt x="24" y="188"/>
                    </a:cubicBezTo>
                    <a:cubicBezTo>
                      <a:pt x="24" y="188"/>
                      <a:pt x="10" y="100"/>
                      <a:pt x="62" y="0"/>
                    </a:cubicBezTo>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83" name="Freeform 126"/>
              <p:cNvSpPr/>
              <p:nvPr/>
            </p:nvSpPr>
            <p:spPr bwMode="auto">
              <a:xfrm>
                <a:off x="2155825" y="1647826"/>
                <a:ext cx="103188" cy="311150"/>
              </a:xfrm>
              <a:custGeom>
                <a:avLst/>
                <a:gdLst/>
                <a:ahLst/>
                <a:cxnLst>
                  <a:cxn ang="0">
                    <a:pos x="19" y="0"/>
                  </a:cxn>
                  <a:cxn ang="0">
                    <a:pos x="56" y="187"/>
                  </a:cxn>
                  <a:cxn ang="0">
                    <a:pos x="40" y="187"/>
                  </a:cxn>
                  <a:cxn ang="0">
                    <a:pos x="0" y="0"/>
                  </a:cxn>
                </a:cxnLst>
                <a:rect l="0" t="0" r="r" b="b"/>
                <a:pathLst>
                  <a:path w="62" h="187">
                    <a:moveTo>
                      <a:pt x="19" y="0"/>
                    </a:moveTo>
                    <a:cubicBezTo>
                      <a:pt x="19" y="0"/>
                      <a:pt x="62" y="104"/>
                      <a:pt x="56" y="187"/>
                    </a:cubicBezTo>
                    <a:cubicBezTo>
                      <a:pt x="40" y="187"/>
                      <a:pt x="40" y="187"/>
                      <a:pt x="40" y="187"/>
                    </a:cubicBezTo>
                    <a:cubicBezTo>
                      <a:pt x="40" y="187"/>
                      <a:pt x="52" y="99"/>
                      <a:pt x="0" y="0"/>
                    </a:cubicBezTo>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84" name="Freeform 127"/>
              <p:cNvSpPr/>
              <p:nvPr/>
            </p:nvSpPr>
            <p:spPr bwMode="auto">
              <a:xfrm>
                <a:off x="2012950" y="1765301"/>
                <a:ext cx="204788" cy="198438"/>
              </a:xfrm>
              <a:custGeom>
                <a:avLst/>
                <a:gdLst/>
                <a:ahLst/>
                <a:cxnLst>
                  <a:cxn ang="0">
                    <a:pos x="17" y="125"/>
                  </a:cxn>
                  <a:cxn ang="0">
                    <a:pos x="129" y="15"/>
                  </a:cxn>
                  <a:cxn ang="0">
                    <a:pos x="122" y="0"/>
                  </a:cxn>
                  <a:cxn ang="0">
                    <a:pos x="0" y="121"/>
                  </a:cxn>
                  <a:cxn ang="0">
                    <a:pos x="17" y="125"/>
                  </a:cxn>
                </a:cxnLst>
                <a:rect l="0" t="0" r="r" b="b"/>
                <a:pathLst>
                  <a:path w="129" h="125">
                    <a:moveTo>
                      <a:pt x="17" y="125"/>
                    </a:moveTo>
                    <a:lnTo>
                      <a:pt x="129" y="15"/>
                    </a:lnTo>
                    <a:lnTo>
                      <a:pt x="122" y="0"/>
                    </a:lnTo>
                    <a:lnTo>
                      <a:pt x="0" y="121"/>
                    </a:lnTo>
                    <a:lnTo>
                      <a:pt x="17" y="125"/>
                    </a:lnTo>
                    <a:close/>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85" name="Freeform 128"/>
              <p:cNvSpPr/>
              <p:nvPr/>
            </p:nvSpPr>
            <p:spPr bwMode="auto">
              <a:xfrm>
                <a:off x="2012950" y="1765301"/>
                <a:ext cx="204788" cy="198438"/>
              </a:xfrm>
              <a:custGeom>
                <a:avLst/>
                <a:gdLst/>
                <a:ahLst/>
                <a:cxnLst>
                  <a:cxn ang="0">
                    <a:pos x="17" y="125"/>
                  </a:cxn>
                  <a:cxn ang="0">
                    <a:pos x="129" y="15"/>
                  </a:cxn>
                  <a:cxn ang="0">
                    <a:pos x="122" y="0"/>
                  </a:cxn>
                  <a:cxn ang="0">
                    <a:pos x="0" y="121"/>
                  </a:cxn>
                </a:cxnLst>
                <a:rect l="0" t="0" r="r" b="b"/>
                <a:pathLst>
                  <a:path w="129" h="125">
                    <a:moveTo>
                      <a:pt x="17" y="125"/>
                    </a:moveTo>
                    <a:lnTo>
                      <a:pt x="129" y="15"/>
                    </a:lnTo>
                    <a:lnTo>
                      <a:pt x="122" y="0"/>
                    </a:lnTo>
                    <a:lnTo>
                      <a:pt x="0" y="121"/>
                    </a:lnTo>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86" name="Freeform 129"/>
              <p:cNvSpPr/>
              <p:nvPr/>
            </p:nvSpPr>
            <p:spPr bwMode="auto">
              <a:xfrm>
                <a:off x="2024063" y="1773239"/>
                <a:ext cx="209550" cy="190500"/>
              </a:xfrm>
              <a:custGeom>
                <a:avLst/>
                <a:gdLst/>
                <a:ahLst/>
                <a:cxnLst>
                  <a:cxn ang="0">
                    <a:pos x="132" y="101"/>
                  </a:cxn>
                  <a:cxn ang="0">
                    <a:pos x="15" y="0"/>
                  </a:cxn>
                  <a:cxn ang="0">
                    <a:pos x="0" y="7"/>
                  </a:cxn>
                  <a:cxn ang="0">
                    <a:pos x="130" y="120"/>
                  </a:cxn>
                  <a:cxn ang="0">
                    <a:pos x="132" y="101"/>
                  </a:cxn>
                </a:cxnLst>
                <a:rect l="0" t="0" r="r" b="b"/>
                <a:pathLst>
                  <a:path w="132" h="120">
                    <a:moveTo>
                      <a:pt x="132" y="101"/>
                    </a:moveTo>
                    <a:lnTo>
                      <a:pt x="15" y="0"/>
                    </a:lnTo>
                    <a:lnTo>
                      <a:pt x="0" y="7"/>
                    </a:lnTo>
                    <a:lnTo>
                      <a:pt x="130" y="120"/>
                    </a:lnTo>
                    <a:lnTo>
                      <a:pt x="132" y="101"/>
                    </a:lnTo>
                    <a:close/>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87" name="Freeform 130"/>
              <p:cNvSpPr/>
              <p:nvPr/>
            </p:nvSpPr>
            <p:spPr bwMode="auto">
              <a:xfrm>
                <a:off x="2024063" y="1773239"/>
                <a:ext cx="209550" cy="190500"/>
              </a:xfrm>
              <a:custGeom>
                <a:avLst/>
                <a:gdLst/>
                <a:ahLst/>
                <a:cxnLst>
                  <a:cxn ang="0">
                    <a:pos x="132" y="101"/>
                  </a:cxn>
                  <a:cxn ang="0">
                    <a:pos x="15" y="0"/>
                  </a:cxn>
                  <a:cxn ang="0">
                    <a:pos x="0" y="7"/>
                  </a:cxn>
                  <a:cxn ang="0">
                    <a:pos x="130" y="120"/>
                  </a:cxn>
                </a:cxnLst>
                <a:rect l="0" t="0" r="r" b="b"/>
                <a:pathLst>
                  <a:path w="132" h="120">
                    <a:moveTo>
                      <a:pt x="132" y="101"/>
                    </a:moveTo>
                    <a:lnTo>
                      <a:pt x="15" y="0"/>
                    </a:lnTo>
                    <a:lnTo>
                      <a:pt x="0" y="7"/>
                    </a:lnTo>
                    <a:lnTo>
                      <a:pt x="130" y="120"/>
                    </a:lnTo>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88" name="Freeform 131"/>
              <p:cNvSpPr/>
              <p:nvPr/>
            </p:nvSpPr>
            <p:spPr bwMode="auto">
              <a:xfrm>
                <a:off x="2038350" y="1660526"/>
                <a:ext cx="150813" cy="130175"/>
              </a:xfrm>
              <a:custGeom>
                <a:avLst/>
                <a:gdLst/>
                <a:ahLst/>
                <a:cxnLst>
                  <a:cxn ang="0">
                    <a:pos x="14" y="82"/>
                  </a:cxn>
                  <a:cxn ang="0">
                    <a:pos x="95" y="10"/>
                  </a:cxn>
                  <a:cxn ang="0">
                    <a:pos x="91" y="0"/>
                  </a:cxn>
                  <a:cxn ang="0">
                    <a:pos x="0" y="79"/>
                  </a:cxn>
                  <a:cxn ang="0">
                    <a:pos x="14" y="82"/>
                  </a:cxn>
                </a:cxnLst>
                <a:rect l="0" t="0" r="r" b="b"/>
                <a:pathLst>
                  <a:path w="95" h="82">
                    <a:moveTo>
                      <a:pt x="14" y="82"/>
                    </a:moveTo>
                    <a:lnTo>
                      <a:pt x="95" y="10"/>
                    </a:lnTo>
                    <a:lnTo>
                      <a:pt x="91" y="0"/>
                    </a:lnTo>
                    <a:lnTo>
                      <a:pt x="0" y="79"/>
                    </a:lnTo>
                    <a:lnTo>
                      <a:pt x="14" y="82"/>
                    </a:lnTo>
                    <a:close/>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89" name="Freeform 132"/>
              <p:cNvSpPr/>
              <p:nvPr/>
            </p:nvSpPr>
            <p:spPr bwMode="auto">
              <a:xfrm>
                <a:off x="2038350" y="1660526"/>
                <a:ext cx="150813" cy="130175"/>
              </a:xfrm>
              <a:custGeom>
                <a:avLst/>
                <a:gdLst/>
                <a:ahLst/>
                <a:cxnLst>
                  <a:cxn ang="0">
                    <a:pos x="14" y="82"/>
                  </a:cxn>
                  <a:cxn ang="0">
                    <a:pos x="95" y="10"/>
                  </a:cxn>
                  <a:cxn ang="0">
                    <a:pos x="91" y="0"/>
                  </a:cxn>
                  <a:cxn ang="0">
                    <a:pos x="0" y="79"/>
                  </a:cxn>
                </a:cxnLst>
                <a:rect l="0" t="0" r="r" b="b"/>
                <a:pathLst>
                  <a:path w="95" h="82">
                    <a:moveTo>
                      <a:pt x="14" y="82"/>
                    </a:moveTo>
                    <a:lnTo>
                      <a:pt x="95" y="10"/>
                    </a:lnTo>
                    <a:lnTo>
                      <a:pt x="91" y="0"/>
                    </a:lnTo>
                    <a:lnTo>
                      <a:pt x="0" y="79"/>
                    </a:lnTo>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90" name="Freeform 133"/>
              <p:cNvSpPr/>
              <p:nvPr/>
            </p:nvSpPr>
            <p:spPr bwMode="auto">
              <a:xfrm>
                <a:off x="2058988" y="1668464"/>
                <a:ext cx="147638" cy="122238"/>
              </a:xfrm>
              <a:custGeom>
                <a:avLst/>
                <a:gdLst/>
                <a:ahLst/>
                <a:cxnLst>
                  <a:cxn ang="0">
                    <a:pos x="93" y="65"/>
                  </a:cxn>
                  <a:cxn ang="0">
                    <a:pos x="9" y="0"/>
                  </a:cxn>
                  <a:cxn ang="0">
                    <a:pos x="0" y="5"/>
                  </a:cxn>
                  <a:cxn ang="0">
                    <a:pos x="91" y="77"/>
                  </a:cxn>
                  <a:cxn ang="0">
                    <a:pos x="93" y="65"/>
                  </a:cxn>
                </a:cxnLst>
                <a:rect l="0" t="0" r="r" b="b"/>
                <a:pathLst>
                  <a:path w="93" h="77">
                    <a:moveTo>
                      <a:pt x="93" y="65"/>
                    </a:moveTo>
                    <a:lnTo>
                      <a:pt x="9" y="0"/>
                    </a:lnTo>
                    <a:lnTo>
                      <a:pt x="0" y="5"/>
                    </a:lnTo>
                    <a:lnTo>
                      <a:pt x="91" y="77"/>
                    </a:lnTo>
                    <a:lnTo>
                      <a:pt x="93" y="65"/>
                    </a:lnTo>
                    <a:close/>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91" name="Freeform 134"/>
              <p:cNvSpPr/>
              <p:nvPr/>
            </p:nvSpPr>
            <p:spPr bwMode="auto">
              <a:xfrm>
                <a:off x="2058988" y="1668464"/>
                <a:ext cx="147638" cy="122238"/>
              </a:xfrm>
              <a:custGeom>
                <a:avLst/>
                <a:gdLst/>
                <a:ahLst/>
                <a:cxnLst>
                  <a:cxn ang="0">
                    <a:pos x="93" y="65"/>
                  </a:cxn>
                  <a:cxn ang="0">
                    <a:pos x="9" y="0"/>
                  </a:cxn>
                  <a:cxn ang="0">
                    <a:pos x="0" y="5"/>
                  </a:cxn>
                  <a:cxn ang="0">
                    <a:pos x="91" y="77"/>
                  </a:cxn>
                </a:cxnLst>
                <a:rect l="0" t="0" r="r" b="b"/>
                <a:pathLst>
                  <a:path w="93" h="77">
                    <a:moveTo>
                      <a:pt x="93" y="65"/>
                    </a:moveTo>
                    <a:lnTo>
                      <a:pt x="9" y="0"/>
                    </a:lnTo>
                    <a:lnTo>
                      <a:pt x="0" y="5"/>
                    </a:lnTo>
                    <a:lnTo>
                      <a:pt x="91" y="77"/>
                    </a:lnTo>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grpSp>
        <p:grpSp>
          <p:nvGrpSpPr>
            <p:cNvPr id="75" name="Group 257"/>
            <p:cNvGrpSpPr/>
            <p:nvPr/>
          </p:nvGrpSpPr>
          <p:grpSpPr>
            <a:xfrm>
              <a:off x="942289" y="1265839"/>
              <a:ext cx="676210" cy="417361"/>
              <a:chOff x="1614646" y="682233"/>
              <a:chExt cx="865795" cy="537413"/>
            </a:xfrm>
            <a:grpFill/>
          </p:grpSpPr>
          <p:sp>
            <p:nvSpPr>
              <p:cNvPr id="76" name="Freeform 6"/>
              <p:cNvSpPr>
                <a:spLocks noEditPoints="1"/>
              </p:cNvSpPr>
              <p:nvPr/>
            </p:nvSpPr>
            <p:spPr bwMode="auto">
              <a:xfrm rot="15791816">
                <a:off x="2180189" y="913934"/>
                <a:ext cx="244702" cy="355803"/>
              </a:xfrm>
              <a:custGeom>
                <a:avLst/>
                <a:gdLst/>
                <a:ahLst/>
                <a:cxnLst>
                  <a:cxn ang="0">
                    <a:pos x="164" y="29"/>
                  </a:cxn>
                  <a:cxn ang="0">
                    <a:pos x="136" y="6"/>
                  </a:cxn>
                  <a:cxn ang="0">
                    <a:pos x="115" y="20"/>
                  </a:cxn>
                  <a:cxn ang="0">
                    <a:pos x="101" y="93"/>
                  </a:cxn>
                  <a:cxn ang="0">
                    <a:pos x="60" y="323"/>
                  </a:cxn>
                  <a:cxn ang="0">
                    <a:pos x="209" y="345"/>
                  </a:cxn>
                  <a:cxn ang="0">
                    <a:pos x="253" y="217"/>
                  </a:cxn>
                  <a:cxn ang="0">
                    <a:pos x="164" y="29"/>
                  </a:cxn>
                  <a:cxn ang="0">
                    <a:pos x="164" y="29"/>
                  </a:cxn>
                  <a:cxn ang="0">
                    <a:pos x="164" y="29"/>
                  </a:cxn>
                </a:cxnLst>
                <a:rect l="0" t="0" r="r" b="b"/>
                <a:pathLst>
                  <a:path w="259" h="378">
                    <a:moveTo>
                      <a:pt x="164" y="29"/>
                    </a:moveTo>
                    <a:cubicBezTo>
                      <a:pt x="155" y="20"/>
                      <a:pt x="146" y="13"/>
                      <a:pt x="136" y="6"/>
                    </a:cubicBezTo>
                    <a:cubicBezTo>
                      <a:pt x="126" y="0"/>
                      <a:pt x="113" y="8"/>
                      <a:pt x="115" y="20"/>
                    </a:cubicBezTo>
                    <a:cubicBezTo>
                      <a:pt x="118" y="45"/>
                      <a:pt x="112" y="69"/>
                      <a:pt x="101" y="93"/>
                    </a:cubicBezTo>
                    <a:cubicBezTo>
                      <a:pt x="67" y="162"/>
                      <a:pt x="0" y="248"/>
                      <a:pt x="60" y="323"/>
                    </a:cubicBezTo>
                    <a:cubicBezTo>
                      <a:pt x="95" y="366"/>
                      <a:pt x="165" y="378"/>
                      <a:pt x="209" y="345"/>
                    </a:cubicBezTo>
                    <a:cubicBezTo>
                      <a:pt x="246" y="316"/>
                      <a:pt x="259" y="264"/>
                      <a:pt x="253" y="217"/>
                    </a:cubicBezTo>
                    <a:cubicBezTo>
                      <a:pt x="245" y="153"/>
                      <a:pt x="208" y="77"/>
                      <a:pt x="164" y="29"/>
                    </a:cubicBezTo>
                    <a:close/>
                    <a:moveTo>
                      <a:pt x="164" y="29"/>
                    </a:moveTo>
                    <a:cubicBezTo>
                      <a:pt x="164" y="29"/>
                      <a:pt x="164" y="29"/>
                      <a:pt x="164" y="29"/>
                    </a:cubicBezTo>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77" name="Freeform 6"/>
              <p:cNvSpPr>
                <a:spLocks noEditPoints="1"/>
              </p:cNvSpPr>
              <p:nvPr/>
            </p:nvSpPr>
            <p:spPr bwMode="auto">
              <a:xfrm rot="5808184" flipH="1">
                <a:off x="1670197" y="919393"/>
                <a:ext cx="244702" cy="355803"/>
              </a:xfrm>
              <a:custGeom>
                <a:avLst/>
                <a:gdLst/>
                <a:ahLst/>
                <a:cxnLst>
                  <a:cxn ang="0">
                    <a:pos x="164" y="29"/>
                  </a:cxn>
                  <a:cxn ang="0">
                    <a:pos x="136" y="6"/>
                  </a:cxn>
                  <a:cxn ang="0">
                    <a:pos x="115" y="20"/>
                  </a:cxn>
                  <a:cxn ang="0">
                    <a:pos x="101" y="93"/>
                  </a:cxn>
                  <a:cxn ang="0">
                    <a:pos x="60" y="323"/>
                  </a:cxn>
                  <a:cxn ang="0">
                    <a:pos x="209" y="345"/>
                  </a:cxn>
                  <a:cxn ang="0">
                    <a:pos x="253" y="217"/>
                  </a:cxn>
                  <a:cxn ang="0">
                    <a:pos x="164" y="29"/>
                  </a:cxn>
                  <a:cxn ang="0">
                    <a:pos x="164" y="29"/>
                  </a:cxn>
                  <a:cxn ang="0">
                    <a:pos x="164" y="29"/>
                  </a:cxn>
                </a:cxnLst>
                <a:rect l="0" t="0" r="r" b="b"/>
                <a:pathLst>
                  <a:path w="259" h="378">
                    <a:moveTo>
                      <a:pt x="164" y="29"/>
                    </a:moveTo>
                    <a:cubicBezTo>
                      <a:pt x="155" y="20"/>
                      <a:pt x="146" y="13"/>
                      <a:pt x="136" y="6"/>
                    </a:cubicBezTo>
                    <a:cubicBezTo>
                      <a:pt x="126" y="0"/>
                      <a:pt x="113" y="8"/>
                      <a:pt x="115" y="20"/>
                    </a:cubicBezTo>
                    <a:cubicBezTo>
                      <a:pt x="118" y="45"/>
                      <a:pt x="112" y="69"/>
                      <a:pt x="101" y="93"/>
                    </a:cubicBezTo>
                    <a:cubicBezTo>
                      <a:pt x="67" y="162"/>
                      <a:pt x="0" y="248"/>
                      <a:pt x="60" y="323"/>
                    </a:cubicBezTo>
                    <a:cubicBezTo>
                      <a:pt x="95" y="366"/>
                      <a:pt x="165" y="378"/>
                      <a:pt x="209" y="345"/>
                    </a:cubicBezTo>
                    <a:cubicBezTo>
                      <a:pt x="246" y="316"/>
                      <a:pt x="259" y="264"/>
                      <a:pt x="253" y="217"/>
                    </a:cubicBezTo>
                    <a:cubicBezTo>
                      <a:pt x="245" y="153"/>
                      <a:pt x="208" y="77"/>
                      <a:pt x="164" y="29"/>
                    </a:cubicBezTo>
                    <a:close/>
                    <a:moveTo>
                      <a:pt x="164" y="29"/>
                    </a:moveTo>
                    <a:cubicBezTo>
                      <a:pt x="164" y="29"/>
                      <a:pt x="164" y="29"/>
                      <a:pt x="164" y="29"/>
                    </a:cubicBezTo>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78" name="Freeform 6"/>
              <p:cNvSpPr>
                <a:spLocks noEditPoints="1"/>
              </p:cNvSpPr>
              <p:nvPr/>
            </p:nvSpPr>
            <p:spPr bwMode="auto">
              <a:xfrm rot="10237099" flipH="1">
                <a:off x="1897887" y="682233"/>
                <a:ext cx="244702" cy="355803"/>
              </a:xfrm>
              <a:custGeom>
                <a:avLst/>
                <a:gdLst/>
                <a:ahLst/>
                <a:cxnLst>
                  <a:cxn ang="0">
                    <a:pos x="164" y="29"/>
                  </a:cxn>
                  <a:cxn ang="0">
                    <a:pos x="136" y="6"/>
                  </a:cxn>
                  <a:cxn ang="0">
                    <a:pos x="115" y="20"/>
                  </a:cxn>
                  <a:cxn ang="0">
                    <a:pos x="101" y="93"/>
                  </a:cxn>
                  <a:cxn ang="0">
                    <a:pos x="60" y="323"/>
                  </a:cxn>
                  <a:cxn ang="0">
                    <a:pos x="209" y="345"/>
                  </a:cxn>
                  <a:cxn ang="0">
                    <a:pos x="253" y="217"/>
                  </a:cxn>
                  <a:cxn ang="0">
                    <a:pos x="164" y="29"/>
                  </a:cxn>
                  <a:cxn ang="0">
                    <a:pos x="164" y="29"/>
                  </a:cxn>
                  <a:cxn ang="0">
                    <a:pos x="164" y="29"/>
                  </a:cxn>
                </a:cxnLst>
                <a:rect l="0" t="0" r="r" b="b"/>
                <a:pathLst>
                  <a:path w="259" h="378">
                    <a:moveTo>
                      <a:pt x="164" y="29"/>
                    </a:moveTo>
                    <a:cubicBezTo>
                      <a:pt x="155" y="20"/>
                      <a:pt x="146" y="13"/>
                      <a:pt x="136" y="6"/>
                    </a:cubicBezTo>
                    <a:cubicBezTo>
                      <a:pt x="126" y="0"/>
                      <a:pt x="113" y="8"/>
                      <a:pt x="115" y="20"/>
                    </a:cubicBezTo>
                    <a:cubicBezTo>
                      <a:pt x="118" y="45"/>
                      <a:pt x="112" y="69"/>
                      <a:pt x="101" y="93"/>
                    </a:cubicBezTo>
                    <a:cubicBezTo>
                      <a:pt x="67" y="162"/>
                      <a:pt x="0" y="248"/>
                      <a:pt x="60" y="323"/>
                    </a:cubicBezTo>
                    <a:cubicBezTo>
                      <a:pt x="95" y="366"/>
                      <a:pt x="165" y="378"/>
                      <a:pt x="209" y="345"/>
                    </a:cubicBezTo>
                    <a:cubicBezTo>
                      <a:pt x="246" y="316"/>
                      <a:pt x="259" y="264"/>
                      <a:pt x="253" y="217"/>
                    </a:cubicBezTo>
                    <a:cubicBezTo>
                      <a:pt x="245" y="153"/>
                      <a:pt x="208" y="77"/>
                      <a:pt x="164" y="29"/>
                    </a:cubicBezTo>
                    <a:close/>
                    <a:moveTo>
                      <a:pt x="164" y="29"/>
                    </a:moveTo>
                    <a:cubicBezTo>
                      <a:pt x="164" y="29"/>
                      <a:pt x="164" y="29"/>
                      <a:pt x="164" y="29"/>
                    </a:cubicBezTo>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grpSp>
      </p:grpSp>
      <p:grpSp>
        <p:nvGrpSpPr>
          <p:cNvPr id="92" name="Group 91"/>
          <p:cNvGrpSpPr/>
          <p:nvPr/>
        </p:nvGrpSpPr>
        <p:grpSpPr>
          <a:xfrm flipH="1">
            <a:off x="2340604" y="1445371"/>
            <a:ext cx="998891" cy="1126379"/>
            <a:chOff x="1817688" y="3025777"/>
            <a:chExt cx="658813" cy="742896"/>
          </a:xfrm>
          <a:solidFill>
            <a:schemeClr val="accent2"/>
          </a:solidFill>
        </p:grpSpPr>
        <p:sp>
          <p:nvSpPr>
            <p:cNvPr id="93" name="Freeform 101"/>
            <p:cNvSpPr/>
            <p:nvPr/>
          </p:nvSpPr>
          <p:spPr bwMode="auto">
            <a:xfrm>
              <a:off x="1833563" y="3025777"/>
              <a:ext cx="642938" cy="422275"/>
            </a:xfrm>
            <a:custGeom>
              <a:avLst/>
              <a:gdLst/>
              <a:ahLst/>
              <a:cxnLst>
                <a:cxn ang="0">
                  <a:pos x="13" y="253"/>
                </a:cxn>
                <a:cxn ang="0">
                  <a:pos x="277" y="135"/>
                </a:cxn>
                <a:cxn ang="0">
                  <a:pos x="323" y="227"/>
                </a:cxn>
                <a:cxn ang="0">
                  <a:pos x="343" y="227"/>
                </a:cxn>
                <a:cxn ang="0">
                  <a:pos x="286" y="0"/>
                </a:cxn>
                <a:cxn ang="0">
                  <a:pos x="255" y="63"/>
                </a:cxn>
                <a:cxn ang="0">
                  <a:pos x="267" y="103"/>
                </a:cxn>
                <a:cxn ang="0">
                  <a:pos x="0" y="226"/>
                </a:cxn>
                <a:cxn ang="0">
                  <a:pos x="13" y="253"/>
                </a:cxn>
              </a:cxnLst>
              <a:rect l="0" t="0" r="r" b="b"/>
              <a:pathLst>
                <a:path w="386" h="253">
                  <a:moveTo>
                    <a:pt x="13" y="253"/>
                  </a:moveTo>
                  <a:cubicBezTo>
                    <a:pt x="277" y="135"/>
                    <a:pt x="277" y="135"/>
                    <a:pt x="277" y="135"/>
                  </a:cubicBezTo>
                  <a:cubicBezTo>
                    <a:pt x="323" y="227"/>
                    <a:pt x="323" y="227"/>
                    <a:pt x="323" y="227"/>
                  </a:cubicBezTo>
                  <a:cubicBezTo>
                    <a:pt x="323" y="227"/>
                    <a:pt x="329" y="243"/>
                    <a:pt x="343" y="227"/>
                  </a:cubicBezTo>
                  <a:cubicBezTo>
                    <a:pt x="343" y="227"/>
                    <a:pt x="386" y="45"/>
                    <a:pt x="286" y="0"/>
                  </a:cubicBezTo>
                  <a:cubicBezTo>
                    <a:pt x="255" y="63"/>
                    <a:pt x="255" y="63"/>
                    <a:pt x="255" y="63"/>
                  </a:cubicBezTo>
                  <a:cubicBezTo>
                    <a:pt x="267" y="103"/>
                    <a:pt x="267" y="103"/>
                    <a:pt x="267" y="103"/>
                  </a:cubicBezTo>
                  <a:cubicBezTo>
                    <a:pt x="0" y="226"/>
                    <a:pt x="0" y="226"/>
                    <a:pt x="0" y="226"/>
                  </a:cubicBezTo>
                  <a:lnTo>
                    <a:pt x="13" y="253"/>
                  </a:lnTo>
                  <a:close/>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94" name="Freeform 102"/>
            <p:cNvSpPr/>
            <p:nvPr/>
          </p:nvSpPr>
          <p:spPr bwMode="auto">
            <a:xfrm>
              <a:off x="2384425" y="3405189"/>
              <a:ext cx="1588" cy="250825"/>
            </a:xfrm>
            <a:custGeom>
              <a:avLst/>
              <a:gdLst/>
              <a:ahLst/>
              <a:cxnLst>
                <a:cxn ang="0">
                  <a:pos x="0" y="0"/>
                </a:cxn>
                <a:cxn ang="0">
                  <a:pos x="0" y="158"/>
                </a:cxn>
                <a:cxn ang="0">
                  <a:pos x="0" y="0"/>
                </a:cxn>
              </a:cxnLst>
              <a:rect l="0" t="0" r="r" b="b"/>
              <a:pathLst>
                <a:path h="158">
                  <a:moveTo>
                    <a:pt x="0" y="0"/>
                  </a:moveTo>
                  <a:lnTo>
                    <a:pt x="0" y="158"/>
                  </a:lnTo>
                  <a:lnTo>
                    <a:pt x="0" y="0"/>
                  </a:lnTo>
                  <a:close/>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95" name="Line 103"/>
            <p:cNvSpPr>
              <a:spLocks noChangeShapeType="1"/>
            </p:cNvSpPr>
            <p:nvPr/>
          </p:nvSpPr>
          <p:spPr bwMode="auto">
            <a:xfrm>
              <a:off x="2384425" y="3405189"/>
              <a:ext cx="1588" cy="250825"/>
            </a:xfrm>
            <a:prstGeom prst="line">
              <a:avLst/>
            </a:pr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107" name="Rectangle 104"/>
            <p:cNvSpPr>
              <a:spLocks noChangeArrowheads="1"/>
            </p:cNvSpPr>
            <p:nvPr/>
          </p:nvSpPr>
          <p:spPr bwMode="auto">
            <a:xfrm>
              <a:off x="2376488" y="3405189"/>
              <a:ext cx="15875" cy="250825"/>
            </a:xfrm>
            <a:prstGeom prst="rect">
              <a:avLst/>
            </a:prstGeom>
            <a:grpFill/>
            <a:ln w="9525">
              <a:noFill/>
              <a:miter lim="800000"/>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108" name="Freeform 105"/>
            <p:cNvSpPr/>
            <p:nvPr/>
          </p:nvSpPr>
          <p:spPr bwMode="auto">
            <a:xfrm>
              <a:off x="2003425" y="3173414"/>
              <a:ext cx="119063" cy="490538"/>
            </a:xfrm>
            <a:custGeom>
              <a:avLst/>
              <a:gdLst/>
              <a:ahLst/>
              <a:cxnLst>
                <a:cxn ang="0">
                  <a:pos x="5" y="294"/>
                </a:cxn>
                <a:cxn ang="0">
                  <a:pos x="4" y="294"/>
                </a:cxn>
                <a:cxn ang="0">
                  <a:pos x="0" y="288"/>
                </a:cxn>
                <a:cxn ang="0">
                  <a:pos x="61" y="4"/>
                </a:cxn>
                <a:cxn ang="0">
                  <a:pos x="67" y="0"/>
                </a:cxn>
                <a:cxn ang="0">
                  <a:pos x="71" y="6"/>
                </a:cxn>
                <a:cxn ang="0">
                  <a:pos x="10" y="291"/>
                </a:cxn>
                <a:cxn ang="0">
                  <a:pos x="5" y="294"/>
                </a:cxn>
              </a:cxnLst>
              <a:rect l="0" t="0" r="r" b="b"/>
              <a:pathLst>
                <a:path w="71" h="294">
                  <a:moveTo>
                    <a:pt x="5" y="294"/>
                  </a:moveTo>
                  <a:cubicBezTo>
                    <a:pt x="4" y="294"/>
                    <a:pt x="4" y="294"/>
                    <a:pt x="4" y="294"/>
                  </a:cubicBezTo>
                  <a:cubicBezTo>
                    <a:pt x="1" y="294"/>
                    <a:pt x="0" y="291"/>
                    <a:pt x="0" y="288"/>
                  </a:cubicBezTo>
                  <a:cubicBezTo>
                    <a:pt x="61" y="4"/>
                    <a:pt x="61" y="4"/>
                    <a:pt x="61" y="4"/>
                  </a:cubicBezTo>
                  <a:cubicBezTo>
                    <a:pt x="62" y="1"/>
                    <a:pt x="64" y="0"/>
                    <a:pt x="67" y="0"/>
                  </a:cubicBezTo>
                  <a:cubicBezTo>
                    <a:pt x="70" y="1"/>
                    <a:pt x="71" y="4"/>
                    <a:pt x="71" y="6"/>
                  </a:cubicBezTo>
                  <a:cubicBezTo>
                    <a:pt x="10" y="291"/>
                    <a:pt x="10" y="291"/>
                    <a:pt x="10" y="291"/>
                  </a:cubicBezTo>
                  <a:cubicBezTo>
                    <a:pt x="9" y="293"/>
                    <a:pt x="7" y="294"/>
                    <a:pt x="5" y="294"/>
                  </a:cubicBezTo>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109" name="Freeform 106"/>
            <p:cNvSpPr/>
            <p:nvPr/>
          </p:nvSpPr>
          <p:spPr bwMode="auto">
            <a:xfrm>
              <a:off x="2106613" y="3176589"/>
              <a:ext cx="133350" cy="490538"/>
            </a:xfrm>
            <a:custGeom>
              <a:avLst/>
              <a:gdLst/>
              <a:ahLst/>
              <a:cxnLst>
                <a:cxn ang="0">
                  <a:pos x="75" y="294"/>
                </a:cxn>
                <a:cxn ang="0">
                  <a:pos x="70" y="290"/>
                </a:cxn>
                <a:cxn ang="0">
                  <a:pos x="0" y="7"/>
                </a:cxn>
                <a:cxn ang="0">
                  <a:pos x="4" y="1"/>
                </a:cxn>
                <a:cxn ang="0">
                  <a:pos x="10" y="4"/>
                </a:cxn>
                <a:cxn ang="0">
                  <a:pos x="79" y="288"/>
                </a:cxn>
                <a:cxn ang="0">
                  <a:pos x="76" y="294"/>
                </a:cxn>
                <a:cxn ang="0">
                  <a:pos x="75" y="294"/>
                </a:cxn>
              </a:cxnLst>
              <a:rect l="0" t="0" r="r" b="b"/>
              <a:pathLst>
                <a:path w="80" h="294">
                  <a:moveTo>
                    <a:pt x="75" y="294"/>
                  </a:moveTo>
                  <a:cubicBezTo>
                    <a:pt x="72" y="294"/>
                    <a:pt x="70" y="292"/>
                    <a:pt x="70" y="290"/>
                  </a:cubicBezTo>
                  <a:cubicBezTo>
                    <a:pt x="0" y="7"/>
                    <a:pt x="0" y="7"/>
                    <a:pt x="0" y="7"/>
                  </a:cubicBezTo>
                  <a:cubicBezTo>
                    <a:pt x="0" y="4"/>
                    <a:pt x="1" y="1"/>
                    <a:pt x="4" y="1"/>
                  </a:cubicBezTo>
                  <a:cubicBezTo>
                    <a:pt x="7" y="0"/>
                    <a:pt x="9" y="2"/>
                    <a:pt x="10" y="4"/>
                  </a:cubicBezTo>
                  <a:cubicBezTo>
                    <a:pt x="79" y="288"/>
                    <a:pt x="79" y="288"/>
                    <a:pt x="79" y="288"/>
                  </a:cubicBezTo>
                  <a:cubicBezTo>
                    <a:pt x="80" y="290"/>
                    <a:pt x="78" y="293"/>
                    <a:pt x="76" y="294"/>
                  </a:cubicBezTo>
                  <a:cubicBezTo>
                    <a:pt x="75" y="294"/>
                    <a:pt x="75" y="294"/>
                    <a:pt x="75" y="294"/>
                  </a:cubicBezTo>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110" name="Rectangle 107"/>
            <p:cNvSpPr>
              <a:spLocks noChangeArrowheads="1"/>
            </p:cNvSpPr>
            <p:nvPr/>
          </p:nvSpPr>
          <p:spPr bwMode="auto">
            <a:xfrm>
              <a:off x="1885950" y="3408364"/>
              <a:ext cx="15875" cy="141288"/>
            </a:xfrm>
            <a:prstGeom prst="rect">
              <a:avLst/>
            </a:prstGeom>
            <a:grpFill/>
            <a:ln w="9525">
              <a:noFill/>
              <a:miter lim="800000"/>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112" name="Freeform 108"/>
            <p:cNvSpPr/>
            <p:nvPr/>
          </p:nvSpPr>
          <p:spPr bwMode="auto">
            <a:xfrm>
              <a:off x="2017713" y="3432176"/>
              <a:ext cx="169863" cy="238125"/>
            </a:xfrm>
            <a:custGeom>
              <a:avLst/>
              <a:gdLst/>
              <a:ahLst/>
              <a:cxnLst>
                <a:cxn ang="0">
                  <a:pos x="6" y="143"/>
                </a:cxn>
                <a:cxn ang="0">
                  <a:pos x="3" y="142"/>
                </a:cxn>
                <a:cxn ang="0">
                  <a:pos x="2" y="135"/>
                </a:cxn>
                <a:cxn ang="0">
                  <a:pos x="92" y="3"/>
                </a:cxn>
                <a:cxn ang="0">
                  <a:pos x="99" y="1"/>
                </a:cxn>
                <a:cxn ang="0">
                  <a:pos x="100" y="8"/>
                </a:cxn>
                <a:cxn ang="0">
                  <a:pos x="10" y="141"/>
                </a:cxn>
                <a:cxn ang="0">
                  <a:pos x="6" y="143"/>
                </a:cxn>
              </a:cxnLst>
              <a:rect l="0" t="0" r="r" b="b"/>
              <a:pathLst>
                <a:path w="102" h="143">
                  <a:moveTo>
                    <a:pt x="6" y="143"/>
                  </a:moveTo>
                  <a:cubicBezTo>
                    <a:pt x="5" y="143"/>
                    <a:pt x="4" y="143"/>
                    <a:pt x="3" y="142"/>
                  </a:cubicBezTo>
                  <a:cubicBezTo>
                    <a:pt x="1" y="141"/>
                    <a:pt x="0" y="138"/>
                    <a:pt x="2" y="135"/>
                  </a:cubicBezTo>
                  <a:cubicBezTo>
                    <a:pt x="92" y="3"/>
                    <a:pt x="92" y="3"/>
                    <a:pt x="92" y="3"/>
                  </a:cubicBezTo>
                  <a:cubicBezTo>
                    <a:pt x="93" y="0"/>
                    <a:pt x="96" y="0"/>
                    <a:pt x="99" y="1"/>
                  </a:cubicBezTo>
                  <a:cubicBezTo>
                    <a:pt x="101" y="3"/>
                    <a:pt x="102" y="6"/>
                    <a:pt x="100" y="8"/>
                  </a:cubicBezTo>
                  <a:cubicBezTo>
                    <a:pt x="10" y="141"/>
                    <a:pt x="10" y="141"/>
                    <a:pt x="10" y="141"/>
                  </a:cubicBezTo>
                  <a:cubicBezTo>
                    <a:pt x="9" y="142"/>
                    <a:pt x="8" y="143"/>
                    <a:pt x="6" y="143"/>
                  </a:cubicBezTo>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115" name="Freeform 109"/>
            <p:cNvSpPr/>
            <p:nvPr/>
          </p:nvSpPr>
          <p:spPr bwMode="auto">
            <a:xfrm>
              <a:off x="2051050" y="3440114"/>
              <a:ext cx="185738" cy="228600"/>
            </a:xfrm>
            <a:custGeom>
              <a:avLst/>
              <a:gdLst/>
              <a:ahLst/>
              <a:cxnLst>
                <a:cxn ang="0">
                  <a:pos x="106" y="137"/>
                </a:cxn>
                <a:cxn ang="0">
                  <a:pos x="102" y="136"/>
                </a:cxn>
                <a:cxn ang="0">
                  <a:pos x="2" y="9"/>
                </a:cxn>
                <a:cxn ang="0">
                  <a:pos x="3" y="2"/>
                </a:cxn>
                <a:cxn ang="0">
                  <a:pos x="10" y="3"/>
                </a:cxn>
                <a:cxn ang="0">
                  <a:pos x="110" y="129"/>
                </a:cxn>
                <a:cxn ang="0">
                  <a:pos x="109" y="136"/>
                </a:cxn>
                <a:cxn ang="0">
                  <a:pos x="106" y="137"/>
                </a:cxn>
              </a:cxnLst>
              <a:rect l="0" t="0" r="r" b="b"/>
              <a:pathLst>
                <a:path w="112" h="137">
                  <a:moveTo>
                    <a:pt x="106" y="137"/>
                  </a:moveTo>
                  <a:cubicBezTo>
                    <a:pt x="105" y="137"/>
                    <a:pt x="103" y="137"/>
                    <a:pt x="102" y="136"/>
                  </a:cubicBezTo>
                  <a:cubicBezTo>
                    <a:pt x="2" y="9"/>
                    <a:pt x="2" y="9"/>
                    <a:pt x="2" y="9"/>
                  </a:cubicBezTo>
                  <a:cubicBezTo>
                    <a:pt x="0" y="7"/>
                    <a:pt x="0" y="4"/>
                    <a:pt x="3" y="2"/>
                  </a:cubicBezTo>
                  <a:cubicBezTo>
                    <a:pt x="5" y="0"/>
                    <a:pt x="8" y="1"/>
                    <a:pt x="10" y="3"/>
                  </a:cubicBezTo>
                  <a:cubicBezTo>
                    <a:pt x="110" y="129"/>
                    <a:pt x="110" y="129"/>
                    <a:pt x="110" y="129"/>
                  </a:cubicBezTo>
                  <a:cubicBezTo>
                    <a:pt x="112" y="132"/>
                    <a:pt x="111" y="135"/>
                    <a:pt x="109" y="136"/>
                  </a:cubicBezTo>
                  <a:cubicBezTo>
                    <a:pt x="108" y="137"/>
                    <a:pt x="107" y="137"/>
                    <a:pt x="106" y="137"/>
                  </a:cubicBezTo>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116" name="Freeform 110"/>
            <p:cNvSpPr/>
            <p:nvPr/>
          </p:nvSpPr>
          <p:spPr bwMode="auto">
            <a:xfrm>
              <a:off x="2052638" y="3308351"/>
              <a:ext cx="107950" cy="141288"/>
            </a:xfrm>
            <a:custGeom>
              <a:avLst/>
              <a:gdLst/>
              <a:ahLst/>
              <a:cxnLst>
                <a:cxn ang="0">
                  <a:pos x="6" y="84"/>
                </a:cxn>
                <a:cxn ang="0">
                  <a:pos x="3" y="83"/>
                </a:cxn>
                <a:cxn ang="0">
                  <a:pos x="2" y="76"/>
                </a:cxn>
                <a:cxn ang="0">
                  <a:pos x="55" y="3"/>
                </a:cxn>
                <a:cxn ang="0">
                  <a:pos x="62" y="2"/>
                </a:cxn>
                <a:cxn ang="0">
                  <a:pos x="63" y="9"/>
                </a:cxn>
                <a:cxn ang="0">
                  <a:pos x="10" y="82"/>
                </a:cxn>
                <a:cxn ang="0">
                  <a:pos x="6" y="84"/>
                </a:cxn>
              </a:cxnLst>
              <a:rect l="0" t="0" r="r" b="b"/>
              <a:pathLst>
                <a:path w="65" h="84">
                  <a:moveTo>
                    <a:pt x="6" y="84"/>
                  </a:moveTo>
                  <a:cubicBezTo>
                    <a:pt x="5" y="84"/>
                    <a:pt x="4" y="84"/>
                    <a:pt x="3" y="83"/>
                  </a:cubicBezTo>
                  <a:cubicBezTo>
                    <a:pt x="1" y="82"/>
                    <a:pt x="0" y="79"/>
                    <a:pt x="2" y="76"/>
                  </a:cubicBezTo>
                  <a:cubicBezTo>
                    <a:pt x="55" y="3"/>
                    <a:pt x="55" y="3"/>
                    <a:pt x="55" y="3"/>
                  </a:cubicBezTo>
                  <a:cubicBezTo>
                    <a:pt x="57" y="1"/>
                    <a:pt x="60" y="0"/>
                    <a:pt x="62" y="2"/>
                  </a:cubicBezTo>
                  <a:cubicBezTo>
                    <a:pt x="64" y="4"/>
                    <a:pt x="65" y="7"/>
                    <a:pt x="63" y="9"/>
                  </a:cubicBezTo>
                  <a:cubicBezTo>
                    <a:pt x="10" y="82"/>
                    <a:pt x="10" y="82"/>
                    <a:pt x="10" y="82"/>
                  </a:cubicBezTo>
                  <a:cubicBezTo>
                    <a:pt x="9" y="84"/>
                    <a:pt x="7" y="84"/>
                    <a:pt x="6" y="84"/>
                  </a:cubicBezTo>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117" name="Freeform 111"/>
            <p:cNvSpPr/>
            <p:nvPr/>
          </p:nvSpPr>
          <p:spPr bwMode="auto">
            <a:xfrm>
              <a:off x="2065338" y="3324226"/>
              <a:ext cx="122238" cy="119063"/>
            </a:xfrm>
            <a:custGeom>
              <a:avLst/>
              <a:gdLst/>
              <a:ahLst/>
              <a:cxnLst>
                <a:cxn ang="0">
                  <a:pos x="67" y="72"/>
                </a:cxn>
                <a:cxn ang="0">
                  <a:pos x="64" y="70"/>
                </a:cxn>
                <a:cxn ang="0">
                  <a:pos x="2" y="9"/>
                </a:cxn>
                <a:cxn ang="0">
                  <a:pos x="2" y="2"/>
                </a:cxn>
                <a:cxn ang="0">
                  <a:pos x="9" y="2"/>
                </a:cxn>
                <a:cxn ang="0">
                  <a:pos x="71" y="63"/>
                </a:cxn>
                <a:cxn ang="0">
                  <a:pos x="71" y="70"/>
                </a:cxn>
                <a:cxn ang="0">
                  <a:pos x="67" y="72"/>
                </a:cxn>
              </a:cxnLst>
              <a:rect l="0" t="0" r="r" b="b"/>
              <a:pathLst>
                <a:path w="73" h="72">
                  <a:moveTo>
                    <a:pt x="67" y="72"/>
                  </a:moveTo>
                  <a:cubicBezTo>
                    <a:pt x="66" y="72"/>
                    <a:pt x="65" y="71"/>
                    <a:pt x="64" y="70"/>
                  </a:cubicBezTo>
                  <a:cubicBezTo>
                    <a:pt x="2" y="9"/>
                    <a:pt x="2" y="9"/>
                    <a:pt x="2" y="9"/>
                  </a:cubicBezTo>
                  <a:cubicBezTo>
                    <a:pt x="0" y="7"/>
                    <a:pt x="0" y="4"/>
                    <a:pt x="2" y="2"/>
                  </a:cubicBezTo>
                  <a:cubicBezTo>
                    <a:pt x="4" y="0"/>
                    <a:pt x="7" y="0"/>
                    <a:pt x="9" y="2"/>
                  </a:cubicBezTo>
                  <a:cubicBezTo>
                    <a:pt x="71" y="63"/>
                    <a:pt x="71" y="63"/>
                    <a:pt x="71" y="63"/>
                  </a:cubicBezTo>
                  <a:cubicBezTo>
                    <a:pt x="73" y="65"/>
                    <a:pt x="73" y="68"/>
                    <a:pt x="71" y="70"/>
                  </a:cubicBezTo>
                  <a:cubicBezTo>
                    <a:pt x="70" y="71"/>
                    <a:pt x="69" y="72"/>
                    <a:pt x="67" y="72"/>
                  </a:cubicBezTo>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118" name="Rectangle 112"/>
            <p:cNvSpPr>
              <a:spLocks noChangeArrowheads="1"/>
            </p:cNvSpPr>
            <p:nvPr/>
          </p:nvSpPr>
          <p:spPr bwMode="auto">
            <a:xfrm>
              <a:off x="1817688" y="3651251"/>
              <a:ext cx="619125" cy="117422"/>
            </a:xfrm>
            <a:prstGeom prst="rect">
              <a:avLst/>
            </a:prstGeom>
            <a:grpFill/>
            <a:ln w="9525">
              <a:noFill/>
              <a:miter lim="800000"/>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120" name="Rectangle 113"/>
            <p:cNvSpPr>
              <a:spLocks noChangeArrowheads="1"/>
            </p:cNvSpPr>
            <p:nvPr/>
          </p:nvSpPr>
          <p:spPr bwMode="auto">
            <a:xfrm>
              <a:off x="1852613" y="3530601"/>
              <a:ext cx="84138" cy="128588"/>
            </a:xfrm>
            <a:prstGeom prst="rect">
              <a:avLst/>
            </a:prstGeom>
            <a:grpFill/>
            <a:ln w="9525">
              <a:noFill/>
              <a:miter lim="800000"/>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grpSp>
      <p:sp>
        <p:nvSpPr>
          <p:cNvPr id="122" name="TextBox 121"/>
          <p:cNvSpPr txBox="1"/>
          <p:nvPr/>
        </p:nvSpPr>
        <p:spPr>
          <a:xfrm>
            <a:off x="583389" y="3336374"/>
            <a:ext cx="1479255" cy="1384995"/>
          </a:xfrm>
          <a:prstGeom prst="rect">
            <a:avLst/>
          </a:prstGeom>
          <a:noFill/>
        </p:spPr>
        <p:txBody>
          <a:bodyPr wrap="square" lIns="0" tIns="0" rIns="0" bIns="0" rtlCol="0">
            <a:spAutoFit/>
          </a:bodyPr>
          <a:lstStyle/>
          <a:p>
            <a:pPr algn="ctr" defTabSz="914400">
              <a:spcBef>
                <a:spcPct val="20000"/>
              </a:spcBef>
              <a:defRPr/>
            </a:pPr>
            <a:r>
              <a:rPr lang="en-US" sz="1000" dirty="0">
                <a:solidFill>
                  <a:schemeClr val="tx1">
                    <a:lumMod val="50000"/>
                    <a:lumOff val="50000"/>
                  </a:schemeClr>
                </a:solidFill>
                <a:latin typeface="思源黑体 CN Regular" panose="020B0500000000000000" pitchFamily="34" charset="-122"/>
                <a:ea typeface="思源黑体 CN Regular" panose="020B0500000000000000" pitchFamily="34" charset="-122"/>
                <a:sym typeface="思源黑体 CN Regular" panose="020B0500000000000000" pitchFamily="34" charset="-122"/>
              </a:rPr>
              <a:t>There are many variation of the passage of lorem ipsum available  majority have suffered alteration There are many variation of the passage of lorem ipsum available  majority have suffered alteration </a:t>
            </a:r>
            <a:endParaRPr lang="en-US" sz="1000" dirty="0">
              <a:solidFill>
                <a:schemeClr val="tx1">
                  <a:lumMod val="65000"/>
                  <a:lumOff val="35000"/>
                </a:schemeClr>
              </a:solidFill>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123" name="Rectangle 122"/>
          <p:cNvSpPr/>
          <p:nvPr/>
        </p:nvSpPr>
        <p:spPr>
          <a:xfrm>
            <a:off x="801048" y="3116011"/>
            <a:ext cx="1043940" cy="184666"/>
          </a:xfrm>
          <a:prstGeom prst="rect">
            <a:avLst/>
          </a:prstGeom>
        </p:spPr>
        <p:txBody>
          <a:bodyPr wrap="none" lIns="0" tIns="0" rIns="0" bIns="0">
            <a:spAutoFit/>
          </a:bodyPr>
          <a:lstStyle/>
          <a:p>
            <a:pPr algn="ctr"/>
            <a:r>
              <a:rPr lang="en-US" sz="1200" b="1" dirty="0">
                <a:solidFill>
                  <a:schemeClr val="accent1"/>
                </a:solidFill>
                <a:latin typeface="思源黑体 CN Regular" panose="020B0500000000000000" pitchFamily="34" charset="-122"/>
                <a:ea typeface="思源黑体 CN Regular" panose="020B0500000000000000" pitchFamily="34" charset="-122"/>
                <a:sym typeface="思源黑体 CN Regular" panose="020B0500000000000000" pitchFamily="34" charset="-122"/>
              </a:rPr>
              <a:t>Keyword here</a:t>
            </a:r>
          </a:p>
        </p:txBody>
      </p:sp>
      <p:sp>
        <p:nvSpPr>
          <p:cNvPr id="124" name="Rectangle 123"/>
          <p:cNvSpPr/>
          <p:nvPr/>
        </p:nvSpPr>
        <p:spPr>
          <a:xfrm>
            <a:off x="997608" y="2698215"/>
            <a:ext cx="650820" cy="369332"/>
          </a:xfrm>
          <a:prstGeom prst="rect">
            <a:avLst/>
          </a:prstGeom>
        </p:spPr>
        <p:txBody>
          <a:bodyPr wrap="none" lIns="0" tIns="0" rIns="0" bIns="0">
            <a:spAutoFit/>
          </a:bodyPr>
          <a:lstStyle/>
          <a:p>
            <a:pPr algn="ctr"/>
            <a:r>
              <a:rPr lang="en-US" sz="2400" b="1" dirty="0">
                <a:solidFill>
                  <a:schemeClr val="accent1"/>
                </a:solidFill>
                <a:latin typeface="思源黑体 CN Regular" panose="020B0500000000000000" pitchFamily="34" charset="-122"/>
                <a:ea typeface="思源黑体 CN Regular" panose="020B0500000000000000" pitchFamily="34" charset="-122"/>
                <a:sym typeface="思源黑体 CN Regular" panose="020B0500000000000000" pitchFamily="34" charset="-122"/>
              </a:rPr>
              <a:t>20%</a:t>
            </a:r>
          </a:p>
        </p:txBody>
      </p:sp>
      <p:sp>
        <p:nvSpPr>
          <p:cNvPr id="125" name="TextBox 124"/>
          <p:cNvSpPr txBox="1"/>
          <p:nvPr/>
        </p:nvSpPr>
        <p:spPr>
          <a:xfrm>
            <a:off x="2100422" y="3336374"/>
            <a:ext cx="1479255" cy="1384995"/>
          </a:xfrm>
          <a:prstGeom prst="rect">
            <a:avLst/>
          </a:prstGeom>
          <a:noFill/>
        </p:spPr>
        <p:txBody>
          <a:bodyPr wrap="square" lIns="0" tIns="0" rIns="0" bIns="0" rtlCol="0">
            <a:spAutoFit/>
          </a:bodyPr>
          <a:lstStyle/>
          <a:p>
            <a:pPr algn="ctr" defTabSz="914400">
              <a:spcBef>
                <a:spcPct val="20000"/>
              </a:spcBef>
              <a:defRPr/>
            </a:pPr>
            <a:r>
              <a:rPr lang="en-US" sz="1000" dirty="0">
                <a:solidFill>
                  <a:schemeClr val="tx1">
                    <a:lumMod val="50000"/>
                    <a:lumOff val="50000"/>
                  </a:schemeClr>
                </a:solidFill>
                <a:latin typeface="思源黑体 CN Regular" panose="020B0500000000000000" pitchFamily="34" charset="-122"/>
                <a:ea typeface="思源黑体 CN Regular" panose="020B0500000000000000" pitchFamily="34" charset="-122"/>
                <a:sym typeface="思源黑体 CN Regular" panose="020B0500000000000000" pitchFamily="34" charset="-122"/>
              </a:rPr>
              <a:t>There are many variation of the passage of lorem ipsum available  majority have suffered alteration There are many variation of the passage of lorem ipsum available  majority have suffered alteration </a:t>
            </a:r>
            <a:endParaRPr lang="en-US" sz="1000" dirty="0">
              <a:solidFill>
                <a:schemeClr val="tx1">
                  <a:lumMod val="65000"/>
                  <a:lumOff val="35000"/>
                </a:schemeClr>
              </a:solidFill>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126" name="Rectangle 125"/>
          <p:cNvSpPr/>
          <p:nvPr/>
        </p:nvSpPr>
        <p:spPr>
          <a:xfrm>
            <a:off x="2318081" y="3116011"/>
            <a:ext cx="1043940" cy="184666"/>
          </a:xfrm>
          <a:prstGeom prst="rect">
            <a:avLst/>
          </a:prstGeom>
        </p:spPr>
        <p:txBody>
          <a:bodyPr wrap="none" lIns="0" tIns="0" rIns="0" bIns="0">
            <a:spAutoFit/>
          </a:bodyPr>
          <a:lstStyle/>
          <a:p>
            <a:pPr algn="ctr"/>
            <a:r>
              <a:rPr lang="en-US" sz="1200" b="1" dirty="0">
                <a:solidFill>
                  <a:schemeClr val="accent2"/>
                </a:solidFill>
                <a:latin typeface="思源黑体 CN Regular" panose="020B0500000000000000" pitchFamily="34" charset="-122"/>
                <a:ea typeface="思源黑体 CN Regular" panose="020B0500000000000000" pitchFamily="34" charset="-122"/>
                <a:sym typeface="思源黑体 CN Regular" panose="020B0500000000000000" pitchFamily="34" charset="-122"/>
              </a:rPr>
              <a:t>Keyword here</a:t>
            </a:r>
          </a:p>
        </p:txBody>
      </p:sp>
      <p:sp>
        <p:nvSpPr>
          <p:cNvPr id="127" name="Rectangle 126"/>
          <p:cNvSpPr/>
          <p:nvPr/>
        </p:nvSpPr>
        <p:spPr>
          <a:xfrm>
            <a:off x="2514640" y="2698215"/>
            <a:ext cx="650820" cy="369332"/>
          </a:xfrm>
          <a:prstGeom prst="rect">
            <a:avLst/>
          </a:prstGeom>
        </p:spPr>
        <p:txBody>
          <a:bodyPr wrap="none" lIns="0" tIns="0" rIns="0" bIns="0">
            <a:spAutoFit/>
          </a:bodyPr>
          <a:lstStyle/>
          <a:p>
            <a:pPr algn="ctr"/>
            <a:r>
              <a:rPr lang="en-US" sz="2400" b="1" dirty="0">
                <a:solidFill>
                  <a:schemeClr val="accent2"/>
                </a:solidFill>
                <a:latin typeface="思源黑体 CN Regular" panose="020B0500000000000000" pitchFamily="34" charset="-122"/>
                <a:ea typeface="思源黑体 CN Regular" panose="020B0500000000000000" pitchFamily="34" charset="-122"/>
                <a:sym typeface="思源黑体 CN Regular" panose="020B0500000000000000" pitchFamily="34" charset="-122"/>
              </a:rPr>
              <a:t>50%</a:t>
            </a:r>
          </a:p>
        </p:txBody>
      </p:sp>
      <p:sp>
        <p:nvSpPr>
          <p:cNvPr id="128" name="TextBox 127"/>
          <p:cNvSpPr txBox="1"/>
          <p:nvPr/>
        </p:nvSpPr>
        <p:spPr>
          <a:xfrm>
            <a:off x="3662406" y="3336374"/>
            <a:ext cx="1479255" cy="1384995"/>
          </a:xfrm>
          <a:prstGeom prst="rect">
            <a:avLst/>
          </a:prstGeom>
          <a:noFill/>
        </p:spPr>
        <p:txBody>
          <a:bodyPr wrap="square" lIns="0" tIns="0" rIns="0" bIns="0" rtlCol="0">
            <a:spAutoFit/>
          </a:bodyPr>
          <a:lstStyle/>
          <a:p>
            <a:pPr algn="ctr" defTabSz="914400">
              <a:spcBef>
                <a:spcPct val="20000"/>
              </a:spcBef>
              <a:defRPr/>
            </a:pPr>
            <a:r>
              <a:rPr lang="en-US" sz="1000" dirty="0">
                <a:solidFill>
                  <a:schemeClr val="tx1">
                    <a:lumMod val="50000"/>
                    <a:lumOff val="50000"/>
                  </a:schemeClr>
                </a:solidFill>
                <a:latin typeface="思源黑体 CN Regular" panose="020B0500000000000000" pitchFamily="34" charset="-122"/>
                <a:ea typeface="思源黑体 CN Regular" panose="020B0500000000000000" pitchFamily="34" charset="-122"/>
                <a:sym typeface="思源黑体 CN Regular" panose="020B0500000000000000" pitchFamily="34" charset="-122"/>
              </a:rPr>
              <a:t>There are many variation of the passage of lorem ipsum available  majority have suffered alteration There are many variation of the passage of lorem ipsum available  majority have suffered alteration </a:t>
            </a:r>
            <a:endParaRPr lang="en-US" sz="1000" dirty="0">
              <a:solidFill>
                <a:schemeClr val="tx1">
                  <a:lumMod val="65000"/>
                  <a:lumOff val="35000"/>
                </a:schemeClr>
              </a:solidFill>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129" name="Rectangle 128"/>
          <p:cNvSpPr/>
          <p:nvPr/>
        </p:nvSpPr>
        <p:spPr>
          <a:xfrm>
            <a:off x="3880065" y="3116011"/>
            <a:ext cx="1043940" cy="184666"/>
          </a:xfrm>
          <a:prstGeom prst="rect">
            <a:avLst/>
          </a:prstGeom>
        </p:spPr>
        <p:txBody>
          <a:bodyPr wrap="none" lIns="0" tIns="0" rIns="0" bIns="0">
            <a:spAutoFit/>
          </a:bodyPr>
          <a:lstStyle/>
          <a:p>
            <a:pPr algn="ctr"/>
            <a:r>
              <a:rPr lang="en-US" sz="1200" b="1" dirty="0">
                <a:solidFill>
                  <a:schemeClr val="accent3"/>
                </a:solidFill>
                <a:latin typeface="思源黑体 CN Regular" panose="020B0500000000000000" pitchFamily="34" charset="-122"/>
                <a:ea typeface="思源黑体 CN Regular" panose="020B0500000000000000" pitchFamily="34" charset="-122"/>
                <a:sym typeface="思源黑体 CN Regular" panose="020B0500000000000000" pitchFamily="34" charset="-122"/>
              </a:rPr>
              <a:t>Keyword here</a:t>
            </a:r>
          </a:p>
        </p:txBody>
      </p:sp>
      <p:sp>
        <p:nvSpPr>
          <p:cNvPr id="130" name="Rectangle 129"/>
          <p:cNvSpPr/>
          <p:nvPr/>
        </p:nvSpPr>
        <p:spPr>
          <a:xfrm>
            <a:off x="4076624" y="2698215"/>
            <a:ext cx="650820" cy="369332"/>
          </a:xfrm>
          <a:prstGeom prst="rect">
            <a:avLst/>
          </a:prstGeom>
        </p:spPr>
        <p:txBody>
          <a:bodyPr wrap="none" lIns="0" tIns="0" rIns="0" bIns="0">
            <a:spAutoFit/>
          </a:bodyPr>
          <a:lstStyle/>
          <a:p>
            <a:pPr algn="ctr"/>
            <a:r>
              <a:rPr lang="en-US" sz="2400" b="1" dirty="0">
                <a:solidFill>
                  <a:schemeClr val="accent3"/>
                </a:solidFill>
                <a:latin typeface="思源黑体 CN Regular" panose="020B0500000000000000" pitchFamily="34" charset="-122"/>
                <a:ea typeface="思源黑体 CN Regular" panose="020B0500000000000000" pitchFamily="34" charset="-122"/>
                <a:sym typeface="思源黑体 CN Regular" panose="020B0500000000000000" pitchFamily="34" charset="-122"/>
              </a:rPr>
              <a:t>30%</a:t>
            </a:r>
          </a:p>
        </p:txBody>
      </p:sp>
      <p:graphicFrame>
        <p:nvGraphicFramePr>
          <p:cNvPr id="184" name="Chart 183"/>
          <p:cNvGraphicFramePr/>
          <p:nvPr/>
        </p:nvGraphicFramePr>
        <p:xfrm>
          <a:off x="5032856" y="1131575"/>
          <a:ext cx="3734406" cy="2009928"/>
        </p:xfrm>
        <a:graphic>
          <a:graphicData uri="http://schemas.openxmlformats.org/drawingml/2006/chart">
            <c:chart xmlns:c="http://schemas.openxmlformats.org/drawingml/2006/chart" xmlns:r="http://schemas.openxmlformats.org/officeDocument/2006/relationships" r:id="rId3"/>
          </a:graphicData>
        </a:graphic>
      </p:graphicFrame>
      <p:sp>
        <p:nvSpPr>
          <p:cNvPr id="185" name="Text Placeholder 3"/>
          <p:cNvSpPr txBox="1"/>
          <p:nvPr/>
        </p:nvSpPr>
        <p:spPr>
          <a:xfrm>
            <a:off x="5801488" y="3781497"/>
            <a:ext cx="2803002" cy="307777"/>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a:r>
              <a:rPr lang="en-US" sz="1000" dirty="0">
                <a:solidFill>
                  <a:schemeClr val="bg1">
                    <a:lumMod val="50000"/>
                  </a:schemeClr>
                </a:solidFill>
                <a:latin typeface="思源黑体 CN Regular" panose="020B0500000000000000" pitchFamily="34" charset="-122"/>
                <a:ea typeface="思源黑体 CN Regular" panose="020B0500000000000000" pitchFamily="34" charset="-122"/>
                <a:sym typeface="思源黑体 CN Regular" panose="020B0500000000000000" pitchFamily="34" charset="-122"/>
              </a:rPr>
              <a:t>There are many variations of the  new passages of lorem but the majority</a:t>
            </a:r>
          </a:p>
        </p:txBody>
      </p:sp>
      <p:sp>
        <p:nvSpPr>
          <p:cNvPr id="187" name="Text Placeholder 3"/>
          <p:cNvSpPr txBox="1"/>
          <p:nvPr/>
        </p:nvSpPr>
        <p:spPr>
          <a:xfrm>
            <a:off x="5801488" y="4242353"/>
            <a:ext cx="2803002" cy="307777"/>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a:r>
              <a:rPr lang="en-US" sz="1000" dirty="0">
                <a:solidFill>
                  <a:schemeClr val="bg1">
                    <a:lumMod val="50000"/>
                  </a:schemeClr>
                </a:solidFill>
                <a:latin typeface="思源黑体 CN Regular" panose="020B0500000000000000" pitchFamily="34" charset="-122"/>
                <a:ea typeface="思源黑体 CN Regular" panose="020B0500000000000000" pitchFamily="34" charset="-122"/>
                <a:sym typeface="思源黑体 CN Regular" panose="020B0500000000000000" pitchFamily="34" charset="-122"/>
              </a:rPr>
              <a:t>There are many variations of the  new passages of lorem but the majority</a:t>
            </a:r>
          </a:p>
        </p:txBody>
      </p:sp>
      <p:sp>
        <p:nvSpPr>
          <p:cNvPr id="190" name="Rounded Rectangular Callout 189"/>
          <p:cNvSpPr/>
          <p:nvPr/>
        </p:nvSpPr>
        <p:spPr>
          <a:xfrm>
            <a:off x="6629400" y="1067587"/>
            <a:ext cx="601864" cy="345643"/>
          </a:xfrm>
          <a:prstGeom prst="wedgeRoundRectCallout">
            <a:avLst>
              <a:gd name="adj1" fmla="val -30328"/>
              <a:gd name="adj2" fmla="val 102458"/>
              <a:gd name="adj3" fmla="val 16667"/>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a:solidFill>
                  <a:schemeClr val="bg1"/>
                </a:solidFill>
                <a:latin typeface="思源黑体 CN Regular" panose="020B0500000000000000" pitchFamily="34" charset="-122"/>
                <a:ea typeface="思源黑体 CN Regular" panose="020B0500000000000000" pitchFamily="34" charset="-122"/>
                <a:sym typeface="思源黑体 CN Regular" panose="020B0500000000000000" pitchFamily="34" charset="-122"/>
              </a:rPr>
              <a:t>30%</a:t>
            </a:r>
          </a:p>
        </p:txBody>
      </p:sp>
      <p:sp>
        <p:nvSpPr>
          <p:cNvPr id="191" name="Rounded Rectangular Callout 190"/>
          <p:cNvSpPr/>
          <p:nvPr/>
        </p:nvSpPr>
        <p:spPr>
          <a:xfrm>
            <a:off x="7090468" y="1805735"/>
            <a:ext cx="601864" cy="345643"/>
          </a:xfrm>
          <a:prstGeom prst="wedgeRoundRectCallout">
            <a:avLst>
              <a:gd name="adj1" fmla="val -30328"/>
              <a:gd name="adj2" fmla="val 102458"/>
              <a:gd name="adj3" fmla="val 16667"/>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a:solidFill>
                  <a:schemeClr val="accent2"/>
                </a:solidFill>
                <a:latin typeface="思源黑体 CN Regular" panose="020B0500000000000000" pitchFamily="34" charset="-122"/>
                <a:ea typeface="思源黑体 CN Regular" panose="020B0500000000000000" pitchFamily="34" charset="-122"/>
                <a:sym typeface="思源黑体 CN Regular" panose="020B0500000000000000" pitchFamily="34" charset="-122"/>
              </a:rPr>
              <a:t>50%</a:t>
            </a:r>
          </a:p>
        </p:txBody>
      </p:sp>
      <p:sp>
        <p:nvSpPr>
          <p:cNvPr id="192" name="Rounded Rectangular Callout 191"/>
          <p:cNvSpPr/>
          <p:nvPr/>
        </p:nvSpPr>
        <p:spPr>
          <a:xfrm>
            <a:off x="6184996" y="1978558"/>
            <a:ext cx="601864" cy="345643"/>
          </a:xfrm>
          <a:prstGeom prst="wedgeRoundRectCallout">
            <a:avLst>
              <a:gd name="adj1" fmla="val -30328"/>
              <a:gd name="adj2" fmla="val 102458"/>
              <a:gd name="adj3" fmla="val 16667"/>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a:solidFill>
                  <a:schemeClr val="accent1"/>
                </a:solidFill>
                <a:latin typeface="思源黑体 CN Regular" panose="020B0500000000000000" pitchFamily="34" charset="-122"/>
                <a:ea typeface="思源黑体 CN Regular" panose="020B0500000000000000" pitchFamily="34" charset="-122"/>
                <a:sym typeface="思源黑体 CN Regular" panose="020B0500000000000000" pitchFamily="34" charset="-122"/>
              </a:rPr>
              <a:t>20%</a:t>
            </a:r>
          </a:p>
        </p:txBody>
      </p:sp>
      <p:sp>
        <p:nvSpPr>
          <p:cNvPr id="193" name="Oval 192"/>
          <p:cNvSpPr/>
          <p:nvPr/>
        </p:nvSpPr>
        <p:spPr>
          <a:xfrm>
            <a:off x="6238336" y="2453949"/>
            <a:ext cx="144542" cy="144542"/>
          </a:xfrm>
          <a:prstGeom prst="ellipse">
            <a:avLst/>
          </a:prstGeom>
          <a:solidFill>
            <a:schemeClr val="bg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194" name="Oval 193"/>
          <p:cNvSpPr/>
          <p:nvPr/>
        </p:nvSpPr>
        <p:spPr>
          <a:xfrm>
            <a:off x="7132796" y="2304757"/>
            <a:ext cx="144542" cy="144542"/>
          </a:xfrm>
          <a:prstGeom prst="ellipse">
            <a:avLst/>
          </a:prstGeom>
          <a:solidFill>
            <a:schemeClr val="bg1"/>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195" name="Oval 194"/>
          <p:cNvSpPr/>
          <p:nvPr/>
        </p:nvSpPr>
        <p:spPr>
          <a:xfrm>
            <a:off x="6680418" y="1551062"/>
            <a:ext cx="144542" cy="144542"/>
          </a:xfrm>
          <a:prstGeom prst="ellipse">
            <a:avLst/>
          </a:prstGeom>
          <a:solidFill>
            <a:schemeClr val="bg1"/>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96" name="Freeform 5"/>
          <p:cNvSpPr>
            <a:spLocks noEditPoints="1"/>
          </p:cNvSpPr>
          <p:nvPr/>
        </p:nvSpPr>
        <p:spPr bwMode="auto">
          <a:xfrm>
            <a:off x="3833383" y="1448622"/>
            <a:ext cx="1108749" cy="1086518"/>
          </a:xfrm>
          <a:custGeom>
            <a:avLst/>
            <a:gdLst/>
            <a:ahLst/>
            <a:cxnLst>
              <a:cxn ang="0">
                <a:pos x="194" y="158"/>
              </a:cxn>
              <a:cxn ang="0">
                <a:pos x="224" y="218"/>
              </a:cxn>
              <a:cxn ang="0">
                <a:pos x="232" y="219"/>
              </a:cxn>
              <a:cxn ang="0">
                <a:pos x="232" y="228"/>
              </a:cxn>
              <a:cxn ang="0">
                <a:pos x="6" y="229"/>
              </a:cxn>
              <a:cxn ang="0">
                <a:pos x="0" y="224"/>
              </a:cxn>
              <a:cxn ang="0">
                <a:pos x="6" y="218"/>
              </a:cxn>
              <a:cxn ang="0">
                <a:pos x="15" y="151"/>
              </a:cxn>
              <a:cxn ang="0">
                <a:pos x="37" y="129"/>
              </a:cxn>
              <a:cxn ang="0">
                <a:pos x="52" y="134"/>
              </a:cxn>
              <a:cxn ang="0">
                <a:pos x="32" y="121"/>
              </a:cxn>
              <a:cxn ang="0">
                <a:pos x="31" y="40"/>
              </a:cxn>
              <a:cxn ang="0">
                <a:pos x="52" y="31"/>
              </a:cxn>
              <a:cxn ang="0">
                <a:pos x="68" y="13"/>
              </a:cxn>
              <a:cxn ang="0">
                <a:pos x="119" y="0"/>
              </a:cxn>
              <a:cxn ang="0">
                <a:pos x="127" y="18"/>
              </a:cxn>
              <a:cxn ang="0">
                <a:pos x="132" y="57"/>
              </a:cxn>
              <a:cxn ang="0">
                <a:pos x="181" y="72"/>
              </a:cxn>
              <a:cxn ang="0">
                <a:pos x="132" y="170"/>
              </a:cxn>
              <a:cxn ang="0">
                <a:pos x="148" y="149"/>
              </a:cxn>
              <a:cxn ang="0">
                <a:pos x="157" y="170"/>
              </a:cxn>
              <a:cxn ang="0">
                <a:pos x="181" y="72"/>
              </a:cxn>
              <a:cxn ang="0">
                <a:pos x="72" y="4"/>
              </a:cxn>
              <a:cxn ang="0">
                <a:pos x="82" y="18"/>
              </a:cxn>
              <a:cxn ang="0">
                <a:pos x="87" y="51"/>
              </a:cxn>
              <a:cxn ang="0">
                <a:pos x="97" y="31"/>
              </a:cxn>
              <a:cxn ang="0">
                <a:pos x="114" y="13"/>
              </a:cxn>
              <a:cxn ang="0">
                <a:pos x="114" y="4"/>
              </a:cxn>
              <a:cxn ang="0">
                <a:pos x="87" y="55"/>
              </a:cxn>
              <a:cxn ang="0">
                <a:pos x="97" y="90"/>
              </a:cxn>
              <a:cxn ang="0">
                <a:pos x="38" y="46"/>
              </a:cxn>
              <a:cxn ang="0">
                <a:pos x="52" y="114"/>
              </a:cxn>
              <a:cxn ang="0">
                <a:pos x="38" y="46"/>
              </a:cxn>
              <a:cxn ang="0">
                <a:pos x="189" y="177"/>
              </a:cxn>
              <a:cxn ang="0">
                <a:pos x="157" y="200"/>
              </a:cxn>
              <a:cxn ang="0">
                <a:pos x="97" y="155"/>
              </a:cxn>
              <a:cxn ang="0">
                <a:pos x="87" y="218"/>
              </a:cxn>
              <a:cxn ang="0">
                <a:pos x="97" y="155"/>
              </a:cxn>
              <a:cxn ang="0">
                <a:pos x="97" y="138"/>
              </a:cxn>
              <a:cxn ang="0">
                <a:pos x="87" y="150"/>
              </a:cxn>
              <a:cxn ang="0">
                <a:pos x="97" y="94"/>
              </a:cxn>
              <a:cxn ang="0">
                <a:pos x="87" y="132"/>
              </a:cxn>
              <a:cxn ang="0">
                <a:pos x="97" y="94"/>
              </a:cxn>
              <a:cxn ang="0">
                <a:pos x="148" y="200"/>
              </a:cxn>
              <a:cxn ang="0">
                <a:pos x="123" y="177"/>
              </a:cxn>
            </a:cxnLst>
            <a:rect l="0" t="0" r="r" b="b"/>
            <a:pathLst>
              <a:path w="234" h="229">
                <a:moveTo>
                  <a:pt x="194" y="57"/>
                </a:moveTo>
                <a:cubicBezTo>
                  <a:pt x="194" y="158"/>
                  <a:pt x="194" y="158"/>
                  <a:pt x="194" y="158"/>
                </a:cubicBezTo>
                <a:cubicBezTo>
                  <a:pt x="224" y="158"/>
                  <a:pt x="224" y="158"/>
                  <a:pt x="224" y="158"/>
                </a:cubicBezTo>
                <a:cubicBezTo>
                  <a:pt x="224" y="218"/>
                  <a:pt x="224" y="218"/>
                  <a:pt x="224" y="218"/>
                </a:cubicBezTo>
                <a:cubicBezTo>
                  <a:pt x="228" y="218"/>
                  <a:pt x="228" y="218"/>
                  <a:pt x="228" y="218"/>
                </a:cubicBezTo>
                <a:cubicBezTo>
                  <a:pt x="230" y="218"/>
                  <a:pt x="231" y="218"/>
                  <a:pt x="232" y="219"/>
                </a:cubicBezTo>
                <a:cubicBezTo>
                  <a:pt x="234" y="221"/>
                  <a:pt x="234" y="222"/>
                  <a:pt x="234" y="224"/>
                </a:cubicBezTo>
                <a:cubicBezTo>
                  <a:pt x="234" y="225"/>
                  <a:pt x="234" y="227"/>
                  <a:pt x="232" y="228"/>
                </a:cubicBezTo>
                <a:cubicBezTo>
                  <a:pt x="231" y="229"/>
                  <a:pt x="230" y="229"/>
                  <a:pt x="228" y="229"/>
                </a:cubicBezTo>
                <a:cubicBezTo>
                  <a:pt x="6" y="229"/>
                  <a:pt x="6" y="229"/>
                  <a:pt x="6" y="229"/>
                </a:cubicBezTo>
                <a:cubicBezTo>
                  <a:pt x="4" y="229"/>
                  <a:pt x="3" y="229"/>
                  <a:pt x="1" y="228"/>
                </a:cubicBezTo>
                <a:cubicBezTo>
                  <a:pt x="0" y="227"/>
                  <a:pt x="0" y="225"/>
                  <a:pt x="0" y="224"/>
                </a:cubicBezTo>
                <a:cubicBezTo>
                  <a:pt x="0" y="222"/>
                  <a:pt x="0" y="221"/>
                  <a:pt x="1" y="219"/>
                </a:cubicBezTo>
                <a:cubicBezTo>
                  <a:pt x="3" y="218"/>
                  <a:pt x="4" y="218"/>
                  <a:pt x="6" y="218"/>
                </a:cubicBezTo>
                <a:cubicBezTo>
                  <a:pt x="15" y="218"/>
                  <a:pt x="15" y="218"/>
                  <a:pt x="15" y="218"/>
                </a:cubicBezTo>
                <a:cubicBezTo>
                  <a:pt x="15" y="151"/>
                  <a:pt x="15" y="151"/>
                  <a:pt x="15" y="151"/>
                </a:cubicBezTo>
                <a:cubicBezTo>
                  <a:pt x="15" y="145"/>
                  <a:pt x="17" y="140"/>
                  <a:pt x="22" y="136"/>
                </a:cubicBezTo>
                <a:cubicBezTo>
                  <a:pt x="26" y="131"/>
                  <a:pt x="31" y="129"/>
                  <a:pt x="37" y="129"/>
                </a:cubicBezTo>
                <a:cubicBezTo>
                  <a:pt x="38" y="129"/>
                  <a:pt x="38" y="129"/>
                  <a:pt x="38" y="129"/>
                </a:cubicBezTo>
                <a:cubicBezTo>
                  <a:pt x="43" y="129"/>
                  <a:pt x="48" y="131"/>
                  <a:pt x="52" y="134"/>
                </a:cubicBezTo>
                <a:cubicBezTo>
                  <a:pt x="52" y="121"/>
                  <a:pt x="52" y="121"/>
                  <a:pt x="52" y="121"/>
                </a:cubicBezTo>
                <a:cubicBezTo>
                  <a:pt x="32" y="121"/>
                  <a:pt x="32" y="121"/>
                  <a:pt x="32" y="121"/>
                </a:cubicBezTo>
                <a:cubicBezTo>
                  <a:pt x="31" y="120"/>
                  <a:pt x="31" y="120"/>
                  <a:pt x="31" y="120"/>
                </a:cubicBezTo>
                <a:cubicBezTo>
                  <a:pt x="31" y="40"/>
                  <a:pt x="31" y="40"/>
                  <a:pt x="31" y="40"/>
                </a:cubicBezTo>
                <a:cubicBezTo>
                  <a:pt x="52" y="40"/>
                  <a:pt x="52" y="40"/>
                  <a:pt x="52" y="40"/>
                </a:cubicBezTo>
                <a:cubicBezTo>
                  <a:pt x="52" y="31"/>
                  <a:pt x="52" y="31"/>
                  <a:pt x="52" y="31"/>
                </a:cubicBezTo>
                <a:cubicBezTo>
                  <a:pt x="52" y="26"/>
                  <a:pt x="54" y="22"/>
                  <a:pt x="57" y="18"/>
                </a:cubicBezTo>
                <a:cubicBezTo>
                  <a:pt x="60" y="15"/>
                  <a:pt x="64" y="14"/>
                  <a:pt x="68" y="13"/>
                </a:cubicBezTo>
                <a:cubicBezTo>
                  <a:pt x="68" y="0"/>
                  <a:pt x="68" y="0"/>
                  <a:pt x="68" y="0"/>
                </a:cubicBezTo>
                <a:cubicBezTo>
                  <a:pt x="119" y="0"/>
                  <a:pt x="119" y="0"/>
                  <a:pt x="119" y="0"/>
                </a:cubicBezTo>
                <a:cubicBezTo>
                  <a:pt x="119" y="14"/>
                  <a:pt x="119" y="14"/>
                  <a:pt x="119" y="14"/>
                </a:cubicBezTo>
                <a:cubicBezTo>
                  <a:pt x="122" y="15"/>
                  <a:pt x="124" y="16"/>
                  <a:pt x="127" y="18"/>
                </a:cubicBezTo>
                <a:cubicBezTo>
                  <a:pt x="130" y="22"/>
                  <a:pt x="132" y="26"/>
                  <a:pt x="132" y="31"/>
                </a:cubicBezTo>
                <a:cubicBezTo>
                  <a:pt x="132" y="57"/>
                  <a:pt x="132" y="57"/>
                  <a:pt x="132" y="57"/>
                </a:cubicBezTo>
                <a:lnTo>
                  <a:pt x="194" y="57"/>
                </a:lnTo>
                <a:close/>
                <a:moveTo>
                  <a:pt x="181" y="72"/>
                </a:moveTo>
                <a:cubicBezTo>
                  <a:pt x="132" y="72"/>
                  <a:pt x="132" y="72"/>
                  <a:pt x="132" y="72"/>
                </a:cubicBezTo>
                <a:cubicBezTo>
                  <a:pt x="132" y="170"/>
                  <a:pt x="132" y="170"/>
                  <a:pt x="132" y="170"/>
                </a:cubicBezTo>
                <a:cubicBezTo>
                  <a:pt x="148" y="170"/>
                  <a:pt x="148" y="170"/>
                  <a:pt x="148" y="170"/>
                </a:cubicBezTo>
                <a:cubicBezTo>
                  <a:pt x="148" y="149"/>
                  <a:pt x="148" y="149"/>
                  <a:pt x="148" y="149"/>
                </a:cubicBezTo>
                <a:cubicBezTo>
                  <a:pt x="157" y="149"/>
                  <a:pt x="157" y="149"/>
                  <a:pt x="157" y="149"/>
                </a:cubicBezTo>
                <a:cubicBezTo>
                  <a:pt x="157" y="170"/>
                  <a:pt x="157" y="170"/>
                  <a:pt x="157" y="170"/>
                </a:cubicBezTo>
                <a:cubicBezTo>
                  <a:pt x="181" y="170"/>
                  <a:pt x="181" y="170"/>
                  <a:pt x="181" y="170"/>
                </a:cubicBezTo>
                <a:lnTo>
                  <a:pt x="181" y="72"/>
                </a:lnTo>
                <a:close/>
                <a:moveTo>
                  <a:pt x="114" y="4"/>
                </a:moveTo>
                <a:cubicBezTo>
                  <a:pt x="72" y="4"/>
                  <a:pt x="72" y="4"/>
                  <a:pt x="72" y="4"/>
                </a:cubicBezTo>
                <a:cubicBezTo>
                  <a:pt x="72" y="14"/>
                  <a:pt x="72" y="14"/>
                  <a:pt x="72" y="14"/>
                </a:cubicBezTo>
                <a:cubicBezTo>
                  <a:pt x="76" y="14"/>
                  <a:pt x="79" y="16"/>
                  <a:pt x="82" y="18"/>
                </a:cubicBezTo>
                <a:cubicBezTo>
                  <a:pt x="85" y="22"/>
                  <a:pt x="87" y="26"/>
                  <a:pt x="87" y="31"/>
                </a:cubicBezTo>
                <a:cubicBezTo>
                  <a:pt x="87" y="51"/>
                  <a:pt x="87" y="51"/>
                  <a:pt x="87" y="51"/>
                </a:cubicBezTo>
                <a:cubicBezTo>
                  <a:pt x="97" y="51"/>
                  <a:pt x="97" y="51"/>
                  <a:pt x="97" y="51"/>
                </a:cubicBezTo>
                <a:cubicBezTo>
                  <a:pt x="97" y="31"/>
                  <a:pt x="97" y="31"/>
                  <a:pt x="97" y="31"/>
                </a:cubicBezTo>
                <a:cubicBezTo>
                  <a:pt x="97" y="26"/>
                  <a:pt x="99" y="22"/>
                  <a:pt x="102" y="18"/>
                </a:cubicBezTo>
                <a:cubicBezTo>
                  <a:pt x="105" y="15"/>
                  <a:pt x="109" y="13"/>
                  <a:pt x="114" y="13"/>
                </a:cubicBezTo>
                <a:cubicBezTo>
                  <a:pt x="114" y="13"/>
                  <a:pt x="114" y="13"/>
                  <a:pt x="114" y="13"/>
                </a:cubicBezTo>
                <a:lnTo>
                  <a:pt x="114" y="4"/>
                </a:lnTo>
                <a:close/>
                <a:moveTo>
                  <a:pt x="97" y="55"/>
                </a:moveTo>
                <a:cubicBezTo>
                  <a:pt x="87" y="55"/>
                  <a:pt x="87" y="55"/>
                  <a:pt x="87" y="55"/>
                </a:cubicBezTo>
                <a:cubicBezTo>
                  <a:pt x="87" y="90"/>
                  <a:pt x="87" y="90"/>
                  <a:pt x="87" y="90"/>
                </a:cubicBezTo>
                <a:cubicBezTo>
                  <a:pt x="97" y="90"/>
                  <a:pt x="97" y="90"/>
                  <a:pt x="97" y="90"/>
                </a:cubicBezTo>
                <a:lnTo>
                  <a:pt x="97" y="55"/>
                </a:lnTo>
                <a:close/>
                <a:moveTo>
                  <a:pt x="38" y="46"/>
                </a:moveTo>
                <a:cubicBezTo>
                  <a:pt x="38" y="114"/>
                  <a:pt x="38" y="114"/>
                  <a:pt x="38" y="114"/>
                </a:cubicBezTo>
                <a:cubicBezTo>
                  <a:pt x="52" y="114"/>
                  <a:pt x="52" y="114"/>
                  <a:pt x="52" y="114"/>
                </a:cubicBezTo>
                <a:cubicBezTo>
                  <a:pt x="52" y="46"/>
                  <a:pt x="52" y="46"/>
                  <a:pt x="52" y="46"/>
                </a:cubicBezTo>
                <a:lnTo>
                  <a:pt x="38" y="46"/>
                </a:lnTo>
                <a:close/>
                <a:moveTo>
                  <a:pt x="189" y="200"/>
                </a:moveTo>
                <a:cubicBezTo>
                  <a:pt x="189" y="177"/>
                  <a:pt x="189" y="177"/>
                  <a:pt x="189" y="177"/>
                </a:cubicBezTo>
                <a:cubicBezTo>
                  <a:pt x="157" y="177"/>
                  <a:pt x="157" y="177"/>
                  <a:pt x="157" y="177"/>
                </a:cubicBezTo>
                <a:cubicBezTo>
                  <a:pt x="157" y="200"/>
                  <a:pt x="157" y="200"/>
                  <a:pt x="157" y="200"/>
                </a:cubicBezTo>
                <a:lnTo>
                  <a:pt x="189" y="200"/>
                </a:lnTo>
                <a:close/>
                <a:moveTo>
                  <a:pt x="97" y="155"/>
                </a:moveTo>
                <a:cubicBezTo>
                  <a:pt x="87" y="155"/>
                  <a:pt x="87" y="155"/>
                  <a:pt x="87" y="155"/>
                </a:cubicBezTo>
                <a:cubicBezTo>
                  <a:pt x="87" y="218"/>
                  <a:pt x="87" y="218"/>
                  <a:pt x="87" y="218"/>
                </a:cubicBezTo>
                <a:cubicBezTo>
                  <a:pt x="97" y="218"/>
                  <a:pt x="97" y="218"/>
                  <a:pt x="97" y="218"/>
                </a:cubicBezTo>
                <a:lnTo>
                  <a:pt x="97" y="155"/>
                </a:lnTo>
                <a:close/>
                <a:moveTo>
                  <a:pt x="97" y="150"/>
                </a:moveTo>
                <a:cubicBezTo>
                  <a:pt x="97" y="138"/>
                  <a:pt x="97" y="138"/>
                  <a:pt x="97" y="138"/>
                </a:cubicBezTo>
                <a:cubicBezTo>
                  <a:pt x="87" y="138"/>
                  <a:pt x="87" y="138"/>
                  <a:pt x="87" y="138"/>
                </a:cubicBezTo>
                <a:cubicBezTo>
                  <a:pt x="87" y="150"/>
                  <a:pt x="87" y="150"/>
                  <a:pt x="87" y="150"/>
                </a:cubicBezTo>
                <a:lnTo>
                  <a:pt x="97" y="150"/>
                </a:lnTo>
                <a:close/>
                <a:moveTo>
                  <a:pt x="97" y="94"/>
                </a:moveTo>
                <a:cubicBezTo>
                  <a:pt x="87" y="94"/>
                  <a:pt x="87" y="94"/>
                  <a:pt x="87" y="94"/>
                </a:cubicBezTo>
                <a:cubicBezTo>
                  <a:pt x="87" y="132"/>
                  <a:pt x="87" y="132"/>
                  <a:pt x="87" y="132"/>
                </a:cubicBezTo>
                <a:cubicBezTo>
                  <a:pt x="97" y="132"/>
                  <a:pt x="97" y="132"/>
                  <a:pt x="97" y="132"/>
                </a:cubicBezTo>
                <a:lnTo>
                  <a:pt x="97" y="94"/>
                </a:lnTo>
                <a:close/>
                <a:moveTo>
                  <a:pt x="123" y="200"/>
                </a:moveTo>
                <a:cubicBezTo>
                  <a:pt x="148" y="200"/>
                  <a:pt x="148" y="200"/>
                  <a:pt x="148" y="200"/>
                </a:cubicBezTo>
                <a:cubicBezTo>
                  <a:pt x="148" y="177"/>
                  <a:pt x="148" y="177"/>
                  <a:pt x="148" y="177"/>
                </a:cubicBezTo>
                <a:cubicBezTo>
                  <a:pt x="123" y="177"/>
                  <a:pt x="123" y="177"/>
                  <a:pt x="123" y="177"/>
                </a:cubicBezTo>
                <a:lnTo>
                  <a:pt x="123" y="200"/>
                </a:lnTo>
                <a:close/>
              </a:path>
            </a:pathLst>
          </a:custGeom>
          <a:solidFill>
            <a:schemeClr val="accent3"/>
          </a:solid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66" name="Freeform 45"/>
          <p:cNvSpPr>
            <a:spLocks noEditPoints="1"/>
          </p:cNvSpPr>
          <p:nvPr/>
        </p:nvSpPr>
        <p:spPr bwMode="auto">
          <a:xfrm>
            <a:off x="5436073" y="3288434"/>
            <a:ext cx="310968" cy="310968"/>
          </a:xfrm>
          <a:custGeom>
            <a:avLst/>
            <a:gdLst/>
            <a:ahLst/>
            <a:cxnLst>
              <a:cxn ang="0">
                <a:pos x="27" y="55"/>
              </a:cxn>
              <a:cxn ang="0">
                <a:pos x="0" y="27"/>
              </a:cxn>
              <a:cxn ang="0">
                <a:pos x="27" y="0"/>
              </a:cxn>
              <a:cxn ang="0">
                <a:pos x="55" y="27"/>
              </a:cxn>
              <a:cxn ang="0">
                <a:pos x="27" y="55"/>
              </a:cxn>
              <a:cxn ang="0">
                <a:pos x="45" y="20"/>
              </a:cxn>
              <a:cxn ang="0">
                <a:pos x="42" y="17"/>
              </a:cxn>
              <a:cxn ang="0">
                <a:pos x="40" y="16"/>
              </a:cxn>
              <a:cxn ang="0">
                <a:pos x="38" y="17"/>
              </a:cxn>
              <a:cxn ang="0">
                <a:pos x="24" y="31"/>
              </a:cxn>
              <a:cxn ang="0">
                <a:pos x="16" y="23"/>
              </a:cxn>
              <a:cxn ang="0">
                <a:pos x="14" y="22"/>
              </a:cxn>
              <a:cxn ang="0">
                <a:pos x="13" y="23"/>
              </a:cxn>
              <a:cxn ang="0">
                <a:pos x="9" y="26"/>
              </a:cxn>
              <a:cxn ang="0">
                <a:pos x="9" y="28"/>
              </a:cxn>
              <a:cxn ang="0">
                <a:pos x="9" y="30"/>
              </a:cxn>
              <a:cxn ang="0">
                <a:pos x="22" y="43"/>
              </a:cxn>
              <a:cxn ang="0">
                <a:pos x="24" y="43"/>
              </a:cxn>
              <a:cxn ang="0">
                <a:pos x="26" y="43"/>
              </a:cxn>
              <a:cxn ang="0">
                <a:pos x="45" y="23"/>
              </a:cxn>
              <a:cxn ang="0">
                <a:pos x="46" y="22"/>
              </a:cxn>
              <a:cxn ang="0">
                <a:pos x="45" y="20"/>
              </a:cxn>
            </a:cxnLst>
            <a:rect l="0" t="0" r="r" b="b"/>
            <a:pathLst>
              <a:path w="55" h="55">
                <a:moveTo>
                  <a:pt x="27" y="55"/>
                </a:moveTo>
                <a:cubicBezTo>
                  <a:pt x="12" y="55"/>
                  <a:pt x="0" y="42"/>
                  <a:pt x="0" y="27"/>
                </a:cubicBezTo>
                <a:cubicBezTo>
                  <a:pt x="0" y="12"/>
                  <a:pt x="12" y="0"/>
                  <a:pt x="27" y="0"/>
                </a:cubicBezTo>
                <a:cubicBezTo>
                  <a:pt x="42" y="0"/>
                  <a:pt x="55" y="12"/>
                  <a:pt x="55" y="27"/>
                </a:cubicBezTo>
                <a:cubicBezTo>
                  <a:pt x="55" y="42"/>
                  <a:pt x="42" y="55"/>
                  <a:pt x="27" y="55"/>
                </a:cubicBezTo>
                <a:close/>
                <a:moveTo>
                  <a:pt x="45" y="20"/>
                </a:moveTo>
                <a:cubicBezTo>
                  <a:pt x="42" y="17"/>
                  <a:pt x="42" y="17"/>
                  <a:pt x="42" y="17"/>
                </a:cubicBezTo>
                <a:cubicBezTo>
                  <a:pt x="41" y="16"/>
                  <a:pt x="41" y="16"/>
                  <a:pt x="40" y="16"/>
                </a:cubicBezTo>
                <a:cubicBezTo>
                  <a:pt x="39" y="16"/>
                  <a:pt x="39" y="16"/>
                  <a:pt x="38" y="17"/>
                </a:cubicBezTo>
                <a:cubicBezTo>
                  <a:pt x="24" y="31"/>
                  <a:pt x="24" y="31"/>
                  <a:pt x="24" y="31"/>
                </a:cubicBezTo>
                <a:cubicBezTo>
                  <a:pt x="16" y="23"/>
                  <a:pt x="16" y="23"/>
                  <a:pt x="16" y="23"/>
                </a:cubicBezTo>
                <a:cubicBezTo>
                  <a:pt x="15" y="23"/>
                  <a:pt x="15" y="22"/>
                  <a:pt x="14" y="22"/>
                </a:cubicBezTo>
                <a:cubicBezTo>
                  <a:pt x="14" y="22"/>
                  <a:pt x="13" y="23"/>
                  <a:pt x="13" y="23"/>
                </a:cubicBezTo>
                <a:cubicBezTo>
                  <a:pt x="9" y="26"/>
                  <a:pt x="9" y="26"/>
                  <a:pt x="9" y="26"/>
                </a:cubicBezTo>
                <a:cubicBezTo>
                  <a:pt x="9" y="27"/>
                  <a:pt x="9" y="27"/>
                  <a:pt x="9" y="28"/>
                </a:cubicBezTo>
                <a:cubicBezTo>
                  <a:pt x="9" y="29"/>
                  <a:pt x="9" y="29"/>
                  <a:pt x="9" y="30"/>
                </a:cubicBezTo>
                <a:cubicBezTo>
                  <a:pt x="22" y="43"/>
                  <a:pt x="22" y="43"/>
                  <a:pt x="22" y="43"/>
                </a:cubicBezTo>
                <a:cubicBezTo>
                  <a:pt x="23" y="43"/>
                  <a:pt x="23" y="43"/>
                  <a:pt x="24" y="43"/>
                </a:cubicBezTo>
                <a:cubicBezTo>
                  <a:pt x="25" y="43"/>
                  <a:pt x="25" y="43"/>
                  <a:pt x="26" y="43"/>
                </a:cubicBezTo>
                <a:cubicBezTo>
                  <a:pt x="45" y="23"/>
                  <a:pt x="45" y="23"/>
                  <a:pt x="45" y="23"/>
                </a:cubicBezTo>
                <a:cubicBezTo>
                  <a:pt x="45" y="23"/>
                  <a:pt x="46" y="22"/>
                  <a:pt x="46" y="22"/>
                </a:cubicBezTo>
                <a:cubicBezTo>
                  <a:pt x="46" y="21"/>
                  <a:pt x="45" y="20"/>
                  <a:pt x="45" y="20"/>
                </a:cubicBezTo>
                <a:close/>
              </a:path>
            </a:pathLst>
          </a:custGeom>
          <a:solidFill>
            <a:schemeClr val="accent1"/>
          </a:solid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67" name="Freeform 45"/>
          <p:cNvSpPr>
            <a:spLocks noEditPoints="1"/>
          </p:cNvSpPr>
          <p:nvPr/>
        </p:nvSpPr>
        <p:spPr bwMode="auto">
          <a:xfrm>
            <a:off x="5439264" y="3796471"/>
            <a:ext cx="310968" cy="310968"/>
          </a:xfrm>
          <a:custGeom>
            <a:avLst/>
            <a:gdLst/>
            <a:ahLst/>
            <a:cxnLst>
              <a:cxn ang="0">
                <a:pos x="27" y="55"/>
              </a:cxn>
              <a:cxn ang="0">
                <a:pos x="0" y="27"/>
              </a:cxn>
              <a:cxn ang="0">
                <a:pos x="27" y="0"/>
              </a:cxn>
              <a:cxn ang="0">
                <a:pos x="55" y="27"/>
              </a:cxn>
              <a:cxn ang="0">
                <a:pos x="27" y="55"/>
              </a:cxn>
              <a:cxn ang="0">
                <a:pos x="45" y="20"/>
              </a:cxn>
              <a:cxn ang="0">
                <a:pos x="42" y="17"/>
              </a:cxn>
              <a:cxn ang="0">
                <a:pos x="40" y="16"/>
              </a:cxn>
              <a:cxn ang="0">
                <a:pos x="38" y="17"/>
              </a:cxn>
              <a:cxn ang="0">
                <a:pos x="24" y="31"/>
              </a:cxn>
              <a:cxn ang="0">
                <a:pos x="16" y="23"/>
              </a:cxn>
              <a:cxn ang="0">
                <a:pos x="14" y="22"/>
              </a:cxn>
              <a:cxn ang="0">
                <a:pos x="13" y="23"/>
              </a:cxn>
              <a:cxn ang="0">
                <a:pos x="9" y="26"/>
              </a:cxn>
              <a:cxn ang="0">
                <a:pos x="9" y="28"/>
              </a:cxn>
              <a:cxn ang="0">
                <a:pos x="9" y="30"/>
              </a:cxn>
              <a:cxn ang="0">
                <a:pos x="22" y="43"/>
              </a:cxn>
              <a:cxn ang="0">
                <a:pos x="24" y="43"/>
              </a:cxn>
              <a:cxn ang="0">
                <a:pos x="26" y="43"/>
              </a:cxn>
              <a:cxn ang="0">
                <a:pos x="45" y="23"/>
              </a:cxn>
              <a:cxn ang="0">
                <a:pos x="46" y="22"/>
              </a:cxn>
              <a:cxn ang="0">
                <a:pos x="45" y="20"/>
              </a:cxn>
            </a:cxnLst>
            <a:rect l="0" t="0" r="r" b="b"/>
            <a:pathLst>
              <a:path w="55" h="55">
                <a:moveTo>
                  <a:pt x="27" y="55"/>
                </a:moveTo>
                <a:cubicBezTo>
                  <a:pt x="12" y="55"/>
                  <a:pt x="0" y="42"/>
                  <a:pt x="0" y="27"/>
                </a:cubicBezTo>
                <a:cubicBezTo>
                  <a:pt x="0" y="12"/>
                  <a:pt x="12" y="0"/>
                  <a:pt x="27" y="0"/>
                </a:cubicBezTo>
                <a:cubicBezTo>
                  <a:pt x="42" y="0"/>
                  <a:pt x="55" y="12"/>
                  <a:pt x="55" y="27"/>
                </a:cubicBezTo>
                <a:cubicBezTo>
                  <a:pt x="55" y="42"/>
                  <a:pt x="42" y="55"/>
                  <a:pt x="27" y="55"/>
                </a:cubicBezTo>
                <a:close/>
                <a:moveTo>
                  <a:pt x="45" y="20"/>
                </a:moveTo>
                <a:cubicBezTo>
                  <a:pt x="42" y="17"/>
                  <a:pt x="42" y="17"/>
                  <a:pt x="42" y="17"/>
                </a:cubicBezTo>
                <a:cubicBezTo>
                  <a:pt x="41" y="16"/>
                  <a:pt x="41" y="16"/>
                  <a:pt x="40" y="16"/>
                </a:cubicBezTo>
                <a:cubicBezTo>
                  <a:pt x="39" y="16"/>
                  <a:pt x="39" y="16"/>
                  <a:pt x="38" y="17"/>
                </a:cubicBezTo>
                <a:cubicBezTo>
                  <a:pt x="24" y="31"/>
                  <a:pt x="24" y="31"/>
                  <a:pt x="24" y="31"/>
                </a:cubicBezTo>
                <a:cubicBezTo>
                  <a:pt x="16" y="23"/>
                  <a:pt x="16" y="23"/>
                  <a:pt x="16" y="23"/>
                </a:cubicBezTo>
                <a:cubicBezTo>
                  <a:pt x="15" y="23"/>
                  <a:pt x="15" y="22"/>
                  <a:pt x="14" y="22"/>
                </a:cubicBezTo>
                <a:cubicBezTo>
                  <a:pt x="14" y="22"/>
                  <a:pt x="13" y="23"/>
                  <a:pt x="13" y="23"/>
                </a:cubicBezTo>
                <a:cubicBezTo>
                  <a:pt x="9" y="26"/>
                  <a:pt x="9" y="26"/>
                  <a:pt x="9" y="26"/>
                </a:cubicBezTo>
                <a:cubicBezTo>
                  <a:pt x="9" y="27"/>
                  <a:pt x="9" y="27"/>
                  <a:pt x="9" y="28"/>
                </a:cubicBezTo>
                <a:cubicBezTo>
                  <a:pt x="9" y="29"/>
                  <a:pt x="9" y="29"/>
                  <a:pt x="9" y="30"/>
                </a:cubicBezTo>
                <a:cubicBezTo>
                  <a:pt x="22" y="43"/>
                  <a:pt x="22" y="43"/>
                  <a:pt x="22" y="43"/>
                </a:cubicBezTo>
                <a:cubicBezTo>
                  <a:pt x="23" y="43"/>
                  <a:pt x="23" y="43"/>
                  <a:pt x="24" y="43"/>
                </a:cubicBezTo>
                <a:cubicBezTo>
                  <a:pt x="25" y="43"/>
                  <a:pt x="25" y="43"/>
                  <a:pt x="26" y="43"/>
                </a:cubicBezTo>
                <a:cubicBezTo>
                  <a:pt x="45" y="23"/>
                  <a:pt x="45" y="23"/>
                  <a:pt x="45" y="23"/>
                </a:cubicBezTo>
                <a:cubicBezTo>
                  <a:pt x="45" y="23"/>
                  <a:pt x="46" y="22"/>
                  <a:pt x="46" y="22"/>
                </a:cubicBezTo>
                <a:cubicBezTo>
                  <a:pt x="46" y="21"/>
                  <a:pt x="45" y="20"/>
                  <a:pt x="45" y="20"/>
                </a:cubicBezTo>
                <a:close/>
              </a:path>
            </a:pathLst>
          </a:custGeom>
          <a:solidFill>
            <a:schemeClr val="accent2"/>
          </a:solid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68" name="Freeform 45"/>
          <p:cNvSpPr>
            <a:spLocks noEditPoints="1"/>
          </p:cNvSpPr>
          <p:nvPr/>
        </p:nvSpPr>
        <p:spPr bwMode="auto">
          <a:xfrm>
            <a:off x="5439264" y="4247247"/>
            <a:ext cx="310968" cy="310968"/>
          </a:xfrm>
          <a:custGeom>
            <a:avLst/>
            <a:gdLst/>
            <a:ahLst/>
            <a:cxnLst>
              <a:cxn ang="0">
                <a:pos x="27" y="55"/>
              </a:cxn>
              <a:cxn ang="0">
                <a:pos x="0" y="27"/>
              </a:cxn>
              <a:cxn ang="0">
                <a:pos x="27" y="0"/>
              </a:cxn>
              <a:cxn ang="0">
                <a:pos x="55" y="27"/>
              </a:cxn>
              <a:cxn ang="0">
                <a:pos x="27" y="55"/>
              </a:cxn>
              <a:cxn ang="0">
                <a:pos x="45" y="20"/>
              </a:cxn>
              <a:cxn ang="0">
                <a:pos x="42" y="17"/>
              </a:cxn>
              <a:cxn ang="0">
                <a:pos x="40" y="16"/>
              </a:cxn>
              <a:cxn ang="0">
                <a:pos x="38" y="17"/>
              </a:cxn>
              <a:cxn ang="0">
                <a:pos x="24" y="31"/>
              </a:cxn>
              <a:cxn ang="0">
                <a:pos x="16" y="23"/>
              </a:cxn>
              <a:cxn ang="0">
                <a:pos x="14" y="22"/>
              </a:cxn>
              <a:cxn ang="0">
                <a:pos x="13" y="23"/>
              </a:cxn>
              <a:cxn ang="0">
                <a:pos x="9" y="26"/>
              </a:cxn>
              <a:cxn ang="0">
                <a:pos x="9" y="28"/>
              </a:cxn>
              <a:cxn ang="0">
                <a:pos x="9" y="30"/>
              </a:cxn>
              <a:cxn ang="0">
                <a:pos x="22" y="43"/>
              </a:cxn>
              <a:cxn ang="0">
                <a:pos x="24" y="43"/>
              </a:cxn>
              <a:cxn ang="0">
                <a:pos x="26" y="43"/>
              </a:cxn>
              <a:cxn ang="0">
                <a:pos x="45" y="23"/>
              </a:cxn>
              <a:cxn ang="0">
                <a:pos x="46" y="22"/>
              </a:cxn>
              <a:cxn ang="0">
                <a:pos x="45" y="20"/>
              </a:cxn>
            </a:cxnLst>
            <a:rect l="0" t="0" r="r" b="b"/>
            <a:pathLst>
              <a:path w="55" h="55">
                <a:moveTo>
                  <a:pt x="27" y="55"/>
                </a:moveTo>
                <a:cubicBezTo>
                  <a:pt x="12" y="55"/>
                  <a:pt x="0" y="42"/>
                  <a:pt x="0" y="27"/>
                </a:cubicBezTo>
                <a:cubicBezTo>
                  <a:pt x="0" y="12"/>
                  <a:pt x="12" y="0"/>
                  <a:pt x="27" y="0"/>
                </a:cubicBezTo>
                <a:cubicBezTo>
                  <a:pt x="42" y="0"/>
                  <a:pt x="55" y="12"/>
                  <a:pt x="55" y="27"/>
                </a:cubicBezTo>
                <a:cubicBezTo>
                  <a:pt x="55" y="42"/>
                  <a:pt x="42" y="55"/>
                  <a:pt x="27" y="55"/>
                </a:cubicBezTo>
                <a:close/>
                <a:moveTo>
                  <a:pt x="45" y="20"/>
                </a:moveTo>
                <a:cubicBezTo>
                  <a:pt x="42" y="17"/>
                  <a:pt x="42" y="17"/>
                  <a:pt x="42" y="17"/>
                </a:cubicBezTo>
                <a:cubicBezTo>
                  <a:pt x="41" y="16"/>
                  <a:pt x="41" y="16"/>
                  <a:pt x="40" y="16"/>
                </a:cubicBezTo>
                <a:cubicBezTo>
                  <a:pt x="39" y="16"/>
                  <a:pt x="39" y="16"/>
                  <a:pt x="38" y="17"/>
                </a:cubicBezTo>
                <a:cubicBezTo>
                  <a:pt x="24" y="31"/>
                  <a:pt x="24" y="31"/>
                  <a:pt x="24" y="31"/>
                </a:cubicBezTo>
                <a:cubicBezTo>
                  <a:pt x="16" y="23"/>
                  <a:pt x="16" y="23"/>
                  <a:pt x="16" y="23"/>
                </a:cubicBezTo>
                <a:cubicBezTo>
                  <a:pt x="15" y="23"/>
                  <a:pt x="15" y="22"/>
                  <a:pt x="14" y="22"/>
                </a:cubicBezTo>
                <a:cubicBezTo>
                  <a:pt x="14" y="22"/>
                  <a:pt x="13" y="23"/>
                  <a:pt x="13" y="23"/>
                </a:cubicBezTo>
                <a:cubicBezTo>
                  <a:pt x="9" y="26"/>
                  <a:pt x="9" y="26"/>
                  <a:pt x="9" y="26"/>
                </a:cubicBezTo>
                <a:cubicBezTo>
                  <a:pt x="9" y="27"/>
                  <a:pt x="9" y="27"/>
                  <a:pt x="9" y="28"/>
                </a:cubicBezTo>
                <a:cubicBezTo>
                  <a:pt x="9" y="29"/>
                  <a:pt x="9" y="29"/>
                  <a:pt x="9" y="30"/>
                </a:cubicBezTo>
                <a:cubicBezTo>
                  <a:pt x="22" y="43"/>
                  <a:pt x="22" y="43"/>
                  <a:pt x="22" y="43"/>
                </a:cubicBezTo>
                <a:cubicBezTo>
                  <a:pt x="23" y="43"/>
                  <a:pt x="23" y="43"/>
                  <a:pt x="24" y="43"/>
                </a:cubicBezTo>
                <a:cubicBezTo>
                  <a:pt x="25" y="43"/>
                  <a:pt x="25" y="43"/>
                  <a:pt x="26" y="43"/>
                </a:cubicBezTo>
                <a:cubicBezTo>
                  <a:pt x="45" y="23"/>
                  <a:pt x="45" y="23"/>
                  <a:pt x="45" y="23"/>
                </a:cubicBezTo>
                <a:cubicBezTo>
                  <a:pt x="45" y="23"/>
                  <a:pt x="46" y="22"/>
                  <a:pt x="46" y="22"/>
                </a:cubicBezTo>
                <a:cubicBezTo>
                  <a:pt x="46" y="21"/>
                  <a:pt x="45" y="20"/>
                  <a:pt x="45" y="20"/>
                </a:cubicBezTo>
                <a:close/>
              </a:path>
            </a:pathLst>
          </a:custGeom>
          <a:solidFill>
            <a:schemeClr val="accent3"/>
          </a:solid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Tree>
    <p:extLst>
      <p:ext uri="{BB962C8B-B14F-4D97-AF65-F5344CB8AC3E}">
        <p14:creationId xmlns:p14="http://schemas.microsoft.com/office/powerpoint/2010/main" val="3354628970"/>
      </p:ext>
    </p:extLst>
  </p:cSld>
  <p:clrMapOvr>
    <a:masterClrMapping/>
  </p:clrMapOvr>
  <mc:AlternateContent xmlns:mc="http://schemas.openxmlformats.org/markup-compatibility/2006" xmlns:p14="http://schemas.microsoft.com/office/powerpoint/2010/main">
    <mc:Choice Requires="p14">
      <p:transition spd="slow" p14:dur="1500" advClick="0">
        <p:random/>
      </p:transition>
    </mc:Choice>
    <mc:Fallback xmlns="">
      <p:transition spd="slow" advClick="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89"/>
                                        </p:tgtEl>
                                        <p:attrNameLst>
                                          <p:attrName>style.visibility</p:attrName>
                                        </p:attrNameLst>
                                      </p:cBhvr>
                                      <p:to>
                                        <p:strVal val="visible"/>
                                      </p:to>
                                    </p:set>
                                    <p:anim calcmode="lin" valueType="num">
                                      <p:cBhvr>
                                        <p:cTn id="7" dur="500" fill="hold"/>
                                        <p:tgtEl>
                                          <p:spTgt spid="189"/>
                                        </p:tgtEl>
                                        <p:attrNameLst>
                                          <p:attrName>ppt_w</p:attrName>
                                        </p:attrNameLst>
                                      </p:cBhvr>
                                      <p:tavLst>
                                        <p:tav tm="0">
                                          <p:val>
                                            <p:fltVal val="0"/>
                                          </p:val>
                                        </p:tav>
                                        <p:tav tm="100000">
                                          <p:val>
                                            <p:strVal val="#ppt_w"/>
                                          </p:val>
                                        </p:tav>
                                      </p:tavLst>
                                    </p:anim>
                                    <p:anim calcmode="lin" valueType="num">
                                      <p:cBhvr>
                                        <p:cTn id="8" dur="500" fill="hold"/>
                                        <p:tgtEl>
                                          <p:spTgt spid="189"/>
                                        </p:tgtEl>
                                        <p:attrNameLst>
                                          <p:attrName>ppt_h</p:attrName>
                                        </p:attrNameLst>
                                      </p:cBhvr>
                                      <p:tavLst>
                                        <p:tav tm="0">
                                          <p:val>
                                            <p:fltVal val="0"/>
                                          </p:val>
                                        </p:tav>
                                        <p:tav tm="100000">
                                          <p:val>
                                            <p:strVal val="#ppt_h"/>
                                          </p:val>
                                        </p:tav>
                                      </p:tavLst>
                                    </p:anim>
                                    <p:animEffect transition="in" filter="fade">
                                      <p:cBhvr>
                                        <p:cTn id="9" dur="500"/>
                                        <p:tgtEl>
                                          <p:spTgt spid="189"/>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124"/>
                                        </p:tgtEl>
                                        <p:attrNameLst>
                                          <p:attrName>style.visibility</p:attrName>
                                        </p:attrNameLst>
                                      </p:cBhvr>
                                      <p:to>
                                        <p:strVal val="visible"/>
                                      </p:to>
                                    </p:set>
                                    <p:anim calcmode="lin" valueType="num">
                                      <p:cBhvr>
                                        <p:cTn id="13" dur="500" fill="hold"/>
                                        <p:tgtEl>
                                          <p:spTgt spid="124"/>
                                        </p:tgtEl>
                                        <p:attrNameLst>
                                          <p:attrName>ppt_w</p:attrName>
                                        </p:attrNameLst>
                                      </p:cBhvr>
                                      <p:tavLst>
                                        <p:tav tm="0">
                                          <p:val>
                                            <p:fltVal val="0"/>
                                          </p:val>
                                        </p:tav>
                                        <p:tav tm="100000">
                                          <p:val>
                                            <p:strVal val="#ppt_w"/>
                                          </p:val>
                                        </p:tav>
                                      </p:tavLst>
                                    </p:anim>
                                    <p:anim calcmode="lin" valueType="num">
                                      <p:cBhvr>
                                        <p:cTn id="14" dur="500" fill="hold"/>
                                        <p:tgtEl>
                                          <p:spTgt spid="124"/>
                                        </p:tgtEl>
                                        <p:attrNameLst>
                                          <p:attrName>ppt_h</p:attrName>
                                        </p:attrNameLst>
                                      </p:cBhvr>
                                      <p:tavLst>
                                        <p:tav tm="0">
                                          <p:val>
                                            <p:fltVal val="0"/>
                                          </p:val>
                                        </p:tav>
                                        <p:tav tm="100000">
                                          <p:val>
                                            <p:strVal val="#ppt_h"/>
                                          </p:val>
                                        </p:tav>
                                      </p:tavLst>
                                    </p:anim>
                                    <p:animEffect transition="in" filter="fade">
                                      <p:cBhvr>
                                        <p:cTn id="15" dur="500"/>
                                        <p:tgtEl>
                                          <p:spTgt spid="124"/>
                                        </p:tgtEl>
                                      </p:cBhvr>
                                    </p:animEffect>
                                  </p:childTnLst>
                                </p:cTn>
                              </p:par>
                            </p:childTnLst>
                          </p:cTn>
                        </p:par>
                        <p:par>
                          <p:cTn id="16" fill="hold">
                            <p:stCondLst>
                              <p:cond delay="1000"/>
                            </p:stCondLst>
                            <p:childTnLst>
                              <p:par>
                                <p:cTn id="17" presetID="2" presetClass="entr" presetSubtype="4" accel="50000" decel="50000" fill="hold" grpId="0" nodeType="afterEffect">
                                  <p:stCondLst>
                                    <p:cond delay="0"/>
                                  </p:stCondLst>
                                  <p:childTnLst>
                                    <p:set>
                                      <p:cBhvr>
                                        <p:cTn id="18" dur="1" fill="hold">
                                          <p:stCondLst>
                                            <p:cond delay="0"/>
                                          </p:stCondLst>
                                        </p:cTn>
                                        <p:tgtEl>
                                          <p:spTgt spid="123"/>
                                        </p:tgtEl>
                                        <p:attrNameLst>
                                          <p:attrName>style.visibility</p:attrName>
                                        </p:attrNameLst>
                                      </p:cBhvr>
                                      <p:to>
                                        <p:strVal val="visible"/>
                                      </p:to>
                                    </p:set>
                                    <p:anim calcmode="lin" valueType="num">
                                      <p:cBhvr additive="base">
                                        <p:cTn id="19" dur="500" fill="hold"/>
                                        <p:tgtEl>
                                          <p:spTgt spid="123"/>
                                        </p:tgtEl>
                                        <p:attrNameLst>
                                          <p:attrName>ppt_x</p:attrName>
                                        </p:attrNameLst>
                                      </p:cBhvr>
                                      <p:tavLst>
                                        <p:tav tm="0">
                                          <p:val>
                                            <p:strVal val="#ppt_x"/>
                                          </p:val>
                                        </p:tav>
                                        <p:tav tm="100000">
                                          <p:val>
                                            <p:strVal val="#ppt_x"/>
                                          </p:val>
                                        </p:tav>
                                      </p:tavLst>
                                    </p:anim>
                                    <p:anim calcmode="lin" valueType="num">
                                      <p:cBhvr additive="base">
                                        <p:cTn id="20" dur="500" fill="hold"/>
                                        <p:tgtEl>
                                          <p:spTgt spid="123"/>
                                        </p:tgtEl>
                                        <p:attrNameLst>
                                          <p:attrName>ppt_y</p:attrName>
                                        </p:attrNameLst>
                                      </p:cBhvr>
                                      <p:tavLst>
                                        <p:tav tm="0">
                                          <p:val>
                                            <p:strVal val="1+#ppt_h/2"/>
                                          </p:val>
                                        </p:tav>
                                        <p:tav tm="100000">
                                          <p:val>
                                            <p:strVal val="#ppt_y"/>
                                          </p:val>
                                        </p:tav>
                                      </p:tavLst>
                                    </p:anim>
                                  </p:childTnLst>
                                </p:cTn>
                              </p:par>
                            </p:childTnLst>
                          </p:cTn>
                        </p:par>
                        <p:par>
                          <p:cTn id="21" fill="hold">
                            <p:stCondLst>
                              <p:cond delay="1500"/>
                            </p:stCondLst>
                            <p:childTnLst>
                              <p:par>
                                <p:cTn id="22" presetID="2" presetClass="entr" presetSubtype="4" accel="50000" decel="50000" fill="hold" grpId="0" nodeType="afterEffect">
                                  <p:stCondLst>
                                    <p:cond delay="0"/>
                                  </p:stCondLst>
                                  <p:childTnLst>
                                    <p:set>
                                      <p:cBhvr>
                                        <p:cTn id="23" dur="1" fill="hold">
                                          <p:stCondLst>
                                            <p:cond delay="0"/>
                                          </p:stCondLst>
                                        </p:cTn>
                                        <p:tgtEl>
                                          <p:spTgt spid="122"/>
                                        </p:tgtEl>
                                        <p:attrNameLst>
                                          <p:attrName>style.visibility</p:attrName>
                                        </p:attrNameLst>
                                      </p:cBhvr>
                                      <p:to>
                                        <p:strVal val="visible"/>
                                      </p:to>
                                    </p:set>
                                    <p:anim calcmode="lin" valueType="num">
                                      <p:cBhvr additive="base">
                                        <p:cTn id="24" dur="500" fill="hold"/>
                                        <p:tgtEl>
                                          <p:spTgt spid="122"/>
                                        </p:tgtEl>
                                        <p:attrNameLst>
                                          <p:attrName>ppt_x</p:attrName>
                                        </p:attrNameLst>
                                      </p:cBhvr>
                                      <p:tavLst>
                                        <p:tav tm="0">
                                          <p:val>
                                            <p:strVal val="#ppt_x"/>
                                          </p:val>
                                        </p:tav>
                                        <p:tav tm="100000">
                                          <p:val>
                                            <p:strVal val="#ppt_x"/>
                                          </p:val>
                                        </p:tav>
                                      </p:tavLst>
                                    </p:anim>
                                    <p:anim calcmode="lin" valueType="num">
                                      <p:cBhvr additive="base">
                                        <p:cTn id="25" dur="500" fill="hold"/>
                                        <p:tgtEl>
                                          <p:spTgt spid="122"/>
                                        </p:tgtEl>
                                        <p:attrNameLst>
                                          <p:attrName>ppt_y</p:attrName>
                                        </p:attrNameLst>
                                      </p:cBhvr>
                                      <p:tavLst>
                                        <p:tav tm="0">
                                          <p:val>
                                            <p:strVal val="1+#ppt_h/2"/>
                                          </p:val>
                                        </p:tav>
                                        <p:tav tm="100000">
                                          <p:val>
                                            <p:strVal val="#ppt_y"/>
                                          </p:val>
                                        </p:tav>
                                      </p:tavLst>
                                    </p:anim>
                                  </p:childTnLst>
                                </p:cTn>
                              </p:par>
                            </p:childTnLst>
                          </p:cTn>
                        </p:par>
                        <p:par>
                          <p:cTn id="26" fill="hold">
                            <p:stCondLst>
                              <p:cond delay="2000"/>
                            </p:stCondLst>
                            <p:childTnLst>
                              <p:par>
                                <p:cTn id="27" presetID="53" presetClass="entr" presetSubtype="16" fill="hold" nodeType="afterEffect">
                                  <p:stCondLst>
                                    <p:cond delay="0"/>
                                  </p:stCondLst>
                                  <p:childTnLst>
                                    <p:set>
                                      <p:cBhvr>
                                        <p:cTn id="28" dur="1" fill="hold">
                                          <p:stCondLst>
                                            <p:cond delay="0"/>
                                          </p:stCondLst>
                                        </p:cTn>
                                        <p:tgtEl>
                                          <p:spTgt spid="92"/>
                                        </p:tgtEl>
                                        <p:attrNameLst>
                                          <p:attrName>style.visibility</p:attrName>
                                        </p:attrNameLst>
                                      </p:cBhvr>
                                      <p:to>
                                        <p:strVal val="visible"/>
                                      </p:to>
                                    </p:set>
                                    <p:anim calcmode="lin" valueType="num">
                                      <p:cBhvr>
                                        <p:cTn id="29" dur="500" fill="hold"/>
                                        <p:tgtEl>
                                          <p:spTgt spid="92"/>
                                        </p:tgtEl>
                                        <p:attrNameLst>
                                          <p:attrName>ppt_w</p:attrName>
                                        </p:attrNameLst>
                                      </p:cBhvr>
                                      <p:tavLst>
                                        <p:tav tm="0">
                                          <p:val>
                                            <p:fltVal val="0"/>
                                          </p:val>
                                        </p:tav>
                                        <p:tav tm="100000">
                                          <p:val>
                                            <p:strVal val="#ppt_w"/>
                                          </p:val>
                                        </p:tav>
                                      </p:tavLst>
                                    </p:anim>
                                    <p:anim calcmode="lin" valueType="num">
                                      <p:cBhvr>
                                        <p:cTn id="30" dur="500" fill="hold"/>
                                        <p:tgtEl>
                                          <p:spTgt spid="92"/>
                                        </p:tgtEl>
                                        <p:attrNameLst>
                                          <p:attrName>ppt_h</p:attrName>
                                        </p:attrNameLst>
                                      </p:cBhvr>
                                      <p:tavLst>
                                        <p:tav tm="0">
                                          <p:val>
                                            <p:fltVal val="0"/>
                                          </p:val>
                                        </p:tav>
                                        <p:tav tm="100000">
                                          <p:val>
                                            <p:strVal val="#ppt_h"/>
                                          </p:val>
                                        </p:tav>
                                      </p:tavLst>
                                    </p:anim>
                                    <p:animEffect transition="in" filter="fade">
                                      <p:cBhvr>
                                        <p:cTn id="31" dur="500"/>
                                        <p:tgtEl>
                                          <p:spTgt spid="92"/>
                                        </p:tgtEl>
                                      </p:cBhvr>
                                    </p:animEffect>
                                  </p:childTnLst>
                                </p:cTn>
                              </p:par>
                            </p:childTnLst>
                          </p:cTn>
                        </p:par>
                        <p:par>
                          <p:cTn id="32" fill="hold">
                            <p:stCondLst>
                              <p:cond delay="2500"/>
                            </p:stCondLst>
                            <p:childTnLst>
                              <p:par>
                                <p:cTn id="33" presetID="53" presetClass="entr" presetSubtype="16" fill="hold" grpId="0" nodeType="afterEffect">
                                  <p:stCondLst>
                                    <p:cond delay="0"/>
                                  </p:stCondLst>
                                  <p:childTnLst>
                                    <p:set>
                                      <p:cBhvr>
                                        <p:cTn id="34" dur="1" fill="hold">
                                          <p:stCondLst>
                                            <p:cond delay="0"/>
                                          </p:stCondLst>
                                        </p:cTn>
                                        <p:tgtEl>
                                          <p:spTgt spid="127"/>
                                        </p:tgtEl>
                                        <p:attrNameLst>
                                          <p:attrName>style.visibility</p:attrName>
                                        </p:attrNameLst>
                                      </p:cBhvr>
                                      <p:to>
                                        <p:strVal val="visible"/>
                                      </p:to>
                                    </p:set>
                                    <p:anim calcmode="lin" valueType="num">
                                      <p:cBhvr>
                                        <p:cTn id="35" dur="500" fill="hold"/>
                                        <p:tgtEl>
                                          <p:spTgt spid="127"/>
                                        </p:tgtEl>
                                        <p:attrNameLst>
                                          <p:attrName>ppt_w</p:attrName>
                                        </p:attrNameLst>
                                      </p:cBhvr>
                                      <p:tavLst>
                                        <p:tav tm="0">
                                          <p:val>
                                            <p:fltVal val="0"/>
                                          </p:val>
                                        </p:tav>
                                        <p:tav tm="100000">
                                          <p:val>
                                            <p:strVal val="#ppt_w"/>
                                          </p:val>
                                        </p:tav>
                                      </p:tavLst>
                                    </p:anim>
                                    <p:anim calcmode="lin" valueType="num">
                                      <p:cBhvr>
                                        <p:cTn id="36" dur="500" fill="hold"/>
                                        <p:tgtEl>
                                          <p:spTgt spid="127"/>
                                        </p:tgtEl>
                                        <p:attrNameLst>
                                          <p:attrName>ppt_h</p:attrName>
                                        </p:attrNameLst>
                                      </p:cBhvr>
                                      <p:tavLst>
                                        <p:tav tm="0">
                                          <p:val>
                                            <p:fltVal val="0"/>
                                          </p:val>
                                        </p:tav>
                                        <p:tav tm="100000">
                                          <p:val>
                                            <p:strVal val="#ppt_h"/>
                                          </p:val>
                                        </p:tav>
                                      </p:tavLst>
                                    </p:anim>
                                    <p:animEffect transition="in" filter="fade">
                                      <p:cBhvr>
                                        <p:cTn id="37" dur="500"/>
                                        <p:tgtEl>
                                          <p:spTgt spid="127"/>
                                        </p:tgtEl>
                                      </p:cBhvr>
                                    </p:animEffect>
                                  </p:childTnLst>
                                </p:cTn>
                              </p:par>
                            </p:childTnLst>
                          </p:cTn>
                        </p:par>
                        <p:par>
                          <p:cTn id="38" fill="hold">
                            <p:stCondLst>
                              <p:cond delay="3000"/>
                            </p:stCondLst>
                            <p:childTnLst>
                              <p:par>
                                <p:cTn id="39" presetID="2" presetClass="entr" presetSubtype="4" accel="50000" decel="50000" fill="hold" grpId="0" nodeType="afterEffect">
                                  <p:stCondLst>
                                    <p:cond delay="0"/>
                                  </p:stCondLst>
                                  <p:childTnLst>
                                    <p:set>
                                      <p:cBhvr>
                                        <p:cTn id="40" dur="1" fill="hold">
                                          <p:stCondLst>
                                            <p:cond delay="0"/>
                                          </p:stCondLst>
                                        </p:cTn>
                                        <p:tgtEl>
                                          <p:spTgt spid="126"/>
                                        </p:tgtEl>
                                        <p:attrNameLst>
                                          <p:attrName>style.visibility</p:attrName>
                                        </p:attrNameLst>
                                      </p:cBhvr>
                                      <p:to>
                                        <p:strVal val="visible"/>
                                      </p:to>
                                    </p:set>
                                    <p:anim calcmode="lin" valueType="num">
                                      <p:cBhvr additive="base">
                                        <p:cTn id="41" dur="500" fill="hold"/>
                                        <p:tgtEl>
                                          <p:spTgt spid="126"/>
                                        </p:tgtEl>
                                        <p:attrNameLst>
                                          <p:attrName>ppt_x</p:attrName>
                                        </p:attrNameLst>
                                      </p:cBhvr>
                                      <p:tavLst>
                                        <p:tav tm="0">
                                          <p:val>
                                            <p:strVal val="#ppt_x"/>
                                          </p:val>
                                        </p:tav>
                                        <p:tav tm="100000">
                                          <p:val>
                                            <p:strVal val="#ppt_x"/>
                                          </p:val>
                                        </p:tav>
                                      </p:tavLst>
                                    </p:anim>
                                    <p:anim calcmode="lin" valueType="num">
                                      <p:cBhvr additive="base">
                                        <p:cTn id="42" dur="500" fill="hold"/>
                                        <p:tgtEl>
                                          <p:spTgt spid="126"/>
                                        </p:tgtEl>
                                        <p:attrNameLst>
                                          <p:attrName>ppt_y</p:attrName>
                                        </p:attrNameLst>
                                      </p:cBhvr>
                                      <p:tavLst>
                                        <p:tav tm="0">
                                          <p:val>
                                            <p:strVal val="1+#ppt_h/2"/>
                                          </p:val>
                                        </p:tav>
                                        <p:tav tm="100000">
                                          <p:val>
                                            <p:strVal val="#ppt_y"/>
                                          </p:val>
                                        </p:tav>
                                      </p:tavLst>
                                    </p:anim>
                                  </p:childTnLst>
                                </p:cTn>
                              </p:par>
                            </p:childTnLst>
                          </p:cTn>
                        </p:par>
                        <p:par>
                          <p:cTn id="43" fill="hold">
                            <p:stCondLst>
                              <p:cond delay="3500"/>
                            </p:stCondLst>
                            <p:childTnLst>
                              <p:par>
                                <p:cTn id="44" presetID="2" presetClass="entr" presetSubtype="4" accel="50000" decel="50000" fill="hold" grpId="0" nodeType="afterEffect">
                                  <p:stCondLst>
                                    <p:cond delay="0"/>
                                  </p:stCondLst>
                                  <p:childTnLst>
                                    <p:set>
                                      <p:cBhvr>
                                        <p:cTn id="45" dur="1" fill="hold">
                                          <p:stCondLst>
                                            <p:cond delay="0"/>
                                          </p:stCondLst>
                                        </p:cTn>
                                        <p:tgtEl>
                                          <p:spTgt spid="125"/>
                                        </p:tgtEl>
                                        <p:attrNameLst>
                                          <p:attrName>style.visibility</p:attrName>
                                        </p:attrNameLst>
                                      </p:cBhvr>
                                      <p:to>
                                        <p:strVal val="visible"/>
                                      </p:to>
                                    </p:set>
                                    <p:anim calcmode="lin" valueType="num">
                                      <p:cBhvr additive="base">
                                        <p:cTn id="46" dur="500" fill="hold"/>
                                        <p:tgtEl>
                                          <p:spTgt spid="125"/>
                                        </p:tgtEl>
                                        <p:attrNameLst>
                                          <p:attrName>ppt_x</p:attrName>
                                        </p:attrNameLst>
                                      </p:cBhvr>
                                      <p:tavLst>
                                        <p:tav tm="0">
                                          <p:val>
                                            <p:strVal val="#ppt_x"/>
                                          </p:val>
                                        </p:tav>
                                        <p:tav tm="100000">
                                          <p:val>
                                            <p:strVal val="#ppt_x"/>
                                          </p:val>
                                        </p:tav>
                                      </p:tavLst>
                                    </p:anim>
                                    <p:anim calcmode="lin" valueType="num">
                                      <p:cBhvr additive="base">
                                        <p:cTn id="47" dur="500" fill="hold"/>
                                        <p:tgtEl>
                                          <p:spTgt spid="125"/>
                                        </p:tgtEl>
                                        <p:attrNameLst>
                                          <p:attrName>ppt_y</p:attrName>
                                        </p:attrNameLst>
                                      </p:cBhvr>
                                      <p:tavLst>
                                        <p:tav tm="0">
                                          <p:val>
                                            <p:strVal val="1+#ppt_h/2"/>
                                          </p:val>
                                        </p:tav>
                                        <p:tav tm="100000">
                                          <p:val>
                                            <p:strVal val="#ppt_y"/>
                                          </p:val>
                                        </p:tav>
                                      </p:tavLst>
                                    </p:anim>
                                  </p:childTnLst>
                                </p:cTn>
                              </p:par>
                            </p:childTnLst>
                          </p:cTn>
                        </p:par>
                        <p:par>
                          <p:cTn id="48" fill="hold">
                            <p:stCondLst>
                              <p:cond delay="4000"/>
                            </p:stCondLst>
                            <p:childTnLst>
                              <p:par>
                                <p:cTn id="49" presetID="53" presetClass="entr" presetSubtype="16" fill="hold" grpId="0" nodeType="afterEffect">
                                  <p:stCondLst>
                                    <p:cond delay="0"/>
                                  </p:stCondLst>
                                  <p:childTnLst>
                                    <p:set>
                                      <p:cBhvr>
                                        <p:cTn id="50" dur="1" fill="hold">
                                          <p:stCondLst>
                                            <p:cond delay="0"/>
                                          </p:stCondLst>
                                        </p:cTn>
                                        <p:tgtEl>
                                          <p:spTgt spid="96"/>
                                        </p:tgtEl>
                                        <p:attrNameLst>
                                          <p:attrName>style.visibility</p:attrName>
                                        </p:attrNameLst>
                                      </p:cBhvr>
                                      <p:to>
                                        <p:strVal val="visible"/>
                                      </p:to>
                                    </p:set>
                                    <p:anim calcmode="lin" valueType="num">
                                      <p:cBhvr>
                                        <p:cTn id="51" dur="500" fill="hold"/>
                                        <p:tgtEl>
                                          <p:spTgt spid="96"/>
                                        </p:tgtEl>
                                        <p:attrNameLst>
                                          <p:attrName>ppt_w</p:attrName>
                                        </p:attrNameLst>
                                      </p:cBhvr>
                                      <p:tavLst>
                                        <p:tav tm="0">
                                          <p:val>
                                            <p:fltVal val="0"/>
                                          </p:val>
                                        </p:tav>
                                        <p:tav tm="100000">
                                          <p:val>
                                            <p:strVal val="#ppt_w"/>
                                          </p:val>
                                        </p:tav>
                                      </p:tavLst>
                                    </p:anim>
                                    <p:anim calcmode="lin" valueType="num">
                                      <p:cBhvr>
                                        <p:cTn id="52" dur="500" fill="hold"/>
                                        <p:tgtEl>
                                          <p:spTgt spid="96"/>
                                        </p:tgtEl>
                                        <p:attrNameLst>
                                          <p:attrName>ppt_h</p:attrName>
                                        </p:attrNameLst>
                                      </p:cBhvr>
                                      <p:tavLst>
                                        <p:tav tm="0">
                                          <p:val>
                                            <p:fltVal val="0"/>
                                          </p:val>
                                        </p:tav>
                                        <p:tav tm="100000">
                                          <p:val>
                                            <p:strVal val="#ppt_h"/>
                                          </p:val>
                                        </p:tav>
                                      </p:tavLst>
                                    </p:anim>
                                    <p:animEffect transition="in" filter="fade">
                                      <p:cBhvr>
                                        <p:cTn id="53" dur="500"/>
                                        <p:tgtEl>
                                          <p:spTgt spid="96"/>
                                        </p:tgtEl>
                                      </p:cBhvr>
                                    </p:animEffect>
                                  </p:childTnLst>
                                </p:cTn>
                              </p:par>
                            </p:childTnLst>
                          </p:cTn>
                        </p:par>
                        <p:par>
                          <p:cTn id="54" fill="hold">
                            <p:stCondLst>
                              <p:cond delay="4500"/>
                            </p:stCondLst>
                            <p:childTnLst>
                              <p:par>
                                <p:cTn id="55" presetID="53" presetClass="entr" presetSubtype="16" fill="hold" grpId="0" nodeType="afterEffect">
                                  <p:stCondLst>
                                    <p:cond delay="0"/>
                                  </p:stCondLst>
                                  <p:childTnLst>
                                    <p:set>
                                      <p:cBhvr>
                                        <p:cTn id="56" dur="1" fill="hold">
                                          <p:stCondLst>
                                            <p:cond delay="0"/>
                                          </p:stCondLst>
                                        </p:cTn>
                                        <p:tgtEl>
                                          <p:spTgt spid="130"/>
                                        </p:tgtEl>
                                        <p:attrNameLst>
                                          <p:attrName>style.visibility</p:attrName>
                                        </p:attrNameLst>
                                      </p:cBhvr>
                                      <p:to>
                                        <p:strVal val="visible"/>
                                      </p:to>
                                    </p:set>
                                    <p:anim calcmode="lin" valueType="num">
                                      <p:cBhvr>
                                        <p:cTn id="57" dur="500" fill="hold"/>
                                        <p:tgtEl>
                                          <p:spTgt spid="130"/>
                                        </p:tgtEl>
                                        <p:attrNameLst>
                                          <p:attrName>ppt_w</p:attrName>
                                        </p:attrNameLst>
                                      </p:cBhvr>
                                      <p:tavLst>
                                        <p:tav tm="0">
                                          <p:val>
                                            <p:fltVal val="0"/>
                                          </p:val>
                                        </p:tav>
                                        <p:tav tm="100000">
                                          <p:val>
                                            <p:strVal val="#ppt_w"/>
                                          </p:val>
                                        </p:tav>
                                      </p:tavLst>
                                    </p:anim>
                                    <p:anim calcmode="lin" valueType="num">
                                      <p:cBhvr>
                                        <p:cTn id="58" dur="500" fill="hold"/>
                                        <p:tgtEl>
                                          <p:spTgt spid="130"/>
                                        </p:tgtEl>
                                        <p:attrNameLst>
                                          <p:attrName>ppt_h</p:attrName>
                                        </p:attrNameLst>
                                      </p:cBhvr>
                                      <p:tavLst>
                                        <p:tav tm="0">
                                          <p:val>
                                            <p:fltVal val="0"/>
                                          </p:val>
                                        </p:tav>
                                        <p:tav tm="100000">
                                          <p:val>
                                            <p:strVal val="#ppt_h"/>
                                          </p:val>
                                        </p:tav>
                                      </p:tavLst>
                                    </p:anim>
                                    <p:animEffect transition="in" filter="fade">
                                      <p:cBhvr>
                                        <p:cTn id="59" dur="500"/>
                                        <p:tgtEl>
                                          <p:spTgt spid="130"/>
                                        </p:tgtEl>
                                      </p:cBhvr>
                                    </p:animEffect>
                                  </p:childTnLst>
                                </p:cTn>
                              </p:par>
                            </p:childTnLst>
                          </p:cTn>
                        </p:par>
                        <p:par>
                          <p:cTn id="60" fill="hold">
                            <p:stCondLst>
                              <p:cond delay="5000"/>
                            </p:stCondLst>
                            <p:childTnLst>
                              <p:par>
                                <p:cTn id="61" presetID="2" presetClass="entr" presetSubtype="4" accel="50000" decel="50000" fill="hold" grpId="0" nodeType="afterEffect">
                                  <p:stCondLst>
                                    <p:cond delay="0"/>
                                  </p:stCondLst>
                                  <p:childTnLst>
                                    <p:set>
                                      <p:cBhvr>
                                        <p:cTn id="62" dur="1" fill="hold">
                                          <p:stCondLst>
                                            <p:cond delay="0"/>
                                          </p:stCondLst>
                                        </p:cTn>
                                        <p:tgtEl>
                                          <p:spTgt spid="129"/>
                                        </p:tgtEl>
                                        <p:attrNameLst>
                                          <p:attrName>style.visibility</p:attrName>
                                        </p:attrNameLst>
                                      </p:cBhvr>
                                      <p:to>
                                        <p:strVal val="visible"/>
                                      </p:to>
                                    </p:set>
                                    <p:anim calcmode="lin" valueType="num">
                                      <p:cBhvr additive="base">
                                        <p:cTn id="63" dur="500" fill="hold"/>
                                        <p:tgtEl>
                                          <p:spTgt spid="129"/>
                                        </p:tgtEl>
                                        <p:attrNameLst>
                                          <p:attrName>ppt_x</p:attrName>
                                        </p:attrNameLst>
                                      </p:cBhvr>
                                      <p:tavLst>
                                        <p:tav tm="0">
                                          <p:val>
                                            <p:strVal val="#ppt_x"/>
                                          </p:val>
                                        </p:tav>
                                        <p:tav tm="100000">
                                          <p:val>
                                            <p:strVal val="#ppt_x"/>
                                          </p:val>
                                        </p:tav>
                                      </p:tavLst>
                                    </p:anim>
                                    <p:anim calcmode="lin" valueType="num">
                                      <p:cBhvr additive="base">
                                        <p:cTn id="64" dur="500" fill="hold"/>
                                        <p:tgtEl>
                                          <p:spTgt spid="129"/>
                                        </p:tgtEl>
                                        <p:attrNameLst>
                                          <p:attrName>ppt_y</p:attrName>
                                        </p:attrNameLst>
                                      </p:cBhvr>
                                      <p:tavLst>
                                        <p:tav tm="0">
                                          <p:val>
                                            <p:strVal val="1+#ppt_h/2"/>
                                          </p:val>
                                        </p:tav>
                                        <p:tav tm="100000">
                                          <p:val>
                                            <p:strVal val="#ppt_y"/>
                                          </p:val>
                                        </p:tav>
                                      </p:tavLst>
                                    </p:anim>
                                  </p:childTnLst>
                                </p:cTn>
                              </p:par>
                            </p:childTnLst>
                          </p:cTn>
                        </p:par>
                        <p:par>
                          <p:cTn id="65" fill="hold">
                            <p:stCondLst>
                              <p:cond delay="5500"/>
                            </p:stCondLst>
                            <p:childTnLst>
                              <p:par>
                                <p:cTn id="66" presetID="2" presetClass="entr" presetSubtype="4" accel="50000" decel="50000" fill="hold" grpId="0" nodeType="afterEffect">
                                  <p:stCondLst>
                                    <p:cond delay="0"/>
                                  </p:stCondLst>
                                  <p:childTnLst>
                                    <p:set>
                                      <p:cBhvr>
                                        <p:cTn id="67" dur="1" fill="hold">
                                          <p:stCondLst>
                                            <p:cond delay="0"/>
                                          </p:stCondLst>
                                        </p:cTn>
                                        <p:tgtEl>
                                          <p:spTgt spid="128"/>
                                        </p:tgtEl>
                                        <p:attrNameLst>
                                          <p:attrName>style.visibility</p:attrName>
                                        </p:attrNameLst>
                                      </p:cBhvr>
                                      <p:to>
                                        <p:strVal val="visible"/>
                                      </p:to>
                                    </p:set>
                                    <p:anim calcmode="lin" valueType="num">
                                      <p:cBhvr additive="base">
                                        <p:cTn id="68" dur="500" fill="hold"/>
                                        <p:tgtEl>
                                          <p:spTgt spid="128"/>
                                        </p:tgtEl>
                                        <p:attrNameLst>
                                          <p:attrName>ppt_x</p:attrName>
                                        </p:attrNameLst>
                                      </p:cBhvr>
                                      <p:tavLst>
                                        <p:tav tm="0">
                                          <p:val>
                                            <p:strVal val="#ppt_x"/>
                                          </p:val>
                                        </p:tav>
                                        <p:tav tm="100000">
                                          <p:val>
                                            <p:strVal val="#ppt_x"/>
                                          </p:val>
                                        </p:tav>
                                      </p:tavLst>
                                    </p:anim>
                                    <p:anim calcmode="lin" valueType="num">
                                      <p:cBhvr additive="base">
                                        <p:cTn id="69" dur="500" fill="hold"/>
                                        <p:tgtEl>
                                          <p:spTgt spid="128"/>
                                        </p:tgtEl>
                                        <p:attrNameLst>
                                          <p:attrName>ppt_y</p:attrName>
                                        </p:attrNameLst>
                                      </p:cBhvr>
                                      <p:tavLst>
                                        <p:tav tm="0">
                                          <p:val>
                                            <p:strVal val="1+#ppt_h/2"/>
                                          </p:val>
                                        </p:tav>
                                        <p:tav tm="100000">
                                          <p:val>
                                            <p:strVal val="#ppt_y"/>
                                          </p:val>
                                        </p:tav>
                                      </p:tavLst>
                                    </p:anim>
                                  </p:childTnLst>
                                </p:cTn>
                              </p:par>
                            </p:childTnLst>
                          </p:cTn>
                        </p:par>
                        <p:par>
                          <p:cTn id="70" fill="hold">
                            <p:stCondLst>
                              <p:cond delay="6000"/>
                            </p:stCondLst>
                            <p:childTnLst>
                              <p:par>
                                <p:cTn id="71" presetID="53" presetClass="entr" presetSubtype="16" fill="hold" grpId="0" nodeType="afterEffect">
                                  <p:stCondLst>
                                    <p:cond delay="0"/>
                                  </p:stCondLst>
                                  <p:childTnLst>
                                    <p:set>
                                      <p:cBhvr>
                                        <p:cTn id="72" dur="1" fill="hold">
                                          <p:stCondLst>
                                            <p:cond delay="0"/>
                                          </p:stCondLst>
                                        </p:cTn>
                                        <p:tgtEl>
                                          <p:spTgt spid="195"/>
                                        </p:tgtEl>
                                        <p:attrNameLst>
                                          <p:attrName>style.visibility</p:attrName>
                                        </p:attrNameLst>
                                      </p:cBhvr>
                                      <p:to>
                                        <p:strVal val="visible"/>
                                      </p:to>
                                    </p:set>
                                    <p:anim calcmode="lin" valueType="num">
                                      <p:cBhvr>
                                        <p:cTn id="73" dur="500" fill="hold"/>
                                        <p:tgtEl>
                                          <p:spTgt spid="195"/>
                                        </p:tgtEl>
                                        <p:attrNameLst>
                                          <p:attrName>ppt_w</p:attrName>
                                        </p:attrNameLst>
                                      </p:cBhvr>
                                      <p:tavLst>
                                        <p:tav tm="0">
                                          <p:val>
                                            <p:fltVal val="0"/>
                                          </p:val>
                                        </p:tav>
                                        <p:tav tm="100000">
                                          <p:val>
                                            <p:strVal val="#ppt_w"/>
                                          </p:val>
                                        </p:tav>
                                      </p:tavLst>
                                    </p:anim>
                                    <p:anim calcmode="lin" valueType="num">
                                      <p:cBhvr>
                                        <p:cTn id="74" dur="500" fill="hold"/>
                                        <p:tgtEl>
                                          <p:spTgt spid="195"/>
                                        </p:tgtEl>
                                        <p:attrNameLst>
                                          <p:attrName>ppt_h</p:attrName>
                                        </p:attrNameLst>
                                      </p:cBhvr>
                                      <p:tavLst>
                                        <p:tav tm="0">
                                          <p:val>
                                            <p:fltVal val="0"/>
                                          </p:val>
                                        </p:tav>
                                        <p:tav tm="100000">
                                          <p:val>
                                            <p:strVal val="#ppt_h"/>
                                          </p:val>
                                        </p:tav>
                                      </p:tavLst>
                                    </p:anim>
                                    <p:animEffect transition="in" filter="fade">
                                      <p:cBhvr>
                                        <p:cTn id="75" dur="500"/>
                                        <p:tgtEl>
                                          <p:spTgt spid="195"/>
                                        </p:tgtEl>
                                      </p:cBhvr>
                                    </p:animEffect>
                                  </p:childTnLst>
                                </p:cTn>
                              </p:par>
                            </p:childTnLst>
                          </p:cTn>
                        </p:par>
                        <p:par>
                          <p:cTn id="76" fill="hold">
                            <p:stCondLst>
                              <p:cond delay="6500"/>
                            </p:stCondLst>
                            <p:childTnLst>
                              <p:par>
                                <p:cTn id="77" presetID="2" presetClass="entr" presetSubtype="1" accel="50000" decel="50000" fill="hold" grpId="0" nodeType="afterEffect">
                                  <p:stCondLst>
                                    <p:cond delay="0"/>
                                  </p:stCondLst>
                                  <p:childTnLst>
                                    <p:set>
                                      <p:cBhvr>
                                        <p:cTn id="78" dur="1" fill="hold">
                                          <p:stCondLst>
                                            <p:cond delay="0"/>
                                          </p:stCondLst>
                                        </p:cTn>
                                        <p:tgtEl>
                                          <p:spTgt spid="190"/>
                                        </p:tgtEl>
                                        <p:attrNameLst>
                                          <p:attrName>style.visibility</p:attrName>
                                        </p:attrNameLst>
                                      </p:cBhvr>
                                      <p:to>
                                        <p:strVal val="visible"/>
                                      </p:to>
                                    </p:set>
                                    <p:anim calcmode="lin" valueType="num">
                                      <p:cBhvr additive="base">
                                        <p:cTn id="79" dur="500" fill="hold"/>
                                        <p:tgtEl>
                                          <p:spTgt spid="190"/>
                                        </p:tgtEl>
                                        <p:attrNameLst>
                                          <p:attrName>ppt_x</p:attrName>
                                        </p:attrNameLst>
                                      </p:cBhvr>
                                      <p:tavLst>
                                        <p:tav tm="0">
                                          <p:val>
                                            <p:strVal val="#ppt_x"/>
                                          </p:val>
                                        </p:tav>
                                        <p:tav tm="100000">
                                          <p:val>
                                            <p:strVal val="#ppt_x"/>
                                          </p:val>
                                        </p:tav>
                                      </p:tavLst>
                                    </p:anim>
                                    <p:anim calcmode="lin" valueType="num">
                                      <p:cBhvr additive="base">
                                        <p:cTn id="80" dur="500" fill="hold"/>
                                        <p:tgtEl>
                                          <p:spTgt spid="190"/>
                                        </p:tgtEl>
                                        <p:attrNameLst>
                                          <p:attrName>ppt_y</p:attrName>
                                        </p:attrNameLst>
                                      </p:cBhvr>
                                      <p:tavLst>
                                        <p:tav tm="0">
                                          <p:val>
                                            <p:strVal val="0-#ppt_h/2"/>
                                          </p:val>
                                        </p:tav>
                                        <p:tav tm="100000">
                                          <p:val>
                                            <p:strVal val="#ppt_y"/>
                                          </p:val>
                                        </p:tav>
                                      </p:tavLst>
                                    </p:anim>
                                  </p:childTnLst>
                                </p:cTn>
                              </p:par>
                            </p:childTnLst>
                          </p:cTn>
                        </p:par>
                        <p:par>
                          <p:cTn id="81" fill="hold">
                            <p:stCondLst>
                              <p:cond delay="7000"/>
                            </p:stCondLst>
                            <p:childTnLst>
                              <p:par>
                                <p:cTn id="82" presetID="53" presetClass="entr" presetSubtype="16" fill="hold" grpId="0" nodeType="afterEffect">
                                  <p:stCondLst>
                                    <p:cond delay="0"/>
                                  </p:stCondLst>
                                  <p:childTnLst>
                                    <p:set>
                                      <p:cBhvr>
                                        <p:cTn id="83" dur="1" fill="hold">
                                          <p:stCondLst>
                                            <p:cond delay="0"/>
                                          </p:stCondLst>
                                        </p:cTn>
                                        <p:tgtEl>
                                          <p:spTgt spid="193"/>
                                        </p:tgtEl>
                                        <p:attrNameLst>
                                          <p:attrName>style.visibility</p:attrName>
                                        </p:attrNameLst>
                                      </p:cBhvr>
                                      <p:to>
                                        <p:strVal val="visible"/>
                                      </p:to>
                                    </p:set>
                                    <p:anim calcmode="lin" valueType="num">
                                      <p:cBhvr>
                                        <p:cTn id="84" dur="500" fill="hold"/>
                                        <p:tgtEl>
                                          <p:spTgt spid="193"/>
                                        </p:tgtEl>
                                        <p:attrNameLst>
                                          <p:attrName>ppt_w</p:attrName>
                                        </p:attrNameLst>
                                      </p:cBhvr>
                                      <p:tavLst>
                                        <p:tav tm="0">
                                          <p:val>
                                            <p:fltVal val="0"/>
                                          </p:val>
                                        </p:tav>
                                        <p:tav tm="100000">
                                          <p:val>
                                            <p:strVal val="#ppt_w"/>
                                          </p:val>
                                        </p:tav>
                                      </p:tavLst>
                                    </p:anim>
                                    <p:anim calcmode="lin" valueType="num">
                                      <p:cBhvr>
                                        <p:cTn id="85" dur="500" fill="hold"/>
                                        <p:tgtEl>
                                          <p:spTgt spid="193"/>
                                        </p:tgtEl>
                                        <p:attrNameLst>
                                          <p:attrName>ppt_h</p:attrName>
                                        </p:attrNameLst>
                                      </p:cBhvr>
                                      <p:tavLst>
                                        <p:tav tm="0">
                                          <p:val>
                                            <p:fltVal val="0"/>
                                          </p:val>
                                        </p:tav>
                                        <p:tav tm="100000">
                                          <p:val>
                                            <p:strVal val="#ppt_h"/>
                                          </p:val>
                                        </p:tav>
                                      </p:tavLst>
                                    </p:anim>
                                    <p:animEffect transition="in" filter="fade">
                                      <p:cBhvr>
                                        <p:cTn id="86" dur="500"/>
                                        <p:tgtEl>
                                          <p:spTgt spid="193"/>
                                        </p:tgtEl>
                                      </p:cBhvr>
                                    </p:animEffect>
                                  </p:childTnLst>
                                </p:cTn>
                              </p:par>
                            </p:childTnLst>
                          </p:cTn>
                        </p:par>
                        <p:par>
                          <p:cTn id="87" fill="hold">
                            <p:stCondLst>
                              <p:cond delay="7500"/>
                            </p:stCondLst>
                            <p:childTnLst>
                              <p:par>
                                <p:cTn id="88" presetID="2" presetClass="entr" presetSubtype="1" accel="50000" decel="50000" fill="hold" grpId="0" nodeType="afterEffect">
                                  <p:stCondLst>
                                    <p:cond delay="0"/>
                                  </p:stCondLst>
                                  <p:childTnLst>
                                    <p:set>
                                      <p:cBhvr>
                                        <p:cTn id="89" dur="1" fill="hold">
                                          <p:stCondLst>
                                            <p:cond delay="0"/>
                                          </p:stCondLst>
                                        </p:cTn>
                                        <p:tgtEl>
                                          <p:spTgt spid="192"/>
                                        </p:tgtEl>
                                        <p:attrNameLst>
                                          <p:attrName>style.visibility</p:attrName>
                                        </p:attrNameLst>
                                      </p:cBhvr>
                                      <p:to>
                                        <p:strVal val="visible"/>
                                      </p:to>
                                    </p:set>
                                    <p:anim calcmode="lin" valueType="num">
                                      <p:cBhvr additive="base">
                                        <p:cTn id="90" dur="500" fill="hold"/>
                                        <p:tgtEl>
                                          <p:spTgt spid="192"/>
                                        </p:tgtEl>
                                        <p:attrNameLst>
                                          <p:attrName>ppt_x</p:attrName>
                                        </p:attrNameLst>
                                      </p:cBhvr>
                                      <p:tavLst>
                                        <p:tav tm="0">
                                          <p:val>
                                            <p:strVal val="#ppt_x"/>
                                          </p:val>
                                        </p:tav>
                                        <p:tav tm="100000">
                                          <p:val>
                                            <p:strVal val="#ppt_x"/>
                                          </p:val>
                                        </p:tav>
                                      </p:tavLst>
                                    </p:anim>
                                    <p:anim calcmode="lin" valueType="num">
                                      <p:cBhvr additive="base">
                                        <p:cTn id="91" dur="500" fill="hold"/>
                                        <p:tgtEl>
                                          <p:spTgt spid="192"/>
                                        </p:tgtEl>
                                        <p:attrNameLst>
                                          <p:attrName>ppt_y</p:attrName>
                                        </p:attrNameLst>
                                      </p:cBhvr>
                                      <p:tavLst>
                                        <p:tav tm="0">
                                          <p:val>
                                            <p:strVal val="0-#ppt_h/2"/>
                                          </p:val>
                                        </p:tav>
                                        <p:tav tm="100000">
                                          <p:val>
                                            <p:strVal val="#ppt_y"/>
                                          </p:val>
                                        </p:tav>
                                      </p:tavLst>
                                    </p:anim>
                                  </p:childTnLst>
                                </p:cTn>
                              </p:par>
                            </p:childTnLst>
                          </p:cTn>
                        </p:par>
                        <p:par>
                          <p:cTn id="92" fill="hold">
                            <p:stCondLst>
                              <p:cond delay="8000"/>
                            </p:stCondLst>
                            <p:childTnLst>
                              <p:par>
                                <p:cTn id="93" presetID="53" presetClass="entr" presetSubtype="16" fill="hold" grpId="0" nodeType="afterEffect">
                                  <p:stCondLst>
                                    <p:cond delay="0"/>
                                  </p:stCondLst>
                                  <p:childTnLst>
                                    <p:set>
                                      <p:cBhvr>
                                        <p:cTn id="94" dur="1" fill="hold">
                                          <p:stCondLst>
                                            <p:cond delay="0"/>
                                          </p:stCondLst>
                                        </p:cTn>
                                        <p:tgtEl>
                                          <p:spTgt spid="194"/>
                                        </p:tgtEl>
                                        <p:attrNameLst>
                                          <p:attrName>style.visibility</p:attrName>
                                        </p:attrNameLst>
                                      </p:cBhvr>
                                      <p:to>
                                        <p:strVal val="visible"/>
                                      </p:to>
                                    </p:set>
                                    <p:anim calcmode="lin" valueType="num">
                                      <p:cBhvr>
                                        <p:cTn id="95" dur="500" fill="hold"/>
                                        <p:tgtEl>
                                          <p:spTgt spid="194"/>
                                        </p:tgtEl>
                                        <p:attrNameLst>
                                          <p:attrName>ppt_w</p:attrName>
                                        </p:attrNameLst>
                                      </p:cBhvr>
                                      <p:tavLst>
                                        <p:tav tm="0">
                                          <p:val>
                                            <p:fltVal val="0"/>
                                          </p:val>
                                        </p:tav>
                                        <p:tav tm="100000">
                                          <p:val>
                                            <p:strVal val="#ppt_w"/>
                                          </p:val>
                                        </p:tav>
                                      </p:tavLst>
                                    </p:anim>
                                    <p:anim calcmode="lin" valueType="num">
                                      <p:cBhvr>
                                        <p:cTn id="96" dur="500" fill="hold"/>
                                        <p:tgtEl>
                                          <p:spTgt spid="194"/>
                                        </p:tgtEl>
                                        <p:attrNameLst>
                                          <p:attrName>ppt_h</p:attrName>
                                        </p:attrNameLst>
                                      </p:cBhvr>
                                      <p:tavLst>
                                        <p:tav tm="0">
                                          <p:val>
                                            <p:fltVal val="0"/>
                                          </p:val>
                                        </p:tav>
                                        <p:tav tm="100000">
                                          <p:val>
                                            <p:strVal val="#ppt_h"/>
                                          </p:val>
                                        </p:tav>
                                      </p:tavLst>
                                    </p:anim>
                                    <p:animEffect transition="in" filter="fade">
                                      <p:cBhvr>
                                        <p:cTn id="97" dur="500"/>
                                        <p:tgtEl>
                                          <p:spTgt spid="194"/>
                                        </p:tgtEl>
                                      </p:cBhvr>
                                    </p:animEffect>
                                  </p:childTnLst>
                                </p:cTn>
                              </p:par>
                            </p:childTnLst>
                          </p:cTn>
                        </p:par>
                        <p:par>
                          <p:cTn id="98" fill="hold">
                            <p:stCondLst>
                              <p:cond delay="8500"/>
                            </p:stCondLst>
                            <p:childTnLst>
                              <p:par>
                                <p:cTn id="99" presetID="2" presetClass="entr" presetSubtype="1" accel="50000" decel="50000" fill="hold" grpId="0" nodeType="afterEffect">
                                  <p:stCondLst>
                                    <p:cond delay="0"/>
                                  </p:stCondLst>
                                  <p:childTnLst>
                                    <p:set>
                                      <p:cBhvr>
                                        <p:cTn id="100" dur="1" fill="hold">
                                          <p:stCondLst>
                                            <p:cond delay="0"/>
                                          </p:stCondLst>
                                        </p:cTn>
                                        <p:tgtEl>
                                          <p:spTgt spid="191"/>
                                        </p:tgtEl>
                                        <p:attrNameLst>
                                          <p:attrName>style.visibility</p:attrName>
                                        </p:attrNameLst>
                                      </p:cBhvr>
                                      <p:to>
                                        <p:strVal val="visible"/>
                                      </p:to>
                                    </p:set>
                                    <p:anim calcmode="lin" valueType="num">
                                      <p:cBhvr additive="base">
                                        <p:cTn id="101" dur="500" fill="hold"/>
                                        <p:tgtEl>
                                          <p:spTgt spid="191"/>
                                        </p:tgtEl>
                                        <p:attrNameLst>
                                          <p:attrName>ppt_x</p:attrName>
                                        </p:attrNameLst>
                                      </p:cBhvr>
                                      <p:tavLst>
                                        <p:tav tm="0">
                                          <p:val>
                                            <p:strVal val="#ppt_x"/>
                                          </p:val>
                                        </p:tav>
                                        <p:tav tm="100000">
                                          <p:val>
                                            <p:strVal val="#ppt_x"/>
                                          </p:val>
                                        </p:tav>
                                      </p:tavLst>
                                    </p:anim>
                                    <p:anim calcmode="lin" valueType="num">
                                      <p:cBhvr additive="base">
                                        <p:cTn id="102" dur="500" fill="hold"/>
                                        <p:tgtEl>
                                          <p:spTgt spid="191"/>
                                        </p:tgtEl>
                                        <p:attrNameLst>
                                          <p:attrName>ppt_y</p:attrName>
                                        </p:attrNameLst>
                                      </p:cBhvr>
                                      <p:tavLst>
                                        <p:tav tm="0">
                                          <p:val>
                                            <p:strVal val="0-#ppt_h/2"/>
                                          </p:val>
                                        </p:tav>
                                        <p:tav tm="100000">
                                          <p:val>
                                            <p:strVal val="#ppt_y"/>
                                          </p:val>
                                        </p:tav>
                                      </p:tavLst>
                                    </p:anim>
                                  </p:childTnLst>
                                </p:cTn>
                              </p:par>
                            </p:childTnLst>
                          </p:cTn>
                        </p:par>
                        <p:par>
                          <p:cTn id="103" fill="hold">
                            <p:stCondLst>
                              <p:cond delay="9000"/>
                            </p:stCondLst>
                            <p:childTnLst>
                              <p:par>
                                <p:cTn id="104" presetID="53" presetClass="entr" presetSubtype="16" fill="hold" grpId="0" nodeType="afterEffect">
                                  <p:stCondLst>
                                    <p:cond delay="0"/>
                                  </p:stCondLst>
                                  <p:childTnLst>
                                    <p:set>
                                      <p:cBhvr>
                                        <p:cTn id="105" dur="1" fill="hold">
                                          <p:stCondLst>
                                            <p:cond delay="0"/>
                                          </p:stCondLst>
                                        </p:cTn>
                                        <p:tgtEl>
                                          <p:spTgt spid="66"/>
                                        </p:tgtEl>
                                        <p:attrNameLst>
                                          <p:attrName>style.visibility</p:attrName>
                                        </p:attrNameLst>
                                      </p:cBhvr>
                                      <p:to>
                                        <p:strVal val="visible"/>
                                      </p:to>
                                    </p:set>
                                    <p:anim calcmode="lin" valueType="num">
                                      <p:cBhvr>
                                        <p:cTn id="106" dur="500" fill="hold"/>
                                        <p:tgtEl>
                                          <p:spTgt spid="66"/>
                                        </p:tgtEl>
                                        <p:attrNameLst>
                                          <p:attrName>ppt_w</p:attrName>
                                        </p:attrNameLst>
                                      </p:cBhvr>
                                      <p:tavLst>
                                        <p:tav tm="0">
                                          <p:val>
                                            <p:fltVal val="0"/>
                                          </p:val>
                                        </p:tav>
                                        <p:tav tm="100000">
                                          <p:val>
                                            <p:strVal val="#ppt_w"/>
                                          </p:val>
                                        </p:tav>
                                      </p:tavLst>
                                    </p:anim>
                                    <p:anim calcmode="lin" valueType="num">
                                      <p:cBhvr>
                                        <p:cTn id="107" dur="500" fill="hold"/>
                                        <p:tgtEl>
                                          <p:spTgt spid="66"/>
                                        </p:tgtEl>
                                        <p:attrNameLst>
                                          <p:attrName>ppt_h</p:attrName>
                                        </p:attrNameLst>
                                      </p:cBhvr>
                                      <p:tavLst>
                                        <p:tav tm="0">
                                          <p:val>
                                            <p:fltVal val="0"/>
                                          </p:val>
                                        </p:tav>
                                        <p:tav tm="100000">
                                          <p:val>
                                            <p:strVal val="#ppt_h"/>
                                          </p:val>
                                        </p:tav>
                                      </p:tavLst>
                                    </p:anim>
                                    <p:animEffect transition="in" filter="fade">
                                      <p:cBhvr>
                                        <p:cTn id="108" dur="500"/>
                                        <p:tgtEl>
                                          <p:spTgt spid="66"/>
                                        </p:tgtEl>
                                      </p:cBhvr>
                                    </p:animEffect>
                                  </p:childTnLst>
                                </p:cTn>
                              </p:par>
                            </p:childTnLst>
                          </p:cTn>
                        </p:par>
                        <p:par>
                          <p:cTn id="109" fill="hold">
                            <p:stCondLst>
                              <p:cond delay="9500"/>
                            </p:stCondLst>
                            <p:childTnLst>
                              <p:par>
                                <p:cTn id="110" presetID="2" presetClass="entr" presetSubtype="2" accel="50000" decel="50000" fill="hold" grpId="0" nodeType="afterEffect">
                                  <p:stCondLst>
                                    <p:cond delay="0"/>
                                  </p:stCondLst>
                                  <p:childTnLst>
                                    <p:set>
                                      <p:cBhvr>
                                        <p:cTn id="111" dur="1" fill="hold">
                                          <p:stCondLst>
                                            <p:cond delay="0"/>
                                          </p:stCondLst>
                                        </p:cTn>
                                        <p:tgtEl>
                                          <p:spTgt spid="159"/>
                                        </p:tgtEl>
                                        <p:attrNameLst>
                                          <p:attrName>style.visibility</p:attrName>
                                        </p:attrNameLst>
                                      </p:cBhvr>
                                      <p:to>
                                        <p:strVal val="visible"/>
                                      </p:to>
                                    </p:set>
                                    <p:anim calcmode="lin" valueType="num">
                                      <p:cBhvr additive="base">
                                        <p:cTn id="112" dur="500" fill="hold"/>
                                        <p:tgtEl>
                                          <p:spTgt spid="159"/>
                                        </p:tgtEl>
                                        <p:attrNameLst>
                                          <p:attrName>ppt_x</p:attrName>
                                        </p:attrNameLst>
                                      </p:cBhvr>
                                      <p:tavLst>
                                        <p:tav tm="0">
                                          <p:val>
                                            <p:strVal val="1+#ppt_w/2"/>
                                          </p:val>
                                        </p:tav>
                                        <p:tav tm="100000">
                                          <p:val>
                                            <p:strVal val="#ppt_x"/>
                                          </p:val>
                                        </p:tav>
                                      </p:tavLst>
                                    </p:anim>
                                    <p:anim calcmode="lin" valueType="num">
                                      <p:cBhvr additive="base">
                                        <p:cTn id="113" dur="500" fill="hold"/>
                                        <p:tgtEl>
                                          <p:spTgt spid="159"/>
                                        </p:tgtEl>
                                        <p:attrNameLst>
                                          <p:attrName>ppt_y</p:attrName>
                                        </p:attrNameLst>
                                      </p:cBhvr>
                                      <p:tavLst>
                                        <p:tav tm="0">
                                          <p:val>
                                            <p:strVal val="#ppt_y"/>
                                          </p:val>
                                        </p:tav>
                                        <p:tav tm="100000">
                                          <p:val>
                                            <p:strVal val="#ppt_y"/>
                                          </p:val>
                                        </p:tav>
                                      </p:tavLst>
                                    </p:anim>
                                  </p:childTnLst>
                                </p:cTn>
                              </p:par>
                            </p:childTnLst>
                          </p:cTn>
                        </p:par>
                        <p:par>
                          <p:cTn id="114" fill="hold">
                            <p:stCondLst>
                              <p:cond delay="10000"/>
                            </p:stCondLst>
                            <p:childTnLst>
                              <p:par>
                                <p:cTn id="115" presetID="53" presetClass="entr" presetSubtype="16" fill="hold" grpId="0" nodeType="afterEffect">
                                  <p:stCondLst>
                                    <p:cond delay="0"/>
                                  </p:stCondLst>
                                  <p:childTnLst>
                                    <p:set>
                                      <p:cBhvr>
                                        <p:cTn id="116" dur="1" fill="hold">
                                          <p:stCondLst>
                                            <p:cond delay="0"/>
                                          </p:stCondLst>
                                        </p:cTn>
                                        <p:tgtEl>
                                          <p:spTgt spid="67"/>
                                        </p:tgtEl>
                                        <p:attrNameLst>
                                          <p:attrName>style.visibility</p:attrName>
                                        </p:attrNameLst>
                                      </p:cBhvr>
                                      <p:to>
                                        <p:strVal val="visible"/>
                                      </p:to>
                                    </p:set>
                                    <p:anim calcmode="lin" valueType="num">
                                      <p:cBhvr>
                                        <p:cTn id="117" dur="500" fill="hold"/>
                                        <p:tgtEl>
                                          <p:spTgt spid="67"/>
                                        </p:tgtEl>
                                        <p:attrNameLst>
                                          <p:attrName>ppt_w</p:attrName>
                                        </p:attrNameLst>
                                      </p:cBhvr>
                                      <p:tavLst>
                                        <p:tav tm="0">
                                          <p:val>
                                            <p:fltVal val="0"/>
                                          </p:val>
                                        </p:tav>
                                        <p:tav tm="100000">
                                          <p:val>
                                            <p:strVal val="#ppt_w"/>
                                          </p:val>
                                        </p:tav>
                                      </p:tavLst>
                                    </p:anim>
                                    <p:anim calcmode="lin" valueType="num">
                                      <p:cBhvr>
                                        <p:cTn id="118" dur="500" fill="hold"/>
                                        <p:tgtEl>
                                          <p:spTgt spid="67"/>
                                        </p:tgtEl>
                                        <p:attrNameLst>
                                          <p:attrName>ppt_h</p:attrName>
                                        </p:attrNameLst>
                                      </p:cBhvr>
                                      <p:tavLst>
                                        <p:tav tm="0">
                                          <p:val>
                                            <p:fltVal val="0"/>
                                          </p:val>
                                        </p:tav>
                                        <p:tav tm="100000">
                                          <p:val>
                                            <p:strVal val="#ppt_h"/>
                                          </p:val>
                                        </p:tav>
                                      </p:tavLst>
                                    </p:anim>
                                    <p:animEffect transition="in" filter="fade">
                                      <p:cBhvr>
                                        <p:cTn id="119" dur="500"/>
                                        <p:tgtEl>
                                          <p:spTgt spid="67"/>
                                        </p:tgtEl>
                                      </p:cBhvr>
                                    </p:animEffect>
                                  </p:childTnLst>
                                </p:cTn>
                              </p:par>
                            </p:childTnLst>
                          </p:cTn>
                        </p:par>
                        <p:par>
                          <p:cTn id="120" fill="hold">
                            <p:stCondLst>
                              <p:cond delay="10500"/>
                            </p:stCondLst>
                            <p:childTnLst>
                              <p:par>
                                <p:cTn id="121" presetID="2" presetClass="entr" presetSubtype="2" accel="50000" decel="50000" fill="hold" grpId="0" nodeType="afterEffect">
                                  <p:stCondLst>
                                    <p:cond delay="0"/>
                                  </p:stCondLst>
                                  <p:childTnLst>
                                    <p:set>
                                      <p:cBhvr>
                                        <p:cTn id="122" dur="1" fill="hold">
                                          <p:stCondLst>
                                            <p:cond delay="0"/>
                                          </p:stCondLst>
                                        </p:cTn>
                                        <p:tgtEl>
                                          <p:spTgt spid="185"/>
                                        </p:tgtEl>
                                        <p:attrNameLst>
                                          <p:attrName>style.visibility</p:attrName>
                                        </p:attrNameLst>
                                      </p:cBhvr>
                                      <p:to>
                                        <p:strVal val="visible"/>
                                      </p:to>
                                    </p:set>
                                    <p:anim calcmode="lin" valueType="num">
                                      <p:cBhvr additive="base">
                                        <p:cTn id="123" dur="500" fill="hold"/>
                                        <p:tgtEl>
                                          <p:spTgt spid="185"/>
                                        </p:tgtEl>
                                        <p:attrNameLst>
                                          <p:attrName>ppt_x</p:attrName>
                                        </p:attrNameLst>
                                      </p:cBhvr>
                                      <p:tavLst>
                                        <p:tav tm="0">
                                          <p:val>
                                            <p:strVal val="1+#ppt_w/2"/>
                                          </p:val>
                                        </p:tav>
                                        <p:tav tm="100000">
                                          <p:val>
                                            <p:strVal val="#ppt_x"/>
                                          </p:val>
                                        </p:tav>
                                      </p:tavLst>
                                    </p:anim>
                                    <p:anim calcmode="lin" valueType="num">
                                      <p:cBhvr additive="base">
                                        <p:cTn id="124" dur="500" fill="hold"/>
                                        <p:tgtEl>
                                          <p:spTgt spid="185"/>
                                        </p:tgtEl>
                                        <p:attrNameLst>
                                          <p:attrName>ppt_y</p:attrName>
                                        </p:attrNameLst>
                                      </p:cBhvr>
                                      <p:tavLst>
                                        <p:tav tm="0">
                                          <p:val>
                                            <p:strVal val="#ppt_y"/>
                                          </p:val>
                                        </p:tav>
                                        <p:tav tm="100000">
                                          <p:val>
                                            <p:strVal val="#ppt_y"/>
                                          </p:val>
                                        </p:tav>
                                      </p:tavLst>
                                    </p:anim>
                                  </p:childTnLst>
                                </p:cTn>
                              </p:par>
                            </p:childTnLst>
                          </p:cTn>
                        </p:par>
                        <p:par>
                          <p:cTn id="125" fill="hold">
                            <p:stCondLst>
                              <p:cond delay="11000"/>
                            </p:stCondLst>
                            <p:childTnLst>
                              <p:par>
                                <p:cTn id="126" presetID="53" presetClass="entr" presetSubtype="16" fill="hold" grpId="0" nodeType="afterEffect">
                                  <p:stCondLst>
                                    <p:cond delay="0"/>
                                  </p:stCondLst>
                                  <p:childTnLst>
                                    <p:set>
                                      <p:cBhvr>
                                        <p:cTn id="127" dur="1" fill="hold">
                                          <p:stCondLst>
                                            <p:cond delay="0"/>
                                          </p:stCondLst>
                                        </p:cTn>
                                        <p:tgtEl>
                                          <p:spTgt spid="68"/>
                                        </p:tgtEl>
                                        <p:attrNameLst>
                                          <p:attrName>style.visibility</p:attrName>
                                        </p:attrNameLst>
                                      </p:cBhvr>
                                      <p:to>
                                        <p:strVal val="visible"/>
                                      </p:to>
                                    </p:set>
                                    <p:anim calcmode="lin" valueType="num">
                                      <p:cBhvr>
                                        <p:cTn id="128" dur="500" fill="hold"/>
                                        <p:tgtEl>
                                          <p:spTgt spid="68"/>
                                        </p:tgtEl>
                                        <p:attrNameLst>
                                          <p:attrName>ppt_w</p:attrName>
                                        </p:attrNameLst>
                                      </p:cBhvr>
                                      <p:tavLst>
                                        <p:tav tm="0">
                                          <p:val>
                                            <p:fltVal val="0"/>
                                          </p:val>
                                        </p:tav>
                                        <p:tav tm="100000">
                                          <p:val>
                                            <p:strVal val="#ppt_w"/>
                                          </p:val>
                                        </p:tav>
                                      </p:tavLst>
                                    </p:anim>
                                    <p:anim calcmode="lin" valueType="num">
                                      <p:cBhvr>
                                        <p:cTn id="129" dur="500" fill="hold"/>
                                        <p:tgtEl>
                                          <p:spTgt spid="68"/>
                                        </p:tgtEl>
                                        <p:attrNameLst>
                                          <p:attrName>ppt_h</p:attrName>
                                        </p:attrNameLst>
                                      </p:cBhvr>
                                      <p:tavLst>
                                        <p:tav tm="0">
                                          <p:val>
                                            <p:fltVal val="0"/>
                                          </p:val>
                                        </p:tav>
                                        <p:tav tm="100000">
                                          <p:val>
                                            <p:strVal val="#ppt_h"/>
                                          </p:val>
                                        </p:tav>
                                      </p:tavLst>
                                    </p:anim>
                                    <p:animEffect transition="in" filter="fade">
                                      <p:cBhvr>
                                        <p:cTn id="130" dur="500"/>
                                        <p:tgtEl>
                                          <p:spTgt spid="68"/>
                                        </p:tgtEl>
                                      </p:cBhvr>
                                    </p:animEffect>
                                  </p:childTnLst>
                                </p:cTn>
                              </p:par>
                            </p:childTnLst>
                          </p:cTn>
                        </p:par>
                        <p:par>
                          <p:cTn id="131" fill="hold">
                            <p:stCondLst>
                              <p:cond delay="11500"/>
                            </p:stCondLst>
                            <p:childTnLst>
                              <p:par>
                                <p:cTn id="132" presetID="2" presetClass="entr" presetSubtype="2" accel="50000" decel="50000" fill="hold" grpId="0" nodeType="afterEffect">
                                  <p:stCondLst>
                                    <p:cond delay="0"/>
                                  </p:stCondLst>
                                  <p:childTnLst>
                                    <p:set>
                                      <p:cBhvr>
                                        <p:cTn id="133" dur="1" fill="hold">
                                          <p:stCondLst>
                                            <p:cond delay="0"/>
                                          </p:stCondLst>
                                        </p:cTn>
                                        <p:tgtEl>
                                          <p:spTgt spid="187"/>
                                        </p:tgtEl>
                                        <p:attrNameLst>
                                          <p:attrName>style.visibility</p:attrName>
                                        </p:attrNameLst>
                                      </p:cBhvr>
                                      <p:to>
                                        <p:strVal val="visible"/>
                                      </p:to>
                                    </p:set>
                                    <p:anim calcmode="lin" valueType="num">
                                      <p:cBhvr additive="base">
                                        <p:cTn id="134" dur="500" fill="hold"/>
                                        <p:tgtEl>
                                          <p:spTgt spid="187"/>
                                        </p:tgtEl>
                                        <p:attrNameLst>
                                          <p:attrName>ppt_x</p:attrName>
                                        </p:attrNameLst>
                                      </p:cBhvr>
                                      <p:tavLst>
                                        <p:tav tm="0">
                                          <p:val>
                                            <p:strVal val="1+#ppt_w/2"/>
                                          </p:val>
                                        </p:tav>
                                        <p:tav tm="100000">
                                          <p:val>
                                            <p:strVal val="#ppt_x"/>
                                          </p:val>
                                        </p:tav>
                                      </p:tavLst>
                                    </p:anim>
                                    <p:anim calcmode="lin" valueType="num">
                                      <p:cBhvr additive="base">
                                        <p:cTn id="135" dur="500" fill="hold"/>
                                        <p:tgtEl>
                                          <p:spTgt spid="18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9" grpId="0"/>
      <p:bldP spid="122" grpId="0"/>
      <p:bldP spid="123" grpId="0"/>
      <p:bldP spid="124" grpId="0"/>
      <p:bldP spid="125" grpId="0"/>
      <p:bldP spid="126" grpId="0"/>
      <p:bldP spid="127" grpId="0"/>
      <p:bldP spid="128" grpId="0"/>
      <p:bldP spid="129" grpId="0"/>
      <p:bldP spid="130" grpId="0"/>
      <p:bldGraphic spid="184" grpId="0">
        <p:bldSub>
          <a:bldChart bld="series"/>
        </p:bldSub>
      </p:bldGraphic>
      <p:bldP spid="185" grpId="0"/>
      <p:bldP spid="187" grpId="0"/>
      <p:bldP spid="190" grpId="0" bldLvl="0" animBg="1"/>
      <p:bldP spid="191" grpId="0" bldLvl="0" animBg="1"/>
      <p:bldP spid="192" grpId="0" bldLvl="0" animBg="1"/>
      <p:bldP spid="193" grpId="0" bldLvl="0" animBg="1"/>
      <p:bldP spid="194" grpId="0" bldLvl="0" animBg="1"/>
      <p:bldP spid="195" grpId="0" bldLvl="0" animBg="1"/>
      <p:bldP spid="96" grpId="0" bldLvl="0" animBg="1"/>
      <p:bldP spid="66" grpId="0" bldLvl="0" animBg="1"/>
      <p:bldP spid="67" grpId="0" bldLvl="0" animBg="1"/>
      <p:bldP spid="68" grpId="0" bldLvl="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Cloud 37"/>
          <p:cNvSpPr/>
          <p:nvPr/>
        </p:nvSpPr>
        <p:spPr>
          <a:xfrm>
            <a:off x="4772315" y="2237953"/>
            <a:ext cx="1570560" cy="717970"/>
          </a:xfrm>
          <a:prstGeom prst="cloud">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14" name="Freeform 13"/>
          <p:cNvSpPr/>
          <p:nvPr/>
        </p:nvSpPr>
        <p:spPr>
          <a:xfrm>
            <a:off x="942759" y="3983043"/>
            <a:ext cx="8201240" cy="1165184"/>
          </a:xfrm>
          <a:custGeom>
            <a:avLst/>
            <a:gdLst>
              <a:gd name="connsiteX0" fmla="*/ 5697415 w 5777802"/>
              <a:gd name="connsiteY0" fmla="*/ 0 h 1296237"/>
              <a:gd name="connsiteX1" fmla="*/ 3858567 w 5777802"/>
              <a:gd name="connsiteY1" fmla="*/ 211015 h 1296237"/>
              <a:gd name="connsiteX2" fmla="*/ 3788229 w 5777802"/>
              <a:gd name="connsiteY2" fmla="*/ 371789 h 1296237"/>
              <a:gd name="connsiteX3" fmla="*/ 4632290 w 5777802"/>
              <a:gd name="connsiteY3" fmla="*/ 452176 h 1296237"/>
              <a:gd name="connsiteX4" fmla="*/ 4531807 w 5777802"/>
              <a:gd name="connsiteY4" fmla="*/ 572756 h 1296237"/>
              <a:gd name="connsiteX5" fmla="*/ 2471894 w 5777802"/>
              <a:gd name="connsiteY5" fmla="*/ 823965 h 1296237"/>
              <a:gd name="connsiteX6" fmla="*/ 2441749 w 5777802"/>
              <a:gd name="connsiteY6" fmla="*/ 924448 h 1296237"/>
              <a:gd name="connsiteX7" fmla="*/ 3275763 w 5777802"/>
              <a:gd name="connsiteY7" fmla="*/ 1085222 h 1296237"/>
              <a:gd name="connsiteX8" fmla="*/ 3235569 w 5777802"/>
              <a:gd name="connsiteY8" fmla="*/ 1165609 h 1296237"/>
              <a:gd name="connsiteX9" fmla="*/ 0 w 5777802"/>
              <a:gd name="connsiteY9" fmla="*/ 1296237 h 1296237"/>
              <a:gd name="connsiteX10" fmla="*/ 4200211 w 5777802"/>
              <a:gd name="connsiteY10" fmla="*/ 1286189 h 1296237"/>
              <a:gd name="connsiteX11" fmla="*/ 4481565 w 5777802"/>
              <a:gd name="connsiteY11" fmla="*/ 1205802 h 1296237"/>
              <a:gd name="connsiteX12" fmla="*/ 4441371 w 5777802"/>
              <a:gd name="connsiteY12" fmla="*/ 1085222 h 1296237"/>
              <a:gd name="connsiteX13" fmla="*/ 3356149 w 5777802"/>
              <a:gd name="connsiteY13" fmla="*/ 954593 h 1296237"/>
              <a:gd name="connsiteX14" fmla="*/ 3356149 w 5777802"/>
              <a:gd name="connsiteY14" fmla="*/ 834013 h 1296237"/>
              <a:gd name="connsiteX15" fmla="*/ 4903596 w 5777802"/>
              <a:gd name="connsiteY15" fmla="*/ 673240 h 1296237"/>
              <a:gd name="connsiteX16" fmla="*/ 4953837 w 5777802"/>
              <a:gd name="connsiteY16" fmla="*/ 411982 h 1296237"/>
              <a:gd name="connsiteX17" fmla="*/ 4381081 w 5777802"/>
              <a:gd name="connsiteY17" fmla="*/ 311499 h 1296237"/>
              <a:gd name="connsiteX18" fmla="*/ 4381081 w 5777802"/>
              <a:gd name="connsiteY18" fmla="*/ 231112 h 1296237"/>
              <a:gd name="connsiteX19" fmla="*/ 5777802 w 5777802"/>
              <a:gd name="connsiteY19" fmla="*/ 70338 h 1296237"/>
              <a:gd name="connsiteX20" fmla="*/ 5697415 w 5777802"/>
              <a:gd name="connsiteY20" fmla="*/ 0 h 1296237"/>
              <a:gd name="connsiteX0-1" fmla="*/ 5697415 w 5777802"/>
              <a:gd name="connsiteY0-2" fmla="*/ 0 h 1296237"/>
              <a:gd name="connsiteX1-3" fmla="*/ 3858567 w 5777802"/>
              <a:gd name="connsiteY1-4" fmla="*/ 211015 h 1296237"/>
              <a:gd name="connsiteX2-5" fmla="*/ 3788229 w 5777802"/>
              <a:gd name="connsiteY2-6" fmla="*/ 371789 h 1296237"/>
              <a:gd name="connsiteX3-7" fmla="*/ 4632290 w 5777802"/>
              <a:gd name="connsiteY3-8" fmla="*/ 452176 h 1296237"/>
              <a:gd name="connsiteX4-9" fmla="*/ 4531807 w 5777802"/>
              <a:gd name="connsiteY4-10" fmla="*/ 572756 h 1296237"/>
              <a:gd name="connsiteX5-11" fmla="*/ 2471894 w 5777802"/>
              <a:gd name="connsiteY5-12" fmla="*/ 823965 h 1296237"/>
              <a:gd name="connsiteX6-13" fmla="*/ 2441749 w 5777802"/>
              <a:gd name="connsiteY6-14" fmla="*/ 924448 h 1296237"/>
              <a:gd name="connsiteX7-15" fmla="*/ 3275763 w 5777802"/>
              <a:gd name="connsiteY7-16" fmla="*/ 1085222 h 1296237"/>
              <a:gd name="connsiteX8-17" fmla="*/ 3235569 w 5777802"/>
              <a:gd name="connsiteY8-18" fmla="*/ 1165609 h 1296237"/>
              <a:gd name="connsiteX9-19" fmla="*/ 0 w 5777802"/>
              <a:gd name="connsiteY9-20" fmla="*/ 1296237 h 1296237"/>
              <a:gd name="connsiteX10-21" fmla="*/ 4200211 w 5777802"/>
              <a:gd name="connsiteY10-22" fmla="*/ 1286189 h 1296237"/>
              <a:gd name="connsiteX11-23" fmla="*/ 4481565 w 5777802"/>
              <a:gd name="connsiteY11-24" fmla="*/ 1205802 h 1296237"/>
              <a:gd name="connsiteX12-25" fmla="*/ 4441371 w 5777802"/>
              <a:gd name="connsiteY12-26" fmla="*/ 1085222 h 1296237"/>
              <a:gd name="connsiteX13-27" fmla="*/ 3356149 w 5777802"/>
              <a:gd name="connsiteY13-28" fmla="*/ 954593 h 1296237"/>
              <a:gd name="connsiteX14-29" fmla="*/ 3356149 w 5777802"/>
              <a:gd name="connsiteY14-30" fmla="*/ 834013 h 1296237"/>
              <a:gd name="connsiteX15-31" fmla="*/ 4903596 w 5777802"/>
              <a:gd name="connsiteY15-32" fmla="*/ 673240 h 1296237"/>
              <a:gd name="connsiteX16-33" fmla="*/ 4953837 w 5777802"/>
              <a:gd name="connsiteY16-34" fmla="*/ 411982 h 1296237"/>
              <a:gd name="connsiteX17-35" fmla="*/ 4381081 w 5777802"/>
              <a:gd name="connsiteY17-36" fmla="*/ 311499 h 1296237"/>
              <a:gd name="connsiteX18-37" fmla="*/ 4381081 w 5777802"/>
              <a:gd name="connsiteY18-38" fmla="*/ 231112 h 1296237"/>
              <a:gd name="connsiteX19-39" fmla="*/ 5777802 w 5777802"/>
              <a:gd name="connsiteY19-40" fmla="*/ 70338 h 1296237"/>
              <a:gd name="connsiteX20-41" fmla="*/ 5697415 w 5777802"/>
              <a:gd name="connsiteY20-42" fmla="*/ 0 h 1296237"/>
              <a:gd name="connsiteX0-43" fmla="*/ 5697415 w 5777802"/>
              <a:gd name="connsiteY0-44" fmla="*/ 0 h 1296237"/>
              <a:gd name="connsiteX1-45" fmla="*/ 3858567 w 5777802"/>
              <a:gd name="connsiteY1-46" fmla="*/ 211015 h 1296237"/>
              <a:gd name="connsiteX2-47" fmla="*/ 3788229 w 5777802"/>
              <a:gd name="connsiteY2-48" fmla="*/ 371789 h 1296237"/>
              <a:gd name="connsiteX3-49" fmla="*/ 4632290 w 5777802"/>
              <a:gd name="connsiteY3-50" fmla="*/ 452176 h 1296237"/>
              <a:gd name="connsiteX4-51" fmla="*/ 4531807 w 5777802"/>
              <a:gd name="connsiteY4-52" fmla="*/ 572756 h 1296237"/>
              <a:gd name="connsiteX5-53" fmla="*/ 2471894 w 5777802"/>
              <a:gd name="connsiteY5-54" fmla="*/ 823965 h 1296237"/>
              <a:gd name="connsiteX6-55" fmla="*/ 2441749 w 5777802"/>
              <a:gd name="connsiteY6-56" fmla="*/ 924448 h 1296237"/>
              <a:gd name="connsiteX7-57" fmla="*/ 3275763 w 5777802"/>
              <a:gd name="connsiteY7-58" fmla="*/ 1085222 h 1296237"/>
              <a:gd name="connsiteX8-59" fmla="*/ 3235569 w 5777802"/>
              <a:gd name="connsiteY8-60" fmla="*/ 1165609 h 1296237"/>
              <a:gd name="connsiteX9-61" fmla="*/ 0 w 5777802"/>
              <a:gd name="connsiteY9-62" fmla="*/ 1296237 h 1296237"/>
              <a:gd name="connsiteX10-63" fmla="*/ 4200211 w 5777802"/>
              <a:gd name="connsiteY10-64" fmla="*/ 1286189 h 1296237"/>
              <a:gd name="connsiteX11-65" fmla="*/ 4481565 w 5777802"/>
              <a:gd name="connsiteY11-66" fmla="*/ 1205802 h 1296237"/>
              <a:gd name="connsiteX12-67" fmla="*/ 4441371 w 5777802"/>
              <a:gd name="connsiteY12-68" fmla="*/ 1085222 h 1296237"/>
              <a:gd name="connsiteX13-69" fmla="*/ 3356149 w 5777802"/>
              <a:gd name="connsiteY13-70" fmla="*/ 954593 h 1296237"/>
              <a:gd name="connsiteX14-71" fmla="*/ 3356149 w 5777802"/>
              <a:gd name="connsiteY14-72" fmla="*/ 834013 h 1296237"/>
              <a:gd name="connsiteX15-73" fmla="*/ 4903596 w 5777802"/>
              <a:gd name="connsiteY15-74" fmla="*/ 673240 h 1296237"/>
              <a:gd name="connsiteX16-75" fmla="*/ 4953837 w 5777802"/>
              <a:gd name="connsiteY16-76" fmla="*/ 411982 h 1296237"/>
              <a:gd name="connsiteX17-77" fmla="*/ 4381081 w 5777802"/>
              <a:gd name="connsiteY17-78" fmla="*/ 311499 h 1296237"/>
              <a:gd name="connsiteX18-79" fmla="*/ 4381081 w 5777802"/>
              <a:gd name="connsiteY18-80" fmla="*/ 231112 h 1296237"/>
              <a:gd name="connsiteX19-81" fmla="*/ 5777802 w 5777802"/>
              <a:gd name="connsiteY19-82" fmla="*/ 70338 h 1296237"/>
              <a:gd name="connsiteX20-83" fmla="*/ 5697415 w 5777802"/>
              <a:gd name="connsiteY20-84" fmla="*/ 0 h 1296237"/>
              <a:gd name="connsiteX0-85" fmla="*/ 5697415 w 5777802"/>
              <a:gd name="connsiteY0-86" fmla="*/ 0 h 1296237"/>
              <a:gd name="connsiteX1-87" fmla="*/ 3858567 w 5777802"/>
              <a:gd name="connsiteY1-88" fmla="*/ 211015 h 1296237"/>
              <a:gd name="connsiteX2-89" fmla="*/ 3788229 w 5777802"/>
              <a:gd name="connsiteY2-90" fmla="*/ 371789 h 1296237"/>
              <a:gd name="connsiteX3-91" fmla="*/ 4632290 w 5777802"/>
              <a:gd name="connsiteY3-92" fmla="*/ 452176 h 1296237"/>
              <a:gd name="connsiteX4-93" fmla="*/ 4531807 w 5777802"/>
              <a:gd name="connsiteY4-94" fmla="*/ 572756 h 1296237"/>
              <a:gd name="connsiteX5-95" fmla="*/ 2471894 w 5777802"/>
              <a:gd name="connsiteY5-96" fmla="*/ 823965 h 1296237"/>
              <a:gd name="connsiteX6-97" fmla="*/ 2441749 w 5777802"/>
              <a:gd name="connsiteY6-98" fmla="*/ 924448 h 1296237"/>
              <a:gd name="connsiteX7-99" fmla="*/ 3275763 w 5777802"/>
              <a:gd name="connsiteY7-100" fmla="*/ 1085222 h 1296237"/>
              <a:gd name="connsiteX8-101" fmla="*/ 3235569 w 5777802"/>
              <a:gd name="connsiteY8-102" fmla="*/ 1165609 h 1296237"/>
              <a:gd name="connsiteX9-103" fmla="*/ 0 w 5777802"/>
              <a:gd name="connsiteY9-104" fmla="*/ 1296237 h 1296237"/>
              <a:gd name="connsiteX10-105" fmla="*/ 4200211 w 5777802"/>
              <a:gd name="connsiteY10-106" fmla="*/ 1286189 h 1296237"/>
              <a:gd name="connsiteX11-107" fmla="*/ 4481565 w 5777802"/>
              <a:gd name="connsiteY11-108" fmla="*/ 1205802 h 1296237"/>
              <a:gd name="connsiteX12-109" fmla="*/ 4441371 w 5777802"/>
              <a:gd name="connsiteY12-110" fmla="*/ 1085222 h 1296237"/>
              <a:gd name="connsiteX13-111" fmla="*/ 3356149 w 5777802"/>
              <a:gd name="connsiteY13-112" fmla="*/ 954593 h 1296237"/>
              <a:gd name="connsiteX14-113" fmla="*/ 3356149 w 5777802"/>
              <a:gd name="connsiteY14-114" fmla="*/ 834013 h 1296237"/>
              <a:gd name="connsiteX15-115" fmla="*/ 4903596 w 5777802"/>
              <a:gd name="connsiteY15-116" fmla="*/ 673240 h 1296237"/>
              <a:gd name="connsiteX16-117" fmla="*/ 4953837 w 5777802"/>
              <a:gd name="connsiteY16-118" fmla="*/ 411982 h 1296237"/>
              <a:gd name="connsiteX17-119" fmla="*/ 4381081 w 5777802"/>
              <a:gd name="connsiteY17-120" fmla="*/ 311499 h 1296237"/>
              <a:gd name="connsiteX18-121" fmla="*/ 4381081 w 5777802"/>
              <a:gd name="connsiteY18-122" fmla="*/ 231112 h 1296237"/>
              <a:gd name="connsiteX19-123" fmla="*/ 5777802 w 5777802"/>
              <a:gd name="connsiteY19-124" fmla="*/ 70338 h 1296237"/>
              <a:gd name="connsiteX20-125" fmla="*/ 5697415 w 5777802"/>
              <a:gd name="connsiteY20-126" fmla="*/ 0 h 1296237"/>
              <a:gd name="connsiteX0-127" fmla="*/ 5697415 w 5777802"/>
              <a:gd name="connsiteY0-128" fmla="*/ 0 h 1296237"/>
              <a:gd name="connsiteX1-129" fmla="*/ 3858567 w 5777802"/>
              <a:gd name="connsiteY1-130" fmla="*/ 211015 h 1296237"/>
              <a:gd name="connsiteX2-131" fmla="*/ 3788229 w 5777802"/>
              <a:gd name="connsiteY2-132" fmla="*/ 371789 h 1296237"/>
              <a:gd name="connsiteX3-133" fmla="*/ 4632290 w 5777802"/>
              <a:gd name="connsiteY3-134" fmla="*/ 452176 h 1296237"/>
              <a:gd name="connsiteX4-135" fmla="*/ 4531807 w 5777802"/>
              <a:gd name="connsiteY4-136" fmla="*/ 572756 h 1296237"/>
              <a:gd name="connsiteX5-137" fmla="*/ 2471894 w 5777802"/>
              <a:gd name="connsiteY5-138" fmla="*/ 823965 h 1296237"/>
              <a:gd name="connsiteX6-139" fmla="*/ 2441749 w 5777802"/>
              <a:gd name="connsiteY6-140" fmla="*/ 924448 h 1296237"/>
              <a:gd name="connsiteX7-141" fmla="*/ 3275763 w 5777802"/>
              <a:gd name="connsiteY7-142" fmla="*/ 1085222 h 1296237"/>
              <a:gd name="connsiteX8-143" fmla="*/ 3235569 w 5777802"/>
              <a:gd name="connsiteY8-144" fmla="*/ 1165609 h 1296237"/>
              <a:gd name="connsiteX9-145" fmla="*/ 0 w 5777802"/>
              <a:gd name="connsiteY9-146" fmla="*/ 1296237 h 1296237"/>
              <a:gd name="connsiteX10-147" fmla="*/ 4200211 w 5777802"/>
              <a:gd name="connsiteY10-148" fmla="*/ 1286189 h 1296237"/>
              <a:gd name="connsiteX11-149" fmla="*/ 4481565 w 5777802"/>
              <a:gd name="connsiteY11-150" fmla="*/ 1205802 h 1296237"/>
              <a:gd name="connsiteX12-151" fmla="*/ 4441371 w 5777802"/>
              <a:gd name="connsiteY12-152" fmla="*/ 1085222 h 1296237"/>
              <a:gd name="connsiteX13-153" fmla="*/ 3356149 w 5777802"/>
              <a:gd name="connsiteY13-154" fmla="*/ 954593 h 1296237"/>
              <a:gd name="connsiteX14-155" fmla="*/ 3356149 w 5777802"/>
              <a:gd name="connsiteY14-156" fmla="*/ 834013 h 1296237"/>
              <a:gd name="connsiteX15-157" fmla="*/ 4903596 w 5777802"/>
              <a:gd name="connsiteY15-158" fmla="*/ 673240 h 1296237"/>
              <a:gd name="connsiteX16-159" fmla="*/ 4953837 w 5777802"/>
              <a:gd name="connsiteY16-160" fmla="*/ 411982 h 1296237"/>
              <a:gd name="connsiteX17-161" fmla="*/ 4381081 w 5777802"/>
              <a:gd name="connsiteY17-162" fmla="*/ 311499 h 1296237"/>
              <a:gd name="connsiteX18-163" fmla="*/ 4381081 w 5777802"/>
              <a:gd name="connsiteY18-164" fmla="*/ 231112 h 1296237"/>
              <a:gd name="connsiteX19-165" fmla="*/ 5777802 w 5777802"/>
              <a:gd name="connsiteY19-166" fmla="*/ 70338 h 1296237"/>
              <a:gd name="connsiteX20-167" fmla="*/ 5697415 w 5777802"/>
              <a:gd name="connsiteY20-168" fmla="*/ 0 h 1296237"/>
              <a:gd name="connsiteX0-169" fmla="*/ 5697415 w 5777802"/>
              <a:gd name="connsiteY0-170" fmla="*/ 0 h 1296237"/>
              <a:gd name="connsiteX1-171" fmla="*/ 3858567 w 5777802"/>
              <a:gd name="connsiteY1-172" fmla="*/ 211015 h 1296237"/>
              <a:gd name="connsiteX2-173" fmla="*/ 3788229 w 5777802"/>
              <a:gd name="connsiteY2-174" fmla="*/ 371789 h 1296237"/>
              <a:gd name="connsiteX3-175" fmla="*/ 4632290 w 5777802"/>
              <a:gd name="connsiteY3-176" fmla="*/ 452176 h 1296237"/>
              <a:gd name="connsiteX4-177" fmla="*/ 4531807 w 5777802"/>
              <a:gd name="connsiteY4-178" fmla="*/ 572756 h 1296237"/>
              <a:gd name="connsiteX5-179" fmla="*/ 2471894 w 5777802"/>
              <a:gd name="connsiteY5-180" fmla="*/ 823965 h 1296237"/>
              <a:gd name="connsiteX6-181" fmla="*/ 2441749 w 5777802"/>
              <a:gd name="connsiteY6-182" fmla="*/ 924448 h 1296237"/>
              <a:gd name="connsiteX7-183" fmla="*/ 3275763 w 5777802"/>
              <a:gd name="connsiteY7-184" fmla="*/ 1085222 h 1296237"/>
              <a:gd name="connsiteX8-185" fmla="*/ 3235569 w 5777802"/>
              <a:gd name="connsiteY8-186" fmla="*/ 1165609 h 1296237"/>
              <a:gd name="connsiteX9-187" fmla="*/ 0 w 5777802"/>
              <a:gd name="connsiteY9-188" fmla="*/ 1296237 h 1296237"/>
              <a:gd name="connsiteX10-189" fmla="*/ 4200211 w 5777802"/>
              <a:gd name="connsiteY10-190" fmla="*/ 1286189 h 1296237"/>
              <a:gd name="connsiteX11-191" fmla="*/ 4481565 w 5777802"/>
              <a:gd name="connsiteY11-192" fmla="*/ 1205802 h 1296237"/>
              <a:gd name="connsiteX12-193" fmla="*/ 4441371 w 5777802"/>
              <a:gd name="connsiteY12-194" fmla="*/ 1085222 h 1296237"/>
              <a:gd name="connsiteX13-195" fmla="*/ 3356149 w 5777802"/>
              <a:gd name="connsiteY13-196" fmla="*/ 954593 h 1296237"/>
              <a:gd name="connsiteX14-197" fmla="*/ 3356149 w 5777802"/>
              <a:gd name="connsiteY14-198" fmla="*/ 834013 h 1296237"/>
              <a:gd name="connsiteX15-199" fmla="*/ 4903596 w 5777802"/>
              <a:gd name="connsiteY15-200" fmla="*/ 673240 h 1296237"/>
              <a:gd name="connsiteX16-201" fmla="*/ 4953837 w 5777802"/>
              <a:gd name="connsiteY16-202" fmla="*/ 411982 h 1296237"/>
              <a:gd name="connsiteX17-203" fmla="*/ 4381081 w 5777802"/>
              <a:gd name="connsiteY17-204" fmla="*/ 311499 h 1296237"/>
              <a:gd name="connsiteX18-205" fmla="*/ 4381081 w 5777802"/>
              <a:gd name="connsiteY18-206" fmla="*/ 231112 h 1296237"/>
              <a:gd name="connsiteX19-207" fmla="*/ 5777802 w 5777802"/>
              <a:gd name="connsiteY19-208" fmla="*/ 70338 h 1296237"/>
              <a:gd name="connsiteX20-209" fmla="*/ 5697415 w 5777802"/>
              <a:gd name="connsiteY20-210" fmla="*/ 0 h 1296237"/>
              <a:gd name="connsiteX0-211" fmla="*/ 5697415 w 5777802"/>
              <a:gd name="connsiteY0-212" fmla="*/ 0 h 1296237"/>
              <a:gd name="connsiteX1-213" fmla="*/ 3858567 w 5777802"/>
              <a:gd name="connsiteY1-214" fmla="*/ 211015 h 1296237"/>
              <a:gd name="connsiteX2-215" fmla="*/ 3788229 w 5777802"/>
              <a:gd name="connsiteY2-216" fmla="*/ 371789 h 1296237"/>
              <a:gd name="connsiteX3-217" fmla="*/ 4632290 w 5777802"/>
              <a:gd name="connsiteY3-218" fmla="*/ 452176 h 1296237"/>
              <a:gd name="connsiteX4-219" fmla="*/ 4531807 w 5777802"/>
              <a:gd name="connsiteY4-220" fmla="*/ 572756 h 1296237"/>
              <a:gd name="connsiteX5-221" fmla="*/ 2471894 w 5777802"/>
              <a:gd name="connsiteY5-222" fmla="*/ 823965 h 1296237"/>
              <a:gd name="connsiteX6-223" fmla="*/ 2441749 w 5777802"/>
              <a:gd name="connsiteY6-224" fmla="*/ 924448 h 1296237"/>
              <a:gd name="connsiteX7-225" fmla="*/ 3275763 w 5777802"/>
              <a:gd name="connsiteY7-226" fmla="*/ 1085222 h 1296237"/>
              <a:gd name="connsiteX8-227" fmla="*/ 3235569 w 5777802"/>
              <a:gd name="connsiteY8-228" fmla="*/ 1165609 h 1296237"/>
              <a:gd name="connsiteX9-229" fmla="*/ 0 w 5777802"/>
              <a:gd name="connsiteY9-230" fmla="*/ 1296237 h 1296237"/>
              <a:gd name="connsiteX10-231" fmla="*/ 4200211 w 5777802"/>
              <a:gd name="connsiteY10-232" fmla="*/ 1286189 h 1296237"/>
              <a:gd name="connsiteX11-233" fmla="*/ 4481565 w 5777802"/>
              <a:gd name="connsiteY11-234" fmla="*/ 1205802 h 1296237"/>
              <a:gd name="connsiteX12-235" fmla="*/ 4441371 w 5777802"/>
              <a:gd name="connsiteY12-236" fmla="*/ 1085222 h 1296237"/>
              <a:gd name="connsiteX13-237" fmla="*/ 3356149 w 5777802"/>
              <a:gd name="connsiteY13-238" fmla="*/ 954593 h 1296237"/>
              <a:gd name="connsiteX14-239" fmla="*/ 3356149 w 5777802"/>
              <a:gd name="connsiteY14-240" fmla="*/ 834013 h 1296237"/>
              <a:gd name="connsiteX15-241" fmla="*/ 4903596 w 5777802"/>
              <a:gd name="connsiteY15-242" fmla="*/ 673240 h 1296237"/>
              <a:gd name="connsiteX16-243" fmla="*/ 4953837 w 5777802"/>
              <a:gd name="connsiteY16-244" fmla="*/ 411982 h 1296237"/>
              <a:gd name="connsiteX17-245" fmla="*/ 4381081 w 5777802"/>
              <a:gd name="connsiteY17-246" fmla="*/ 311499 h 1296237"/>
              <a:gd name="connsiteX18-247" fmla="*/ 4381081 w 5777802"/>
              <a:gd name="connsiteY18-248" fmla="*/ 231112 h 1296237"/>
              <a:gd name="connsiteX19-249" fmla="*/ 5777802 w 5777802"/>
              <a:gd name="connsiteY19-250" fmla="*/ 70338 h 1296237"/>
              <a:gd name="connsiteX20-251" fmla="*/ 5697415 w 5777802"/>
              <a:gd name="connsiteY20-252" fmla="*/ 0 h 1296237"/>
              <a:gd name="connsiteX0-253" fmla="*/ 5697415 w 5777802"/>
              <a:gd name="connsiteY0-254" fmla="*/ 0 h 1296237"/>
              <a:gd name="connsiteX1-255" fmla="*/ 3858567 w 5777802"/>
              <a:gd name="connsiteY1-256" fmla="*/ 211015 h 1296237"/>
              <a:gd name="connsiteX2-257" fmla="*/ 3788229 w 5777802"/>
              <a:gd name="connsiteY2-258" fmla="*/ 371789 h 1296237"/>
              <a:gd name="connsiteX3-259" fmla="*/ 4632290 w 5777802"/>
              <a:gd name="connsiteY3-260" fmla="*/ 452176 h 1296237"/>
              <a:gd name="connsiteX4-261" fmla="*/ 4531807 w 5777802"/>
              <a:gd name="connsiteY4-262" fmla="*/ 572756 h 1296237"/>
              <a:gd name="connsiteX5-263" fmla="*/ 2471894 w 5777802"/>
              <a:gd name="connsiteY5-264" fmla="*/ 823965 h 1296237"/>
              <a:gd name="connsiteX6-265" fmla="*/ 2441749 w 5777802"/>
              <a:gd name="connsiteY6-266" fmla="*/ 924448 h 1296237"/>
              <a:gd name="connsiteX7-267" fmla="*/ 3275763 w 5777802"/>
              <a:gd name="connsiteY7-268" fmla="*/ 1085222 h 1296237"/>
              <a:gd name="connsiteX8-269" fmla="*/ 3235569 w 5777802"/>
              <a:gd name="connsiteY8-270" fmla="*/ 1165609 h 1296237"/>
              <a:gd name="connsiteX9-271" fmla="*/ 0 w 5777802"/>
              <a:gd name="connsiteY9-272" fmla="*/ 1296237 h 1296237"/>
              <a:gd name="connsiteX10-273" fmla="*/ 4200211 w 5777802"/>
              <a:gd name="connsiteY10-274" fmla="*/ 1286189 h 1296237"/>
              <a:gd name="connsiteX11-275" fmla="*/ 4481565 w 5777802"/>
              <a:gd name="connsiteY11-276" fmla="*/ 1205802 h 1296237"/>
              <a:gd name="connsiteX12-277" fmla="*/ 4441371 w 5777802"/>
              <a:gd name="connsiteY12-278" fmla="*/ 1085222 h 1296237"/>
              <a:gd name="connsiteX13-279" fmla="*/ 3356149 w 5777802"/>
              <a:gd name="connsiteY13-280" fmla="*/ 954593 h 1296237"/>
              <a:gd name="connsiteX14-281" fmla="*/ 3356149 w 5777802"/>
              <a:gd name="connsiteY14-282" fmla="*/ 834013 h 1296237"/>
              <a:gd name="connsiteX15-283" fmla="*/ 4903596 w 5777802"/>
              <a:gd name="connsiteY15-284" fmla="*/ 673240 h 1296237"/>
              <a:gd name="connsiteX16-285" fmla="*/ 4953837 w 5777802"/>
              <a:gd name="connsiteY16-286" fmla="*/ 411982 h 1296237"/>
              <a:gd name="connsiteX17-287" fmla="*/ 4381081 w 5777802"/>
              <a:gd name="connsiteY17-288" fmla="*/ 311499 h 1296237"/>
              <a:gd name="connsiteX18-289" fmla="*/ 4381081 w 5777802"/>
              <a:gd name="connsiteY18-290" fmla="*/ 231112 h 1296237"/>
              <a:gd name="connsiteX19-291" fmla="*/ 5777802 w 5777802"/>
              <a:gd name="connsiteY19-292" fmla="*/ 70338 h 1296237"/>
              <a:gd name="connsiteX20-293" fmla="*/ 5697415 w 5777802"/>
              <a:gd name="connsiteY20-294" fmla="*/ 0 h 1296237"/>
              <a:gd name="connsiteX0-295" fmla="*/ 5697415 w 5777802"/>
              <a:gd name="connsiteY0-296" fmla="*/ 0 h 1296237"/>
              <a:gd name="connsiteX1-297" fmla="*/ 3858567 w 5777802"/>
              <a:gd name="connsiteY1-298" fmla="*/ 211015 h 1296237"/>
              <a:gd name="connsiteX2-299" fmla="*/ 3788229 w 5777802"/>
              <a:gd name="connsiteY2-300" fmla="*/ 371789 h 1296237"/>
              <a:gd name="connsiteX3-301" fmla="*/ 4632290 w 5777802"/>
              <a:gd name="connsiteY3-302" fmla="*/ 452176 h 1296237"/>
              <a:gd name="connsiteX4-303" fmla="*/ 4531807 w 5777802"/>
              <a:gd name="connsiteY4-304" fmla="*/ 572756 h 1296237"/>
              <a:gd name="connsiteX5-305" fmla="*/ 2471894 w 5777802"/>
              <a:gd name="connsiteY5-306" fmla="*/ 823965 h 1296237"/>
              <a:gd name="connsiteX6-307" fmla="*/ 2441749 w 5777802"/>
              <a:gd name="connsiteY6-308" fmla="*/ 924448 h 1296237"/>
              <a:gd name="connsiteX7-309" fmla="*/ 3275763 w 5777802"/>
              <a:gd name="connsiteY7-310" fmla="*/ 1085222 h 1296237"/>
              <a:gd name="connsiteX8-311" fmla="*/ 3235569 w 5777802"/>
              <a:gd name="connsiteY8-312" fmla="*/ 1165609 h 1296237"/>
              <a:gd name="connsiteX9-313" fmla="*/ 0 w 5777802"/>
              <a:gd name="connsiteY9-314" fmla="*/ 1296237 h 1296237"/>
              <a:gd name="connsiteX10-315" fmla="*/ 4200211 w 5777802"/>
              <a:gd name="connsiteY10-316" fmla="*/ 1286189 h 1296237"/>
              <a:gd name="connsiteX11-317" fmla="*/ 4481565 w 5777802"/>
              <a:gd name="connsiteY11-318" fmla="*/ 1205802 h 1296237"/>
              <a:gd name="connsiteX12-319" fmla="*/ 4441371 w 5777802"/>
              <a:gd name="connsiteY12-320" fmla="*/ 1085222 h 1296237"/>
              <a:gd name="connsiteX13-321" fmla="*/ 3356149 w 5777802"/>
              <a:gd name="connsiteY13-322" fmla="*/ 954593 h 1296237"/>
              <a:gd name="connsiteX14-323" fmla="*/ 3356149 w 5777802"/>
              <a:gd name="connsiteY14-324" fmla="*/ 834013 h 1296237"/>
              <a:gd name="connsiteX15-325" fmla="*/ 4903596 w 5777802"/>
              <a:gd name="connsiteY15-326" fmla="*/ 673240 h 1296237"/>
              <a:gd name="connsiteX16-327" fmla="*/ 4953837 w 5777802"/>
              <a:gd name="connsiteY16-328" fmla="*/ 411982 h 1296237"/>
              <a:gd name="connsiteX17-329" fmla="*/ 4381081 w 5777802"/>
              <a:gd name="connsiteY17-330" fmla="*/ 311499 h 1296237"/>
              <a:gd name="connsiteX18-331" fmla="*/ 4381081 w 5777802"/>
              <a:gd name="connsiteY18-332" fmla="*/ 231112 h 1296237"/>
              <a:gd name="connsiteX19-333" fmla="*/ 5777802 w 5777802"/>
              <a:gd name="connsiteY19-334" fmla="*/ 70338 h 1296237"/>
              <a:gd name="connsiteX20-335" fmla="*/ 5697415 w 5777802"/>
              <a:gd name="connsiteY20-336" fmla="*/ 0 h 1296237"/>
              <a:gd name="connsiteX0-337" fmla="*/ 5697415 w 5777802"/>
              <a:gd name="connsiteY0-338" fmla="*/ 0 h 1296237"/>
              <a:gd name="connsiteX1-339" fmla="*/ 3858567 w 5777802"/>
              <a:gd name="connsiteY1-340" fmla="*/ 211015 h 1296237"/>
              <a:gd name="connsiteX2-341" fmla="*/ 3788229 w 5777802"/>
              <a:gd name="connsiteY2-342" fmla="*/ 371789 h 1296237"/>
              <a:gd name="connsiteX3-343" fmla="*/ 4632290 w 5777802"/>
              <a:gd name="connsiteY3-344" fmla="*/ 452176 h 1296237"/>
              <a:gd name="connsiteX4-345" fmla="*/ 4531807 w 5777802"/>
              <a:gd name="connsiteY4-346" fmla="*/ 572756 h 1296237"/>
              <a:gd name="connsiteX5-347" fmla="*/ 2471894 w 5777802"/>
              <a:gd name="connsiteY5-348" fmla="*/ 823965 h 1296237"/>
              <a:gd name="connsiteX6-349" fmla="*/ 2441749 w 5777802"/>
              <a:gd name="connsiteY6-350" fmla="*/ 924448 h 1296237"/>
              <a:gd name="connsiteX7-351" fmla="*/ 3275763 w 5777802"/>
              <a:gd name="connsiteY7-352" fmla="*/ 1085222 h 1296237"/>
              <a:gd name="connsiteX8-353" fmla="*/ 3235569 w 5777802"/>
              <a:gd name="connsiteY8-354" fmla="*/ 1165609 h 1296237"/>
              <a:gd name="connsiteX9-355" fmla="*/ 0 w 5777802"/>
              <a:gd name="connsiteY9-356" fmla="*/ 1296237 h 1296237"/>
              <a:gd name="connsiteX10-357" fmla="*/ 4200211 w 5777802"/>
              <a:gd name="connsiteY10-358" fmla="*/ 1286189 h 1296237"/>
              <a:gd name="connsiteX11-359" fmla="*/ 4481565 w 5777802"/>
              <a:gd name="connsiteY11-360" fmla="*/ 1205802 h 1296237"/>
              <a:gd name="connsiteX12-361" fmla="*/ 4441371 w 5777802"/>
              <a:gd name="connsiteY12-362" fmla="*/ 1085222 h 1296237"/>
              <a:gd name="connsiteX13-363" fmla="*/ 3356149 w 5777802"/>
              <a:gd name="connsiteY13-364" fmla="*/ 954593 h 1296237"/>
              <a:gd name="connsiteX14-365" fmla="*/ 3356149 w 5777802"/>
              <a:gd name="connsiteY14-366" fmla="*/ 834013 h 1296237"/>
              <a:gd name="connsiteX15-367" fmla="*/ 4903596 w 5777802"/>
              <a:gd name="connsiteY15-368" fmla="*/ 673240 h 1296237"/>
              <a:gd name="connsiteX16-369" fmla="*/ 4953837 w 5777802"/>
              <a:gd name="connsiteY16-370" fmla="*/ 411982 h 1296237"/>
              <a:gd name="connsiteX17-371" fmla="*/ 4381081 w 5777802"/>
              <a:gd name="connsiteY17-372" fmla="*/ 311499 h 1296237"/>
              <a:gd name="connsiteX18-373" fmla="*/ 4381081 w 5777802"/>
              <a:gd name="connsiteY18-374" fmla="*/ 231112 h 1296237"/>
              <a:gd name="connsiteX19-375" fmla="*/ 5777802 w 5777802"/>
              <a:gd name="connsiteY19-376" fmla="*/ 70338 h 1296237"/>
              <a:gd name="connsiteX20-377" fmla="*/ 5697415 w 5777802"/>
              <a:gd name="connsiteY20-378" fmla="*/ 0 h 1296237"/>
              <a:gd name="connsiteX0-379" fmla="*/ 5697415 w 5777802"/>
              <a:gd name="connsiteY0-380" fmla="*/ 0 h 1296237"/>
              <a:gd name="connsiteX1-381" fmla="*/ 3858567 w 5777802"/>
              <a:gd name="connsiteY1-382" fmla="*/ 211015 h 1296237"/>
              <a:gd name="connsiteX2-383" fmla="*/ 3788229 w 5777802"/>
              <a:gd name="connsiteY2-384" fmla="*/ 371789 h 1296237"/>
              <a:gd name="connsiteX3-385" fmla="*/ 4632290 w 5777802"/>
              <a:gd name="connsiteY3-386" fmla="*/ 452176 h 1296237"/>
              <a:gd name="connsiteX4-387" fmla="*/ 4531807 w 5777802"/>
              <a:gd name="connsiteY4-388" fmla="*/ 572756 h 1296237"/>
              <a:gd name="connsiteX5-389" fmla="*/ 2471894 w 5777802"/>
              <a:gd name="connsiteY5-390" fmla="*/ 823965 h 1296237"/>
              <a:gd name="connsiteX6-391" fmla="*/ 2441749 w 5777802"/>
              <a:gd name="connsiteY6-392" fmla="*/ 924448 h 1296237"/>
              <a:gd name="connsiteX7-393" fmla="*/ 3275763 w 5777802"/>
              <a:gd name="connsiteY7-394" fmla="*/ 1085222 h 1296237"/>
              <a:gd name="connsiteX8-395" fmla="*/ 3235569 w 5777802"/>
              <a:gd name="connsiteY8-396" fmla="*/ 1165609 h 1296237"/>
              <a:gd name="connsiteX9-397" fmla="*/ 0 w 5777802"/>
              <a:gd name="connsiteY9-398" fmla="*/ 1296237 h 1296237"/>
              <a:gd name="connsiteX10-399" fmla="*/ 4200211 w 5777802"/>
              <a:gd name="connsiteY10-400" fmla="*/ 1286189 h 1296237"/>
              <a:gd name="connsiteX11-401" fmla="*/ 4481565 w 5777802"/>
              <a:gd name="connsiteY11-402" fmla="*/ 1205802 h 1296237"/>
              <a:gd name="connsiteX12-403" fmla="*/ 4441371 w 5777802"/>
              <a:gd name="connsiteY12-404" fmla="*/ 1085222 h 1296237"/>
              <a:gd name="connsiteX13-405" fmla="*/ 3356149 w 5777802"/>
              <a:gd name="connsiteY13-406" fmla="*/ 954593 h 1296237"/>
              <a:gd name="connsiteX14-407" fmla="*/ 3356149 w 5777802"/>
              <a:gd name="connsiteY14-408" fmla="*/ 834013 h 1296237"/>
              <a:gd name="connsiteX15-409" fmla="*/ 4903596 w 5777802"/>
              <a:gd name="connsiteY15-410" fmla="*/ 673240 h 1296237"/>
              <a:gd name="connsiteX16-411" fmla="*/ 4953837 w 5777802"/>
              <a:gd name="connsiteY16-412" fmla="*/ 411982 h 1296237"/>
              <a:gd name="connsiteX17-413" fmla="*/ 4381081 w 5777802"/>
              <a:gd name="connsiteY17-414" fmla="*/ 311499 h 1296237"/>
              <a:gd name="connsiteX18-415" fmla="*/ 4381081 w 5777802"/>
              <a:gd name="connsiteY18-416" fmla="*/ 231112 h 1296237"/>
              <a:gd name="connsiteX19-417" fmla="*/ 5777802 w 5777802"/>
              <a:gd name="connsiteY19-418" fmla="*/ 70338 h 1296237"/>
              <a:gd name="connsiteX20-419" fmla="*/ 5697415 w 5777802"/>
              <a:gd name="connsiteY20-420" fmla="*/ 0 h 1296237"/>
              <a:gd name="connsiteX0-421" fmla="*/ 5697415 w 5777802"/>
              <a:gd name="connsiteY0-422" fmla="*/ 0 h 1296237"/>
              <a:gd name="connsiteX1-423" fmla="*/ 3858567 w 5777802"/>
              <a:gd name="connsiteY1-424" fmla="*/ 211015 h 1296237"/>
              <a:gd name="connsiteX2-425" fmla="*/ 3788229 w 5777802"/>
              <a:gd name="connsiteY2-426" fmla="*/ 371789 h 1296237"/>
              <a:gd name="connsiteX3-427" fmla="*/ 4632290 w 5777802"/>
              <a:gd name="connsiteY3-428" fmla="*/ 452176 h 1296237"/>
              <a:gd name="connsiteX4-429" fmla="*/ 4531807 w 5777802"/>
              <a:gd name="connsiteY4-430" fmla="*/ 572756 h 1296237"/>
              <a:gd name="connsiteX5-431" fmla="*/ 2471894 w 5777802"/>
              <a:gd name="connsiteY5-432" fmla="*/ 823965 h 1296237"/>
              <a:gd name="connsiteX6-433" fmla="*/ 2441749 w 5777802"/>
              <a:gd name="connsiteY6-434" fmla="*/ 924448 h 1296237"/>
              <a:gd name="connsiteX7-435" fmla="*/ 3275763 w 5777802"/>
              <a:gd name="connsiteY7-436" fmla="*/ 1085222 h 1296237"/>
              <a:gd name="connsiteX8-437" fmla="*/ 3235569 w 5777802"/>
              <a:gd name="connsiteY8-438" fmla="*/ 1165609 h 1296237"/>
              <a:gd name="connsiteX9-439" fmla="*/ 0 w 5777802"/>
              <a:gd name="connsiteY9-440" fmla="*/ 1296237 h 1296237"/>
              <a:gd name="connsiteX10-441" fmla="*/ 4200211 w 5777802"/>
              <a:gd name="connsiteY10-442" fmla="*/ 1286189 h 1296237"/>
              <a:gd name="connsiteX11-443" fmla="*/ 4481565 w 5777802"/>
              <a:gd name="connsiteY11-444" fmla="*/ 1205802 h 1296237"/>
              <a:gd name="connsiteX12-445" fmla="*/ 4441371 w 5777802"/>
              <a:gd name="connsiteY12-446" fmla="*/ 1085222 h 1296237"/>
              <a:gd name="connsiteX13-447" fmla="*/ 3356149 w 5777802"/>
              <a:gd name="connsiteY13-448" fmla="*/ 954593 h 1296237"/>
              <a:gd name="connsiteX14-449" fmla="*/ 3356149 w 5777802"/>
              <a:gd name="connsiteY14-450" fmla="*/ 834013 h 1296237"/>
              <a:gd name="connsiteX15-451" fmla="*/ 4903596 w 5777802"/>
              <a:gd name="connsiteY15-452" fmla="*/ 673240 h 1296237"/>
              <a:gd name="connsiteX16-453" fmla="*/ 4953837 w 5777802"/>
              <a:gd name="connsiteY16-454" fmla="*/ 411982 h 1296237"/>
              <a:gd name="connsiteX17-455" fmla="*/ 4381081 w 5777802"/>
              <a:gd name="connsiteY17-456" fmla="*/ 311499 h 1296237"/>
              <a:gd name="connsiteX18-457" fmla="*/ 4381081 w 5777802"/>
              <a:gd name="connsiteY18-458" fmla="*/ 231112 h 1296237"/>
              <a:gd name="connsiteX19-459" fmla="*/ 5777802 w 5777802"/>
              <a:gd name="connsiteY19-460" fmla="*/ 70338 h 1296237"/>
              <a:gd name="connsiteX20-461" fmla="*/ 5697415 w 5777802"/>
              <a:gd name="connsiteY20-462" fmla="*/ 0 h 1296237"/>
              <a:gd name="connsiteX0-463" fmla="*/ 5697415 w 5777802"/>
              <a:gd name="connsiteY0-464" fmla="*/ 0 h 1296237"/>
              <a:gd name="connsiteX1-465" fmla="*/ 3858567 w 5777802"/>
              <a:gd name="connsiteY1-466" fmla="*/ 211015 h 1296237"/>
              <a:gd name="connsiteX2-467" fmla="*/ 3788229 w 5777802"/>
              <a:gd name="connsiteY2-468" fmla="*/ 371789 h 1296237"/>
              <a:gd name="connsiteX3-469" fmla="*/ 4632290 w 5777802"/>
              <a:gd name="connsiteY3-470" fmla="*/ 452176 h 1296237"/>
              <a:gd name="connsiteX4-471" fmla="*/ 4531807 w 5777802"/>
              <a:gd name="connsiteY4-472" fmla="*/ 572756 h 1296237"/>
              <a:gd name="connsiteX5-473" fmla="*/ 2471894 w 5777802"/>
              <a:gd name="connsiteY5-474" fmla="*/ 823965 h 1296237"/>
              <a:gd name="connsiteX6-475" fmla="*/ 2441749 w 5777802"/>
              <a:gd name="connsiteY6-476" fmla="*/ 924448 h 1296237"/>
              <a:gd name="connsiteX7-477" fmla="*/ 3275763 w 5777802"/>
              <a:gd name="connsiteY7-478" fmla="*/ 1085222 h 1296237"/>
              <a:gd name="connsiteX8-479" fmla="*/ 3235569 w 5777802"/>
              <a:gd name="connsiteY8-480" fmla="*/ 1165609 h 1296237"/>
              <a:gd name="connsiteX9-481" fmla="*/ 0 w 5777802"/>
              <a:gd name="connsiteY9-482" fmla="*/ 1296237 h 1296237"/>
              <a:gd name="connsiteX10-483" fmla="*/ 4200211 w 5777802"/>
              <a:gd name="connsiteY10-484" fmla="*/ 1286189 h 1296237"/>
              <a:gd name="connsiteX11-485" fmla="*/ 4481565 w 5777802"/>
              <a:gd name="connsiteY11-486" fmla="*/ 1205802 h 1296237"/>
              <a:gd name="connsiteX12-487" fmla="*/ 4441371 w 5777802"/>
              <a:gd name="connsiteY12-488" fmla="*/ 1085222 h 1296237"/>
              <a:gd name="connsiteX13-489" fmla="*/ 3356149 w 5777802"/>
              <a:gd name="connsiteY13-490" fmla="*/ 954593 h 1296237"/>
              <a:gd name="connsiteX14-491" fmla="*/ 3356149 w 5777802"/>
              <a:gd name="connsiteY14-492" fmla="*/ 834013 h 1296237"/>
              <a:gd name="connsiteX15-493" fmla="*/ 4903596 w 5777802"/>
              <a:gd name="connsiteY15-494" fmla="*/ 673240 h 1296237"/>
              <a:gd name="connsiteX16-495" fmla="*/ 4953837 w 5777802"/>
              <a:gd name="connsiteY16-496" fmla="*/ 411982 h 1296237"/>
              <a:gd name="connsiteX17-497" fmla="*/ 4381081 w 5777802"/>
              <a:gd name="connsiteY17-498" fmla="*/ 311499 h 1296237"/>
              <a:gd name="connsiteX18-499" fmla="*/ 4381081 w 5777802"/>
              <a:gd name="connsiteY18-500" fmla="*/ 231112 h 1296237"/>
              <a:gd name="connsiteX19-501" fmla="*/ 5777802 w 5777802"/>
              <a:gd name="connsiteY19-502" fmla="*/ 70338 h 1296237"/>
              <a:gd name="connsiteX20-503" fmla="*/ 5697415 w 5777802"/>
              <a:gd name="connsiteY20-504" fmla="*/ 0 h 1296237"/>
              <a:gd name="connsiteX0-505" fmla="*/ 5697415 w 5777802"/>
              <a:gd name="connsiteY0-506" fmla="*/ 0 h 1296237"/>
              <a:gd name="connsiteX1-507" fmla="*/ 3858567 w 5777802"/>
              <a:gd name="connsiteY1-508" fmla="*/ 211015 h 1296237"/>
              <a:gd name="connsiteX2-509" fmla="*/ 3788229 w 5777802"/>
              <a:gd name="connsiteY2-510" fmla="*/ 371789 h 1296237"/>
              <a:gd name="connsiteX3-511" fmla="*/ 4632290 w 5777802"/>
              <a:gd name="connsiteY3-512" fmla="*/ 452176 h 1296237"/>
              <a:gd name="connsiteX4-513" fmla="*/ 4531807 w 5777802"/>
              <a:gd name="connsiteY4-514" fmla="*/ 572756 h 1296237"/>
              <a:gd name="connsiteX5-515" fmla="*/ 2471894 w 5777802"/>
              <a:gd name="connsiteY5-516" fmla="*/ 823965 h 1296237"/>
              <a:gd name="connsiteX6-517" fmla="*/ 2441749 w 5777802"/>
              <a:gd name="connsiteY6-518" fmla="*/ 924448 h 1296237"/>
              <a:gd name="connsiteX7-519" fmla="*/ 3275763 w 5777802"/>
              <a:gd name="connsiteY7-520" fmla="*/ 1085222 h 1296237"/>
              <a:gd name="connsiteX8-521" fmla="*/ 3235569 w 5777802"/>
              <a:gd name="connsiteY8-522" fmla="*/ 1165609 h 1296237"/>
              <a:gd name="connsiteX9-523" fmla="*/ 0 w 5777802"/>
              <a:gd name="connsiteY9-524" fmla="*/ 1296237 h 1296237"/>
              <a:gd name="connsiteX10-525" fmla="*/ 4200211 w 5777802"/>
              <a:gd name="connsiteY10-526" fmla="*/ 1286189 h 1296237"/>
              <a:gd name="connsiteX11-527" fmla="*/ 4481565 w 5777802"/>
              <a:gd name="connsiteY11-528" fmla="*/ 1205802 h 1296237"/>
              <a:gd name="connsiteX12-529" fmla="*/ 4441371 w 5777802"/>
              <a:gd name="connsiteY12-530" fmla="*/ 1085222 h 1296237"/>
              <a:gd name="connsiteX13-531" fmla="*/ 3356149 w 5777802"/>
              <a:gd name="connsiteY13-532" fmla="*/ 954593 h 1296237"/>
              <a:gd name="connsiteX14-533" fmla="*/ 3356149 w 5777802"/>
              <a:gd name="connsiteY14-534" fmla="*/ 834013 h 1296237"/>
              <a:gd name="connsiteX15-535" fmla="*/ 4903596 w 5777802"/>
              <a:gd name="connsiteY15-536" fmla="*/ 673240 h 1296237"/>
              <a:gd name="connsiteX16-537" fmla="*/ 4953837 w 5777802"/>
              <a:gd name="connsiteY16-538" fmla="*/ 411982 h 1296237"/>
              <a:gd name="connsiteX17-539" fmla="*/ 4381081 w 5777802"/>
              <a:gd name="connsiteY17-540" fmla="*/ 311499 h 1296237"/>
              <a:gd name="connsiteX18-541" fmla="*/ 4381081 w 5777802"/>
              <a:gd name="connsiteY18-542" fmla="*/ 231112 h 1296237"/>
              <a:gd name="connsiteX19-543" fmla="*/ 5777802 w 5777802"/>
              <a:gd name="connsiteY19-544" fmla="*/ 70338 h 1296237"/>
              <a:gd name="connsiteX20-545" fmla="*/ 5697415 w 5777802"/>
              <a:gd name="connsiteY20-546" fmla="*/ 0 h 1296237"/>
              <a:gd name="connsiteX0-547" fmla="*/ 5697415 w 5777802"/>
              <a:gd name="connsiteY0-548" fmla="*/ 0 h 1296237"/>
              <a:gd name="connsiteX1-549" fmla="*/ 3858567 w 5777802"/>
              <a:gd name="connsiteY1-550" fmla="*/ 211015 h 1296237"/>
              <a:gd name="connsiteX2-551" fmla="*/ 3788229 w 5777802"/>
              <a:gd name="connsiteY2-552" fmla="*/ 371789 h 1296237"/>
              <a:gd name="connsiteX3-553" fmla="*/ 4632290 w 5777802"/>
              <a:gd name="connsiteY3-554" fmla="*/ 452176 h 1296237"/>
              <a:gd name="connsiteX4-555" fmla="*/ 4531807 w 5777802"/>
              <a:gd name="connsiteY4-556" fmla="*/ 572756 h 1296237"/>
              <a:gd name="connsiteX5-557" fmla="*/ 2471894 w 5777802"/>
              <a:gd name="connsiteY5-558" fmla="*/ 823965 h 1296237"/>
              <a:gd name="connsiteX6-559" fmla="*/ 2441749 w 5777802"/>
              <a:gd name="connsiteY6-560" fmla="*/ 924448 h 1296237"/>
              <a:gd name="connsiteX7-561" fmla="*/ 3275763 w 5777802"/>
              <a:gd name="connsiteY7-562" fmla="*/ 1085222 h 1296237"/>
              <a:gd name="connsiteX8-563" fmla="*/ 3235569 w 5777802"/>
              <a:gd name="connsiteY8-564" fmla="*/ 1165609 h 1296237"/>
              <a:gd name="connsiteX9-565" fmla="*/ 0 w 5777802"/>
              <a:gd name="connsiteY9-566" fmla="*/ 1296237 h 1296237"/>
              <a:gd name="connsiteX10-567" fmla="*/ 4200211 w 5777802"/>
              <a:gd name="connsiteY10-568" fmla="*/ 1286189 h 1296237"/>
              <a:gd name="connsiteX11-569" fmla="*/ 4481565 w 5777802"/>
              <a:gd name="connsiteY11-570" fmla="*/ 1205802 h 1296237"/>
              <a:gd name="connsiteX12-571" fmla="*/ 4441371 w 5777802"/>
              <a:gd name="connsiteY12-572" fmla="*/ 1085222 h 1296237"/>
              <a:gd name="connsiteX13-573" fmla="*/ 3356149 w 5777802"/>
              <a:gd name="connsiteY13-574" fmla="*/ 954593 h 1296237"/>
              <a:gd name="connsiteX14-575" fmla="*/ 3356149 w 5777802"/>
              <a:gd name="connsiteY14-576" fmla="*/ 834013 h 1296237"/>
              <a:gd name="connsiteX15-577" fmla="*/ 4903596 w 5777802"/>
              <a:gd name="connsiteY15-578" fmla="*/ 673240 h 1296237"/>
              <a:gd name="connsiteX16-579" fmla="*/ 4953837 w 5777802"/>
              <a:gd name="connsiteY16-580" fmla="*/ 411982 h 1296237"/>
              <a:gd name="connsiteX17-581" fmla="*/ 4381081 w 5777802"/>
              <a:gd name="connsiteY17-582" fmla="*/ 311499 h 1296237"/>
              <a:gd name="connsiteX18-583" fmla="*/ 4381081 w 5777802"/>
              <a:gd name="connsiteY18-584" fmla="*/ 231112 h 1296237"/>
              <a:gd name="connsiteX19-585" fmla="*/ 5777802 w 5777802"/>
              <a:gd name="connsiteY19-586" fmla="*/ 70338 h 1296237"/>
              <a:gd name="connsiteX20-587" fmla="*/ 5697415 w 5777802"/>
              <a:gd name="connsiteY20-588" fmla="*/ 0 h 1296237"/>
              <a:gd name="connsiteX0-589" fmla="*/ 5697415 w 5777802"/>
              <a:gd name="connsiteY0-590" fmla="*/ 0 h 1296237"/>
              <a:gd name="connsiteX1-591" fmla="*/ 3858567 w 5777802"/>
              <a:gd name="connsiteY1-592" fmla="*/ 211015 h 1296237"/>
              <a:gd name="connsiteX2-593" fmla="*/ 3788229 w 5777802"/>
              <a:gd name="connsiteY2-594" fmla="*/ 371789 h 1296237"/>
              <a:gd name="connsiteX3-595" fmla="*/ 4632290 w 5777802"/>
              <a:gd name="connsiteY3-596" fmla="*/ 452176 h 1296237"/>
              <a:gd name="connsiteX4-597" fmla="*/ 4531807 w 5777802"/>
              <a:gd name="connsiteY4-598" fmla="*/ 572756 h 1296237"/>
              <a:gd name="connsiteX5-599" fmla="*/ 2471894 w 5777802"/>
              <a:gd name="connsiteY5-600" fmla="*/ 823965 h 1296237"/>
              <a:gd name="connsiteX6-601" fmla="*/ 2441749 w 5777802"/>
              <a:gd name="connsiteY6-602" fmla="*/ 924448 h 1296237"/>
              <a:gd name="connsiteX7-603" fmla="*/ 3275763 w 5777802"/>
              <a:gd name="connsiteY7-604" fmla="*/ 1085222 h 1296237"/>
              <a:gd name="connsiteX8-605" fmla="*/ 3235569 w 5777802"/>
              <a:gd name="connsiteY8-606" fmla="*/ 1165609 h 1296237"/>
              <a:gd name="connsiteX9-607" fmla="*/ 0 w 5777802"/>
              <a:gd name="connsiteY9-608" fmla="*/ 1296237 h 1296237"/>
              <a:gd name="connsiteX10-609" fmla="*/ 4200211 w 5777802"/>
              <a:gd name="connsiteY10-610" fmla="*/ 1286189 h 1296237"/>
              <a:gd name="connsiteX11-611" fmla="*/ 4686610 w 5777802"/>
              <a:gd name="connsiteY11-612" fmla="*/ 1113073 h 1296237"/>
              <a:gd name="connsiteX12-613" fmla="*/ 4441371 w 5777802"/>
              <a:gd name="connsiteY12-614" fmla="*/ 1085222 h 1296237"/>
              <a:gd name="connsiteX13-615" fmla="*/ 3356149 w 5777802"/>
              <a:gd name="connsiteY13-616" fmla="*/ 954593 h 1296237"/>
              <a:gd name="connsiteX14-617" fmla="*/ 3356149 w 5777802"/>
              <a:gd name="connsiteY14-618" fmla="*/ 834013 h 1296237"/>
              <a:gd name="connsiteX15-619" fmla="*/ 4903596 w 5777802"/>
              <a:gd name="connsiteY15-620" fmla="*/ 673240 h 1296237"/>
              <a:gd name="connsiteX16-621" fmla="*/ 4953837 w 5777802"/>
              <a:gd name="connsiteY16-622" fmla="*/ 411982 h 1296237"/>
              <a:gd name="connsiteX17-623" fmla="*/ 4381081 w 5777802"/>
              <a:gd name="connsiteY17-624" fmla="*/ 311499 h 1296237"/>
              <a:gd name="connsiteX18-625" fmla="*/ 4381081 w 5777802"/>
              <a:gd name="connsiteY18-626" fmla="*/ 231112 h 1296237"/>
              <a:gd name="connsiteX19-627" fmla="*/ 5777802 w 5777802"/>
              <a:gd name="connsiteY19-628" fmla="*/ 70338 h 1296237"/>
              <a:gd name="connsiteX20-629" fmla="*/ 5697415 w 5777802"/>
              <a:gd name="connsiteY20-630" fmla="*/ 0 h 1296237"/>
              <a:gd name="connsiteX0-631" fmla="*/ 5697415 w 5777802"/>
              <a:gd name="connsiteY0-632" fmla="*/ 0 h 1296237"/>
              <a:gd name="connsiteX1-633" fmla="*/ 3858567 w 5777802"/>
              <a:gd name="connsiteY1-634" fmla="*/ 211015 h 1296237"/>
              <a:gd name="connsiteX2-635" fmla="*/ 3788229 w 5777802"/>
              <a:gd name="connsiteY2-636" fmla="*/ 371789 h 1296237"/>
              <a:gd name="connsiteX3-637" fmla="*/ 4632290 w 5777802"/>
              <a:gd name="connsiteY3-638" fmla="*/ 452176 h 1296237"/>
              <a:gd name="connsiteX4-639" fmla="*/ 4531807 w 5777802"/>
              <a:gd name="connsiteY4-640" fmla="*/ 572756 h 1296237"/>
              <a:gd name="connsiteX5-641" fmla="*/ 2471894 w 5777802"/>
              <a:gd name="connsiteY5-642" fmla="*/ 823965 h 1296237"/>
              <a:gd name="connsiteX6-643" fmla="*/ 2441749 w 5777802"/>
              <a:gd name="connsiteY6-644" fmla="*/ 924448 h 1296237"/>
              <a:gd name="connsiteX7-645" fmla="*/ 3275763 w 5777802"/>
              <a:gd name="connsiteY7-646" fmla="*/ 1085222 h 1296237"/>
              <a:gd name="connsiteX8-647" fmla="*/ 3235569 w 5777802"/>
              <a:gd name="connsiteY8-648" fmla="*/ 1165609 h 1296237"/>
              <a:gd name="connsiteX9-649" fmla="*/ 0 w 5777802"/>
              <a:gd name="connsiteY9-650" fmla="*/ 1296237 h 1296237"/>
              <a:gd name="connsiteX10-651" fmla="*/ 4200211 w 5777802"/>
              <a:gd name="connsiteY10-652" fmla="*/ 1286189 h 1296237"/>
              <a:gd name="connsiteX11-653" fmla="*/ 4629003 w 5777802"/>
              <a:gd name="connsiteY11-654" fmla="*/ 1170680 h 1296237"/>
              <a:gd name="connsiteX12-655" fmla="*/ 4441371 w 5777802"/>
              <a:gd name="connsiteY12-656" fmla="*/ 1085222 h 1296237"/>
              <a:gd name="connsiteX13-657" fmla="*/ 3356149 w 5777802"/>
              <a:gd name="connsiteY13-658" fmla="*/ 954593 h 1296237"/>
              <a:gd name="connsiteX14-659" fmla="*/ 3356149 w 5777802"/>
              <a:gd name="connsiteY14-660" fmla="*/ 834013 h 1296237"/>
              <a:gd name="connsiteX15-661" fmla="*/ 4903596 w 5777802"/>
              <a:gd name="connsiteY15-662" fmla="*/ 673240 h 1296237"/>
              <a:gd name="connsiteX16-663" fmla="*/ 4953837 w 5777802"/>
              <a:gd name="connsiteY16-664" fmla="*/ 411982 h 1296237"/>
              <a:gd name="connsiteX17-665" fmla="*/ 4381081 w 5777802"/>
              <a:gd name="connsiteY17-666" fmla="*/ 311499 h 1296237"/>
              <a:gd name="connsiteX18-667" fmla="*/ 4381081 w 5777802"/>
              <a:gd name="connsiteY18-668" fmla="*/ 231112 h 1296237"/>
              <a:gd name="connsiteX19-669" fmla="*/ 5777802 w 5777802"/>
              <a:gd name="connsiteY19-670" fmla="*/ 70338 h 1296237"/>
              <a:gd name="connsiteX20-671" fmla="*/ 5697415 w 5777802"/>
              <a:gd name="connsiteY20-672" fmla="*/ 0 h 1296237"/>
              <a:gd name="connsiteX0-673" fmla="*/ 5858189 w 5938576"/>
              <a:gd name="connsiteY0-674" fmla="*/ 0 h 1296237"/>
              <a:gd name="connsiteX1-675" fmla="*/ 4019341 w 5938576"/>
              <a:gd name="connsiteY1-676" fmla="*/ 211015 h 1296237"/>
              <a:gd name="connsiteX2-677" fmla="*/ 3949003 w 5938576"/>
              <a:gd name="connsiteY2-678" fmla="*/ 371789 h 1296237"/>
              <a:gd name="connsiteX3-679" fmla="*/ 4793064 w 5938576"/>
              <a:gd name="connsiteY3-680" fmla="*/ 452176 h 1296237"/>
              <a:gd name="connsiteX4-681" fmla="*/ 4692581 w 5938576"/>
              <a:gd name="connsiteY4-682" fmla="*/ 572756 h 1296237"/>
              <a:gd name="connsiteX5-683" fmla="*/ 2632668 w 5938576"/>
              <a:gd name="connsiteY5-684" fmla="*/ 823965 h 1296237"/>
              <a:gd name="connsiteX6-685" fmla="*/ 2602523 w 5938576"/>
              <a:gd name="connsiteY6-686" fmla="*/ 924448 h 1296237"/>
              <a:gd name="connsiteX7-687" fmla="*/ 3436537 w 5938576"/>
              <a:gd name="connsiteY7-688" fmla="*/ 1085222 h 1296237"/>
              <a:gd name="connsiteX8-689" fmla="*/ 3396343 w 5938576"/>
              <a:gd name="connsiteY8-690" fmla="*/ 1165609 h 1296237"/>
              <a:gd name="connsiteX9-691" fmla="*/ 160774 w 5938576"/>
              <a:gd name="connsiteY9-692" fmla="*/ 1296237 h 1296237"/>
              <a:gd name="connsiteX10-693" fmla="*/ 4360985 w 5938576"/>
              <a:gd name="connsiteY10-694" fmla="*/ 1286189 h 1296237"/>
              <a:gd name="connsiteX11-695" fmla="*/ 4789777 w 5938576"/>
              <a:gd name="connsiteY11-696" fmla="*/ 1170680 h 1296237"/>
              <a:gd name="connsiteX12-697" fmla="*/ 4602145 w 5938576"/>
              <a:gd name="connsiteY12-698" fmla="*/ 1085222 h 1296237"/>
              <a:gd name="connsiteX13-699" fmla="*/ 3516923 w 5938576"/>
              <a:gd name="connsiteY13-700" fmla="*/ 954593 h 1296237"/>
              <a:gd name="connsiteX14-701" fmla="*/ 3516923 w 5938576"/>
              <a:gd name="connsiteY14-702" fmla="*/ 834013 h 1296237"/>
              <a:gd name="connsiteX15-703" fmla="*/ 5064370 w 5938576"/>
              <a:gd name="connsiteY15-704" fmla="*/ 673240 h 1296237"/>
              <a:gd name="connsiteX16-705" fmla="*/ 5114611 w 5938576"/>
              <a:gd name="connsiteY16-706" fmla="*/ 411982 h 1296237"/>
              <a:gd name="connsiteX17-707" fmla="*/ 4541855 w 5938576"/>
              <a:gd name="connsiteY17-708" fmla="*/ 311499 h 1296237"/>
              <a:gd name="connsiteX18-709" fmla="*/ 4541855 w 5938576"/>
              <a:gd name="connsiteY18-710" fmla="*/ 231112 h 1296237"/>
              <a:gd name="connsiteX19-711" fmla="*/ 5938576 w 5938576"/>
              <a:gd name="connsiteY19-712" fmla="*/ 70338 h 1296237"/>
              <a:gd name="connsiteX20-713" fmla="*/ 5858189 w 5938576"/>
              <a:gd name="connsiteY20-714" fmla="*/ 0 h 1296237"/>
              <a:gd name="connsiteX0-715" fmla="*/ 5858189 w 5938576"/>
              <a:gd name="connsiteY0-716" fmla="*/ 0 h 1296237"/>
              <a:gd name="connsiteX1-717" fmla="*/ 4019341 w 5938576"/>
              <a:gd name="connsiteY1-718" fmla="*/ 211015 h 1296237"/>
              <a:gd name="connsiteX2-719" fmla="*/ 3949003 w 5938576"/>
              <a:gd name="connsiteY2-720" fmla="*/ 371789 h 1296237"/>
              <a:gd name="connsiteX3-721" fmla="*/ 4793064 w 5938576"/>
              <a:gd name="connsiteY3-722" fmla="*/ 452176 h 1296237"/>
              <a:gd name="connsiteX4-723" fmla="*/ 4692581 w 5938576"/>
              <a:gd name="connsiteY4-724" fmla="*/ 572756 h 1296237"/>
              <a:gd name="connsiteX5-725" fmla="*/ 2632668 w 5938576"/>
              <a:gd name="connsiteY5-726" fmla="*/ 823965 h 1296237"/>
              <a:gd name="connsiteX6-727" fmla="*/ 2602523 w 5938576"/>
              <a:gd name="connsiteY6-728" fmla="*/ 924448 h 1296237"/>
              <a:gd name="connsiteX7-729" fmla="*/ 3436537 w 5938576"/>
              <a:gd name="connsiteY7-730" fmla="*/ 1085222 h 1296237"/>
              <a:gd name="connsiteX8-731" fmla="*/ 3396343 w 5938576"/>
              <a:gd name="connsiteY8-732" fmla="*/ 1165609 h 1296237"/>
              <a:gd name="connsiteX9-733" fmla="*/ 160774 w 5938576"/>
              <a:gd name="connsiteY9-734" fmla="*/ 1296237 h 1296237"/>
              <a:gd name="connsiteX10-735" fmla="*/ 4360985 w 5938576"/>
              <a:gd name="connsiteY10-736" fmla="*/ 1286189 h 1296237"/>
              <a:gd name="connsiteX11-737" fmla="*/ 4789777 w 5938576"/>
              <a:gd name="connsiteY11-738" fmla="*/ 1170680 h 1296237"/>
              <a:gd name="connsiteX12-739" fmla="*/ 4602145 w 5938576"/>
              <a:gd name="connsiteY12-740" fmla="*/ 1085222 h 1296237"/>
              <a:gd name="connsiteX13-741" fmla="*/ 3516923 w 5938576"/>
              <a:gd name="connsiteY13-742" fmla="*/ 954593 h 1296237"/>
              <a:gd name="connsiteX14-743" fmla="*/ 3516923 w 5938576"/>
              <a:gd name="connsiteY14-744" fmla="*/ 834013 h 1296237"/>
              <a:gd name="connsiteX15-745" fmla="*/ 5064370 w 5938576"/>
              <a:gd name="connsiteY15-746" fmla="*/ 673240 h 1296237"/>
              <a:gd name="connsiteX16-747" fmla="*/ 5114611 w 5938576"/>
              <a:gd name="connsiteY16-748" fmla="*/ 411982 h 1296237"/>
              <a:gd name="connsiteX17-749" fmla="*/ 4541855 w 5938576"/>
              <a:gd name="connsiteY17-750" fmla="*/ 311499 h 1296237"/>
              <a:gd name="connsiteX18-751" fmla="*/ 4541855 w 5938576"/>
              <a:gd name="connsiteY18-752" fmla="*/ 231112 h 1296237"/>
              <a:gd name="connsiteX19-753" fmla="*/ 5938576 w 5938576"/>
              <a:gd name="connsiteY19-754" fmla="*/ 70338 h 1296237"/>
              <a:gd name="connsiteX20-755" fmla="*/ 5858189 w 5938576"/>
              <a:gd name="connsiteY20-756" fmla="*/ 0 h 1296237"/>
              <a:gd name="connsiteX0-757" fmla="*/ 5858189 w 5938576"/>
              <a:gd name="connsiteY0-758" fmla="*/ 0 h 1296237"/>
              <a:gd name="connsiteX1-759" fmla="*/ 4019341 w 5938576"/>
              <a:gd name="connsiteY1-760" fmla="*/ 211015 h 1296237"/>
              <a:gd name="connsiteX2-761" fmla="*/ 3949003 w 5938576"/>
              <a:gd name="connsiteY2-762" fmla="*/ 371789 h 1296237"/>
              <a:gd name="connsiteX3-763" fmla="*/ 4793064 w 5938576"/>
              <a:gd name="connsiteY3-764" fmla="*/ 452176 h 1296237"/>
              <a:gd name="connsiteX4-765" fmla="*/ 4692581 w 5938576"/>
              <a:gd name="connsiteY4-766" fmla="*/ 572756 h 1296237"/>
              <a:gd name="connsiteX5-767" fmla="*/ 2632668 w 5938576"/>
              <a:gd name="connsiteY5-768" fmla="*/ 823965 h 1296237"/>
              <a:gd name="connsiteX6-769" fmla="*/ 2602523 w 5938576"/>
              <a:gd name="connsiteY6-770" fmla="*/ 924448 h 1296237"/>
              <a:gd name="connsiteX7-771" fmla="*/ 3436537 w 5938576"/>
              <a:gd name="connsiteY7-772" fmla="*/ 1085222 h 1296237"/>
              <a:gd name="connsiteX8-773" fmla="*/ 3396343 w 5938576"/>
              <a:gd name="connsiteY8-774" fmla="*/ 1165609 h 1296237"/>
              <a:gd name="connsiteX9-775" fmla="*/ 160774 w 5938576"/>
              <a:gd name="connsiteY9-776" fmla="*/ 1296237 h 1296237"/>
              <a:gd name="connsiteX10-777" fmla="*/ 4360985 w 5938576"/>
              <a:gd name="connsiteY10-778" fmla="*/ 1286189 h 1296237"/>
              <a:gd name="connsiteX11-779" fmla="*/ 4904991 w 5938576"/>
              <a:gd name="connsiteY11-780" fmla="*/ 1113073 h 1296237"/>
              <a:gd name="connsiteX12-781" fmla="*/ 4602145 w 5938576"/>
              <a:gd name="connsiteY12-782" fmla="*/ 1085222 h 1296237"/>
              <a:gd name="connsiteX13-783" fmla="*/ 3516923 w 5938576"/>
              <a:gd name="connsiteY13-784" fmla="*/ 954593 h 1296237"/>
              <a:gd name="connsiteX14-785" fmla="*/ 3516923 w 5938576"/>
              <a:gd name="connsiteY14-786" fmla="*/ 834013 h 1296237"/>
              <a:gd name="connsiteX15-787" fmla="*/ 5064370 w 5938576"/>
              <a:gd name="connsiteY15-788" fmla="*/ 673240 h 1296237"/>
              <a:gd name="connsiteX16-789" fmla="*/ 5114611 w 5938576"/>
              <a:gd name="connsiteY16-790" fmla="*/ 411982 h 1296237"/>
              <a:gd name="connsiteX17-791" fmla="*/ 4541855 w 5938576"/>
              <a:gd name="connsiteY17-792" fmla="*/ 311499 h 1296237"/>
              <a:gd name="connsiteX18-793" fmla="*/ 4541855 w 5938576"/>
              <a:gd name="connsiteY18-794" fmla="*/ 231112 h 1296237"/>
              <a:gd name="connsiteX19-795" fmla="*/ 5938576 w 5938576"/>
              <a:gd name="connsiteY19-796" fmla="*/ 70338 h 1296237"/>
              <a:gd name="connsiteX20-797" fmla="*/ 5858189 w 5938576"/>
              <a:gd name="connsiteY20-798" fmla="*/ 0 h 1296237"/>
              <a:gd name="connsiteX0-799" fmla="*/ 5858189 w 5938576"/>
              <a:gd name="connsiteY0-800" fmla="*/ 0 h 1296237"/>
              <a:gd name="connsiteX1-801" fmla="*/ 4019341 w 5938576"/>
              <a:gd name="connsiteY1-802" fmla="*/ 211015 h 1296237"/>
              <a:gd name="connsiteX2-803" fmla="*/ 3949003 w 5938576"/>
              <a:gd name="connsiteY2-804" fmla="*/ 371789 h 1296237"/>
              <a:gd name="connsiteX3-805" fmla="*/ 4793064 w 5938576"/>
              <a:gd name="connsiteY3-806" fmla="*/ 452176 h 1296237"/>
              <a:gd name="connsiteX4-807" fmla="*/ 4692581 w 5938576"/>
              <a:gd name="connsiteY4-808" fmla="*/ 572756 h 1296237"/>
              <a:gd name="connsiteX5-809" fmla="*/ 2632668 w 5938576"/>
              <a:gd name="connsiteY5-810" fmla="*/ 823965 h 1296237"/>
              <a:gd name="connsiteX6-811" fmla="*/ 2602523 w 5938576"/>
              <a:gd name="connsiteY6-812" fmla="*/ 924448 h 1296237"/>
              <a:gd name="connsiteX7-813" fmla="*/ 3436537 w 5938576"/>
              <a:gd name="connsiteY7-814" fmla="*/ 1085222 h 1296237"/>
              <a:gd name="connsiteX8-815" fmla="*/ 3396343 w 5938576"/>
              <a:gd name="connsiteY8-816" fmla="*/ 1165609 h 1296237"/>
              <a:gd name="connsiteX9-817" fmla="*/ 160774 w 5938576"/>
              <a:gd name="connsiteY9-818" fmla="*/ 1296237 h 1296237"/>
              <a:gd name="connsiteX10-819" fmla="*/ 4360985 w 5938576"/>
              <a:gd name="connsiteY10-820" fmla="*/ 1286189 h 1296237"/>
              <a:gd name="connsiteX11-821" fmla="*/ 4904991 w 5938576"/>
              <a:gd name="connsiteY11-822" fmla="*/ 1170680 h 1296237"/>
              <a:gd name="connsiteX12-823" fmla="*/ 4602145 w 5938576"/>
              <a:gd name="connsiteY12-824" fmla="*/ 1085222 h 1296237"/>
              <a:gd name="connsiteX13-825" fmla="*/ 3516923 w 5938576"/>
              <a:gd name="connsiteY13-826" fmla="*/ 954593 h 1296237"/>
              <a:gd name="connsiteX14-827" fmla="*/ 3516923 w 5938576"/>
              <a:gd name="connsiteY14-828" fmla="*/ 834013 h 1296237"/>
              <a:gd name="connsiteX15-829" fmla="*/ 5064370 w 5938576"/>
              <a:gd name="connsiteY15-830" fmla="*/ 673240 h 1296237"/>
              <a:gd name="connsiteX16-831" fmla="*/ 5114611 w 5938576"/>
              <a:gd name="connsiteY16-832" fmla="*/ 411982 h 1296237"/>
              <a:gd name="connsiteX17-833" fmla="*/ 4541855 w 5938576"/>
              <a:gd name="connsiteY17-834" fmla="*/ 311499 h 1296237"/>
              <a:gd name="connsiteX18-835" fmla="*/ 4541855 w 5938576"/>
              <a:gd name="connsiteY18-836" fmla="*/ 231112 h 1296237"/>
              <a:gd name="connsiteX19-837" fmla="*/ 5938576 w 5938576"/>
              <a:gd name="connsiteY19-838" fmla="*/ 70338 h 1296237"/>
              <a:gd name="connsiteX20-839" fmla="*/ 5858189 w 5938576"/>
              <a:gd name="connsiteY20-840" fmla="*/ 0 h 1296237"/>
              <a:gd name="connsiteX0-841" fmla="*/ 5858189 w 5938576"/>
              <a:gd name="connsiteY0-842" fmla="*/ 0 h 1296237"/>
              <a:gd name="connsiteX1-843" fmla="*/ 4019341 w 5938576"/>
              <a:gd name="connsiteY1-844" fmla="*/ 211015 h 1296237"/>
              <a:gd name="connsiteX2-845" fmla="*/ 3949003 w 5938576"/>
              <a:gd name="connsiteY2-846" fmla="*/ 371789 h 1296237"/>
              <a:gd name="connsiteX3-847" fmla="*/ 4793064 w 5938576"/>
              <a:gd name="connsiteY3-848" fmla="*/ 452176 h 1296237"/>
              <a:gd name="connsiteX4-849" fmla="*/ 4692581 w 5938576"/>
              <a:gd name="connsiteY4-850" fmla="*/ 572756 h 1296237"/>
              <a:gd name="connsiteX5-851" fmla="*/ 2632668 w 5938576"/>
              <a:gd name="connsiteY5-852" fmla="*/ 823965 h 1296237"/>
              <a:gd name="connsiteX6-853" fmla="*/ 2602523 w 5938576"/>
              <a:gd name="connsiteY6-854" fmla="*/ 924448 h 1296237"/>
              <a:gd name="connsiteX7-855" fmla="*/ 3436537 w 5938576"/>
              <a:gd name="connsiteY7-856" fmla="*/ 1085222 h 1296237"/>
              <a:gd name="connsiteX8-857" fmla="*/ 3396343 w 5938576"/>
              <a:gd name="connsiteY8-858" fmla="*/ 1165609 h 1296237"/>
              <a:gd name="connsiteX9-859" fmla="*/ 160774 w 5938576"/>
              <a:gd name="connsiteY9-860" fmla="*/ 1296237 h 1296237"/>
              <a:gd name="connsiteX10-861" fmla="*/ 4360985 w 5938576"/>
              <a:gd name="connsiteY10-862" fmla="*/ 1286189 h 1296237"/>
              <a:gd name="connsiteX11-863" fmla="*/ 4962598 w 5938576"/>
              <a:gd name="connsiteY11-864" fmla="*/ 1170680 h 1296237"/>
              <a:gd name="connsiteX12-865" fmla="*/ 4602145 w 5938576"/>
              <a:gd name="connsiteY12-866" fmla="*/ 1085222 h 1296237"/>
              <a:gd name="connsiteX13-867" fmla="*/ 3516923 w 5938576"/>
              <a:gd name="connsiteY13-868" fmla="*/ 954593 h 1296237"/>
              <a:gd name="connsiteX14-869" fmla="*/ 3516923 w 5938576"/>
              <a:gd name="connsiteY14-870" fmla="*/ 834013 h 1296237"/>
              <a:gd name="connsiteX15-871" fmla="*/ 5064370 w 5938576"/>
              <a:gd name="connsiteY15-872" fmla="*/ 673240 h 1296237"/>
              <a:gd name="connsiteX16-873" fmla="*/ 5114611 w 5938576"/>
              <a:gd name="connsiteY16-874" fmla="*/ 411982 h 1296237"/>
              <a:gd name="connsiteX17-875" fmla="*/ 4541855 w 5938576"/>
              <a:gd name="connsiteY17-876" fmla="*/ 311499 h 1296237"/>
              <a:gd name="connsiteX18-877" fmla="*/ 4541855 w 5938576"/>
              <a:gd name="connsiteY18-878" fmla="*/ 231112 h 1296237"/>
              <a:gd name="connsiteX19-879" fmla="*/ 5938576 w 5938576"/>
              <a:gd name="connsiteY19-880" fmla="*/ 70338 h 1296237"/>
              <a:gd name="connsiteX20-881" fmla="*/ 5858189 w 5938576"/>
              <a:gd name="connsiteY20-882" fmla="*/ 0 h 1296237"/>
              <a:gd name="connsiteX0-883" fmla="*/ 5858189 w 5938576"/>
              <a:gd name="connsiteY0-884" fmla="*/ 0 h 1296237"/>
              <a:gd name="connsiteX1-885" fmla="*/ 4019341 w 5938576"/>
              <a:gd name="connsiteY1-886" fmla="*/ 211015 h 1296237"/>
              <a:gd name="connsiteX2-887" fmla="*/ 3949003 w 5938576"/>
              <a:gd name="connsiteY2-888" fmla="*/ 371789 h 1296237"/>
              <a:gd name="connsiteX3-889" fmla="*/ 4793064 w 5938576"/>
              <a:gd name="connsiteY3-890" fmla="*/ 452176 h 1296237"/>
              <a:gd name="connsiteX4-891" fmla="*/ 4692581 w 5938576"/>
              <a:gd name="connsiteY4-892" fmla="*/ 572756 h 1296237"/>
              <a:gd name="connsiteX5-893" fmla="*/ 2632668 w 5938576"/>
              <a:gd name="connsiteY5-894" fmla="*/ 823965 h 1296237"/>
              <a:gd name="connsiteX6-895" fmla="*/ 2602523 w 5938576"/>
              <a:gd name="connsiteY6-896" fmla="*/ 924448 h 1296237"/>
              <a:gd name="connsiteX7-897" fmla="*/ 3436537 w 5938576"/>
              <a:gd name="connsiteY7-898" fmla="*/ 1085222 h 1296237"/>
              <a:gd name="connsiteX8-899" fmla="*/ 3396343 w 5938576"/>
              <a:gd name="connsiteY8-900" fmla="*/ 1165609 h 1296237"/>
              <a:gd name="connsiteX9-901" fmla="*/ 160774 w 5938576"/>
              <a:gd name="connsiteY9-902" fmla="*/ 1296237 h 1296237"/>
              <a:gd name="connsiteX10-903" fmla="*/ 4360985 w 5938576"/>
              <a:gd name="connsiteY10-904" fmla="*/ 1286189 h 1296237"/>
              <a:gd name="connsiteX11-905" fmla="*/ 4962598 w 5938576"/>
              <a:gd name="connsiteY11-906" fmla="*/ 1170680 h 1296237"/>
              <a:gd name="connsiteX12-907" fmla="*/ 4602145 w 5938576"/>
              <a:gd name="connsiteY12-908" fmla="*/ 1085222 h 1296237"/>
              <a:gd name="connsiteX13-909" fmla="*/ 3516923 w 5938576"/>
              <a:gd name="connsiteY13-910" fmla="*/ 954593 h 1296237"/>
              <a:gd name="connsiteX14-911" fmla="*/ 3516923 w 5938576"/>
              <a:gd name="connsiteY14-912" fmla="*/ 834013 h 1296237"/>
              <a:gd name="connsiteX15-913" fmla="*/ 5064370 w 5938576"/>
              <a:gd name="connsiteY15-914" fmla="*/ 673240 h 1296237"/>
              <a:gd name="connsiteX16-915" fmla="*/ 5114611 w 5938576"/>
              <a:gd name="connsiteY16-916" fmla="*/ 411982 h 1296237"/>
              <a:gd name="connsiteX17-917" fmla="*/ 4541855 w 5938576"/>
              <a:gd name="connsiteY17-918" fmla="*/ 311499 h 1296237"/>
              <a:gd name="connsiteX18-919" fmla="*/ 4541855 w 5938576"/>
              <a:gd name="connsiteY18-920" fmla="*/ 231112 h 1296237"/>
              <a:gd name="connsiteX19-921" fmla="*/ 5938576 w 5938576"/>
              <a:gd name="connsiteY19-922" fmla="*/ 70338 h 1296237"/>
              <a:gd name="connsiteX20-923" fmla="*/ 5858189 w 5938576"/>
              <a:gd name="connsiteY20-924" fmla="*/ 0 h 1296237"/>
              <a:gd name="connsiteX0-925" fmla="*/ 5858189 w 5938576"/>
              <a:gd name="connsiteY0-926" fmla="*/ 0 h 1296237"/>
              <a:gd name="connsiteX1-927" fmla="*/ 4019341 w 5938576"/>
              <a:gd name="connsiteY1-928" fmla="*/ 211015 h 1296237"/>
              <a:gd name="connsiteX2-929" fmla="*/ 3949003 w 5938576"/>
              <a:gd name="connsiteY2-930" fmla="*/ 371789 h 1296237"/>
              <a:gd name="connsiteX3-931" fmla="*/ 4793064 w 5938576"/>
              <a:gd name="connsiteY3-932" fmla="*/ 452176 h 1296237"/>
              <a:gd name="connsiteX4-933" fmla="*/ 4692581 w 5938576"/>
              <a:gd name="connsiteY4-934" fmla="*/ 572756 h 1296237"/>
              <a:gd name="connsiteX5-935" fmla="*/ 2632668 w 5938576"/>
              <a:gd name="connsiteY5-936" fmla="*/ 823965 h 1296237"/>
              <a:gd name="connsiteX6-937" fmla="*/ 2602523 w 5938576"/>
              <a:gd name="connsiteY6-938" fmla="*/ 924448 h 1296237"/>
              <a:gd name="connsiteX7-939" fmla="*/ 3436537 w 5938576"/>
              <a:gd name="connsiteY7-940" fmla="*/ 1085222 h 1296237"/>
              <a:gd name="connsiteX8-941" fmla="*/ 3396343 w 5938576"/>
              <a:gd name="connsiteY8-942" fmla="*/ 1165609 h 1296237"/>
              <a:gd name="connsiteX9-943" fmla="*/ 160774 w 5938576"/>
              <a:gd name="connsiteY9-944" fmla="*/ 1296237 h 1296237"/>
              <a:gd name="connsiteX10-945" fmla="*/ 4360985 w 5938576"/>
              <a:gd name="connsiteY10-946" fmla="*/ 1286189 h 1296237"/>
              <a:gd name="connsiteX11-947" fmla="*/ 4962598 w 5938576"/>
              <a:gd name="connsiteY11-948" fmla="*/ 1170680 h 1296237"/>
              <a:gd name="connsiteX12-949" fmla="*/ 4602145 w 5938576"/>
              <a:gd name="connsiteY12-950" fmla="*/ 1085222 h 1296237"/>
              <a:gd name="connsiteX13-951" fmla="*/ 3516923 w 5938576"/>
              <a:gd name="connsiteY13-952" fmla="*/ 954593 h 1296237"/>
              <a:gd name="connsiteX14-953" fmla="*/ 3516923 w 5938576"/>
              <a:gd name="connsiteY14-954" fmla="*/ 834013 h 1296237"/>
              <a:gd name="connsiteX15-955" fmla="*/ 5064370 w 5938576"/>
              <a:gd name="connsiteY15-956" fmla="*/ 673240 h 1296237"/>
              <a:gd name="connsiteX16-957" fmla="*/ 5114611 w 5938576"/>
              <a:gd name="connsiteY16-958" fmla="*/ 411982 h 1296237"/>
              <a:gd name="connsiteX17-959" fmla="*/ 4541855 w 5938576"/>
              <a:gd name="connsiteY17-960" fmla="*/ 311499 h 1296237"/>
              <a:gd name="connsiteX18-961" fmla="*/ 4541855 w 5938576"/>
              <a:gd name="connsiteY18-962" fmla="*/ 231112 h 1296237"/>
              <a:gd name="connsiteX19-963" fmla="*/ 5938576 w 5938576"/>
              <a:gd name="connsiteY19-964" fmla="*/ 70338 h 1296237"/>
              <a:gd name="connsiteX20-965" fmla="*/ 5858189 w 5938576"/>
              <a:gd name="connsiteY20-966" fmla="*/ 0 h 1296237"/>
              <a:gd name="connsiteX0-967" fmla="*/ 5858189 w 5938576"/>
              <a:gd name="connsiteY0-968" fmla="*/ 0 h 1296237"/>
              <a:gd name="connsiteX1-969" fmla="*/ 4019341 w 5938576"/>
              <a:gd name="connsiteY1-970" fmla="*/ 211015 h 1296237"/>
              <a:gd name="connsiteX2-971" fmla="*/ 3949003 w 5938576"/>
              <a:gd name="connsiteY2-972" fmla="*/ 371789 h 1296237"/>
              <a:gd name="connsiteX3-973" fmla="*/ 4793064 w 5938576"/>
              <a:gd name="connsiteY3-974" fmla="*/ 452176 h 1296237"/>
              <a:gd name="connsiteX4-975" fmla="*/ 4692581 w 5938576"/>
              <a:gd name="connsiteY4-976" fmla="*/ 572756 h 1296237"/>
              <a:gd name="connsiteX5-977" fmla="*/ 2632668 w 5938576"/>
              <a:gd name="connsiteY5-978" fmla="*/ 823965 h 1296237"/>
              <a:gd name="connsiteX6-979" fmla="*/ 2600711 w 5938576"/>
              <a:gd name="connsiteY6-980" fmla="*/ 997859 h 1296237"/>
              <a:gd name="connsiteX7-981" fmla="*/ 3436537 w 5938576"/>
              <a:gd name="connsiteY7-982" fmla="*/ 1085222 h 1296237"/>
              <a:gd name="connsiteX8-983" fmla="*/ 3396343 w 5938576"/>
              <a:gd name="connsiteY8-984" fmla="*/ 1165609 h 1296237"/>
              <a:gd name="connsiteX9-985" fmla="*/ 160774 w 5938576"/>
              <a:gd name="connsiteY9-986" fmla="*/ 1296237 h 1296237"/>
              <a:gd name="connsiteX10-987" fmla="*/ 4360985 w 5938576"/>
              <a:gd name="connsiteY10-988" fmla="*/ 1286189 h 1296237"/>
              <a:gd name="connsiteX11-989" fmla="*/ 4962598 w 5938576"/>
              <a:gd name="connsiteY11-990" fmla="*/ 1170680 h 1296237"/>
              <a:gd name="connsiteX12-991" fmla="*/ 4602145 w 5938576"/>
              <a:gd name="connsiteY12-992" fmla="*/ 1085222 h 1296237"/>
              <a:gd name="connsiteX13-993" fmla="*/ 3516923 w 5938576"/>
              <a:gd name="connsiteY13-994" fmla="*/ 954593 h 1296237"/>
              <a:gd name="connsiteX14-995" fmla="*/ 3516923 w 5938576"/>
              <a:gd name="connsiteY14-996" fmla="*/ 834013 h 1296237"/>
              <a:gd name="connsiteX15-997" fmla="*/ 5064370 w 5938576"/>
              <a:gd name="connsiteY15-998" fmla="*/ 673240 h 1296237"/>
              <a:gd name="connsiteX16-999" fmla="*/ 5114611 w 5938576"/>
              <a:gd name="connsiteY16-1000" fmla="*/ 411982 h 1296237"/>
              <a:gd name="connsiteX17-1001" fmla="*/ 4541855 w 5938576"/>
              <a:gd name="connsiteY17-1002" fmla="*/ 311499 h 1296237"/>
              <a:gd name="connsiteX18-1003" fmla="*/ 4541855 w 5938576"/>
              <a:gd name="connsiteY18-1004" fmla="*/ 231112 h 1296237"/>
              <a:gd name="connsiteX19-1005" fmla="*/ 5938576 w 5938576"/>
              <a:gd name="connsiteY19-1006" fmla="*/ 70338 h 1296237"/>
              <a:gd name="connsiteX20-1007" fmla="*/ 5858189 w 5938576"/>
              <a:gd name="connsiteY20-1008" fmla="*/ 0 h 1296237"/>
              <a:gd name="connsiteX0-1009" fmla="*/ 5858189 w 5938576"/>
              <a:gd name="connsiteY0-1010" fmla="*/ 0 h 1296237"/>
              <a:gd name="connsiteX1-1011" fmla="*/ 4019341 w 5938576"/>
              <a:gd name="connsiteY1-1012" fmla="*/ 211015 h 1296237"/>
              <a:gd name="connsiteX2-1013" fmla="*/ 3949003 w 5938576"/>
              <a:gd name="connsiteY2-1014" fmla="*/ 371789 h 1296237"/>
              <a:gd name="connsiteX3-1015" fmla="*/ 4793064 w 5938576"/>
              <a:gd name="connsiteY3-1016" fmla="*/ 452176 h 1296237"/>
              <a:gd name="connsiteX4-1017" fmla="*/ 4692581 w 5938576"/>
              <a:gd name="connsiteY4-1018" fmla="*/ 572756 h 1296237"/>
              <a:gd name="connsiteX5-1019" fmla="*/ 2632668 w 5938576"/>
              <a:gd name="connsiteY5-1020" fmla="*/ 823965 h 1296237"/>
              <a:gd name="connsiteX6-1021" fmla="*/ 2600711 w 5938576"/>
              <a:gd name="connsiteY6-1022" fmla="*/ 997859 h 1296237"/>
              <a:gd name="connsiteX7-1023" fmla="*/ 3436537 w 5938576"/>
              <a:gd name="connsiteY7-1024" fmla="*/ 1085222 h 1296237"/>
              <a:gd name="connsiteX8-1025" fmla="*/ 3396343 w 5938576"/>
              <a:gd name="connsiteY8-1026" fmla="*/ 1165609 h 1296237"/>
              <a:gd name="connsiteX9-1027" fmla="*/ 160774 w 5938576"/>
              <a:gd name="connsiteY9-1028" fmla="*/ 1296237 h 1296237"/>
              <a:gd name="connsiteX10-1029" fmla="*/ 4360985 w 5938576"/>
              <a:gd name="connsiteY10-1030" fmla="*/ 1286189 h 1296237"/>
              <a:gd name="connsiteX11-1031" fmla="*/ 4962598 w 5938576"/>
              <a:gd name="connsiteY11-1032" fmla="*/ 1170680 h 1296237"/>
              <a:gd name="connsiteX12-1033" fmla="*/ 4602145 w 5938576"/>
              <a:gd name="connsiteY12-1034" fmla="*/ 1085222 h 1296237"/>
              <a:gd name="connsiteX13-1035" fmla="*/ 3516923 w 5938576"/>
              <a:gd name="connsiteY13-1036" fmla="*/ 954593 h 1296237"/>
              <a:gd name="connsiteX14-1037" fmla="*/ 3516923 w 5938576"/>
              <a:gd name="connsiteY14-1038" fmla="*/ 834013 h 1296237"/>
              <a:gd name="connsiteX15-1039" fmla="*/ 5064370 w 5938576"/>
              <a:gd name="connsiteY15-1040" fmla="*/ 673240 h 1296237"/>
              <a:gd name="connsiteX16-1041" fmla="*/ 5114611 w 5938576"/>
              <a:gd name="connsiteY16-1042" fmla="*/ 411982 h 1296237"/>
              <a:gd name="connsiteX17-1043" fmla="*/ 4541855 w 5938576"/>
              <a:gd name="connsiteY17-1044" fmla="*/ 311499 h 1296237"/>
              <a:gd name="connsiteX18-1045" fmla="*/ 4541855 w 5938576"/>
              <a:gd name="connsiteY18-1046" fmla="*/ 231112 h 1296237"/>
              <a:gd name="connsiteX19-1047" fmla="*/ 5938576 w 5938576"/>
              <a:gd name="connsiteY19-1048" fmla="*/ 70338 h 1296237"/>
              <a:gd name="connsiteX20-1049" fmla="*/ 5858189 w 5938576"/>
              <a:gd name="connsiteY20-1050" fmla="*/ 0 h 1296237"/>
              <a:gd name="connsiteX0-1051" fmla="*/ 5858189 w 5938576"/>
              <a:gd name="connsiteY0-1052" fmla="*/ 0 h 1296237"/>
              <a:gd name="connsiteX1-1053" fmla="*/ 4019341 w 5938576"/>
              <a:gd name="connsiteY1-1054" fmla="*/ 211015 h 1296237"/>
              <a:gd name="connsiteX2-1055" fmla="*/ 3949003 w 5938576"/>
              <a:gd name="connsiteY2-1056" fmla="*/ 371789 h 1296237"/>
              <a:gd name="connsiteX3-1057" fmla="*/ 4793064 w 5938576"/>
              <a:gd name="connsiteY3-1058" fmla="*/ 452176 h 1296237"/>
              <a:gd name="connsiteX4-1059" fmla="*/ 4692581 w 5938576"/>
              <a:gd name="connsiteY4-1060" fmla="*/ 572756 h 1296237"/>
              <a:gd name="connsiteX5-1061" fmla="*/ 2632668 w 5938576"/>
              <a:gd name="connsiteY5-1062" fmla="*/ 823965 h 1296237"/>
              <a:gd name="connsiteX6-1063" fmla="*/ 2600711 w 5938576"/>
              <a:gd name="connsiteY6-1064" fmla="*/ 997859 h 1296237"/>
              <a:gd name="connsiteX7-1065" fmla="*/ 3436537 w 5938576"/>
              <a:gd name="connsiteY7-1066" fmla="*/ 1085222 h 1296237"/>
              <a:gd name="connsiteX8-1067" fmla="*/ 3396343 w 5938576"/>
              <a:gd name="connsiteY8-1068" fmla="*/ 1165609 h 1296237"/>
              <a:gd name="connsiteX9-1069" fmla="*/ 160774 w 5938576"/>
              <a:gd name="connsiteY9-1070" fmla="*/ 1296237 h 1296237"/>
              <a:gd name="connsiteX10-1071" fmla="*/ 4360985 w 5938576"/>
              <a:gd name="connsiteY10-1072" fmla="*/ 1286189 h 1296237"/>
              <a:gd name="connsiteX11-1073" fmla="*/ 4962598 w 5938576"/>
              <a:gd name="connsiteY11-1074" fmla="*/ 1170680 h 1296237"/>
              <a:gd name="connsiteX12-1075" fmla="*/ 4602145 w 5938576"/>
              <a:gd name="connsiteY12-1076" fmla="*/ 1085222 h 1296237"/>
              <a:gd name="connsiteX13-1077" fmla="*/ 3516923 w 5938576"/>
              <a:gd name="connsiteY13-1078" fmla="*/ 954593 h 1296237"/>
              <a:gd name="connsiteX14-1079" fmla="*/ 3516923 w 5938576"/>
              <a:gd name="connsiteY14-1080" fmla="*/ 834013 h 1296237"/>
              <a:gd name="connsiteX15-1081" fmla="*/ 5064370 w 5938576"/>
              <a:gd name="connsiteY15-1082" fmla="*/ 673240 h 1296237"/>
              <a:gd name="connsiteX16-1083" fmla="*/ 5114611 w 5938576"/>
              <a:gd name="connsiteY16-1084" fmla="*/ 411982 h 1296237"/>
              <a:gd name="connsiteX17-1085" fmla="*/ 4541855 w 5938576"/>
              <a:gd name="connsiteY17-1086" fmla="*/ 311499 h 1296237"/>
              <a:gd name="connsiteX18-1087" fmla="*/ 4541855 w 5938576"/>
              <a:gd name="connsiteY18-1088" fmla="*/ 231112 h 1296237"/>
              <a:gd name="connsiteX19-1089" fmla="*/ 5938576 w 5938576"/>
              <a:gd name="connsiteY19-1090" fmla="*/ 70338 h 1296237"/>
              <a:gd name="connsiteX20-1091" fmla="*/ 5858189 w 5938576"/>
              <a:gd name="connsiteY20-1092" fmla="*/ 0 h 1296237"/>
              <a:gd name="connsiteX0-1093" fmla="*/ 5858189 w 5938576"/>
              <a:gd name="connsiteY0-1094" fmla="*/ 0 h 1296237"/>
              <a:gd name="connsiteX1-1095" fmla="*/ 4019341 w 5938576"/>
              <a:gd name="connsiteY1-1096" fmla="*/ 211015 h 1296237"/>
              <a:gd name="connsiteX2-1097" fmla="*/ 3949003 w 5938576"/>
              <a:gd name="connsiteY2-1098" fmla="*/ 371789 h 1296237"/>
              <a:gd name="connsiteX3-1099" fmla="*/ 4793064 w 5938576"/>
              <a:gd name="connsiteY3-1100" fmla="*/ 452176 h 1296237"/>
              <a:gd name="connsiteX4-1101" fmla="*/ 4692581 w 5938576"/>
              <a:gd name="connsiteY4-1102" fmla="*/ 572756 h 1296237"/>
              <a:gd name="connsiteX5-1103" fmla="*/ 2632668 w 5938576"/>
              <a:gd name="connsiteY5-1104" fmla="*/ 823965 h 1296237"/>
              <a:gd name="connsiteX6-1105" fmla="*/ 2600711 w 5938576"/>
              <a:gd name="connsiteY6-1106" fmla="*/ 997859 h 1296237"/>
              <a:gd name="connsiteX7-1107" fmla="*/ 3522423 w 5938576"/>
              <a:gd name="connsiteY7-1108" fmla="*/ 1113073 h 1296237"/>
              <a:gd name="connsiteX8-1109" fmla="*/ 3396343 w 5938576"/>
              <a:gd name="connsiteY8-1110" fmla="*/ 1165609 h 1296237"/>
              <a:gd name="connsiteX9-1111" fmla="*/ 160774 w 5938576"/>
              <a:gd name="connsiteY9-1112" fmla="*/ 1296237 h 1296237"/>
              <a:gd name="connsiteX10-1113" fmla="*/ 4360985 w 5938576"/>
              <a:gd name="connsiteY10-1114" fmla="*/ 1286189 h 1296237"/>
              <a:gd name="connsiteX11-1115" fmla="*/ 4962598 w 5938576"/>
              <a:gd name="connsiteY11-1116" fmla="*/ 1170680 h 1296237"/>
              <a:gd name="connsiteX12-1117" fmla="*/ 4602145 w 5938576"/>
              <a:gd name="connsiteY12-1118" fmla="*/ 1085222 h 1296237"/>
              <a:gd name="connsiteX13-1119" fmla="*/ 3516923 w 5938576"/>
              <a:gd name="connsiteY13-1120" fmla="*/ 954593 h 1296237"/>
              <a:gd name="connsiteX14-1121" fmla="*/ 3516923 w 5938576"/>
              <a:gd name="connsiteY14-1122" fmla="*/ 834013 h 1296237"/>
              <a:gd name="connsiteX15-1123" fmla="*/ 5064370 w 5938576"/>
              <a:gd name="connsiteY15-1124" fmla="*/ 673240 h 1296237"/>
              <a:gd name="connsiteX16-1125" fmla="*/ 5114611 w 5938576"/>
              <a:gd name="connsiteY16-1126" fmla="*/ 411982 h 1296237"/>
              <a:gd name="connsiteX17-1127" fmla="*/ 4541855 w 5938576"/>
              <a:gd name="connsiteY17-1128" fmla="*/ 311499 h 1296237"/>
              <a:gd name="connsiteX18-1129" fmla="*/ 4541855 w 5938576"/>
              <a:gd name="connsiteY18-1130" fmla="*/ 231112 h 1296237"/>
              <a:gd name="connsiteX19-1131" fmla="*/ 5938576 w 5938576"/>
              <a:gd name="connsiteY19-1132" fmla="*/ 70338 h 1296237"/>
              <a:gd name="connsiteX20-1133" fmla="*/ 5858189 w 5938576"/>
              <a:gd name="connsiteY20-1134" fmla="*/ 0 h 1296237"/>
              <a:gd name="connsiteX0-1135" fmla="*/ 5858189 w 5938576"/>
              <a:gd name="connsiteY0-1136" fmla="*/ 0 h 1296237"/>
              <a:gd name="connsiteX1-1137" fmla="*/ 4019341 w 5938576"/>
              <a:gd name="connsiteY1-1138" fmla="*/ 211015 h 1296237"/>
              <a:gd name="connsiteX2-1139" fmla="*/ 3949003 w 5938576"/>
              <a:gd name="connsiteY2-1140" fmla="*/ 371789 h 1296237"/>
              <a:gd name="connsiteX3-1141" fmla="*/ 4793064 w 5938576"/>
              <a:gd name="connsiteY3-1142" fmla="*/ 452176 h 1296237"/>
              <a:gd name="connsiteX4-1143" fmla="*/ 4692581 w 5938576"/>
              <a:gd name="connsiteY4-1144" fmla="*/ 572756 h 1296237"/>
              <a:gd name="connsiteX5-1145" fmla="*/ 2632668 w 5938576"/>
              <a:gd name="connsiteY5-1146" fmla="*/ 823965 h 1296237"/>
              <a:gd name="connsiteX6-1147" fmla="*/ 2600711 w 5938576"/>
              <a:gd name="connsiteY6-1148" fmla="*/ 997859 h 1296237"/>
              <a:gd name="connsiteX7-1149" fmla="*/ 3522423 w 5938576"/>
              <a:gd name="connsiteY7-1150" fmla="*/ 1113073 h 1296237"/>
              <a:gd name="connsiteX8-1151" fmla="*/ 3396343 w 5938576"/>
              <a:gd name="connsiteY8-1152" fmla="*/ 1165609 h 1296237"/>
              <a:gd name="connsiteX9-1153" fmla="*/ 160774 w 5938576"/>
              <a:gd name="connsiteY9-1154" fmla="*/ 1296237 h 1296237"/>
              <a:gd name="connsiteX10-1155" fmla="*/ 4360985 w 5938576"/>
              <a:gd name="connsiteY10-1156" fmla="*/ 1286189 h 1296237"/>
              <a:gd name="connsiteX11-1157" fmla="*/ 4962598 w 5938576"/>
              <a:gd name="connsiteY11-1158" fmla="*/ 1170680 h 1296237"/>
              <a:gd name="connsiteX12-1159" fmla="*/ 4602145 w 5938576"/>
              <a:gd name="connsiteY12-1160" fmla="*/ 1085222 h 1296237"/>
              <a:gd name="connsiteX13-1161" fmla="*/ 3516923 w 5938576"/>
              <a:gd name="connsiteY13-1162" fmla="*/ 954593 h 1296237"/>
              <a:gd name="connsiteX14-1163" fmla="*/ 3516923 w 5938576"/>
              <a:gd name="connsiteY14-1164" fmla="*/ 834013 h 1296237"/>
              <a:gd name="connsiteX15-1165" fmla="*/ 5064370 w 5938576"/>
              <a:gd name="connsiteY15-1166" fmla="*/ 673240 h 1296237"/>
              <a:gd name="connsiteX16-1167" fmla="*/ 5114611 w 5938576"/>
              <a:gd name="connsiteY16-1168" fmla="*/ 411982 h 1296237"/>
              <a:gd name="connsiteX17-1169" fmla="*/ 4541855 w 5938576"/>
              <a:gd name="connsiteY17-1170" fmla="*/ 311499 h 1296237"/>
              <a:gd name="connsiteX18-1171" fmla="*/ 4541855 w 5938576"/>
              <a:gd name="connsiteY18-1172" fmla="*/ 231112 h 1296237"/>
              <a:gd name="connsiteX19-1173" fmla="*/ 5938576 w 5938576"/>
              <a:gd name="connsiteY19-1174" fmla="*/ 70338 h 1296237"/>
              <a:gd name="connsiteX20-1175" fmla="*/ 5858189 w 5938576"/>
              <a:gd name="connsiteY20-1176" fmla="*/ 0 h 1296237"/>
              <a:gd name="connsiteX0-1177" fmla="*/ 5858189 w 5938576"/>
              <a:gd name="connsiteY0-1178" fmla="*/ 0 h 1296237"/>
              <a:gd name="connsiteX1-1179" fmla="*/ 4019341 w 5938576"/>
              <a:gd name="connsiteY1-1180" fmla="*/ 211015 h 1296237"/>
              <a:gd name="connsiteX2-1181" fmla="*/ 3949003 w 5938576"/>
              <a:gd name="connsiteY2-1182" fmla="*/ 371789 h 1296237"/>
              <a:gd name="connsiteX3-1183" fmla="*/ 4793064 w 5938576"/>
              <a:gd name="connsiteY3-1184" fmla="*/ 452176 h 1296237"/>
              <a:gd name="connsiteX4-1185" fmla="*/ 4692581 w 5938576"/>
              <a:gd name="connsiteY4-1186" fmla="*/ 572756 h 1296237"/>
              <a:gd name="connsiteX5-1187" fmla="*/ 2632668 w 5938576"/>
              <a:gd name="connsiteY5-1188" fmla="*/ 823965 h 1296237"/>
              <a:gd name="connsiteX6-1189" fmla="*/ 2600711 w 5938576"/>
              <a:gd name="connsiteY6-1190" fmla="*/ 997859 h 1296237"/>
              <a:gd name="connsiteX7-1191" fmla="*/ 3522423 w 5938576"/>
              <a:gd name="connsiteY7-1192" fmla="*/ 1113073 h 1296237"/>
              <a:gd name="connsiteX8-1193" fmla="*/ 3396343 w 5938576"/>
              <a:gd name="connsiteY8-1194" fmla="*/ 1165609 h 1296237"/>
              <a:gd name="connsiteX9-1195" fmla="*/ 160774 w 5938576"/>
              <a:gd name="connsiteY9-1196" fmla="*/ 1296237 h 1296237"/>
              <a:gd name="connsiteX10-1197" fmla="*/ 4360985 w 5938576"/>
              <a:gd name="connsiteY10-1198" fmla="*/ 1286189 h 1296237"/>
              <a:gd name="connsiteX11-1199" fmla="*/ 4962598 w 5938576"/>
              <a:gd name="connsiteY11-1200" fmla="*/ 1170680 h 1296237"/>
              <a:gd name="connsiteX12-1201" fmla="*/ 4602145 w 5938576"/>
              <a:gd name="connsiteY12-1202" fmla="*/ 1085222 h 1296237"/>
              <a:gd name="connsiteX13-1203" fmla="*/ 3516923 w 5938576"/>
              <a:gd name="connsiteY13-1204" fmla="*/ 954593 h 1296237"/>
              <a:gd name="connsiteX14-1205" fmla="*/ 3516923 w 5938576"/>
              <a:gd name="connsiteY14-1206" fmla="*/ 834013 h 1296237"/>
              <a:gd name="connsiteX15-1207" fmla="*/ 5064370 w 5938576"/>
              <a:gd name="connsiteY15-1208" fmla="*/ 673240 h 1296237"/>
              <a:gd name="connsiteX16-1209" fmla="*/ 5114611 w 5938576"/>
              <a:gd name="connsiteY16-1210" fmla="*/ 411982 h 1296237"/>
              <a:gd name="connsiteX17-1211" fmla="*/ 4541855 w 5938576"/>
              <a:gd name="connsiteY17-1212" fmla="*/ 311499 h 1296237"/>
              <a:gd name="connsiteX18-1213" fmla="*/ 4541855 w 5938576"/>
              <a:gd name="connsiteY18-1214" fmla="*/ 231112 h 1296237"/>
              <a:gd name="connsiteX19-1215" fmla="*/ 5938576 w 5938576"/>
              <a:gd name="connsiteY19-1216" fmla="*/ 70338 h 1296237"/>
              <a:gd name="connsiteX20-1217" fmla="*/ 5858189 w 5938576"/>
              <a:gd name="connsiteY20-1218" fmla="*/ 0 h 1296237"/>
              <a:gd name="connsiteX0-1219" fmla="*/ 5858189 w 5938576"/>
              <a:gd name="connsiteY0-1220" fmla="*/ 0 h 1296237"/>
              <a:gd name="connsiteX1-1221" fmla="*/ 4019341 w 5938576"/>
              <a:gd name="connsiteY1-1222" fmla="*/ 211015 h 1296237"/>
              <a:gd name="connsiteX2-1223" fmla="*/ 3949003 w 5938576"/>
              <a:gd name="connsiteY2-1224" fmla="*/ 371789 h 1296237"/>
              <a:gd name="connsiteX3-1225" fmla="*/ 4793064 w 5938576"/>
              <a:gd name="connsiteY3-1226" fmla="*/ 452176 h 1296237"/>
              <a:gd name="connsiteX4-1227" fmla="*/ 4692581 w 5938576"/>
              <a:gd name="connsiteY4-1228" fmla="*/ 572756 h 1296237"/>
              <a:gd name="connsiteX5-1229" fmla="*/ 2632668 w 5938576"/>
              <a:gd name="connsiteY5-1230" fmla="*/ 823965 h 1296237"/>
              <a:gd name="connsiteX6-1231" fmla="*/ 2600711 w 5938576"/>
              <a:gd name="connsiteY6-1232" fmla="*/ 997859 h 1296237"/>
              <a:gd name="connsiteX7-1233" fmla="*/ 3522423 w 5938576"/>
              <a:gd name="connsiteY7-1234" fmla="*/ 1113073 h 1296237"/>
              <a:gd name="connsiteX8-1235" fmla="*/ 3396343 w 5938576"/>
              <a:gd name="connsiteY8-1236" fmla="*/ 1165609 h 1296237"/>
              <a:gd name="connsiteX9-1237" fmla="*/ 160774 w 5938576"/>
              <a:gd name="connsiteY9-1238" fmla="*/ 1296237 h 1296237"/>
              <a:gd name="connsiteX10-1239" fmla="*/ 4360985 w 5938576"/>
              <a:gd name="connsiteY10-1240" fmla="*/ 1286189 h 1296237"/>
              <a:gd name="connsiteX11-1241" fmla="*/ 4962598 w 5938576"/>
              <a:gd name="connsiteY11-1242" fmla="*/ 1170680 h 1296237"/>
              <a:gd name="connsiteX12-1243" fmla="*/ 4602145 w 5938576"/>
              <a:gd name="connsiteY12-1244" fmla="*/ 1085222 h 1296237"/>
              <a:gd name="connsiteX13-1245" fmla="*/ 3516923 w 5938576"/>
              <a:gd name="connsiteY13-1246" fmla="*/ 954593 h 1296237"/>
              <a:gd name="connsiteX14-1247" fmla="*/ 3516923 w 5938576"/>
              <a:gd name="connsiteY14-1248" fmla="*/ 834013 h 1296237"/>
              <a:gd name="connsiteX15-1249" fmla="*/ 5064370 w 5938576"/>
              <a:gd name="connsiteY15-1250" fmla="*/ 673240 h 1296237"/>
              <a:gd name="connsiteX16-1251" fmla="*/ 5135419 w 5938576"/>
              <a:gd name="connsiteY16-1252" fmla="*/ 421789 h 1296237"/>
              <a:gd name="connsiteX17-1253" fmla="*/ 4541855 w 5938576"/>
              <a:gd name="connsiteY17-1254" fmla="*/ 311499 h 1296237"/>
              <a:gd name="connsiteX18-1255" fmla="*/ 4541855 w 5938576"/>
              <a:gd name="connsiteY18-1256" fmla="*/ 231112 h 1296237"/>
              <a:gd name="connsiteX19-1257" fmla="*/ 5938576 w 5938576"/>
              <a:gd name="connsiteY19-1258" fmla="*/ 70338 h 1296237"/>
              <a:gd name="connsiteX20-1259" fmla="*/ 5858189 w 5938576"/>
              <a:gd name="connsiteY20-1260" fmla="*/ 0 h 1296237"/>
              <a:gd name="connsiteX0-1261" fmla="*/ 5858189 w 5938576"/>
              <a:gd name="connsiteY0-1262" fmla="*/ 0 h 1296237"/>
              <a:gd name="connsiteX1-1263" fmla="*/ 4019341 w 5938576"/>
              <a:gd name="connsiteY1-1264" fmla="*/ 211015 h 1296237"/>
              <a:gd name="connsiteX2-1265" fmla="*/ 3949003 w 5938576"/>
              <a:gd name="connsiteY2-1266" fmla="*/ 371789 h 1296237"/>
              <a:gd name="connsiteX3-1267" fmla="*/ 4793064 w 5938576"/>
              <a:gd name="connsiteY3-1268" fmla="*/ 452176 h 1296237"/>
              <a:gd name="connsiteX4-1269" fmla="*/ 4692581 w 5938576"/>
              <a:gd name="connsiteY4-1270" fmla="*/ 572756 h 1296237"/>
              <a:gd name="connsiteX5-1271" fmla="*/ 2632668 w 5938576"/>
              <a:gd name="connsiteY5-1272" fmla="*/ 823965 h 1296237"/>
              <a:gd name="connsiteX6-1273" fmla="*/ 2600711 w 5938576"/>
              <a:gd name="connsiteY6-1274" fmla="*/ 997859 h 1296237"/>
              <a:gd name="connsiteX7-1275" fmla="*/ 3522423 w 5938576"/>
              <a:gd name="connsiteY7-1276" fmla="*/ 1113073 h 1296237"/>
              <a:gd name="connsiteX8-1277" fmla="*/ 3396343 w 5938576"/>
              <a:gd name="connsiteY8-1278" fmla="*/ 1165609 h 1296237"/>
              <a:gd name="connsiteX9-1279" fmla="*/ 160774 w 5938576"/>
              <a:gd name="connsiteY9-1280" fmla="*/ 1296237 h 1296237"/>
              <a:gd name="connsiteX10-1281" fmla="*/ 4360985 w 5938576"/>
              <a:gd name="connsiteY10-1282" fmla="*/ 1286189 h 1296237"/>
              <a:gd name="connsiteX11-1283" fmla="*/ 4962598 w 5938576"/>
              <a:gd name="connsiteY11-1284" fmla="*/ 1170680 h 1296237"/>
              <a:gd name="connsiteX12-1285" fmla="*/ 4602145 w 5938576"/>
              <a:gd name="connsiteY12-1286" fmla="*/ 1085222 h 1296237"/>
              <a:gd name="connsiteX13-1287" fmla="*/ 3516923 w 5938576"/>
              <a:gd name="connsiteY13-1288" fmla="*/ 954593 h 1296237"/>
              <a:gd name="connsiteX14-1289" fmla="*/ 3516923 w 5938576"/>
              <a:gd name="connsiteY14-1290" fmla="*/ 834013 h 1296237"/>
              <a:gd name="connsiteX15-1291" fmla="*/ 5064370 w 5938576"/>
              <a:gd name="connsiteY15-1292" fmla="*/ 673240 h 1296237"/>
              <a:gd name="connsiteX16-1293" fmla="*/ 5135419 w 5938576"/>
              <a:gd name="connsiteY16-1294" fmla="*/ 421789 h 1296237"/>
              <a:gd name="connsiteX17-1295" fmla="*/ 4541855 w 5938576"/>
              <a:gd name="connsiteY17-1296" fmla="*/ 311499 h 1296237"/>
              <a:gd name="connsiteX18-1297" fmla="*/ 4541855 w 5938576"/>
              <a:gd name="connsiteY18-1298" fmla="*/ 231112 h 1296237"/>
              <a:gd name="connsiteX19-1299" fmla="*/ 5938576 w 5938576"/>
              <a:gd name="connsiteY19-1300" fmla="*/ 70338 h 1296237"/>
              <a:gd name="connsiteX20-1301" fmla="*/ 5858189 w 5938576"/>
              <a:gd name="connsiteY20-1302" fmla="*/ 0 h 1296237"/>
              <a:gd name="connsiteX0-1303" fmla="*/ 5858189 w 5938576"/>
              <a:gd name="connsiteY0-1304" fmla="*/ 0 h 1296237"/>
              <a:gd name="connsiteX1-1305" fmla="*/ 4019341 w 5938576"/>
              <a:gd name="connsiteY1-1306" fmla="*/ 211015 h 1296237"/>
              <a:gd name="connsiteX2-1307" fmla="*/ 3949003 w 5938576"/>
              <a:gd name="connsiteY2-1308" fmla="*/ 371789 h 1296237"/>
              <a:gd name="connsiteX3-1309" fmla="*/ 4732170 w 5938576"/>
              <a:gd name="connsiteY3-1310" fmla="*/ 421789 h 1296237"/>
              <a:gd name="connsiteX4-1311" fmla="*/ 4692581 w 5938576"/>
              <a:gd name="connsiteY4-1312" fmla="*/ 572756 h 1296237"/>
              <a:gd name="connsiteX5-1313" fmla="*/ 2632668 w 5938576"/>
              <a:gd name="connsiteY5-1314" fmla="*/ 823965 h 1296237"/>
              <a:gd name="connsiteX6-1315" fmla="*/ 2600711 w 5938576"/>
              <a:gd name="connsiteY6-1316" fmla="*/ 997859 h 1296237"/>
              <a:gd name="connsiteX7-1317" fmla="*/ 3522423 w 5938576"/>
              <a:gd name="connsiteY7-1318" fmla="*/ 1113073 h 1296237"/>
              <a:gd name="connsiteX8-1319" fmla="*/ 3396343 w 5938576"/>
              <a:gd name="connsiteY8-1320" fmla="*/ 1165609 h 1296237"/>
              <a:gd name="connsiteX9-1321" fmla="*/ 160774 w 5938576"/>
              <a:gd name="connsiteY9-1322" fmla="*/ 1296237 h 1296237"/>
              <a:gd name="connsiteX10-1323" fmla="*/ 4360985 w 5938576"/>
              <a:gd name="connsiteY10-1324" fmla="*/ 1286189 h 1296237"/>
              <a:gd name="connsiteX11-1325" fmla="*/ 4962598 w 5938576"/>
              <a:gd name="connsiteY11-1326" fmla="*/ 1170680 h 1296237"/>
              <a:gd name="connsiteX12-1327" fmla="*/ 4602145 w 5938576"/>
              <a:gd name="connsiteY12-1328" fmla="*/ 1085222 h 1296237"/>
              <a:gd name="connsiteX13-1329" fmla="*/ 3516923 w 5938576"/>
              <a:gd name="connsiteY13-1330" fmla="*/ 954593 h 1296237"/>
              <a:gd name="connsiteX14-1331" fmla="*/ 3516923 w 5938576"/>
              <a:gd name="connsiteY14-1332" fmla="*/ 834013 h 1296237"/>
              <a:gd name="connsiteX15-1333" fmla="*/ 5064370 w 5938576"/>
              <a:gd name="connsiteY15-1334" fmla="*/ 673240 h 1296237"/>
              <a:gd name="connsiteX16-1335" fmla="*/ 5135419 w 5938576"/>
              <a:gd name="connsiteY16-1336" fmla="*/ 421789 h 1296237"/>
              <a:gd name="connsiteX17-1337" fmla="*/ 4541855 w 5938576"/>
              <a:gd name="connsiteY17-1338" fmla="*/ 311499 h 1296237"/>
              <a:gd name="connsiteX18-1339" fmla="*/ 4541855 w 5938576"/>
              <a:gd name="connsiteY18-1340" fmla="*/ 231112 h 1296237"/>
              <a:gd name="connsiteX19-1341" fmla="*/ 5938576 w 5938576"/>
              <a:gd name="connsiteY19-1342" fmla="*/ 70338 h 1296237"/>
              <a:gd name="connsiteX20-1343" fmla="*/ 5858189 w 5938576"/>
              <a:gd name="connsiteY20-1344" fmla="*/ 0 h 1296237"/>
              <a:gd name="connsiteX0-1345" fmla="*/ 5858189 w 5938576"/>
              <a:gd name="connsiteY0-1346" fmla="*/ 0 h 1296237"/>
              <a:gd name="connsiteX1-1347" fmla="*/ 4019341 w 5938576"/>
              <a:gd name="connsiteY1-1348" fmla="*/ 211015 h 1296237"/>
              <a:gd name="connsiteX2-1349" fmla="*/ 3949003 w 5938576"/>
              <a:gd name="connsiteY2-1350" fmla="*/ 371789 h 1296237"/>
              <a:gd name="connsiteX3-1351" fmla="*/ 4732170 w 5938576"/>
              <a:gd name="connsiteY3-1352" fmla="*/ 479396 h 1296237"/>
              <a:gd name="connsiteX4-1353" fmla="*/ 4692581 w 5938576"/>
              <a:gd name="connsiteY4-1354" fmla="*/ 572756 h 1296237"/>
              <a:gd name="connsiteX5-1355" fmla="*/ 2632668 w 5938576"/>
              <a:gd name="connsiteY5-1356" fmla="*/ 823965 h 1296237"/>
              <a:gd name="connsiteX6-1357" fmla="*/ 2600711 w 5938576"/>
              <a:gd name="connsiteY6-1358" fmla="*/ 997859 h 1296237"/>
              <a:gd name="connsiteX7-1359" fmla="*/ 3522423 w 5938576"/>
              <a:gd name="connsiteY7-1360" fmla="*/ 1113073 h 1296237"/>
              <a:gd name="connsiteX8-1361" fmla="*/ 3396343 w 5938576"/>
              <a:gd name="connsiteY8-1362" fmla="*/ 1165609 h 1296237"/>
              <a:gd name="connsiteX9-1363" fmla="*/ 160774 w 5938576"/>
              <a:gd name="connsiteY9-1364" fmla="*/ 1296237 h 1296237"/>
              <a:gd name="connsiteX10-1365" fmla="*/ 4360985 w 5938576"/>
              <a:gd name="connsiteY10-1366" fmla="*/ 1286189 h 1296237"/>
              <a:gd name="connsiteX11-1367" fmla="*/ 4962598 w 5938576"/>
              <a:gd name="connsiteY11-1368" fmla="*/ 1170680 h 1296237"/>
              <a:gd name="connsiteX12-1369" fmla="*/ 4602145 w 5938576"/>
              <a:gd name="connsiteY12-1370" fmla="*/ 1085222 h 1296237"/>
              <a:gd name="connsiteX13-1371" fmla="*/ 3516923 w 5938576"/>
              <a:gd name="connsiteY13-1372" fmla="*/ 954593 h 1296237"/>
              <a:gd name="connsiteX14-1373" fmla="*/ 3516923 w 5938576"/>
              <a:gd name="connsiteY14-1374" fmla="*/ 834013 h 1296237"/>
              <a:gd name="connsiteX15-1375" fmla="*/ 5064370 w 5938576"/>
              <a:gd name="connsiteY15-1376" fmla="*/ 673240 h 1296237"/>
              <a:gd name="connsiteX16-1377" fmla="*/ 5135419 w 5938576"/>
              <a:gd name="connsiteY16-1378" fmla="*/ 421789 h 1296237"/>
              <a:gd name="connsiteX17-1379" fmla="*/ 4541855 w 5938576"/>
              <a:gd name="connsiteY17-1380" fmla="*/ 311499 h 1296237"/>
              <a:gd name="connsiteX18-1381" fmla="*/ 4541855 w 5938576"/>
              <a:gd name="connsiteY18-1382" fmla="*/ 231112 h 1296237"/>
              <a:gd name="connsiteX19-1383" fmla="*/ 5938576 w 5938576"/>
              <a:gd name="connsiteY19-1384" fmla="*/ 70338 h 1296237"/>
              <a:gd name="connsiteX20-1385" fmla="*/ 5858189 w 5938576"/>
              <a:gd name="connsiteY20-1386" fmla="*/ 0 h 1296237"/>
              <a:gd name="connsiteX0-1387" fmla="*/ 5858189 w 5938576"/>
              <a:gd name="connsiteY0-1388" fmla="*/ 0 h 1296237"/>
              <a:gd name="connsiteX1-1389" fmla="*/ 4019341 w 5938576"/>
              <a:gd name="connsiteY1-1390" fmla="*/ 211015 h 1296237"/>
              <a:gd name="connsiteX2-1391" fmla="*/ 3949003 w 5938576"/>
              <a:gd name="connsiteY2-1392" fmla="*/ 371789 h 1296237"/>
              <a:gd name="connsiteX3-1393" fmla="*/ 4732170 w 5938576"/>
              <a:gd name="connsiteY3-1394" fmla="*/ 479396 h 1296237"/>
              <a:gd name="connsiteX4-1395" fmla="*/ 4692581 w 5938576"/>
              <a:gd name="connsiteY4-1396" fmla="*/ 572756 h 1296237"/>
              <a:gd name="connsiteX5-1397" fmla="*/ 2632668 w 5938576"/>
              <a:gd name="connsiteY5-1398" fmla="*/ 823965 h 1296237"/>
              <a:gd name="connsiteX6-1399" fmla="*/ 2600711 w 5938576"/>
              <a:gd name="connsiteY6-1400" fmla="*/ 997859 h 1296237"/>
              <a:gd name="connsiteX7-1401" fmla="*/ 3522423 w 5938576"/>
              <a:gd name="connsiteY7-1402" fmla="*/ 1113073 h 1296237"/>
              <a:gd name="connsiteX8-1403" fmla="*/ 3396343 w 5938576"/>
              <a:gd name="connsiteY8-1404" fmla="*/ 1165609 h 1296237"/>
              <a:gd name="connsiteX9-1405" fmla="*/ 160774 w 5938576"/>
              <a:gd name="connsiteY9-1406" fmla="*/ 1296237 h 1296237"/>
              <a:gd name="connsiteX10-1407" fmla="*/ 4360985 w 5938576"/>
              <a:gd name="connsiteY10-1408" fmla="*/ 1286189 h 1296237"/>
              <a:gd name="connsiteX11-1409" fmla="*/ 4962598 w 5938576"/>
              <a:gd name="connsiteY11-1410" fmla="*/ 1170680 h 1296237"/>
              <a:gd name="connsiteX12-1411" fmla="*/ 4602145 w 5938576"/>
              <a:gd name="connsiteY12-1412" fmla="*/ 1085222 h 1296237"/>
              <a:gd name="connsiteX13-1413" fmla="*/ 3516923 w 5938576"/>
              <a:gd name="connsiteY13-1414" fmla="*/ 954593 h 1296237"/>
              <a:gd name="connsiteX14-1415" fmla="*/ 3516923 w 5938576"/>
              <a:gd name="connsiteY14-1416" fmla="*/ 834013 h 1296237"/>
              <a:gd name="connsiteX15-1417" fmla="*/ 5064370 w 5938576"/>
              <a:gd name="connsiteY15-1418" fmla="*/ 673240 h 1296237"/>
              <a:gd name="connsiteX16-1419" fmla="*/ 5135419 w 5938576"/>
              <a:gd name="connsiteY16-1420" fmla="*/ 421789 h 1296237"/>
              <a:gd name="connsiteX17-1421" fmla="*/ 4541855 w 5938576"/>
              <a:gd name="connsiteY17-1422" fmla="*/ 311499 h 1296237"/>
              <a:gd name="connsiteX18-1423" fmla="*/ 4541855 w 5938576"/>
              <a:gd name="connsiteY18-1424" fmla="*/ 231112 h 1296237"/>
              <a:gd name="connsiteX19-1425" fmla="*/ 5938576 w 5938576"/>
              <a:gd name="connsiteY19-1426" fmla="*/ 70338 h 1296237"/>
              <a:gd name="connsiteX20-1427" fmla="*/ 5858189 w 5938576"/>
              <a:gd name="connsiteY20-1428" fmla="*/ 0 h 1296237"/>
              <a:gd name="connsiteX0-1429" fmla="*/ 5858189 w 5938576"/>
              <a:gd name="connsiteY0-1430" fmla="*/ 0 h 1296237"/>
              <a:gd name="connsiteX1-1431" fmla="*/ 4032490 w 5938576"/>
              <a:gd name="connsiteY1-1432" fmla="*/ 191361 h 1296237"/>
              <a:gd name="connsiteX2-1433" fmla="*/ 3949003 w 5938576"/>
              <a:gd name="connsiteY2-1434" fmla="*/ 371789 h 1296237"/>
              <a:gd name="connsiteX3-1435" fmla="*/ 4732170 w 5938576"/>
              <a:gd name="connsiteY3-1436" fmla="*/ 479396 h 1296237"/>
              <a:gd name="connsiteX4-1437" fmla="*/ 4692581 w 5938576"/>
              <a:gd name="connsiteY4-1438" fmla="*/ 572756 h 1296237"/>
              <a:gd name="connsiteX5-1439" fmla="*/ 2632668 w 5938576"/>
              <a:gd name="connsiteY5-1440" fmla="*/ 823965 h 1296237"/>
              <a:gd name="connsiteX6-1441" fmla="*/ 2600711 w 5938576"/>
              <a:gd name="connsiteY6-1442" fmla="*/ 997859 h 1296237"/>
              <a:gd name="connsiteX7-1443" fmla="*/ 3522423 w 5938576"/>
              <a:gd name="connsiteY7-1444" fmla="*/ 1113073 h 1296237"/>
              <a:gd name="connsiteX8-1445" fmla="*/ 3396343 w 5938576"/>
              <a:gd name="connsiteY8-1446" fmla="*/ 1165609 h 1296237"/>
              <a:gd name="connsiteX9-1447" fmla="*/ 160774 w 5938576"/>
              <a:gd name="connsiteY9-1448" fmla="*/ 1296237 h 1296237"/>
              <a:gd name="connsiteX10-1449" fmla="*/ 4360985 w 5938576"/>
              <a:gd name="connsiteY10-1450" fmla="*/ 1286189 h 1296237"/>
              <a:gd name="connsiteX11-1451" fmla="*/ 4962598 w 5938576"/>
              <a:gd name="connsiteY11-1452" fmla="*/ 1170680 h 1296237"/>
              <a:gd name="connsiteX12-1453" fmla="*/ 4602145 w 5938576"/>
              <a:gd name="connsiteY12-1454" fmla="*/ 1085222 h 1296237"/>
              <a:gd name="connsiteX13-1455" fmla="*/ 3516923 w 5938576"/>
              <a:gd name="connsiteY13-1456" fmla="*/ 954593 h 1296237"/>
              <a:gd name="connsiteX14-1457" fmla="*/ 3516923 w 5938576"/>
              <a:gd name="connsiteY14-1458" fmla="*/ 834013 h 1296237"/>
              <a:gd name="connsiteX15-1459" fmla="*/ 5064370 w 5938576"/>
              <a:gd name="connsiteY15-1460" fmla="*/ 673240 h 1296237"/>
              <a:gd name="connsiteX16-1461" fmla="*/ 5135419 w 5938576"/>
              <a:gd name="connsiteY16-1462" fmla="*/ 421789 h 1296237"/>
              <a:gd name="connsiteX17-1463" fmla="*/ 4541855 w 5938576"/>
              <a:gd name="connsiteY17-1464" fmla="*/ 311499 h 1296237"/>
              <a:gd name="connsiteX18-1465" fmla="*/ 4541855 w 5938576"/>
              <a:gd name="connsiteY18-1466" fmla="*/ 231112 h 1296237"/>
              <a:gd name="connsiteX19-1467" fmla="*/ 5938576 w 5938576"/>
              <a:gd name="connsiteY19-1468" fmla="*/ 70338 h 1296237"/>
              <a:gd name="connsiteX20-1469" fmla="*/ 5858189 w 5938576"/>
              <a:gd name="connsiteY20-1470" fmla="*/ 0 h 1296237"/>
              <a:gd name="connsiteX0-1471" fmla="*/ 5858189 w 5938576"/>
              <a:gd name="connsiteY0-1472" fmla="*/ 0 h 1296237"/>
              <a:gd name="connsiteX1-1473" fmla="*/ 4205311 w 5938576"/>
              <a:gd name="connsiteY1-1474" fmla="*/ 191361 h 1296237"/>
              <a:gd name="connsiteX2-1475" fmla="*/ 3949003 w 5938576"/>
              <a:gd name="connsiteY2-1476" fmla="*/ 371789 h 1296237"/>
              <a:gd name="connsiteX3-1477" fmla="*/ 4732170 w 5938576"/>
              <a:gd name="connsiteY3-1478" fmla="*/ 479396 h 1296237"/>
              <a:gd name="connsiteX4-1479" fmla="*/ 4692581 w 5938576"/>
              <a:gd name="connsiteY4-1480" fmla="*/ 572756 h 1296237"/>
              <a:gd name="connsiteX5-1481" fmla="*/ 2632668 w 5938576"/>
              <a:gd name="connsiteY5-1482" fmla="*/ 823965 h 1296237"/>
              <a:gd name="connsiteX6-1483" fmla="*/ 2600711 w 5938576"/>
              <a:gd name="connsiteY6-1484" fmla="*/ 997859 h 1296237"/>
              <a:gd name="connsiteX7-1485" fmla="*/ 3522423 w 5938576"/>
              <a:gd name="connsiteY7-1486" fmla="*/ 1113073 h 1296237"/>
              <a:gd name="connsiteX8-1487" fmla="*/ 3396343 w 5938576"/>
              <a:gd name="connsiteY8-1488" fmla="*/ 1165609 h 1296237"/>
              <a:gd name="connsiteX9-1489" fmla="*/ 160774 w 5938576"/>
              <a:gd name="connsiteY9-1490" fmla="*/ 1296237 h 1296237"/>
              <a:gd name="connsiteX10-1491" fmla="*/ 4360985 w 5938576"/>
              <a:gd name="connsiteY10-1492" fmla="*/ 1286189 h 1296237"/>
              <a:gd name="connsiteX11-1493" fmla="*/ 4962598 w 5938576"/>
              <a:gd name="connsiteY11-1494" fmla="*/ 1170680 h 1296237"/>
              <a:gd name="connsiteX12-1495" fmla="*/ 4602145 w 5938576"/>
              <a:gd name="connsiteY12-1496" fmla="*/ 1085222 h 1296237"/>
              <a:gd name="connsiteX13-1497" fmla="*/ 3516923 w 5938576"/>
              <a:gd name="connsiteY13-1498" fmla="*/ 954593 h 1296237"/>
              <a:gd name="connsiteX14-1499" fmla="*/ 3516923 w 5938576"/>
              <a:gd name="connsiteY14-1500" fmla="*/ 834013 h 1296237"/>
              <a:gd name="connsiteX15-1501" fmla="*/ 5064370 w 5938576"/>
              <a:gd name="connsiteY15-1502" fmla="*/ 673240 h 1296237"/>
              <a:gd name="connsiteX16-1503" fmla="*/ 5135419 w 5938576"/>
              <a:gd name="connsiteY16-1504" fmla="*/ 421789 h 1296237"/>
              <a:gd name="connsiteX17-1505" fmla="*/ 4541855 w 5938576"/>
              <a:gd name="connsiteY17-1506" fmla="*/ 311499 h 1296237"/>
              <a:gd name="connsiteX18-1507" fmla="*/ 4541855 w 5938576"/>
              <a:gd name="connsiteY18-1508" fmla="*/ 231112 h 1296237"/>
              <a:gd name="connsiteX19-1509" fmla="*/ 5938576 w 5938576"/>
              <a:gd name="connsiteY19-1510" fmla="*/ 70338 h 1296237"/>
              <a:gd name="connsiteX20-1511" fmla="*/ 5858189 w 5938576"/>
              <a:gd name="connsiteY20-1512" fmla="*/ 0 h 1296237"/>
              <a:gd name="connsiteX0-1513" fmla="*/ 5858189 w 5938576"/>
              <a:gd name="connsiteY0-1514" fmla="*/ 0 h 1296237"/>
              <a:gd name="connsiteX1-1515" fmla="*/ 4262918 w 5938576"/>
              <a:gd name="connsiteY1-1516" fmla="*/ 191361 h 1296237"/>
              <a:gd name="connsiteX2-1517" fmla="*/ 3949003 w 5938576"/>
              <a:gd name="connsiteY2-1518" fmla="*/ 371789 h 1296237"/>
              <a:gd name="connsiteX3-1519" fmla="*/ 4732170 w 5938576"/>
              <a:gd name="connsiteY3-1520" fmla="*/ 479396 h 1296237"/>
              <a:gd name="connsiteX4-1521" fmla="*/ 4692581 w 5938576"/>
              <a:gd name="connsiteY4-1522" fmla="*/ 572756 h 1296237"/>
              <a:gd name="connsiteX5-1523" fmla="*/ 2632668 w 5938576"/>
              <a:gd name="connsiteY5-1524" fmla="*/ 823965 h 1296237"/>
              <a:gd name="connsiteX6-1525" fmla="*/ 2600711 w 5938576"/>
              <a:gd name="connsiteY6-1526" fmla="*/ 997859 h 1296237"/>
              <a:gd name="connsiteX7-1527" fmla="*/ 3522423 w 5938576"/>
              <a:gd name="connsiteY7-1528" fmla="*/ 1113073 h 1296237"/>
              <a:gd name="connsiteX8-1529" fmla="*/ 3396343 w 5938576"/>
              <a:gd name="connsiteY8-1530" fmla="*/ 1165609 h 1296237"/>
              <a:gd name="connsiteX9-1531" fmla="*/ 160774 w 5938576"/>
              <a:gd name="connsiteY9-1532" fmla="*/ 1296237 h 1296237"/>
              <a:gd name="connsiteX10-1533" fmla="*/ 4360985 w 5938576"/>
              <a:gd name="connsiteY10-1534" fmla="*/ 1286189 h 1296237"/>
              <a:gd name="connsiteX11-1535" fmla="*/ 4962598 w 5938576"/>
              <a:gd name="connsiteY11-1536" fmla="*/ 1170680 h 1296237"/>
              <a:gd name="connsiteX12-1537" fmla="*/ 4602145 w 5938576"/>
              <a:gd name="connsiteY12-1538" fmla="*/ 1085222 h 1296237"/>
              <a:gd name="connsiteX13-1539" fmla="*/ 3516923 w 5938576"/>
              <a:gd name="connsiteY13-1540" fmla="*/ 954593 h 1296237"/>
              <a:gd name="connsiteX14-1541" fmla="*/ 3516923 w 5938576"/>
              <a:gd name="connsiteY14-1542" fmla="*/ 834013 h 1296237"/>
              <a:gd name="connsiteX15-1543" fmla="*/ 5064370 w 5938576"/>
              <a:gd name="connsiteY15-1544" fmla="*/ 673240 h 1296237"/>
              <a:gd name="connsiteX16-1545" fmla="*/ 5135419 w 5938576"/>
              <a:gd name="connsiteY16-1546" fmla="*/ 421789 h 1296237"/>
              <a:gd name="connsiteX17-1547" fmla="*/ 4541855 w 5938576"/>
              <a:gd name="connsiteY17-1548" fmla="*/ 311499 h 1296237"/>
              <a:gd name="connsiteX18-1549" fmla="*/ 4541855 w 5938576"/>
              <a:gd name="connsiteY18-1550" fmla="*/ 231112 h 1296237"/>
              <a:gd name="connsiteX19-1551" fmla="*/ 5938576 w 5938576"/>
              <a:gd name="connsiteY19-1552" fmla="*/ 70338 h 1296237"/>
              <a:gd name="connsiteX20-1553" fmla="*/ 5858189 w 5938576"/>
              <a:gd name="connsiteY20-1554" fmla="*/ 0 h 1296237"/>
              <a:gd name="connsiteX0-1555" fmla="*/ 5858189 w 5938576"/>
              <a:gd name="connsiteY0-1556" fmla="*/ 0 h 1296237"/>
              <a:gd name="connsiteX1-1557" fmla="*/ 4262918 w 5938576"/>
              <a:gd name="connsiteY1-1558" fmla="*/ 191361 h 1296237"/>
              <a:gd name="connsiteX2-1559" fmla="*/ 3949003 w 5938576"/>
              <a:gd name="connsiteY2-1560" fmla="*/ 371789 h 1296237"/>
              <a:gd name="connsiteX3-1561" fmla="*/ 4732170 w 5938576"/>
              <a:gd name="connsiteY3-1562" fmla="*/ 479396 h 1296237"/>
              <a:gd name="connsiteX4-1563" fmla="*/ 4692581 w 5938576"/>
              <a:gd name="connsiteY4-1564" fmla="*/ 572756 h 1296237"/>
              <a:gd name="connsiteX5-1565" fmla="*/ 2632668 w 5938576"/>
              <a:gd name="connsiteY5-1566" fmla="*/ 823965 h 1296237"/>
              <a:gd name="connsiteX6-1567" fmla="*/ 2600711 w 5938576"/>
              <a:gd name="connsiteY6-1568" fmla="*/ 997859 h 1296237"/>
              <a:gd name="connsiteX7-1569" fmla="*/ 3522423 w 5938576"/>
              <a:gd name="connsiteY7-1570" fmla="*/ 1113073 h 1296237"/>
              <a:gd name="connsiteX8-1571" fmla="*/ 3396343 w 5938576"/>
              <a:gd name="connsiteY8-1572" fmla="*/ 1165609 h 1296237"/>
              <a:gd name="connsiteX9-1573" fmla="*/ 160774 w 5938576"/>
              <a:gd name="connsiteY9-1574" fmla="*/ 1296237 h 1296237"/>
              <a:gd name="connsiteX10-1575" fmla="*/ 4360985 w 5938576"/>
              <a:gd name="connsiteY10-1576" fmla="*/ 1286189 h 1296237"/>
              <a:gd name="connsiteX11-1577" fmla="*/ 4962598 w 5938576"/>
              <a:gd name="connsiteY11-1578" fmla="*/ 1170680 h 1296237"/>
              <a:gd name="connsiteX12-1579" fmla="*/ 4602145 w 5938576"/>
              <a:gd name="connsiteY12-1580" fmla="*/ 1085222 h 1296237"/>
              <a:gd name="connsiteX13-1581" fmla="*/ 3516923 w 5938576"/>
              <a:gd name="connsiteY13-1582" fmla="*/ 954593 h 1296237"/>
              <a:gd name="connsiteX14-1583" fmla="*/ 3516923 w 5938576"/>
              <a:gd name="connsiteY14-1584" fmla="*/ 834013 h 1296237"/>
              <a:gd name="connsiteX15-1585" fmla="*/ 5064370 w 5938576"/>
              <a:gd name="connsiteY15-1586" fmla="*/ 673240 h 1296237"/>
              <a:gd name="connsiteX16-1587" fmla="*/ 5135419 w 5938576"/>
              <a:gd name="connsiteY16-1588" fmla="*/ 421789 h 1296237"/>
              <a:gd name="connsiteX17-1589" fmla="*/ 4435739 w 5938576"/>
              <a:gd name="connsiteY17-1590" fmla="*/ 306575 h 1296237"/>
              <a:gd name="connsiteX18-1591" fmla="*/ 4541855 w 5938576"/>
              <a:gd name="connsiteY18-1592" fmla="*/ 231112 h 1296237"/>
              <a:gd name="connsiteX19-1593" fmla="*/ 5938576 w 5938576"/>
              <a:gd name="connsiteY19-1594" fmla="*/ 70338 h 1296237"/>
              <a:gd name="connsiteX20-1595" fmla="*/ 5858189 w 5938576"/>
              <a:gd name="connsiteY20-1596" fmla="*/ 0 h 1296237"/>
              <a:gd name="connsiteX0-1597" fmla="*/ 5858189 w 5938576"/>
              <a:gd name="connsiteY0-1598" fmla="*/ 0 h 1296237"/>
              <a:gd name="connsiteX1-1599" fmla="*/ 4262918 w 5938576"/>
              <a:gd name="connsiteY1-1600" fmla="*/ 191361 h 1296237"/>
              <a:gd name="connsiteX2-1601" fmla="*/ 3949003 w 5938576"/>
              <a:gd name="connsiteY2-1602" fmla="*/ 371789 h 1296237"/>
              <a:gd name="connsiteX3-1603" fmla="*/ 4732170 w 5938576"/>
              <a:gd name="connsiteY3-1604" fmla="*/ 479396 h 1296237"/>
              <a:gd name="connsiteX4-1605" fmla="*/ 4692581 w 5938576"/>
              <a:gd name="connsiteY4-1606" fmla="*/ 572756 h 1296237"/>
              <a:gd name="connsiteX5-1607" fmla="*/ 2632668 w 5938576"/>
              <a:gd name="connsiteY5-1608" fmla="*/ 823965 h 1296237"/>
              <a:gd name="connsiteX6-1609" fmla="*/ 2600711 w 5938576"/>
              <a:gd name="connsiteY6-1610" fmla="*/ 997859 h 1296237"/>
              <a:gd name="connsiteX7-1611" fmla="*/ 3522423 w 5938576"/>
              <a:gd name="connsiteY7-1612" fmla="*/ 1113073 h 1296237"/>
              <a:gd name="connsiteX8-1613" fmla="*/ 3396343 w 5938576"/>
              <a:gd name="connsiteY8-1614" fmla="*/ 1165609 h 1296237"/>
              <a:gd name="connsiteX9-1615" fmla="*/ 160774 w 5938576"/>
              <a:gd name="connsiteY9-1616" fmla="*/ 1296237 h 1296237"/>
              <a:gd name="connsiteX10-1617" fmla="*/ 4360985 w 5938576"/>
              <a:gd name="connsiteY10-1618" fmla="*/ 1286189 h 1296237"/>
              <a:gd name="connsiteX11-1619" fmla="*/ 4962598 w 5938576"/>
              <a:gd name="connsiteY11-1620" fmla="*/ 1170680 h 1296237"/>
              <a:gd name="connsiteX12-1621" fmla="*/ 4602145 w 5938576"/>
              <a:gd name="connsiteY12-1622" fmla="*/ 1085222 h 1296237"/>
              <a:gd name="connsiteX13-1623" fmla="*/ 3516923 w 5938576"/>
              <a:gd name="connsiteY13-1624" fmla="*/ 954593 h 1296237"/>
              <a:gd name="connsiteX14-1625" fmla="*/ 3516923 w 5938576"/>
              <a:gd name="connsiteY14-1626" fmla="*/ 834013 h 1296237"/>
              <a:gd name="connsiteX15-1627" fmla="*/ 5064370 w 5938576"/>
              <a:gd name="connsiteY15-1628" fmla="*/ 673240 h 1296237"/>
              <a:gd name="connsiteX16-1629" fmla="*/ 5135419 w 5938576"/>
              <a:gd name="connsiteY16-1630" fmla="*/ 421789 h 1296237"/>
              <a:gd name="connsiteX17-1631" fmla="*/ 4435739 w 5938576"/>
              <a:gd name="connsiteY17-1632" fmla="*/ 306575 h 1296237"/>
              <a:gd name="connsiteX18-1633" fmla="*/ 4262918 w 5938576"/>
              <a:gd name="connsiteY18-1634" fmla="*/ 306575 h 1296237"/>
              <a:gd name="connsiteX19-1635" fmla="*/ 4541855 w 5938576"/>
              <a:gd name="connsiteY19-1636" fmla="*/ 231112 h 1296237"/>
              <a:gd name="connsiteX20-1637" fmla="*/ 5938576 w 5938576"/>
              <a:gd name="connsiteY20-1638" fmla="*/ 70338 h 1296237"/>
              <a:gd name="connsiteX21" fmla="*/ 5858189 w 5938576"/>
              <a:gd name="connsiteY21" fmla="*/ 0 h 1296237"/>
              <a:gd name="connsiteX0-1639" fmla="*/ 5858189 w 5938576"/>
              <a:gd name="connsiteY0-1640" fmla="*/ 0 h 1296237"/>
              <a:gd name="connsiteX1-1641" fmla="*/ 4262918 w 5938576"/>
              <a:gd name="connsiteY1-1642" fmla="*/ 191361 h 1296237"/>
              <a:gd name="connsiteX2-1643" fmla="*/ 3949003 w 5938576"/>
              <a:gd name="connsiteY2-1644" fmla="*/ 371789 h 1296237"/>
              <a:gd name="connsiteX3-1645" fmla="*/ 4732170 w 5938576"/>
              <a:gd name="connsiteY3-1646" fmla="*/ 479396 h 1296237"/>
              <a:gd name="connsiteX4-1647" fmla="*/ 4692581 w 5938576"/>
              <a:gd name="connsiteY4-1648" fmla="*/ 572756 h 1296237"/>
              <a:gd name="connsiteX5-1649" fmla="*/ 2632668 w 5938576"/>
              <a:gd name="connsiteY5-1650" fmla="*/ 823965 h 1296237"/>
              <a:gd name="connsiteX6-1651" fmla="*/ 2600711 w 5938576"/>
              <a:gd name="connsiteY6-1652" fmla="*/ 997859 h 1296237"/>
              <a:gd name="connsiteX7-1653" fmla="*/ 3522423 w 5938576"/>
              <a:gd name="connsiteY7-1654" fmla="*/ 1113073 h 1296237"/>
              <a:gd name="connsiteX8-1655" fmla="*/ 3396343 w 5938576"/>
              <a:gd name="connsiteY8-1656" fmla="*/ 1165609 h 1296237"/>
              <a:gd name="connsiteX9-1657" fmla="*/ 160774 w 5938576"/>
              <a:gd name="connsiteY9-1658" fmla="*/ 1296237 h 1296237"/>
              <a:gd name="connsiteX10-1659" fmla="*/ 4360985 w 5938576"/>
              <a:gd name="connsiteY10-1660" fmla="*/ 1286189 h 1296237"/>
              <a:gd name="connsiteX11-1661" fmla="*/ 4962598 w 5938576"/>
              <a:gd name="connsiteY11-1662" fmla="*/ 1170680 h 1296237"/>
              <a:gd name="connsiteX12-1663" fmla="*/ 4602145 w 5938576"/>
              <a:gd name="connsiteY12-1664" fmla="*/ 1085222 h 1296237"/>
              <a:gd name="connsiteX13-1665" fmla="*/ 3516923 w 5938576"/>
              <a:gd name="connsiteY13-1666" fmla="*/ 954593 h 1296237"/>
              <a:gd name="connsiteX14-1667" fmla="*/ 3516923 w 5938576"/>
              <a:gd name="connsiteY14-1668" fmla="*/ 834013 h 1296237"/>
              <a:gd name="connsiteX15-1669" fmla="*/ 5064370 w 5938576"/>
              <a:gd name="connsiteY15-1670" fmla="*/ 673240 h 1296237"/>
              <a:gd name="connsiteX16-1671" fmla="*/ 5135419 w 5938576"/>
              <a:gd name="connsiteY16-1672" fmla="*/ 421789 h 1296237"/>
              <a:gd name="connsiteX17-1673" fmla="*/ 4262918 w 5938576"/>
              <a:gd name="connsiteY17-1674" fmla="*/ 306575 h 1296237"/>
              <a:gd name="connsiteX18-1675" fmla="*/ 4262918 w 5938576"/>
              <a:gd name="connsiteY18-1676" fmla="*/ 306575 h 1296237"/>
              <a:gd name="connsiteX19-1677" fmla="*/ 4541855 w 5938576"/>
              <a:gd name="connsiteY19-1678" fmla="*/ 231112 h 1296237"/>
              <a:gd name="connsiteX20-1679" fmla="*/ 5938576 w 5938576"/>
              <a:gd name="connsiteY20-1680" fmla="*/ 70338 h 1296237"/>
              <a:gd name="connsiteX21-1681" fmla="*/ 5858189 w 5938576"/>
              <a:gd name="connsiteY21-1682" fmla="*/ 0 h 1296237"/>
              <a:gd name="connsiteX0-1683" fmla="*/ 5858189 w 5938576"/>
              <a:gd name="connsiteY0-1684" fmla="*/ 0 h 1296237"/>
              <a:gd name="connsiteX1-1685" fmla="*/ 4262918 w 5938576"/>
              <a:gd name="connsiteY1-1686" fmla="*/ 191361 h 1296237"/>
              <a:gd name="connsiteX2-1687" fmla="*/ 3949003 w 5938576"/>
              <a:gd name="connsiteY2-1688" fmla="*/ 371789 h 1296237"/>
              <a:gd name="connsiteX3-1689" fmla="*/ 4732170 w 5938576"/>
              <a:gd name="connsiteY3-1690" fmla="*/ 479396 h 1296237"/>
              <a:gd name="connsiteX4-1691" fmla="*/ 4692581 w 5938576"/>
              <a:gd name="connsiteY4-1692" fmla="*/ 572756 h 1296237"/>
              <a:gd name="connsiteX5-1693" fmla="*/ 2632668 w 5938576"/>
              <a:gd name="connsiteY5-1694" fmla="*/ 823965 h 1296237"/>
              <a:gd name="connsiteX6-1695" fmla="*/ 2600711 w 5938576"/>
              <a:gd name="connsiteY6-1696" fmla="*/ 997859 h 1296237"/>
              <a:gd name="connsiteX7-1697" fmla="*/ 3522423 w 5938576"/>
              <a:gd name="connsiteY7-1698" fmla="*/ 1113073 h 1296237"/>
              <a:gd name="connsiteX8-1699" fmla="*/ 3396343 w 5938576"/>
              <a:gd name="connsiteY8-1700" fmla="*/ 1165609 h 1296237"/>
              <a:gd name="connsiteX9-1701" fmla="*/ 160774 w 5938576"/>
              <a:gd name="connsiteY9-1702" fmla="*/ 1296237 h 1296237"/>
              <a:gd name="connsiteX10-1703" fmla="*/ 4360985 w 5938576"/>
              <a:gd name="connsiteY10-1704" fmla="*/ 1286189 h 1296237"/>
              <a:gd name="connsiteX11-1705" fmla="*/ 4962598 w 5938576"/>
              <a:gd name="connsiteY11-1706" fmla="*/ 1170680 h 1296237"/>
              <a:gd name="connsiteX12-1707" fmla="*/ 4602145 w 5938576"/>
              <a:gd name="connsiteY12-1708" fmla="*/ 1085222 h 1296237"/>
              <a:gd name="connsiteX13-1709" fmla="*/ 3516923 w 5938576"/>
              <a:gd name="connsiteY13-1710" fmla="*/ 954593 h 1296237"/>
              <a:gd name="connsiteX14-1711" fmla="*/ 3516923 w 5938576"/>
              <a:gd name="connsiteY14-1712" fmla="*/ 834013 h 1296237"/>
              <a:gd name="connsiteX15-1713" fmla="*/ 5064370 w 5938576"/>
              <a:gd name="connsiteY15-1714" fmla="*/ 673240 h 1296237"/>
              <a:gd name="connsiteX16-1715" fmla="*/ 5135419 w 5938576"/>
              <a:gd name="connsiteY16-1716" fmla="*/ 421789 h 1296237"/>
              <a:gd name="connsiteX17-1717" fmla="*/ 4262918 w 5938576"/>
              <a:gd name="connsiteY17-1718" fmla="*/ 306575 h 1296237"/>
              <a:gd name="connsiteX18-1719" fmla="*/ 4262918 w 5938576"/>
              <a:gd name="connsiteY18-1720" fmla="*/ 306575 h 1296237"/>
              <a:gd name="connsiteX19-1721" fmla="*/ 4550953 w 5938576"/>
              <a:gd name="connsiteY19-1722" fmla="*/ 248968 h 1296237"/>
              <a:gd name="connsiteX20-1723" fmla="*/ 5938576 w 5938576"/>
              <a:gd name="connsiteY20-1724" fmla="*/ 70338 h 1296237"/>
              <a:gd name="connsiteX21-1725" fmla="*/ 5858189 w 5938576"/>
              <a:gd name="connsiteY21-1726" fmla="*/ 0 h 1296237"/>
              <a:gd name="connsiteX0-1727" fmla="*/ 5858189 w 5938576"/>
              <a:gd name="connsiteY0-1728" fmla="*/ 0 h 1296237"/>
              <a:gd name="connsiteX1-1729" fmla="*/ 4262918 w 5938576"/>
              <a:gd name="connsiteY1-1730" fmla="*/ 191361 h 1296237"/>
              <a:gd name="connsiteX2-1731" fmla="*/ 3949003 w 5938576"/>
              <a:gd name="connsiteY2-1732" fmla="*/ 371789 h 1296237"/>
              <a:gd name="connsiteX3-1733" fmla="*/ 4732170 w 5938576"/>
              <a:gd name="connsiteY3-1734" fmla="*/ 479396 h 1296237"/>
              <a:gd name="connsiteX4-1735" fmla="*/ 4692581 w 5938576"/>
              <a:gd name="connsiteY4-1736" fmla="*/ 572756 h 1296237"/>
              <a:gd name="connsiteX5-1737" fmla="*/ 2632668 w 5938576"/>
              <a:gd name="connsiteY5-1738" fmla="*/ 823965 h 1296237"/>
              <a:gd name="connsiteX6-1739" fmla="*/ 2600711 w 5938576"/>
              <a:gd name="connsiteY6-1740" fmla="*/ 997859 h 1296237"/>
              <a:gd name="connsiteX7-1741" fmla="*/ 3522423 w 5938576"/>
              <a:gd name="connsiteY7-1742" fmla="*/ 1113073 h 1296237"/>
              <a:gd name="connsiteX8-1743" fmla="*/ 3396343 w 5938576"/>
              <a:gd name="connsiteY8-1744" fmla="*/ 1165609 h 1296237"/>
              <a:gd name="connsiteX9-1745" fmla="*/ 160774 w 5938576"/>
              <a:gd name="connsiteY9-1746" fmla="*/ 1296237 h 1296237"/>
              <a:gd name="connsiteX10-1747" fmla="*/ 4360985 w 5938576"/>
              <a:gd name="connsiteY10-1748" fmla="*/ 1286189 h 1296237"/>
              <a:gd name="connsiteX11-1749" fmla="*/ 4962598 w 5938576"/>
              <a:gd name="connsiteY11-1750" fmla="*/ 1170680 h 1296237"/>
              <a:gd name="connsiteX12-1751" fmla="*/ 4602145 w 5938576"/>
              <a:gd name="connsiteY12-1752" fmla="*/ 1085222 h 1296237"/>
              <a:gd name="connsiteX13-1753" fmla="*/ 3516923 w 5938576"/>
              <a:gd name="connsiteY13-1754" fmla="*/ 954593 h 1296237"/>
              <a:gd name="connsiteX14-1755" fmla="*/ 3225992 w 5938576"/>
              <a:gd name="connsiteY14-1756" fmla="*/ 940252 h 1296237"/>
              <a:gd name="connsiteX15-1757" fmla="*/ 3516923 w 5938576"/>
              <a:gd name="connsiteY15-1758" fmla="*/ 834013 h 1296237"/>
              <a:gd name="connsiteX16-1759" fmla="*/ 5064370 w 5938576"/>
              <a:gd name="connsiteY16-1760" fmla="*/ 673240 h 1296237"/>
              <a:gd name="connsiteX17-1761" fmla="*/ 5135419 w 5938576"/>
              <a:gd name="connsiteY17-1762" fmla="*/ 421789 h 1296237"/>
              <a:gd name="connsiteX18-1763" fmla="*/ 4262918 w 5938576"/>
              <a:gd name="connsiteY18-1764" fmla="*/ 306575 h 1296237"/>
              <a:gd name="connsiteX19-1765" fmla="*/ 4262918 w 5938576"/>
              <a:gd name="connsiteY19-1766" fmla="*/ 306575 h 1296237"/>
              <a:gd name="connsiteX20-1767" fmla="*/ 4550953 w 5938576"/>
              <a:gd name="connsiteY20-1768" fmla="*/ 248968 h 1296237"/>
              <a:gd name="connsiteX21-1769" fmla="*/ 5938576 w 5938576"/>
              <a:gd name="connsiteY21-1770" fmla="*/ 70338 h 1296237"/>
              <a:gd name="connsiteX22" fmla="*/ 5858189 w 5938576"/>
              <a:gd name="connsiteY22" fmla="*/ 0 h 1296237"/>
              <a:gd name="connsiteX0-1771" fmla="*/ 5858189 w 5938576"/>
              <a:gd name="connsiteY0-1772" fmla="*/ 0 h 1296237"/>
              <a:gd name="connsiteX1-1773" fmla="*/ 4262918 w 5938576"/>
              <a:gd name="connsiteY1-1774" fmla="*/ 191361 h 1296237"/>
              <a:gd name="connsiteX2-1775" fmla="*/ 3949003 w 5938576"/>
              <a:gd name="connsiteY2-1776" fmla="*/ 371789 h 1296237"/>
              <a:gd name="connsiteX3-1777" fmla="*/ 4732170 w 5938576"/>
              <a:gd name="connsiteY3-1778" fmla="*/ 479396 h 1296237"/>
              <a:gd name="connsiteX4-1779" fmla="*/ 4692581 w 5938576"/>
              <a:gd name="connsiteY4-1780" fmla="*/ 572756 h 1296237"/>
              <a:gd name="connsiteX5-1781" fmla="*/ 2632668 w 5938576"/>
              <a:gd name="connsiteY5-1782" fmla="*/ 823965 h 1296237"/>
              <a:gd name="connsiteX6-1783" fmla="*/ 2600711 w 5938576"/>
              <a:gd name="connsiteY6-1784" fmla="*/ 997859 h 1296237"/>
              <a:gd name="connsiteX7-1785" fmla="*/ 3522423 w 5938576"/>
              <a:gd name="connsiteY7-1786" fmla="*/ 1113073 h 1296237"/>
              <a:gd name="connsiteX8-1787" fmla="*/ 3396343 w 5938576"/>
              <a:gd name="connsiteY8-1788" fmla="*/ 1165609 h 1296237"/>
              <a:gd name="connsiteX9-1789" fmla="*/ 160774 w 5938576"/>
              <a:gd name="connsiteY9-1790" fmla="*/ 1296237 h 1296237"/>
              <a:gd name="connsiteX10-1791" fmla="*/ 4360985 w 5938576"/>
              <a:gd name="connsiteY10-1792" fmla="*/ 1286189 h 1296237"/>
              <a:gd name="connsiteX11-1793" fmla="*/ 4962598 w 5938576"/>
              <a:gd name="connsiteY11-1794" fmla="*/ 1170680 h 1296237"/>
              <a:gd name="connsiteX12-1795" fmla="*/ 4602145 w 5938576"/>
              <a:gd name="connsiteY12-1796" fmla="*/ 1085222 h 1296237"/>
              <a:gd name="connsiteX13-1797" fmla="*/ 3516923 w 5938576"/>
              <a:gd name="connsiteY13-1798" fmla="*/ 954593 h 1296237"/>
              <a:gd name="connsiteX14-1799" fmla="*/ 3168385 w 5938576"/>
              <a:gd name="connsiteY14-1800" fmla="*/ 882645 h 1296237"/>
              <a:gd name="connsiteX15-1801" fmla="*/ 3516923 w 5938576"/>
              <a:gd name="connsiteY15-1802" fmla="*/ 834013 h 1296237"/>
              <a:gd name="connsiteX16-1803" fmla="*/ 5064370 w 5938576"/>
              <a:gd name="connsiteY16-1804" fmla="*/ 673240 h 1296237"/>
              <a:gd name="connsiteX17-1805" fmla="*/ 5135419 w 5938576"/>
              <a:gd name="connsiteY17-1806" fmla="*/ 421789 h 1296237"/>
              <a:gd name="connsiteX18-1807" fmla="*/ 4262918 w 5938576"/>
              <a:gd name="connsiteY18-1808" fmla="*/ 306575 h 1296237"/>
              <a:gd name="connsiteX19-1809" fmla="*/ 4262918 w 5938576"/>
              <a:gd name="connsiteY19-1810" fmla="*/ 306575 h 1296237"/>
              <a:gd name="connsiteX20-1811" fmla="*/ 4550953 w 5938576"/>
              <a:gd name="connsiteY20-1812" fmla="*/ 248968 h 1296237"/>
              <a:gd name="connsiteX21-1813" fmla="*/ 5938576 w 5938576"/>
              <a:gd name="connsiteY21-1814" fmla="*/ 70338 h 1296237"/>
              <a:gd name="connsiteX22-1815" fmla="*/ 5858189 w 5938576"/>
              <a:gd name="connsiteY22-1816" fmla="*/ 0 h 1296237"/>
              <a:gd name="connsiteX0-1817" fmla="*/ 5858189 w 5938576"/>
              <a:gd name="connsiteY0-1818" fmla="*/ 0 h 1296237"/>
              <a:gd name="connsiteX1-1819" fmla="*/ 4262918 w 5938576"/>
              <a:gd name="connsiteY1-1820" fmla="*/ 191361 h 1296237"/>
              <a:gd name="connsiteX2-1821" fmla="*/ 3949003 w 5938576"/>
              <a:gd name="connsiteY2-1822" fmla="*/ 371789 h 1296237"/>
              <a:gd name="connsiteX3-1823" fmla="*/ 4732170 w 5938576"/>
              <a:gd name="connsiteY3-1824" fmla="*/ 479396 h 1296237"/>
              <a:gd name="connsiteX4-1825" fmla="*/ 4692581 w 5938576"/>
              <a:gd name="connsiteY4-1826" fmla="*/ 572756 h 1296237"/>
              <a:gd name="connsiteX5-1827" fmla="*/ 2632668 w 5938576"/>
              <a:gd name="connsiteY5-1828" fmla="*/ 823965 h 1296237"/>
              <a:gd name="connsiteX6-1829" fmla="*/ 2600711 w 5938576"/>
              <a:gd name="connsiteY6-1830" fmla="*/ 997859 h 1296237"/>
              <a:gd name="connsiteX7-1831" fmla="*/ 3522423 w 5938576"/>
              <a:gd name="connsiteY7-1832" fmla="*/ 1113073 h 1296237"/>
              <a:gd name="connsiteX8-1833" fmla="*/ 3396343 w 5938576"/>
              <a:gd name="connsiteY8-1834" fmla="*/ 1165609 h 1296237"/>
              <a:gd name="connsiteX9-1835" fmla="*/ 160774 w 5938576"/>
              <a:gd name="connsiteY9-1836" fmla="*/ 1296237 h 1296237"/>
              <a:gd name="connsiteX10-1837" fmla="*/ 4360985 w 5938576"/>
              <a:gd name="connsiteY10-1838" fmla="*/ 1286189 h 1296237"/>
              <a:gd name="connsiteX11-1839" fmla="*/ 4962598 w 5938576"/>
              <a:gd name="connsiteY11-1840" fmla="*/ 1170680 h 1296237"/>
              <a:gd name="connsiteX12-1841" fmla="*/ 4602145 w 5938576"/>
              <a:gd name="connsiteY12-1842" fmla="*/ 1085222 h 1296237"/>
              <a:gd name="connsiteX13-1843" fmla="*/ 3516923 w 5938576"/>
              <a:gd name="connsiteY13-1844" fmla="*/ 954593 h 1296237"/>
              <a:gd name="connsiteX14-1845" fmla="*/ 3110778 w 5938576"/>
              <a:gd name="connsiteY14-1846" fmla="*/ 882645 h 1296237"/>
              <a:gd name="connsiteX15-1847" fmla="*/ 3516923 w 5938576"/>
              <a:gd name="connsiteY15-1848" fmla="*/ 834013 h 1296237"/>
              <a:gd name="connsiteX16-1849" fmla="*/ 5064370 w 5938576"/>
              <a:gd name="connsiteY16-1850" fmla="*/ 673240 h 1296237"/>
              <a:gd name="connsiteX17-1851" fmla="*/ 5135419 w 5938576"/>
              <a:gd name="connsiteY17-1852" fmla="*/ 421789 h 1296237"/>
              <a:gd name="connsiteX18-1853" fmla="*/ 4262918 w 5938576"/>
              <a:gd name="connsiteY18-1854" fmla="*/ 306575 h 1296237"/>
              <a:gd name="connsiteX19-1855" fmla="*/ 4262918 w 5938576"/>
              <a:gd name="connsiteY19-1856" fmla="*/ 306575 h 1296237"/>
              <a:gd name="connsiteX20-1857" fmla="*/ 4550953 w 5938576"/>
              <a:gd name="connsiteY20-1858" fmla="*/ 248968 h 1296237"/>
              <a:gd name="connsiteX21-1859" fmla="*/ 5938576 w 5938576"/>
              <a:gd name="connsiteY21-1860" fmla="*/ 70338 h 1296237"/>
              <a:gd name="connsiteX22-1861" fmla="*/ 5858189 w 5938576"/>
              <a:gd name="connsiteY22-1862" fmla="*/ 0 h 1296237"/>
              <a:gd name="connsiteX0-1863" fmla="*/ 5938576 w 5938576"/>
              <a:gd name="connsiteY0-1864" fmla="*/ 0 h 1296237"/>
              <a:gd name="connsiteX1-1865" fmla="*/ 4262918 w 5938576"/>
              <a:gd name="connsiteY1-1866" fmla="*/ 191361 h 1296237"/>
              <a:gd name="connsiteX2-1867" fmla="*/ 3949003 w 5938576"/>
              <a:gd name="connsiteY2-1868" fmla="*/ 371789 h 1296237"/>
              <a:gd name="connsiteX3-1869" fmla="*/ 4732170 w 5938576"/>
              <a:gd name="connsiteY3-1870" fmla="*/ 479396 h 1296237"/>
              <a:gd name="connsiteX4-1871" fmla="*/ 4692581 w 5938576"/>
              <a:gd name="connsiteY4-1872" fmla="*/ 572756 h 1296237"/>
              <a:gd name="connsiteX5-1873" fmla="*/ 2632668 w 5938576"/>
              <a:gd name="connsiteY5-1874" fmla="*/ 823965 h 1296237"/>
              <a:gd name="connsiteX6-1875" fmla="*/ 2600711 w 5938576"/>
              <a:gd name="connsiteY6-1876" fmla="*/ 997859 h 1296237"/>
              <a:gd name="connsiteX7-1877" fmla="*/ 3522423 w 5938576"/>
              <a:gd name="connsiteY7-1878" fmla="*/ 1113073 h 1296237"/>
              <a:gd name="connsiteX8-1879" fmla="*/ 3396343 w 5938576"/>
              <a:gd name="connsiteY8-1880" fmla="*/ 1165609 h 1296237"/>
              <a:gd name="connsiteX9-1881" fmla="*/ 160774 w 5938576"/>
              <a:gd name="connsiteY9-1882" fmla="*/ 1296237 h 1296237"/>
              <a:gd name="connsiteX10-1883" fmla="*/ 4360985 w 5938576"/>
              <a:gd name="connsiteY10-1884" fmla="*/ 1286189 h 1296237"/>
              <a:gd name="connsiteX11-1885" fmla="*/ 4962598 w 5938576"/>
              <a:gd name="connsiteY11-1886" fmla="*/ 1170680 h 1296237"/>
              <a:gd name="connsiteX12-1887" fmla="*/ 4602145 w 5938576"/>
              <a:gd name="connsiteY12-1888" fmla="*/ 1085222 h 1296237"/>
              <a:gd name="connsiteX13-1889" fmla="*/ 3516923 w 5938576"/>
              <a:gd name="connsiteY13-1890" fmla="*/ 954593 h 1296237"/>
              <a:gd name="connsiteX14-1891" fmla="*/ 3110778 w 5938576"/>
              <a:gd name="connsiteY14-1892" fmla="*/ 882645 h 1296237"/>
              <a:gd name="connsiteX15-1893" fmla="*/ 3516923 w 5938576"/>
              <a:gd name="connsiteY15-1894" fmla="*/ 834013 h 1296237"/>
              <a:gd name="connsiteX16-1895" fmla="*/ 5064370 w 5938576"/>
              <a:gd name="connsiteY16-1896" fmla="*/ 673240 h 1296237"/>
              <a:gd name="connsiteX17-1897" fmla="*/ 5135419 w 5938576"/>
              <a:gd name="connsiteY17-1898" fmla="*/ 421789 h 1296237"/>
              <a:gd name="connsiteX18-1899" fmla="*/ 4262918 w 5938576"/>
              <a:gd name="connsiteY18-1900" fmla="*/ 306575 h 1296237"/>
              <a:gd name="connsiteX19-1901" fmla="*/ 4262918 w 5938576"/>
              <a:gd name="connsiteY19-1902" fmla="*/ 306575 h 1296237"/>
              <a:gd name="connsiteX20-1903" fmla="*/ 4550953 w 5938576"/>
              <a:gd name="connsiteY20-1904" fmla="*/ 248968 h 1296237"/>
              <a:gd name="connsiteX21-1905" fmla="*/ 5938576 w 5938576"/>
              <a:gd name="connsiteY21-1906" fmla="*/ 70338 h 1296237"/>
              <a:gd name="connsiteX22-1907" fmla="*/ 5938576 w 5938576"/>
              <a:gd name="connsiteY22-1908" fmla="*/ 0 h 1296237"/>
              <a:gd name="connsiteX0-1909" fmla="*/ 5942521 w 5942521"/>
              <a:gd name="connsiteY0-1910" fmla="*/ 0 h 1296237"/>
              <a:gd name="connsiteX1-1911" fmla="*/ 4266863 w 5942521"/>
              <a:gd name="connsiteY1-1912" fmla="*/ 191361 h 1296237"/>
              <a:gd name="connsiteX2-1913" fmla="*/ 3952948 w 5942521"/>
              <a:gd name="connsiteY2-1914" fmla="*/ 371789 h 1296237"/>
              <a:gd name="connsiteX3-1915" fmla="*/ 4736115 w 5942521"/>
              <a:gd name="connsiteY3-1916" fmla="*/ 479396 h 1296237"/>
              <a:gd name="connsiteX4-1917" fmla="*/ 4696526 w 5942521"/>
              <a:gd name="connsiteY4-1918" fmla="*/ 572756 h 1296237"/>
              <a:gd name="connsiteX5-1919" fmla="*/ 2636613 w 5942521"/>
              <a:gd name="connsiteY5-1920" fmla="*/ 823965 h 1296237"/>
              <a:gd name="connsiteX6-1921" fmla="*/ 2604656 w 5942521"/>
              <a:gd name="connsiteY6-1922" fmla="*/ 997859 h 1296237"/>
              <a:gd name="connsiteX7-1923" fmla="*/ 3526368 w 5942521"/>
              <a:gd name="connsiteY7-1924" fmla="*/ 1113073 h 1296237"/>
              <a:gd name="connsiteX8-1925" fmla="*/ 3400288 w 5942521"/>
              <a:gd name="connsiteY8-1926" fmla="*/ 1165609 h 1296237"/>
              <a:gd name="connsiteX9-1927" fmla="*/ 160774 w 5942521"/>
              <a:gd name="connsiteY9-1928" fmla="*/ 1296237 h 1296237"/>
              <a:gd name="connsiteX10-1929" fmla="*/ 4364930 w 5942521"/>
              <a:gd name="connsiteY10-1930" fmla="*/ 1286189 h 1296237"/>
              <a:gd name="connsiteX11-1931" fmla="*/ 4966543 w 5942521"/>
              <a:gd name="connsiteY11-1932" fmla="*/ 1170680 h 1296237"/>
              <a:gd name="connsiteX12-1933" fmla="*/ 4606090 w 5942521"/>
              <a:gd name="connsiteY12-1934" fmla="*/ 1085222 h 1296237"/>
              <a:gd name="connsiteX13-1935" fmla="*/ 3520868 w 5942521"/>
              <a:gd name="connsiteY13-1936" fmla="*/ 954593 h 1296237"/>
              <a:gd name="connsiteX14-1937" fmla="*/ 3114723 w 5942521"/>
              <a:gd name="connsiteY14-1938" fmla="*/ 882645 h 1296237"/>
              <a:gd name="connsiteX15-1939" fmla="*/ 3520868 w 5942521"/>
              <a:gd name="connsiteY15-1940" fmla="*/ 834013 h 1296237"/>
              <a:gd name="connsiteX16-1941" fmla="*/ 5068315 w 5942521"/>
              <a:gd name="connsiteY16-1942" fmla="*/ 673240 h 1296237"/>
              <a:gd name="connsiteX17-1943" fmla="*/ 5139364 w 5942521"/>
              <a:gd name="connsiteY17-1944" fmla="*/ 421789 h 1296237"/>
              <a:gd name="connsiteX18-1945" fmla="*/ 4266863 w 5942521"/>
              <a:gd name="connsiteY18-1946" fmla="*/ 306575 h 1296237"/>
              <a:gd name="connsiteX19-1947" fmla="*/ 4266863 w 5942521"/>
              <a:gd name="connsiteY19-1948" fmla="*/ 306575 h 1296237"/>
              <a:gd name="connsiteX20-1949" fmla="*/ 4554898 w 5942521"/>
              <a:gd name="connsiteY20-1950" fmla="*/ 248968 h 1296237"/>
              <a:gd name="connsiteX21-1951" fmla="*/ 5942521 w 5942521"/>
              <a:gd name="connsiteY21-1952" fmla="*/ 70338 h 1296237"/>
              <a:gd name="connsiteX22-1953" fmla="*/ 5942521 w 5942521"/>
              <a:gd name="connsiteY22-1954" fmla="*/ 0 h 1296237"/>
              <a:gd name="connsiteX0-1955" fmla="*/ 6230555 w 6230555"/>
              <a:gd name="connsiteY0-1956" fmla="*/ 0 h 1286189"/>
              <a:gd name="connsiteX1-1957" fmla="*/ 4554897 w 6230555"/>
              <a:gd name="connsiteY1-1958" fmla="*/ 191361 h 1286189"/>
              <a:gd name="connsiteX2-1959" fmla="*/ 4240982 w 6230555"/>
              <a:gd name="connsiteY2-1960" fmla="*/ 371789 h 1286189"/>
              <a:gd name="connsiteX3-1961" fmla="*/ 5024149 w 6230555"/>
              <a:gd name="connsiteY3-1962" fmla="*/ 479396 h 1286189"/>
              <a:gd name="connsiteX4-1963" fmla="*/ 4984560 w 6230555"/>
              <a:gd name="connsiteY4-1964" fmla="*/ 572756 h 1286189"/>
              <a:gd name="connsiteX5-1965" fmla="*/ 2924647 w 6230555"/>
              <a:gd name="connsiteY5-1966" fmla="*/ 823965 h 1286189"/>
              <a:gd name="connsiteX6-1967" fmla="*/ 2892690 w 6230555"/>
              <a:gd name="connsiteY6-1968" fmla="*/ 997859 h 1286189"/>
              <a:gd name="connsiteX7-1969" fmla="*/ 3814402 w 6230555"/>
              <a:gd name="connsiteY7-1970" fmla="*/ 1113073 h 1286189"/>
              <a:gd name="connsiteX8-1971" fmla="*/ 3688322 w 6230555"/>
              <a:gd name="connsiteY8-1972" fmla="*/ 1165609 h 1286189"/>
              <a:gd name="connsiteX9-1973" fmla="*/ 160774 w 6230555"/>
              <a:gd name="connsiteY9-1974" fmla="*/ 1280971 h 1286189"/>
              <a:gd name="connsiteX10-1975" fmla="*/ 4652964 w 6230555"/>
              <a:gd name="connsiteY10-1976" fmla="*/ 1286189 h 1286189"/>
              <a:gd name="connsiteX11-1977" fmla="*/ 5254577 w 6230555"/>
              <a:gd name="connsiteY11-1978" fmla="*/ 1170680 h 1286189"/>
              <a:gd name="connsiteX12-1979" fmla="*/ 4894124 w 6230555"/>
              <a:gd name="connsiteY12-1980" fmla="*/ 1085222 h 1286189"/>
              <a:gd name="connsiteX13-1981" fmla="*/ 3808902 w 6230555"/>
              <a:gd name="connsiteY13-1982" fmla="*/ 954593 h 1286189"/>
              <a:gd name="connsiteX14-1983" fmla="*/ 3402757 w 6230555"/>
              <a:gd name="connsiteY14-1984" fmla="*/ 882645 h 1286189"/>
              <a:gd name="connsiteX15-1985" fmla="*/ 3808902 w 6230555"/>
              <a:gd name="connsiteY15-1986" fmla="*/ 834013 h 1286189"/>
              <a:gd name="connsiteX16-1987" fmla="*/ 5356349 w 6230555"/>
              <a:gd name="connsiteY16-1988" fmla="*/ 673240 h 1286189"/>
              <a:gd name="connsiteX17-1989" fmla="*/ 5427398 w 6230555"/>
              <a:gd name="connsiteY17-1990" fmla="*/ 421789 h 1286189"/>
              <a:gd name="connsiteX18-1991" fmla="*/ 4554897 w 6230555"/>
              <a:gd name="connsiteY18-1992" fmla="*/ 306575 h 1286189"/>
              <a:gd name="connsiteX19-1993" fmla="*/ 4554897 w 6230555"/>
              <a:gd name="connsiteY19-1994" fmla="*/ 306575 h 1286189"/>
              <a:gd name="connsiteX20-1995" fmla="*/ 4842932 w 6230555"/>
              <a:gd name="connsiteY20-1996" fmla="*/ 248968 h 1286189"/>
              <a:gd name="connsiteX21-1997" fmla="*/ 6230555 w 6230555"/>
              <a:gd name="connsiteY21-1998" fmla="*/ 70338 h 1286189"/>
              <a:gd name="connsiteX22-1999" fmla="*/ 6230555 w 6230555"/>
              <a:gd name="connsiteY22-2000" fmla="*/ 0 h 1286189"/>
              <a:gd name="connsiteX0-2001" fmla="*/ 7797991 w 7797991"/>
              <a:gd name="connsiteY0-2002" fmla="*/ 0 h 1286189"/>
              <a:gd name="connsiteX1-2003" fmla="*/ 6122333 w 7797991"/>
              <a:gd name="connsiteY1-2004" fmla="*/ 191361 h 1286189"/>
              <a:gd name="connsiteX2-2005" fmla="*/ 5808418 w 7797991"/>
              <a:gd name="connsiteY2-2006" fmla="*/ 371789 h 1286189"/>
              <a:gd name="connsiteX3-2007" fmla="*/ 6591585 w 7797991"/>
              <a:gd name="connsiteY3-2008" fmla="*/ 479396 h 1286189"/>
              <a:gd name="connsiteX4-2009" fmla="*/ 6551996 w 7797991"/>
              <a:gd name="connsiteY4-2010" fmla="*/ 572756 h 1286189"/>
              <a:gd name="connsiteX5-2011" fmla="*/ 4492083 w 7797991"/>
              <a:gd name="connsiteY5-2012" fmla="*/ 823965 h 1286189"/>
              <a:gd name="connsiteX6-2013" fmla="*/ 4460126 w 7797991"/>
              <a:gd name="connsiteY6-2014" fmla="*/ 997859 h 1286189"/>
              <a:gd name="connsiteX7-2015" fmla="*/ 5381838 w 7797991"/>
              <a:gd name="connsiteY7-2016" fmla="*/ 1113073 h 1286189"/>
              <a:gd name="connsiteX8-2017" fmla="*/ 5255758 w 7797991"/>
              <a:gd name="connsiteY8-2018" fmla="*/ 1165609 h 1286189"/>
              <a:gd name="connsiteX9-2019" fmla="*/ 0 w 7797991"/>
              <a:gd name="connsiteY9-2020" fmla="*/ 1280971 h 1286189"/>
              <a:gd name="connsiteX10-2021" fmla="*/ 6220400 w 7797991"/>
              <a:gd name="connsiteY10-2022" fmla="*/ 1286189 h 1286189"/>
              <a:gd name="connsiteX11-2023" fmla="*/ 6822013 w 7797991"/>
              <a:gd name="connsiteY11-2024" fmla="*/ 1170680 h 1286189"/>
              <a:gd name="connsiteX12-2025" fmla="*/ 6461560 w 7797991"/>
              <a:gd name="connsiteY12-2026" fmla="*/ 1085222 h 1286189"/>
              <a:gd name="connsiteX13-2027" fmla="*/ 5376338 w 7797991"/>
              <a:gd name="connsiteY13-2028" fmla="*/ 954593 h 1286189"/>
              <a:gd name="connsiteX14-2029" fmla="*/ 4970193 w 7797991"/>
              <a:gd name="connsiteY14-2030" fmla="*/ 882645 h 1286189"/>
              <a:gd name="connsiteX15-2031" fmla="*/ 5376338 w 7797991"/>
              <a:gd name="connsiteY15-2032" fmla="*/ 834013 h 1286189"/>
              <a:gd name="connsiteX16-2033" fmla="*/ 6923785 w 7797991"/>
              <a:gd name="connsiteY16-2034" fmla="*/ 673240 h 1286189"/>
              <a:gd name="connsiteX17-2035" fmla="*/ 6994834 w 7797991"/>
              <a:gd name="connsiteY17-2036" fmla="*/ 421789 h 1286189"/>
              <a:gd name="connsiteX18-2037" fmla="*/ 6122333 w 7797991"/>
              <a:gd name="connsiteY18-2038" fmla="*/ 306575 h 1286189"/>
              <a:gd name="connsiteX19-2039" fmla="*/ 6122333 w 7797991"/>
              <a:gd name="connsiteY19-2040" fmla="*/ 306575 h 1286189"/>
              <a:gd name="connsiteX20-2041" fmla="*/ 6410368 w 7797991"/>
              <a:gd name="connsiteY20-2042" fmla="*/ 248968 h 1286189"/>
              <a:gd name="connsiteX21-2043" fmla="*/ 7797991 w 7797991"/>
              <a:gd name="connsiteY21-2044" fmla="*/ 70338 h 1286189"/>
              <a:gd name="connsiteX22-2045" fmla="*/ 7797991 w 7797991"/>
              <a:gd name="connsiteY22-2046" fmla="*/ 0 h 1286189"/>
              <a:gd name="connsiteX0-2047" fmla="*/ 8201240 w 8201240"/>
              <a:gd name="connsiteY0-2048" fmla="*/ 0 h 1286189"/>
              <a:gd name="connsiteX1-2049" fmla="*/ 6525582 w 8201240"/>
              <a:gd name="connsiteY1-2050" fmla="*/ 191361 h 1286189"/>
              <a:gd name="connsiteX2-2051" fmla="*/ 6211667 w 8201240"/>
              <a:gd name="connsiteY2-2052" fmla="*/ 371789 h 1286189"/>
              <a:gd name="connsiteX3-2053" fmla="*/ 6994834 w 8201240"/>
              <a:gd name="connsiteY3-2054" fmla="*/ 479396 h 1286189"/>
              <a:gd name="connsiteX4-2055" fmla="*/ 6955245 w 8201240"/>
              <a:gd name="connsiteY4-2056" fmla="*/ 572756 h 1286189"/>
              <a:gd name="connsiteX5-2057" fmla="*/ 4895332 w 8201240"/>
              <a:gd name="connsiteY5-2058" fmla="*/ 823965 h 1286189"/>
              <a:gd name="connsiteX6-2059" fmla="*/ 4863375 w 8201240"/>
              <a:gd name="connsiteY6-2060" fmla="*/ 997859 h 1286189"/>
              <a:gd name="connsiteX7-2061" fmla="*/ 5785087 w 8201240"/>
              <a:gd name="connsiteY7-2062" fmla="*/ 1113073 h 1286189"/>
              <a:gd name="connsiteX8-2063" fmla="*/ 5659007 w 8201240"/>
              <a:gd name="connsiteY8-2064" fmla="*/ 1165609 h 1286189"/>
              <a:gd name="connsiteX9-2065" fmla="*/ 0 w 8201240"/>
              <a:gd name="connsiteY9-2066" fmla="*/ 1280971 h 1286189"/>
              <a:gd name="connsiteX10-2067" fmla="*/ 6623649 w 8201240"/>
              <a:gd name="connsiteY10-2068" fmla="*/ 1286189 h 1286189"/>
              <a:gd name="connsiteX11-2069" fmla="*/ 7225262 w 8201240"/>
              <a:gd name="connsiteY11-2070" fmla="*/ 1170680 h 1286189"/>
              <a:gd name="connsiteX12-2071" fmla="*/ 6864809 w 8201240"/>
              <a:gd name="connsiteY12-2072" fmla="*/ 1085222 h 1286189"/>
              <a:gd name="connsiteX13-2073" fmla="*/ 5779587 w 8201240"/>
              <a:gd name="connsiteY13-2074" fmla="*/ 954593 h 1286189"/>
              <a:gd name="connsiteX14-2075" fmla="*/ 5373442 w 8201240"/>
              <a:gd name="connsiteY14-2076" fmla="*/ 882645 h 1286189"/>
              <a:gd name="connsiteX15-2077" fmla="*/ 5779587 w 8201240"/>
              <a:gd name="connsiteY15-2078" fmla="*/ 834013 h 1286189"/>
              <a:gd name="connsiteX16-2079" fmla="*/ 7327034 w 8201240"/>
              <a:gd name="connsiteY16-2080" fmla="*/ 673240 h 1286189"/>
              <a:gd name="connsiteX17-2081" fmla="*/ 7398083 w 8201240"/>
              <a:gd name="connsiteY17-2082" fmla="*/ 421789 h 1286189"/>
              <a:gd name="connsiteX18-2083" fmla="*/ 6525582 w 8201240"/>
              <a:gd name="connsiteY18-2084" fmla="*/ 306575 h 1286189"/>
              <a:gd name="connsiteX19-2085" fmla="*/ 6525582 w 8201240"/>
              <a:gd name="connsiteY19-2086" fmla="*/ 306575 h 1286189"/>
              <a:gd name="connsiteX20-2087" fmla="*/ 6813617 w 8201240"/>
              <a:gd name="connsiteY20-2088" fmla="*/ 248968 h 1286189"/>
              <a:gd name="connsiteX21-2089" fmla="*/ 8201240 w 8201240"/>
              <a:gd name="connsiteY21-2090" fmla="*/ 70338 h 1286189"/>
              <a:gd name="connsiteX22-2091" fmla="*/ 8201240 w 8201240"/>
              <a:gd name="connsiteY22-2092" fmla="*/ 0 h 1286189"/>
              <a:gd name="connsiteX0-2093" fmla="*/ 8201240 w 8201240"/>
              <a:gd name="connsiteY0-2094" fmla="*/ 0 h 1286189"/>
              <a:gd name="connsiteX1-2095" fmla="*/ 6525582 w 8201240"/>
              <a:gd name="connsiteY1-2096" fmla="*/ 191361 h 1286189"/>
              <a:gd name="connsiteX2-2097" fmla="*/ 6211667 w 8201240"/>
              <a:gd name="connsiteY2-2098" fmla="*/ 371789 h 1286189"/>
              <a:gd name="connsiteX3-2099" fmla="*/ 6994834 w 8201240"/>
              <a:gd name="connsiteY3-2100" fmla="*/ 479396 h 1286189"/>
              <a:gd name="connsiteX4-2101" fmla="*/ 6955245 w 8201240"/>
              <a:gd name="connsiteY4-2102" fmla="*/ 572756 h 1286189"/>
              <a:gd name="connsiteX5-2103" fmla="*/ 4895332 w 8201240"/>
              <a:gd name="connsiteY5-2104" fmla="*/ 823965 h 1286189"/>
              <a:gd name="connsiteX6-2105" fmla="*/ 4863375 w 8201240"/>
              <a:gd name="connsiteY6-2106" fmla="*/ 997859 h 1286189"/>
              <a:gd name="connsiteX7-2107" fmla="*/ 5785087 w 8201240"/>
              <a:gd name="connsiteY7-2108" fmla="*/ 1113073 h 1286189"/>
              <a:gd name="connsiteX8-2109" fmla="*/ 5659007 w 8201240"/>
              <a:gd name="connsiteY8-2110" fmla="*/ 1165609 h 1286189"/>
              <a:gd name="connsiteX9-2111" fmla="*/ 0 w 8201240"/>
              <a:gd name="connsiteY9-2112" fmla="*/ 1280971 h 1286189"/>
              <a:gd name="connsiteX10-2113" fmla="*/ 6623649 w 8201240"/>
              <a:gd name="connsiteY10-2114" fmla="*/ 1286189 h 1286189"/>
              <a:gd name="connsiteX11-2115" fmla="*/ 7225262 w 8201240"/>
              <a:gd name="connsiteY11-2116" fmla="*/ 1170680 h 1286189"/>
              <a:gd name="connsiteX12-2117" fmla="*/ 6864809 w 8201240"/>
              <a:gd name="connsiteY12-2118" fmla="*/ 1085222 h 1286189"/>
              <a:gd name="connsiteX13-2119" fmla="*/ 5779587 w 8201240"/>
              <a:gd name="connsiteY13-2120" fmla="*/ 954593 h 1286189"/>
              <a:gd name="connsiteX14-2121" fmla="*/ 5373442 w 8201240"/>
              <a:gd name="connsiteY14-2122" fmla="*/ 882645 h 1286189"/>
              <a:gd name="connsiteX15-2123" fmla="*/ 5779587 w 8201240"/>
              <a:gd name="connsiteY15-2124" fmla="*/ 834013 h 1286189"/>
              <a:gd name="connsiteX16-2125" fmla="*/ 7327034 w 8201240"/>
              <a:gd name="connsiteY16-2126" fmla="*/ 673240 h 1286189"/>
              <a:gd name="connsiteX17-2127" fmla="*/ 7398083 w 8201240"/>
              <a:gd name="connsiteY17-2128" fmla="*/ 421789 h 1286189"/>
              <a:gd name="connsiteX18-2129" fmla="*/ 6525582 w 8201240"/>
              <a:gd name="connsiteY18-2130" fmla="*/ 306575 h 1286189"/>
              <a:gd name="connsiteX19-2131" fmla="*/ 6525582 w 8201240"/>
              <a:gd name="connsiteY19-2132" fmla="*/ 306575 h 1286189"/>
              <a:gd name="connsiteX20-2133" fmla="*/ 6813617 w 8201240"/>
              <a:gd name="connsiteY20-2134" fmla="*/ 248968 h 1286189"/>
              <a:gd name="connsiteX21-2135" fmla="*/ 8201240 w 8201240"/>
              <a:gd name="connsiteY21-2136" fmla="*/ 70338 h 1286189"/>
              <a:gd name="connsiteX22-2137" fmla="*/ 8201240 w 8201240"/>
              <a:gd name="connsiteY22-2138" fmla="*/ 0 h 1286189"/>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 ang="0">
                <a:pos x="connsiteX11-23" y="connsiteY11-24"/>
              </a:cxn>
              <a:cxn ang="0">
                <a:pos x="connsiteX12-25" y="connsiteY12-26"/>
              </a:cxn>
              <a:cxn ang="0">
                <a:pos x="connsiteX13-27" y="connsiteY13-28"/>
              </a:cxn>
              <a:cxn ang="0">
                <a:pos x="connsiteX14-29" y="connsiteY14-30"/>
              </a:cxn>
              <a:cxn ang="0">
                <a:pos x="connsiteX15-31" y="connsiteY15-32"/>
              </a:cxn>
              <a:cxn ang="0">
                <a:pos x="connsiteX16-33" y="connsiteY16-34"/>
              </a:cxn>
              <a:cxn ang="0">
                <a:pos x="connsiteX17-35" y="connsiteY17-36"/>
              </a:cxn>
              <a:cxn ang="0">
                <a:pos x="connsiteX18-37" y="connsiteY18-38"/>
              </a:cxn>
              <a:cxn ang="0">
                <a:pos x="connsiteX19-39" y="connsiteY19-40"/>
              </a:cxn>
              <a:cxn ang="0">
                <a:pos x="connsiteX20-41" y="connsiteY20-42"/>
              </a:cxn>
              <a:cxn ang="0">
                <a:pos x="connsiteX21-1681" y="connsiteY21-1682"/>
              </a:cxn>
              <a:cxn ang="0">
                <a:pos x="connsiteX22-1815" y="connsiteY22-1816"/>
              </a:cxn>
            </a:cxnLst>
            <a:rect l="l" t="t" r="r" b="b"/>
            <a:pathLst>
              <a:path w="8201240" h="1286189">
                <a:moveTo>
                  <a:pt x="8201240" y="0"/>
                </a:moveTo>
                <a:cubicBezTo>
                  <a:pt x="7881368" y="23446"/>
                  <a:pt x="6857178" y="129396"/>
                  <a:pt x="6525582" y="191361"/>
                </a:cubicBezTo>
                <a:cubicBezTo>
                  <a:pt x="6193986" y="253326"/>
                  <a:pt x="6133458" y="323783"/>
                  <a:pt x="6211667" y="371789"/>
                </a:cubicBezTo>
                <a:cubicBezTo>
                  <a:pt x="6289876" y="419795"/>
                  <a:pt x="6754247" y="431325"/>
                  <a:pt x="6994834" y="479396"/>
                </a:cubicBezTo>
                <a:cubicBezTo>
                  <a:pt x="7118764" y="512891"/>
                  <a:pt x="7305162" y="515328"/>
                  <a:pt x="6955245" y="572756"/>
                </a:cubicBezTo>
                <a:cubicBezTo>
                  <a:pt x="6605328" y="630184"/>
                  <a:pt x="5243977" y="753115"/>
                  <a:pt x="4895332" y="823965"/>
                </a:cubicBezTo>
                <a:cubicBezTo>
                  <a:pt x="4546687" y="894816"/>
                  <a:pt x="4693149" y="974184"/>
                  <a:pt x="4863375" y="997859"/>
                </a:cubicBezTo>
                <a:cubicBezTo>
                  <a:pt x="4889427" y="1015906"/>
                  <a:pt x="5694647" y="1107244"/>
                  <a:pt x="5785087" y="1113073"/>
                </a:cubicBezTo>
                <a:cubicBezTo>
                  <a:pt x="6027879" y="1150003"/>
                  <a:pt x="6555980" y="1137626"/>
                  <a:pt x="5659007" y="1165609"/>
                </a:cubicBezTo>
                <a:lnTo>
                  <a:pt x="0" y="1280971"/>
                </a:lnTo>
                <a:lnTo>
                  <a:pt x="6623649" y="1286189"/>
                </a:lnTo>
                <a:cubicBezTo>
                  <a:pt x="7370576" y="1271117"/>
                  <a:pt x="7275677" y="1199532"/>
                  <a:pt x="7225262" y="1170680"/>
                </a:cubicBezTo>
                <a:cubicBezTo>
                  <a:pt x="7145599" y="1142983"/>
                  <a:pt x="7105755" y="1121236"/>
                  <a:pt x="6864809" y="1085222"/>
                </a:cubicBezTo>
                <a:cubicBezTo>
                  <a:pt x="6623863" y="1049208"/>
                  <a:pt x="6028148" y="988356"/>
                  <a:pt x="5779587" y="954593"/>
                </a:cubicBezTo>
                <a:cubicBezTo>
                  <a:pt x="5531026" y="920830"/>
                  <a:pt x="5373442" y="902742"/>
                  <a:pt x="5373442" y="882645"/>
                </a:cubicBezTo>
                <a:cubicBezTo>
                  <a:pt x="5373442" y="862548"/>
                  <a:pt x="5453988" y="868914"/>
                  <a:pt x="5779587" y="834013"/>
                </a:cubicBezTo>
                <a:cubicBezTo>
                  <a:pt x="6105186" y="799112"/>
                  <a:pt x="7057285" y="741944"/>
                  <a:pt x="7327034" y="673240"/>
                </a:cubicBezTo>
                <a:cubicBezTo>
                  <a:pt x="7596783" y="604536"/>
                  <a:pt x="7485169" y="482079"/>
                  <a:pt x="7398083" y="421789"/>
                </a:cubicBezTo>
                <a:cubicBezTo>
                  <a:pt x="7231959" y="357362"/>
                  <a:pt x="6624509" y="338355"/>
                  <a:pt x="6525582" y="306575"/>
                </a:cubicBezTo>
                <a:lnTo>
                  <a:pt x="6525582" y="306575"/>
                </a:lnTo>
                <a:cubicBezTo>
                  <a:pt x="6572071" y="293998"/>
                  <a:pt x="6534341" y="288341"/>
                  <a:pt x="6813617" y="248968"/>
                </a:cubicBezTo>
                <a:cubicBezTo>
                  <a:pt x="7092893" y="209595"/>
                  <a:pt x="7981851" y="108857"/>
                  <a:pt x="8201240" y="70338"/>
                </a:cubicBezTo>
                <a:lnTo>
                  <a:pt x="8201240"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39" name="Cloud 38"/>
          <p:cNvSpPr/>
          <p:nvPr/>
        </p:nvSpPr>
        <p:spPr>
          <a:xfrm>
            <a:off x="1018154" y="2027191"/>
            <a:ext cx="1124144" cy="598379"/>
          </a:xfrm>
          <a:prstGeom prst="cloud">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2051" name="AutoShape 3"/>
          <p:cNvSpPr>
            <a:spLocks noChangeAspect="1" noChangeArrowheads="1" noTextEdit="1"/>
          </p:cNvSpPr>
          <p:nvPr/>
        </p:nvSpPr>
        <p:spPr bwMode="auto">
          <a:xfrm>
            <a:off x="0" y="2728913"/>
            <a:ext cx="9144000" cy="2435225"/>
          </a:xfrm>
          <a:prstGeom prst="rect">
            <a:avLst/>
          </a:prstGeom>
          <a:noFill/>
          <a:ln w="9525">
            <a:noFill/>
            <a:miter lim="800000"/>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2053" name="Freeform 5"/>
          <p:cNvSpPr/>
          <p:nvPr/>
        </p:nvSpPr>
        <p:spPr bwMode="auto">
          <a:xfrm>
            <a:off x="0" y="2654301"/>
            <a:ext cx="9144000" cy="2509838"/>
          </a:xfrm>
          <a:custGeom>
            <a:avLst/>
            <a:gdLst/>
            <a:ahLst/>
            <a:cxnLst>
              <a:cxn ang="0">
                <a:pos x="7680" y="484"/>
              </a:cxn>
              <a:cxn ang="0">
                <a:pos x="7680" y="2106"/>
              </a:cxn>
              <a:cxn ang="0">
                <a:pos x="0" y="2106"/>
              </a:cxn>
              <a:cxn ang="0">
                <a:pos x="0" y="95"/>
              </a:cxn>
              <a:cxn ang="0">
                <a:pos x="1773" y="464"/>
              </a:cxn>
              <a:cxn ang="0">
                <a:pos x="2637" y="532"/>
              </a:cxn>
              <a:cxn ang="0">
                <a:pos x="4686" y="856"/>
              </a:cxn>
              <a:cxn ang="0">
                <a:pos x="6432" y="815"/>
              </a:cxn>
              <a:cxn ang="0">
                <a:pos x="7680" y="484"/>
              </a:cxn>
            </a:cxnLst>
            <a:rect l="0" t="0" r="r" b="b"/>
            <a:pathLst>
              <a:path w="7680" h="2106">
                <a:moveTo>
                  <a:pt x="7680" y="484"/>
                </a:moveTo>
                <a:cubicBezTo>
                  <a:pt x="7680" y="2106"/>
                  <a:pt x="7680" y="2106"/>
                  <a:pt x="7680" y="2106"/>
                </a:cubicBezTo>
                <a:cubicBezTo>
                  <a:pt x="0" y="2106"/>
                  <a:pt x="0" y="2106"/>
                  <a:pt x="0" y="2106"/>
                </a:cubicBezTo>
                <a:cubicBezTo>
                  <a:pt x="0" y="95"/>
                  <a:pt x="0" y="95"/>
                  <a:pt x="0" y="95"/>
                </a:cubicBezTo>
                <a:cubicBezTo>
                  <a:pt x="580" y="0"/>
                  <a:pt x="1171" y="122"/>
                  <a:pt x="1773" y="464"/>
                </a:cubicBezTo>
                <a:cubicBezTo>
                  <a:pt x="2028" y="589"/>
                  <a:pt x="2316" y="612"/>
                  <a:pt x="2637" y="532"/>
                </a:cubicBezTo>
                <a:cubicBezTo>
                  <a:pt x="3346" y="419"/>
                  <a:pt x="4029" y="527"/>
                  <a:pt x="4686" y="856"/>
                </a:cubicBezTo>
                <a:cubicBezTo>
                  <a:pt x="5226" y="1087"/>
                  <a:pt x="5808" y="1073"/>
                  <a:pt x="6432" y="815"/>
                </a:cubicBezTo>
                <a:cubicBezTo>
                  <a:pt x="6898" y="592"/>
                  <a:pt x="7314" y="482"/>
                  <a:pt x="7680" y="484"/>
                </a:cubicBezTo>
                <a:close/>
              </a:path>
            </a:pathLst>
          </a:custGeom>
          <a:solidFill>
            <a:schemeClr val="accent3"/>
          </a:solid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2054" name="Freeform 6"/>
          <p:cNvSpPr/>
          <p:nvPr/>
        </p:nvSpPr>
        <p:spPr bwMode="auto">
          <a:xfrm>
            <a:off x="0" y="3109913"/>
            <a:ext cx="9144000" cy="2054225"/>
          </a:xfrm>
          <a:custGeom>
            <a:avLst/>
            <a:gdLst/>
            <a:ahLst/>
            <a:cxnLst>
              <a:cxn ang="0">
                <a:pos x="7680" y="66"/>
              </a:cxn>
              <a:cxn ang="0">
                <a:pos x="7680" y="1723"/>
              </a:cxn>
              <a:cxn ang="0">
                <a:pos x="0" y="1723"/>
              </a:cxn>
              <a:cxn ang="0">
                <a:pos x="0" y="394"/>
              </a:cxn>
              <a:cxn ang="0">
                <a:pos x="904" y="577"/>
              </a:cxn>
              <a:cxn ang="0">
                <a:pos x="1585" y="838"/>
              </a:cxn>
              <a:cxn ang="0">
                <a:pos x="2944" y="477"/>
              </a:cxn>
              <a:cxn ang="0">
                <a:pos x="3666" y="493"/>
              </a:cxn>
              <a:cxn ang="0">
                <a:pos x="4362" y="698"/>
              </a:cxn>
              <a:cxn ang="0">
                <a:pos x="5559" y="678"/>
              </a:cxn>
              <a:cxn ang="0">
                <a:pos x="7153" y="104"/>
              </a:cxn>
              <a:cxn ang="0">
                <a:pos x="7680" y="66"/>
              </a:cxn>
            </a:cxnLst>
            <a:rect l="0" t="0" r="r" b="b"/>
            <a:pathLst>
              <a:path w="7680" h="1723">
                <a:moveTo>
                  <a:pt x="7680" y="66"/>
                </a:moveTo>
                <a:cubicBezTo>
                  <a:pt x="7680" y="1723"/>
                  <a:pt x="7680" y="1723"/>
                  <a:pt x="7680" y="1723"/>
                </a:cubicBezTo>
                <a:cubicBezTo>
                  <a:pt x="0" y="1723"/>
                  <a:pt x="0" y="1723"/>
                  <a:pt x="0" y="1723"/>
                </a:cubicBezTo>
                <a:cubicBezTo>
                  <a:pt x="0" y="394"/>
                  <a:pt x="0" y="394"/>
                  <a:pt x="0" y="394"/>
                </a:cubicBezTo>
                <a:cubicBezTo>
                  <a:pt x="336" y="333"/>
                  <a:pt x="638" y="394"/>
                  <a:pt x="904" y="577"/>
                </a:cubicBezTo>
                <a:cubicBezTo>
                  <a:pt x="1174" y="764"/>
                  <a:pt x="1401" y="851"/>
                  <a:pt x="1585" y="838"/>
                </a:cubicBezTo>
                <a:cubicBezTo>
                  <a:pt x="1987" y="811"/>
                  <a:pt x="2440" y="690"/>
                  <a:pt x="2944" y="477"/>
                </a:cubicBezTo>
                <a:cubicBezTo>
                  <a:pt x="3187" y="398"/>
                  <a:pt x="3428" y="403"/>
                  <a:pt x="3666" y="493"/>
                </a:cubicBezTo>
                <a:cubicBezTo>
                  <a:pt x="4362" y="698"/>
                  <a:pt x="4362" y="698"/>
                  <a:pt x="4362" y="698"/>
                </a:cubicBezTo>
                <a:cubicBezTo>
                  <a:pt x="4758" y="790"/>
                  <a:pt x="5157" y="783"/>
                  <a:pt x="5559" y="678"/>
                </a:cubicBezTo>
                <a:cubicBezTo>
                  <a:pt x="6090" y="522"/>
                  <a:pt x="6621" y="331"/>
                  <a:pt x="7153" y="104"/>
                </a:cubicBezTo>
                <a:cubicBezTo>
                  <a:pt x="7365" y="13"/>
                  <a:pt x="7541" y="0"/>
                  <a:pt x="7680" y="66"/>
                </a:cubicBezTo>
                <a:close/>
              </a:path>
            </a:pathLst>
          </a:custGeom>
          <a:solidFill>
            <a:schemeClr val="accent3">
              <a:lumMod val="60000"/>
              <a:lumOff val="40000"/>
            </a:schemeClr>
          </a:solid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grpSp>
        <p:nvGrpSpPr>
          <p:cNvPr id="5" name="Group 53"/>
          <p:cNvGrpSpPr/>
          <p:nvPr/>
        </p:nvGrpSpPr>
        <p:grpSpPr>
          <a:xfrm>
            <a:off x="0" y="4491038"/>
            <a:ext cx="3983038" cy="673100"/>
            <a:chOff x="0" y="4491038"/>
            <a:chExt cx="3983038" cy="673100"/>
          </a:xfrm>
        </p:grpSpPr>
        <p:sp>
          <p:nvSpPr>
            <p:cNvPr id="2055" name="Freeform 7"/>
            <p:cNvSpPr/>
            <p:nvPr/>
          </p:nvSpPr>
          <p:spPr bwMode="auto">
            <a:xfrm>
              <a:off x="0" y="4491038"/>
              <a:ext cx="3983038" cy="195263"/>
            </a:xfrm>
            <a:custGeom>
              <a:avLst/>
              <a:gdLst/>
              <a:ahLst/>
              <a:cxnLst>
                <a:cxn ang="0">
                  <a:pos x="3247" y="164"/>
                </a:cxn>
                <a:cxn ang="0">
                  <a:pos x="1887" y="160"/>
                </a:cxn>
                <a:cxn ang="0">
                  <a:pos x="2307" y="112"/>
                </a:cxn>
                <a:cxn ang="0">
                  <a:pos x="757" y="121"/>
                </a:cxn>
                <a:cxn ang="0">
                  <a:pos x="1102" y="80"/>
                </a:cxn>
                <a:cxn ang="0">
                  <a:pos x="0" y="80"/>
                </a:cxn>
                <a:cxn ang="0">
                  <a:pos x="0" y="0"/>
                </a:cxn>
                <a:cxn ang="0">
                  <a:pos x="1102" y="0"/>
                </a:cxn>
                <a:cxn ang="0">
                  <a:pos x="757" y="41"/>
                </a:cxn>
                <a:cxn ang="0">
                  <a:pos x="2307" y="32"/>
                </a:cxn>
                <a:cxn ang="0">
                  <a:pos x="1887" y="80"/>
                </a:cxn>
                <a:cxn ang="0">
                  <a:pos x="3345" y="84"/>
                </a:cxn>
                <a:cxn ang="0">
                  <a:pos x="3247" y="164"/>
                </a:cxn>
              </a:cxnLst>
              <a:rect l="0" t="0" r="r" b="b"/>
              <a:pathLst>
                <a:path w="3345" h="164">
                  <a:moveTo>
                    <a:pt x="3247" y="164"/>
                  </a:moveTo>
                  <a:cubicBezTo>
                    <a:pt x="1887" y="160"/>
                    <a:pt x="1887" y="160"/>
                    <a:pt x="1887" y="160"/>
                  </a:cubicBezTo>
                  <a:cubicBezTo>
                    <a:pt x="2307" y="112"/>
                    <a:pt x="2307" y="112"/>
                    <a:pt x="2307" y="112"/>
                  </a:cubicBezTo>
                  <a:cubicBezTo>
                    <a:pt x="757" y="121"/>
                    <a:pt x="757" y="121"/>
                    <a:pt x="757" y="121"/>
                  </a:cubicBezTo>
                  <a:cubicBezTo>
                    <a:pt x="1102" y="80"/>
                    <a:pt x="1102" y="80"/>
                    <a:pt x="1102" y="80"/>
                  </a:cubicBezTo>
                  <a:cubicBezTo>
                    <a:pt x="0" y="80"/>
                    <a:pt x="0" y="80"/>
                    <a:pt x="0" y="80"/>
                  </a:cubicBezTo>
                  <a:cubicBezTo>
                    <a:pt x="0" y="0"/>
                    <a:pt x="0" y="0"/>
                    <a:pt x="0" y="0"/>
                  </a:cubicBezTo>
                  <a:cubicBezTo>
                    <a:pt x="1102" y="0"/>
                    <a:pt x="1102" y="0"/>
                    <a:pt x="1102" y="0"/>
                  </a:cubicBezTo>
                  <a:cubicBezTo>
                    <a:pt x="757" y="41"/>
                    <a:pt x="757" y="41"/>
                    <a:pt x="757" y="41"/>
                  </a:cubicBezTo>
                  <a:cubicBezTo>
                    <a:pt x="2307" y="32"/>
                    <a:pt x="2307" y="32"/>
                    <a:pt x="2307" y="32"/>
                  </a:cubicBezTo>
                  <a:cubicBezTo>
                    <a:pt x="1887" y="80"/>
                    <a:pt x="1887" y="80"/>
                    <a:pt x="1887" y="80"/>
                  </a:cubicBezTo>
                  <a:cubicBezTo>
                    <a:pt x="3345" y="84"/>
                    <a:pt x="3345" y="84"/>
                    <a:pt x="3345" y="84"/>
                  </a:cubicBezTo>
                  <a:cubicBezTo>
                    <a:pt x="3314" y="112"/>
                    <a:pt x="3282" y="138"/>
                    <a:pt x="3247" y="164"/>
                  </a:cubicBezTo>
                  <a:close/>
                </a:path>
              </a:pathLst>
            </a:custGeom>
            <a:solidFill>
              <a:schemeClr val="tx2">
                <a:lumMod val="20000"/>
                <a:lumOff val="80000"/>
              </a:schemeClr>
            </a:solid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2056" name="Freeform 8"/>
            <p:cNvSpPr/>
            <p:nvPr/>
          </p:nvSpPr>
          <p:spPr bwMode="auto">
            <a:xfrm>
              <a:off x="0" y="4586288"/>
              <a:ext cx="3865563" cy="577850"/>
            </a:xfrm>
            <a:custGeom>
              <a:avLst/>
              <a:gdLst/>
              <a:ahLst/>
              <a:cxnLst>
                <a:cxn ang="0">
                  <a:pos x="0" y="0"/>
                </a:cxn>
                <a:cxn ang="0">
                  <a:pos x="1102" y="0"/>
                </a:cxn>
                <a:cxn ang="0">
                  <a:pos x="757" y="41"/>
                </a:cxn>
                <a:cxn ang="0">
                  <a:pos x="2307" y="32"/>
                </a:cxn>
                <a:cxn ang="0">
                  <a:pos x="1887" y="80"/>
                </a:cxn>
                <a:cxn ang="0">
                  <a:pos x="3247" y="84"/>
                </a:cxn>
                <a:cxn ang="0">
                  <a:pos x="2391" y="485"/>
                </a:cxn>
                <a:cxn ang="0">
                  <a:pos x="0" y="485"/>
                </a:cxn>
                <a:cxn ang="0">
                  <a:pos x="0" y="0"/>
                </a:cxn>
              </a:cxnLst>
              <a:rect l="0" t="0" r="r" b="b"/>
              <a:pathLst>
                <a:path w="3247" h="485">
                  <a:moveTo>
                    <a:pt x="0" y="0"/>
                  </a:moveTo>
                  <a:cubicBezTo>
                    <a:pt x="1102" y="0"/>
                    <a:pt x="1102" y="0"/>
                    <a:pt x="1102" y="0"/>
                  </a:cubicBezTo>
                  <a:cubicBezTo>
                    <a:pt x="757" y="41"/>
                    <a:pt x="757" y="41"/>
                    <a:pt x="757" y="41"/>
                  </a:cubicBezTo>
                  <a:cubicBezTo>
                    <a:pt x="2307" y="32"/>
                    <a:pt x="2307" y="32"/>
                    <a:pt x="2307" y="32"/>
                  </a:cubicBezTo>
                  <a:cubicBezTo>
                    <a:pt x="1887" y="80"/>
                    <a:pt x="1887" y="80"/>
                    <a:pt x="1887" y="80"/>
                  </a:cubicBezTo>
                  <a:cubicBezTo>
                    <a:pt x="3247" y="84"/>
                    <a:pt x="3247" y="84"/>
                    <a:pt x="3247" y="84"/>
                  </a:cubicBezTo>
                  <a:cubicBezTo>
                    <a:pt x="3039" y="240"/>
                    <a:pt x="2754" y="374"/>
                    <a:pt x="2391" y="485"/>
                  </a:cubicBezTo>
                  <a:cubicBezTo>
                    <a:pt x="0" y="485"/>
                    <a:pt x="0" y="485"/>
                    <a:pt x="0" y="485"/>
                  </a:cubicBezTo>
                  <a:lnTo>
                    <a:pt x="0" y="0"/>
                  </a:lnTo>
                  <a:close/>
                </a:path>
              </a:pathLst>
            </a:custGeom>
            <a:solidFill>
              <a:schemeClr val="accent4">
                <a:lumMod val="75000"/>
              </a:schemeClr>
            </a:solid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grpSp>
      <p:sp>
        <p:nvSpPr>
          <p:cNvPr id="2057" name="Freeform 9"/>
          <p:cNvSpPr/>
          <p:nvPr/>
        </p:nvSpPr>
        <p:spPr bwMode="auto">
          <a:xfrm>
            <a:off x="1103313" y="3006726"/>
            <a:ext cx="8040688" cy="2157413"/>
          </a:xfrm>
          <a:custGeom>
            <a:avLst/>
            <a:gdLst/>
            <a:ahLst/>
            <a:cxnLst>
              <a:cxn ang="0">
                <a:pos x="5453" y="505"/>
              </a:cxn>
              <a:cxn ang="0">
                <a:pos x="5550" y="526"/>
              </a:cxn>
              <a:cxn ang="0">
                <a:pos x="5550" y="528"/>
              </a:cxn>
              <a:cxn ang="0">
                <a:pos x="5917" y="522"/>
              </a:cxn>
              <a:cxn ang="0">
                <a:pos x="6366" y="214"/>
              </a:cxn>
              <a:cxn ang="0">
                <a:pos x="6754" y="43"/>
              </a:cxn>
              <a:cxn ang="0">
                <a:pos x="6754" y="1810"/>
              </a:cxn>
              <a:cxn ang="0">
                <a:pos x="0" y="1810"/>
              </a:cxn>
              <a:cxn ang="0">
                <a:pos x="1242" y="1654"/>
              </a:cxn>
              <a:cxn ang="0">
                <a:pos x="2035" y="1343"/>
              </a:cxn>
              <a:cxn ang="0">
                <a:pos x="2607" y="935"/>
              </a:cxn>
              <a:cxn ang="0">
                <a:pos x="2804" y="879"/>
              </a:cxn>
              <a:cxn ang="0">
                <a:pos x="3346" y="1042"/>
              </a:cxn>
              <a:cxn ang="0">
                <a:pos x="3651" y="1040"/>
              </a:cxn>
              <a:cxn ang="0">
                <a:pos x="3985" y="931"/>
              </a:cxn>
              <a:cxn ang="0">
                <a:pos x="4367" y="752"/>
              </a:cxn>
              <a:cxn ang="0">
                <a:pos x="5207" y="476"/>
              </a:cxn>
              <a:cxn ang="0">
                <a:pos x="5453" y="505"/>
              </a:cxn>
            </a:cxnLst>
            <a:rect l="0" t="0" r="r" b="b"/>
            <a:pathLst>
              <a:path w="6754" h="1810">
                <a:moveTo>
                  <a:pt x="5453" y="505"/>
                </a:moveTo>
                <a:cubicBezTo>
                  <a:pt x="5510" y="519"/>
                  <a:pt x="5543" y="526"/>
                  <a:pt x="5550" y="526"/>
                </a:cubicBezTo>
                <a:cubicBezTo>
                  <a:pt x="5556" y="525"/>
                  <a:pt x="5557" y="526"/>
                  <a:pt x="5550" y="528"/>
                </a:cubicBezTo>
                <a:cubicBezTo>
                  <a:pt x="5693" y="552"/>
                  <a:pt x="5816" y="550"/>
                  <a:pt x="5917" y="522"/>
                </a:cubicBezTo>
                <a:cubicBezTo>
                  <a:pt x="6056" y="475"/>
                  <a:pt x="6205" y="372"/>
                  <a:pt x="6366" y="214"/>
                </a:cubicBezTo>
                <a:cubicBezTo>
                  <a:pt x="6527" y="57"/>
                  <a:pt x="6656" y="0"/>
                  <a:pt x="6754" y="43"/>
                </a:cubicBezTo>
                <a:cubicBezTo>
                  <a:pt x="6754" y="1810"/>
                  <a:pt x="6754" y="1810"/>
                  <a:pt x="6754" y="1810"/>
                </a:cubicBezTo>
                <a:cubicBezTo>
                  <a:pt x="0" y="1810"/>
                  <a:pt x="0" y="1810"/>
                  <a:pt x="0" y="1810"/>
                </a:cubicBezTo>
                <a:cubicBezTo>
                  <a:pt x="1242" y="1654"/>
                  <a:pt x="1242" y="1654"/>
                  <a:pt x="1242" y="1654"/>
                </a:cubicBezTo>
                <a:cubicBezTo>
                  <a:pt x="1539" y="1626"/>
                  <a:pt x="1803" y="1523"/>
                  <a:pt x="2035" y="1343"/>
                </a:cubicBezTo>
                <a:cubicBezTo>
                  <a:pt x="2259" y="1142"/>
                  <a:pt x="2450" y="1006"/>
                  <a:pt x="2607" y="935"/>
                </a:cubicBezTo>
                <a:cubicBezTo>
                  <a:pt x="2680" y="902"/>
                  <a:pt x="2745" y="884"/>
                  <a:pt x="2804" y="879"/>
                </a:cubicBezTo>
                <a:cubicBezTo>
                  <a:pt x="2887" y="861"/>
                  <a:pt x="3067" y="915"/>
                  <a:pt x="3346" y="1042"/>
                </a:cubicBezTo>
                <a:cubicBezTo>
                  <a:pt x="3439" y="1074"/>
                  <a:pt x="3541" y="1074"/>
                  <a:pt x="3651" y="1040"/>
                </a:cubicBezTo>
                <a:cubicBezTo>
                  <a:pt x="3746" y="1020"/>
                  <a:pt x="3857" y="984"/>
                  <a:pt x="3985" y="931"/>
                </a:cubicBezTo>
                <a:cubicBezTo>
                  <a:pt x="4099" y="884"/>
                  <a:pt x="4226" y="825"/>
                  <a:pt x="4367" y="752"/>
                </a:cubicBezTo>
                <a:cubicBezTo>
                  <a:pt x="4752" y="554"/>
                  <a:pt x="5032" y="462"/>
                  <a:pt x="5207" y="476"/>
                </a:cubicBezTo>
                <a:cubicBezTo>
                  <a:pt x="5313" y="481"/>
                  <a:pt x="5395" y="490"/>
                  <a:pt x="5453" y="505"/>
                </a:cubicBezTo>
                <a:close/>
              </a:path>
            </a:pathLst>
          </a:custGeom>
          <a:solidFill>
            <a:schemeClr val="accent3">
              <a:lumMod val="50000"/>
            </a:schemeClr>
          </a:solidFill>
          <a:ln w="9525">
            <a:noFill/>
            <a:round/>
          </a:ln>
        </p:spPr>
        <p:txBody>
          <a:bodyPr vert="horz" wrap="square" lIns="91440" tIns="45720" rIns="91440" bIns="45720" numCol="1" anchor="t" anchorCtr="0" compatLnSpc="1"/>
          <a:lstStyle/>
          <a:p>
            <a:endParaRPr lang="en-US" dirty="0">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2058" name="Freeform 10"/>
          <p:cNvSpPr/>
          <p:nvPr/>
        </p:nvSpPr>
        <p:spPr bwMode="auto">
          <a:xfrm>
            <a:off x="4260850" y="3325813"/>
            <a:ext cx="395288" cy="757238"/>
          </a:xfrm>
          <a:custGeom>
            <a:avLst/>
            <a:gdLst/>
            <a:ahLst/>
            <a:cxnLst>
              <a:cxn ang="0">
                <a:pos x="101" y="132"/>
              </a:cxn>
              <a:cxn ang="0">
                <a:pos x="61" y="156"/>
              </a:cxn>
              <a:cxn ang="0">
                <a:pos x="131" y="0"/>
              </a:cxn>
              <a:cxn ang="0">
                <a:pos x="199" y="156"/>
              </a:cxn>
              <a:cxn ang="0">
                <a:pos x="164" y="135"/>
              </a:cxn>
              <a:cxn ang="0">
                <a:pos x="234" y="283"/>
              </a:cxn>
              <a:cxn ang="0">
                <a:pos x="186" y="258"/>
              </a:cxn>
              <a:cxn ang="0">
                <a:pos x="249" y="370"/>
              </a:cxn>
              <a:cxn ang="0">
                <a:pos x="138" y="370"/>
              </a:cxn>
              <a:cxn ang="0">
                <a:pos x="138" y="477"/>
              </a:cxn>
              <a:cxn ang="0">
                <a:pos x="111" y="477"/>
              </a:cxn>
              <a:cxn ang="0">
                <a:pos x="111" y="370"/>
              </a:cxn>
              <a:cxn ang="0">
                <a:pos x="0" y="370"/>
              </a:cxn>
              <a:cxn ang="0">
                <a:pos x="68" y="261"/>
              </a:cxn>
              <a:cxn ang="0">
                <a:pos x="19" y="275"/>
              </a:cxn>
              <a:cxn ang="0">
                <a:pos x="101" y="132"/>
              </a:cxn>
            </a:cxnLst>
            <a:rect l="0" t="0" r="r" b="b"/>
            <a:pathLst>
              <a:path w="249" h="477">
                <a:moveTo>
                  <a:pt x="101" y="132"/>
                </a:moveTo>
                <a:lnTo>
                  <a:pt x="61" y="156"/>
                </a:lnTo>
                <a:lnTo>
                  <a:pt x="131" y="0"/>
                </a:lnTo>
                <a:lnTo>
                  <a:pt x="199" y="156"/>
                </a:lnTo>
                <a:lnTo>
                  <a:pt x="164" y="135"/>
                </a:lnTo>
                <a:lnTo>
                  <a:pt x="234" y="283"/>
                </a:lnTo>
                <a:lnTo>
                  <a:pt x="186" y="258"/>
                </a:lnTo>
                <a:lnTo>
                  <a:pt x="249" y="370"/>
                </a:lnTo>
                <a:lnTo>
                  <a:pt x="138" y="370"/>
                </a:lnTo>
                <a:lnTo>
                  <a:pt x="138" y="477"/>
                </a:lnTo>
                <a:lnTo>
                  <a:pt x="111" y="477"/>
                </a:lnTo>
                <a:lnTo>
                  <a:pt x="111" y="370"/>
                </a:lnTo>
                <a:lnTo>
                  <a:pt x="0" y="370"/>
                </a:lnTo>
                <a:lnTo>
                  <a:pt x="68" y="261"/>
                </a:lnTo>
                <a:lnTo>
                  <a:pt x="19" y="275"/>
                </a:lnTo>
                <a:lnTo>
                  <a:pt x="101" y="132"/>
                </a:lnTo>
                <a:close/>
              </a:path>
            </a:pathLst>
          </a:custGeom>
          <a:solidFill>
            <a:schemeClr val="accent3">
              <a:lumMod val="50000"/>
            </a:schemeClr>
          </a:solid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2062" name="Freeform 14"/>
          <p:cNvSpPr/>
          <p:nvPr/>
        </p:nvSpPr>
        <p:spPr bwMode="auto">
          <a:xfrm>
            <a:off x="1684338" y="3382963"/>
            <a:ext cx="396875" cy="757238"/>
          </a:xfrm>
          <a:custGeom>
            <a:avLst/>
            <a:gdLst/>
            <a:ahLst/>
            <a:cxnLst>
              <a:cxn ang="0">
                <a:pos x="200" y="156"/>
              </a:cxn>
              <a:cxn ang="0">
                <a:pos x="165" y="135"/>
              </a:cxn>
              <a:cxn ang="0">
                <a:pos x="235" y="283"/>
              </a:cxn>
              <a:cxn ang="0">
                <a:pos x="186" y="258"/>
              </a:cxn>
              <a:cxn ang="0">
                <a:pos x="250" y="370"/>
              </a:cxn>
              <a:cxn ang="0">
                <a:pos x="138" y="370"/>
              </a:cxn>
              <a:cxn ang="0">
                <a:pos x="138" y="477"/>
              </a:cxn>
              <a:cxn ang="0">
                <a:pos x="111" y="477"/>
              </a:cxn>
              <a:cxn ang="0">
                <a:pos x="111" y="370"/>
              </a:cxn>
              <a:cxn ang="0">
                <a:pos x="0" y="370"/>
              </a:cxn>
              <a:cxn ang="0">
                <a:pos x="68" y="261"/>
              </a:cxn>
              <a:cxn ang="0">
                <a:pos x="20" y="275"/>
              </a:cxn>
              <a:cxn ang="0">
                <a:pos x="102" y="132"/>
              </a:cxn>
              <a:cxn ang="0">
                <a:pos x="62" y="156"/>
              </a:cxn>
              <a:cxn ang="0">
                <a:pos x="132" y="0"/>
              </a:cxn>
              <a:cxn ang="0">
                <a:pos x="200" y="156"/>
              </a:cxn>
            </a:cxnLst>
            <a:rect l="0" t="0" r="r" b="b"/>
            <a:pathLst>
              <a:path w="250" h="477">
                <a:moveTo>
                  <a:pt x="200" y="156"/>
                </a:moveTo>
                <a:lnTo>
                  <a:pt x="165" y="135"/>
                </a:lnTo>
                <a:lnTo>
                  <a:pt x="235" y="283"/>
                </a:lnTo>
                <a:lnTo>
                  <a:pt x="186" y="258"/>
                </a:lnTo>
                <a:lnTo>
                  <a:pt x="250" y="370"/>
                </a:lnTo>
                <a:lnTo>
                  <a:pt x="138" y="370"/>
                </a:lnTo>
                <a:lnTo>
                  <a:pt x="138" y="477"/>
                </a:lnTo>
                <a:lnTo>
                  <a:pt x="111" y="477"/>
                </a:lnTo>
                <a:lnTo>
                  <a:pt x="111" y="370"/>
                </a:lnTo>
                <a:lnTo>
                  <a:pt x="0" y="370"/>
                </a:lnTo>
                <a:lnTo>
                  <a:pt x="68" y="261"/>
                </a:lnTo>
                <a:lnTo>
                  <a:pt x="20" y="275"/>
                </a:lnTo>
                <a:lnTo>
                  <a:pt x="102" y="132"/>
                </a:lnTo>
                <a:lnTo>
                  <a:pt x="62" y="156"/>
                </a:lnTo>
                <a:lnTo>
                  <a:pt x="132" y="0"/>
                </a:lnTo>
                <a:lnTo>
                  <a:pt x="200" y="156"/>
                </a:lnTo>
                <a:close/>
              </a:path>
            </a:pathLst>
          </a:custGeom>
          <a:solidFill>
            <a:schemeClr val="accent3">
              <a:lumMod val="60000"/>
              <a:lumOff val="40000"/>
            </a:schemeClr>
          </a:solid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2063" name="Freeform 15"/>
          <p:cNvSpPr/>
          <p:nvPr/>
        </p:nvSpPr>
        <p:spPr bwMode="auto">
          <a:xfrm>
            <a:off x="157163" y="2838451"/>
            <a:ext cx="396875" cy="757238"/>
          </a:xfrm>
          <a:custGeom>
            <a:avLst/>
            <a:gdLst/>
            <a:ahLst/>
            <a:cxnLst>
              <a:cxn ang="0">
                <a:pos x="101" y="133"/>
              </a:cxn>
              <a:cxn ang="0">
                <a:pos x="62" y="156"/>
              </a:cxn>
              <a:cxn ang="0">
                <a:pos x="131" y="0"/>
              </a:cxn>
              <a:cxn ang="0">
                <a:pos x="200" y="155"/>
              </a:cxn>
              <a:cxn ang="0">
                <a:pos x="164" y="134"/>
              </a:cxn>
              <a:cxn ang="0">
                <a:pos x="235" y="283"/>
              </a:cxn>
              <a:cxn ang="0">
                <a:pos x="186" y="258"/>
              </a:cxn>
              <a:cxn ang="0">
                <a:pos x="250" y="369"/>
              </a:cxn>
              <a:cxn ang="0">
                <a:pos x="139" y="369"/>
              </a:cxn>
              <a:cxn ang="0">
                <a:pos x="139" y="477"/>
              </a:cxn>
              <a:cxn ang="0">
                <a:pos x="112" y="477"/>
              </a:cxn>
              <a:cxn ang="0">
                <a:pos x="112" y="369"/>
              </a:cxn>
              <a:cxn ang="0">
                <a:pos x="0" y="369"/>
              </a:cxn>
              <a:cxn ang="0">
                <a:pos x="68" y="261"/>
              </a:cxn>
              <a:cxn ang="0">
                <a:pos x="20" y="275"/>
              </a:cxn>
              <a:cxn ang="0">
                <a:pos x="101" y="133"/>
              </a:cxn>
            </a:cxnLst>
            <a:rect l="0" t="0" r="r" b="b"/>
            <a:pathLst>
              <a:path w="250" h="477">
                <a:moveTo>
                  <a:pt x="101" y="133"/>
                </a:moveTo>
                <a:lnTo>
                  <a:pt x="62" y="156"/>
                </a:lnTo>
                <a:lnTo>
                  <a:pt x="131" y="0"/>
                </a:lnTo>
                <a:lnTo>
                  <a:pt x="200" y="155"/>
                </a:lnTo>
                <a:lnTo>
                  <a:pt x="164" y="134"/>
                </a:lnTo>
                <a:lnTo>
                  <a:pt x="235" y="283"/>
                </a:lnTo>
                <a:lnTo>
                  <a:pt x="186" y="258"/>
                </a:lnTo>
                <a:lnTo>
                  <a:pt x="250" y="369"/>
                </a:lnTo>
                <a:lnTo>
                  <a:pt x="139" y="369"/>
                </a:lnTo>
                <a:lnTo>
                  <a:pt x="139" y="477"/>
                </a:lnTo>
                <a:lnTo>
                  <a:pt x="112" y="477"/>
                </a:lnTo>
                <a:lnTo>
                  <a:pt x="112" y="369"/>
                </a:lnTo>
                <a:lnTo>
                  <a:pt x="0" y="369"/>
                </a:lnTo>
                <a:lnTo>
                  <a:pt x="68" y="261"/>
                </a:lnTo>
                <a:lnTo>
                  <a:pt x="20" y="275"/>
                </a:lnTo>
                <a:lnTo>
                  <a:pt x="101" y="133"/>
                </a:lnTo>
                <a:close/>
              </a:path>
            </a:pathLst>
          </a:custGeom>
          <a:solidFill>
            <a:schemeClr val="accent3">
              <a:lumMod val="60000"/>
              <a:lumOff val="40000"/>
            </a:schemeClr>
          </a:solid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2064" name="Freeform 16"/>
          <p:cNvSpPr/>
          <p:nvPr/>
        </p:nvSpPr>
        <p:spPr bwMode="auto">
          <a:xfrm>
            <a:off x="8066088" y="3178176"/>
            <a:ext cx="247650" cy="427038"/>
          </a:xfrm>
          <a:custGeom>
            <a:avLst/>
            <a:gdLst/>
            <a:ahLst/>
            <a:cxnLst>
              <a:cxn ang="0">
                <a:pos x="77" y="70"/>
              </a:cxn>
              <a:cxn ang="0">
                <a:pos x="52" y="67"/>
              </a:cxn>
              <a:cxn ang="0">
                <a:pos x="126" y="132"/>
              </a:cxn>
              <a:cxn ang="0">
                <a:pos x="93" y="130"/>
              </a:cxn>
              <a:cxn ang="0">
                <a:pos x="156" y="177"/>
              </a:cxn>
              <a:cxn ang="0">
                <a:pos x="94" y="203"/>
              </a:cxn>
              <a:cxn ang="0">
                <a:pos x="120" y="263"/>
              </a:cxn>
              <a:cxn ang="0">
                <a:pos x="105" y="269"/>
              </a:cxn>
              <a:cxn ang="0">
                <a:pos x="79" y="210"/>
              </a:cxn>
              <a:cxn ang="0">
                <a:pos x="18" y="237"/>
              </a:cxn>
              <a:cxn ang="0">
                <a:pos x="29" y="160"/>
              </a:cxn>
              <a:cxn ang="0">
                <a:pos x="6" y="180"/>
              </a:cxn>
              <a:cxn ang="0">
                <a:pos x="16" y="81"/>
              </a:cxn>
              <a:cxn ang="0">
                <a:pos x="0" y="104"/>
              </a:cxn>
              <a:cxn ang="0">
                <a:pos x="1" y="0"/>
              </a:cxn>
              <a:cxn ang="0">
                <a:pos x="77" y="70"/>
              </a:cxn>
            </a:cxnLst>
            <a:rect l="0" t="0" r="r" b="b"/>
            <a:pathLst>
              <a:path w="156" h="269">
                <a:moveTo>
                  <a:pt x="77" y="70"/>
                </a:moveTo>
                <a:lnTo>
                  <a:pt x="52" y="67"/>
                </a:lnTo>
                <a:lnTo>
                  <a:pt x="126" y="132"/>
                </a:lnTo>
                <a:lnTo>
                  <a:pt x="93" y="130"/>
                </a:lnTo>
                <a:lnTo>
                  <a:pt x="156" y="177"/>
                </a:lnTo>
                <a:lnTo>
                  <a:pt x="94" y="203"/>
                </a:lnTo>
                <a:lnTo>
                  <a:pt x="120" y="263"/>
                </a:lnTo>
                <a:lnTo>
                  <a:pt x="105" y="269"/>
                </a:lnTo>
                <a:lnTo>
                  <a:pt x="79" y="210"/>
                </a:lnTo>
                <a:lnTo>
                  <a:pt x="18" y="237"/>
                </a:lnTo>
                <a:lnTo>
                  <a:pt x="29" y="160"/>
                </a:lnTo>
                <a:lnTo>
                  <a:pt x="6" y="180"/>
                </a:lnTo>
                <a:lnTo>
                  <a:pt x="16" y="81"/>
                </a:lnTo>
                <a:lnTo>
                  <a:pt x="0" y="104"/>
                </a:lnTo>
                <a:lnTo>
                  <a:pt x="1" y="0"/>
                </a:lnTo>
                <a:lnTo>
                  <a:pt x="77" y="70"/>
                </a:lnTo>
                <a:close/>
              </a:path>
            </a:pathLst>
          </a:custGeom>
          <a:solidFill>
            <a:schemeClr val="accent3">
              <a:lumMod val="50000"/>
            </a:schemeClr>
          </a:solid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grpSp>
        <p:nvGrpSpPr>
          <p:cNvPr id="32" name="Group 36"/>
          <p:cNvGrpSpPr/>
          <p:nvPr/>
        </p:nvGrpSpPr>
        <p:grpSpPr>
          <a:xfrm>
            <a:off x="6155261" y="1970845"/>
            <a:ext cx="1416679" cy="1947935"/>
            <a:chOff x="8597901" y="2862263"/>
            <a:chExt cx="571500" cy="785813"/>
          </a:xfrm>
          <a:solidFill>
            <a:schemeClr val="accent3">
              <a:lumMod val="50000"/>
            </a:schemeClr>
          </a:solidFill>
        </p:grpSpPr>
        <p:sp>
          <p:nvSpPr>
            <p:cNvPr id="43" name="Freeform 105"/>
            <p:cNvSpPr>
              <a:spLocks noEditPoints="1"/>
            </p:cNvSpPr>
            <p:nvPr/>
          </p:nvSpPr>
          <p:spPr bwMode="auto">
            <a:xfrm>
              <a:off x="8832851" y="3132138"/>
              <a:ext cx="98425" cy="96838"/>
            </a:xfrm>
            <a:custGeom>
              <a:avLst/>
              <a:gdLst/>
              <a:ahLst/>
              <a:cxnLst>
                <a:cxn ang="0">
                  <a:pos x="34" y="16"/>
                </a:cxn>
                <a:cxn ang="0">
                  <a:pos x="17" y="33"/>
                </a:cxn>
                <a:cxn ang="0">
                  <a:pos x="0" y="16"/>
                </a:cxn>
                <a:cxn ang="0">
                  <a:pos x="17" y="0"/>
                </a:cxn>
                <a:cxn ang="0">
                  <a:pos x="34" y="16"/>
                </a:cxn>
                <a:cxn ang="0">
                  <a:pos x="34" y="16"/>
                </a:cxn>
                <a:cxn ang="0">
                  <a:pos x="34" y="16"/>
                </a:cxn>
              </a:cxnLst>
              <a:rect l="0" t="0" r="r" b="b"/>
              <a:pathLst>
                <a:path w="34" h="33">
                  <a:moveTo>
                    <a:pt x="34" y="16"/>
                  </a:moveTo>
                  <a:cubicBezTo>
                    <a:pt x="34" y="26"/>
                    <a:pt x="27" y="33"/>
                    <a:pt x="17" y="33"/>
                  </a:cubicBezTo>
                  <a:cubicBezTo>
                    <a:pt x="8" y="33"/>
                    <a:pt x="0" y="26"/>
                    <a:pt x="0" y="16"/>
                  </a:cubicBezTo>
                  <a:cubicBezTo>
                    <a:pt x="0" y="7"/>
                    <a:pt x="8" y="0"/>
                    <a:pt x="17" y="0"/>
                  </a:cubicBezTo>
                  <a:cubicBezTo>
                    <a:pt x="27" y="0"/>
                    <a:pt x="34" y="7"/>
                    <a:pt x="34" y="16"/>
                  </a:cubicBezTo>
                  <a:close/>
                  <a:moveTo>
                    <a:pt x="34" y="16"/>
                  </a:moveTo>
                  <a:cubicBezTo>
                    <a:pt x="34" y="16"/>
                    <a:pt x="34" y="16"/>
                    <a:pt x="34" y="16"/>
                  </a:cubicBezTo>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44" name="Freeform 106"/>
            <p:cNvSpPr>
              <a:spLocks noEditPoints="1"/>
            </p:cNvSpPr>
            <p:nvPr/>
          </p:nvSpPr>
          <p:spPr bwMode="auto">
            <a:xfrm>
              <a:off x="8836026" y="2862263"/>
              <a:ext cx="92075" cy="261938"/>
            </a:xfrm>
            <a:custGeom>
              <a:avLst/>
              <a:gdLst/>
              <a:ahLst/>
              <a:cxnLst>
                <a:cxn ang="0">
                  <a:pos x="32" y="90"/>
                </a:cxn>
                <a:cxn ang="0">
                  <a:pos x="16" y="0"/>
                </a:cxn>
                <a:cxn ang="0">
                  <a:pos x="0" y="90"/>
                </a:cxn>
                <a:cxn ang="0">
                  <a:pos x="16" y="84"/>
                </a:cxn>
                <a:cxn ang="0">
                  <a:pos x="32" y="90"/>
                </a:cxn>
                <a:cxn ang="0">
                  <a:pos x="32" y="90"/>
                </a:cxn>
                <a:cxn ang="0">
                  <a:pos x="32" y="90"/>
                </a:cxn>
              </a:cxnLst>
              <a:rect l="0" t="0" r="r" b="b"/>
              <a:pathLst>
                <a:path w="32" h="90">
                  <a:moveTo>
                    <a:pt x="32" y="90"/>
                  </a:moveTo>
                  <a:cubicBezTo>
                    <a:pt x="30" y="63"/>
                    <a:pt x="23" y="0"/>
                    <a:pt x="16" y="0"/>
                  </a:cubicBezTo>
                  <a:cubicBezTo>
                    <a:pt x="10" y="0"/>
                    <a:pt x="3" y="63"/>
                    <a:pt x="0" y="90"/>
                  </a:cubicBezTo>
                  <a:cubicBezTo>
                    <a:pt x="5" y="86"/>
                    <a:pt x="10" y="84"/>
                    <a:pt x="16" y="84"/>
                  </a:cubicBezTo>
                  <a:cubicBezTo>
                    <a:pt x="22" y="84"/>
                    <a:pt x="28" y="86"/>
                    <a:pt x="32" y="90"/>
                  </a:cubicBezTo>
                  <a:close/>
                  <a:moveTo>
                    <a:pt x="32" y="90"/>
                  </a:moveTo>
                  <a:cubicBezTo>
                    <a:pt x="32" y="90"/>
                    <a:pt x="32" y="90"/>
                    <a:pt x="32" y="90"/>
                  </a:cubicBezTo>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45" name="Freeform 107"/>
            <p:cNvSpPr>
              <a:spLocks noEditPoints="1"/>
            </p:cNvSpPr>
            <p:nvPr/>
          </p:nvSpPr>
          <p:spPr bwMode="auto">
            <a:xfrm>
              <a:off x="8597901" y="3170238"/>
              <a:ext cx="571500" cy="477838"/>
            </a:xfrm>
            <a:custGeom>
              <a:avLst/>
              <a:gdLst/>
              <a:ahLst/>
              <a:cxnLst>
                <a:cxn ang="0">
                  <a:pos x="123" y="0"/>
                </a:cxn>
                <a:cxn ang="0">
                  <a:pos x="124" y="3"/>
                </a:cxn>
                <a:cxn ang="0">
                  <a:pos x="98" y="29"/>
                </a:cxn>
                <a:cxn ang="0">
                  <a:pos x="73" y="3"/>
                </a:cxn>
                <a:cxn ang="0">
                  <a:pos x="73" y="0"/>
                </a:cxn>
                <a:cxn ang="0">
                  <a:pos x="3" y="58"/>
                </a:cxn>
                <a:cxn ang="0">
                  <a:pos x="89" y="27"/>
                </a:cxn>
                <a:cxn ang="0">
                  <a:pos x="81" y="155"/>
                </a:cxn>
                <a:cxn ang="0">
                  <a:pos x="98" y="164"/>
                </a:cxn>
                <a:cxn ang="0">
                  <a:pos x="115" y="155"/>
                </a:cxn>
                <a:cxn ang="0">
                  <a:pos x="108" y="27"/>
                </a:cxn>
                <a:cxn ang="0">
                  <a:pos x="193" y="58"/>
                </a:cxn>
                <a:cxn ang="0">
                  <a:pos x="123" y="0"/>
                </a:cxn>
                <a:cxn ang="0">
                  <a:pos x="123" y="0"/>
                </a:cxn>
                <a:cxn ang="0">
                  <a:pos x="123" y="0"/>
                </a:cxn>
              </a:cxnLst>
              <a:rect l="0" t="0" r="r" b="b"/>
              <a:pathLst>
                <a:path w="197" h="164">
                  <a:moveTo>
                    <a:pt x="123" y="0"/>
                  </a:moveTo>
                  <a:cubicBezTo>
                    <a:pt x="124" y="1"/>
                    <a:pt x="124" y="2"/>
                    <a:pt x="124" y="3"/>
                  </a:cubicBezTo>
                  <a:cubicBezTo>
                    <a:pt x="124" y="17"/>
                    <a:pt x="112" y="29"/>
                    <a:pt x="98" y="29"/>
                  </a:cubicBezTo>
                  <a:cubicBezTo>
                    <a:pt x="84" y="29"/>
                    <a:pt x="73" y="17"/>
                    <a:pt x="73" y="3"/>
                  </a:cubicBezTo>
                  <a:cubicBezTo>
                    <a:pt x="73" y="2"/>
                    <a:pt x="73" y="1"/>
                    <a:pt x="73" y="0"/>
                  </a:cubicBezTo>
                  <a:cubicBezTo>
                    <a:pt x="52" y="15"/>
                    <a:pt x="0" y="53"/>
                    <a:pt x="3" y="58"/>
                  </a:cubicBezTo>
                  <a:cubicBezTo>
                    <a:pt x="7" y="64"/>
                    <a:pt x="65" y="38"/>
                    <a:pt x="89" y="27"/>
                  </a:cubicBezTo>
                  <a:cubicBezTo>
                    <a:pt x="81" y="155"/>
                    <a:pt x="81" y="155"/>
                    <a:pt x="81" y="155"/>
                  </a:cubicBezTo>
                  <a:cubicBezTo>
                    <a:pt x="81" y="155"/>
                    <a:pt x="86" y="164"/>
                    <a:pt x="98" y="164"/>
                  </a:cubicBezTo>
                  <a:cubicBezTo>
                    <a:pt x="111" y="164"/>
                    <a:pt x="115" y="155"/>
                    <a:pt x="115" y="155"/>
                  </a:cubicBezTo>
                  <a:cubicBezTo>
                    <a:pt x="108" y="27"/>
                    <a:pt x="108" y="27"/>
                    <a:pt x="108" y="27"/>
                  </a:cubicBezTo>
                  <a:cubicBezTo>
                    <a:pt x="132" y="38"/>
                    <a:pt x="190" y="64"/>
                    <a:pt x="193" y="58"/>
                  </a:cubicBezTo>
                  <a:cubicBezTo>
                    <a:pt x="197" y="53"/>
                    <a:pt x="145" y="15"/>
                    <a:pt x="123" y="0"/>
                  </a:cubicBezTo>
                  <a:close/>
                  <a:moveTo>
                    <a:pt x="123" y="0"/>
                  </a:moveTo>
                  <a:cubicBezTo>
                    <a:pt x="123" y="0"/>
                    <a:pt x="123" y="0"/>
                    <a:pt x="123" y="0"/>
                  </a:cubicBezTo>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grpSp>
      <p:grpSp>
        <p:nvGrpSpPr>
          <p:cNvPr id="33" name="Group 40"/>
          <p:cNvGrpSpPr/>
          <p:nvPr/>
        </p:nvGrpSpPr>
        <p:grpSpPr>
          <a:xfrm>
            <a:off x="2142298" y="2381250"/>
            <a:ext cx="744603" cy="1023830"/>
            <a:chOff x="8597901" y="2862263"/>
            <a:chExt cx="571500" cy="785813"/>
          </a:xfrm>
          <a:solidFill>
            <a:schemeClr val="accent3"/>
          </a:solidFill>
        </p:grpSpPr>
        <p:sp>
          <p:nvSpPr>
            <p:cNvPr id="40" name="Freeform 105"/>
            <p:cNvSpPr>
              <a:spLocks noEditPoints="1"/>
            </p:cNvSpPr>
            <p:nvPr/>
          </p:nvSpPr>
          <p:spPr bwMode="auto">
            <a:xfrm>
              <a:off x="8832851" y="3132138"/>
              <a:ext cx="98425" cy="96838"/>
            </a:xfrm>
            <a:custGeom>
              <a:avLst/>
              <a:gdLst/>
              <a:ahLst/>
              <a:cxnLst>
                <a:cxn ang="0">
                  <a:pos x="34" y="16"/>
                </a:cxn>
                <a:cxn ang="0">
                  <a:pos x="17" y="33"/>
                </a:cxn>
                <a:cxn ang="0">
                  <a:pos x="0" y="16"/>
                </a:cxn>
                <a:cxn ang="0">
                  <a:pos x="17" y="0"/>
                </a:cxn>
                <a:cxn ang="0">
                  <a:pos x="34" y="16"/>
                </a:cxn>
                <a:cxn ang="0">
                  <a:pos x="34" y="16"/>
                </a:cxn>
                <a:cxn ang="0">
                  <a:pos x="34" y="16"/>
                </a:cxn>
              </a:cxnLst>
              <a:rect l="0" t="0" r="r" b="b"/>
              <a:pathLst>
                <a:path w="34" h="33">
                  <a:moveTo>
                    <a:pt x="34" y="16"/>
                  </a:moveTo>
                  <a:cubicBezTo>
                    <a:pt x="34" y="26"/>
                    <a:pt x="27" y="33"/>
                    <a:pt x="17" y="33"/>
                  </a:cubicBezTo>
                  <a:cubicBezTo>
                    <a:pt x="8" y="33"/>
                    <a:pt x="0" y="26"/>
                    <a:pt x="0" y="16"/>
                  </a:cubicBezTo>
                  <a:cubicBezTo>
                    <a:pt x="0" y="7"/>
                    <a:pt x="8" y="0"/>
                    <a:pt x="17" y="0"/>
                  </a:cubicBezTo>
                  <a:cubicBezTo>
                    <a:pt x="27" y="0"/>
                    <a:pt x="34" y="7"/>
                    <a:pt x="34" y="16"/>
                  </a:cubicBezTo>
                  <a:close/>
                  <a:moveTo>
                    <a:pt x="34" y="16"/>
                  </a:moveTo>
                  <a:cubicBezTo>
                    <a:pt x="34" y="16"/>
                    <a:pt x="34" y="16"/>
                    <a:pt x="34" y="16"/>
                  </a:cubicBezTo>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41" name="Freeform 106"/>
            <p:cNvSpPr>
              <a:spLocks noEditPoints="1"/>
            </p:cNvSpPr>
            <p:nvPr/>
          </p:nvSpPr>
          <p:spPr bwMode="auto">
            <a:xfrm>
              <a:off x="8836026" y="2862263"/>
              <a:ext cx="92075" cy="261938"/>
            </a:xfrm>
            <a:custGeom>
              <a:avLst/>
              <a:gdLst/>
              <a:ahLst/>
              <a:cxnLst>
                <a:cxn ang="0">
                  <a:pos x="32" y="90"/>
                </a:cxn>
                <a:cxn ang="0">
                  <a:pos x="16" y="0"/>
                </a:cxn>
                <a:cxn ang="0">
                  <a:pos x="0" y="90"/>
                </a:cxn>
                <a:cxn ang="0">
                  <a:pos x="16" y="84"/>
                </a:cxn>
                <a:cxn ang="0">
                  <a:pos x="32" y="90"/>
                </a:cxn>
                <a:cxn ang="0">
                  <a:pos x="32" y="90"/>
                </a:cxn>
                <a:cxn ang="0">
                  <a:pos x="32" y="90"/>
                </a:cxn>
              </a:cxnLst>
              <a:rect l="0" t="0" r="r" b="b"/>
              <a:pathLst>
                <a:path w="32" h="90">
                  <a:moveTo>
                    <a:pt x="32" y="90"/>
                  </a:moveTo>
                  <a:cubicBezTo>
                    <a:pt x="30" y="63"/>
                    <a:pt x="23" y="0"/>
                    <a:pt x="16" y="0"/>
                  </a:cubicBezTo>
                  <a:cubicBezTo>
                    <a:pt x="10" y="0"/>
                    <a:pt x="3" y="63"/>
                    <a:pt x="0" y="90"/>
                  </a:cubicBezTo>
                  <a:cubicBezTo>
                    <a:pt x="5" y="86"/>
                    <a:pt x="10" y="84"/>
                    <a:pt x="16" y="84"/>
                  </a:cubicBezTo>
                  <a:cubicBezTo>
                    <a:pt x="22" y="84"/>
                    <a:pt x="28" y="86"/>
                    <a:pt x="32" y="90"/>
                  </a:cubicBezTo>
                  <a:close/>
                  <a:moveTo>
                    <a:pt x="32" y="90"/>
                  </a:moveTo>
                  <a:cubicBezTo>
                    <a:pt x="32" y="90"/>
                    <a:pt x="32" y="90"/>
                    <a:pt x="32" y="90"/>
                  </a:cubicBezTo>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42" name="Freeform 107"/>
            <p:cNvSpPr>
              <a:spLocks noEditPoints="1"/>
            </p:cNvSpPr>
            <p:nvPr/>
          </p:nvSpPr>
          <p:spPr bwMode="auto">
            <a:xfrm>
              <a:off x="8597901" y="3170238"/>
              <a:ext cx="571500" cy="477838"/>
            </a:xfrm>
            <a:custGeom>
              <a:avLst/>
              <a:gdLst/>
              <a:ahLst/>
              <a:cxnLst>
                <a:cxn ang="0">
                  <a:pos x="123" y="0"/>
                </a:cxn>
                <a:cxn ang="0">
                  <a:pos x="124" y="3"/>
                </a:cxn>
                <a:cxn ang="0">
                  <a:pos x="98" y="29"/>
                </a:cxn>
                <a:cxn ang="0">
                  <a:pos x="73" y="3"/>
                </a:cxn>
                <a:cxn ang="0">
                  <a:pos x="73" y="0"/>
                </a:cxn>
                <a:cxn ang="0">
                  <a:pos x="3" y="58"/>
                </a:cxn>
                <a:cxn ang="0">
                  <a:pos x="89" y="27"/>
                </a:cxn>
                <a:cxn ang="0">
                  <a:pos x="81" y="155"/>
                </a:cxn>
                <a:cxn ang="0">
                  <a:pos x="98" y="164"/>
                </a:cxn>
                <a:cxn ang="0">
                  <a:pos x="115" y="155"/>
                </a:cxn>
                <a:cxn ang="0">
                  <a:pos x="108" y="27"/>
                </a:cxn>
                <a:cxn ang="0">
                  <a:pos x="193" y="58"/>
                </a:cxn>
                <a:cxn ang="0">
                  <a:pos x="123" y="0"/>
                </a:cxn>
                <a:cxn ang="0">
                  <a:pos x="123" y="0"/>
                </a:cxn>
                <a:cxn ang="0">
                  <a:pos x="123" y="0"/>
                </a:cxn>
              </a:cxnLst>
              <a:rect l="0" t="0" r="r" b="b"/>
              <a:pathLst>
                <a:path w="197" h="164">
                  <a:moveTo>
                    <a:pt x="123" y="0"/>
                  </a:moveTo>
                  <a:cubicBezTo>
                    <a:pt x="124" y="1"/>
                    <a:pt x="124" y="2"/>
                    <a:pt x="124" y="3"/>
                  </a:cubicBezTo>
                  <a:cubicBezTo>
                    <a:pt x="124" y="17"/>
                    <a:pt x="112" y="29"/>
                    <a:pt x="98" y="29"/>
                  </a:cubicBezTo>
                  <a:cubicBezTo>
                    <a:pt x="84" y="29"/>
                    <a:pt x="73" y="17"/>
                    <a:pt x="73" y="3"/>
                  </a:cubicBezTo>
                  <a:cubicBezTo>
                    <a:pt x="73" y="2"/>
                    <a:pt x="73" y="1"/>
                    <a:pt x="73" y="0"/>
                  </a:cubicBezTo>
                  <a:cubicBezTo>
                    <a:pt x="52" y="15"/>
                    <a:pt x="0" y="53"/>
                    <a:pt x="3" y="58"/>
                  </a:cubicBezTo>
                  <a:cubicBezTo>
                    <a:pt x="7" y="64"/>
                    <a:pt x="65" y="38"/>
                    <a:pt x="89" y="27"/>
                  </a:cubicBezTo>
                  <a:cubicBezTo>
                    <a:pt x="81" y="155"/>
                    <a:pt x="81" y="155"/>
                    <a:pt x="81" y="155"/>
                  </a:cubicBezTo>
                  <a:cubicBezTo>
                    <a:pt x="81" y="155"/>
                    <a:pt x="86" y="164"/>
                    <a:pt x="98" y="164"/>
                  </a:cubicBezTo>
                  <a:cubicBezTo>
                    <a:pt x="111" y="164"/>
                    <a:pt x="115" y="155"/>
                    <a:pt x="115" y="155"/>
                  </a:cubicBezTo>
                  <a:cubicBezTo>
                    <a:pt x="108" y="27"/>
                    <a:pt x="108" y="27"/>
                    <a:pt x="108" y="27"/>
                  </a:cubicBezTo>
                  <a:cubicBezTo>
                    <a:pt x="132" y="38"/>
                    <a:pt x="190" y="64"/>
                    <a:pt x="193" y="58"/>
                  </a:cubicBezTo>
                  <a:cubicBezTo>
                    <a:pt x="197" y="53"/>
                    <a:pt x="145" y="15"/>
                    <a:pt x="123" y="0"/>
                  </a:cubicBezTo>
                  <a:close/>
                  <a:moveTo>
                    <a:pt x="123" y="0"/>
                  </a:moveTo>
                  <a:cubicBezTo>
                    <a:pt x="123" y="0"/>
                    <a:pt x="123" y="0"/>
                    <a:pt x="123" y="0"/>
                  </a:cubicBezTo>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grpSp>
      <p:grpSp>
        <p:nvGrpSpPr>
          <p:cNvPr id="34" name="Group 53"/>
          <p:cNvGrpSpPr/>
          <p:nvPr/>
        </p:nvGrpSpPr>
        <p:grpSpPr>
          <a:xfrm>
            <a:off x="3510812" y="2027191"/>
            <a:ext cx="944451" cy="1298622"/>
            <a:chOff x="4336242" y="2337452"/>
            <a:chExt cx="581400" cy="799425"/>
          </a:xfrm>
          <a:solidFill>
            <a:schemeClr val="accent3"/>
          </a:solidFill>
        </p:grpSpPr>
        <p:sp>
          <p:nvSpPr>
            <p:cNvPr id="35" name="Freeform 105"/>
            <p:cNvSpPr>
              <a:spLocks noEditPoints="1"/>
            </p:cNvSpPr>
            <p:nvPr/>
          </p:nvSpPr>
          <p:spPr bwMode="auto">
            <a:xfrm>
              <a:off x="4575262" y="2612002"/>
              <a:ext cx="100130" cy="98515"/>
            </a:xfrm>
            <a:custGeom>
              <a:avLst/>
              <a:gdLst/>
              <a:ahLst/>
              <a:cxnLst>
                <a:cxn ang="0">
                  <a:pos x="34" y="16"/>
                </a:cxn>
                <a:cxn ang="0">
                  <a:pos x="17" y="33"/>
                </a:cxn>
                <a:cxn ang="0">
                  <a:pos x="0" y="16"/>
                </a:cxn>
                <a:cxn ang="0">
                  <a:pos x="17" y="0"/>
                </a:cxn>
                <a:cxn ang="0">
                  <a:pos x="34" y="16"/>
                </a:cxn>
                <a:cxn ang="0">
                  <a:pos x="34" y="16"/>
                </a:cxn>
                <a:cxn ang="0">
                  <a:pos x="34" y="16"/>
                </a:cxn>
              </a:cxnLst>
              <a:rect l="0" t="0" r="r" b="b"/>
              <a:pathLst>
                <a:path w="34" h="33">
                  <a:moveTo>
                    <a:pt x="34" y="16"/>
                  </a:moveTo>
                  <a:cubicBezTo>
                    <a:pt x="34" y="26"/>
                    <a:pt x="27" y="33"/>
                    <a:pt x="17" y="33"/>
                  </a:cubicBezTo>
                  <a:cubicBezTo>
                    <a:pt x="8" y="33"/>
                    <a:pt x="0" y="26"/>
                    <a:pt x="0" y="16"/>
                  </a:cubicBezTo>
                  <a:cubicBezTo>
                    <a:pt x="0" y="7"/>
                    <a:pt x="8" y="0"/>
                    <a:pt x="17" y="0"/>
                  </a:cubicBezTo>
                  <a:cubicBezTo>
                    <a:pt x="27" y="0"/>
                    <a:pt x="34" y="7"/>
                    <a:pt x="34" y="16"/>
                  </a:cubicBezTo>
                  <a:close/>
                  <a:moveTo>
                    <a:pt x="34" y="16"/>
                  </a:moveTo>
                  <a:cubicBezTo>
                    <a:pt x="34" y="16"/>
                    <a:pt x="34" y="16"/>
                    <a:pt x="34" y="16"/>
                  </a:cubicBezTo>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36" name="Freeform 106"/>
            <p:cNvSpPr>
              <a:spLocks noEditPoints="1"/>
            </p:cNvSpPr>
            <p:nvPr/>
          </p:nvSpPr>
          <p:spPr bwMode="auto">
            <a:xfrm>
              <a:off x="4578492" y="2337452"/>
              <a:ext cx="93670" cy="266475"/>
            </a:xfrm>
            <a:custGeom>
              <a:avLst/>
              <a:gdLst/>
              <a:ahLst/>
              <a:cxnLst>
                <a:cxn ang="0">
                  <a:pos x="32" y="90"/>
                </a:cxn>
                <a:cxn ang="0">
                  <a:pos x="16" y="0"/>
                </a:cxn>
                <a:cxn ang="0">
                  <a:pos x="0" y="90"/>
                </a:cxn>
                <a:cxn ang="0">
                  <a:pos x="16" y="84"/>
                </a:cxn>
                <a:cxn ang="0">
                  <a:pos x="32" y="90"/>
                </a:cxn>
                <a:cxn ang="0">
                  <a:pos x="32" y="90"/>
                </a:cxn>
                <a:cxn ang="0">
                  <a:pos x="32" y="90"/>
                </a:cxn>
              </a:cxnLst>
              <a:rect l="0" t="0" r="r" b="b"/>
              <a:pathLst>
                <a:path w="32" h="90">
                  <a:moveTo>
                    <a:pt x="32" y="90"/>
                  </a:moveTo>
                  <a:cubicBezTo>
                    <a:pt x="30" y="63"/>
                    <a:pt x="23" y="0"/>
                    <a:pt x="16" y="0"/>
                  </a:cubicBezTo>
                  <a:cubicBezTo>
                    <a:pt x="10" y="0"/>
                    <a:pt x="3" y="63"/>
                    <a:pt x="0" y="90"/>
                  </a:cubicBezTo>
                  <a:cubicBezTo>
                    <a:pt x="5" y="86"/>
                    <a:pt x="10" y="84"/>
                    <a:pt x="16" y="84"/>
                  </a:cubicBezTo>
                  <a:cubicBezTo>
                    <a:pt x="22" y="84"/>
                    <a:pt x="28" y="86"/>
                    <a:pt x="32" y="90"/>
                  </a:cubicBezTo>
                  <a:close/>
                  <a:moveTo>
                    <a:pt x="32" y="90"/>
                  </a:moveTo>
                  <a:cubicBezTo>
                    <a:pt x="32" y="90"/>
                    <a:pt x="32" y="90"/>
                    <a:pt x="32" y="90"/>
                  </a:cubicBezTo>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37" name="Freeform 107"/>
            <p:cNvSpPr>
              <a:spLocks noEditPoints="1"/>
            </p:cNvSpPr>
            <p:nvPr/>
          </p:nvSpPr>
          <p:spPr bwMode="auto">
            <a:xfrm>
              <a:off x="4336242" y="2650762"/>
              <a:ext cx="581400" cy="486115"/>
            </a:xfrm>
            <a:custGeom>
              <a:avLst/>
              <a:gdLst/>
              <a:ahLst/>
              <a:cxnLst>
                <a:cxn ang="0">
                  <a:pos x="123" y="0"/>
                </a:cxn>
                <a:cxn ang="0">
                  <a:pos x="124" y="3"/>
                </a:cxn>
                <a:cxn ang="0">
                  <a:pos x="98" y="29"/>
                </a:cxn>
                <a:cxn ang="0">
                  <a:pos x="73" y="3"/>
                </a:cxn>
                <a:cxn ang="0">
                  <a:pos x="73" y="0"/>
                </a:cxn>
                <a:cxn ang="0">
                  <a:pos x="3" y="58"/>
                </a:cxn>
                <a:cxn ang="0">
                  <a:pos x="89" y="27"/>
                </a:cxn>
                <a:cxn ang="0">
                  <a:pos x="81" y="155"/>
                </a:cxn>
                <a:cxn ang="0">
                  <a:pos x="98" y="164"/>
                </a:cxn>
                <a:cxn ang="0">
                  <a:pos x="115" y="155"/>
                </a:cxn>
                <a:cxn ang="0">
                  <a:pos x="108" y="27"/>
                </a:cxn>
                <a:cxn ang="0">
                  <a:pos x="193" y="58"/>
                </a:cxn>
                <a:cxn ang="0">
                  <a:pos x="123" y="0"/>
                </a:cxn>
                <a:cxn ang="0">
                  <a:pos x="123" y="0"/>
                </a:cxn>
                <a:cxn ang="0">
                  <a:pos x="123" y="0"/>
                </a:cxn>
              </a:cxnLst>
              <a:rect l="0" t="0" r="r" b="b"/>
              <a:pathLst>
                <a:path w="197" h="164">
                  <a:moveTo>
                    <a:pt x="123" y="0"/>
                  </a:moveTo>
                  <a:cubicBezTo>
                    <a:pt x="124" y="1"/>
                    <a:pt x="124" y="2"/>
                    <a:pt x="124" y="3"/>
                  </a:cubicBezTo>
                  <a:cubicBezTo>
                    <a:pt x="124" y="17"/>
                    <a:pt x="112" y="29"/>
                    <a:pt x="98" y="29"/>
                  </a:cubicBezTo>
                  <a:cubicBezTo>
                    <a:pt x="84" y="29"/>
                    <a:pt x="73" y="17"/>
                    <a:pt x="73" y="3"/>
                  </a:cubicBezTo>
                  <a:cubicBezTo>
                    <a:pt x="73" y="2"/>
                    <a:pt x="73" y="1"/>
                    <a:pt x="73" y="0"/>
                  </a:cubicBezTo>
                  <a:cubicBezTo>
                    <a:pt x="52" y="15"/>
                    <a:pt x="0" y="53"/>
                    <a:pt x="3" y="58"/>
                  </a:cubicBezTo>
                  <a:cubicBezTo>
                    <a:pt x="7" y="64"/>
                    <a:pt x="65" y="38"/>
                    <a:pt x="89" y="27"/>
                  </a:cubicBezTo>
                  <a:cubicBezTo>
                    <a:pt x="81" y="155"/>
                    <a:pt x="81" y="155"/>
                    <a:pt x="81" y="155"/>
                  </a:cubicBezTo>
                  <a:cubicBezTo>
                    <a:pt x="81" y="155"/>
                    <a:pt x="86" y="164"/>
                    <a:pt x="98" y="164"/>
                  </a:cubicBezTo>
                  <a:cubicBezTo>
                    <a:pt x="111" y="164"/>
                    <a:pt x="115" y="155"/>
                    <a:pt x="115" y="155"/>
                  </a:cubicBezTo>
                  <a:cubicBezTo>
                    <a:pt x="108" y="27"/>
                    <a:pt x="108" y="27"/>
                    <a:pt x="108" y="27"/>
                  </a:cubicBezTo>
                  <a:cubicBezTo>
                    <a:pt x="132" y="38"/>
                    <a:pt x="190" y="64"/>
                    <a:pt x="193" y="58"/>
                  </a:cubicBezTo>
                  <a:cubicBezTo>
                    <a:pt x="197" y="53"/>
                    <a:pt x="145" y="15"/>
                    <a:pt x="123" y="0"/>
                  </a:cubicBezTo>
                  <a:close/>
                  <a:moveTo>
                    <a:pt x="123" y="0"/>
                  </a:moveTo>
                  <a:cubicBezTo>
                    <a:pt x="123" y="0"/>
                    <a:pt x="123" y="0"/>
                    <a:pt x="123" y="0"/>
                  </a:cubicBezTo>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grpSp>
      <p:grpSp>
        <p:nvGrpSpPr>
          <p:cNvPr id="46" name="Group 36"/>
          <p:cNvGrpSpPr/>
          <p:nvPr/>
        </p:nvGrpSpPr>
        <p:grpSpPr>
          <a:xfrm>
            <a:off x="4884166" y="2859785"/>
            <a:ext cx="1076639" cy="1480380"/>
            <a:chOff x="8597901" y="2862263"/>
            <a:chExt cx="571500" cy="785813"/>
          </a:xfrm>
          <a:solidFill>
            <a:schemeClr val="accent3">
              <a:lumMod val="50000"/>
            </a:schemeClr>
          </a:solidFill>
        </p:grpSpPr>
        <p:sp>
          <p:nvSpPr>
            <p:cNvPr id="47" name="Freeform 105"/>
            <p:cNvSpPr>
              <a:spLocks noEditPoints="1"/>
            </p:cNvSpPr>
            <p:nvPr/>
          </p:nvSpPr>
          <p:spPr bwMode="auto">
            <a:xfrm>
              <a:off x="8832851" y="3132138"/>
              <a:ext cx="98425" cy="96838"/>
            </a:xfrm>
            <a:custGeom>
              <a:avLst/>
              <a:gdLst/>
              <a:ahLst/>
              <a:cxnLst>
                <a:cxn ang="0">
                  <a:pos x="34" y="16"/>
                </a:cxn>
                <a:cxn ang="0">
                  <a:pos x="17" y="33"/>
                </a:cxn>
                <a:cxn ang="0">
                  <a:pos x="0" y="16"/>
                </a:cxn>
                <a:cxn ang="0">
                  <a:pos x="17" y="0"/>
                </a:cxn>
                <a:cxn ang="0">
                  <a:pos x="34" y="16"/>
                </a:cxn>
                <a:cxn ang="0">
                  <a:pos x="34" y="16"/>
                </a:cxn>
                <a:cxn ang="0">
                  <a:pos x="34" y="16"/>
                </a:cxn>
              </a:cxnLst>
              <a:rect l="0" t="0" r="r" b="b"/>
              <a:pathLst>
                <a:path w="34" h="33">
                  <a:moveTo>
                    <a:pt x="34" y="16"/>
                  </a:moveTo>
                  <a:cubicBezTo>
                    <a:pt x="34" y="26"/>
                    <a:pt x="27" y="33"/>
                    <a:pt x="17" y="33"/>
                  </a:cubicBezTo>
                  <a:cubicBezTo>
                    <a:pt x="8" y="33"/>
                    <a:pt x="0" y="26"/>
                    <a:pt x="0" y="16"/>
                  </a:cubicBezTo>
                  <a:cubicBezTo>
                    <a:pt x="0" y="7"/>
                    <a:pt x="8" y="0"/>
                    <a:pt x="17" y="0"/>
                  </a:cubicBezTo>
                  <a:cubicBezTo>
                    <a:pt x="27" y="0"/>
                    <a:pt x="34" y="7"/>
                    <a:pt x="34" y="16"/>
                  </a:cubicBezTo>
                  <a:close/>
                  <a:moveTo>
                    <a:pt x="34" y="16"/>
                  </a:moveTo>
                  <a:cubicBezTo>
                    <a:pt x="34" y="16"/>
                    <a:pt x="34" y="16"/>
                    <a:pt x="34" y="16"/>
                  </a:cubicBezTo>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48" name="Freeform 106"/>
            <p:cNvSpPr>
              <a:spLocks noEditPoints="1"/>
            </p:cNvSpPr>
            <p:nvPr/>
          </p:nvSpPr>
          <p:spPr bwMode="auto">
            <a:xfrm>
              <a:off x="8836026" y="2862263"/>
              <a:ext cx="92075" cy="261938"/>
            </a:xfrm>
            <a:custGeom>
              <a:avLst/>
              <a:gdLst/>
              <a:ahLst/>
              <a:cxnLst>
                <a:cxn ang="0">
                  <a:pos x="32" y="90"/>
                </a:cxn>
                <a:cxn ang="0">
                  <a:pos x="16" y="0"/>
                </a:cxn>
                <a:cxn ang="0">
                  <a:pos x="0" y="90"/>
                </a:cxn>
                <a:cxn ang="0">
                  <a:pos x="16" y="84"/>
                </a:cxn>
                <a:cxn ang="0">
                  <a:pos x="32" y="90"/>
                </a:cxn>
                <a:cxn ang="0">
                  <a:pos x="32" y="90"/>
                </a:cxn>
                <a:cxn ang="0">
                  <a:pos x="32" y="90"/>
                </a:cxn>
              </a:cxnLst>
              <a:rect l="0" t="0" r="r" b="b"/>
              <a:pathLst>
                <a:path w="32" h="90">
                  <a:moveTo>
                    <a:pt x="32" y="90"/>
                  </a:moveTo>
                  <a:cubicBezTo>
                    <a:pt x="30" y="63"/>
                    <a:pt x="23" y="0"/>
                    <a:pt x="16" y="0"/>
                  </a:cubicBezTo>
                  <a:cubicBezTo>
                    <a:pt x="10" y="0"/>
                    <a:pt x="3" y="63"/>
                    <a:pt x="0" y="90"/>
                  </a:cubicBezTo>
                  <a:cubicBezTo>
                    <a:pt x="5" y="86"/>
                    <a:pt x="10" y="84"/>
                    <a:pt x="16" y="84"/>
                  </a:cubicBezTo>
                  <a:cubicBezTo>
                    <a:pt x="22" y="84"/>
                    <a:pt x="28" y="86"/>
                    <a:pt x="32" y="90"/>
                  </a:cubicBezTo>
                  <a:close/>
                  <a:moveTo>
                    <a:pt x="32" y="90"/>
                  </a:moveTo>
                  <a:cubicBezTo>
                    <a:pt x="32" y="90"/>
                    <a:pt x="32" y="90"/>
                    <a:pt x="32" y="90"/>
                  </a:cubicBezTo>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50" name="Freeform 107"/>
            <p:cNvSpPr>
              <a:spLocks noEditPoints="1"/>
            </p:cNvSpPr>
            <p:nvPr/>
          </p:nvSpPr>
          <p:spPr bwMode="auto">
            <a:xfrm>
              <a:off x="8597901" y="3170238"/>
              <a:ext cx="571500" cy="477838"/>
            </a:xfrm>
            <a:custGeom>
              <a:avLst/>
              <a:gdLst/>
              <a:ahLst/>
              <a:cxnLst>
                <a:cxn ang="0">
                  <a:pos x="123" y="0"/>
                </a:cxn>
                <a:cxn ang="0">
                  <a:pos x="124" y="3"/>
                </a:cxn>
                <a:cxn ang="0">
                  <a:pos x="98" y="29"/>
                </a:cxn>
                <a:cxn ang="0">
                  <a:pos x="73" y="3"/>
                </a:cxn>
                <a:cxn ang="0">
                  <a:pos x="73" y="0"/>
                </a:cxn>
                <a:cxn ang="0">
                  <a:pos x="3" y="58"/>
                </a:cxn>
                <a:cxn ang="0">
                  <a:pos x="89" y="27"/>
                </a:cxn>
                <a:cxn ang="0">
                  <a:pos x="81" y="155"/>
                </a:cxn>
                <a:cxn ang="0">
                  <a:pos x="98" y="164"/>
                </a:cxn>
                <a:cxn ang="0">
                  <a:pos x="115" y="155"/>
                </a:cxn>
                <a:cxn ang="0">
                  <a:pos x="108" y="27"/>
                </a:cxn>
                <a:cxn ang="0">
                  <a:pos x="193" y="58"/>
                </a:cxn>
                <a:cxn ang="0">
                  <a:pos x="123" y="0"/>
                </a:cxn>
                <a:cxn ang="0">
                  <a:pos x="123" y="0"/>
                </a:cxn>
                <a:cxn ang="0">
                  <a:pos x="123" y="0"/>
                </a:cxn>
              </a:cxnLst>
              <a:rect l="0" t="0" r="r" b="b"/>
              <a:pathLst>
                <a:path w="197" h="164">
                  <a:moveTo>
                    <a:pt x="123" y="0"/>
                  </a:moveTo>
                  <a:cubicBezTo>
                    <a:pt x="124" y="1"/>
                    <a:pt x="124" y="2"/>
                    <a:pt x="124" y="3"/>
                  </a:cubicBezTo>
                  <a:cubicBezTo>
                    <a:pt x="124" y="17"/>
                    <a:pt x="112" y="29"/>
                    <a:pt x="98" y="29"/>
                  </a:cubicBezTo>
                  <a:cubicBezTo>
                    <a:pt x="84" y="29"/>
                    <a:pt x="73" y="17"/>
                    <a:pt x="73" y="3"/>
                  </a:cubicBezTo>
                  <a:cubicBezTo>
                    <a:pt x="73" y="2"/>
                    <a:pt x="73" y="1"/>
                    <a:pt x="73" y="0"/>
                  </a:cubicBezTo>
                  <a:cubicBezTo>
                    <a:pt x="52" y="15"/>
                    <a:pt x="0" y="53"/>
                    <a:pt x="3" y="58"/>
                  </a:cubicBezTo>
                  <a:cubicBezTo>
                    <a:pt x="7" y="64"/>
                    <a:pt x="65" y="38"/>
                    <a:pt x="89" y="27"/>
                  </a:cubicBezTo>
                  <a:cubicBezTo>
                    <a:pt x="81" y="155"/>
                    <a:pt x="81" y="155"/>
                    <a:pt x="81" y="155"/>
                  </a:cubicBezTo>
                  <a:cubicBezTo>
                    <a:pt x="81" y="155"/>
                    <a:pt x="86" y="164"/>
                    <a:pt x="98" y="164"/>
                  </a:cubicBezTo>
                  <a:cubicBezTo>
                    <a:pt x="111" y="164"/>
                    <a:pt x="115" y="155"/>
                    <a:pt x="115" y="155"/>
                  </a:cubicBezTo>
                  <a:cubicBezTo>
                    <a:pt x="108" y="27"/>
                    <a:pt x="108" y="27"/>
                    <a:pt x="108" y="27"/>
                  </a:cubicBezTo>
                  <a:cubicBezTo>
                    <a:pt x="132" y="38"/>
                    <a:pt x="190" y="64"/>
                    <a:pt x="193" y="58"/>
                  </a:cubicBezTo>
                  <a:cubicBezTo>
                    <a:pt x="197" y="53"/>
                    <a:pt x="145" y="15"/>
                    <a:pt x="123" y="0"/>
                  </a:cubicBezTo>
                  <a:close/>
                  <a:moveTo>
                    <a:pt x="123" y="0"/>
                  </a:moveTo>
                  <a:cubicBezTo>
                    <a:pt x="123" y="0"/>
                    <a:pt x="123" y="0"/>
                    <a:pt x="123" y="0"/>
                  </a:cubicBezTo>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grpSp>
      <p:grpSp>
        <p:nvGrpSpPr>
          <p:cNvPr id="52" name="Group 51"/>
          <p:cNvGrpSpPr/>
          <p:nvPr/>
        </p:nvGrpSpPr>
        <p:grpSpPr>
          <a:xfrm>
            <a:off x="5652171" y="1072417"/>
            <a:ext cx="932464" cy="933245"/>
            <a:chOff x="6001423" y="1305259"/>
            <a:chExt cx="932464" cy="933245"/>
          </a:xfrm>
        </p:grpSpPr>
        <p:grpSp>
          <p:nvGrpSpPr>
            <p:cNvPr id="53" name="Group 130"/>
            <p:cNvGrpSpPr/>
            <p:nvPr/>
          </p:nvGrpSpPr>
          <p:grpSpPr>
            <a:xfrm>
              <a:off x="6001423" y="1305259"/>
              <a:ext cx="932464" cy="933245"/>
              <a:chOff x="3287425" y="3613920"/>
              <a:chExt cx="648499" cy="649042"/>
            </a:xfrm>
          </p:grpSpPr>
          <p:sp>
            <p:nvSpPr>
              <p:cNvPr id="59" name="Oval 58"/>
              <p:cNvSpPr>
                <a:spLocks noChangeAspect="1"/>
              </p:cNvSpPr>
              <p:nvPr/>
            </p:nvSpPr>
            <p:spPr>
              <a:xfrm>
                <a:off x="3287425" y="3613920"/>
                <a:ext cx="648499" cy="649042"/>
              </a:xfrm>
              <a:prstGeom prst="ellipse">
                <a:avLst/>
              </a:prstGeom>
              <a:solidFill>
                <a:schemeClr val="accent3">
                  <a:lumMod val="40000"/>
                  <a:lumOff val="60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 b="1" dirty="0">
                  <a:solidFill>
                    <a:schemeClr val="bg1"/>
                  </a:solidFill>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61" name="Oval 60"/>
              <p:cNvSpPr>
                <a:spLocks noChangeAspect="1"/>
              </p:cNvSpPr>
              <p:nvPr/>
            </p:nvSpPr>
            <p:spPr>
              <a:xfrm>
                <a:off x="3362252" y="3688810"/>
                <a:ext cx="498845" cy="499263"/>
              </a:xfrm>
              <a:prstGeom prst="ellipse">
                <a:avLst/>
              </a:prstGeom>
              <a:solidFill>
                <a:schemeClr val="accent3"/>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b="1" dirty="0">
                  <a:solidFill>
                    <a:schemeClr val="bg1"/>
                  </a:solidFill>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grpSp>
        <p:sp>
          <p:nvSpPr>
            <p:cNvPr id="54" name="Rectangle 53"/>
            <p:cNvSpPr/>
            <p:nvPr/>
          </p:nvSpPr>
          <p:spPr>
            <a:xfrm>
              <a:off x="6099086" y="1602604"/>
              <a:ext cx="734496" cy="338554"/>
            </a:xfrm>
            <a:prstGeom prst="rect">
              <a:avLst/>
            </a:prstGeom>
          </p:spPr>
          <p:txBody>
            <a:bodyPr wrap="none">
              <a:spAutoFit/>
            </a:bodyPr>
            <a:lstStyle/>
            <a:p>
              <a:pPr algn="ctr"/>
              <a:r>
                <a:rPr lang="en-US" sz="1600" b="1" dirty="0">
                  <a:solidFill>
                    <a:schemeClr val="bg1"/>
                  </a:solidFill>
                  <a:latin typeface="思源黑体 CN Regular" panose="020B0500000000000000" pitchFamily="34" charset="-122"/>
                  <a:ea typeface="思源黑体 CN Regular" panose="020B0500000000000000" pitchFamily="34" charset="-122"/>
                  <a:sym typeface="思源黑体 CN Regular" panose="020B0500000000000000" pitchFamily="34" charset="-122"/>
                </a:rPr>
                <a:t>100%</a:t>
              </a:r>
            </a:p>
          </p:txBody>
        </p:sp>
      </p:grpSp>
      <p:grpSp>
        <p:nvGrpSpPr>
          <p:cNvPr id="62" name="Group 56"/>
          <p:cNvGrpSpPr/>
          <p:nvPr/>
        </p:nvGrpSpPr>
        <p:grpSpPr>
          <a:xfrm>
            <a:off x="6662498" y="1215235"/>
            <a:ext cx="1975090" cy="647609"/>
            <a:chOff x="4596" y="1425360"/>
            <a:chExt cx="1975090" cy="647609"/>
          </a:xfrm>
        </p:grpSpPr>
        <p:sp>
          <p:nvSpPr>
            <p:cNvPr id="63" name="TextBox 62"/>
            <p:cNvSpPr txBox="1"/>
            <p:nvPr/>
          </p:nvSpPr>
          <p:spPr>
            <a:xfrm>
              <a:off x="4596" y="1611304"/>
              <a:ext cx="1975090" cy="461665"/>
            </a:xfrm>
            <a:prstGeom prst="rect">
              <a:avLst/>
            </a:prstGeom>
            <a:noFill/>
          </p:spPr>
          <p:txBody>
            <a:bodyPr wrap="square" lIns="0" tIns="0" rIns="0" bIns="0" rtlCol="0">
              <a:spAutoFit/>
            </a:bodyPr>
            <a:lstStyle/>
            <a:p>
              <a:pPr lvl="0" defTabSz="914400">
                <a:spcBef>
                  <a:spcPct val="20000"/>
                </a:spcBef>
                <a:defRPr/>
              </a:pPr>
              <a:r>
                <a:rPr lang="en-US" sz="1000" dirty="0">
                  <a:solidFill>
                    <a:schemeClr val="tx1">
                      <a:lumMod val="50000"/>
                      <a:lumOff val="50000"/>
                    </a:schemeClr>
                  </a:solidFill>
                  <a:latin typeface="思源黑体 CN Regular" panose="020B0500000000000000" pitchFamily="34" charset="-122"/>
                  <a:ea typeface="思源黑体 CN Regular" panose="020B0500000000000000" pitchFamily="34" charset="-122"/>
                  <a:sym typeface="思源黑体 CN Regular" panose="020B0500000000000000" pitchFamily="34" charset="-122"/>
                </a:rPr>
                <a:t>There are many variations of the passage of lorem ipsum available  majority have suffered alteration </a:t>
              </a:r>
              <a:endParaRPr lang="en-US" sz="1000" dirty="0">
                <a:solidFill>
                  <a:schemeClr val="tx1">
                    <a:lumMod val="65000"/>
                    <a:lumOff val="35000"/>
                  </a:schemeClr>
                </a:solidFill>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64" name="Rectangle 63"/>
            <p:cNvSpPr/>
            <p:nvPr/>
          </p:nvSpPr>
          <p:spPr>
            <a:xfrm>
              <a:off x="4596" y="1425360"/>
              <a:ext cx="1008289" cy="184666"/>
            </a:xfrm>
            <a:prstGeom prst="rect">
              <a:avLst/>
            </a:prstGeom>
          </p:spPr>
          <p:txBody>
            <a:bodyPr wrap="none" lIns="0" tIns="0" rIns="0" bIns="0">
              <a:spAutoFit/>
            </a:bodyPr>
            <a:lstStyle/>
            <a:p>
              <a:r>
                <a:rPr lang="en-US" sz="1200" b="1" dirty="0">
                  <a:solidFill>
                    <a:schemeClr val="accent3"/>
                  </a:solidFill>
                  <a:latin typeface="思源黑体 CN Regular" panose="020B0500000000000000" pitchFamily="34" charset="-122"/>
                  <a:ea typeface="思源黑体 CN Regular" panose="020B0500000000000000" pitchFamily="34" charset="-122"/>
                  <a:sym typeface="思源黑体 CN Regular" panose="020B0500000000000000" pitchFamily="34" charset="-122"/>
                </a:rPr>
                <a:t>Green Energy</a:t>
              </a:r>
            </a:p>
          </p:txBody>
        </p:sp>
      </p:grpSp>
      <p:grpSp>
        <p:nvGrpSpPr>
          <p:cNvPr id="67" name="Group 66"/>
          <p:cNvGrpSpPr/>
          <p:nvPr/>
        </p:nvGrpSpPr>
        <p:grpSpPr>
          <a:xfrm>
            <a:off x="1664493" y="1178337"/>
            <a:ext cx="459582" cy="721404"/>
            <a:chOff x="7618413" y="3513138"/>
            <a:chExt cx="261938" cy="411163"/>
          </a:xfrm>
        </p:grpSpPr>
        <p:sp>
          <p:nvSpPr>
            <p:cNvPr id="68" name="Freeform 96"/>
            <p:cNvSpPr>
              <a:spLocks noEditPoints="1"/>
            </p:cNvSpPr>
            <p:nvPr/>
          </p:nvSpPr>
          <p:spPr bwMode="auto">
            <a:xfrm>
              <a:off x="7618413" y="3513138"/>
              <a:ext cx="261938" cy="411163"/>
            </a:xfrm>
            <a:custGeom>
              <a:avLst/>
              <a:gdLst/>
              <a:ahLst/>
              <a:cxnLst>
                <a:cxn ang="0">
                  <a:pos x="80" y="13"/>
                </a:cxn>
                <a:cxn ang="0">
                  <a:pos x="67" y="13"/>
                </a:cxn>
                <a:cxn ang="0">
                  <a:pos x="67" y="6"/>
                </a:cxn>
                <a:cxn ang="0">
                  <a:pos x="61" y="0"/>
                </a:cxn>
                <a:cxn ang="0">
                  <a:pos x="29" y="0"/>
                </a:cxn>
                <a:cxn ang="0">
                  <a:pos x="22" y="6"/>
                </a:cxn>
                <a:cxn ang="0">
                  <a:pos x="22" y="13"/>
                </a:cxn>
                <a:cxn ang="0">
                  <a:pos x="10" y="13"/>
                </a:cxn>
                <a:cxn ang="0">
                  <a:pos x="0" y="22"/>
                </a:cxn>
                <a:cxn ang="0">
                  <a:pos x="0" y="131"/>
                </a:cxn>
                <a:cxn ang="0">
                  <a:pos x="10" y="141"/>
                </a:cxn>
                <a:cxn ang="0">
                  <a:pos x="80" y="141"/>
                </a:cxn>
                <a:cxn ang="0">
                  <a:pos x="90" y="131"/>
                </a:cxn>
                <a:cxn ang="0">
                  <a:pos x="90" y="22"/>
                </a:cxn>
                <a:cxn ang="0">
                  <a:pos x="80" y="13"/>
                </a:cxn>
                <a:cxn ang="0">
                  <a:pos x="83" y="131"/>
                </a:cxn>
                <a:cxn ang="0">
                  <a:pos x="80" y="134"/>
                </a:cxn>
                <a:cxn ang="0">
                  <a:pos x="10" y="134"/>
                </a:cxn>
                <a:cxn ang="0">
                  <a:pos x="6" y="131"/>
                </a:cxn>
                <a:cxn ang="0">
                  <a:pos x="6" y="22"/>
                </a:cxn>
                <a:cxn ang="0">
                  <a:pos x="10" y="19"/>
                </a:cxn>
                <a:cxn ang="0">
                  <a:pos x="80" y="19"/>
                </a:cxn>
                <a:cxn ang="0">
                  <a:pos x="83" y="22"/>
                </a:cxn>
                <a:cxn ang="0">
                  <a:pos x="83" y="131"/>
                </a:cxn>
                <a:cxn ang="0">
                  <a:pos x="83" y="131"/>
                </a:cxn>
                <a:cxn ang="0">
                  <a:pos x="83" y="131"/>
                </a:cxn>
              </a:cxnLst>
              <a:rect l="0" t="0" r="r" b="b"/>
              <a:pathLst>
                <a:path w="90" h="141">
                  <a:moveTo>
                    <a:pt x="80" y="13"/>
                  </a:moveTo>
                  <a:cubicBezTo>
                    <a:pt x="67" y="13"/>
                    <a:pt x="67" y="13"/>
                    <a:pt x="67" y="13"/>
                  </a:cubicBezTo>
                  <a:cubicBezTo>
                    <a:pt x="67" y="6"/>
                    <a:pt x="67" y="6"/>
                    <a:pt x="67" y="6"/>
                  </a:cubicBezTo>
                  <a:cubicBezTo>
                    <a:pt x="67" y="3"/>
                    <a:pt x="64" y="0"/>
                    <a:pt x="61" y="0"/>
                  </a:cubicBezTo>
                  <a:cubicBezTo>
                    <a:pt x="29" y="0"/>
                    <a:pt x="29" y="0"/>
                    <a:pt x="29" y="0"/>
                  </a:cubicBezTo>
                  <a:cubicBezTo>
                    <a:pt x="25" y="0"/>
                    <a:pt x="22" y="3"/>
                    <a:pt x="22" y="6"/>
                  </a:cubicBezTo>
                  <a:cubicBezTo>
                    <a:pt x="22" y="13"/>
                    <a:pt x="22" y="13"/>
                    <a:pt x="22" y="13"/>
                  </a:cubicBezTo>
                  <a:cubicBezTo>
                    <a:pt x="10" y="13"/>
                    <a:pt x="10" y="13"/>
                    <a:pt x="10" y="13"/>
                  </a:cubicBezTo>
                  <a:cubicBezTo>
                    <a:pt x="4" y="13"/>
                    <a:pt x="0" y="17"/>
                    <a:pt x="0" y="22"/>
                  </a:cubicBezTo>
                  <a:cubicBezTo>
                    <a:pt x="0" y="131"/>
                    <a:pt x="0" y="131"/>
                    <a:pt x="0" y="131"/>
                  </a:cubicBezTo>
                  <a:cubicBezTo>
                    <a:pt x="0" y="136"/>
                    <a:pt x="4" y="141"/>
                    <a:pt x="10" y="141"/>
                  </a:cubicBezTo>
                  <a:cubicBezTo>
                    <a:pt x="80" y="141"/>
                    <a:pt x="80" y="141"/>
                    <a:pt x="80" y="141"/>
                  </a:cubicBezTo>
                  <a:cubicBezTo>
                    <a:pt x="85" y="141"/>
                    <a:pt x="90" y="136"/>
                    <a:pt x="90" y="131"/>
                  </a:cubicBezTo>
                  <a:cubicBezTo>
                    <a:pt x="90" y="22"/>
                    <a:pt x="90" y="22"/>
                    <a:pt x="90" y="22"/>
                  </a:cubicBezTo>
                  <a:cubicBezTo>
                    <a:pt x="90" y="17"/>
                    <a:pt x="85" y="13"/>
                    <a:pt x="80" y="13"/>
                  </a:cubicBezTo>
                  <a:close/>
                  <a:moveTo>
                    <a:pt x="83" y="131"/>
                  </a:moveTo>
                  <a:cubicBezTo>
                    <a:pt x="83" y="133"/>
                    <a:pt x="82" y="134"/>
                    <a:pt x="80" y="134"/>
                  </a:cubicBezTo>
                  <a:cubicBezTo>
                    <a:pt x="10" y="134"/>
                    <a:pt x="10" y="134"/>
                    <a:pt x="10" y="134"/>
                  </a:cubicBezTo>
                  <a:cubicBezTo>
                    <a:pt x="8" y="134"/>
                    <a:pt x="6" y="133"/>
                    <a:pt x="6" y="131"/>
                  </a:cubicBezTo>
                  <a:cubicBezTo>
                    <a:pt x="6" y="22"/>
                    <a:pt x="6" y="22"/>
                    <a:pt x="6" y="22"/>
                  </a:cubicBezTo>
                  <a:cubicBezTo>
                    <a:pt x="6" y="20"/>
                    <a:pt x="8" y="19"/>
                    <a:pt x="10" y="19"/>
                  </a:cubicBezTo>
                  <a:cubicBezTo>
                    <a:pt x="80" y="19"/>
                    <a:pt x="80" y="19"/>
                    <a:pt x="80" y="19"/>
                  </a:cubicBezTo>
                  <a:cubicBezTo>
                    <a:pt x="82" y="19"/>
                    <a:pt x="83" y="20"/>
                    <a:pt x="83" y="22"/>
                  </a:cubicBezTo>
                  <a:lnTo>
                    <a:pt x="83" y="131"/>
                  </a:lnTo>
                  <a:close/>
                  <a:moveTo>
                    <a:pt x="83" y="131"/>
                  </a:moveTo>
                  <a:cubicBezTo>
                    <a:pt x="83" y="131"/>
                    <a:pt x="83" y="131"/>
                    <a:pt x="83" y="131"/>
                  </a:cubicBezTo>
                </a:path>
              </a:pathLst>
            </a:custGeom>
            <a:solidFill>
              <a:schemeClr val="accent3"/>
            </a:solid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69" name="Rectangle 97"/>
            <p:cNvSpPr>
              <a:spLocks noChangeArrowheads="1"/>
            </p:cNvSpPr>
            <p:nvPr/>
          </p:nvSpPr>
          <p:spPr bwMode="auto">
            <a:xfrm>
              <a:off x="7656513" y="3586163"/>
              <a:ext cx="185738" cy="93663"/>
            </a:xfrm>
            <a:prstGeom prst="rect">
              <a:avLst/>
            </a:prstGeom>
            <a:solidFill>
              <a:schemeClr val="accent3">
                <a:lumMod val="40000"/>
                <a:lumOff val="60000"/>
              </a:schemeClr>
            </a:solidFill>
            <a:ln w="9525">
              <a:noFill/>
              <a:miter lim="800000"/>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70" name="Rectangle 98"/>
            <p:cNvSpPr>
              <a:spLocks noChangeArrowheads="1"/>
            </p:cNvSpPr>
            <p:nvPr/>
          </p:nvSpPr>
          <p:spPr bwMode="auto">
            <a:xfrm>
              <a:off x="7656513" y="3690938"/>
              <a:ext cx="185738" cy="93663"/>
            </a:xfrm>
            <a:prstGeom prst="rect">
              <a:avLst/>
            </a:prstGeom>
            <a:solidFill>
              <a:schemeClr val="accent3"/>
            </a:solidFill>
            <a:ln w="9525">
              <a:noFill/>
              <a:miter lim="800000"/>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71" name="Rectangle 99"/>
            <p:cNvSpPr>
              <a:spLocks noChangeArrowheads="1"/>
            </p:cNvSpPr>
            <p:nvPr/>
          </p:nvSpPr>
          <p:spPr bwMode="auto">
            <a:xfrm>
              <a:off x="7656513" y="3792538"/>
              <a:ext cx="185738" cy="93663"/>
            </a:xfrm>
            <a:prstGeom prst="rect">
              <a:avLst/>
            </a:prstGeom>
            <a:solidFill>
              <a:schemeClr val="accent3"/>
            </a:solidFill>
            <a:ln w="9525">
              <a:noFill/>
              <a:miter lim="800000"/>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grpSp>
      <p:sp>
        <p:nvSpPr>
          <p:cNvPr id="72" name="Rectangle 71"/>
          <p:cNvSpPr/>
          <p:nvPr/>
        </p:nvSpPr>
        <p:spPr>
          <a:xfrm>
            <a:off x="458271" y="1185096"/>
            <a:ext cx="1266693" cy="707886"/>
          </a:xfrm>
          <a:prstGeom prst="rect">
            <a:avLst/>
          </a:prstGeom>
        </p:spPr>
        <p:txBody>
          <a:bodyPr wrap="none">
            <a:spAutoFit/>
          </a:bodyPr>
          <a:lstStyle/>
          <a:p>
            <a:pPr algn="ctr"/>
            <a:r>
              <a:rPr lang="en-US" sz="4000" b="1" dirty="0">
                <a:solidFill>
                  <a:schemeClr val="accent3"/>
                </a:solidFill>
                <a:latin typeface="思源黑体 CN Regular" panose="020B0500000000000000" pitchFamily="34" charset="-122"/>
                <a:ea typeface="思源黑体 CN Regular" panose="020B0500000000000000" pitchFamily="34" charset="-122"/>
                <a:sym typeface="思源黑体 CN Regular" panose="020B0500000000000000" pitchFamily="34" charset="-122"/>
              </a:rPr>
              <a:t>70%</a:t>
            </a:r>
          </a:p>
        </p:txBody>
      </p:sp>
      <p:grpSp>
        <p:nvGrpSpPr>
          <p:cNvPr id="74" name="Group 56"/>
          <p:cNvGrpSpPr/>
          <p:nvPr/>
        </p:nvGrpSpPr>
        <p:grpSpPr>
          <a:xfrm>
            <a:off x="2266710" y="1215235"/>
            <a:ext cx="1975090" cy="647609"/>
            <a:chOff x="4596" y="1425360"/>
            <a:chExt cx="1975090" cy="647609"/>
          </a:xfrm>
        </p:grpSpPr>
        <p:sp>
          <p:nvSpPr>
            <p:cNvPr id="75" name="TextBox 74"/>
            <p:cNvSpPr txBox="1"/>
            <p:nvPr/>
          </p:nvSpPr>
          <p:spPr>
            <a:xfrm>
              <a:off x="4596" y="1611304"/>
              <a:ext cx="1975090" cy="461665"/>
            </a:xfrm>
            <a:prstGeom prst="rect">
              <a:avLst/>
            </a:prstGeom>
            <a:noFill/>
          </p:spPr>
          <p:txBody>
            <a:bodyPr wrap="square" lIns="0" tIns="0" rIns="0" bIns="0" rtlCol="0">
              <a:spAutoFit/>
            </a:bodyPr>
            <a:lstStyle/>
            <a:p>
              <a:pPr lvl="0" defTabSz="914400">
                <a:spcBef>
                  <a:spcPct val="20000"/>
                </a:spcBef>
                <a:defRPr/>
              </a:pPr>
              <a:r>
                <a:rPr lang="en-US" sz="1000" dirty="0">
                  <a:solidFill>
                    <a:schemeClr val="tx1">
                      <a:lumMod val="50000"/>
                      <a:lumOff val="50000"/>
                    </a:schemeClr>
                  </a:solidFill>
                  <a:latin typeface="思源黑体 CN Regular" panose="020B0500000000000000" pitchFamily="34" charset="-122"/>
                  <a:ea typeface="思源黑体 CN Regular" panose="020B0500000000000000" pitchFamily="34" charset="-122"/>
                  <a:sym typeface="思源黑体 CN Regular" panose="020B0500000000000000" pitchFamily="34" charset="-122"/>
                </a:rPr>
                <a:t>There are many variations of the passage of lorem ipsum available  majority have suffered alteration </a:t>
              </a:r>
              <a:endParaRPr lang="en-US" sz="1000" dirty="0">
                <a:solidFill>
                  <a:schemeClr val="tx1">
                    <a:lumMod val="65000"/>
                    <a:lumOff val="35000"/>
                  </a:schemeClr>
                </a:solidFill>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76" name="Rectangle 75"/>
            <p:cNvSpPr/>
            <p:nvPr/>
          </p:nvSpPr>
          <p:spPr>
            <a:xfrm>
              <a:off x="4596" y="1425360"/>
              <a:ext cx="1008289" cy="184666"/>
            </a:xfrm>
            <a:prstGeom prst="rect">
              <a:avLst/>
            </a:prstGeom>
          </p:spPr>
          <p:txBody>
            <a:bodyPr wrap="none" lIns="0" tIns="0" rIns="0" bIns="0">
              <a:spAutoFit/>
            </a:bodyPr>
            <a:lstStyle/>
            <a:p>
              <a:r>
                <a:rPr lang="en-US" sz="1200" b="1" dirty="0">
                  <a:solidFill>
                    <a:schemeClr val="accent3"/>
                  </a:solidFill>
                  <a:latin typeface="思源黑体 CN Regular" panose="020B0500000000000000" pitchFamily="34" charset="-122"/>
                  <a:ea typeface="思源黑体 CN Regular" panose="020B0500000000000000" pitchFamily="34" charset="-122"/>
                  <a:sym typeface="思源黑体 CN Regular" panose="020B0500000000000000" pitchFamily="34" charset="-122"/>
                </a:rPr>
                <a:t>Green Energy</a:t>
              </a:r>
            </a:p>
          </p:txBody>
        </p:sp>
      </p:grpSp>
      <p:grpSp>
        <p:nvGrpSpPr>
          <p:cNvPr id="85" name="Group 120"/>
          <p:cNvGrpSpPr/>
          <p:nvPr/>
        </p:nvGrpSpPr>
        <p:grpSpPr>
          <a:xfrm>
            <a:off x="4200998" y="1753260"/>
            <a:ext cx="1025125" cy="589620"/>
            <a:chOff x="969865" y="2893349"/>
            <a:chExt cx="1061670" cy="610641"/>
          </a:xfrm>
        </p:grpSpPr>
        <p:cxnSp>
          <p:nvCxnSpPr>
            <p:cNvPr id="86" name="Straight Connector 85"/>
            <p:cNvCxnSpPr/>
            <p:nvPr/>
          </p:nvCxnSpPr>
          <p:spPr>
            <a:xfrm flipH="1">
              <a:off x="969865" y="3118685"/>
              <a:ext cx="263330" cy="385305"/>
            </a:xfrm>
            <a:prstGeom prst="line">
              <a:avLst/>
            </a:prstGeom>
            <a:ln w="12700">
              <a:solidFill>
                <a:schemeClr val="bg1">
                  <a:lumMod val="75000"/>
                </a:schemeClr>
              </a:solidFill>
              <a:prstDash val="sysDot"/>
              <a:headEnd type="none"/>
              <a:tailEnd type="oval"/>
            </a:ln>
          </p:spPr>
          <p:style>
            <a:lnRef idx="1">
              <a:schemeClr val="accent1"/>
            </a:lnRef>
            <a:fillRef idx="0">
              <a:schemeClr val="accent1"/>
            </a:fillRef>
            <a:effectRef idx="0">
              <a:schemeClr val="accent1"/>
            </a:effectRef>
            <a:fontRef idx="minor">
              <a:schemeClr val="tx1"/>
            </a:fontRef>
          </p:style>
        </p:cxnSp>
        <p:cxnSp>
          <p:nvCxnSpPr>
            <p:cNvPr id="87" name="Straight Connector 86"/>
            <p:cNvCxnSpPr/>
            <p:nvPr/>
          </p:nvCxnSpPr>
          <p:spPr>
            <a:xfrm flipH="1">
              <a:off x="1233196" y="3118685"/>
              <a:ext cx="750509" cy="0"/>
            </a:xfrm>
            <a:prstGeom prst="line">
              <a:avLst/>
            </a:prstGeom>
            <a:ln w="1270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sp>
          <p:nvSpPr>
            <p:cNvPr id="88" name="Text Placeholder 3"/>
            <p:cNvSpPr txBox="1"/>
            <p:nvPr/>
          </p:nvSpPr>
          <p:spPr>
            <a:xfrm>
              <a:off x="1279487" y="3157317"/>
              <a:ext cx="752048" cy="175312"/>
            </a:xfrm>
            <a:prstGeom prst="rect">
              <a:avLst/>
            </a:prstGeom>
          </p:spPr>
          <p:txBody>
            <a:bodyPr wrap="non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indent="0" defTabSz="914400" rtl="0" eaLnBrk="1" fontAlgn="auto" latinLnBrk="0" hangingPunct="1">
                <a:lnSpc>
                  <a:spcPct val="100000"/>
                </a:lnSpc>
                <a:spcBef>
                  <a:spcPct val="20000"/>
                </a:spcBef>
                <a:spcAft>
                  <a:spcPts val="0"/>
                </a:spcAft>
                <a:buClrTx/>
                <a:buSzTx/>
                <a:buFont typeface="Arial" panose="020B0604020202020204" pitchFamily="34" charset="0"/>
                <a:buNone/>
                <a:defRPr/>
              </a:pPr>
              <a:r>
                <a:rPr kumimoji="0" lang="en-US" sz="1100" b="1" i="0" u="none" strike="noStrike" kern="1200" cap="none" spc="0" normalizeH="0" baseline="0" noProof="0" dirty="0">
                  <a:ln>
                    <a:noFill/>
                  </a:ln>
                  <a:solidFill>
                    <a:schemeClr val="bg1">
                      <a:lumMod val="75000"/>
                    </a:schemeClr>
                  </a:solidFill>
                  <a:effectLst/>
                  <a:uLnTx/>
                  <a:uFillTx/>
                  <a:latin typeface="思源黑体 CN Regular" panose="020B0500000000000000" pitchFamily="34" charset="-122"/>
                  <a:ea typeface="思源黑体 CN Regular" panose="020B0500000000000000" pitchFamily="34" charset="-122"/>
                  <a:sym typeface="思源黑体 CN Regular" panose="020B0500000000000000" pitchFamily="34" charset="-122"/>
                </a:rPr>
                <a:t>KEY WORD</a:t>
              </a:r>
            </a:p>
          </p:txBody>
        </p:sp>
        <p:sp>
          <p:nvSpPr>
            <p:cNvPr id="89" name="Text Placeholder 3"/>
            <p:cNvSpPr txBox="1"/>
            <p:nvPr/>
          </p:nvSpPr>
          <p:spPr>
            <a:xfrm>
              <a:off x="1487004" y="2893349"/>
              <a:ext cx="337011" cy="191250"/>
            </a:xfrm>
            <a:prstGeom prst="rect">
              <a:avLst/>
            </a:prstGeom>
          </p:spPr>
          <p:txBody>
            <a:bodyPr wrap="non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indent="0" defTabSz="914400" rtl="0" eaLnBrk="1" fontAlgn="auto" latinLnBrk="0" hangingPunct="1">
                <a:lnSpc>
                  <a:spcPct val="100000"/>
                </a:lnSpc>
                <a:spcBef>
                  <a:spcPct val="20000"/>
                </a:spcBef>
                <a:spcAft>
                  <a:spcPts val="0"/>
                </a:spcAft>
                <a:buClrTx/>
                <a:buSzTx/>
                <a:buFont typeface="Arial" panose="020B0604020202020204" pitchFamily="34" charset="0"/>
                <a:buNone/>
                <a:defRPr/>
              </a:pPr>
              <a:r>
                <a:rPr kumimoji="0" lang="en-US" sz="1200" b="1" i="0" u="none" strike="noStrike" kern="1200" cap="none" spc="0" normalizeH="0" baseline="0" noProof="0" dirty="0">
                  <a:ln>
                    <a:noFill/>
                  </a:ln>
                  <a:solidFill>
                    <a:schemeClr val="bg1">
                      <a:lumMod val="75000"/>
                    </a:schemeClr>
                  </a:solidFill>
                  <a:effectLst/>
                  <a:uLnTx/>
                  <a:uFillTx/>
                  <a:latin typeface="思源黑体 CN Regular" panose="020B0500000000000000" pitchFamily="34" charset="-122"/>
                  <a:ea typeface="思源黑体 CN Regular" panose="020B0500000000000000" pitchFamily="34" charset="-122"/>
                  <a:sym typeface="思源黑体 CN Regular" panose="020B0500000000000000" pitchFamily="34" charset="-122"/>
                </a:rPr>
                <a:t>20%</a:t>
              </a:r>
            </a:p>
          </p:txBody>
        </p:sp>
      </p:grpSp>
      <p:grpSp>
        <p:nvGrpSpPr>
          <p:cNvPr id="98" name="Group 120"/>
          <p:cNvGrpSpPr/>
          <p:nvPr/>
        </p:nvGrpSpPr>
        <p:grpSpPr>
          <a:xfrm>
            <a:off x="7145400" y="2053287"/>
            <a:ext cx="1025125" cy="589620"/>
            <a:chOff x="969865" y="2893349"/>
            <a:chExt cx="1061670" cy="610641"/>
          </a:xfrm>
        </p:grpSpPr>
        <p:cxnSp>
          <p:nvCxnSpPr>
            <p:cNvPr id="99" name="Straight Connector 98"/>
            <p:cNvCxnSpPr/>
            <p:nvPr/>
          </p:nvCxnSpPr>
          <p:spPr>
            <a:xfrm flipH="1">
              <a:off x="969865" y="3118685"/>
              <a:ext cx="263330" cy="385305"/>
            </a:xfrm>
            <a:prstGeom prst="line">
              <a:avLst/>
            </a:prstGeom>
            <a:ln w="12700">
              <a:solidFill>
                <a:schemeClr val="bg1">
                  <a:lumMod val="75000"/>
                </a:schemeClr>
              </a:solidFill>
              <a:prstDash val="sysDot"/>
              <a:headEnd type="none"/>
              <a:tailEnd type="oval"/>
            </a:ln>
          </p:spPr>
          <p:style>
            <a:lnRef idx="1">
              <a:schemeClr val="accent1"/>
            </a:lnRef>
            <a:fillRef idx="0">
              <a:schemeClr val="accent1"/>
            </a:fillRef>
            <a:effectRef idx="0">
              <a:schemeClr val="accent1"/>
            </a:effectRef>
            <a:fontRef idx="minor">
              <a:schemeClr val="tx1"/>
            </a:fontRef>
          </p:style>
        </p:cxnSp>
        <p:cxnSp>
          <p:nvCxnSpPr>
            <p:cNvPr id="100" name="Straight Connector 99"/>
            <p:cNvCxnSpPr/>
            <p:nvPr/>
          </p:nvCxnSpPr>
          <p:spPr>
            <a:xfrm flipH="1">
              <a:off x="1233196" y="3118685"/>
              <a:ext cx="750509" cy="0"/>
            </a:xfrm>
            <a:prstGeom prst="line">
              <a:avLst/>
            </a:prstGeom>
            <a:ln w="1270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sp>
          <p:nvSpPr>
            <p:cNvPr id="101" name="Text Placeholder 3"/>
            <p:cNvSpPr txBox="1"/>
            <p:nvPr/>
          </p:nvSpPr>
          <p:spPr>
            <a:xfrm>
              <a:off x="1279487" y="3157317"/>
              <a:ext cx="752048" cy="175312"/>
            </a:xfrm>
            <a:prstGeom prst="rect">
              <a:avLst/>
            </a:prstGeom>
          </p:spPr>
          <p:txBody>
            <a:bodyPr wrap="non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indent="0" defTabSz="914400" rtl="0" eaLnBrk="1" fontAlgn="auto" latinLnBrk="0" hangingPunct="1">
                <a:lnSpc>
                  <a:spcPct val="100000"/>
                </a:lnSpc>
                <a:spcBef>
                  <a:spcPct val="20000"/>
                </a:spcBef>
                <a:spcAft>
                  <a:spcPts val="0"/>
                </a:spcAft>
                <a:buClrTx/>
                <a:buSzTx/>
                <a:buFont typeface="Arial" panose="020B0604020202020204" pitchFamily="34" charset="0"/>
                <a:buNone/>
                <a:defRPr/>
              </a:pPr>
              <a:r>
                <a:rPr kumimoji="0" lang="en-US" sz="1100" b="1" i="0" u="none" strike="noStrike" kern="1200" cap="none" spc="0" normalizeH="0" baseline="0" noProof="0" dirty="0">
                  <a:ln>
                    <a:noFill/>
                  </a:ln>
                  <a:solidFill>
                    <a:schemeClr val="bg1">
                      <a:lumMod val="75000"/>
                    </a:schemeClr>
                  </a:solidFill>
                  <a:effectLst/>
                  <a:uLnTx/>
                  <a:uFillTx/>
                  <a:latin typeface="思源黑体 CN Regular" panose="020B0500000000000000" pitchFamily="34" charset="-122"/>
                  <a:ea typeface="思源黑体 CN Regular" panose="020B0500000000000000" pitchFamily="34" charset="-122"/>
                  <a:sym typeface="思源黑体 CN Regular" panose="020B0500000000000000" pitchFamily="34" charset="-122"/>
                </a:rPr>
                <a:t>KEY WORD</a:t>
              </a:r>
            </a:p>
          </p:txBody>
        </p:sp>
        <p:sp>
          <p:nvSpPr>
            <p:cNvPr id="102" name="Text Placeholder 3"/>
            <p:cNvSpPr txBox="1"/>
            <p:nvPr/>
          </p:nvSpPr>
          <p:spPr>
            <a:xfrm>
              <a:off x="1487004" y="2893349"/>
              <a:ext cx="337011" cy="191250"/>
            </a:xfrm>
            <a:prstGeom prst="rect">
              <a:avLst/>
            </a:prstGeom>
          </p:spPr>
          <p:txBody>
            <a:bodyPr wrap="non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indent="0" defTabSz="914400" rtl="0" eaLnBrk="1" fontAlgn="auto" latinLnBrk="0" hangingPunct="1">
                <a:lnSpc>
                  <a:spcPct val="100000"/>
                </a:lnSpc>
                <a:spcBef>
                  <a:spcPct val="20000"/>
                </a:spcBef>
                <a:spcAft>
                  <a:spcPts val="0"/>
                </a:spcAft>
                <a:buClrTx/>
                <a:buSzTx/>
                <a:buFont typeface="Arial" panose="020B0604020202020204" pitchFamily="34" charset="0"/>
                <a:buNone/>
                <a:defRPr/>
              </a:pPr>
              <a:r>
                <a:rPr kumimoji="0" lang="en-US" sz="1200" b="1" i="0" u="none" strike="noStrike" kern="1200" cap="none" spc="0" normalizeH="0" baseline="0" noProof="0" dirty="0">
                  <a:ln>
                    <a:noFill/>
                  </a:ln>
                  <a:solidFill>
                    <a:schemeClr val="bg1">
                      <a:lumMod val="75000"/>
                    </a:schemeClr>
                  </a:solidFill>
                  <a:effectLst/>
                  <a:uLnTx/>
                  <a:uFillTx/>
                  <a:latin typeface="思源黑体 CN Regular" panose="020B0500000000000000" pitchFamily="34" charset="-122"/>
                  <a:ea typeface="思源黑体 CN Regular" panose="020B0500000000000000" pitchFamily="34" charset="-122"/>
                  <a:sym typeface="思源黑体 CN Regular" panose="020B0500000000000000" pitchFamily="34" charset="-122"/>
                </a:rPr>
                <a:t>20%</a:t>
              </a:r>
            </a:p>
          </p:txBody>
        </p:sp>
      </p:grpSp>
      <p:grpSp>
        <p:nvGrpSpPr>
          <p:cNvPr id="103" name="Group 120"/>
          <p:cNvGrpSpPr/>
          <p:nvPr/>
        </p:nvGrpSpPr>
        <p:grpSpPr>
          <a:xfrm>
            <a:off x="2654362" y="2072337"/>
            <a:ext cx="1025125" cy="589620"/>
            <a:chOff x="969865" y="2893349"/>
            <a:chExt cx="1061670" cy="610641"/>
          </a:xfrm>
        </p:grpSpPr>
        <p:cxnSp>
          <p:nvCxnSpPr>
            <p:cNvPr id="104" name="Straight Connector 103"/>
            <p:cNvCxnSpPr/>
            <p:nvPr/>
          </p:nvCxnSpPr>
          <p:spPr>
            <a:xfrm flipH="1">
              <a:off x="969865" y="3118685"/>
              <a:ext cx="263330" cy="385305"/>
            </a:xfrm>
            <a:prstGeom prst="line">
              <a:avLst/>
            </a:prstGeom>
            <a:ln w="12700">
              <a:solidFill>
                <a:schemeClr val="bg1">
                  <a:lumMod val="75000"/>
                </a:schemeClr>
              </a:solidFill>
              <a:prstDash val="sysDot"/>
              <a:headEnd type="none"/>
              <a:tailEnd type="oval"/>
            </a:ln>
          </p:spPr>
          <p:style>
            <a:lnRef idx="1">
              <a:schemeClr val="accent1"/>
            </a:lnRef>
            <a:fillRef idx="0">
              <a:schemeClr val="accent1"/>
            </a:fillRef>
            <a:effectRef idx="0">
              <a:schemeClr val="accent1"/>
            </a:effectRef>
            <a:fontRef idx="minor">
              <a:schemeClr val="tx1"/>
            </a:fontRef>
          </p:style>
        </p:cxnSp>
        <p:cxnSp>
          <p:nvCxnSpPr>
            <p:cNvPr id="105" name="Straight Connector 104"/>
            <p:cNvCxnSpPr/>
            <p:nvPr/>
          </p:nvCxnSpPr>
          <p:spPr>
            <a:xfrm flipH="1">
              <a:off x="1233196" y="3118685"/>
              <a:ext cx="750509" cy="0"/>
            </a:xfrm>
            <a:prstGeom prst="line">
              <a:avLst/>
            </a:prstGeom>
            <a:ln w="1270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sp>
          <p:nvSpPr>
            <p:cNvPr id="106" name="Text Placeholder 3"/>
            <p:cNvSpPr txBox="1"/>
            <p:nvPr/>
          </p:nvSpPr>
          <p:spPr>
            <a:xfrm>
              <a:off x="1279487" y="3157317"/>
              <a:ext cx="752048" cy="175312"/>
            </a:xfrm>
            <a:prstGeom prst="rect">
              <a:avLst/>
            </a:prstGeom>
          </p:spPr>
          <p:txBody>
            <a:bodyPr wrap="non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indent="0" defTabSz="914400" rtl="0" eaLnBrk="1" fontAlgn="auto" latinLnBrk="0" hangingPunct="1">
                <a:lnSpc>
                  <a:spcPct val="100000"/>
                </a:lnSpc>
                <a:spcBef>
                  <a:spcPct val="20000"/>
                </a:spcBef>
                <a:spcAft>
                  <a:spcPts val="0"/>
                </a:spcAft>
                <a:buClrTx/>
                <a:buSzTx/>
                <a:buFont typeface="Arial" panose="020B0604020202020204" pitchFamily="34" charset="0"/>
                <a:buNone/>
                <a:defRPr/>
              </a:pPr>
              <a:r>
                <a:rPr kumimoji="0" lang="en-US" sz="1100" b="1" i="0" u="none" strike="noStrike" kern="1200" cap="none" spc="0" normalizeH="0" baseline="0" noProof="0" dirty="0">
                  <a:ln>
                    <a:noFill/>
                  </a:ln>
                  <a:solidFill>
                    <a:schemeClr val="bg1">
                      <a:lumMod val="75000"/>
                    </a:schemeClr>
                  </a:solidFill>
                  <a:effectLst/>
                  <a:uLnTx/>
                  <a:uFillTx/>
                  <a:latin typeface="思源黑体 CN Regular" panose="020B0500000000000000" pitchFamily="34" charset="-122"/>
                  <a:ea typeface="思源黑体 CN Regular" panose="020B0500000000000000" pitchFamily="34" charset="-122"/>
                  <a:sym typeface="思源黑体 CN Regular" panose="020B0500000000000000" pitchFamily="34" charset="-122"/>
                </a:rPr>
                <a:t>KEY WORD</a:t>
              </a:r>
            </a:p>
          </p:txBody>
        </p:sp>
        <p:sp>
          <p:nvSpPr>
            <p:cNvPr id="107" name="Text Placeholder 3"/>
            <p:cNvSpPr txBox="1"/>
            <p:nvPr/>
          </p:nvSpPr>
          <p:spPr>
            <a:xfrm>
              <a:off x="1487004" y="2893349"/>
              <a:ext cx="337011" cy="191250"/>
            </a:xfrm>
            <a:prstGeom prst="rect">
              <a:avLst/>
            </a:prstGeom>
          </p:spPr>
          <p:txBody>
            <a:bodyPr wrap="non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indent="0" defTabSz="914400" rtl="0" eaLnBrk="1" fontAlgn="auto" latinLnBrk="0" hangingPunct="1">
                <a:lnSpc>
                  <a:spcPct val="100000"/>
                </a:lnSpc>
                <a:spcBef>
                  <a:spcPct val="20000"/>
                </a:spcBef>
                <a:spcAft>
                  <a:spcPts val="0"/>
                </a:spcAft>
                <a:buClrTx/>
                <a:buSzTx/>
                <a:buFont typeface="Arial" panose="020B0604020202020204" pitchFamily="34" charset="0"/>
                <a:buNone/>
                <a:defRPr/>
              </a:pPr>
              <a:r>
                <a:rPr kumimoji="0" lang="en-US" sz="1200" b="1" i="0" u="none" strike="noStrike" kern="1200" cap="none" spc="0" normalizeH="0" baseline="0" noProof="0" dirty="0">
                  <a:ln>
                    <a:noFill/>
                  </a:ln>
                  <a:solidFill>
                    <a:schemeClr val="bg1">
                      <a:lumMod val="75000"/>
                    </a:schemeClr>
                  </a:solidFill>
                  <a:effectLst/>
                  <a:uLnTx/>
                  <a:uFillTx/>
                  <a:latin typeface="思源黑体 CN Regular" panose="020B0500000000000000" pitchFamily="34" charset="-122"/>
                  <a:ea typeface="思源黑体 CN Regular" panose="020B0500000000000000" pitchFamily="34" charset="-122"/>
                  <a:sym typeface="思源黑体 CN Regular" panose="020B0500000000000000" pitchFamily="34" charset="-122"/>
                </a:rPr>
                <a:t>20%</a:t>
              </a:r>
            </a:p>
          </p:txBody>
        </p:sp>
      </p:grpSp>
      <p:sp>
        <p:nvSpPr>
          <p:cNvPr id="77" name="Freeform 5"/>
          <p:cNvSpPr>
            <a:spLocks noEditPoints="1"/>
          </p:cNvSpPr>
          <p:nvPr/>
        </p:nvSpPr>
        <p:spPr bwMode="auto">
          <a:xfrm>
            <a:off x="4378059" y="4426060"/>
            <a:ext cx="556158" cy="533401"/>
          </a:xfrm>
          <a:custGeom>
            <a:avLst/>
            <a:gdLst/>
            <a:ahLst/>
            <a:cxnLst>
              <a:cxn ang="0">
                <a:pos x="237" y="368"/>
              </a:cxn>
              <a:cxn ang="0">
                <a:pos x="181" y="333"/>
              </a:cxn>
              <a:cxn ang="0">
                <a:pos x="87" y="504"/>
              </a:cxn>
              <a:cxn ang="0">
                <a:pos x="15" y="368"/>
              </a:cxn>
              <a:cxn ang="0">
                <a:pos x="13" y="322"/>
              </a:cxn>
              <a:cxn ang="0">
                <a:pos x="57" y="250"/>
              </a:cxn>
              <a:cxn ang="0">
                <a:pos x="3" y="217"/>
              </a:cxn>
              <a:cxn ang="0">
                <a:pos x="168" y="224"/>
              </a:cxn>
              <a:cxn ang="0">
                <a:pos x="237" y="368"/>
              </a:cxn>
              <a:cxn ang="0">
                <a:pos x="310" y="588"/>
              </a:cxn>
              <a:cxn ang="0">
                <a:pos x="310" y="596"/>
              </a:cxn>
              <a:cxn ang="0">
                <a:pos x="149" y="585"/>
              </a:cxn>
              <a:cxn ang="0">
                <a:pos x="106" y="548"/>
              </a:cxn>
              <a:cxn ang="0">
                <a:pos x="122" y="437"/>
              </a:cxn>
              <a:cxn ang="0">
                <a:pos x="316" y="447"/>
              </a:cxn>
              <a:cxn ang="0">
                <a:pos x="310" y="588"/>
              </a:cxn>
              <a:cxn ang="0">
                <a:pos x="237" y="234"/>
              </a:cxn>
              <a:cxn ang="0">
                <a:pos x="116" y="163"/>
              </a:cxn>
              <a:cxn ang="0">
                <a:pos x="109" y="158"/>
              </a:cxn>
              <a:cxn ang="0">
                <a:pos x="195" y="22"/>
              </a:cxn>
              <a:cxn ang="0">
                <a:pos x="249" y="1"/>
              </a:cxn>
              <a:cxn ang="0">
                <a:pos x="339" y="68"/>
              </a:cxn>
              <a:cxn ang="0">
                <a:pos x="237" y="234"/>
              </a:cxn>
              <a:cxn ang="0">
                <a:pos x="588" y="68"/>
              </a:cxn>
              <a:cxn ang="0">
                <a:pos x="504" y="210"/>
              </a:cxn>
              <a:cxn ang="0">
                <a:pos x="344" y="202"/>
              </a:cxn>
              <a:cxn ang="0">
                <a:pos x="402" y="169"/>
              </a:cxn>
              <a:cxn ang="0">
                <a:pos x="295" y="6"/>
              </a:cxn>
              <a:cxn ang="0">
                <a:pos x="450" y="6"/>
              </a:cxn>
              <a:cxn ang="0">
                <a:pos x="491" y="27"/>
              </a:cxn>
              <a:cxn ang="0">
                <a:pos x="534" y="99"/>
              </a:cxn>
              <a:cxn ang="0">
                <a:pos x="588" y="68"/>
              </a:cxn>
              <a:cxn ang="0">
                <a:pos x="567" y="558"/>
              </a:cxn>
              <a:cxn ang="0">
                <a:pos x="529" y="585"/>
              </a:cxn>
              <a:cxn ang="0">
                <a:pos x="446" y="590"/>
              </a:cxn>
              <a:cxn ang="0">
                <a:pos x="449" y="652"/>
              </a:cxn>
              <a:cxn ang="0">
                <a:pos x="361" y="512"/>
              </a:cxn>
              <a:cxn ang="0">
                <a:pos x="441" y="374"/>
              </a:cxn>
              <a:cxn ang="0">
                <a:pos x="444" y="440"/>
              </a:cxn>
              <a:cxn ang="0">
                <a:pos x="638" y="421"/>
              </a:cxn>
              <a:cxn ang="0">
                <a:pos x="567" y="558"/>
              </a:cxn>
              <a:cxn ang="0">
                <a:pos x="670" y="324"/>
              </a:cxn>
              <a:cxn ang="0">
                <a:pos x="664" y="381"/>
              </a:cxn>
              <a:cxn ang="0">
                <a:pos x="563" y="431"/>
              </a:cxn>
              <a:cxn ang="0">
                <a:pos x="462" y="264"/>
              </a:cxn>
              <a:cxn ang="0">
                <a:pos x="581" y="190"/>
              </a:cxn>
              <a:cxn ang="0">
                <a:pos x="589" y="185"/>
              </a:cxn>
              <a:cxn ang="0">
                <a:pos x="670" y="324"/>
              </a:cxn>
            </a:cxnLst>
            <a:rect l="0" t="0" r="r" b="b"/>
            <a:pathLst>
              <a:path w="680" h="652">
                <a:moveTo>
                  <a:pt x="237" y="368"/>
                </a:moveTo>
                <a:cubicBezTo>
                  <a:pt x="181" y="333"/>
                  <a:pt x="181" y="333"/>
                  <a:pt x="181" y="333"/>
                </a:cubicBezTo>
                <a:cubicBezTo>
                  <a:pt x="95" y="431"/>
                  <a:pt x="87" y="504"/>
                  <a:pt x="87" y="504"/>
                </a:cubicBezTo>
                <a:cubicBezTo>
                  <a:pt x="15" y="368"/>
                  <a:pt x="15" y="368"/>
                  <a:pt x="15" y="368"/>
                </a:cubicBezTo>
                <a:cubicBezTo>
                  <a:pt x="0" y="346"/>
                  <a:pt x="13" y="322"/>
                  <a:pt x="13" y="322"/>
                </a:cubicBezTo>
                <a:cubicBezTo>
                  <a:pt x="13" y="322"/>
                  <a:pt x="26" y="298"/>
                  <a:pt x="57" y="250"/>
                </a:cubicBezTo>
                <a:cubicBezTo>
                  <a:pt x="3" y="217"/>
                  <a:pt x="3" y="217"/>
                  <a:pt x="3" y="217"/>
                </a:cubicBezTo>
                <a:cubicBezTo>
                  <a:pt x="168" y="224"/>
                  <a:pt x="168" y="224"/>
                  <a:pt x="168" y="224"/>
                </a:cubicBezTo>
                <a:lnTo>
                  <a:pt x="237" y="368"/>
                </a:lnTo>
                <a:close/>
                <a:moveTo>
                  <a:pt x="310" y="588"/>
                </a:moveTo>
                <a:cubicBezTo>
                  <a:pt x="310" y="596"/>
                  <a:pt x="310" y="596"/>
                  <a:pt x="310" y="596"/>
                </a:cubicBezTo>
                <a:cubicBezTo>
                  <a:pt x="149" y="585"/>
                  <a:pt x="149" y="585"/>
                  <a:pt x="149" y="585"/>
                </a:cubicBezTo>
                <a:cubicBezTo>
                  <a:pt x="129" y="584"/>
                  <a:pt x="113" y="565"/>
                  <a:pt x="106" y="548"/>
                </a:cubicBezTo>
                <a:cubicBezTo>
                  <a:pt x="91" y="513"/>
                  <a:pt x="110" y="471"/>
                  <a:pt x="122" y="437"/>
                </a:cubicBezTo>
                <a:cubicBezTo>
                  <a:pt x="122" y="437"/>
                  <a:pt x="151" y="441"/>
                  <a:pt x="316" y="447"/>
                </a:cubicBezTo>
                <a:lnTo>
                  <a:pt x="310" y="588"/>
                </a:lnTo>
                <a:close/>
                <a:moveTo>
                  <a:pt x="237" y="234"/>
                </a:moveTo>
                <a:cubicBezTo>
                  <a:pt x="116" y="163"/>
                  <a:pt x="116" y="163"/>
                  <a:pt x="116" y="163"/>
                </a:cubicBezTo>
                <a:cubicBezTo>
                  <a:pt x="109" y="158"/>
                  <a:pt x="109" y="158"/>
                  <a:pt x="109" y="158"/>
                </a:cubicBezTo>
                <a:cubicBezTo>
                  <a:pt x="195" y="22"/>
                  <a:pt x="195" y="22"/>
                  <a:pt x="195" y="22"/>
                </a:cubicBezTo>
                <a:cubicBezTo>
                  <a:pt x="206" y="6"/>
                  <a:pt x="230" y="0"/>
                  <a:pt x="249" y="1"/>
                </a:cubicBezTo>
                <a:cubicBezTo>
                  <a:pt x="287" y="5"/>
                  <a:pt x="314" y="42"/>
                  <a:pt x="339" y="68"/>
                </a:cubicBezTo>
                <a:cubicBezTo>
                  <a:pt x="339" y="68"/>
                  <a:pt x="321" y="92"/>
                  <a:pt x="237" y="234"/>
                </a:cubicBezTo>
                <a:close/>
                <a:moveTo>
                  <a:pt x="588" y="68"/>
                </a:moveTo>
                <a:cubicBezTo>
                  <a:pt x="504" y="210"/>
                  <a:pt x="504" y="210"/>
                  <a:pt x="504" y="210"/>
                </a:cubicBezTo>
                <a:cubicBezTo>
                  <a:pt x="344" y="202"/>
                  <a:pt x="344" y="202"/>
                  <a:pt x="344" y="202"/>
                </a:cubicBezTo>
                <a:cubicBezTo>
                  <a:pt x="402" y="169"/>
                  <a:pt x="402" y="169"/>
                  <a:pt x="402" y="169"/>
                </a:cubicBezTo>
                <a:cubicBezTo>
                  <a:pt x="356" y="48"/>
                  <a:pt x="295" y="6"/>
                  <a:pt x="295" y="6"/>
                </a:cubicBezTo>
                <a:cubicBezTo>
                  <a:pt x="450" y="6"/>
                  <a:pt x="450" y="6"/>
                  <a:pt x="450" y="6"/>
                </a:cubicBezTo>
                <a:cubicBezTo>
                  <a:pt x="477" y="4"/>
                  <a:pt x="491" y="27"/>
                  <a:pt x="491" y="27"/>
                </a:cubicBezTo>
                <a:cubicBezTo>
                  <a:pt x="491" y="27"/>
                  <a:pt x="506" y="50"/>
                  <a:pt x="534" y="99"/>
                </a:cubicBezTo>
                <a:lnTo>
                  <a:pt x="588" y="68"/>
                </a:lnTo>
                <a:close/>
                <a:moveTo>
                  <a:pt x="567" y="558"/>
                </a:moveTo>
                <a:cubicBezTo>
                  <a:pt x="557" y="583"/>
                  <a:pt x="529" y="585"/>
                  <a:pt x="529" y="585"/>
                </a:cubicBezTo>
                <a:cubicBezTo>
                  <a:pt x="529" y="585"/>
                  <a:pt x="502" y="588"/>
                  <a:pt x="446" y="590"/>
                </a:cubicBezTo>
                <a:cubicBezTo>
                  <a:pt x="449" y="652"/>
                  <a:pt x="449" y="652"/>
                  <a:pt x="449" y="652"/>
                </a:cubicBezTo>
                <a:cubicBezTo>
                  <a:pt x="361" y="512"/>
                  <a:pt x="361" y="512"/>
                  <a:pt x="361" y="512"/>
                </a:cubicBezTo>
                <a:cubicBezTo>
                  <a:pt x="441" y="374"/>
                  <a:pt x="441" y="374"/>
                  <a:pt x="441" y="374"/>
                </a:cubicBezTo>
                <a:cubicBezTo>
                  <a:pt x="444" y="440"/>
                  <a:pt x="444" y="440"/>
                  <a:pt x="444" y="440"/>
                </a:cubicBezTo>
                <a:cubicBezTo>
                  <a:pt x="573" y="456"/>
                  <a:pt x="638" y="421"/>
                  <a:pt x="638" y="421"/>
                </a:cubicBezTo>
                <a:lnTo>
                  <a:pt x="567" y="558"/>
                </a:lnTo>
                <a:close/>
                <a:moveTo>
                  <a:pt x="670" y="324"/>
                </a:moveTo>
                <a:cubicBezTo>
                  <a:pt x="680" y="341"/>
                  <a:pt x="674" y="365"/>
                  <a:pt x="664" y="381"/>
                </a:cubicBezTo>
                <a:cubicBezTo>
                  <a:pt x="643" y="413"/>
                  <a:pt x="597" y="421"/>
                  <a:pt x="563" y="431"/>
                </a:cubicBezTo>
                <a:cubicBezTo>
                  <a:pt x="563" y="431"/>
                  <a:pt x="550" y="403"/>
                  <a:pt x="462" y="264"/>
                </a:cubicBezTo>
                <a:cubicBezTo>
                  <a:pt x="581" y="190"/>
                  <a:pt x="581" y="190"/>
                  <a:pt x="581" y="190"/>
                </a:cubicBezTo>
                <a:cubicBezTo>
                  <a:pt x="589" y="185"/>
                  <a:pt x="589" y="185"/>
                  <a:pt x="589" y="185"/>
                </a:cubicBezTo>
                <a:lnTo>
                  <a:pt x="670" y="324"/>
                </a:lnTo>
                <a:close/>
              </a:path>
            </a:pathLst>
          </a:custGeom>
          <a:solidFill>
            <a:schemeClr val="bg1"/>
          </a:solid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Tree>
    <p:extLst>
      <p:ext uri="{BB962C8B-B14F-4D97-AF65-F5344CB8AC3E}">
        <p14:creationId xmlns:p14="http://schemas.microsoft.com/office/powerpoint/2010/main" val="3390481738"/>
      </p:ext>
    </p:extLst>
  </p:cSld>
  <p:clrMapOvr>
    <a:masterClrMapping/>
  </p:clrMapOvr>
  <mc:AlternateContent xmlns:mc="http://schemas.openxmlformats.org/markup-compatibility/2006" xmlns:p14="http://schemas.microsoft.com/office/powerpoint/2010/main">
    <mc:Choice Requires="p14">
      <p:transition spd="slow" p14:dur="1500" advClick="0">
        <p:random/>
      </p:transition>
    </mc:Choice>
    <mc:Fallback xmlns="">
      <p:transition spd="slow" advClick="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accel="50000" decel="50000" fill="hold" grpId="0" nodeType="afterEffect">
                                  <p:stCondLst>
                                    <p:cond delay="0"/>
                                  </p:stCondLst>
                                  <p:childTnLst>
                                    <p:set>
                                      <p:cBhvr>
                                        <p:cTn id="6" dur="1" fill="hold">
                                          <p:stCondLst>
                                            <p:cond delay="0"/>
                                          </p:stCondLst>
                                        </p:cTn>
                                        <p:tgtEl>
                                          <p:spTgt spid="2057"/>
                                        </p:tgtEl>
                                        <p:attrNameLst>
                                          <p:attrName>style.visibility</p:attrName>
                                        </p:attrNameLst>
                                      </p:cBhvr>
                                      <p:to>
                                        <p:strVal val="visible"/>
                                      </p:to>
                                    </p:set>
                                    <p:anim calcmode="lin" valueType="num">
                                      <p:cBhvr additive="base">
                                        <p:cTn id="7" dur="500" fill="hold"/>
                                        <p:tgtEl>
                                          <p:spTgt spid="2057"/>
                                        </p:tgtEl>
                                        <p:attrNameLst>
                                          <p:attrName>ppt_x</p:attrName>
                                        </p:attrNameLst>
                                      </p:cBhvr>
                                      <p:tavLst>
                                        <p:tav tm="0">
                                          <p:val>
                                            <p:strVal val="#ppt_x"/>
                                          </p:val>
                                        </p:tav>
                                        <p:tav tm="100000">
                                          <p:val>
                                            <p:strVal val="#ppt_x"/>
                                          </p:val>
                                        </p:tav>
                                      </p:tavLst>
                                    </p:anim>
                                    <p:anim calcmode="lin" valueType="num">
                                      <p:cBhvr additive="base">
                                        <p:cTn id="8" dur="500" fill="hold"/>
                                        <p:tgtEl>
                                          <p:spTgt spid="2057"/>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accel="50000" decel="50000" fill="hold" grpId="0" nodeType="afterEffect">
                                  <p:stCondLst>
                                    <p:cond delay="0"/>
                                  </p:stCondLst>
                                  <p:childTnLst>
                                    <p:set>
                                      <p:cBhvr>
                                        <p:cTn id="11" dur="1" fill="hold">
                                          <p:stCondLst>
                                            <p:cond delay="0"/>
                                          </p:stCondLst>
                                        </p:cTn>
                                        <p:tgtEl>
                                          <p:spTgt spid="2054"/>
                                        </p:tgtEl>
                                        <p:attrNameLst>
                                          <p:attrName>style.visibility</p:attrName>
                                        </p:attrNameLst>
                                      </p:cBhvr>
                                      <p:to>
                                        <p:strVal val="visible"/>
                                      </p:to>
                                    </p:set>
                                    <p:anim calcmode="lin" valueType="num">
                                      <p:cBhvr additive="base">
                                        <p:cTn id="12" dur="500" fill="hold"/>
                                        <p:tgtEl>
                                          <p:spTgt spid="2054"/>
                                        </p:tgtEl>
                                        <p:attrNameLst>
                                          <p:attrName>ppt_x</p:attrName>
                                        </p:attrNameLst>
                                      </p:cBhvr>
                                      <p:tavLst>
                                        <p:tav tm="0">
                                          <p:val>
                                            <p:strVal val="#ppt_x"/>
                                          </p:val>
                                        </p:tav>
                                        <p:tav tm="100000">
                                          <p:val>
                                            <p:strVal val="#ppt_x"/>
                                          </p:val>
                                        </p:tav>
                                      </p:tavLst>
                                    </p:anim>
                                    <p:anim calcmode="lin" valueType="num">
                                      <p:cBhvr additive="base">
                                        <p:cTn id="13" dur="500" fill="hold"/>
                                        <p:tgtEl>
                                          <p:spTgt spid="2054"/>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accel="50000" decel="50000" fill="hold" grpId="0" nodeType="afterEffect">
                                  <p:stCondLst>
                                    <p:cond delay="0"/>
                                  </p:stCondLst>
                                  <p:childTnLst>
                                    <p:set>
                                      <p:cBhvr>
                                        <p:cTn id="16" dur="1" fill="hold">
                                          <p:stCondLst>
                                            <p:cond delay="0"/>
                                          </p:stCondLst>
                                        </p:cTn>
                                        <p:tgtEl>
                                          <p:spTgt spid="2053"/>
                                        </p:tgtEl>
                                        <p:attrNameLst>
                                          <p:attrName>style.visibility</p:attrName>
                                        </p:attrNameLst>
                                      </p:cBhvr>
                                      <p:to>
                                        <p:strVal val="visible"/>
                                      </p:to>
                                    </p:set>
                                    <p:anim calcmode="lin" valueType="num">
                                      <p:cBhvr additive="base">
                                        <p:cTn id="17" dur="500" fill="hold"/>
                                        <p:tgtEl>
                                          <p:spTgt spid="2053"/>
                                        </p:tgtEl>
                                        <p:attrNameLst>
                                          <p:attrName>ppt_x</p:attrName>
                                        </p:attrNameLst>
                                      </p:cBhvr>
                                      <p:tavLst>
                                        <p:tav tm="0">
                                          <p:val>
                                            <p:strVal val="#ppt_x"/>
                                          </p:val>
                                        </p:tav>
                                        <p:tav tm="100000">
                                          <p:val>
                                            <p:strVal val="#ppt_x"/>
                                          </p:val>
                                        </p:tav>
                                      </p:tavLst>
                                    </p:anim>
                                    <p:anim calcmode="lin" valueType="num">
                                      <p:cBhvr additive="base">
                                        <p:cTn id="18" dur="500" fill="hold"/>
                                        <p:tgtEl>
                                          <p:spTgt spid="2053"/>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accel="50000" decel="50000" fill="hold" nodeType="afterEffect">
                                  <p:stCondLst>
                                    <p:cond delay="0"/>
                                  </p:stCondLst>
                                  <p:childTnLst>
                                    <p:set>
                                      <p:cBhvr>
                                        <p:cTn id="21" dur="1" fill="hold">
                                          <p:stCondLst>
                                            <p:cond delay="0"/>
                                          </p:stCondLst>
                                        </p:cTn>
                                        <p:tgtEl>
                                          <p:spTgt spid="5"/>
                                        </p:tgtEl>
                                        <p:attrNameLst>
                                          <p:attrName>style.visibility</p:attrName>
                                        </p:attrNameLst>
                                      </p:cBhvr>
                                      <p:to>
                                        <p:strVal val="visible"/>
                                      </p:to>
                                    </p:set>
                                    <p:anim calcmode="lin" valueType="num">
                                      <p:cBhvr additive="base">
                                        <p:cTn id="22" dur="500" fill="hold"/>
                                        <p:tgtEl>
                                          <p:spTgt spid="5"/>
                                        </p:tgtEl>
                                        <p:attrNameLst>
                                          <p:attrName>ppt_x</p:attrName>
                                        </p:attrNameLst>
                                      </p:cBhvr>
                                      <p:tavLst>
                                        <p:tav tm="0">
                                          <p:val>
                                            <p:strVal val="#ppt_x"/>
                                          </p:val>
                                        </p:tav>
                                        <p:tav tm="100000">
                                          <p:val>
                                            <p:strVal val="#ppt_x"/>
                                          </p:val>
                                        </p:tav>
                                      </p:tavLst>
                                    </p:anim>
                                    <p:anim calcmode="lin" valueType="num">
                                      <p:cBhvr additive="base">
                                        <p:cTn id="23" dur="500" fill="hold"/>
                                        <p:tgtEl>
                                          <p:spTgt spid="5"/>
                                        </p:tgtEl>
                                        <p:attrNameLst>
                                          <p:attrName>ppt_y</p:attrName>
                                        </p:attrNameLst>
                                      </p:cBhvr>
                                      <p:tavLst>
                                        <p:tav tm="0">
                                          <p:val>
                                            <p:strVal val="1+#ppt_h/2"/>
                                          </p:val>
                                        </p:tav>
                                        <p:tav tm="100000">
                                          <p:val>
                                            <p:strVal val="#ppt_y"/>
                                          </p:val>
                                        </p:tav>
                                      </p:tavLst>
                                    </p:anim>
                                  </p:childTnLst>
                                </p:cTn>
                              </p:par>
                            </p:childTnLst>
                          </p:cTn>
                        </p:par>
                        <p:par>
                          <p:cTn id="24" fill="hold">
                            <p:stCondLst>
                              <p:cond delay="2000"/>
                            </p:stCondLst>
                            <p:childTnLst>
                              <p:par>
                                <p:cTn id="25" presetID="12" presetClass="entr" presetSubtype="4" fill="hold" grpId="0" nodeType="afterEffect">
                                  <p:stCondLst>
                                    <p:cond delay="0"/>
                                  </p:stCondLst>
                                  <p:childTnLst>
                                    <p:set>
                                      <p:cBhvr>
                                        <p:cTn id="26" dur="1" fill="hold">
                                          <p:stCondLst>
                                            <p:cond delay="0"/>
                                          </p:stCondLst>
                                        </p:cTn>
                                        <p:tgtEl>
                                          <p:spTgt spid="2064"/>
                                        </p:tgtEl>
                                        <p:attrNameLst>
                                          <p:attrName>style.visibility</p:attrName>
                                        </p:attrNameLst>
                                      </p:cBhvr>
                                      <p:to>
                                        <p:strVal val="visible"/>
                                      </p:to>
                                    </p:set>
                                    <p:animEffect transition="in" filter="slide(fromBottom)">
                                      <p:cBhvr>
                                        <p:cTn id="27" dur="500"/>
                                        <p:tgtEl>
                                          <p:spTgt spid="2064"/>
                                        </p:tgtEl>
                                      </p:cBhvr>
                                    </p:animEffect>
                                  </p:childTnLst>
                                </p:cTn>
                              </p:par>
                            </p:childTnLst>
                          </p:cTn>
                        </p:par>
                        <p:par>
                          <p:cTn id="28" fill="hold">
                            <p:stCondLst>
                              <p:cond delay="2500"/>
                            </p:stCondLst>
                            <p:childTnLst>
                              <p:par>
                                <p:cTn id="29" presetID="12" presetClass="entr" presetSubtype="4" fill="hold" grpId="0" nodeType="afterEffect">
                                  <p:stCondLst>
                                    <p:cond delay="0"/>
                                  </p:stCondLst>
                                  <p:childTnLst>
                                    <p:set>
                                      <p:cBhvr>
                                        <p:cTn id="30" dur="1" fill="hold">
                                          <p:stCondLst>
                                            <p:cond delay="0"/>
                                          </p:stCondLst>
                                        </p:cTn>
                                        <p:tgtEl>
                                          <p:spTgt spid="2058"/>
                                        </p:tgtEl>
                                        <p:attrNameLst>
                                          <p:attrName>style.visibility</p:attrName>
                                        </p:attrNameLst>
                                      </p:cBhvr>
                                      <p:to>
                                        <p:strVal val="visible"/>
                                      </p:to>
                                    </p:set>
                                    <p:animEffect transition="in" filter="slide(fromBottom)">
                                      <p:cBhvr>
                                        <p:cTn id="31" dur="500"/>
                                        <p:tgtEl>
                                          <p:spTgt spid="2058"/>
                                        </p:tgtEl>
                                      </p:cBhvr>
                                    </p:animEffect>
                                  </p:childTnLst>
                                </p:cTn>
                              </p:par>
                            </p:childTnLst>
                          </p:cTn>
                        </p:par>
                        <p:par>
                          <p:cTn id="32" fill="hold">
                            <p:stCondLst>
                              <p:cond delay="3000"/>
                            </p:stCondLst>
                            <p:childTnLst>
                              <p:par>
                                <p:cTn id="33" presetID="12" presetClass="entr" presetSubtype="4" fill="hold" nodeType="afterEffect">
                                  <p:stCondLst>
                                    <p:cond delay="0"/>
                                  </p:stCondLst>
                                  <p:childTnLst>
                                    <p:set>
                                      <p:cBhvr>
                                        <p:cTn id="34" dur="1" fill="hold">
                                          <p:stCondLst>
                                            <p:cond delay="0"/>
                                          </p:stCondLst>
                                        </p:cTn>
                                        <p:tgtEl>
                                          <p:spTgt spid="32"/>
                                        </p:tgtEl>
                                        <p:attrNameLst>
                                          <p:attrName>style.visibility</p:attrName>
                                        </p:attrNameLst>
                                      </p:cBhvr>
                                      <p:to>
                                        <p:strVal val="visible"/>
                                      </p:to>
                                    </p:set>
                                    <p:animEffect transition="in" filter="slide(fromBottom)">
                                      <p:cBhvr>
                                        <p:cTn id="35" dur="500"/>
                                        <p:tgtEl>
                                          <p:spTgt spid="32"/>
                                        </p:tgtEl>
                                      </p:cBhvr>
                                    </p:animEffect>
                                  </p:childTnLst>
                                </p:cTn>
                              </p:par>
                            </p:childTnLst>
                          </p:cTn>
                        </p:par>
                        <p:par>
                          <p:cTn id="36" fill="hold">
                            <p:stCondLst>
                              <p:cond delay="3500"/>
                            </p:stCondLst>
                            <p:childTnLst>
                              <p:par>
                                <p:cTn id="37" presetID="12" presetClass="entr" presetSubtype="4" fill="hold" nodeType="afterEffect">
                                  <p:stCondLst>
                                    <p:cond delay="0"/>
                                  </p:stCondLst>
                                  <p:childTnLst>
                                    <p:set>
                                      <p:cBhvr>
                                        <p:cTn id="38" dur="1" fill="hold">
                                          <p:stCondLst>
                                            <p:cond delay="0"/>
                                          </p:stCondLst>
                                        </p:cTn>
                                        <p:tgtEl>
                                          <p:spTgt spid="46"/>
                                        </p:tgtEl>
                                        <p:attrNameLst>
                                          <p:attrName>style.visibility</p:attrName>
                                        </p:attrNameLst>
                                      </p:cBhvr>
                                      <p:to>
                                        <p:strVal val="visible"/>
                                      </p:to>
                                    </p:set>
                                    <p:animEffect transition="in" filter="slide(fromBottom)">
                                      <p:cBhvr>
                                        <p:cTn id="39" dur="500"/>
                                        <p:tgtEl>
                                          <p:spTgt spid="46"/>
                                        </p:tgtEl>
                                      </p:cBhvr>
                                    </p:animEffect>
                                  </p:childTnLst>
                                </p:cTn>
                              </p:par>
                            </p:childTnLst>
                          </p:cTn>
                        </p:par>
                        <p:par>
                          <p:cTn id="40" fill="hold">
                            <p:stCondLst>
                              <p:cond delay="4000"/>
                            </p:stCondLst>
                            <p:childTnLst>
                              <p:par>
                                <p:cTn id="41" presetID="12" presetClass="entr" presetSubtype="4" fill="hold" nodeType="afterEffect">
                                  <p:stCondLst>
                                    <p:cond delay="0"/>
                                  </p:stCondLst>
                                  <p:childTnLst>
                                    <p:set>
                                      <p:cBhvr>
                                        <p:cTn id="42" dur="1" fill="hold">
                                          <p:stCondLst>
                                            <p:cond delay="0"/>
                                          </p:stCondLst>
                                        </p:cTn>
                                        <p:tgtEl>
                                          <p:spTgt spid="34"/>
                                        </p:tgtEl>
                                        <p:attrNameLst>
                                          <p:attrName>style.visibility</p:attrName>
                                        </p:attrNameLst>
                                      </p:cBhvr>
                                      <p:to>
                                        <p:strVal val="visible"/>
                                      </p:to>
                                    </p:set>
                                    <p:animEffect transition="in" filter="slide(fromBottom)">
                                      <p:cBhvr>
                                        <p:cTn id="43" dur="500"/>
                                        <p:tgtEl>
                                          <p:spTgt spid="34"/>
                                        </p:tgtEl>
                                      </p:cBhvr>
                                    </p:animEffect>
                                  </p:childTnLst>
                                </p:cTn>
                              </p:par>
                            </p:childTnLst>
                          </p:cTn>
                        </p:par>
                        <p:par>
                          <p:cTn id="44" fill="hold">
                            <p:stCondLst>
                              <p:cond delay="4500"/>
                            </p:stCondLst>
                            <p:childTnLst>
                              <p:par>
                                <p:cTn id="45" presetID="12" presetClass="entr" presetSubtype="4" fill="hold" nodeType="afterEffect">
                                  <p:stCondLst>
                                    <p:cond delay="0"/>
                                  </p:stCondLst>
                                  <p:childTnLst>
                                    <p:set>
                                      <p:cBhvr>
                                        <p:cTn id="46" dur="1" fill="hold">
                                          <p:stCondLst>
                                            <p:cond delay="0"/>
                                          </p:stCondLst>
                                        </p:cTn>
                                        <p:tgtEl>
                                          <p:spTgt spid="33"/>
                                        </p:tgtEl>
                                        <p:attrNameLst>
                                          <p:attrName>style.visibility</p:attrName>
                                        </p:attrNameLst>
                                      </p:cBhvr>
                                      <p:to>
                                        <p:strVal val="visible"/>
                                      </p:to>
                                    </p:set>
                                    <p:animEffect transition="in" filter="slide(fromBottom)">
                                      <p:cBhvr>
                                        <p:cTn id="47" dur="500"/>
                                        <p:tgtEl>
                                          <p:spTgt spid="33"/>
                                        </p:tgtEl>
                                      </p:cBhvr>
                                    </p:animEffect>
                                  </p:childTnLst>
                                </p:cTn>
                              </p:par>
                            </p:childTnLst>
                          </p:cTn>
                        </p:par>
                        <p:par>
                          <p:cTn id="48" fill="hold">
                            <p:stCondLst>
                              <p:cond delay="5000"/>
                            </p:stCondLst>
                            <p:childTnLst>
                              <p:par>
                                <p:cTn id="49" presetID="12" presetClass="entr" presetSubtype="4" fill="hold" grpId="0" nodeType="afterEffect">
                                  <p:stCondLst>
                                    <p:cond delay="0"/>
                                  </p:stCondLst>
                                  <p:childTnLst>
                                    <p:set>
                                      <p:cBhvr>
                                        <p:cTn id="50" dur="1" fill="hold">
                                          <p:stCondLst>
                                            <p:cond delay="0"/>
                                          </p:stCondLst>
                                        </p:cTn>
                                        <p:tgtEl>
                                          <p:spTgt spid="2062"/>
                                        </p:tgtEl>
                                        <p:attrNameLst>
                                          <p:attrName>style.visibility</p:attrName>
                                        </p:attrNameLst>
                                      </p:cBhvr>
                                      <p:to>
                                        <p:strVal val="visible"/>
                                      </p:to>
                                    </p:set>
                                    <p:animEffect transition="in" filter="slide(fromBottom)">
                                      <p:cBhvr>
                                        <p:cTn id="51" dur="500"/>
                                        <p:tgtEl>
                                          <p:spTgt spid="2062"/>
                                        </p:tgtEl>
                                      </p:cBhvr>
                                    </p:animEffect>
                                  </p:childTnLst>
                                </p:cTn>
                              </p:par>
                            </p:childTnLst>
                          </p:cTn>
                        </p:par>
                        <p:par>
                          <p:cTn id="52" fill="hold">
                            <p:stCondLst>
                              <p:cond delay="5500"/>
                            </p:stCondLst>
                            <p:childTnLst>
                              <p:par>
                                <p:cTn id="53" presetID="12" presetClass="entr" presetSubtype="4" fill="hold" grpId="0" nodeType="afterEffect">
                                  <p:stCondLst>
                                    <p:cond delay="0"/>
                                  </p:stCondLst>
                                  <p:childTnLst>
                                    <p:set>
                                      <p:cBhvr>
                                        <p:cTn id="54" dur="1" fill="hold">
                                          <p:stCondLst>
                                            <p:cond delay="0"/>
                                          </p:stCondLst>
                                        </p:cTn>
                                        <p:tgtEl>
                                          <p:spTgt spid="2063"/>
                                        </p:tgtEl>
                                        <p:attrNameLst>
                                          <p:attrName>style.visibility</p:attrName>
                                        </p:attrNameLst>
                                      </p:cBhvr>
                                      <p:to>
                                        <p:strVal val="visible"/>
                                      </p:to>
                                    </p:set>
                                    <p:animEffect transition="in" filter="slide(fromBottom)">
                                      <p:cBhvr>
                                        <p:cTn id="55" dur="500"/>
                                        <p:tgtEl>
                                          <p:spTgt spid="2063"/>
                                        </p:tgtEl>
                                      </p:cBhvr>
                                    </p:animEffect>
                                  </p:childTnLst>
                                </p:cTn>
                              </p:par>
                            </p:childTnLst>
                          </p:cTn>
                        </p:par>
                        <p:par>
                          <p:cTn id="56" fill="hold">
                            <p:stCondLst>
                              <p:cond delay="6000"/>
                            </p:stCondLst>
                            <p:childTnLst>
                              <p:par>
                                <p:cTn id="57" presetID="10" presetClass="entr" presetSubtype="0" fill="hold" grpId="0" nodeType="afterEffect">
                                  <p:stCondLst>
                                    <p:cond delay="0"/>
                                  </p:stCondLst>
                                  <p:childTnLst>
                                    <p:set>
                                      <p:cBhvr>
                                        <p:cTn id="58" dur="1" fill="hold">
                                          <p:stCondLst>
                                            <p:cond delay="0"/>
                                          </p:stCondLst>
                                        </p:cTn>
                                        <p:tgtEl>
                                          <p:spTgt spid="38"/>
                                        </p:tgtEl>
                                        <p:attrNameLst>
                                          <p:attrName>style.visibility</p:attrName>
                                        </p:attrNameLst>
                                      </p:cBhvr>
                                      <p:to>
                                        <p:strVal val="visible"/>
                                      </p:to>
                                    </p:set>
                                    <p:animEffect transition="in" filter="fade">
                                      <p:cBhvr>
                                        <p:cTn id="59" dur="500"/>
                                        <p:tgtEl>
                                          <p:spTgt spid="38"/>
                                        </p:tgtEl>
                                      </p:cBhvr>
                                    </p:animEffect>
                                  </p:childTnLst>
                                </p:cTn>
                              </p:par>
                            </p:childTnLst>
                          </p:cTn>
                        </p:par>
                        <p:par>
                          <p:cTn id="60" fill="hold">
                            <p:stCondLst>
                              <p:cond delay="6500"/>
                            </p:stCondLst>
                            <p:childTnLst>
                              <p:par>
                                <p:cTn id="61" presetID="10" presetClass="entr" presetSubtype="0" fill="hold" grpId="0" nodeType="afterEffect">
                                  <p:stCondLst>
                                    <p:cond delay="0"/>
                                  </p:stCondLst>
                                  <p:childTnLst>
                                    <p:set>
                                      <p:cBhvr>
                                        <p:cTn id="62" dur="1" fill="hold">
                                          <p:stCondLst>
                                            <p:cond delay="0"/>
                                          </p:stCondLst>
                                        </p:cTn>
                                        <p:tgtEl>
                                          <p:spTgt spid="39"/>
                                        </p:tgtEl>
                                        <p:attrNameLst>
                                          <p:attrName>style.visibility</p:attrName>
                                        </p:attrNameLst>
                                      </p:cBhvr>
                                      <p:to>
                                        <p:strVal val="visible"/>
                                      </p:to>
                                    </p:set>
                                    <p:animEffect transition="in" filter="fade">
                                      <p:cBhvr>
                                        <p:cTn id="63" dur="500"/>
                                        <p:tgtEl>
                                          <p:spTgt spid="39"/>
                                        </p:tgtEl>
                                      </p:cBhvr>
                                    </p:animEffect>
                                  </p:childTnLst>
                                </p:cTn>
                              </p:par>
                            </p:childTnLst>
                          </p:cTn>
                        </p:par>
                        <p:par>
                          <p:cTn id="64" fill="hold">
                            <p:stCondLst>
                              <p:cond delay="7000"/>
                            </p:stCondLst>
                            <p:childTnLst>
                              <p:par>
                                <p:cTn id="65" presetID="2" presetClass="entr" presetSubtype="8" accel="50000" decel="50000" fill="hold" grpId="0" nodeType="afterEffect">
                                  <p:stCondLst>
                                    <p:cond delay="0"/>
                                  </p:stCondLst>
                                  <p:childTnLst>
                                    <p:set>
                                      <p:cBhvr>
                                        <p:cTn id="66" dur="1" fill="hold">
                                          <p:stCondLst>
                                            <p:cond delay="0"/>
                                          </p:stCondLst>
                                        </p:cTn>
                                        <p:tgtEl>
                                          <p:spTgt spid="72"/>
                                        </p:tgtEl>
                                        <p:attrNameLst>
                                          <p:attrName>style.visibility</p:attrName>
                                        </p:attrNameLst>
                                      </p:cBhvr>
                                      <p:to>
                                        <p:strVal val="visible"/>
                                      </p:to>
                                    </p:set>
                                    <p:anim calcmode="lin" valueType="num">
                                      <p:cBhvr additive="base">
                                        <p:cTn id="67" dur="500" fill="hold"/>
                                        <p:tgtEl>
                                          <p:spTgt spid="72"/>
                                        </p:tgtEl>
                                        <p:attrNameLst>
                                          <p:attrName>ppt_x</p:attrName>
                                        </p:attrNameLst>
                                      </p:cBhvr>
                                      <p:tavLst>
                                        <p:tav tm="0">
                                          <p:val>
                                            <p:strVal val="0-#ppt_w/2"/>
                                          </p:val>
                                        </p:tav>
                                        <p:tav tm="100000">
                                          <p:val>
                                            <p:strVal val="#ppt_x"/>
                                          </p:val>
                                        </p:tav>
                                      </p:tavLst>
                                    </p:anim>
                                    <p:anim calcmode="lin" valueType="num">
                                      <p:cBhvr additive="base">
                                        <p:cTn id="68" dur="500" fill="hold"/>
                                        <p:tgtEl>
                                          <p:spTgt spid="72"/>
                                        </p:tgtEl>
                                        <p:attrNameLst>
                                          <p:attrName>ppt_y</p:attrName>
                                        </p:attrNameLst>
                                      </p:cBhvr>
                                      <p:tavLst>
                                        <p:tav tm="0">
                                          <p:val>
                                            <p:strVal val="#ppt_y"/>
                                          </p:val>
                                        </p:tav>
                                        <p:tav tm="100000">
                                          <p:val>
                                            <p:strVal val="#ppt_y"/>
                                          </p:val>
                                        </p:tav>
                                      </p:tavLst>
                                    </p:anim>
                                  </p:childTnLst>
                                </p:cTn>
                              </p:par>
                            </p:childTnLst>
                          </p:cTn>
                        </p:par>
                        <p:par>
                          <p:cTn id="69" fill="hold">
                            <p:stCondLst>
                              <p:cond delay="7500"/>
                            </p:stCondLst>
                            <p:childTnLst>
                              <p:par>
                                <p:cTn id="70" presetID="53" presetClass="entr" presetSubtype="16" fill="hold" nodeType="afterEffect">
                                  <p:stCondLst>
                                    <p:cond delay="0"/>
                                  </p:stCondLst>
                                  <p:childTnLst>
                                    <p:set>
                                      <p:cBhvr>
                                        <p:cTn id="71" dur="1" fill="hold">
                                          <p:stCondLst>
                                            <p:cond delay="0"/>
                                          </p:stCondLst>
                                        </p:cTn>
                                        <p:tgtEl>
                                          <p:spTgt spid="67"/>
                                        </p:tgtEl>
                                        <p:attrNameLst>
                                          <p:attrName>style.visibility</p:attrName>
                                        </p:attrNameLst>
                                      </p:cBhvr>
                                      <p:to>
                                        <p:strVal val="visible"/>
                                      </p:to>
                                    </p:set>
                                    <p:anim calcmode="lin" valueType="num">
                                      <p:cBhvr>
                                        <p:cTn id="72" dur="500" fill="hold"/>
                                        <p:tgtEl>
                                          <p:spTgt spid="67"/>
                                        </p:tgtEl>
                                        <p:attrNameLst>
                                          <p:attrName>ppt_w</p:attrName>
                                        </p:attrNameLst>
                                      </p:cBhvr>
                                      <p:tavLst>
                                        <p:tav tm="0">
                                          <p:val>
                                            <p:fltVal val="0"/>
                                          </p:val>
                                        </p:tav>
                                        <p:tav tm="100000">
                                          <p:val>
                                            <p:strVal val="#ppt_w"/>
                                          </p:val>
                                        </p:tav>
                                      </p:tavLst>
                                    </p:anim>
                                    <p:anim calcmode="lin" valueType="num">
                                      <p:cBhvr>
                                        <p:cTn id="73" dur="500" fill="hold"/>
                                        <p:tgtEl>
                                          <p:spTgt spid="67"/>
                                        </p:tgtEl>
                                        <p:attrNameLst>
                                          <p:attrName>ppt_h</p:attrName>
                                        </p:attrNameLst>
                                      </p:cBhvr>
                                      <p:tavLst>
                                        <p:tav tm="0">
                                          <p:val>
                                            <p:fltVal val="0"/>
                                          </p:val>
                                        </p:tav>
                                        <p:tav tm="100000">
                                          <p:val>
                                            <p:strVal val="#ppt_h"/>
                                          </p:val>
                                        </p:tav>
                                      </p:tavLst>
                                    </p:anim>
                                    <p:animEffect transition="in" filter="fade">
                                      <p:cBhvr>
                                        <p:cTn id="74" dur="500"/>
                                        <p:tgtEl>
                                          <p:spTgt spid="67"/>
                                        </p:tgtEl>
                                      </p:cBhvr>
                                    </p:animEffect>
                                  </p:childTnLst>
                                </p:cTn>
                              </p:par>
                            </p:childTnLst>
                          </p:cTn>
                        </p:par>
                        <p:par>
                          <p:cTn id="75" fill="hold">
                            <p:stCondLst>
                              <p:cond delay="8000"/>
                            </p:stCondLst>
                            <p:childTnLst>
                              <p:par>
                                <p:cTn id="76" presetID="2" presetClass="entr" presetSubtype="2" accel="50000" decel="50000" fill="hold" nodeType="afterEffect">
                                  <p:stCondLst>
                                    <p:cond delay="0"/>
                                  </p:stCondLst>
                                  <p:childTnLst>
                                    <p:set>
                                      <p:cBhvr>
                                        <p:cTn id="77" dur="1" fill="hold">
                                          <p:stCondLst>
                                            <p:cond delay="0"/>
                                          </p:stCondLst>
                                        </p:cTn>
                                        <p:tgtEl>
                                          <p:spTgt spid="74"/>
                                        </p:tgtEl>
                                        <p:attrNameLst>
                                          <p:attrName>style.visibility</p:attrName>
                                        </p:attrNameLst>
                                      </p:cBhvr>
                                      <p:to>
                                        <p:strVal val="visible"/>
                                      </p:to>
                                    </p:set>
                                    <p:anim calcmode="lin" valueType="num">
                                      <p:cBhvr additive="base">
                                        <p:cTn id="78" dur="500" fill="hold"/>
                                        <p:tgtEl>
                                          <p:spTgt spid="74"/>
                                        </p:tgtEl>
                                        <p:attrNameLst>
                                          <p:attrName>ppt_x</p:attrName>
                                        </p:attrNameLst>
                                      </p:cBhvr>
                                      <p:tavLst>
                                        <p:tav tm="0">
                                          <p:val>
                                            <p:strVal val="1+#ppt_w/2"/>
                                          </p:val>
                                        </p:tav>
                                        <p:tav tm="100000">
                                          <p:val>
                                            <p:strVal val="#ppt_x"/>
                                          </p:val>
                                        </p:tav>
                                      </p:tavLst>
                                    </p:anim>
                                    <p:anim calcmode="lin" valueType="num">
                                      <p:cBhvr additive="base">
                                        <p:cTn id="79" dur="500" fill="hold"/>
                                        <p:tgtEl>
                                          <p:spTgt spid="74"/>
                                        </p:tgtEl>
                                        <p:attrNameLst>
                                          <p:attrName>ppt_y</p:attrName>
                                        </p:attrNameLst>
                                      </p:cBhvr>
                                      <p:tavLst>
                                        <p:tav tm="0">
                                          <p:val>
                                            <p:strVal val="#ppt_y"/>
                                          </p:val>
                                        </p:tav>
                                        <p:tav tm="100000">
                                          <p:val>
                                            <p:strVal val="#ppt_y"/>
                                          </p:val>
                                        </p:tav>
                                      </p:tavLst>
                                    </p:anim>
                                  </p:childTnLst>
                                </p:cTn>
                              </p:par>
                            </p:childTnLst>
                          </p:cTn>
                        </p:par>
                        <p:par>
                          <p:cTn id="80" fill="hold">
                            <p:stCondLst>
                              <p:cond delay="8500"/>
                            </p:stCondLst>
                            <p:childTnLst>
                              <p:par>
                                <p:cTn id="81" presetID="53" presetClass="entr" presetSubtype="16" fill="hold" nodeType="afterEffect">
                                  <p:stCondLst>
                                    <p:cond delay="0"/>
                                  </p:stCondLst>
                                  <p:childTnLst>
                                    <p:set>
                                      <p:cBhvr>
                                        <p:cTn id="82" dur="1" fill="hold">
                                          <p:stCondLst>
                                            <p:cond delay="0"/>
                                          </p:stCondLst>
                                        </p:cTn>
                                        <p:tgtEl>
                                          <p:spTgt spid="52"/>
                                        </p:tgtEl>
                                        <p:attrNameLst>
                                          <p:attrName>style.visibility</p:attrName>
                                        </p:attrNameLst>
                                      </p:cBhvr>
                                      <p:to>
                                        <p:strVal val="visible"/>
                                      </p:to>
                                    </p:set>
                                    <p:anim calcmode="lin" valueType="num">
                                      <p:cBhvr>
                                        <p:cTn id="83" dur="500" fill="hold"/>
                                        <p:tgtEl>
                                          <p:spTgt spid="52"/>
                                        </p:tgtEl>
                                        <p:attrNameLst>
                                          <p:attrName>ppt_w</p:attrName>
                                        </p:attrNameLst>
                                      </p:cBhvr>
                                      <p:tavLst>
                                        <p:tav tm="0">
                                          <p:val>
                                            <p:fltVal val="0"/>
                                          </p:val>
                                        </p:tav>
                                        <p:tav tm="100000">
                                          <p:val>
                                            <p:strVal val="#ppt_w"/>
                                          </p:val>
                                        </p:tav>
                                      </p:tavLst>
                                    </p:anim>
                                    <p:anim calcmode="lin" valueType="num">
                                      <p:cBhvr>
                                        <p:cTn id="84" dur="500" fill="hold"/>
                                        <p:tgtEl>
                                          <p:spTgt spid="52"/>
                                        </p:tgtEl>
                                        <p:attrNameLst>
                                          <p:attrName>ppt_h</p:attrName>
                                        </p:attrNameLst>
                                      </p:cBhvr>
                                      <p:tavLst>
                                        <p:tav tm="0">
                                          <p:val>
                                            <p:fltVal val="0"/>
                                          </p:val>
                                        </p:tav>
                                        <p:tav tm="100000">
                                          <p:val>
                                            <p:strVal val="#ppt_h"/>
                                          </p:val>
                                        </p:tav>
                                      </p:tavLst>
                                    </p:anim>
                                    <p:animEffect transition="in" filter="fade">
                                      <p:cBhvr>
                                        <p:cTn id="85" dur="500"/>
                                        <p:tgtEl>
                                          <p:spTgt spid="52"/>
                                        </p:tgtEl>
                                      </p:cBhvr>
                                    </p:animEffect>
                                  </p:childTnLst>
                                </p:cTn>
                              </p:par>
                            </p:childTnLst>
                          </p:cTn>
                        </p:par>
                        <p:par>
                          <p:cTn id="86" fill="hold">
                            <p:stCondLst>
                              <p:cond delay="9000"/>
                            </p:stCondLst>
                            <p:childTnLst>
                              <p:par>
                                <p:cTn id="87" presetID="2" presetClass="entr" presetSubtype="2" accel="50000" decel="50000" fill="hold" nodeType="afterEffect">
                                  <p:stCondLst>
                                    <p:cond delay="0"/>
                                  </p:stCondLst>
                                  <p:childTnLst>
                                    <p:set>
                                      <p:cBhvr>
                                        <p:cTn id="88" dur="1" fill="hold">
                                          <p:stCondLst>
                                            <p:cond delay="0"/>
                                          </p:stCondLst>
                                        </p:cTn>
                                        <p:tgtEl>
                                          <p:spTgt spid="62"/>
                                        </p:tgtEl>
                                        <p:attrNameLst>
                                          <p:attrName>style.visibility</p:attrName>
                                        </p:attrNameLst>
                                      </p:cBhvr>
                                      <p:to>
                                        <p:strVal val="visible"/>
                                      </p:to>
                                    </p:set>
                                    <p:anim calcmode="lin" valueType="num">
                                      <p:cBhvr additive="base">
                                        <p:cTn id="89" dur="500" fill="hold"/>
                                        <p:tgtEl>
                                          <p:spTgt spid="62"/>
                                        </p:tgtEl>
                                        <p:attrNameLst>
                                          <p:attrName>ppt_x</p:attrName>
                                        </p:attrNameLst>
                                      </p:cBhvr>
                                      <p:tavLst>
                                        <p:tav tm="0">
                                          <p:val>
                                            <p:strVal val="1+#ppt_w/2"/>
                                          </p:val>
                                        </p:tav>
                                        <p:tav tm="100000">
                                          <p:val>
                                            <p:strVal val="#ppt_x"/>
                                          </p:val>
                                        </p:tav>
                                      </p:tavLst>
                                    </p:anim>
                                    <p:anim calcmode="lin" valueType="num">
                                      <p:cBhvr additive="base">
                                        <p:cTn id="90" dur="500" fill="hold"/>
                                        <p:tgtEl>
                                          <p:spTgt spid="62"/>
                                        </p:tgtEl>
                                        <p:attrNameLst>
                                          <p:attrName>ppt_y</p:attrName>
                                        </p:attrNameLst>
                                      </p:cBhvr>
                                      <p:tavLst>
                                        <p:tav tm="0">
                                          <p:val>
                                            <p:strVal val="#ppt_y"/>
                                          </p:val>
                                        </p:tav>
                                        <p:tav tm="100000">
                                          <p:val>
                                            <p:strVal val="#ppt_y"/>
                                          </p:val>
                                        </p:tav>
                                      </p:tavLst>
                                    </p:anim>
                                  </p:childTnLst>
                                </p:cTn>
                              </p:par>
                            </p:childTnLst>
                          </p:cTn>
                        </p:par>
                        <p:par>
                          <p:cTn id="91" fill="hold">
                            <p:stCondLst>
                              <p:cond delay="9500"/>
                            </p:stCondLst>
                            <p:childTnLst>
                              <p:par>
                                <p:cTn id="92" presetID="18" presetClass="entr" presetSubtype="3" fill="hold" nodeType="afterEffect">
                                  <p:stCondLst>
                                    <p:cond delay="0"/>
                                  </p:stCondLst>
                                  <p:childTnLst>
                                    <p:set>
                                      <p:cBhvr>
                                        <p:cTn id="93" dur="1" fill="hold">
                                          <p:stCondLst>
                                            <p:cond delay="0"/>
                                          </p:stCondLst>
                                        </p:cTn>
                                        <p:tgtEl>
                                          <p:spTgt spid="103"/>
                                        </p:tgtEl>
                                        <p:attrNameLst>
                                          <p:attrName>style.visibility</p:attrName>
                                        </p:attrNameLst>
                                      </p:cBhvr>
                                      <p:to>
                                        <p:strVal val="visible"/>
                                      </p:to>
                                    </p:set>
                                    <p:animEffect transition="in" filter="strips(upRight)">
                                      <p:cBhvr>
                                        <p:cTn id="94" dur="500"/>
                                        <p:tgtEl>
                                          <p:spTgt spid="103"/>
                                        </p:tgtEl>
                                      </p:cBhvr>
                                    </p:animEffect>
                                  </p:childTnLst>
                                </p:cTn>
                              </p:par>
                            </p:childTnLst>
                          </p:cTn>
                        </p:par>
                        <p:par>
                          <p:cTn id="95" fill="hold">
                            <p:stCondLst>
                              <p:cond delay="10000"/>
                            </p:stCondLst>
                            <p:childTnLst>
                              <p:par>
                                <p:cTn id="96" presetID="18" presetClass="entr" presetSubtype="3" fill="hold" nodeType="afterEffect">
                                  <p:stCondLst>
                                    <p:cond delay="0"/>
                                  </p:stCondLst>
                                  <p:childTnLst>
                                    <p:set>
                                      <p:cBhvr>
                                        <p:cTn id="97" dur="1" fill="hold">
                                          <p:stCondLst>
                                            <p:cond delay="0"/>
                                          </p:stCondLst>
                                        </p:cTn>
                                        <p:tgtEl>
                                          <p:spTgt spid="85"/>
                                        </p:tgtEl>
                                        <p:attrNameLst>
                                          <p:attrName>style.visibility</p:attrName>
                                        </p:attrNameLst>
                                      </p:cBhvr>
                                      <p:to>
                                        <p:strVal val="visible"/>
                                      </p:to>
                                    </p:set>
                                    <p:animEffect transition="in" filter="strips(upRight)">
                                      <p:cBhvr>
                                        <p:cTn id="98" dur="500"/>
                                        <p:tgtEl>
                                          <p:spTgt spid="85"/>
                                        </p:tgtEl>
                                      </p:cBhvr>
                                    </p:animEffect>
                                  </p:childTnLst>
                                </p:cTn>
                              </p:par>
                            </p:childTnLst>
                          </p:cTn>
                        </p:par>
                        <p:par>
                          <p:cTn id="99" fill="hold">
                            <p:stCondLst>
                              <p:cond delay="10500"/>
                            </p:stCondLst>
                            <p:childTnLst>
                              <p:par>
                                <p:cTn id="100" presetID="18" presetClass="entr" presetSubtype="3" fill="hold" nodeType="afterEffect">
                                  <p:stCondLst>
                                    <p:cond delay="0"/>
                                  </p:stCondLst>
                                  <p:childTnLst>
                                    <p:set>
                                      <p:cBhvr>
                                        <p:cTn id="101" dur="1" fill="hold">
                                          <p:stCondLst>
                                            <p:cond delay="0"/>
                                          </p:stCondLst>
                                        </p:cTn>
                                        <p:tgtEl>
                                          <p:spTgt spid="98"/>
                                        </p:tgtEl>
                                        <p:attrNameLst>
                                          <p:attrName>style.visibility</p:attrName>
                                        </p:attrNameLst>
                                      </p:cBhvr>
                                      <p:to>
                                        <p:strVal val="visible"/>
                                      </p:to>
                                    </p:set>
                                    <p:animEffect transition="in" filter="strips(upRight)">
                                      <p:cBhvr>
                                        <p:cTn id="102" dur="500"/>
                                        <p:tgtEl>
                                          <p:spTgt spid="98"/>
                                        </p:tgtEl>
                                      </p:cBhvr>
                                    </p:animEffect>
                                  </p:childTnLst>
                                </p:cTn>
                              </p:par>
                            </p:childTnLst>
                          </p:cTn>
                        </p:par>
                        <p:par>
                          <p:cTn id="103" fill="hold">
                            <p:stCondLst>
                              <p:cond delay="11000"/>
                            </p:stCondLst>
                            <p:childTnLst>
                              <p:par>
                                <p:cTn id="104" presetID="53" presetClass="entr" presetSubtype="16" fill="hold" grpId="0" nodeType="afterEffect">
                                  <p:stCondLst>
                                    <p:cond delay="0"/>
                                  </p:stCondLst>
                                  <p:childTnLst>
                                    <p:set>
                                      <p:cBhvr>
                                        <p:cTn id="105" dur="1" fill="hold">
                                          <p:stCondLst>
                                            <p:cond delay="0"/>
                                          </p:stCondLst>
                                        </p:cTn>
                                        <p:tgtEl>
                                          <p:spTgt spid="77"/>
                                        </p:tgtEl>
                                        <p:attrNameLst>
                                          <p:attrName>style.visibility</p:attrName>
                                        </p:attrNameLst>
                                      </p:cBhvr>
                                      <p:to>
                                        <p:strVal val="visible"/>
                                      </p:to>
                                    </p:set>
                                    <p:anim calcmode="lin" valueType="num">
                                      <p:cBhvr>
                                        <p:cTn id="106" dur="500" fill="hold"/>
                                        <p:tgtEl>
                                          <p:spTgt spid="77"/>
                                        </p:tgtEl>
                                        <p:attrNameLst>
                                          <p:attrName>ppt_w</p:attrName>
                                        </p:attrNameLst>
                                      </p:cBhvr>
                                      <p:tavLst>
                                        <p:tav tm="0">
                                          <p:val>
                                            <p:fltVal val="0"/>
                                          </p:val>
                                        </p:tav>
                                        <p:tav tm="100000">
                                          <p:val>
                                            <p:strVal val="#ppt_w"/>
                                          </p:val>
                                        </p:tav>
                                      </p:tavLst>
                                    </p:anim>
                                    <p:anim calcmode="lin" valueType="num">
                                      <p:cBhvr>
                                        <p:cTn id="107" dur="500" fill="hold"/>
                                        <p:tgtEl>
                                          <p:spTgt spid="77"/>
                                        </p:tgtEl>
                                        <p:attrNameLst>
                                          <p:attrName>ppt_h</p:attrName>
                                        </p:attrNameLst>
                                      </p:cBhvr>
                                      <p:tavLst>
                                        <p:tav tm="0">
                                          <p:val>
                                            <p:fltVal val="0"/>
                                          </p:val>
                                        </p:tav>
                                        <p:tav tm="100000">
                                          <p:val>
                                            <p:strVal val="#ppt_h"/>
                                          </p:val>
                                        </p:tav>
                                      </p:tavLst>
                                    </p:anim>
                                    <p:animEffect transition="in" filter="fade">
                                      <p:cBhvr>
                                        <p:cTn id="108" dur="500"/>
                                        <p:tgtEl>
                                          <p:spTgt spid="7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 grpId="0" bldLvl="0" animBg="1"/>
      <p:bldP spid="39" grpId="0" bldLvl="0" animBg="1"/>
      <p:bldP spid="2053" grpId="0" bldLvl="0" animBg="1"/>
      <p:bldP spid="2054" grpId="0" bldLvl="0" animBg="1"/>
      <p:bldP spid="2057" grpId="0" bldLvl="0" animBg="1"/>
      <p:bldP spid="2058" grpId="0" bldLvl="0" animBg="1"/>
      <p:bldP spid="2062" grpId="0" bldLvl="0" animBg="1"/>
      <p:bldP spid="2063" grpId="0" bldLvl="0" animBg="1"/>
      <p:bldP spid="2064" grpId="0" bldLvl="0" animBg="1"/>
      <p:bldP spid="72" grpId="0"/>
      <p:bldP spid="77" grpId="0" bldLvl="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Freeform 30"/>
          <p:cNvSpPr/>
          <p:nvPr/>
        </p:nvSpPr>
        <p:spPr>
          <a:xfrm>
            <a:off x="3061804" y="2613471"/>
            <a:ext cx="788104" cy="788104"/>
          </a:xfrm>
          <a:custGeom>
            <a:avLst/>
            <a:gdLst>
              <a:gd name="connsiteX0" fmla="*/ 104463 w 788104"/>
              <a:gd name="connsiteY0" fmla="*/ 301371 h 788104"/>
              <a:gd name="connsiteX1" fmla="*/ 301371 w 788104"/>
              <a:gd name="connsiteY1" fmla="*/ 301371 h 788104"/>
              <a:gd name="connsiteX2" fmla="*/ 301371 w 788104"/>
              <a:gd name="connsiteY2" fmla="*/ 104463 h 788104"/>
              <a:gd name="connsiteX3" fmla="*/ 486733 w 788104"/>
              <a:gd name="connsiteY3" fmla="*/ 104463 h 788104"/>
              <a:gd name="connsiteX4" fmla="*/ 486733 w 788104"/>
              <a:gd name="connsiteY4" fmla="*/ 301371 h 788104"/>
              <a:gd name="connsiteX5" fmla="*/ 683641 w 788104"/>
              <a:gd name="connsiteY5" fmla="*/ 301371 h 788104"/>
              <a:gd name="connsiteX6" fmla="*/ 683641 w 788104"/>
              <a:gd name="connsiteY6" fmla="*/ 486733 h 788104"/>
              <a:gd name="connsiteX7" fmla="*/ 486733 w 788104"/>
              <a:gd name="connsiteY7" fmla="*/ 486733 h 788104"/>
              <a:gd name="connsiteX8" fmla="*/ 486733 w 788104"/>
              <a:gd name="connsiteY8" fmla="*/ 683641 h 788104"/>
              <a:gd name="connsiteX9" fmla="*/ 301371 w 788104"/>
              <a:gd name="connsiteY9" fmla="*/ 683641 h 788104"/>
              <a:gd name="connsiteX10" fmla="*/ 301371 w 788104"/>
              <a:gd name="connsiteY10" fmla="*/ 486733 h 788104"/>
              <a:gd name="connsiteX11" fmla="*/ 104463 w 788104"/>
              <a:gd name="connsiteY11" fmla="*/ 486733 h 788104"/>
              <a:gd name="connsiteX12" fmla="*/ 104463 w 788104"/>
              <a:gd name="connsiteY12" fmla="*/ 301371 h 7881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88104" h="788104">
                <a:moveTo>
                  <a:pt x="104463" y="301371"/>
                </a:moveTo>
                <a:lnTo>
                  <a:pt x="301371" y="301371"/>
                </a:lnTo>
                <a:lnTo>
                  <a:pt x="301371" y="104463"/>
                </a:lnTo>
                <a:lnTo>
                  <a:pt x="486733" y="104463"/>
                </a:lnTo>
                <a:lnTo>
                  <a:pt x="486733" y="301371"/>
                </a:lnTo>
                <a:lnTo>
                  <a:pt x="683641" y="301371"/>
                </a:lnTo>
                <a:lnTo>
                  <a:pt x="683641" y="486733"/>
                </a:lnTo>
                <a:lnTo>
                  <a:pt x="486733" y="486733"/>
                </a:lnTo>
                <a:lnTo>
                  <a:pt x="486733" y="683641"/>
                </a:lnTo>
                <a:lnTo>
                  <a:pt x="301371" y="683641"/>
                </a:lnTo>
                <a:lnTo>
                  <a:pt x="301371" y="486733"/>
                </a:lnTo>
                <a:lnTo>
                  <a:pt x="104463" y="486733"/>
                </a:lnTo>
                <a:lnTo>
                  <a:pt x="104463" y="301371"/>
                </a:lnTo>
                <a:close/>
              </a:path>
            </a:pathLst>
          </a:custGeom>
          <a:solidFill>
            <a:schemeClr val="bg1">
              <a:lumMod val="75000"/>
            </a:schemeClr>
          </a:solidFill>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txBody>
          <a:bodyPr spcFirstLastPara="0" vert="horz" wrap="square" lIns="104463" tIns="301371" rIns="104463" bIns="301371" numCol="1" spcCol="1270" anchor="ctr" anchorCtr="0">
            <a:noAutofit/>
          </a:bodyPr>
          <a:lstStyle/>
          <a:p>
            <a:pPr lvl="0" algn="ctr" defTabSz="622300">
              <a:lnSpc>
                <a:spcPct val="90000"/>
              </a:lnSpc>
              <a:spcBef>
                <a:spcPct val="0"/>
              </a:spcBef>
              <a:spcAft>
                <a:spcPct val="35000"/>
              </a:spcAft>
            </a:pPr>
            <a:endParaRPr lang="en-US" sz="1400" kern="1200">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33" name="Freeform 32"/>
          <p:cNvSpPr/>
          <p:nvPr/>
        </p:nvSpPr>
        <p:spPr>
          <a:xfrm>
            <a:off x="5745557" y="2613471"/>
            <a:ext cx="788104" cy="788104"/>
          </a:xfrm>
          <a:custGeom>
            <a:avLst/>
            <a:gdLst>
              <a:gd name="connsiteX0" fmla="*/ 104463 w 788104"/>
              <a:gd name="connsiteY0" fmla="*/ 162349 h 788104"/>
              <a:gd name="connsiteX1" fmla="*/ 683641 w 788104"/>
              <a:gd name="connsiteY1" fmla="*/ 162349 h 788104"/>
              <a:gd name="connsiteX2" fmla="*/ 683641 w 788104"/>
              <a:gd name="connsiteY2" fmla="*/ 347711 h 788104"/>
              <a:gd name="connsiteX3" fmla="*/ 104463 w 788104"/>
              <a:gd name="connsiteY3" fmla="*/ 347711 h 788104"/>
              <a:gd name="connsiteX4" fmla="*/ 104463 w 788104"/>
              <a:gd name="connsiteY4" fmla="*/ 162349 h 788104"/>
              <a:gd name="connsiteX5" fmla="*/ 104463 w 788104"/>
              <a:gd name="connsiteY5" fmla="*/ 440393 h 788104"/>
              <a:gd name="connsiteX6" fmla="*/ 683641 w 788104"/>
              <a:gd name="connsiteY6" fmla="*/ 440393 h 788104"/>
              <a:gd name="connsiteX7" fmla="*/ 683641 w 788104"/>
              <a:gd name="connsiteY7" fmla="*/ 625755 h 788104"/>
              <a:gd name="connsiteX8" fmla="*/ 104463 w 788104"/>
              <a:gd name="connsiteY8" fmla="*/ 625755 h 788104"/>
              <a:gd name="connsiteX9" fmla="*/ 104463 w 788104"/>
              <a:gd name="connsiteY9" fmla="*/ 440393 h 7881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88104" h="788104">
                <a:moveTo>
                  <a:pt x="104463" y="162349"/>
                </a:moveTo>
                <a:lnTo>
                  <a:pt x="683641" y="162349"/>
                </a:lnTo>
                <a:lnTo>
                  <a:pt x="683641" y="347711"/>
                </a:lnTo>
                <a:lnTo>
                  <a:pt x="104463" y="347711"/>
                </a:lnTo>
                <a:lnTo>
                  <a:pt x="104463" y="162349"/>
                </a:lnTo>
                <a:close/>
                <a:moveTo>
                  <a:pt x="104463" y="440393"/>
                </a:moveTo>
                <a:lnTo>
                  <a:pt x="683641" y="440393"/>
                </a:lnTo>
                <a:lnTo>
                  <a:pt x="683641" y="625755"/>
                </a:lnTo>
                <a:lnTo>
                  <a:pt x="104463" y="625755"/>
                </a:lnTo>
                <a:lnTo>
                  <a:pt x="104463" y="440393"/>
                </a:lnTo>
                <a:close/>
              </a:path>
            </a:pathLst>
          </a:custGeom>
          <a:solidFill>
            <a:schemeClr val="bg1">
              <a:lumMod val="75000"/>
            </a:schemeClr>
          </a:solidFill>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txBody>
          <a:bodyPr spcFirstLastPara="0" vert="horz" wrap="square" lIns="104463" tIns="162349" rIns="104463" bIns="162349" numCol="1" spcCol="1270" anchor="ctr" anchorCtr="0">
            <a:noAutofit/>
          </a:bodyPr>
          <a:lstStyle/>
          <a:p>
            <a:pPr lvl="0" algn="ctr" defTabSz="1555750">
              <a:lnSpc>
                <a:spcPct val="90000"/>
              </a:lnSpc>
              <a:spcBef>
                <a:spcPct val="0"/>
              </a:spcBef>
              <a:spcAft>
                <a:spcPct val="35000"/>
              </a:spcAft>
            </a:pPr>
            <a:endParaRPr lang="en-US" sz="3500" kern="1200">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grpSp>
        <p:nvGrpSpPr>
          <p:cNvPr id="66" name="Group 65"/>
          <p:cNvGrpSpPr/>
          <p:nvPr/>
        </p:nvGrpSpPr>
        <p:grpSpPr>
          <a:xfrm>
            <a:off x="3908044" y="1981748"/>
            <a:ext cx="1797174" cy="1420364"/>
            <a:chOff x="3757031" y="1822859"/>
            <a:chExt cx="1797174" cy="1420364"/>
          </a:xfrm>
        </p:grpSpPr>
        <p:grpSp>
          <p:nvGrpSpPr>
            <p:cNvPr id="37" name="Group 36"/>
            <p:cNvGrpSpPr/>
            <p:nvPr/>
          </p:nvGrpSpPr>
          <p:grpSpPr>
            <a:xfrm>
              <a:off x="4160757" y="1822859"/>
              <a:ext cx="977229" cy="1343691"/>
              <a:chOff x="8597901" y="2862263"/>
              <a:chExt cx="571500" cy="785813"/>
            </a:xfrm>
            <a:solidFill>
              <a:schemeClr val="accent4"/>
            </a:solidFill>
          </p:grpSpPr>
          <p:sp>
            <p:nvSpPr>
              <p:cNvPr id="38" name="Freeform 105"/>
              <p:cNvSpPr>
                <a:spLocks noEditPoints="1"/>
              </p:cNvSpPr>
              <p:nvPr/>
            </p:nvSpPr>
            <p:spPr bwMode="auto">
              <a:xfrm>
                <a:off x="8832851" y="3132138"/>
                <a:ext cx="98425" cy="96838"/>
              </a:xfrm>
              <a:custGeom>
                <a:avLst/>
                <a:gdLst/>
                <a:ahLst/>
                <a:cxnLst>
                  <a:cxn ang="0">
                    <a:pos x="34" y="16"/>
                  </a:cxn>
                  <a:cxn ang="0">
                    <a:pos x="17" y="33"/>
                  </a:cxn>
                  <a:cxn ang="0">
                    <a:pos x="0" y="16"/>
                  </a:cxn>
                  <a:cxn ang="0">
                    <a:pos x="17" y="0"/>
                  </a:cxn>
                  <a:cxn ang="0">
                    <a:pos x="34" y="16"/>
                  </a:cxn>
                  <a:cxn ang="0">
                    <a:pos x="34" y="16"/>
                  </a:cxn>
                  <a:cxn ang="0">
                    <a:pos x="34" y="16"/>
                  </a:cxn>
                </a:cxnLst>
                <a:rect l="0" t="0" r="r" b="b"/>
                <a:pathLst>
                  <a:path w="34" h="33">
                    <a:moveTo>
                      <a:pt x="34" y="16"/>
                    </a:moveTo>
                    <a:cubicBezTo>
                      <a:pt x="34" y="26"/>
                      <a:pt x="27" y="33"/>
                      <a:pt x="17" y="33"/>
                    </a:cubicBezTo>
                    <a:cubicBezTo>
                      <a:pt x="8" y="33"/>
                      <a:pt x="0" y="26"/>
                      <a:pt x="0" y="16"/>
                    </a:cubicBezTo>
                    <a:cubicBezTo>
                      <a:pt x="0" y="7"/>
                      <a:pt x="8" y="0"/>
                      <a:pt x="17" y="0"/>
                    </a:cubicBezTo>
                    <a:cubicBezTo>
                      <a:pt x="27" y="0"/>
                      <a:pt x="34" y="7"/>
                      <a:pt x="34" y="16"/>
                    </a:cubicBezTo>
                    <a:close/>
                    <a:moveTo>
                      <a:pt x="34" y="16"/>
                    </a:moveTo>
                    <a:cubicBezTo>
                      <a:pt x="34" y="16"/>
                      <a:pt x="34" y="16"/>
                      <a:pt x="34" y="16"/>
                    </a:cubicBezTo>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39" name="Freeform 106"/>
              <p:cNvSpPr>
                <a:spLocks noEditPoints="1"/>
              </p:cNvSpPr>
              <p:nvPr/>
            </p:nvSpPr>
            <p:spPr bwMode="auto">
              <a:xfrm>
                <a:off x="8836026" y="2862263"/>
                <a:ext cx="92075" cy="261938"/>
              </a:xfrm>
              <a:custGeom>
                <a:avLst/>
                <a:gdLst/>
                <a:ahLst/>
                <a:cxnLst>
                  <a:cxn ang="0">
                    <a:pos x="32" y="90"/>
                  </a:cxn>
                  <a:cxn ang="0">
                    <a:pos x="16" y="0"/>
                  </a:cxn>
                  <a:cxn ang="0">
                    <a:pos x="0" y="90"/>
                  </a:cxn>
                  <a:cxn ang="0">
                    <a:pos x="16" y="84"/>
                  </a:cxn>
                  <a:cxn ang="0">
                    <a:pos x="32" y="90"/>
                  </a:cxn>
                  <a:cxn ang="0">
                    <a:pos x="32" y="90"/>
                  </a:cxn>
                  <a:cxn ang="0">
                    <a:pos x="32" y="90"/>
                  </a:cxn>
                </a:cxnLst>
                <a:rect l="0" t="0" r="r" b="b"/>
                <a:pathLst>
                  <a:path w="32" h="90">
                    <a:moveTo>
                      <a:pt x="32" y="90"/>
                    </a:moveTo>
                    <a:cubicBezTo>
                      <a:pt x="30" y="63"/>
                      <a:pt x="23" y="0"/>
                      <a:pt x="16" y="0"/>
                    </a:cubicBezTo>
                    <a:cubicBezTo>
                      <a:pt x="10" y="0"/>
                      <a:pt x="3" y="63"/>
                      <a:pt x="0" y="90"/>
                    </a:cubicBezTo>
                    <a:cubicBezTo>
                      <a:pt x="5" y="86"/>
                      <a:pt x="10" y="84"/>
                      <a:pt x="16" y="84"/>
                    </a:cubicBezTo>
                    <a:cubicBezTo>
                      <a:pt x="22" y="84"/>
                      <a:pt x="28" y="86"/>
                      <a:pt x="32" y="90"/>
                    </a:cubicBezTo>
                    <a:close/>
                    <a:moveTo>
                      <a:pt x="32" y="90"/>
                    </a:moveTo>
                    <a:cubicBezTo>
                      <a:pt x="32" y="90"/>
                      <a:pt x="32" y="90"/>
                      <a:pt x="32" y="90"/>
                    </a:cubicBezTo>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40" name="Freeform 107"/>
              <p:cNvSpPr>
                <a:spLocks noEditPoints="1"/>
              </p:cNvSpPr>
              <p:nvPr/>
            </p:nvSpPr>
            <p:spPr bwMode="auto">
              <a:xfrm>
                <a:off x="8597901" y="3170238"/>
                <a:ext cx="571500" cy="477838"/>
              </a:xfrm>
              <a:custGeom>
                <a:avLst/>
                <a:gdLst/>
                <a:ahLst/>
                <a:cxnLst>
                  <a:cxn ang="0">
                    <a:pos x="123" y="0"/>
                  </a:cxn>
                  <a:cxn ang="0">
                    <a:pos x="124" y="3"/>
                  </a:cxn>
                  <a:cxn ang="0">
                    <a:pos x="98" y="29"/>
                  </a:cxn>
                  <a:cxn ang="0">
                    <a:pos x="73" y="3"/>
                  </a:cxn>
                  <a:cxn ang="0">
                    <a:pos x="73" y="0"/>
                  </a:cxn>
                  <a:cxn ang="0">
                    <a:pos x="3" y="58"/>
                  </a:cxn>
                  <a:cxn ang="0">
                    <a:pos x="89" y="27"/>
                  </a:cxn>
                  <a:cxn ang="0">
                    <a:pos x="81" y="155"/>
                  </a:cxn>
                  <a:cxn ang="0">
                    <a:pos x="98" y="164"/>
                  </a:cxn>
                  <a:cxn ang="0">
                    <a:pos x="115" y="155"/>
                  </a:cxn>
                  <a:cxn ang="0">
                    <a:pos x="108" y="27"/>
                  </a:cxn>
                  <a:cxn ang="0">
                    <a:pos x="193" y="58"/>
                  </a:cxn>
                  <a:cxn ang="0">
                    <a:pos x="123" y="0"/>
                  </a:cxn>
                  <a:cxn ang="0">
                    <a:pos x="123" y="0"/>
                  </a:cxn>
                  <a:cxn ang="0">
                    <a:pos x="123" y="0"/>
                  </a:cxn>
                </a:cxnLst>
                <a:rect l="0" t="0" r="r" b="b"/>
                <a:pathLst>
                  <a:path w="197" h="164">
                    <a:moveTo>
                      <a:pt x="123" y="0"/>
                    </a:moveTo>
                    <a:cubicBezTo>
                      <a:pt x="124" y="1"/>
                      <a:pt x="124" y="2"/>
                      <a:pt x="124" y="3"/>
                    </a:cubicBezTo>
                    <a:cubicBezTo>
                      <a:pt x="124" y="17"/>
                      <a:pt x="112" y="29"/>
                      <a:pt x="98" y="29"/>
                    </a:cubicBezTo>
                    <a:cubicBezTo>
                      <a:pt x="84" y="29"/>
                      <a:pt x="73" y="17"/>
                      <a:pt x="73" y="3"/>
                    </a:cubicBezTo>
                    <a:cubicBezTo>
                      <a:pt x="73" y="2"/>
                      <a:pt x="73" y="1"/>
                      <a:pt x="73" y="0"/>
                    </a:cubicBezTo>
                    <a:cubicBezTo>
                      <a:pt x="52" y="15"/>
                      <a:pt x="0" y="53"/>
                      <a:pt x="3" y="58"/>
                    </a:cubicBezTo>
                    <a:cubicBezTo>
                      <a:pt x="7" y="64"/>
                      <a:pt x="65" y="38"/>
                      <a:pt x="89" y="27"/>
                    </a:cubicBezTo>
                    <a:cubicBezTo>
                      <a:pt x="81" y="155"/>
                      <a:pt x="81" y="155"/>
                      <a:pt x="81" y="155"/>
                    </a:cubicBezTo>
                    <a:cubicBezTo>
                      <a:pt x="81" y="155"/>
                      <a:pt x="86" y="164"/>
                      <a:pt x="98" y="164"/>
                    </a:cubicBezTo>
                    <a:cubicBezTo>
                      <a:pt x="111" y="164"/>
                      <a:pt x="115" y="155"/>
                      <a:pt x="115" y="155"/>
                    </a:cubicBezTo>
                    <a:cubicBezTo>
                      <a:pt x="108" y="27"/>
                      <a:pt x="108" y="27"/>
                      <a:pt x="108" y="27"/>
                    </a:cubicBezTo>
                    <a:cubicBezTo>
                      <a:pt x="132" y="38"/>
                      <a:pt x="190" y="64"/>
                      <a:pt x="193" y="58"/>
                    </a:cubicBezTo>
                    <a:cubicBezTo>
                      <a:pt x="197" y="53"/>
                      <a:pt x="145" y="15"/>
                      <a:pt x="123" y="0"/>
                    </a:cubicBezTo>
                    <a:close/>
                    <a:moveTo>
                      <a:pt x="123" y="0"/>
                    </a:moveTo>
                    <a:cubicBezTo>
                      <a:pt x="123" y="0"/>
                      <a:pt x="123" y="0"/>
                      <a:pt x="123" y="0"/>
                    </a:cubicBezTo>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grpSp>
        <p:grpSp>
          <p:nvGrpSpPr>
            <p:cNvPr id="41" name="Group 40"/>
            <p:cNvGrpSpPr/>
            <p:nvPr/>
          </p:nvGrpSpPr>
          <p:grpSpPr>
            <a:xfrm>
              <a:off x="3757031" y="2347430"/>
              <a:ext cx="651485" cy="895793"/>
              <a:chOff x="8597901" y="2862263"/>
              <a:chExt cx="571500" cy="785813"/>
            </a:xfrm>
            <a:solidFill>
              <a:schemeClr val="accent4">
                <a:lumMod val="75000"/>
              </a:schemeClr>
            </a:solidFill>
          </p:grpSpPr>
          <p:sp>
            <p:nvSpPr>
              <p:cNvPr id="42" name="Freeform 105"/>
              <p:cNvSpPr>
                <a:spLocks noEditPoints="1"/>
              </p:cNvSpPr>
              <p:nvPr/>
            </p:nvSpPr>
            <p:spPr bwMode="auto">
              <a:xfrm>
                <a:off x="8832851" y="3132138"/>
                <a:ext cx="98425" cy="96838"/>
              </a:xfrm>
              <a:custGeom>
                <a:avLst/>
                <a:gdLst/>
                <a:ahLst/>
                <a:cxnLst>
                  <a:cxn ang="0">
                    <a:pos x="34" y="16"/>
                  </a:cxn>
                  <a:cxn ang="0">
                    <a:pos x="17" y="33"/>
                  </a:cxn>
                  <a:cxn ang="0">
                    <a:pos x="0" y="16"/>
                  </a:cxn>
                  <a:cxn ang="0">
                    <a:pos x="17" y="0"/>
                  </a:cxn>
                  <a:cxn ang="0">
                    <a:pos x="34" y="16"/>
                  </a:cxn>
                  <a:cxn ang="0">
                    <a:pos x="34" y="16"/>
                  </a:cxn>
                  <a:cxn ang="0">
                    <a:pos x="34" y="16"/>
                  </a:cxn>
                </a:cxnLst>
                <a:rect l="0" t="0" r="r" b="b"/>
                <a:pathLst>
                  <a:path w="34" h="33">
                    <a:moveTo>
                      <a:pt x="34" y="16"/>
                    </a:moveTo>
                    <a:cubicBezTo>
                      <a:pt x="34" y="26"/>
                      <a:pt x="27" y="33"/>
                      <a:pt x="17" y="33"/>
                    </a:cubicBezTo>
                    <a:cubicBezTo>
                      <a:pt x="8" y="33"/>
                      <a:pt x="0" y="26"/>
                      <a:pt x="0" y="16"/>
                    </a:cubicBezTo>
                    <a:cubicBezTo>
                      <a:pt x="0" y="7"/>
                      <a:pt x="8" y="0"/>
                      <a:pt x="17" y="0"/>
                    </a:cubicBezTo>
                    <a:cubicBezTo>
                      <a:pt x="27" y="0"/>
                      <a:pt x="34" y="7"/>
                      <a:pt x="34" y="16"/>
                    </a:cubicBezTo>
                    <a:close/>
                    <a:moveTo>
                      <a:pt x="34" y="16"/>
                    </a:moveTo>
                    <a:cubicBezTo>
                      <a:pt x="34" y="16"/>
                      <a:pt x="34" y="16"/>
                      <a:pt x="34" y="16"/>
                    </a:cubicBezTo>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43" name="Freeform 106"/>
              <p:cNvSpPr>
                <a:spLocks noEditPoints="1"/>
              </p:cNvSpPr>
              <p:nvPr/>
            </p:nvSpPr>
            <p:spPr bwMode="auto">
              <a:xfrm>
                <a:off x="8836026" y="2862263"/>
                <a:ext cx="92075" cy="261938"/>
              </a:xfrm>
              <a:custGeom>
                <a:avLst/>
                <a:gdLst/>
                <a:ahLst/>
                <a:cxnLst>
                  <a:cxn ang="0">
                    <a:pos x="32" y="90"/>
                  </a:cxn>
                  <a:cxn ang="0">
                    <a:pos x="16" y="0"/>
                  </a:cxn>
                  <a:cxn ang="0">
                    <a:pos x="0" y="90"/>
                  </a:cxn>
                  <a:cxn ang="0">
                    <a:pos x="16" y="84"/>
                  </a:cxn>
                  <a:cxn ang="0">
                    <a:pos x="32" y="90"/>
                  </a:cxn>
                  <a:cxn ang="0">
                    <a:pos x="32" y="90"/>
                  </a:cxn>
                  <a:cxn ang="0">
                    <a:pos x="32" y="90"/>
                  </a:cxn>
                </a:cxnLst>
                <a:rect l="0" t="0" r="r" b="b"/>
                <a:pathLst>
                  <a:path w="32" h="90">
                    <a:moveTo>
                      <a:pt x="32" y="90"/>
                    </a:moveTo>
                    <a:cubicBezTo>
                      <a:pt x="30" y="63"/>
                      <a:pt x="23" y="0"/>
                      <a:pt x="16" y="0"/>
                    </a:cubicBezTo>
                    <a:cubicBezTo>
                      <a:pt x="10" y="0"/>
                      <a:pt x="3" y="63"/>
                      <a:pt x="0" y="90"/>
                    </a:cubicBezTo>
                    <a:cubicBezTo>
                      <a:pt x="5" y="86"/>
                      <a:pt x="10" y="84"/>
                      <a:pt x="16" y="84"/>
                    </a:cubicBezTo>
                    <a:cubicBezTo>
                      <a:pt x="22" y="84"/>
                      <a:pt x="28" y="86"/>
                      <a:pt x="32" y="90"/>
                    </a:cubicBezTo>
                    <a:close/>
                    <a:moveTo>
                      <a:pt x="32" y="90"/>
                    </a:moveTo>
                    <a:cubicBezTo>
                      <a:pt x="32" y="90"/>
                      <a:pt x="32" y="90"/>
                      <a:pt x="32" y="90"/>
                    </a:cubicBezTo>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44" name="Freeform 107"/>
              <p:cNvSpPr>
                <a:spLocks noEditPoints="1"/>
              </p:cNvSpPr>
              <p:nvPr/>
            </p:nvSpPr>
            <p:spPr bwMode="auto">
              <a:xfrm>
                <a:off x="8597901" y="3170238"/>
                <a:ext cx="571500" cy="477838"/>
              </a:xfrm>
              <a:custGeom>
                <a:avLst/>
                <a:gdLst/>
                <a:ahLst/>
                <a:cxnLst>
                  <a:cxn ang="0">
                    <a:pos x="123" y="0"/>
                  </a:cxn>
                  <a:cxn ang="0">
                    <a:pos x="124" y="3"/>
                  </a:cxn>
                  <a:cxn ang="0">
                    <a:pos x="98" y="29"/>
                  </a:cxn>
                  <a:cxn ang="0">
                    <a:pos x="73" y="3"/>
                  </a:cxn>
                  <a:cxn ang="0">
                    <a:pos x="73" y="0"/>
                  </a:cxn>
                  <a:cxn ang="0">
                    <a:pos x="3" y="58"/>
                  </a:cxn>
                  <a:cxn ang="0">
                    <a:pos x="89" y="27"/>
                  </a:cxn>
                  <a:cxn ang="0">
                    <a:pos x="81" y="155"/>
                  </a:cxn>
                  <a:cxn ang="0">
                    <a:pos x="98" y="164"/>
                  </a:cxn>
                  <a:cxn ang="0">
                    <a:pos x="115" y="155"/>
                  </a:cxn>
                  <a:cxn ang="0">
                    <a:pos x="108" y="27"/>
                  </a:cxn>
                  <a:cxn ang="0">
                    <a:pos x="193" y="58"/>
                  </a:cxn>
                  <a:cxn ang="0">
                    <a:pos x="123" y="0"/>
                  </a:cxn>
                  <a:cxn ang="0">
                    <a:pos x="123" y="0"/>
                  </a:cxn>
                  <a:cxn ang="0">
                    <a:pos x="123" y="0"/>
                  </a:cxn>
                </a:cxnLst>
                <a:rect l="0" t="0" r="r" b="b"/>
                <a:pathLst>
                  <a:path w="197" h="164">
                    <a:moveTo>
                      <a:pt x="123" y="0"/>
                    </a:moveTo>
                    <a:cubicBezTo>
                      <a:pt x="124" y="1"/>
                      <a:pt x="124" y="2"/>
                      <a:pt x="124" y="3"/>
                    </a:cubicBezTo>
                    <a:cubicBezTo>
                      <a:pt x="124" y="17"/>
                      <a:pt x="112" y="29"/>
                      <a:pt x="98" y="29"/>
                    </a:cubicBezTo>
                    <a:cubicBezTo>
                      <a:pt x="84" y="29"/>
                      <a:pt x="73" y="17"/>
                      <a:pt x="73" y="3"/>
                    </a:cubicBezTo>
                    <a:cubicBezTo>
                      <a:pt x="73" y="2"/>
                      <a:pt x="73" y="1"/>
                      <a:pt x="73" y="0"/>
                    </a:cubicBezTo>
                    <a:cubicBezTo>
                      <a:pt x="52" y="15"/>
                      <a:pt x="0" y="53"/>
                      <a:pt x="3" y="58"/>
                    </a:cubicBezTo>
                    <a:cubicBezTo>
                      <a:pt x="7" y="64"/>
                      <a:pt x="65" y="38"/>
                      <a:pt x="89" y="27"/>
                    </a:cubicBezTo>
                    <a:cubicBezTo>
                      <a:pt x="81" y="155"/>
                      <a:pt x="81" y="155"/>
                      <a:pt x="81" y="155"/>
                    </a:cubicBezTo>
                    <a:cubicBezTo>
                      <a:pt x="81" y="155"/>
                      <a:pt x="86" y="164"/>
                      <a:pt x="98" y="164"/>
                    </a:cubicBezTo>
                    <a:cubicBezTo>
                      <a:pt x="111" y="164"/>
                      <a:pt x="115" y="155"/>
                      <a:pt x="115" y="155"/>
                    </a:cubicBezTo>
                    <a:cubicBezTo>
                      <a:pt x="108" y="27"/>
                      <a:pt x="108" y="27"/>
                      <a:pt x="108" y="27"/>
                    </a:cubicBezTo>
                    <a:cubicBezTo>
                      <a:pt x="132" y="38"/>
                      <a:pt x="190" y="64"/>
                      <a:pt x="193" y="58"/>
                    </a:cubicBezTo>
                    <a:cubicBezTo>
                      <a:pt x="197" y="53"/>
                      <a:pt x="145" y="15"/>
                      <a:pt x="123" y="0"/>
                    </a:cubicBezTo>
                    <a:close/>
                    <a:moveTo>
                      <a:pt x="123" y="0"/>
                    </a:moveTo>
                    <a:cubicBezTo>
                      <a:pt x="123" y="0"/>
                      <a:pt x="123" y="0"/>
                      <a:pt x="123" y="0"/>
                    </a:cubicBezTo>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grpSp>
        <p:grpSp>
          <p:nvGrpSpPr>
            <p:cNvPr id="54" name="Group 53"/>
            <p:cNvGrpSpPr/>
            <p:nvPr/>
          </p:nvGrpSpPr>
          <p:grpSpPr>
            <a:xfrm>
              <a:off x="4902720" y="2347430"/>
              <a:ext cx="651485" cy="895793"/>
              <a:chOff x="4336242" y="2337452"/>
              <a:chExt cx="581400" cy="799425"/>
            </a:xfrm>
            <a:solidFill>
              <a:schemeClr val="accent4">
                <a:lumMod val="75000"/>
              </a:schemeClr>
            </a:solidFill>
          </p:grpSpPr>
          <p:sp>
            <p:nvSpPr>
              <p:cNvPr id="46" name="Freeform 105"/>
              <p:cNvSpPr>
                <a:spLocks noEditPoints="1"/>
              </p:cNvSpPr>
              <p:nvPr/>
            </p:nvSpPr>
            <p:spPr bwMode="auto">
              <a:xfrm>
                <a:off x="4575262" y="2612002"/>
                <a:ext cx="100130" cy="98515"/>
              </a:xfrm>
              <a:custGeom>
                <a:avLst/>
                <a:gdLst/>
                <a:ahLst/>
                <a:cxnLst>
                  <a:cxn ang="0">
                    <a:pos x="34" y="16"/>
                  </a:cxn>
                  <a:cxn ang="0">
                    <a:pos x="17" y="33"/>
                  </a:cxn>
                  <a:cxn ang="0">
                    <a:pos x="0" y="16"/>
                  </a:cxn>
                  <a:cxn ang="0">
                    <a:pos x="17" y="0"/>
                  </a:cxn>
                  <a:cxn ang="0">
                    <a:pos x="34" y="16"/>
                  </a:cxn>
                  <a:cxn ang="0">
                    <a:pos x="34" y="16"/>
                  </a:cxn>
                  <a:cxn ang="0">
                    <a:pos x="34" y="16"/>
                  </a:cxn>
                </a:cxnLst>
                <a:rect l="0" t="0" r="r" b="b"/>
                <a:pathLst>
                  <a:path w="34" h="33">
                    <a:moveTo>
                      <a:pt x="34" y="16"/>
                    </a:moveTo>
                    <a:cubicBezTo>
                      <a:pt x="34" y="26"/>
                      <a:pt x="27" y="33"/>
                      <a:pt x="17" y="33"/>
                    </a:cubicBezTo>
                    <a:cubicBezTo>
                      <a:pt x="8" y="33"/>
                      <a:pt x="0" y="26"/>
                      <a:pt x="0" y="16"/>
                    </a:cubicBezTo>
                    <a:cubicBezTo>
                      <a:pt x="0" y="7"/>
                      <a:pt x="8" y="0"/>
                      <a:pt x="17" y="0"/>
                    </a:cubicBezTo>
                    <a:cubicBezTo>
                      <a:pt x="27" y="0"/>
                      <a:pt x="34" y="7"/>
                      <a:pt x="34" y="16"/>
                    </a:cubicBezTo>
                    <a:close/>
                    <a:moveTo>
                      <a:pt x="34" y="16"/>
                    </a:moveTo>
                    <a:cubicBezTo>
                      <a:pt x="34" y="16"/>
                      <a:pt x="34" y="16"/>
                      <a:pt x="34" y="16"/>
                    </a:cubicBezTo>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47" name="Freeform 106"/>
              <p:cNvSpPr>
                <a:spLocks noEditPoints="1"/>
              </p:cNvSpPr>
              <p:nvPr/>
            </p:nvSpPr>
            <p:spPr bwMode="auto">
              <a:xfrm>
                <a:off x="4578492" y="2337452"/>
                <a:ext cx="93670" cy="266475"/>
              </a:xfrm>
              <a:custGeom>
                <a:avLst/>
                <a:gdLst/>
                <a:ahLst/>
                <a:cxnLst>
                  <a:cxn ang="0">
                    <a:pos x="32" y="90"/>
                  </a:cxn>
                  <a:cxn ang="0">
                    <a:pos x="16" y="0"/>
                  </a:cxn>
                  <a:cxn ang="0">
                    <a:pos x="0" y="90"/>
                  </a:cxn>
                  <a:cxn ang="0">
                    <a:pos x="16" y="84"/>
                  </a:cxn>
                  <a:cxn ang="0">
                    <a:pos x="32" y="90"/>
                  </a:cxn>
                  <a:cxn ang="0">
                    <a:pos x="32" y="90"/>
                  </a:cxn>
                  <a:cxn ang="0">
                    <a:pos x="32" y="90"/>
                  </a:cxn>
                </a:cxnLst>
                <a:rect l="0" t="0" r="r" b="b"/>
                <a:pathLst>
                  <a:path w="32" h="90">
                    <a:moveTo>
                      <a:pt x="32" y="90"/>
                    </a:moveTo>
                    <a:cubicBezTo>
                      <a:pt x="30" y="63"/>
                      <a:pt x="23" y="0"/>
                      <a:pt x="16" y="0"/>
                    </a:cubicBezTo>
                    <a:cubicBezTo>
                      <a:pt x="10" y="0"/>
                      <a:pt x="3" y="63"/>
                      <a:pt x="0" y="90"/>
                    </a:cubicBezTo>
                    <a:cubicBezTo>
                      <a:pt x="5" y="86"/>
                      <a:pt x="10" y="84"/>
                      <a:pt x="16" y="84"/>
                    </a:cubicBezTo>
                    <a:cubicBezTo>
                      <a:pt x="22" y="84"/>
                      <a:pt x="28" y="86"/>
                      <a:pt x="32" y="90"/>
                    </a:cubicBezTo>
                    <a:close/>
                    <a:moveTo>
                      <a:pt x="32" y="90"/>
                    </a:moveTo>
                    <a:cubicBezTo>
                      <a:pt x="32" y="90"/>
                      <a:pt x="32" y="90"/>
                      <a:pt x="32" y="90"/>
                    </a:cubicBezTo>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48" name="Freeform 107"/>
              <p:cNvSpPr>
                <a:spLocks noEditPoints="1"/>
              </p:cNvSpPr>
              <p:nvPr/>
            </p:nvSpPr>
            <p:spPr bwMode="auto">
              <a:xfrm>
                <a:off x="4336242" y="2650762"/>
                <a:ext cx="581400" cy="486115"/>
              </a:xfrm>
              <a:custGeom>
                <a:avLst/>
                <a:gdLst/>
                <a:ahLst/>
                <a:cxnLst>
                  <a:cxn ang="0">
                    <a:pos x="123" y="0"/>
                  </a:cxn>
                  <a:cxn ang="0">
                    <a:pos x="124" y="3"/>
                  </a:cxn>
                  <a:cxn ang="0">
                    <a:pos x="98" y="29"/>
                  </a:cxn>
                  <a:cxn ang="0">
                    <a:pos x="73" y="3"/>
                  </a:cxn>
                  <a:cxn ang="0">
                    <a:pos x="73" y="0"/>
                  </a:cxn>
                  <a:cxn ang="0">
                    <a:pos x="3" y="58"/>
                  </a:cxn>
                  <a:cxn ang="0">
                    <a:pos x="89" y="27"/>
                  </a:cxn>
                  <a:cxn ang="0">
                    <a:pos x="81" y="155"/>
                  </a:cxn>
                  <a:cxn ang="0">
                    <a:pos x="98" y="164"/>
                  </a:cxn>
                  <a:cxn ang="0">
                    <a:pos x="115" y="155"/>
                  </a:cxn>
                  <a:cxn ang="0">
                    <a:pos x="108" y="27"/>
                  </a:cxn>
                  <a:cxn ang="0">
                    <a:pos x="193" y="58"/>
                  </a:cxn>
                  <a:cxn ang="0">
                    <a:pos x="123" y="0"/>
                  </a:cxn>
                  <a:cxn ang="0">
                    <a:pos x="123" y="0"/>
                  </a:cxn>
                  <a:cxn ang="0">
                    <a:pos x="123" y="0"/>
                  </a:cxn>
                </a:cxnLst>
                <a:rect l="0" t="0" r="r" b="b"/>
                <a:pathLst>
                  <a:path w="197" h="164">
                    <a:moveTo>
                      <a:pt x="123" y="0"/>
                    </a:moveTo>
                    <a:cubicBezTo>
                      <a:pt x="124" y="1"/>
                      <a:pt x="124" y="2"/>
                      <a:pt x="124" y="3"/>
                    </a:cubicBezTo>
                    <a:cubicBezTo>
                      <a:pt x="124" y="17"/>
                      <a:pt x="112" y="29"/>
                      <a:pt x="98" y="29"/>
                    </a:cubicBezTo>
                    <a:cubicBezTo>
                      <a:pt x="84" y="29"/>
                      <a:pt x="73" y="17"/>
                      <a:pt x="73" y="3"/>
                    </a:cubicBezTo>
                    <a:cubicBezTo>
                      <a:pt x="73" y="2"/>
                      <a:pt x="73" y="1"/>
                      <a:pt x="73" y="0"/>
                    </a:cubicBezTo>
                    <a:cubicBezTo>
                      <a:pt x="52" y="15"/>
                      <a:pt x="0" y="53"/>
                      <a:pt x="3" y="58"/>
                    </a:cubicBezTo>
                    <a:cubicBezTo>
                      <a:pt x="7" y="64"/>
                      <a:pt x="65" y="38"/>
                      <a:pt x="89" y="27"/>
                    </a:cubicBezTo>
                    <a:cubicBezTo>
                      <a:pt x="81" y="155"/>
                      <a:pt x="81" y="155"/>
                      <a:pt x="81" y="155"/>
                    </a:cubicBezTo>
                    <a:cubicBezTo>
                      <a:pt x="81" y="155"/>
                      <a:pt x="86" y="164"/>
                      <a:pt x="98" y="164"/>
                    </a:cubicBezTo>
                    <a:cubicBezTo>
                      <a:pt x="111" y="164"/>
                      <a:pt x="115" y="155"/>
                      <a:pt x="115" y="155"/>
                    </a:cubicBezTo>
                    <a:cubicBezTo>
                      <a:pt x="108" y="27"/>
                      <a:pt x="108" y="27"/>
                      <a:pt x="108" y="27"/>
                    </a:cubicBezTo>
                    <a:cubicBezTo>
                      <a:pt x="132" y="38"/>
                      <a:pt x="190" y="64"/>
                      <a:pt x="193" y="58"/>
                    </a:cubicBezTo>
                    <a:cubicBezTo>
                      <a:pt x="197" y="53"/>
                      <a:pt x="145" y="15"/>
                      <a:pt x="123" y="0"/>
                    </a:cubicBezTo>
                    <a:close/>
                    <a:moveTo>
                      <a:pt x="123" y="0"/>
                    </a:moveTo>
                    <a:cubicBezTo>
                      <a:pt x="123" y="0"/>
                      <a:pt x="123" y="0"/>
                      <a:pt x="123" y="0"/>
                    </a:cubicBezTo>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grpSp>
      </p:grpSp>
      <p:grpSp>
        <p:nvGrpSpPr>
          <p:cNvPr id="49" name="Group 48"/>
          <p:cNvGrpSpPr/>
          <p:nvPr/>
        </p:nvGrpSpPr>
        <p:grpSpPr>
          <a:xfrm>
            <a:off x="6726815" y="2206764"/>
            <a:ext cx="1204190" cy="1143813"/>
            <a:chOff x="6008688" y="1755775"/>
            <a:chExt cx="569913" cy="541338"/>
          </a:xfrm>
          <a:solidFill>
            <a:schemeClr val="accent3"/>
          </a:solidFill>
        </p:grpSpPr>
        <p:sp>
          <p:nvSpPr>
            <p:cNvPr id="50" name="Freeform 73"/>
            <p:cNvSpPr>
              <a:spLocks noEditPoints="1"/>
            </p:cNvSpPr>
            <p:nvPr/>
          </p:nvSpPr>
          <p:spPr bwMode="auto">
            <a:xfrm>
              <a:off x="6008688" y="1755775"/>
              <a:ext cx="569913" cy="541338"/>
            </a:xfrm>
            <a:custGeom>
              <a:avLst/>
              <a:gdLst/>
              <a:ahLst/>
              <a:cxnLst>
                <a:cxn ang="0">
                  <a:pos x="75" y="162"/>
                </a:cxn>
                <a:cxn ang="0">
                  <a:pos x="62" y="92"/>
                </a:cxn>
                <a:cxn ang="0">
                  <a:pos x="33" y="77"/>
                </a:cxn>
                <a:cxn ang="0">
                  <a:pos x="34" y="129"/>
                </a:cxn>
                <a:cxn ang="0">
                  <a:pos x="20" y="83"/>
                </a:cxn>
                <a:cxn ang="0">
                  <a:pos x="103" y="10"/>
                </a:cxn>
                <a:cxn ang="0">
                  <a:pos x="186" y="94"/>
                </a:cxn>
                <a:cxn ang="0">
                  <a:pos x="103" y="177"/>
                </a:cxn>
                <a:cxn ang="0">
                  <a:pos x="96" y="177"/>
                </a:cxn>
                <a:cxn ang="0">
                  <a:pos x="107" y="152"/>
                </a:cxn>
                <a:cxn ang="0">
                  <a:pos x="98" y="148"/>
                </a:cxn>
                <a:cxn ang="0">
                  <a:pos x="85" y="179"/>
                </a:cxn>
                <a:cxn ang="0">
                  <a:pos x="85" y="183"/>
                </a:cxn>
                <a:cxn ang="0">
                  <a:pos x="89" y="185"/>
                </a:cxn>
                <a:cxn ang="0">
                  <a:pos x="103" y="186"/>
                </a:cxn>
                <a:cxn ang="0">
                  <a:pos x="196" y="93"/>
                </a:cxn>
                <a:cxn ang="0">
                  <a:pos x="103" y="0"/>
                </a:cxn>
                <a:cxn ang="0">
                  <a:pos x="10" y="89"/>
                </a:cxn>
                <a:cxn ang="0">
                  <a:pos x="12" y="130"/>
                </a:cxn>
                <a:cxn ang="0">
                  <a:pos x="75" y="162"/>
                </a:cxn>
                <a:cxn ang="0">
                  <a:pos x="75" y="162"/>
                </a:cxn>
                <a:cxn ang="0">
                  <a:pos x="75" y="162"/>
                </a:cxn>
              </a:cxnLst>
              <a:rect l="0" t="0" r="r" b="b"/>
              <a:pathLst>
                <a:path w="196" h="186">
                  <a:moveTo>
                    <a:pt x="75" y="162"/>
                  </a:moveTo>
                  <a:cubicBezTo>
                    <a:pt x="49" y="133"/>
                    <a:pt x="75" y="115"/>
                    <a:pt x="62" y="92"/>
                  </a:cubicBezTo>
                  <a:cubicBezTo>
                    <a:pt x="54" y="78"/>
                    <a:pt x="42" y="76"/>
                    <a:pt x="33" y="77"/>
                  </a:cubicBezTo>
                  <a:cubicBezTo>
                    <a:pt x="32" y="90"/>
                    <a:pt x="28" y="116"/>
                    <a:pt x="34" y="129"/>
                  </a:cubicBezTo>
                  <a:cubicBezTo>
                    <a:pt x="34" y="129"/>
                    <a:pt x="20" y="113"/>
                    <a:pt x="20" y="83"/>
                  </a:cubicBezTo>
                  <a:cubicBezTo>
                    <a:pt x="25" y="43"/>
                    <a:pt x="60" y="10"/>
                    <a:pt x="103" y="10"/>
                  </a:cubicBezTo>
                  <a:cubicBezTo>
                    <a:pt x="149" y="10"/>
                    <a:pt x="186" y="48"/>
                    <a:pt x="186" y="94"/>
                  </a:cubicBezTo>
                  <a:cubicBezTo>
                    <a:pt x="186" y="139"/>
                    <a:pt x="149" y="177"/>
                    <a:pt x="103" y="177"/>
                  </a:cubicBezTo>
                  <a:cubicBezTo>
                    <a:pt x="101" y="177"/>
                    <a:pt x="98" y="177"/>
                    <a:pt x="96" y="177"/>
                  </a:cubicBezTo>
                  <a:cubicBezTo>
                    <a:pt x="107" y="152"/>
                    <a:pt x="107" y="152"/>
                    <a:pt x="107" y="152"/>
                  </a:cubicBezTo>
                  <a:cubicBezTo>
                    <a:pt x="98" y="148"/>
                    <a:pt x="98" y="148"/>
                    <a:pt x="98" y="148"/>
                  </a:cubicBezTo>
                  <a:cubicBezTo>
                    <a:pt x="85" y="179"/>
                    <a:pt x="85" y="179"/>
                    <a:pt x="85" y="179"/>
                  </a:cubicBezTo>
                  <a:cubicBezTo>
                    <a:pt x="84" y="180"/>
                    <a:pt x="84" y="182"/>
                    <a:pt x="85" y="183"/>
                  </a:cubicBezTo>
                  <a:cubicBezTo>
                    <a:pt x="86" y="184"/>
                    <a:pt x="87" y="185"/>
                    <a:pt x="89" y="185"/>
                  </a:cubicBezTo>
                  <a:cubicBezTo>
                    <a:pt x="93" y="186"/>
                    <a:pt x="98" y="186"/>
                    <a:pt x="103" y="186"/>
                  </a:cubicBezTo>
                  <a:cubicBezTo>
                    <a:pt x="154" y="186"/>
                    <a:pt x="196" y="145"/>
                    <a:pt x="196" y="93"/>
                  </a:cubicBezTo>
                  <a:cubicBezTo>
                    <a:pt x="196" y="42"/>
                    <a:pt x="154" y="0"/>
                    <a:pt x="103" y="0"/>
                  </a:cubicBezTo>
                  <a:cubicBezTo>
                    <a:pt x="53" y="0"/>
                    <a:pt x="12" y="39"/>
                    <a:pt x="10" y="89"/>
                  </a:cubicBezTo>
                  <a:cubicBezTo>
                    <a:pt x="4" y="97"/>
                    <a:pt x="0" y="110"/>
                    <a:pt x="12" y="130"/>
                  </a:cubicBezTo>
                  <a:cubicBezTo>
                    <a:pt x="31" y="163"/>
                    <a:pt x="75" y="162"/>
                    <a:pt x="75" y="162"/>
                  </a:cubicBezTo>
                  <a:close/>
                  <a:moveTo>
                    <a:pt x="75" y="162"/>
                  </a:moveTo>
                  <a:cubicBezTo>
                    <a:pt x="75" y="162"/>
                    <a:pt x="75" y="162"/>
                    <a:pt x="75" y="162"/>
                  </a:cubicBezTo>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51" name="Freeform 74"/>
            <p:cNvSpPr>
              <a:spLocks noEditPoints="1"/>
            </p:cNvSpPr>
            <p:nvPr/>
          </p:nvSpPr>
          <p:spPr bwMode="auto">
            <a:xfrm>
              <a:off x="6246813" y="1962150"/>
              <a:ext cx="228600" cy="238125"/>
            </a:xfrm>
            <a:custGeom>
              <a:avLst/>
              <a:gdLst/>
              <a:ahLst/>
              <a:cxnLst>
                <a:cxn ang="0">
                  <a:pos x="18" y="5"/>
                </a:cxn>
                <a:cxn ang="0">
                  <a:pos x="2" y="55"/>
                </a:cxn>
                <a:cxn ang="0">
                  <a:pos x="5" y="65"/>
                </a:cxn>
                <a:cxn ang="0">
                  <a:pos x="40" y="81"/>
                </a:cxn>
                <a:cxn ang="0">
                  <a:pos x="49" y="77"/>
                </a:cxn>
                <a:cxn ang="0">
                  <a:pos x="77" y="33"/>
                </a:cxn>
                <a:cxn ang="0">
                  <a:pos x="74" y="24"/>
                </a:cxn>
                <a:cxn ang="0">
                  <a:pos x="27" y="2"/>
                </a:cxn>
                <a:cxn ang="0">
                  <a:pos x="18" y="5"/>
                </a:cxn>
                <a:cxn ang="0">
                  <a:pos x="44" y="68"/>
                </a:cxn>
                <a:cxn ang="0">
                  <a:pos x="43" y="69"/>
                </a:cxn>
                <a:cxn ang="0">
                  <a:pos x="40" y="70"/>
                </a:cxn>
                <a:cxn ang="0">
                  <a:pos x="13" y="58"/>
                </a:cxn>
                <a:cxn ang="0">
                  <a:pos x="12" y="54"/>
                </a:cxn>
                <a:cxn ang="0">
                  <a:pos x="13" y="53"/>
                </a:cxn>
                <a:cxn ang="0">
                  <a:pos x="16" y="52"/>
                </a:cxn>
                <a:cxn ang="0">
                  <a:pos x="43" y="64"/>
                </a:cxn>
                <a:cxn ang="0">
                  <a:pos x="44" y="68"/>
                </a:cxn>
                <a:cxn ang="0">
                  <a:pos x="52" y="52"/>
                </a:cxn>
                <a:cxn ang="0">
                  <a:pos x="51" y="53"/>
                </a:cxn>
                <a:cxn ang="0">
                  <a:pos x="48" y="55"/>
                </a:cxn>
                <a:cxn ang="0">
                  <a:pos x="21" y="42"/>
                </a:cxn>
                <a:cxn ang="0">
                  <a:pos x="20" y="39"/>
                </a:cxn>
                <a:cxn ang="0">
                  <a:pos x="21" y="37"/>
                </a:cxn>
                <a:cxn ang="0">
                  <a:pos x="24" y="36"/>
                </a:cxn>
                <a:cxn ang="0">
                  <a:pos x="51" y="48"/>
                </a:cxn>
                <a:cxn ang="0">
                  <a:pos x="52" y="52"/>
                </a:cxn>
                <a:cxn ang="0">
                  <a:pos x="40" y="25"/>
                </a:cxn>
                <a:cxn ang="0">
                  <a:pos x="48" y="22"/>
                </a:cxn>
                <a:cxn ang="0">
                  <a:pos x="51" y="30"/>
                </a:cxn>
                <a:cxn ang="0">
                  <a:pos x="43" y="33"/>
                </a:cxn>
                <a:cxn ang="0">
                  <a:pos x="40" y="25"/>
                </a:cxn>
                <a:cxn ang="0">
                  <a:pos x="40" y="25"/>
                </a:cxn>
                <a:cxn ang="0">
                  <a:pos x="40" y="25"/>
                </a:cxn>
              </a:cxnLst>
              <a:rect l="0" t="0" r="r" b="b"/>
              <a:pathLst>
                <a:path w="79" h="82">
                  <a:moveTo>
                    <a:pt x="18" y="5"/>
                  </a:moveTo>
                  <a:cubicBezTo>
                    <a:pt x="2" y="55"/>
                    <a:pt x="2" y="55"/>
                    <a:pt x="2" y="55"/>
                  </a:cubicBezTo>
                  <a:cubicBezTo>
                    <a:pt x="0" y="59"/>
                    <a:pt x="2" y="63"/>
                    <a:pt x="5" y="65"/>
                  </a:cubicBezTo>
                  <a:cubicBezTo>
                    <a:pt x="40" y="81"/>
                    <a:pt x="40" y="81"/>
                    <a:pt x="40" y="81"/>
                  </a:cubicBezTo>
                  <a:cubicBezTo>
                    <a:pt x="43" y="82"/>
                    <a:pt x="47" y="81"/>
                    <a:pt x="49" y="77"/>
                  </a:cubicBezTo>
                  <a:cubicBezTo>
                    <a:pt x="77" y="33"/>
                    <a:pt x="77" y="33"/>
                    <a:pt x="77" y="33"/>
                  </a:cubicBezTo>
                  <a:cubicBezTo>
                    <a:pt x="79" y="30"/>
                    <a:pt x="77" y="26"/>
                    <a:pt x="74" y="24"/>
                  </a:cubicBezTo>
                  <a:cubicBezTo>
                    <a:pt x="27" y="2"/>
                    <a:pt x="27" y="2"/>
                    <a:pt x="27" y="2"/>
                  </a:cubicBezTo>
                  <a:cubicBezTo>
                    <a:pt x="24" y="0"/>
                    <a:pt x="19" y="2"/>
                    <a:pt x="18" y="5"/>
                  </a:cubicBezTo>
                  <a:close/>
                  <a:moveTo>
                    <a:pt x="44" y="68"/>
                  </a:moveTo>
                  <a:cubicBezTo>
                    <a:pt x="43" y="69"/>
                    <a:pt x="43" y="69"/>
                    <a:pt x="43" y="69"/>
                  </a:cubicBezTo>
                  <a:cubicBezTo>
                    <a:pt x="43" y="70"/>
                    <a:pt x="41" y="71"/>
                    <a:pt x="40" y="70"/>
                  </a:cubicBezTo>
                  <a:cubicBezTo>
                    <a:pt x="13" y="58"/>
                    <a:pt x="13" y="58"/>
                    <a:pt x="13" y="58"/>
                  </a:cubicBezTo>
                  <a:cubicBezTo>
                    <a:pt x="12" y="57"/>
                    <a:pt x="12" y="56"/>
                    <a:pt x="12" y="54"/>
                  </a:cubicBezTo>
                  <a:cubicBezTo>
                    <a:pt x="13" y="53"/>
                    <a:pt x="13" y="53"/>
                    <a:pt x="13" y="53"/>
                  </a:cubicBezTo>
                  <a:cubicBezTo>
                    <a:pt x="14" y="51"/>
                    <a:pt x="15" y="51"/>
                    <a:pt x="16" y="52"/>
                  </a:cubicBezTo>
                  <a:cubicBezTo>
                    <a:pt x="43" y="64"/>
                    <a:pt x="43" y="64"/>
                    <a:pt x="43" y="64"/>
                  </a:cubicBezTo>
                  <a:cubicBezTo>
                    <a:pt x="44" y="65"/>
                    <a:pt x="45" y="66"/>
                    <a:pt x="44" y="68"/>
                  </a:cubicBezTo>
                  <a:close/>
                  <a:moveTo>
                    <a:pt x="52" y="52"/>
                  </a:moveTo>
                  <a:cubicBezTo>
                    <a:pt x="51" y="53"/>
                    <a:pt x="51" y="53"/>
                    <a:pt x="51" y="53"/>
                  </a:cubicBezTo>
                  <a:cubicBezTo>
                    <a:pt x="51" y="55"/>
                    <a:pt x="49" y="55"/>
                    <a:pt x="48" y="55"/>
                  </a:cubicBezTo>
                  <a:cubicBezTo>
                    <a:pt x="21" y="42"/>
                    <a:pt x="21" y="42"/>
                    <a:pt x="21" y="42"/>
                  </a:cubicBezTo>
                  <a:cubicBezTo>
                    <a:pt x="20" y="41"/>
                    <a:pt x="19" y="40"/>
                    <a:pt x="20" y="39"/>
                  </a:cubicBezTo>
                  <a:cubicBezTo>
                    <a:pt x="21" y="37"/>
                    <a:pt x="21" y="37"/>
                    <a:pt x="21" y="37"/>
                  </a:cubicBezTo>
                  <a:cubicBezTo>
                    <a:pt x="21" y="36"/>
                    <a:pt x="23" y="35"/>
                    <a:pt x="24" y="36"/>
                  </a:cubicBezTo>
                  <a:cubicBezTo>
                    <a:pt x="51" y="48"/>
                    <a:pt x="51" y="48"/>
                    <a:pt x="51" y="48"/>
                  </a:cubicBezTo>
                  <a:cubicBezTo>
                    <a:pt x="52" y="49"/>
                    <a:pt x="52" y="50"/>
                    <a:pt x="52" y="52"/>
                  </a:cubicBezTo>
                  <a:close/>
                  <a:moveTo>
                    <a:pt x="40" y="25"/>
                  </a:moveTo>
                  <a:cubicBezTo>
                    <a:pt x="41" y="22"/>
                    <a:pt x="45" y="21"/>
                    <a:pt x="48" y="22"/>
                  </a:cubicBezTo>
                  <a:cubicBezTo>
                    <a:pt x="51" y="23"/>
                    <a:pt x="53" y="27"/>
                    <a:pt x="51" y="30"/>
                  </a:cubicBezTo>
                  <a:cubicBezTo>
                    <a:pt x="50" y="34"/>
                    <a:pt x="46" y="35"/>
                    <a:pt x="43" y="33"/>
                  </a:cubicBezTo>
                  <a:cubicBezTo>
                    <a:pt x="39" y="32"/>
                    <a:pt x="38" y="28"/>
                    <a:pt x="40" y="25"/>
                  </a:cubicBezTo>
                  <a:close/>
                  <a:moveTo>
                    <a:pt x="40" y="25"/>
                  </a:moveTo>
                  <a:cubicBezTo>
                    <a:pt x="40" y="25"/>
                    <a:pt x="40" y="25"/>
                    <a:pt x="40" y="25"/>
                  </a:cubicBezTo>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52" name="Freeform 75"/>
            <p:cNvSpPr>
              <a:spLocks noEditPoints="1"/>
            </p:cNvSpPr>
            <p:nvPr/>
          </p:nvSpPr>
          <p:spPr bwMode="auto">
            <a:xfrm>
              <a:off x="6348413" y="1878013"/>
              <a:ext cx="58738" cy="98425"/>
            </a:xfrm>
            <a:custGeom>
              <a:avLst/>
              <a:gdLst/>
              <a:ahLst/>
              <a:cxnLst>
                <a:cxn ang="0">
                  <a:pos x="18" y="1"/>
                </a:cxn>
                <a:cxn ang="0">
                  <a:pos x="13" y="3"/>
                </a:cxn>
                <a:cxn ang="0">
                  <a:pos x="0" y="31"/>
                </a:cxn>
                <a:cxn ang="0">
                  <a:pos x="6" y="34"/>
                </a:cxn>
                <a:cxn ang="0">
                  <a:pos x="19" y="6"/>
                </a:cxn>
                <a:cxn ang="0">
                  <a:pos x="18" y="1"/>
                </a:cxn>
                <a:cxn ang="0">
                  <a:pos x="18" y="1"/>
                </a:cxn>
                <a:cxn ang="0">
                  <a:pos x="18" y="1"/>
                </a:cxn>
              </a:cxnLst>
              <a:rect l="0" t="0" r="r" b="b"/>
              <a:pathLst>
                <a:path w="20" h="34">
                  <a:moveTo>
                    <a:pt x="18" y="1"/>
                  </a:moveTo>
                  <a:cubicBezTo>
                    <a:pt x="16" y="0"/>
                    <a:pt x="14" y="1"/>
                    <a:pt x="13" y="3"/>
                  </a:cubicBezTo>
                  <a:cubicBezTo>
                    <a:pt x="0" y="31"/>
                    <a:pt x="0" y="31"/>
                    <a:pt x="0" y="31"/>
                  </a:cubicBezTo>
                  <a:cubicBezTo>
                    <a:pt x="6" y="34"/>
                    <a:pt x="6" y="34"/>
                    <a:pt x="6" y="34"/>
                  </a:cubicBezTo>
                  <a:cubicBezTo>
                    <a:pt x="19" y="6"/>
                    <a:pt x="19" y="6"/>
                    <a:pt x="19" y="6"/>
                  </a:cubicBezTo>
                  <a:cubicBezTo>
                    <a:pt x="20" y="4"/>
                    <a:pt x="19" y="2"/>
                    <a:pt x="18" y="1"/>
                  </a:cubicBezTo>
                  <a:close/>
                  <a:moveTo>
                    <a:pt x="18" y="1"/>
                  </a:moveTo>
                  <a:cubicBezTo>
                    <a:pt x="18" y="1"/>
                    <a:pt x="18" y="1"/>
                    <a:pt x="18" y="1"/>
                  </a:cubicBezTo>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53" name="Freeform 76"/>
            <p:cNvSpPr>
              <a:spLocks noEditPoints="1"/>
            </p:cNvSpPr>
            <p:nvPr/>
          </p:nvSpPr>
          <p:spPr bwMode="auto">
            <a:xfrm>
              <a:off x="6429376" y="1919288"/>
              <a:ext cx="58738" cy="95250"/>
            </a:xfrm>
            <a:custGeom>
              <a:avLst/>
              <a:gdLst/>
              <a:ahLst/>
              <a:cxnLst>
                <a:cxn ang="0">
                  <a:pos x="18" y="0"/>
                </a:cxn>
                <a:cxn ang="0">
                  <a:pos x="13" y="2"/>
                </a:cxn>
                <a:cxn ang="0">
                  <a:pos x="0" y="30"/>
                </a:cxn>
                <a:cxn ang="0">
                  <a:pos x="6" y="33"/>
                </a:cxn>
                <a:cxn ang="0">
                  <a:pos x="20" y="5"/>
                </a:cxn>
                <a:cxn ang="0">
                  <a:pos x="18" y="0"/>
                </a:cxn>
                <a:cxn ang="0">
                  <a:pos x="18" y="0"/>
                </a:cxn>
                <a:cxn ang="0">
                  <a:pos x="18" y="0"/>
                </a:cxn>
              </a:cxnLst>
              <a:rect l="0" t="0" r="r" b="b"/>
              <a:pathLst>
                <a:path w="20" h="33">
                  <a:moveTo>
                    <a:pt x="18" y="0"/>
                  </a:moveTo>
                  <a:cubicBezTo>
                    <a:pt x="16" y="0"/>
                    <a:pt x="14" y="0"/>
                    <a:pt x="13" y="2"/>
                  </a:cubicBezTo>
                  <a:cubicBezTo>
                    <a:pt x="0" y="30"/>
                    <a:pt x="0" y="30"/>
                    <a:pt x="0" y="30"/>
                  </a:cubicBezTo>
                  <a:cubicBezTo>
                    <a:pt x="6" y="33"/>
                    <a:pt x="6" y="33"/>
                    <a:pt x="6" y="33"/>
                  </a:cubicBezTo>
                  <a:cubicBezTo>
                    <a:pt x="20" y="5"/>
                    <a:pt x="20" y="5"/>
                    <a:pt x="20" y="5"/>
                  </a:cubicBezTo>
                  <a:cubicBezTo>
                    <a:pt x="20" y="3"/>
                    <a:pt x="20" y="1"/>
                    <a:pt x="18" y="0"/>
                  </a:cubicBezTo>
                  <a:close/>
                  <a:moveTo>
                    <a:pt x="18" y="0"/>
                  </a:moveTo>
                  <a:cubicBezTo>
                    <a:pt x="18" y="0"/>
                    <a:pt x="18" y="0"/>
                    <a:pt x="18" y="0"/>
                  </a:cubicBezTo>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grpSp>
      <p:grpSp>
        <p:nvGrpSpPr>
          <p:cNvPr id="56" name="Group 56"/>
          <p:cNvGrpSpPr/>
          <p:nvPr/>
        </p:nvGrpSpPr>
        <p:grpSpPr>
          <a:xfrm>
            <a:off x="1237168" y="3603355"/>
            <a:ext cx="1975090" cy="647609"/>
            <a:chOff x="4596" y="1425360"/>
            <a:chExt cx="1975090" cy="647609"/>
          </a:xfrm>
        </p:grpSpPr>
        <p:sp>
          <p:nvSpPr>
            <p:cNvPr id="57" name="TextBox 56"/>
            <p:cNvSpPr txBox="1"/>
            <p:nvPr/>
          </p:nvSpPr>
          <p:spPr>
            <a:xfrm>
              <a:off x="4596" y="1611304"/>
              <a:ext cx="1975090" cy="461665"/>
            </a:xfrm>
            <a:prstGeom prst="rect">
              <a:avLst/>
            </a:prstGeom>
            <a:noFill/>
          </p:spPr>
          <p:txBody>
            <a:bodyPr wrap="square" lIns="0" tIns="0" rIns="0" bIns="0" rtlCol="0">
              <a:spAutoFit/>
            </a:bodyPr>
            <a:lstStyle/>
            <a:p>
              <a:pPr lvl="0" algn="ctr" defTabSz="914400">
                <a:spcBef>
                  <a:spcPct val="20000"/>
                </a:spcBef>
                <a:defRPr/>
              </a:pPr>
              <a:r>
                <a:rPr lang="en-US" sz="1000" dirty="0">
                  <a:solidFill>
                    <a:schemeClr val="tx1">
                      <a:lumMod val="50000"/>
                      <a:lumOff val="50000"/>
                    </a:schemeClr>
                  </a:solidFill>
                  <a:latin typeface="思源黑体 CN Regular" panose="020B0500000000000000" pitchFamily="34" charset="-122"/>
                  <a:ea typeface="思源黑体 CN Regular" panose="020B0500000000000000" pitchFamily="34" charset="-122"/>
                  <a:sym typeface="思源黑体 CN Regular" panose="020B0500000000000000" pitchFamily="34" charset="-122"/>
                </a:rPr>
                <a:t>There are many variations of the passage of lorem ipsum available  majority have suffered alteration </a:t>
              </a:r>
              <a:endParaRPr lang="en-US" sz="1000" dirty="0">
                <a:solidFill>
                  <a:schemeClr val="tx1">
                    <a:lumMod val="65000"/>
                    <a:lumOff val="35000"/>
                  </a:schemeClr>
                </a:solidFill>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58" name="Rectangle 57"/>
            <p:cNvSpPr/>
            <p:nvPr/>
          </p:nvSpPr>
          <p:spPr>
            <a:xfrm>
              <a:off x="512365" y="1425360"/>
              <a:ext cx="959558" cy="184666"/>
            </a:xfrm>
            <a:prstGeom prst="rect">
              <a:avLst/>
            </a:prstGeom>
          </p:spPr>
          <p:txBody>
            <a:bodyPr wrap="none" lIns="0" tIns="0" rIns="0" bIns="0">
              <a:spAutoFit/>
            </a:bodyPr>
            <a:lstStyle/>
            <a:p>
              <a:pPr algn="ctr"/>
              <a:r>
                <a:rPr lang="en-US" sz="1200" b="1" dirty="0">
                  <a:solidFill>
                    <a:schemeClr val="accent1"/>
                  </a:solidFill>
                  <a:latin typeface="思源黑体 CN Regular" panose="020B0500000000000000" pitchFamily="34" charset="-122"/>
                  <a:ea typeface="思源黑体 CN Regular" panose="020B0500000000000000" pitchFamily="34" charset="-122"/>
                  <a:sym typeface="思源黑体 CN Regular" panose="020B0500000000000000" pitchFamily="34" charset="-122"/>
                </a:rPr>
                <a:t>Solar Energy</a:t>
              </a:r>
            </a:p>
          </p:txBody>
        </p:sp>
      </p:grpSp>
      <p:grpSp>
        <p:nvGrpSpPr>
          <p:cNvPr id="59" name="Group 56"/>
          <p:cNvGrpSpPr/>
          <p:nvPr/>
        </p:nvGrpSpPr>
        <p:grpSpPr>
          <a:xfrm>
            <a:off x="3819086" y="3603355"/>
            <a:ext cx="1975090" cy="647609"/>
            <a:chOff x="4596" y="1425360"/>
            <a:chExt cx="1975090" cy="647609"/>
          </a:xfrm>
        </p:grpSpPr>
        <p:sp>
          <p:nvSpPr>
            <p:cNvPr id="60" name="TextBox 59"/>
            <p:cNvSpPr txBox="1"/>
            <p:nvPr/>
          </p:nvSpPr>
          <p:spPr>
            <a:xfrm>
              <a:off x="4596" y="1611304"/>
              <a:ext cx="1975090" cy="461665"/>
            </a:xfrm>
            <a:prstGeom prst="rect">
              <a:avLst/>
            </a:prstGeom>
            <a:noFill/>
          </p:spPr>
          <p:txBody>
            <a:bodyPr wrap="square" lIns="0" tIns="0" rIns="0" bIns="0" rtlCol="0">
              <a:spAutoFit/>
            </a:bodyPr>
            <a:lstStyle/>
            <a:p>
              <a:pPr lvl="0" algn="ctr" defTabSz="914400">
                <a:spcBef>
                  <a:spcPct val="20000"/>
                </a:spcBef>
                <a:defRPr/>
              </a:pPr>
              <a:r>
                <a:rPr lang="en-US" sz="1000" dirty="0">
                  <a:solidFill>
                    <a:schemeClr val="tx1">
                      <a:lumMod val="50000"/>
                      <a:lumOff val="50000"/>
                    </a:schemeClr>
                  </a:solidFill>
                  <a:latin typeface="思源黑体 CN Regular" panose="020B0500000000000000" pitchFamily="34" charset="-122"/>
                  <a:ea typeface="思源黑体 CN Regular" panose="020B0500000000000000" pitchFamily="34" charset="-122"/>
                  <a:sym typeface="思源黑体 CN Regular" panose="020B0500000000000000" pitchFamily="34" charset="-122"/>
                </a:rPr>
                <a:t>There are many variations of the passage of lorem ipsum available  majority have suffered alteration </a:t>
              </a:r>
              <a:endParaRPr lang="en-US" sz="1000" dirty="0">
                <a:solidFill>
                  <a:schemeClr val="tx1">
                    <a:lumMod val="65000"/>
                    <a:lumOff val="35000"/>
                  </a:schemeClr>
                </a:solidFill>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61" name="Rectangle 60"/>
            <p:cNvSpPr/>
            <p:nvPr/>
          </p:nvSpPr>
          <p:spPr>
            <a:xfrm>
              <a:off x="521533" y="1425360"/>
              <a:ext cx="941220" cy="184666"/>
            </a:xfrm>
            <a:prstGeom prst="rect">
              <a:avLst/>
            </a:prstGeom>
          </p:spPr>
          <p:txBody>
            <a:bodyPr wrap="none" lIns="0" tIns="0" rIns="0" bIns="0">
              <a:spAutoFit/>
            </a:bodyPr>
            <a:lstStyle/>
            <a:p>
              <a:pPr algn="ctr"/>
              <a:r>
                <a:rPr lang="en-US" sz="1200" b="1" dirty="0">
                  <a:solidFill>
                    <a:schemeClr val="accent4"/>
                  </a:solidFill>
                  <a:latin typeface="思源黑体 CN Regular" panose="020B0500000000000000" pitchFamily="34" charset="-122"/>
                  <a:ea typeface="思源黑体 CN Regular" panose="020B0500000000000000" pitchFamily="34" charset="-122"/>
                  <a:sym typeface="思源黑体 CN Regular" panose="020B0500000000000000" pitchFamily="34" charset="-122"/>
                </a:rPr>
                <a:t>Wind Energy</a:t>
              </a:r>
            </a:p>
          </p:txBody>
        </p:sp>
      </p:grpSp>
      <p:grpSp>
        <p:nvGrpSpPr>
          <p:cNvPr id="62" name="Group 56"/>
          <p:cNvGrpSpPr/>
          <p:nvPr/>
        </p:nvGrpSpPr>
        <p:grpSpPr>
          <a:xfrm>
            <a:off x="6341365" y="3603355"/>
            <a:ext cx="1975090" cy="647609"/>
            <a:chOff x="4596" y="1425360"/>
            <a:chExt cx="1975090" cy="647609"/>
          </a:xfrm>
        </p:grpSpPr>
        <p:sp>
          <p:nvSpPr>
            <p:cNvPr id="63" name="TextBox 62"/>
            <p:cNvSpPr txBox="1"/>
            <p:nvPr/>
          </p:nvSpPr>
          <p:spPr>
            <a:xfrm>
              <a:off x="4596" y="1611304"/>
              <a:ext cx="1975090" cy="461665"/>
            </a:xfrm>
            <a:prstGeom prst="rect">
              <a:avLst/>
            </a:prstGeom>
            <a:noFill/>
          </p:spPr>
          <p:txBody>
            <a:bodyPr wrap="square" lIns="0" tIns="0" rIns="0" bIns="0" rtlCol="0">
              <a:spAutoFit/>
            </a:bodyPr>
            <a:lstStyle/>
            <a:p>
              <a:pPr lvl="0" algn="ctr" defTabSz="914400">
                <a:spcBef>
                  <a:spcPct val="20000"/>
                </a:spcBef>
                <a:defRPr/>
              </a:pPr>
              <a:r>
                <a:rPr lang="en-US" sz="1000" dirty="0">
                  <a:solidFill>
                    <a:schemeClr val="tx1">
                      <a:lumMod val="50000"/>
                      <a:lumOff val="50000"/>
                    </a:schemeClr>
                  </a:solidFill>
                  <a:latin typeface="思源黑体 CN Regular" panose="020B0500000000000000" pitchFamily="34" charset="-122"/>
                  <a:ea typeface="思源黑体 CN Regular" panose="020B0500000000000000" pitchFamily="34" charset="-122"/>
                  <a:sym typeface="思源黑体 CN Regular" panose="020B0500000000000000" pitchFamily="34" charset="-122"/>
                </a:rPr>
                <a:t>There are many variations of the passage of lorem ipsum available  majority have suffered alteration </a:t>
              </a:r>
              <a:endParaRPr lang="en-US" sz="1000" dirty="0">
                <a:solidFill>
                  <a:schemeClr val="tx1">
                    <a:lumMod val="65000"/>
                    <a:lumOff val="35000"/>
                  </a:schemeClr>
                </a:solidFill>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64" name="Rectangle 63"/>
            <p:cNvSpPr/>
            <p:nvPr/>
          </p:nvSpPr>
          <p:spPr>
            <a:xfrm>
              <a:off x="487998" y="1425360"/>
              <a:ext cx="1008289" cy="184666"/>
            </a:xfrm>
            <a:prstGeom prst="rect">
              <a:avLst/>
            </a:prstGeom>
          </p:spPr>
          <p:txBody>
            <a:bodyPr wrap="none" lIns="0" tIns="0" rIns="0" bIns="0">
              <a:spAutoFit/>
            </a:bodyPr>
            <a:lstStyle/>
            <a:p>
              <a:pPr algn="ctr"/>
              <a:r>
                <a:rPr lang="en-US" sz="1200" b="1" dirty="0">
                  <a:solidFill>
                    <a:schemeClr val="accent3"/>
                  </a:solidFill>
                  <a:latin typeface="思源黑体 CN Regular" panose="020B0500000000000000" pitchFamily="34" charset="-122"/>
                  <a:ea typeface="思源黑体 CN Regular" panose="020B0500000000000000" pitchFamily="34" charset="-122"/>
                  <a:sym typeface="思源黑体 CN Regular" panose="020B0500000000000000" pitchFamily="34" charset="-122"/>
                </a:rPr>
                <a:t>Green Energy</a:t>
              </a:r>
            </a:p>
          </p:txBody>
        </p:sp>
      </p:grpSp>
      <p:sp>
        <p:nvSpPr>
          <p:cNvPr id="67" name="Arc 66"/>
          <p:cNvSpPr/>
          <p:nvPr/>
        </p:nvSpPr>
        <p:spPr>
          <a:xfrm rot="19051047">
            <a:off x="1503361" y="1588314"/>
            <a:ext cx="1636328" cy="1636328"/>
          </a:xfrm>
          <a:prstGeom prst="arc">
            <a:avLst/>
          </a:prstGeom>
          <a:ln w="28575">
            <a:solidFill>
              <a:schemeClr val="bg1">
                <a:lumMod val="65000"/>
              </a:schemeClr>
            </a:solidFill>
            <a:prstDash val="sysDot"/>
            <a:tailEnd type="stealt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68" name="Arc 67"/>
          <p:cNvSpPr/>
          <p:nvPr/>
        </p:nvSpPr>
        <p:spPr>
          <a:xfrm rot="19051047">
            <a:off x="4045673" y="1588315"/>
            <a:ext cx="1636328" cy="1636328"/>
          </a:xfrm>
          <a:prstGeom prst="arc">
            <a:avLst/>
          </a:prstGeom>
          <a:ln w="28575">
            <a:solidFill>
              <a:schemeClr val="bg1">
                <a:lumMod val="65000"/>
              </a:schemeClr>
            </a:solidFill>
            <a:prstDash val="sysDot"/>
            <a:tailEnd type="stealt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grpSp>
        <p:nvGrpSpPr>
          <p:cNvPr id="82" name="Group 81"/>
          <p:cNvGrpSpPr/>
          <p:nvPr/>
        </p:nvGrpSpPr>
        <p:grpSpPr>
          <a:xfrm>
            <a:off x="6191370" y="1464148"/>
            <a:ext cx="932464" cy="933245"/>
            <a:chOff x="6001423" y="1305259"/>
            <a:chExt cx="932464" cy="933245"/>
          </a:xfrm>
        </p:grpSpPr>
        <p:grpSp>
          <p:nvGrpSpPr>
            <p:cNvPr id="73" name="Group 130"/>
            <p:cNvGrpSpPr/>
            <p:nvPr/>
          </p:nvGrpSpPr>
          <p:grpSpPr>
            <a:xfrm>
              <a:off x="6001423" y="1305259"/>
              <a:ext cx="932464" cy="933245"/>
              <a:chOff x="3287425" y="3613920"/>
              <a:chExt cx="648499" cy="649042"/>
            </a:xfrm>
          </p:grpSpPr>
          <p:sp>
            <p:nvSpPr>
              <p:cNvPr id="74" name="Oval 73"/>
              <p:cNvSpPr>
                <a:spLocks noChangeAspect="1"/>
              </p:cNvSpPr>
              <p:nvPr/>
            </p:nvSpPr>
            <p:spPr>
              <a:xfrm>
                <a:off x="3287425" y="3613920"/>
                <a:ext cx="648499" cy="649042"/>
              </a:xfrm>
              <a:prstGeom prst="ellipse">
                <a:avLst/>
              </a:prstGeom>
              <a:solidFill>
                <a:schemeClr val="accent3">
                  <a:lumMod val="40000"/>
                  <a:lumOff val="60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 b="1" dirty="0">
                  <a:solidFill>
                    <a:schemeClr val="bg1"/>
                  </a:solidFill>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75" name="Oval 74"/>
              <p:cNvSpPr>
                <a:spLocks noChangeAspect="1"/>
              </p:cNvSpPr>
              <p:nvPr/>
            </p:nvSpPr>
            <p:spPr>
              <a:xfrm>
                <a:off x="3362252" y="3688810"/>
                <a:ext cx="498845" cy="499263"/>
              </a:xfrm>
              <a:prstGeom prst="ellipse">
                <a:avLst/>
              </a:prstGeom>
              <a:solidFill>
                <a:schemeClr val="accent3"/>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b="1" dirty="0">
                  <a:solidFill>
                    <a:schemeClr val="bg1"/>
                  </a:solidFill>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grpSp>
        <p:sp>
          <p:nvSpPr>
            <p:cNvPr id="79" name="Rectangle 78"/>
            <p:cNvSpPr/>
            <p:nvPr/>
          </p:nvSpPr>
          <p:spPr>
            <a:xfrm>
              <a:off x="6099086" y="1602604"/>
              <a:ext cx="734496" cy="338554"/>
            </a:xfrm>
            <a:prstGeom prst="rect">
              <a:avLst/>
            </a:prstGeom>
          </p:spPr>
          <p:txBody>
            <a:bodyPr wrap="none">
              <a:spAutoFit/>
            </a:bodyPr>
            <a:lstStyle/>
            <a:p>
              <a:pPr algn="ctr"/>
              <a:r>
                <a:rPr lang="en-US" sz="1600" b="1" dirty="0">
                  <a:solidFill>
                    <a:schemeClr val="bg1"/>
                  </a:solidFill>
                  <a:latin typeface="思源黑体 CN Regular" panose="020B0500000000000000" pitchFamily="34" charset="-122"/>
                  <a:ea typeface="思源黑体 CN Regular" panose="020B0500000000000000" pitchFamily="34" charset="-122"/>
                  <a:sym typeface="思源黑体 CN Regular" panose="020B0500000000000000" pitchFamily="34" charset="-122"/>
                </a:rPr>
                <a:t>100%</a:t>
              </a:r>
            </a:p>
          </p:txBody>
        </p:sp>
      </p:grpSp>
      <p:grpSp>
        <p:nvGrpSpPr>
          <p:cNvPr id="83" name="Group 82"/>
          <p:cNvGrpSpPr/>
          <p:nvPr/>
        </p:nvGrpSpPr>
        <p:grpSpPr>
          <a:xfrm>
            <a:off x="3247039" y="1464148"/>
            <a:ext cx="932464" cy="933245"/>
            <a:chOff x="3200111" y="1305259"/>
            <a:chExt cx="932464" cy="933245"/>
          </a:xfrm>
        </p:grpSpPr>
        <p:grpSp>
          <p:nvGrpSpPr>
            <p:cNvPr id="70" name="Group 129"/>
            <p:cNvGrpSpPr/>
            <p:nvPr/>
          </p:nvGrpSpPr>
          <p:grpSpPr>
            <a:xfrm>
              <a:off x="3200111" y="1305259"/>
              <a:ext cx="932464" cy="933245"/>
              <a:chOff x="2779491" y="2517212"/>
              <a:chExt cx="648499" cy="649042"/>
            </a:xfrm>
          </p:grpSpPr>
          <p:sp>
            <p:nvSpPr>
              <p:cNvPr id="71" name="Oval 70"/>
              <p:cNvSpPr>
                <a:spLocks noChangeAspect="1"/>
              </p:cNvSpPr>
              <p:nvPr/>
            </p:nvSpPr>
            <p:spPr>
              <a:xfrm>
                <a:off x="2779491" y="2517212"/>
                <a:ext cx="648499" cy="649042"/>
              </a:xfrm>
              <a:prstGeom prst="ellipse">
                <a:avLst/>
              </a:prstGeom>
              <a:solidFill>
                <a:schemeClr val="accent4">
                  <a:lumMod val="40000"/>
                  <a:lumOff val="60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 b="1" dirty="0">
                  <a:solidFill>
                    <a:schemeClr val="bg1"/>
                  </a:solidFill>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72" name="Oval 71"/>
              <p:cNvSpPr>
                <a:spLocks noChangeAspect="1"/>
              </p:cNvSpPr>
              <p:nvPr/>
            </p:nvSpPr>
            <p:spPr>
              <a:xfrm>
                <a:off x="2854318" y="2592102"/>
                <a:ext cx="498845" cy="499263"/>
              </a:xfrm>
              <a:prstGeom prst="ellipse">
                <a:avLst/>
              </a:prstGeom>
              <a:solidFill>
                <a:schemeClr val="accent4"/>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b="1" dirty="0">
                  <a:solidFill>
                    <a:schemeClr val="bg1"/>
                  </a:solidFill>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grpSp>
        <p:sp>
          <p:nvSpPr>
            <p:cNvPr id="80" name="Rectangle 79"/>
            <p:cNvSpPr/>
            <p:nvPr/>
          </p:nvSpPr>
          <p:spPr>
            <a:xfrm>
              <a:off x="3354190" y="1602604"/>
              <a:ext cx="615874" cy="338554"/>
            </a:xfrm>
            <a:prstGeom prst="rect">
              <a:avLst/>
            </a:prstGeom>
          </p:spPr>
          <p:txBody>
            <a:bodyPr wrap="none">
              <a:spAutoFit/>
            </a:bodyPr>
            <a:lstStyle/>
            <a:p>
              <a:pPr algn="ctr"/>
              <a:r>
                <a:rPr lang="en-US" sz="1600" b="1" dirty="0">
                  <a:solidFill>
                    <a:schemeClr val="bg1"/>
                  </a:solidFill>
                  <a:latin typeface="思源黑体 CN Regular" panose="020B0500000000000000" pitchFamily="34" charset="-122"/>
                  <a:ea typeface="思源黑体 CN Regular" panose="020B0500000000000000" pitchFamily="34" charset="-122"/>
                  <a:sym typeface="思源黑体 CN Regular" panose="020B0500000000000000" pitchFamily="34" charset="-122"/>
                </a:rPr>
                <a:t>50%</a:t>
              </a:r>
            </a:p>
          </p:txBody>
        </p:sp>
      </p:grpSp>
      <p:grpSp>
        <p:nvGrpSpPr>
          <p:cNvPr id="84" name="Group 83"/>
          <p:cNvGrpSpPr/>
          <p:nvPr/>
        </p:nvGrpSpPr>
        <p:grpSpPr>
          <a:xfrm>
            <a:off x="759186" y="1464148"/>
            <a:ext cx="932464" cy="933245"/>
            <a:chOff x="573826" y="1305259"/>
            <a:chExt cx="932464" cy="933245"/>
          </a:xfrm>
        </p:grpSpPr>
        <p:grpSp>
          <p:nvGrpSpPr>
            <p:cNvPr id="76" name="Group 134"/>
            <p:cNvGrpSpPr/>
            <p:nvPr/>
          </p:nvGrpSpPr>
          <p:grpSpPr>
            <a:xfrm>
              <a:off x="573826" y="1305259"/>
              <a:ext cx="932464" cy="933245"/>
              <a:chOff x="3287425" y="1417883"/>
              <a:chExt cx="648499" cy="649042"/>
            </a:xfrm>
          </p:grpSpPr>
          <p:sp>
            <p:nvSpPr>
              <p:cNvPr id="77" name="Oval 76"/>
              <p:cNvSpPr>
                <a:spLocks noChangeAspect="1"/>
              </p:cNvSpPr>
              <p:nvPr/>
            </p:nvSpPr>
            <p:spPr>
              <a:xfrm>
                <a:off x="3287425" y="1417883"/>
                <a:ext cx="648499" cy="649042"/>
              </a:xfrm>
              <a:prstGeom prst="ellipse">
                <a:avLst/>
              </a:prstGeom>
              <a:solidFill>
                <a:schemeClr val="accent1">
                  <a:lumMod val="40000"/>
                  <a:lumOff val="60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 b="1" dirty="0">
                  <a:solidFill>
                    <a:schemeClr val="bg1"/>
                  </a:solidFill>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78" name="Oval 77"/>
              <p:cNvSpPr>
                <a:spLocks noChangeAspect="1"/>
              </p:cNvSpPr>
              <p:nvPr/>
            </p:nvSpPr>
            <p:spPr>
              <a:xfrm>
                <a:off x="3362252" y="1492773"/>
                <a:ext cx="498845" cy="499263"/>
              </a:xfrm>
              <a:prstGeom prst="ellipse">
                <a:avLst/>
              </a:prstGeom>
              <a:solidFill>
                <a:schemeClr val="accent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 b="1" dirty="0">
                  <a:solidFill>
                    <a:schemeClr val="bg1"/>
                  </a:solidFill>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grpSp>
        <p:sp>
          <p:nvSpPr>
            <p:cNvPr id="81" name="Rectangle 80"/>
            <p:cNvSpPr/>
            <p:nvPr/>
          </p:nvSpPr>
          <p:spPr>
            <a:xfrm>
              <a:off x="716824" y="1602604"/>
              <a:ext cx="615874" cy="338554"/>
            </a:xfrm>
            <a:prstGeom prst="rect">
              <a:avLst/>
            </a:prstGeom>
          </p:spPr>
          <p:txBody>
            <a:bodyPr wrap="none">
              <a:spAutoFit/>
            </a:bodyPr>
            <a:lstStyle/>
            <a:p>
              <a:pPr algn="ctr"/>
              <a:r>
                <a:rPr lang="en-US" sz="1600" b="1" dirty="0">
                  <a:solidFill>
                    <a:schemeClr val="bg1"/>
                  </a:solidFill>
                  <a:latin typeface="思源黑体 CN Regular" panose="020B0500000000000000" pitchFamily="34" charset="-122"/>
                  <a:ea typeface="思源黑体 CN Regular" panose="020B0500000000000000" pitchFamily="34" charset="-122"/>
                  <a:sym typeface="思源黑体 CN Regular" panose="020B0500000000000000" pitchFamily="34" charset="-122"/>
                </a:rPr>
                <a:t>50%</a:t>
              </a:r>
            </a:p>
          </p:txBody>
        </p:sp>
      </p:grpSp>
      <p:grpSp>
        <p:nvGrpSpPr>
          <p:cNvPr id="146" name="Group 145"/>
          <p:cNvGrpSpPr/>
          <p:nvPr/>
        </p:nvGrpSpPr>
        <p:grpSpPr>
          <a:xfrm>
            <a:off x="1347272" y="1882322"/>
            <a:ext cx="1899767" cy="1553533"/>
            <a:chOff x="1347272" y="1882322"/>
            <a:chExt cx="1899767" cy="1553533"/>
          </a:xfrm>
        </p:grpSpPr>
        <p:sp>
          <p:nvSpPr>
            <p:cNvPr id="116" name="Freeform 7"/>
            <p:cNvSpPr/>
            <p:nvPr/>
          </p:nvSpPr>
          <p:spPr bwMode="auto">
            <a:xfrm>
              <a:off x="1347272" y="3104382"/>
              <a:ext cx="1559627" cy="331473"/>
            </a:xfrm>
            <a:custGeom>
              <a:avLst/>
              <a:gdLst/>
              <a:ahLst/>
              <a:cxnLst>
                <a:cxn ang="0">
                  <a:pos x="367" y="24"/>
                </a:cxn>
                <a:cxn ang="0">
                  <a:pos x="367" y="0"/>
                </a:cxn>
                <a:cxn ang="0">
                  <a:pos x="0" y="0"/>
                </a:cxn>
                <a:cxn ang="0">
                  <a:pos x="0" y="24"/>
                </a:cxn>
                <a:cxn ang="0">
                  <a:pos x="164" y="24"/>
                </a:cxn>
                <a:cxn ang="0">
                  <a:pos x="164" y="53"/>
                </a:cxn>
                <a:cxn ang="0">
                  <a:pos x="132" y="53"/>
                </a:cxn>
                <a:cxn ang="0">
                  <a:pos x="132" y="78"/>
                </a:cxn>
                <a:cxn ang="0">
                  <a:pos x="235" y="78"/>
                </a:cxn>
                <a:cxn ang="0">
                  <a:pos x="235" y="53"/>
                </a:cxn>
                <a:cxn ang="0">
                  <a:pos x="203" y="53"/>
                </a:cxn>
                <a:cxn ang="0">
                  <a:pos x="203" y="24"/>
                </a:cxn>
                <a:cxn ang="0">
                  <a:pos x="367" y="24"/>
                </a:cxn>
              </a:cxnLst>
              <a:rect l="0" t="0" r="r" b="b"/>
              <a:pathLst>
                <a:path w="367" h="78">
                  <a:moveTo>
                    <a:pt x="367" y="24"/>
                  </a:moveTo>
                  <a:lnTo>
                    <a:pt x="367" y="0"/>
                  </a:lnTo>
                  <a:lnTo>
                    <a:pt x="0" y="0"/>
                  </a:lnTo>
                  <a:lnTo>
                    <a:pt x="0" y="24"/>
                  </a:lnTo>
                  <a:lnTo>
                    <a:pt x="164" y="24"/>
                  </a:lnTo>
                  <a:lnTo>
                    <a:pt x="164" y="53"/>
                  </a:lnTo>
                  <a:lnTo>
                    <a:pt x="132" y="53"/>
                  </a:lnTo>
                  <a:lnTo>
                    <a:pt x="132" y="78"/>
                  </a:lnTo>
                  <a:lnTo>
                    <a:pt x="235" y="78"/>
                  </a:lnTo>
                  <a:lnTo>
                    <a:pt x="235" y="53"/>
                  </a:lnTo>
                  <a:lnTo>
                    <a:pt x="203" y="53"/>
                  </a:lnTo>
                  <a:lnTo>
                    <a:pt x="203" y="24"/>
                  </a:lnTo>
                  <a:lnTo>
                    <a:pt x="367" y="24"/>
                  </a:lnTo>
                  <a:close/>
                </a:path>
              </a:pathLst>
            </a:custGeom>
            <a:solidFill>
              <a:schemeClr val="accent1"/>
            </a:solid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117" name="Freeform 8"/>
            <p:cNvSpPr/>
            <p:nvPr/>
          </p:nvSpPr>
          <p:spPr bwMode="auto">
            <a:xfrm>
              <a:off x="2141957" y="2475433"/>
              <a:ext cx="322975" cy="114742"/>
            </a:xfrm>
            <a:custGeom>
              <a:avLst/>
              <a:gdLst/>
              <a:ahLst/>
              <a:cxnLst>
                <a:cxn ang="0">
                  <a:pos x="76" y="27"/>
                </a:cxn>
                <a:cxn ang="0">
                  <a:pos x="70" y="0"/>
                </a:cxn>
                <a:cxn ang="0">
                  <a:pos x="0" y="0"/>
                </a:cxn>
                <a:cxn ang="0">
                  <a:pos x="0" y="27"/>
                </a:cxn>
                <a:cxn ang="0">
                  <a:pos x="76" y="27"/>
                </a:cxn>
              </a:cxnLst>
              <a:rect l="0" t="0" r="r" b="b"/>
              <a:pathLst>
                <a:path w="76" h="27">
                  <a:moveTo>
                    <a:pt x="76" y="27"/>
                  </a:moveTo>
                  <a:lnTo>
                    <a:pt x="70" y="0"/>
                  </a:lnTo>
                  <a:lnTo>
                    <a:pt x="0" y="0"/>
                  </a:lnTo>
                  <a:lnTo>
                    <a:pt x="0" y="27"/>
                  </a:lnTo>
                  <a:lnTo>
                    <a:pt x="76" y="27"/>
                  </a:lnTo>
                  <a:close/>
                </a:path>
              </a:pathLst>
            </a:custGeom>
            <a:solidFill>
              <a:schemeClr val="accent1"/>
            </a:solid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118" name="Freeform 9"/>
            <p:cNvSpPr/>
            <p:nvPr/>
          </p:nvSpPr>
          <p:spPr bwMode="auto">
            <a:xfrm>
              <a:off x="2137709" y="2615672"/>
              <a:ext cx="390969" cy="216733"/>
            </a:xfrm>
            <a:custGeom>
              <a:avLst/>
              <a:gdLst/>
              <a:ahLst/>
              <a:cxnLst>
                <a:cxn ang="0">
                  <a:pos x="0" y="51"/>
                </a:cxn>
                <a:cxn ang="0">
                  <a:pos x="92" y="51"/>
                </a:cxn>
                <a:cxn ang="0">
                  <a:pos x="79" y="0"/>
                </a:cxn>
                <a:cxn ang="0">
                  <a:pos x="1" y="0"/>
                </a:cxn>
                <a:cxn ang="0">
                  <a:pos x="0" y="51"/>
                </a:cxn>
              </a:cxnLst>
              <a:rect l="0" t="0" r="r" b="b"/>
              <a:pathLst>
                <a:path w="92" h="51">
                  <a:moveTo>
                    <a:pt x="0" y="51"/>
                  </a:moveTo>
                  <a:lnTo>
                    <a:pt x="92" y="51"/>
                  </a:lnTo>
                  <a:lnTo>
                    <a:pt x="79" y="0"/>
                  </a:lnTo>
                  <a:lnTo>
                    <a:pt x="1" y="0"/>
                  </a:lnTo>
                  <a:lnTo>
                    <a:pt x="0" y="51"/>
                  </a:lnTo>
                  <a:close/>
                </a:path>
              </a:pathLst>
            </a:custGeom>
            <a:solidFill>
              <a:schemeClr val="accent1">
                <a:lumMod val="75000"/>
              </a:schemeClr>
            </a:solid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119" name="Freeform 10"/>
            <p:cNvSpPr/>
            <p:nvPr/>
          </p:nvSpPr>
          <p:spPr bwMode="auto">
            <a:xfrm>
              <a:off x="2477681" y="2475433"/>
              <a:ext cx="250732" cy="114742"/>
            </a:xfrm>
            <a:custGeom>
              <a:avLst/>
              <a:gdLst/>
              <a:ahLst/>
              <a:cxnLst>
                <a:cxn ang="0">
                  <a:pos x="59" y="27"/>
                </a:cxn>
                <a:cxn ang="0">
                  <a:pos x="51" y="0"/>
                </a:cxn>
                <a:cxn ang="0">
                  <a:pos x="0" y="0"/>
                </a:cxn>
                <a:cxn ang="0">
                  <a:pos x="8" y="27"/>
                </a:cxn>
                <a:cxn ang="0">
                  <a:pos x="59" y="27"/>
                </a:cxn>
              </a:cxnLst>
              <a:rect l="0" t="0" r="r" b="b"/>
              <a:pathLst>
                <a:path w="59" h="27">
                  <a:moveTo>
                    <a:pt x="59" y="27"/>
                  </a:moveTo>
                  <a:lnTo>
                    <a:pt x="51" y="0"/>
                  </a:lnTo>
                  <a:lnTo>
                    <a:pt x="0" y="0"/>
                  </a:lnTo>
                  <a:lnTo>
                    <a:pt x="8" y="27"/>
                  </a:lnTo>
                  <a:lnTo>
                    <a:pt x="59" y="27"/>
                  </a:lnTo>
                  <a:close/>
                </a:path>
              </a:pathLst>
            </a:custGeom>
            <a:solidFill>
              <a:schemeClr val="accent1"/>
            </a:solid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120" name="Freeform 11"/>
            <p:cNvSpPr/>
            <p:nvPr/>
          </p:nvSpPr>
          <p:spPr bwMode="auto">
            <a:xfrm>
              <a:off x="2515927" y="2615672"/>
              <a:ext cx="284729" cy="216733"/>
            </a:xfrm>
            <a:custGeom>
              <a:avLst/>
              <a:gdLst/>
              <a:ahLst/>
              <a:cxnLst>
                <a:cxn ang="0">
                  <a:pos x="12" y="51"/>
                </a:cxn>
                <a:cxn ang="0">
                  <a:pos x="67" y="51"/>
                </a:cxn>
                <a:cxn ang="0">
                  <a:pos x="52" y="0"/>
                </a:cxn>
                <a:cxn ang="0">
                  <a:pos x="0" y="0"/>
                </a:cxn>
                <a:cxn ang="0">
                  <a:pos x="12" y="51"/>
                </a:cxn>
              </a:cxnLst>
              <a:rect l="0" t="0" r="r" b="b"/>
              <a:pathLst>
                <a:path w="67" h="51">
                  <a:moveTo>
                    <a:pt x="12" y="51"/>
                  </a:moveTo>
                  <a:lnTo>
                    <a:pt x="67" y="51"/>
                  </a:lnTo>
                  <a:lnTo>
                    <a:pt x="52" y="0"/>
                  </a:lnTo>
                  <a:lnTo>
                    <a:pt x="0" y="0"/>
                  </a:lnTo>
                  <a:lnTo>
                    <a:pt x="12" y="51"/>
                  </a:lnTo>
                  <a:close/>
                </a:path>
              </a:pathLst>
            </a:custGeom>
            <a:solidFill>
              <a:schemeClr val="accent1">
                <a:lumMod val="75000"/>
              </a:schemeClr>
            </a:solid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121" name="Freeform 12"/>
            <p:cNvSpPr/>
            <p:nvPr/>
          </p:nvSpPr>
          <p:spPr bwMode="auto">
            <a:xfrm>
              <a:off x="1432264" y="2615672"/>
              <a:ext cx="297476" cy="216733"/>
            </a:xfrm>
            <a:custGeom>
              <a:avLst/>
              <a:gdLst/>
              <a:ahLst/>
              <a:cxnLst>
                <a:cxn ang="0">
                  <a:pos x="70" y="0"/>
                </a:cxn>
                <a:cxn ang="0">
                  <a:pos x="17" y="0"/>
                </a:cxn>
                <a:cxn ang="0">
                  <a:pos x="0" y="51"/>
                </a:cxn>
                <a:cxn ang="0">
                  <a:pos x="56" y="51"/>
                </a:cxn>
                <a:cxn ang="0">
                  <a:pos x="70" y="0"/>
                </a:cxn>
              </a:cxnLst>
              <a:rect l="0" t="0" r="r" b="b"/>
              <a:pathLst>
                <a:path w="70" h="51">
                  <a:moveTo>
                    <a:pt x="70" y="0"/>
                  </a:moveTo>
                  <a:lnTo>
                    <a:pt x="17" y="0"/>
                  </a:lnTo>
                  <a:lnTo>
                    <a:pt x="0" y="51"/>
                  </a:lnTo>
                  <a:lnTo>
                    <a:pt x="56" y="51"/>
                  </a:lnTo>
                  <a:lnTo>
                    <a:pt x="70" y="0"/>
                  </a:lnTo>
                  <a:close/>
                </a:path>
              </a:pathLst>
            </a:custGeom>
            <a:solidFill>
              <a:schemeClr val="accent1">
                <a:lumMod val="75000"/>
              </a:schemeClr>
            </a:solid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122" name="Freeform 13"/>
            <p:cNvSpPr/>
            <p:nvPr/>
          </p:nvSpPr>
          <p:spPr bwMode="auto">
            <a:xfrm>
              <a:off x="1513007" y="2475433"/>
              <a:ext cx="254979" cy="114742"/>
            </a:xfrm>
            <a:custGeom>
              <a:avLst/>
              <a:gdLst/>
              <a:ahLst/>
              <a:cxnLst>
                <a:cxn ang="0">
                  <a:pos x="60" y="0"/>
                </a:cxn>
                <a:cxn ang="0">
                  <a:pos x="8" y="0"/>
                </a:cxn>
                <a:cxn ang="0">
                  <a:pos x="0" y="27"/>
                </a:cxn>
                <a:cxn ang="0">
                  <a:pos x="52" y="27"/>
                </a:cxn>
                <a:cxn ang="0">
                  <a:pos x="60" y="0"/>
                </a:cxn>
              </a:cxnLst>
              <a:rect l="0" t="0" r="r" b="b"/>
              <a:pathLst>
                <a:path w="60" h="27">
                  <a:moveTo>
                    <a:pt x="60" y="0"/>
                  </a:moveTo>
                  <a:lnTo>
                    <a:pt x="8" y="0"/>
                  </a:lnTo>
                  <a:lnTo>
                    <a:pt x="0" y="27"/>
                  </a:lnTo>
                  <a:lnTo>
                    <a:pt x="52" y="27"/>
                  </a:lnTo>
                  <a:lnTo>
                    <a:pt x="60" y="0"/>
                  </a:lnTo>
                  <a:close/>
                </a:path>
              </a:pathLst>
            </a:custGeom>
            <a:solidFill>
              <a:schemeClr val="accent1"/>
            </a:solid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123" name="Freeform 14"/>
            <p:cNvSpPr/>
            <p:nvPr/>
          </p:nvSpPr>
          <p:spPr bwMode="auto">
            <a:xfrm>
              <a:off x="1355770" y="2857902"/>
              <a:ext cx="305976" cy="199735"/>
            </a:xfrm>
            <a:custGeom>
              <a:avLst/>
              <a:gdLst/>
              <a:ahLst/>
              <a:cxnLst>
                <a:cxn ang="0">
                  <a:pos x="16" y="0"/>
                </a:cxn>
                <a:cxn ang="0">
                  <a:pos x="0" y="47"/>
                </a:cxn>
                <a:cxn ang="0">
                  <a:pos x="60" y="47"/>
                </a:cxn>
                <a:cxn ang="0">
                  <a:pos x="72" y="0"/>
                </a:cxn>
                <a:cxn ang="0">
                  <a:pos x="16" y="0"/>
                </a:cxn>
              </a:cxnLst>
              <a:rect l="0" t="0" r="r" b="b"/>
              <a:pathLst>
                <a:path w="72" h="47">
                  <a:moveTo>
                    <a:pt x="16" y="0"/>
                  </a:moveTo>
                  <a:lnTo>
                    <a:pt x="0" y="47"/>
                  </a:lnTo>
                  <a:lnTo>
                    <a:pt x="60" y="47"/>
                  </a:lnTo>
                  <a:lnTo>
                    <a:pt x="72" y="0"/>
                  </a:lnTo>
                  <a:lnTo>
                    <a:pt x="16" y="0"/>
                  </a:lnTo>
                  <a:close/>
                </a:path>
              </a:pathLst>
            </a:custGeom>
            <a:solidFill>
              <a:schemeClr val="accent1"/>
            </a:solid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124" name="Freeform 15"/>
            <p:cNvSpPr/>
            <p:nvPr/>
          </p:nvSpPr>
          <p:spPr bwMode="auto">
            <a:xfrm>
              <a:off x="1780737" y="2475433"/>
              <a:ext cx="318726" cy="114742"/>
            </a:xfrm>
            <a:custGeom>
              <a:avLst/>
              <a:gdLst/>
              <a:ahLst/>
              <a:cxnLst>
                <a:cxn ang="0">
                  <a:pos x="75" y="27"/>
                </a:cxn>
                <a:cxn ang="0">
                  <a:pos x="75" y="0"/>
                </a:cxn>
                <a:cxn ang="0">
                  <a:pos x="7" y="0"/>
                </a:cxn>
                <a:cxn ang="0">
                  <a:pos x="0" y="27"/>
                </a:cxn>
                <a:cxn ang="0">
                  <a:pos x="75" y="27"/>
                </a:cxn>
              </a:cxnLst>
              <a:rect l="0" t="0" r="r" b="b"/>
              <a:pathLst>
                <a:path w="75" h="27">
                  <a:moveTo>
                    <a:pt x="75" y="27"/>
                  </a:moveTo>
                  <a:lnTo>
                    <a:pt x="75" y="0"/>
                  </a:lnTo>
                  <a:lnTo>
                    <a:pt x="7" y="0"/>
                  </a:lnTo>
                  <a:lnTo>
                    <a:pt x="0" y="27"/>
                  </a:lnTo>
                  <a:lnTo>
                    <a:pt x="75" y="27"/>
                  </a:lnTo>
                  <a:close/>
                </a:path>
              </a:pathLst>
            </a:custGeom>
            <a:solidFill>
              <a:schemeClr val="accent1"/>
            </a:solid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125" name="Freeform 16"/>
            <p:cNvSpPr/>
            <p:nvPr/>
          </p:nvSpPr>
          <p:spPr bwMode="auto">
            <a:xfrm>
              <a:off x="2571174" y="2857902"/>
              <a:ext cx="301727" cy="199735"/>
            </a:xfrm>
            <a:custGeom>
              <a:avLst/>
              <a:gdLst/>
              <a:ahLst/>
              <a:cxnLst>
                <a:cxn ang="0">
                  <a:pos x="12" y="47"/>
                </a:cxn>
                <a:cxn ang="0">
                  <a:pos x="71" y="47"/>
                </a:cxn>
                <a:cxn ang="0">
                  <a:pos x="56" y="0"/>
                </a:cxn>
                <a:cxn ang="0">
                  <a:pos x="0" y="0"/>
                </a:cxn>
                <a:cxn ang="0">
                  <a:pos x="12" y="47"/>
                </a:cxn>
              </a:cxnLst>
              <a:rect l="0" t="0" r="r" b="b"/>
              <a:pathLst>
                <a:path w="71" h="47">
                  <a:moveTo>
                    <a:pt x="12" y="47"/>
                  </a:moveTo>
                  <a:lnTo>
                    <a:pt x="71" y="47"/>
                  </a:lnTo>
                  <a:lnTo>
                    <a:pt x="56" y="0"/>
                  </a:lnTo>
                  <a:lnTo>
                    <a:pt x="0" y="0"/>
                  </a:lnTo>
                  <a:lnTo>
                    <a:pt x="12" y="47"/>
                  </a:lnTo>
                  <a:close/>
                </a:path>
              </a:pathLst>
            </a:custGeom>
            <a:solidFill>
              <a:schemeClr val="accent1"/>
            </a:solid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126" name="Freeform 17"/>
            <p:cNvSpPr/>
            <p:nvPr/>
          </p:nvSpPr>
          <p:spPr bwMode="auto">
            <a:xfrm>
              <a:off x="2137709" y="2857902"/>
              <a:ext cx="446216" cy="199735"/>
            </a:xfrm>
            <a:custGeom>
              <a:avLst/>
              <a:gdLst/>
              <a:ahLst/>
              <a:cxnLst>
                <a:cxn ang="0">
                  <a:pos x="0" y="0"/>
                </a:cxn>
                <a:cxn ang="0">
                  <a:pos x="0" y="47"/>
                </a:cxn>
                <a:cxn ang="0">
                  <a:pos x="105" y="47"/>
                </a:cxn>
                <a:cxn ang="0">
                  <a:pos x="93" y="0"/>
                </a:cxn>
                <a:cxn ang="0">
                  <a:pos x="0" y="0"/>
                </a:cxn>
              </a:cxnLst>
              <a:rect l="0" t="0" r="r" b="b"/>
              <a:pathLst>
                <a:path w="105" h="47">
                  <a:moveTo>
                    <a:pt x="0" y="0"/>
                  </a:moveTo>
                  <a:lnTo>
                    <a:pt x="0" y="47"/>
                  </a:lnTo>
                  <a:lnTo>
                    <a:pt x="105" y="47"/>
                  </a:lnTo>
                  <a:lnTo>
                    <a:pt x="93" y="0"/>
                  </a:lnTo>
                  <a:lnTo>
                    <a:pt x="0" y="0"/>
                  </a:lnTo>
                  <a:close/>
                </a:path>
              </a:pathLst>
            </a:custGeom>
            <a:solidFill>
              <a:schemeClr val="accent1"/>
            </a:solid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127" name="Freeform 18"/>
            <p:cNvSpPr/>
            <p:nvPr/>
          </p:nvSpPr>
          <p:spPr bwMode="auto">
            <a:xfrm>
              <a:off x="1648996" y="2857902"/>
              <a:ext cx="446216" cy="199735"/>
            </a:xfrm>
            <a:custGeom>
              <a:avLst/>
              <a:gdLst/>
              <a:ahLst/>
              <a:cxnLst>
                <a:cxn ang="0">
                  <a:pos x="13" y="0"/>
                </a:cxn>
                <a:cxn ang="0">
                  <a:pos x="0" y="47"/>
                </a:cxn>
                <a:cxn ang="0">
                  <a:pos x="105" y="47"/>
                </a:cxn>
                <a:cxn ang="0">
                  <a:pos x="105" y="0"/>
                </a:cxn>
                <a:cxn ang="0">
                  <a:pos x="13" y="0"/>
                </a:cxn>
              </a:cxnLst>
              <a:rect l="0" t="0" r="r" b="b"/>
              <a:pathLst>
                <a:path w="105" h="47">
                  <a:moveTo>
                    <a:pt x="13" y="0"/>
                  </a:moveTo>
                  <a:lnTo>
                    <a:pt x="0" y="47"/>
                  </a:lnTo>
                  <a:lnTo>
                    <a:pt x="105" y="47"/>
                  </a:lnTo>
                  <a:lnTo>
                    <a:pt x="105" y="0"/>
                  </a:lnTo>
                  <a:lnTo>
                    <a:pt x="13" y="0"/>
                  </a:lnTo>
                  <a:close/>
                </a:path>
              </a:pathLst>
            </a:custGeom>
            <a:solidFill>
              <a:schemeClr val="accent1"/>
            </a:solid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128" name="Freeform 19"/>
            <p:cNvSpPr/>
            <p:nvPr/>
          </p:nvSpPr>
          <p:spPr bwMode="auto">
            <a:xfrm>
              <a:off x="1712742" y="2615672"/>
              <a:ext cx="386720" cy="216733"/>
            </a:xfrm>
            <a:custGeom>
              <a:avLst/>
              <a:gdLst/>
              <a:ahLst/>
              <a:cxnLst>
                <a:cxn ang="0">
                  <a:pos x="0" y="51"/>
                </a:cxn>
                <a:cxn ang="0">
                  <a:pos x="90" y="51"/>
                </a:cxn>
                <a:cxn ang="0">
                  <a:pos x="91" y="0"/>
                </a:cxn>
                <a:cxn ang="0">
                  <a:pos x="14" y="0"/>
                </a:cxn>
                <a:cxn ang="0">
                  <a:pos x="0" y="51"/>
                </a:cxn>
              </a:cxnLst>
              <a:rect l="0" t="0" r="r" b="b"/>
              <a:pathLst>
                <a:path w="91" h="51">
                  <a:moveTo>
                    <a:pt x="0" y="51"/>
                  </a:moveTo>
                  <a:lnTo>
                    <a:pt x="90" y="51"/>
                  </a:lnTo>
                  <a:lnTo>
                    <a:pt x="91" y="0"/>
                  </a:lnTo>
                  <a:lnTo>
                    <a:pt x="14" y="0"/>
                  </a:lnTo>
                  <a:lnTo>
                    <a:pt x="0" y="51"/>
                  </a:lnTo>
                  <a:close/>
                </a:path>
              </a:pathLst>
            </a:custGeom>
            <a:solidFill>
              <a:schemeClr val="accent1">
                <a:lumMod val="75000"/>
              </a:schemeClr>
            </a:solid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grpSp>
          <p:nvGrpSpPr>
            <p:cNvPr id="130" name="Group 112"/>
            <p:cNvGrpSpPr/>
            <p:nvPr/>
          </p:nvGrpSpPr>
          <p:grpSpPr>
            <a:xfrm flipH="1">
              <a:off x="2251123" y="1882322"/>
              <a:ext cx="995916" cy="974874"/>
              <a:chOff x="703295" y="84831"/>
              <a:chExt cx="1044237" cy="1022174"/>
            </a:xfrm>
            <a:solidFill>
              <a:schemeClr val="accent1"/>
            </a:solidFill>
          </p:grpSpPr>
          <p:sp>
            <p:nvSpPr>
              <p:cNvPr id="131" name="Freeform 21"/>
              <p:cNvSpPr/>
              <p:nvPr/>
            </p:nvSpPr>
            <p:spPr bwMode="auto">
              <a:xfrm>
                <a:off x="887139" y="279707"/>
                <a:ext cx="683901" cy="661839"/>
              </a:xfrm>
              <a:custGeom>
                <a:avLst/>
                <a:gdLst/>
                <a:ahLst/>
                <a:cxnLst>
                  <a:cxn ang="0">
                    <a:pos x="176" y="100"/>
                  </a:cxn>
                  <a:cxn ang="0">
                    <a:pos x="177" y="89"/>
                  </a:cxn>
                  <a:cxn ang="0">
                    <a:pos x="88" y="0"/>
                  </a:cxn>
                  <a:cxn ang="0">
                    <a:pos x="0" y="89"/>
                  </a:cxn>
                  <a:cxn ang="0">
                    <a:pos x="59" y="172"/>
                  </a:cxn>
                  <a:cxn ang="0">
                    <a:pos x="96" y="100"/>
                  </a:cxn>
                  <a:cxn ang="0">
                    <a:pos x="176" y="100"/>
                  </a:cxn>
                </a:cxnLst>
                <a:rect l="0" t="0" r="r" b="b"/>
                <a:pathLst>
                  <a:path w="177" h="172">
                    <a:moveTo>
                      <a:pt x="176" y="100"/>
                    </a:moveTo>
                    <a:cubicBezTo>
                      <a:pt x="177" y="97"/>
                      <a:pt x="177" y="93"/>
                      <a:pt x="177" y="89"/>
                    </a:cubicBezTo>
                    <a:cubicBezTo>
                      <a:pt x="177" y="40"/>
                      <a:pt x="137" y="0"/>
                      <a:pt x="88" y="0"/>
                    </a:cubicBezTo>
                    <a:cubicBezTo>
                      <a:pt x="40" y="0"/>
                      <a:pt x="0" y="40"/>
                      <a:pt x="0" y="89"/>
                    </a:cubicBezTo>
                    <a:cubicBezTo>
                      <a:pt x="0" y="127"/>
                      <a:pt x="24" y="159"/>
                      <a:pt x="59" y="172"/>
                    </a:cubicBezTo>
                    <a:cubicBezTo>
                      <a:pt x="96" y="100"/>
                      <a:pt x="96" y="100"/>
                      <a:pt x="96" y="100"/>
                    </a:cubicBezTo>
                    <a:lnTo>
                      <a:pt x="176" y="100"/>
                    </a:lnTo>
                    <a:close/>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132" name="Freeform 22"/>
              <p:cNvSpPr/>
              <p:nvPr/>
            </p:nvSpPr>
            <p:spPr bwMode="auto">
              <a:xfrm>
                <a:off x="872432" y="834916"/>
                <a:ext cx="125014" cy="128692"/>
              </a:xfrm>
              <a:custGeom>
                <a:avLst/>
                <a:gdLst/>
                <a:ahLst/>
                <a:cxnLst>
                  <a:cxn ang="0">
                    <a:pos x="18" y="0"/>
                  </a:cxn>
                  <a:cxn ang="0">
                    <a:pos x="0" y="33"/>
                  </a:cxn>
                  <a:cxn ang="0">
                    <a:pos x="32" y="15"/>
                  </a:cxn>
                  <a:cxn ang="0">
                    <a:pos x="18" y="0"/>
                  </a:cxn>
                </a:cxnLst>
                <a:rect l="0" t="0" r="r" b="b"/>
                <a:pathLst>
                  <a:path w="32" h="33">
                    <a:moveTo>
                      <a:pt x="18" y="0"/>
                    </a:moveTo>
                    <a:cubicBezTo>
                      <a:pt x="0" y="33"/>
                      <a:pt x="0" y="33"/>
                      <a:pt x="0" y="33"/>
                    </a:cubicBezTo>
                    <a:cubicBezTo>
                      <a:pt x="32" y="15"/>
                      <a:pt x="32" y="15"/>
                      <a:pt x="32" y="15"/>
                    </a:cubicBezTo>
                    <a:cubicBezTo>
                      <a:pt x="27" y="10"/>
                      <a:pt x="22" y="6"/>
                      <a:pt x="18" y="0"/>
                    </a:cubicBezTo>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133" name="Freeform 23"/>
              <p:cNvSpPr/>
              <p:nvPr/>
            </p:nvSpPr>
            <p:spPr bwMode="auto">
              <a:xfrm>
                <a:off x="997446" y="915807"/>
                <a:ext cx="106631" cy="191198"/>
              </a:xfrm>
              <a:custGeom>
                <a:avLst/>
                <a:gdLst/>
                <a:ahLst/>
                <a:cxnLst>
                  <a:cxn ang="0">
                    <a:pos x="0" y="49"/>
                  </a:cxn>
                  <a:cxn ang="0">
                    <a:pos x="28" y="10"/>
                  </a:cxn>
                  <a:cxn ang="0">
                    <a:pos x="8" y="0"/>
                  </a:cxn>
                  <a:cxn ang="0">
                    <a:pos x="0" y="49"/>
                  </a:cxn>
                </a:cxnLst>
                <a:rect l="0" t="0" r="r" b="b"/>
                <a:pathLst>
                  <a:path w="28" h="49">
                    <a:moveTo>
                      <a:pt x="0" y="49"/>
                    </a:moveTo>
                    <a:cubicBezTo>
                      <a:pt x="28" y="10"/>
                      <a:pt x="28" y="10"/>
                      <a:pt x="28" y="10"/>
                    </a:cubicBezTo>
                    <a:cubicBezTo>
                      <a:pt x="21" y="8"/>
                      <a:pt x="14" y="4"/>
                      <a:pt x="8" y="0"/>
                    </a:cubicBezTo>
                    <a:lnTo>
                      <a:pt x="0" y="49"/>
                    </a:lnTo>
                    <a:close/>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134" name="Freeform 24"/>
              <p:cNvSpPr/>
              <p:nvPr/>
            </p:nvSpPr>
            <p:spPr bwMode="auto">
              <a:xfrm>
                <a:off x="747418" y="724609"/>
                <a:ext cx="176491" cy="125014"/>
              </a:xfrm>
              <a:custGeom>
                <a:avLst/>
                <a:gdLst/>
                <a:ahLst/>
                <a:cxnLst>
                  <a:cxn ang="0">
                    <a:pos x="0" y="33"/>
                  </a:cxn>
                  <a:cxn ang="0">
                    <a:pos x="46" y="21"/>
                  </a:cxn>
                  <a:cxn ang="0">
                    <a:pos x="36" y="0"/>
                  </a:cxn>
                  <a:cxn ang="0">
                    <a:pos x="0" y="33"/>
                  </a:cxn>
                </a:cxnLst>
                <a:rect l="0" t="0" r="r" b="b"/>
                <a:pathLst>
                  <a:path w="46" h="33">
                    <a:moveTo>
                      <a:pt x="0" y="33"/>
                    </a:moveTo>
                    <a:cubicBezTo>
                      <a:pt x="46" y="21"/>
                      <a:pt x="46" y="21"/>
                      <a:pt x="46" y="21"/>
                    </a:cubicBezTo>
                    <a:cubicBezTo>
                      <a:pt x="42" y="14"/>
                      <a:pt x="39" y="7"/>
                      <a:pt x="36" y="0"/>
                    </a:cubicBezTo>
                    <a:lnTo>
                      <a:pt x="0" y="33"/>
                    </a:lnTo>
                    <a:close/>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135" name="Freeform 25"/>
              <p:cNvSpPr/>
              <p:nvPr/>
            </p:nvSpPr>
            <p:spPr bwMode="auto">
              <a:xfrm>
                <a:off x="703295" y="470905"/>
                <a:ext cx="194876" cy="91923"/>
              </a:xfrm>
              <a:custGeom>
                <a:avLst/>
                <a:gdLst/>
                <a:ahLst/>
                <a:cxnLst>
                  <a:cxn ang="0">
                    <a:pos x="0" y="0"/>
                  </a:cxn>
                  <a:cxn ang="0">
                    <a:pos x="47" y="23"/>
                  </a:cxn>
                  <a:cxn ang="0">
                    <a:pos x="51" y="2"/>
                  </a:cxn>
                  <a:cxn ang="0">
                    <a:pos x="0" y="0"/>
                  </a:cxn>
                </a:cxnLst>
                <a:rect l="0" t="0" r="r" b="b"/>
                <a:pathLst>
                  <a:path w="51" h="23">
                    <a:moveTo>
                      <a:pt x="0" y="0"/>
                    </a:moveTo>
                    <a:cubicBezTo>
                      <a:pt x="47" y="23"/>
                      <a:pt x="47" y="23"/>
                      <a:pt x="47" y="23"/>
                    </a:cubicBezTo>
                    <a:cubicBezTo>
                      <a:pt x="45" y="18"/>
                      <a:pt x="48" y="10"/>
                      <a:pt x="51" y="2"/>
                    </a:cubicBezTo>
                    <a:lnTo>
                      <a:pt x="0" y="0"/>
                    </a:lnTo>
                    <a:close/>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136" name="Freeform 26"/>
              <p:cNvSpPr/>
              <p:nvPr/>
            </p:nvSpPr>
            <p:spPr bwMode="auto">
              <a:xfrm>
                <a:off x="767642" y="592241"/>
                <a:ext cx="99277" cy="77216"/>
              </a:xfrm>
              <a:custGeom>
                <a:avLst/>
                <a:gdLst/>
                <a:ahLst/>
                <a:cxnLst>
                  <a:cxn ang="0">
                    <a:pos x="26" y="0"/>
                  </a:cxn>
                  <a:cxn ang="0">
                    <a:pos x="0" y="14"/>
                  </a:cxn>
                  <a:cxn ang="0">
                    <a:pos x="26" y="20"/>
                  </a:cxn>
                  <a:cxn ang="0">
                    <a:pos x="25" y="6"/>
                  </a:cxn>
                  <a:cxn ang="0">
                    <a:pos x="26" y="0"/>
                  </a:cxn>
                </a:cxnLst>
                <a:rect l="0" t="0" r="r" b="b"/>
                <a:pathLst>
                  <a:path w="26" h="20">
                    <a:moveTo>
                      <a:pt x="26" y="0"/>
                    </a:moveTo>
                    <a:cubicBezTo>
                      <a:pt x="0" y="14"/>
                      <a:pt x="0" y="14"/>
                      <a:pt x="0" y="14"/>
                    </a:cubicBezTo>
                    <a:cubicBezTo>
                      <a:pt x="26" y="20"/>
                      <a:pt x="26" y="20"/>
                      <a:pt x="26" y="20"/>
                    </a:cubicBezTo>
                    <a:cubicBezTo>
                      <a:pt x="26" y="15"/>
                      <a:pt x="25" y="11"/>
                      <a:pt x="25" y="6"/>
                    </a:cubicBezTo>
                    <a:cubicBezTo>
                      <a:pt x="25" y="4"/>
                      <a:pt x="25" y="2"/>
                      <a:pt x="26" y="0"/>
                    </a:cubicBezTo>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137" name="Freeform 27"/>
              <p:cNvSpPr/>
              <p:nvPr/>
            </p:nvSpPr>
            <p:spPr bwMode="auto">
              <a:xfrm>
                <a:off x="817280" y="371628"/>
                <a:ext cx="147076" cy="91923"/>
              </a:xfrm>
              <a:custGeom>
                <a:avLst/>
                <a:gdLst/>
                <a:ahLst/>
                <a:cxnLst>
                  <a:cxn ang="0">
                    <a:pos x="0" y="0"/>
                  </a:cxn>
                  <a:cxn ang="0">
                    <a:pos x="23" y="24"/>
                  </a:cxn>
                  <a:cxn ang="0">
                    <a:pos x="38" y="2"/>
                  </a:cxn>
                  <a:cxn ang="0">
                    <a:pos x="0" y="0"/>
                  </a:cxn>
                </a:cxnLst>
                <a:rect l="0" t="0" r="r" b="b"/>
                <a:pathLst>
                  <a:path w="38" h="24">
                    <a:moveTo>
                      <a:pt x="0" y="0"/>
                    </a:moveTo>
                    <a:cubicBezTo>
                      <a:pt x="23" y="24"/>
                      <a:pt x="23" y="24"/>
                      <a:pt x="23" y="24"/>
                    </a:cubicBezTo>
                    <a:cubicBezTo>
                      <a:pt x="27" y="16"/>
                      <a:pt x="32" y="9"/>
                      <a:pt x="38" y="2"/>
                    </a:cubicBezTo>
                    <a:lnTo>
                      <a:pt x="0" y="0"/>
                    </a:lnTo>
                    <a:close/>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138" name="Freeform 28"/>
              <p:cNvSpPr/>
              <p:nvPr/>
            </p:nvSpPr>
            <p:spPr bwMode="auto">
              <a:xfrm>
                <a:off x="1074662" y="180430"/>
                <a:ext cx="69862" cy="113985"/>
              </a:xfrm>
              <a:custGeom>
                <a:avLst/>
                <a:gdLst/>
                <a:ahLst/>
                <a:cxnLst>
                  <a:cxn ang="0">
                    <a:pos x="0" y="0"/>
                  </a:cxn>
                  <a:cxn ang="0">
                    <a:pos x="1" y="30"/>
                  </a:cxn>
                  <a:cxn ang="0">
                    <a:pos x="18" y="25"/>
                  </a:cxn>
                  <a:cxn ang="0">
                    <a:pos x="0" y="0"/>
                  </a:cxn>
                </a:cxnLst>
                <a:rect l="0" t="0" r="r" b="b"/>
                <a:pathLst>
                  <a:path w="18" h="30">
                    <a:moveTo>
                      <a:pt x="0" y="0"/>
                    </a:moveTo>
                    <a:cubicBezTo>
                      <a:pt x="1" y="30"/>
                      <a:pt x="1" y="30"/>
                      <a:pt x="1" y="30"/>
                    </a:cubicBezTo>
                    <a:cubicBezTo>
                      <a:pt x="6" y="28"/>
                      <a:pt x="12" y="26"/>
                      <a:pt x="18" y="25"/>
                    </a:cubicBezTo>
                    <a:lnTo>
                      <a:pt x="0" y="0"/>
                    </a:lnTo>
                    <a:close/>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139" name="Freeform 29"/>
              <p:cNvSpPr/>
              <p:nvPr/>
            </p:nvSpPr>
            <p:spPr bwMode="auto">
              <a:xfrm>
                <a:off x="883464" y="220877"/>
                <a:ext cx="147076" cy="150753"/>
              </a:xfrm>
              <a:custGeom>
                <a:avLst/>
                <a:gdLst/>
                <a:ahLst/>
                <a:cxnLst>
                  <a:cxn ang="0">
                    <a:pos x="38" y="26"/>
                  </a:cxn>
                  <a:cxn ang="0">
                    <a:pos x="0" y="0"/>
                  </a:cxn>
                  <a:cxn ang="0">
                    <a:pos x="23" y="39"/>
                  </a:cxn>
                  <a:cxn ang="0">
                    <a:pos x="38" y="26"/>
                  </a:cxn>
                </a:cxnLst>
                <a:rect l="0" t="0" r="r" b="b"/>
                <a:pathLst>
                  <a:path w="38" h="39">
                    <a:moveTo>
                      <a:pt x="38" y="26"/>
                    </a:moveTo>
                    <a:cubicBezTo>
                      <a:pt x="0" y="0"/>
                      <a:pt x="0" y="0"/>
                      <a:pt x="0" y="0"/>
                    </a:cubicBezTo>
                    <a:cubicBezTo>
                      <a:pt x="23" y="39"/>
                      <a:pt x="23" y="39"/>
                      <a:pt x="23" y="39"/>
                    </a:cubicBezTo>
                    <a:cubicBezTo>
                      <a:pt x="27" y="34"/>
                      <a:pt x="32" y="30"/>
                      <a:pt x="38" y="26"/>
                    </a:cubicBezTo>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140" name="Freeform 30"/>
              <p:cNvSpPr/>
              <p:nvPr/>
            </p:nvSpPr>
            <p:spPr bwMode="auto">
              <a:xfrm>
                <a:off x="1192322" y="84831"/>
                <a:ext cx="77216" cy="180169"/>
              </a:xfrm>
              <a:custGeom>
                <a:avLst/>
                <a:gdLst/>
                <a:ahLst/>
                <a:cxnLst>
                  <a:cxn ang="0">
                    <a:pos x="20" y="46"/>
                  </a:cxn>
                  <a:cxn ang="0">
                    <a:pos x="7" y="0"/>
                  </a:cxn>
                  <a:cxn ang="0">
                    <a:pos x="0" y="46"/>
                  </a:cxn>
                  <a:cxn ang="0">
                    <a:pos x="9" y="46"/>
                  </a:cxn>
                  <a:cxn ang="0">
                    <a:pos x="20" y="46"/>
                  </a:cxn>
                </a:cxnLst>
                <a:rect l="0" t="0" r="r" b="b"/>
                <a:pathLst>
                  <a:path w="20" h="46">
                    <a:moveTo>
                      <a:pt x="20" y="46"/>
                    </a:moveTo>
                    <a:cubicBezTo>
                      <a:pt x="7" y="0"/>
                      <a:pt x="7" y="0"/>
                      <a:pt x="7" y="0"/>
                    </a:cubicBezTo>
                    <a:cubicBezTo>
                      <a:pt x="0" y="46"/>
                      <a:pt x="0" y="46"/>
                      <a:pt x="0" y="46"/>
                    </a:cubicBezTo>
                    <a:cubicBezTo>
                      <a:pt x="3" y="46"/>
                      <a:pt x="6" y="46"/>
                      <a:pt x="9" y="46"/>
                    </a:cubicBezTo>
                    <a:cubicBezTo>
                      <a:pt x="13" y="46"/>
                      <a:pt x="17" y="46"/>
                      <a:pt x="20" y="46"/>
                    </a:cubicBezTo>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141" name="Freeform 31"/>
              <p:cNvSpPr/>
              <p:nvPr/>
            </p:nvSpPr>
            <p:spPr bwMode="auto">
              <a:xfrm>
                <a:off x="1405582" y="184108"/>
                <a:ext cx="128692" cy="180169"/>
              </a:xfrm>
              <a:custGeom>
                <a:avLst/>
                <a:gdLst/>
                <a:ahLst/>
                <a:cxnLst>
                  <a:cxn ang="0">
                    <a:pos x="33" y="0"/>
                  </a:cxn>
                  <a:cxn ang="0">
                    <a:pos x="0" y="32"/>
                  </a:cxn>
                  <a:cxn ang="0">
                    <a:pos x="19" y="47"/>
                  </a:cxn>
                  <a:cxn ang="0">
                    <a:pos x="33" y="0"/>
                  </a:cxn>
                </a:cxnLst>
                <a:rect l="0" t="0" r="r" b="b"/>
                <a:pathLst>
                  <a:path w="33" h="47">
                    <a:moveTo>
                      <a:pt x="33" y="0"/>
                    </a:moveTo>
                    <a:cubicBezTo>
                      <a:pt x="0" y="32"/>
                      <a:pt x="0" y="32"/>
                      <a:pt x="0" y="32"/>
                    </a:cubicBezTo>
                    <a:cubicBezTo>
                      <a:pt x="7" y="36"/>
                      <a:pt x="13" y="41"/>
                      <a:pt x="19" y="47"/>
                    </a:cubicBezTo>
                    <a:lnTo>
                      <a:pt x="33" y="0"/>
                    </a:lnTo>
                    <a:close/>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142" name="Freeform 32"/>
              <p:cNvSpPr/>
              <p:nvPr/>
            </p:nvSpPr>
            <p:spPr bwMode="auto">
              <a:xfrm>
                <a:off x="1309983" y="180430"/>
                <a:ext cx="91923" cy="125014"/>
              </a:xfrm>
              <a:custGeom>
                <a:avLst/>
                <a:gdLst/>
                <a:ahLst/>
                <a:cxnLst>
                  <a:cxn ang="0">
                    <a:pos x="18" y="0"/>
                  </a:cxn>
                  <a:cxn ang="0">
                    <a:pos x="0" y="24"/>
                  </a:cxn>
                  <a:cxn ang="0">
                    <a:pos x="24" y="33"/>
                  </a:cxn>
                  <a:cxn ang="0">
                    <a:pos x="18" y="0"/>
                  </a:cxn>
                </a:cxnLst>
                <a:rect l="0" t="0" r="r" b="b"/>
                <a:pathLst>
                  <a:path w="24" h="33">
                    <a:moveTo>
                      <a:pt x="18" y="0"/>
                    </a:moveTo>
                    <a:cubicBezTo>
                      <a:pt x="0" y="24"/>
                      <a:pt x="0" y="24"/>
                      <a:pt x="0" y="24"/>
                    </a:cubicBezTo>
                    <a:cubicBezTo>
                      <a:pt x="9" y="26"/>
                      <a:pt x="16" y="29"/>
                      <a:pt x="24" y="33"/>
                    </a:cubicBezTo>
                    <a:lnTo>
                      <a:pt x="18" y="0"/>
                    </a:lnTo>
                    <a:close/>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143" name="Freeform 33"/>
              <p:cNvSpPr/>
              <p:nvPr/>
            </p:nvSpPr>
            <p:spPr bwMode="auto">
              <a:xfrm>
                <a:off x="1295275" y="301768"/>
                <a:ext cx="14708" cy="3678"/>
              </a:xfrm>
              <a:custGeom>
                <a:avLst/>
                <a:gdLst/>
                <a:ahLst/>
                <a:cxnLst>
                  <a:cxn ang="0">
                    <a:pos x="4" y="1"/>
                  </a:cxn>
                  <a:cxn ang="0">
                    <a:pos x="0" y="0"/>
                  </a:cxn>
                  <a:cxn ang="0">
                    <a:pos x="0" y="1"/>
                  </a:cxn>
                  <a:cxn ang="0">
                    <a:pos x="4" y="1"/>
                  </a:cxn>
                </a:cxnLst>
                <a:rect l="0" t="0" r="r" b="b"/>
                <a:pathLst>
                  <a:path w="4" h="1">
                    <a:moveTo>
                      <a:pt x="4" y="1"/>
                    </a:moveTo>
                    <a:cubicBezTo>
                      <a:pt x="3" y="1"/>
                      <a:pt x="1" y="0"/>
                      <a:pt x="0" y="0"/>
                    </a:cubicBezTo>
                    <a:cubicBezTo>
                      <a:pt x="0" y="1"/>
                      <a:pt x="0" y="1"/>
                      <a:pt x="0" y="1"/>
                    </a:cubicBezTo>
                    <a:lnTo>
                      <a:pt x="4" y="1"/>
                    </a:lnTo>
                    <a:close/>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144" name="Freeform 34"/>
              <p:cNvSpPr/>
              <p:nvPr/>
            </p:nvSpPr>
            <p:spPr bwMode="auto">
              <a:xfrm>
                <a:off x="1493827" y="360599"/>
                <a:ext cx="136046" cy="102953"/>
              </a:xfrm>
              <a:custGeom>
                <a:avLst/>
                <a:gdLst/>
                <a:ahLst/>
                <a:cxnLst>
                  <a:cxn ang="0">
                    <a:pos x="35" y="0"/>
                  </a:cxn>
                  <a:cxn ang="0">
                    <a:pos x="0" y="5"/>
                  </a:cxn>
                  <a:cxn ang="0">
                    <a:pos x="15" y="27"/>
                  </a:cxn>
                  <a:cxn ang="0">
                    <a:pos x="35" y="0"/>
                  </a:cxn>
                </a:cxnLst>
                <a:rect l="0" t="0" r="r" b="b"/>
                <a:pathLst>
                  <a:path w="35" h="27">
                    <a:moveTo>
                      <a:pt x="35" y="0"/>
                    </a:moveTo>
                    <a:cubicBezTo>
                      <a:pt x="0" y="5"/>
                      <a:pt x="0" y="5"/>
                      <a:pt x="0" y="5"/>
                    </a:cubicBezTo>
                    <a:cubicBezTo>
                      <a:pt x="6" y="11"/>
                      <a:pt x="11" y="19"/>
                      <a:pt x="15" y="27"/>
                    </a:cubicBezTo>
                    <a:lnTo>
                      <a:pt x="35" y="0"/>
                    </a:lnTo>
                    <a:close/>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145" name="Freeform 35"/>
              <p:cNvSpPr/>
              <p:nvPr/>
            </p:nvSpPr>
            <p:spPr bwMode="auto">
              <a:xfrm>
                <a:off x="1571041" y="515028"/>
                <a:ext cx="176491" cy="128692"/>
              </a:xfrm>
              <a:custGeom>
                <a:avLst/>
                <a:gdLst/>
                <a:ahLst/>
                <a:cxnLst>
                  <a:cxn ang="0">
                    <a:pos x="4" y="33"/>
                  </a:cxn>
                  <a:cxn ang="0">
                    <a:pos x="46" y="10"/>
                  </a:cxn>
                  <a:cxn ang="0">
                    <a:pos x="0" y="0"/>
                  </a:cxn>
                  <a:cxn ang="0">
                    <a:pos x="4" y="28"/>
                  </a:cxn>
                  <a:cxn ang="0">
                    <a:pos x="4" y="33"/>
                  </a:cxn>
                </a:cxnLst>
                <a:rect l="0" t="0" r="r" b="b"/>
                <a:pathLst>
                  <a:path w="46" h="33">
                    <a:moveTo>
                      <a:pt x="4" y="33"/>
                    </a:moveTo>
                    <a:cubicBezTo>
                      <a:pt x="46" y="10"/>
                      <a:pt x="46" y="10"/>
                      <a:pt x="46" y="10"/>
                    </a:cubicBezTo>
                    <a:cubicBezTo>
                      <a:pt x="0" y="0"/>
                      <a:pt x="0" y="0"/>
                      <a:pt x="0" y="0"/>
                    </a:cubicBezTo>
                    <a:cubicBezTo>
                      <a:pt x="3" y="9"/>
                      <a:pt x="4" y="18"/>
                      <a:pt x="4" y="28"/>
                    </a:cubicBezTo>
                    <a:cubicBezTo>
                      <a:pt x="4" y="29"/>
                      <a:pt x="4" y="31"/>
                      <a:pt x="4" y="33"/>
                    </a:cubicBezTo>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grpSp>
      </p:grpSp>
    </p:spTree>
    <p:extLst>
      <p:ext uri="{BB962C8B-B14F-4D97-AF65-F5344CB8AC3E}">
        <p14:creationId xmlns:p14="http://schemas.microsoft.com/office/powerpoint/2010/main" val="37943153"/>
      </p:ext>
    </p:extLst>
  </p:cSld>
  <p:clrMapOvr>
    <a:masterClrMapping/>
  </p:clrMapOvr>
  <mc:AlternateContent xmlns:mc="http://schemas.openxmlformats.org/markup-compatibility/2006" xmlns:p14="http://schemas.microsoft.com/office/powerpoint/2010/main">
    <mc:Choice Requires="p14">
      <p:transition spd="slow" p14:dur="1500" advClick="0">
        <p:random/>
      </p:transition>
    </mc:Choice>
    <mc:Fallback xmlns="">
      <p:transition spd="slow" advClick="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46"/>
                                        </p:tgtEl>
                                        <p:attrNameLst>
                                          <p:attrName>style.visibility</p:attrName>
                                        </p:attrNameLst>
                                      </p:cBhvr>
                                      <p:to>
                                        <p:strVal val="visible"/>
                                      </p:to>
                                    </p:set>
                                    <p:anim calcmode="lin" valueType="num">
                                      <p:cBhvr>
                                        <p:cTn id="7" dur="500" fill="hold"/>
                                        <p:tgtEl>
                                          <p:spTgt spid="146"/>
                                        </p:tgtEl>
                                        <p:attrNameLst>
                                          <p:attrName>ppt_w</p:attrName>
                                        </p:attrNameLst>
                                      </p:cBhvr>
                                      <p:tavLst>
                                        <p:tav tm="0">
                                          <p:val>
                                            <p:fltVal val="0"/>
                                          </p:val>
                                        </p:tav>
                                        <p:tav tm="100000">
                                          <p:val>
                                            <p:strVal val="#ppt_w"/>
                                          </p:val>
                                        </p:tav>
                                      </p:tavLst>
                                    </p:anim>
                                    <p:anim calcmode="lin" valueType="num">
                                      <p:cBhvr>
                                        <p:cTn id="8" dur="500" fill="hold"/>
                                        <p:tgtEl>
                                          <p:spTgt spid="146"/>
                                        </p:tgtEl>
                                        <p:attrNameLst>
                                          <p:attrName>ppt_h</p:attrName>
                                        </p:attrNameLst>
                                      </p:cBhvr>
                                      <p:tavLst>
                                        <p:tav tm="0">
                                          <p:val>
                                            <p:fltVal val="0"/>
                                          </p:val>
                                        </p:tav>
                                        <p:tav tm="100000">
                                          <p:val>
                                            <p:strVal val="#ppt_h"/>
                                          </p:val>
                                        </p:tav>
                                      </p:tavLst>
                                    </p:anim>
                                    <p:animEffect transition="in" filter="fade">
                                      <p:cBhvr>
                                        <p:cTn id="9" dur="500"/>
                                        <p:tgtEl>
                                          <p:spTgt spid="146"/>
                                        </p:tgtEl>
                                      </p:cBhvr>
                                    </p:animEffect>
                                  </p:childTnLst>
                                </p:cTn>
                              </p:par>
                            </p:childTnLst>
                          </p:cTn>
                        </p:par>
                        <p:par>
                          <p:cTn id="10" fill="hold">
                            <p:stCondLst>
                              <p:cond delay="500"/>
                            </p:stCondLst>
                            <p:childTnLst>
                              <p:par>
                                <p:cTn id="11" presetID="2" presetClass="entr" presetSubtype="4" accel="50000" decel="50000" fill="hold" nodeType="afterEffect">
                                  <p:stCondLst>
                                    <p:cond delay="0"/>
                                  </p:stCondLst>
                                  <p:childTnLst>
                                    <p:set>
                                      <p:cBhvr>
                                        <p:cTn id="12" dur="1" fill="hold">
                                          <p:stCondLst>
                                            <p:cond delay="0"/>
                                          </p:stCondLst>
                                        </p:cTn>
                                        <p:tgtEl>
                                          <p:spTgt spid="56"/>
                                        </p:tgtEl>
                                        <p:attrNameLst>
                                          <p:attrName>style.visibility</p:attrName>
                                        </p:attrNameLst>
                                      </p:cBhvr>
                                      <p:to>
                                        <p:strVal val="visible"/>
                                      </p:to>
                                    </p:set>
                                    <p:anim calcmode="lin" valueType="num">
                                      <p:cBhvr additive="base">
                                        <p:cTn id="13" dur="500" fill="hold"/>
                                        <p:tgtEl>
                                          <p:spTgt spid="56"/>
                                        </p:tgtEl>
                                        <p:attrNameLst>
                                          <p:attrName>ppt_x</p:attrName>
                                        </p:attrNameLst>
                                      </p:cBhvr>
                                      <p:tavLst>
                                        <p:tav tm="0">
                                          <p:val>
                                            <p:strVal val="#ppt_x"/>
                                          </p:val>
                                        </p:tav>
                                        <p:tav tm="100000">
                                          <p:val>
                                            <p:strVal val="#ppt_x"/>
                                          </p:val>
                                        </p:tav>
                                      </p:tavLst>
                                    </p:anim>
                                    <p:anim calcmode="lin" valueType="num">
                                      <p:cBhvr additive="base">
                                        <p:cTn id="14" dur="500" fill="hold"/>
                                        <p:tgtEl>
                                          <p:spTgt spid="56"/>
                                        </p:tgtEl>
                                        <p:attrNameLst>
                                          <p:attrName>ppt_y</p:attrName>
                                        </p:attrNameLst>
                                      </p:cBhvr>
                                      <p:tavLst>
                                        <p:tav tm="0">
                                          <p:val>
                                            <p:strVal val="1+#ppt_h/2"/>
                                          </p:val>
                                        </p:tav>
                                        <p:tav tm="100000">
                                          <p:val>
                                            <p:strVal val="#ppt_y"/>
                                          </p:val>
                                        </p:tav>
                                      </p:tavLst>
                                    </p:anim>
                                  </p:childTnLst>
                                </p:cTn>
                              </p:par>
                            </p:childTnLst>
                          </p:cTn>
                        </p:par>
                        <p:par>
                          <p:cTn id="15" fill="hold">
                            <p:stCondLst>
                              <p:cond delay="1000"/>
                            </p:stCondLst>
                            <p:childTnLst>
                              <p:par>
                                <p:cTn id="16" presetID="53" presetClass="entr" presetSubtype="16" fill="hold" nodeType="afterEffect">
                                  <p:stCondLst>
                                    <p:cond delay="0"/>
                                  </p:stCondLst>
                                  <p:childTnLst>
                                    <p:set>
                                      <p:cBhvr>
                                        <p:cTn id="17" dur="1" fill="hold">
                                          <p:stCondLst>
                                            <p:cond delay="0"/>
                                          </p:stCondLst>
                                        </p:cTn>
                                        <p:tgtEl>
                                          <p:spTgt spid="84"/>
                                        </p:tgtEl>
                                        <p:attrNameLst>
                                          <p:attrName>style.visibility</p:attrName>
                                        </p:attrNameLst>
                                      </p:cBhvr>
                                      <p:to>
                                        <p:strVal val="visible"/>
                                      </p:to>
                                    </p:set>
                                    <p:anim calcmode="lin" valueType="num">
                                      <p:cBhvr>
                                        <p:cTn id="18" dur="500" fill="hold"/>
                                        <p:tgtEl>
                                          <p:spTgt spid="84"/>
                                        </p:tgtEl>
                                        <p:attrNameLst>
                                          <p:attrName>ppt_w</p:attrName>
                                        </p:attrNameLst>
                                      </p:cBhvr>
                                      <p:tavLst>
                                        <p:tav tm="0">
                                          <p:val>
                                            <p:fltVal val="0"/>
                                          </p:val>
                                        </p:tav>
                                        <p:tav tm="100000">
                                          <p:val>
                                            <p:strVal val="#ppt_w"/>
                                          </p:val>
                                        </p:tav>
                                      </p:tavLst>
                                    </p:anim>
                                    <p:anim calcmode="lin" valueType="num">
                                      <p:cBhvr>
                                        <p:cTn id="19" dur="500" fill="hold"/>
                                        <p:tgtEl>
                                          <p:spTgt spid="84"/>
                                        </p:tgtEl>
                                        <p:attrNameLst>
                                          <p:attrName>ppt_h</p:attrName>
                                        </p:attrNameLst>
                                      </p:cBhvr>
                                      <p:tavLst>
                                        <p:tav tm="0">
                                          <p:val>
                                            <p:fltVal val="0"/>
                                          </p:val>
                                        </p:tav>
                                        <p:tav tm="100000">
                                          <p:val>
                                            <p:strVal val="#ppt_h"/>
                                          </p:val>
                                        </p:tav>
                                      </p:tavLst>
                                    </p:anim>
                                    <p:animEffect transition="in" filter="fade">
                                      <p:cBhvr>
                                        <p:cTn id="20" dur="500"/>
                                        <p:tgtEl>
                                          <p:spTgt spid="84"/>
                                        </p:tgtEl>
                                      </p:cBhvr>
                                    </p:animEffect>
                                  </p:childTnLst>
                                </p:cTn>
                              </p:par>
                            </p:childTnLst>
                          </p:cTn>
                        </p:par>
                        <p:par>
                          <p:cTn id="21" fill="hold">
                            <p:stCondLst>
                              <p:cond delay="1500"/>
                            </p:stCondLst>
                            <p:childTnLst>
                              <p:par>
                                <p:cTn id="22" presetID="18" presetClass="entr" presetSubtype="6" fill="hold" grpId="0" nodeType="afterEffect">
                                  <p:stCondLst>
                                    <p:cond delay="0"/>
                                  </p:stCondLst>
                                  <p:childTnLst>
                                    <p:set>
                                      <p:cBhvr>
                                        <p:cTn id="23" dur="1" fill="hold">
                                          <p:stCondLst>
                                            <p:cond delay="0"/>
                                          </p:stCondLst>
                                        </p:cTn>
                                        <p:tgtEl>
                                          <p:spTgt spid="67"/>
                                        </p:tgtEl>
                                        <p:attrNameLst>
                                          <p:attrName>style.visibility</p:attrName>
                                        </p:attrNameLst>
                                      </p:cBhvr>
                                      <p:to>
                                        <p:strVal val="visible"/>
                                      </p:to>
                                    </p:set>
                                    <p:animEffect transition="in" filter="strips(downRight)">
                                      <p:cBhvr>
                                        <p:cTn id="24" dur="500"/>
                                        <p:tgtEl>
                                          <p:spTgt spid="67"/>
                                        </p:tgtEl>
                                      </p:cBhvr>
                                    </p:animEffect>
                                  </p:childTnLst>
                                </p:cTn>
                              </p:par>
                            </p:childTnLst>
                          </p:cTn>
                        </p:par>
                        <p:par>
                          <p:cTn id="25" fill="hold">
                            <p:stCondLst>
                              <p:cond delay="2000"/>
                            </p:stCondLst>
                            <p:childTnLst>
                              <p:par>
                                <p:cTn id="26" presetID="53" presetClass="entr" presetSubtype="16" fill="hold" grpId="0" nodeType="afterEffect">
                                  <p:stCondLst>
                                    <p:cond delay="0"/>
                                  </p:stCondLst>
                                  <p:childTnLst>
                                    <p:set>
                                      <p:cBhvr>
                                        <p:cTn id="27" dur="1" fill="hold">
                                          <p:stCondLst>
                                            <p:cond delay="0"/>
                                          </p:stCondLst>
                                        </p:cTn>
                                        <p:tgtEl>
                                          <p:spTgt spid="31"/>
                                        </p:tgtEl>
                                        <p:attrNameLst>
                                          <p:attrName>style.visibility</p:attrName>
                                        </p:attrNameLst>
                                      </p:cBhvr>
                                      <p:to>
                                        <p:strVal val="visible"/>
                                      </p:to>
                                    </p:set>
                                    <p:anim calcmode="lin" valueType="num">
                                      <p:cBhvr>
                                        <p:cTn id="28" dur="500" fill="hold"/>
                                        <p:tgtEl>
                                          <p:spTgt spid="31"/>
                                        </p:tgtEl>
                                        <p:attrNameLst>
                                          <p:attrName>ppt_w</p:attrName>
                                        </p:attrNameLst>
                                      </p:cBhvr>
                                      <p:tavLst>
                                        <p:tav tm="0">
                                          <p:val>
                                            <p:fltVal val="0"/>
                                          </p:val>
                                        </p:tav>
                                        <p:tav tm="100000">
                                          <p:val>
                                            <p:strVal val="#ppt_w"/>
                                          </p:val>
                                        </p:tav>
                                      </p:tavLst>
                                    </p:anim>
                                    <p:anim calcmode="lin" valueType="num">
                                      <p:cBhvr>
                                        <p:cTn id="29" dur="500" fill="hold"/>
                                        <p:tgtEl>
                                          <p:spTgt spid="31"/>
                                        </p:tgtEl>
                                        <p:attrNameLst>
                                          <p:attrName>ppt_h</p:attrName>
                                        </p:attrNameLst>
                                      </p:cBhvr>
                                      <p:tavLst>
                                        <p:tav tm="0">
                                          <p:val>
                                            <p:fltVal val="0"/>
                                          </p:val>
                                        </p:tav>
                                        <p:tav tm="100000">
                                          <p:val>
                                            <p:strVal val="#ppt_h"/>
                                          </p:val>
                                        </p:tav>
                                      </p:tavLst>
                                    </p:anim>
                                    <p:animEffect transition="in" filter="fade">
                                      <p:cBhvr>
                                        <p:cTn id="30" dur="500"/>
                                        <p:tgtEl>
                                          <p:spTgt spid="31"/>
                                        </p:tgtEl>
                                      </p:cBhvr>
                                    </p:animEffect>
                                  </p:childTnLst>
                                </p:cTn>
                              </p:par>
                            </p:childTnLst>
                          </p:cTn>
                        </p:par>
                        <p:par>
                          <p:cTn id="31" fill="hold">
                            <p:stCondLst>
                              <p:cond delay="2500"/>
                            </p:stCondLst>
                            <p:childTnLst>
                              <p:par>
                                <p:cTn id="32" presetID="53" presetClass="entr" presetSubtype="16" fill="hold" nodeType="afterEffect">
                                  <p:stCondLst>
                                    <p:cond delay="0"/>
                                  </p:stCondLst>
                                  <p:childTnLst>
                                    <p:set>
                                      <p:cBhvr>
                                        <p:cTn id="33" dur="1" fill="hold">
                                          <p:stCondLst>
                                            <p:cond delay="0"/>
                                          </p:stCondLst>
                                        </p:cTn>
                                        <p:tgtEl>
                                          <p:spTgt spid="66"/>
                                        </p:tgtEl>
                                        <p:attrNameLst>
                                          <p:attrName>style.visibility</p:attrName>
                                        </p:attrNameLst>
                                      </p:cBhvr>
                                      <p:to>
                                        <p:strVal val="visible"/>
                                      </p:to>
                                    </p:set>
                                    <p:anim calcmode="lin" valueType="num">
                                      <p:cBhvr>
                                        <p:cTn id="34" dur="500" fill="hold"/>
                                        <p:tgtEl>
                                          <p:spTgt spid="66"/>
                                        </p:tgtEl>
                                        <p:attrNameLst>
                                          <p:attrName>ppt_w</p:attrName>
                                        </p:attrNameLst>
                                      </p:cBhvr>
                                      <p:tavLst>
                                        <p:tav tm="0">
                                          <p:val>
                                            <p:fltVal val="0"/>
                                          </p:val>
                                        </p:tav>
                                        <p:tav tm="100000">
                                          <p:val>
                                            <p:strVal val="#ppt_w"/>
                                          </p:val>
                                        </p:tav>
                                      </p:tavLst>
                                    </p:anim>
                                    <p:anim calcmode="lin" valueType="num">
                                      <p:cBhvr>
                                        <p:cTn id="35" dur="500" fill="hold"/>
                                        <p:tgtEl>
                                          <p:spTgt spid="66"/>
                                        </p:tgtEl>
                                        <p:attrNameLst>
                                          <p:attrName>ppt_h</p:attrName>
                                        </p:attrNameLst>
                                      </p:cBhvr>
                                      <p:tavLst>
                                        <p:tav tm="0">
                                          <p:val>
                                            <p:fltVal val="0"/>
                                          </p:val>
                                        </p:tav>
                                        <p:tav tm="100000">
                                          <p:val>
                                            <p:strVal val="#ppt_h"/>
                                          </p:val>
                                        </p:tav>
                                      </p:tavLst>
                                    </p:anim>
                                    <p:animEffect transition="in" filter="fade">
                                      <p:cBhvr>
                                        <p:cTn id="36" dur="500"/>
                                        <p:tgtEl>
                                          <p:spTgt spid="66"/>
                                        </p:tgtEl>
                                      </p:cBhvr>
                                    </p:animEffect>
                                  </p:childTnLst>
                                </p:cTn>
                              </p:par>
                            </p:childTnLst>
                          </p:cTn>
                        </p:par>
                        <p:par>
                          <p:cTn id="37" fill="hold">
                            <p:stCondLst>
                              <p:cond delay="3000"/>
                            </p:stCondLst>
                            <p:childTnLst>
                              <p:par>
                                <p:cTn id="38" presetID="2" presetClass="entr" presetSubtype="4" accel="50000" decel="50000" fill="hold" nodeType="afterEffect">
                                  <p:stCondLst>
                                    <p:cond delay="0"/>
                                  </p:stCondLst>
                                  <p:childTnLst>
                                    <p:set>
                                      <p:cBhvr>
                                        <p:cTn id="39" dur="1" fill="hold">
                                          <p:stCondLst>
                                            <p:cond delay="0"/>
                                          </p:stCondLst>
                                        </p:cTn>
                                        <p:tgtEl>
                                          <p:spTgt spid="59"/>
                                        </p:tgtEl>
                                        <p:attrNameLst>
                                          <p:attrName>style.visibility</p:attrName>
                                        </p:attrNameLst>
                                      </p:cBhvr>
                                      <p:to>
                                        <p:strVal val="visible"/>
                                      </p:to>
                                    </p:set>
                                    <p:anim calcmode="lin" valueType="num">
                                      <p:cBhvr additive="base">
                                        <p:cTn id="40" dur="500" fill="hold"/>
                                        <p:tgtEl>
                                          <p:spTgt spid="59"/>
                                        </p:tgtEl>
                                        <p:attrNameLst>
                                          <p:attrName>ppt_x</p:attrName>
                                        </p:attrNameLst>
                                      </p:cBhvr>
                                      <p:tavLst>
                                        <p:tav tm="0">
                                          <p:val>
                                            <p:strVal val="#ppt_x"/>
                                          </p:val>
                                        </p:tav>
                                        <p:tav tm="100000">
                                          <p:val>
                                            <p:strVal val="#ppt_x"/>
                                          </p:val>
                                        </p:tav>
                                      </p:tavLst>
                                    </p:anim>
                                    <p:anim calcmode="lin" valueType="num">
                                      <p:cBhvr additive="base">
                                        <p:cTn id="41" dur="500" fill="hold"/>
                                        <p:tgtEl>
                                          <p:spTgt spid="59"/>
                                        </p:tgtEl>
                                        <p:attrNameLst>
                                          <p:attrName>ppt_y</p:attrName>
                                        </p:attrNameLst>
                                      </p:cBhvr>
                                      <p:tavLst>
                                        <p:tav tm="0">
                                          <p:val>
                                            <p:strVal val="1+#ppt_h/2"/>
                                          </p:val>
                                        </p:tav>
                                        <p:tav tm="100000">
                                          <p:val>
                                            <p:strVal val="#ppt_y"/>
                                          </p:val>
                                        </p:tav>
                                      </p:tavLst>
                                    </p:anim>
                                  </p:childTnLst>
                                </p:cTn>
                              </p:par>
                            </p:childTnLst>
                          </p:cTn>
                        </p:par>
                        <p:par>
                          <p:cTn id="42" fill="hold">
                            <p:stCondLst>
                              <p:cond delay="3500"/>
                            </p:stCondLst>
                            <p:childTnLst>
                              <p:par>
                                <p:cTn id="43" presetID="53" presetClass="entr" presetSubtype="16" fill="hold" nodeType="afterEffect">
                                  <p:stCondLst>
                                    <p:cond delay="0"/>
                                  </p:stCondLst>
                                  <p:childTnLst>
                                    <p:set>
                                      <p:cBhvr>
                                        <p:cTn id="44" dur="1" fill="hold">
                                          <p:stCondLst>
                                            <p:cond delay="0"/>
                                          </p:stCondLst>
                                        </p:cTn>
                                        <p:tgtEl>
                                          <p:spTgt spid="83"/>
                                        </p:tgtEl>
                                        <p:attrNameLst>
                                          <p:attrName>style.visibility</p:attrName>
                                        </p:attrNameLst>
                                      </p:cBhvr>
                                      <p:to>
                                        <p:strVal val="visible"/>
                                      </p:to>
                                    </p:set>
                                    <p:anim calcmode="lin" valueType="num">
                                      <p:cBhvr>
                                        <p:cTn id="45" dur="500" fill="hold"/>
                                        <p:tgtEl>
                                          <p:spTgt spid="83"/>
                                        </p:tgtEl>
                                        <p:attrNameLst>
                                          <p:attrName>ppt_w</p:attrName>
                                        </p:attrNameLst>
                                      </p:cBhvr>
                                      <p:tavLst>
                                        <p:tav tm="0">
                                          <p:val>
                                            <p:fltVal val="0"/>
                                          </p:val>
                                        </p:tav>
                                        <p:tav tm="100000">
                                          <p:val>
                                            <p:strVal val="#ppt_w"/>
                                          </p:val>
                                        </p:tav>
                                      </p:tavLst>
                                    </p:anim>
                                    <p:anim calcmode="lin" valueType="num">
                                      <p:cBhvr>
                                        <p:cTn id="46" dur="500" fill="hold"/>
                                        <p:tgtEl>
                                          <p:spTgt spid="83"/>
                                        </p:tgtEl>
                                        <p:attrNameLst>
                                          <p:attrName>ppt_h</p:attrName>
                                        </p:attrNameLst>
                                      </p:cBhvr>
                                      <p:tavLst>
                                        <p:tav tm="0">
                                          <p:val>
                                            <p:fltVal val="0"/>
                                          </p:val>
                                        </p:tav>
                                        <p:tav tm="100000">
                                          <p:val>
                                            <p:strVal val="#ppt_h"/>
                                          </p:val>
                                        </p:tav>
                                      </p:tavLst>
                                    </p:anim>
                                    <p:animEffect transition="in" filter="fade">
                                      <p:cBhvr>
                                        <p:cTn id="47" dur="500"/>
                                        <p:tgtEl>
                                          <p:spTgt spid="83"/>
                                        </p:tgtEl>
                                      </p:cBhvr>
                                    </p:animEffect>
                                  </p:childTnLst>
                                </p:cTn>
                              </p:par>
                            </p:childTnLst>
                          </p:cTn>
                        </p:par>
                        <p:par>
                          <p:cTn id="48" fill="hold">
                            <p:stCondLst>
                              <p:cond delay="4000"/>
                            </p:stCondLst>
                            <p:childTnLst>
                              <p:par>
                                <p:cTn id="49" presetID="18" presetClass="entr" presetSubtype="6" fill="hold" grpId="0" nodeType="afterEffect">
                                  <p:stCondLst>
                                    <p:cond delay="0"/>
                                  </p:stCondLst>
                                  <p:childTnLst>
                                    <p:set>
                                      <p:cBhvr>
                                        <p:cTn id="50" dur="1" fill="hold">
                                          <p:stCondLst>
                                            <p:cond delay="0"/>
                                          </p:stCondLst>
                                        </p:cTn>
                                        <p:tgtEl>
                                          <p:spTgt spid="68"/>
                                        </p:tgtEl>
                                        <p:attrNameLst>
                                          <p:attrName>style.visibility</p:attrName>
                                        </p:attrNameLst>
                                      </p:cBhvr>
                                      <p:to>
                                        <p:strVal val="visible"/>
                                      </p:to>
                                    </p:set>
                                    <p:animEffect transition="in" filter="strips(downRight)">
                                      <p:cBhvr>
                                        <p:cTn id="51" dur="500"/>
                                        <p:tgtEl>
                                          <p:spTgt spid="68"/>
                                        </p:tgtEl>
                                      </p:cBhvr>
                                    </p:animEffect>
                                  </p:childTnLst>
                                </p:cTn>
                              </p:par>
                            </p:childTnLst>
                          </p:cTn>
                        </p:par>
                        <p:par>
                          <p:cTn id="52" fill="hold">
                            <p:stCondLst>
                              <p:cond delay="4500"/>
                            </p:stCondLst>
                            <p:childTnLst>
                              <p:par>
                                <p:cTn id="53" presetID="53" presetClass="entr" presetSubtype="16" fill="hold" grpId="0" nodeType="afterEffect">
                                  <p:stCondLst>
                                    <p:cond delay="0"/>
                                  </p:stCondLst>
                                  <p:childTnLst>
                                    <p:set>
                                      <p:cBhvr>
                                        <p:cTn id="54" dur="1" fill="hold">
                                          <p:stCondLst>
                                            <p:cond delay="0"/>
                                          </p:stCondLst>
                                        </p:cTn>
                                        <p:tgtEl>
                                          <p:spTgt spid="33"/>
                                        </p:tgtEl>
                                        <p:attrNameLst>
                                          <p:attrName>style.visibility</p:attrName>
                                        </p:attrNameLst>
                                      </p:cBhvr>
                                      <p:to>
                                        <p:strVal val="visible"/>
                                      </p:to>
                                    </p:set>
                                    <p:anim calcmode="lin" valueType="num">
                                      <p:cBhvr>
                                        <p:cTn id="55" dur="500" fill="hold"/>
                                        <p:tgtEl>
                                          <p:spTgt spid="33"/>
                                        </p:tgtEl>
                                        <p:attrNameLst>
                                          <p:attrName>ppt_w</p:attrName>
                                        </p:attrNameLst>
                                      </p:cBhvr>
                                      <p:tavLst>
                                        <p:tav tm="0">
                                          <p:val>
                                            <p:fltVal val="0"/>
                                          </p:val>
                                        </p:tav>
                                        <p:tav tm="100000">
                                          <p:val>
                                            <p:strVal val="#ppt_w"/>
                                          </p:val>
                                        </p:tav>
                                      </p:tavLst>
                                    </p:anim>
                                    <p:anim calcmode="lin" valueType="num">
                                      <p:cBhvr>
                                        <p:cTn id="56" dur="500" fill="hold"/>
                                        <p:tgtEl>
                                          <p:spTgt spid="33"/>
                                        </p:tgtEl>
                                        <p:attrNameLst>
                                          <p:attrName>ppt_h</p:attrName>
                                        </p:attrNameLst>
                                      </p:cBhvr>
                                      <p:tavLst>
                                        <p:tav tm="0">
                                          <p:val>
                                            <p:fltVal val="0"/>
                                          </p:val>
                                        </p:tav>
                                        <p:tav tm="100000">
                                          <p:val>
                                            <p:strVal val="#ppt_h"/>
                                          </p:val>
                                        </p:tav>
                                      </p:tavLst>
                                    </p:anim>
                                    <p:animEffect transition="in" filter="fade">
                                      <p:cBhvr>
                                        <p:cTn id="57" dur="500"/>
                                        <p:tgtEl>
                                          <p:spTgt spid="33"/>
                                        </p:tgtEl>
                                      </p:cBhvr>
                                    </p:animEffect>
                                  </p:childTnLst>
                                </p:cTn>
                              </p:par>
                            </p:childTnLst>
                          </p:cTn>
                        </p:par>
                        <p:par>
                          <p:cTn id="58" fill="hold">
                            <p:stCondLst>
                              <p:cond delay="5000"/>
                            </p:stCondLst>
                            <p:childTnLst>
                              <p:par>
                                <p:cTn id="59" presetID="53" presetClass="entr" presetSubtype="16" fill="hold" nodeType="afterEffect">
                                  <p:stCondLst>
                                    <p:cond delay="0"/>
                                  </p:stCondLst>
                                  <p:childTnLst>
                                    <p:set>
                                      <p:cBhvr>
                                        <p:cTn id="60" dur="1" fill="hold">
                                          <p:stCondLst>
                                            <p:cond delay="0"/>
                                          </p:stCondLst>
                                        </p:cTn>
                                        <p:tgtEl>
                                          <p:spTgt spid="49"/>
                                        </p:tgtEl>
                                        <p:attrNameLst>
                                          <p:attrName>style.visibility</p:attrName>
                                        </p:attrNameLst>
                                      </p:cBhvr>
                                      <p:to>
                                        <p:strVal val="visible"/>
                                      </p:to>
                                    </p:set>
                                    <p:anim calcmode="lin" valueType="num">
                                      <p:cBhvr>
                                        <p:cTn id="61" dur="500" fill="hold"/>
                                        <p:tgtEl>
                                          <p:spTgt spid="49"/>
                                        </p:tgtEl>
                                        <p:attrNameLst>
                                          <p:attrName>ppt_w</p:attrName>
                                        </p:attrNameLst>
                                      </p:cBhvr>
                                      <p:tavLst>
                                        <p:tav tm="0">
                                          <p:val>
                                            <p:fltVal val="0"/>
                                          </p:val>
                                        </p:tav>
                                        <p:tav tm="100000">
                                          <p:val>
                                            <p:strVal val="#ppt_w"/>
                                          </p:val>
                                        </p:tav>
                                      </p:tavLst>
                                    </p:anim>
                                    <p:anim calcmode="lin" valueType="num">
                                      <p:cBhvr>
                                        <p:cTn id="62" dur="500" fill="hold"/>
                                        <p:tgtEl>
                                          <p:spTgt spid="49"/>
                                        </p:tgtEl>
                                        <p:attrNameLst>
                                          <p:attrName>ppt_h</p:attrName>
                                        </p:attrNameLst>
                                      </p:cBhvr>
                                      <p:tavLst>
                                        <p:tav tm="0">
                                          <p:val>
                                            <p:fltVal val="0"/>
                                          </p:val>
                                        </p:tav>
                                        <p:tav tm="100000">
                                          <p:val>
                                            <p:strVal val="#ppt_h"/>
                                          </p:val>
                                        </p:tav>
                                      </p:tavLst>
                                    </p:anim>
                                    <p:animEffect transition="in" filter="fade">
                                      <p:cBhvr>
                                        <p:cTn id="63" dur="500"/>
                                        <p:tgtEl>
                                          <p:spTgt spid="49"/>
                                        </p:tgtEl>
                                      </p:cBhvr>
                                    </p:animEffect>
                                  </p:childTnLst>
                                </p:cTn>
                              </p:par>
                            </p:childTnLst>
                          </p:cTn>
                        </p:par>
                        <p:par>
                          <p:cTn id="64" fill="hold">
                            <p:stCondLst>
                              <p:cond delay="5500"/>
                            </p:stCondLst>
                            <p:childTnLst>
                              <p:par>
                                <p:cTn id="65" presetID="2" presetClass="entr" presetSubtype="4" accel="50000" decel="50000" fill="hold" nodeType="afterEffect">
                                  <p:stCondLst>
                                    <p:cond delay="0"/>
                                  </p:stCondLst>
                                  <p:childTnLst>
                                    <p:set>
                                      <p:cBhvr>
                                        <p:cTn id="66" dur="1" fill="hold">
                                          <p:stCondLst>
                                            <p:cond delay="0"/>
                                          </p:stCondLst>
                                        </p:cTn>
                                        <p:tgtEl>
                                          <p:spTgt spid="62"/>
                                        </p:tgtEl>
                                        <p:attrNameLst>
                                          <p:attrName>style.visibility</p:attrName>
                                        </p:attrNameLst>
                                      </p:cBhvr>
                                      <p:to>
                                        <p:strVal val="visible"/>
                                      </p:to>
                                    </p:set>
                                    <p:anim calcmode="lin" valueType="num">
                                      <p:cBhvr additive="base">
                                        <p:cTn id="67" dur="500" fill="hold"/>
                                        <p:tgtEl>
                                          <p:spTgt spid="62"/>
                                        </p:tgtEl>
                                        <p:attrNameLst>
                                          <p:attrName>ppt_x</p:attrName>
                                        </p:attrNameLst>
                                      </p:cBhvr>
                                      <p:tavLst>
                                        <p:tav tm="0">
                                          <p:val>
                                            <p:strVal val="#ppt_x"/>
                                          </p:val>
                                        </p:tav>
                                        <p:tav tm="100000">
                                          <p:val>
                                            <p:strVal val="#ppt_x"/>
                                          </p:val>
                                        </p:tav>
                                      </p:tavLst>
                                    </p:anim>
                                    <p:anim calcmode="lin" valueType="num">
                                      <p:cBhvr additive="base">
                                        <p:cTn id="68" dur="500" fill="hold"/>
                                        <p:tgtEl>
                                          <p:spTgt spid="62"/>
                                        </p:tgtEl>
                                        <p:attrNameLst>
                                          <p:attrName>ppt_y</p:attrName>
                                        </p:attrNameLst>
                                      </p:cBhvr>
                                      <p:tavLst>
                                        <p:tav tm="0">
                                          <p:val>
                                            <p:strVal val="1+#ppt_h/2"/>
                                          </p:val>
                                        </p:tav>
                                        <p:tav tm="100000">
                                          <p:val>
                                            <p:strVal val="#ppt_y"/>
                                          </p:val>
                                        </p:tav>
                                      </p:tavLst>
                                    </p:anim>
                                  </p:childTnLst>
                                </p:cTn>
                              </p:par>
                            </p:childTnLst>
                          </p:cTn>
                        </p:par>
                        <p:par>
                          <p:cTn id="69" fill="hold">
                            <p:stCondLst>
                              <p:cond delay="6000"/>
                            </p:stCondLst>
                            <p:childTnLst>
                              <p:par>
                                <p:cTn id="70" presetID="53" presetClass="entr" presetSubtype="16" fill="hold" nodeType="afterEffect">
                                  <p:stCondLst>
                                    <p:cond delay="0"/>
                                  </p:stCondLst>
                                  <p:childTnLst>
                                    <p:set>
                                      <p:cBhvr>
                                        <p:cTn id="71" dur="1" fill="hold">
                                          <p:stCondLst>
                                            <p:cond delay="0"/>
                                          </p:stCondLst>
                                        </p:cTn>
                                        <p:tgtEl>
                                          <p:spTgt spid="82"/>
                                        </p:tgtEl>
                                        <p:attrNameLst>
                                          <p:attrName>style.visibility</p:attrName>
                                        </p:attrNameLst>
                                      </p:cBhvr>
                                      <p:to>
                                        <p:strVal val="visible"/>
                                      </p:to>
                                    </p:set>
                                    <p:anim calcmode="lin" valueType="num">
                                      <p:cBhvr>
                                        <p:cTn id="72" dur="500" fill="hold"/>
                                        <p:tgtEl>
                                          <p:spTgt spid="82"/>
                                        </p:tgtEl>
                                        <p:attrNameLst>
                                          <p:attrName>ppt_w</p:attrName>
                                        </p:attrNameLst>
                                      </p:cBhvr>
                                      <p:tavLst>
                                        <p:tav tm="0">
                                          <p:val>
                                            <p:fltVal val="0"/>
                                          </p:val>
                                        </p:tav>
                                        <p:tav tm="100000">
                                          <p:val>
                                            <p:strVal val="#ppt_w"/>
                                          </p:val>
                                        </p:tav>
                                      </p:tavLst>
                                    </p:anim>
                                    <p:anim calcmode="lin" valueType="num">
                                      <p:cBhvr>
                                        <p:cTn id="73" dur="500" fill="hold"/>
                                        <p:tgtEl>
                                          <p:spTgt spid="82"/>
                                        </p:tgtEl>
                                        <p:attrNameLst>
                                          <p:attrName>ppt_h</p:attrName>
                                        </p:attrNameLst>
                                      </p:cBhvr>
                                      <p:tavLst>
                                        <p:tav tm="0">
                                          <p:val>
                                            <p:fltVal val="0"/>
                                          </p:val>
                                        </p:tav>
                                        <p:tav tm="100000">
                                          <p:val>
                                            <p:strVal val="#ppt_h"/>
                                          </p:val>
                                        </p:tav>
                                      </p:tavLst>
                                    </p:anim>
                                    <p:animEffect transition="in" filter="fade">
                                      <p:cBhvr>
                                        <p:cTn id="74" dur="500"/>
                                        <p:tgtEl>
                                          <p:spTgt spid="8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bldLvl="0" animBg="1"/>
      <p:bldP spid="33" grpId="0" bldLvl="0" animBg="1"/>
      <p:bldP spid="67" grpId="0" bldLvl="0" animBg="1"/>
      <p:bldP spid="68" grpId="0" bldLvl="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5" name="Group 124"/>
          <p:cNvGrpSpPr/>
          <p:nvPr/>
        </p:nvGrpSpPr>
        <p:grpSpPr>
          <a:xfrm>
            <a:off x="6004985" y="1741564"/>
            <a:ext cx="1392138" cy="1559885"/>
            <a:chOff x="6004985" y="1795291"/>
            <a:chExt cx="1392138" cy="1559885"/>
          </a:xfrm>
        </p:grpSpPr>
        <p:sp>
          <p:nvSpPr>
            <p:cNvPr id="7" name="Bent Arrow 6"/>
            <p:cNvSpPr/>
            <p:nvPr/>
          </p:nvSpPr>
          <p:spPr>
            <a:xfrm rot="10800000" flipV="1">
              <a:off x="6004985" y="1795291"/>
              <a:ext cx="768132" cy="1169914"/>
            </a:xfrm>
            <a:prstGeom prst="bentArrow">
              <a:avLst>
                <a:gd name="adj1" fmla="val 25864"/>
                <a:gd name="adj2" fmla="val 12932"/>
                <a:gd name="adj3" fmla="val 0"/>
                <a:gd name="adj4" fmla="val 51957"/>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11" name="Bent Arrow 10"/>
            <p:cNvSpPr/>
            <p:nvPr/>
          </p:nvSpPr>
          <p:spPr>
            <a:xfrm rot="5400000" flipH="1" flipV="1">
              <a:off x="6574537" y="2532591"/>
              <a:ext cx="820759" cy="824412"/>
            </a:xfrm>
            <a:prstGeom prst="bentArrow">
              <a:avLst>
                <a:gd name="adj1" fmla="val 25864"/>
                <a:gd name="adj2" fmla="val 12062"/>
                <a:gd name="adj3" fmla="val 0"/>
                <a:gd name="adj4" fmla="val 51957"/>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grpSp>
      <p:grpSp>
        <p:nvGrpSpPr>
          <p:cNvPr id="126" name="Group 125"/>
          <p:cNvGrpSpPr/>
          <p:nvPr/>
        </p:nvGrpSpPr>
        <p:grpSpPr>
          <a:xfrm>
            <a:off x="7307349" y="1741564"/>
            <a:ext cx="1342001" cy="1559886"/>
            <a:chOff x="7307349" y="1795291"/>
            <a:chExt cx="1342001" cy="1559886"/>
          </a:xfrm>
        </p:grpSpPr>
        <p:sp>
          <p:nvSpPr>
            <p:cNvPr id="9" name="Bent Arrow 8"/>
            <p:cNvSpPr/>
            <p:nvPr/>
          </p:nvSpPr>
          <p:spPr>
            <a:xfrm flipH="1" flipV="1">
              <a:off x="7307349" y="2534418"/>
              <a:ext cx="768132" cy="820759"/>
            </a:xfrm>
            <a:prstGeom prst="bentArrow">
              <a:avLst>
                <a:gd name="adj1" fmla="val 25864"/>
                <a:gd name="adj2" fmla="val 12932"/>
                <a:gd name="adj3" fmla="val 0"/>
                <a:gd name="adj4" fmla="val 51957"/>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13" name="Bent Arrow 12"/>
            <p:cNvSpPr/>
            <p:nvPr/>
          </p:nvSpPr>
          <p:spPr>
            <a:xfrm rot="10800000" flipH="1" flipV="1">
              <a:off x="7881218" y="1795291"/>
              <a:ext cx="768132" cy="1169914"/>
            </a:xfrm>
            <a:prstGeom prst="bentArrow">
              <a:avLst>
                <a:gd name="adj1" fmla="val 25864"/>
                <a:gd name="adj2" fmla="val 12932"/>
                <a:gd name="adj3" fmla="val 0"/>
                <a:gd name="adj4" fmla="val 51957"/>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grpSp>
      <p:grpSp>
        <p:nvGrpSpPr>
          <p:cNvPr id="124" name="Group 123"/>
          <p:cNvGrpSpPr/>
          <p:nvPr/>
        </p:nvGrpSpPr>
        <p:grpSpPr>
          <a:xfrm>
            <a:off x="4666548" y="1741564"/>
            <a:ext cx="1338438" cy="1559886"/>
            <a:chOff x="4666548" y="1795291"/>
            <a:chExt cx="1338438" cy="1559886"/>
          </a:xfrm>
        </p:grpSpPr>
        <p:sp>
          <p:nvSpPr>
            <p:cNvPr id="6" name="Bent Arrow 5"/>
            <p:cNvSpPr/>
            <p:nvPr/>
          </p:nvSpPr>
          <p:spPr>
            <a:xfrm rot="10800000" flipH="1" flipV="1">
              <a:off x="5236854" y="1795291"/>
              <a:ext cx="768132" cy="1169914"/>
            </a:xfrm>
            <a:prstGeom prst="bentArrow">
              <a:avLst>
                <a:gd name="adj1" fmla="val 25610"/>
                <a:gd name="adj2" fmla="val 12932"/>
                <a:gd name="adj3" fmla="val 0"/>
                <a:gd name="adj4" fmla="val 51957"/>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accent2"/>
                </a:solidFill>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14" name="Bent Arrow 13"/>
            <p:cNvSpPr/>
            <p:nvPr/>
          </p:nvSpPr>
          <p:spPr>
            <a:xfrm flipH="1" flipV="1">
              <a:off x="4666548" y="2534418"/>
              <a:ext cx="768132" cy="820759"/>
            </a:xfrm>
            <a:prstGeom prst="bentArrow">
              <a:avLst>
                <a:gd name="adj1" fmla="val 25864"/>
                <a:gd name="adj2" fmla="val 12932"/>
                <a:gd name="adj3" fmla="val 0"/>
                <a:gd name="adj4" fmla="val 51957"/>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grpSp>
      <p:grpSp>
        <p:nvGrpSpPr>
          <p:cNvPr id="123" name="Group 122"/>
          <p:cNvGrpSpPr/>
          <p:nvPr/>
        </p:nvGrpSpPr>
        <p:grpSpPr>
          <a:xfrm>
            <a:off x="3301940" y="1741564"/>
            <a:ext cx="1394519" cy="1559885"/>
            <a:chOff x="3301940" y="1795291"/>
            <a:chExt cx="1394519" cy="1559885"/>
          </a:xfrm>
        </p:grpSpPr>
        <p:sp>
          <p:nvSpPr>
            <p:cNvPr id="17" name="Bent Arrow 16"/>
            <p:cNvSpPr/>
            <p:nvPr/>
          </p:nvSpPr>
          <p:spPr>
            <a:xfrm rot="10800000" flipV="1">
              <a:off x="3301940" y="1795291"/>
              <a:ext cx="768132" cy="1169914"/>
            </a:xfrm>
            <a:prstGeom prst="bentArrow">
              <a:avLst>
                <a:gd name="adj1" fmla="val 25864"/>
                <a:gd name="adj2" fmla="val 12932"/>
                <a:gd name="adj3" fmla="val 0"/>
                <a:gd name="adj4" fmla="val 51957"/>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18" name="Bent Arrow 17"/>
            <p:cNvSpPr/>
            <p:nvPr/>
          </p:nvSpPr>
          <p:spPr>
            <a:xfrm rot="5400000" flipH="1" flipV="1">
              <a:off x="3873873" y="2532591"/>
              <a:ext cx="820759" cy="824412"/>
            </a:xfrm>
            <a:prstGeom prst="bentArrow">
              <a:avLst>
                <a:gd name="adj1" fmla="val 25864"/>
                <a:gd name="adj2" fmla="val 12061"/>
                <a:gd name="adj3" fmla="val 290"/>
                <a:gd name="adj4" fmla="val 51957"/>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grpSp>
      <p:grpSp>
        <p:nvGrpSpPr>
          <p:cNvPr id="122" name="Group 121"/>
          <p:cNvGrpSpPr/>
          <p:nvPr/>
        </p:nvGrpSpPr>
        <p:grpSpPr>
          <a:xfrm>
            <a:off x="1963502" y="1741564"/>
            <a:ext cx="1341144" cy="1559886"/>
            <a:chOff x="1963502" y="1795291"/>
            <a:chExt cx="1341144" cy="1559886"/>
          </a:xfrm>
        </p:grpSpPr>
        <p:sp>
          <p:nvSpPr>
            <p:cNvPr id="16" name="Bent Arrow 15"/>
            <p:cNvSpPr/>
            <p:nvPr/>
          </p:nvSpPr>
          <p:spPr>
            <a:xfrm rot="10800000" flipH="1" flipV="1">
              <a:off x="2536514" y="1795291"/>
              <a:ext cx="768132" cy="1169914"/>
            </a:xfrm>
            <a:prstGeom prst="bentArrow">
              <a:avLst>
                <a:gd name="adj1" fmla="val 25610"/>
                <a:gd name="adj2" fmla="val 12932"/>
                <a:gd name="adj3" fmla="val 0"/>
                <a:gd name="adj4" fmla="val 51957"/>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accent2"/>
                </a:solidFill>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19" name="Bent Arrow 18"/>
            <p:cNvSpPr/>
            <p:nvPr/>
          </p:nvSpPr>
          <p:spPr>
            <a:xfrm flipH="1" flipV="1">
              <a:off x="1963502" y="2534418"/>
              <a:ext cx="768132" cy="820759"/>
            </a:xfrm>
            <a:prstGeom prst="bentArrow">
              <a:avLst>
                <a:gd name="adj1" fmla="val 25864"/>
                <a:gd name="adj2" fmla="val 12622"/>
                <a:gd name="adj3" fmla="val 0"/>
                <a:gd name="adj4" fmla="val 51957"/>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grpSp>
      <p:grpSp>
        <p:nvGrpSpPr>
          <p:cNvPr id="121" name="Group 120"/>
          <p:cNvGrpSpPr/>
          <p:nvPr/>
        </p:nvGrpSpPr>
        <p:grpSpPr>
          <a:xfrm>
            <a:off x="583555" y="1741564"/>
            <a:ext cx="1404163" cy="1559885"/>
            <a:chOff x="583555" y="1795291"/>
            <a:chExt cx="1404163" cy="1559885"/>
          </a:xfrm>
        </p:grpSpPr>
        <p:sp>
          <p:nvSpPr>
            <p:cNvPr id="20" name="Bent Arrow 19"/>
            <p:cNvSpPr/>
            <p:nvPr/>
          </p:nvSpPr>
          <p:spPr>
            <a:xfrm rot="5400000" flipH="1" flipV="1">
              <a:off x="1165132" y="2532591"/>
              <a:ext cx="820759" cy="824412"/>
            </a:xfrm>
            <a:prstGeom prst="bentArrow">
              <a:avLst>
                <a:gd name="adj1" fmla="val 25864"/>
                <a:gd name="adj2" fmla="val 11772"/>
                <a:gd name="adj3" fmla="val 0"/>
                <a:gd name="adj4" fmla="val 51957"/>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21" name="Bent Arrow 20"/>
            <p:cNvSpPr/>
            <p:nvPr/>
          </p:nvSpPr>
          <p:spPr>
            <a:xfrm rot="10800000" flipV="1">
              <a:off x="583555" y="1795291"/>
              <a:ext cx="768132" cy="1169914"/>
            </a:xfrm>
            <a:prstGeom prst="bentArrow">
              <a:avLst>
                <a:gd name="adj1" fmla="val 24624"/>
                <a:gd name="adj2" fmla="val 12312"/>
                <a:gd name="adj3" fmla="val 0"/>
                <a:gd name="adj4" fmla="val 51957"/>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grpSp>
      <p:grpSp>
        <p:nvGrpSpPr>
          <p:cNvPr id="82" name="Group 81"/>
          <p:cNvGrpSpPr/>
          <p:nvPr/>
        </p:nvGrpSpPr>
        <p:grpSpPr>
          <a:xfrm>
            <a:off x="4265649" y="2806058"/>
            <a:ext cx="806498" cy="806498"/>
            <a:chOff x="4070072" y="4011925"/>
            <a:chExt cx="806498" cy="806498"/>
          </a:xfrm>
        </p:grpSpPr>
        <p:sp>
          <p:nvSpPr>
            <p:cNvPr id="28" name="Rounded Rectangle 27"/>
            <p:cNvSpPr/>
            <p:nvPr/>
          </p:nvSpPr>
          <p:spPr>
            <a:xfrm>
              <a:off x="4070072" y="4011925"/>
              <a:ext cx="806498" cy="806498"/>
            </a:xfrm>
            <a:prstGeom prst="roundRect">
              <a:avLst>
                <a:gd name="adj" fmla="val 13124"/>
              </a:avLst>
            </a:prstGeom>
            <a:solidFill>
              <a:schemeClr val="bg1"/>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31" name="Freeform 5"/>
            <p:cNvSpPr>
              <a:spLocks noEditPoints="1"/>
            </p:cNvSpPr>
            <p:nvPr/>
          </p:nvSpPr>
          <p:spPr bwMode="auto">
            <a:xfrm>
              <a:off x="4275600" y="4149940"/>
              <a:ext cx="403572" cy="551672"/>
            </a:xfrm>
            <a:custGeom>
              <a:avLst/>
              <a:gdLst/>
              <a:ahLst/>
              <a:cxnLst>
                <a:cxn ang="0">
                  <a:pos x="495" y="412"/>
                </a:cxn>
                <a:cxn ang="0">
                  <a:pos x="534" y="373"/>
                </a:cxn>
                <a:cxn ang="0">
                  <a:pos x="495" y="334"/>
                </a:cxn>
                <a:cxn ang="0">
                  <a:pos x="478" y="334"/>
                </a:cxn>
                <a:cxn ang="0">
                  <a:pos x="478" y="78"/>
                </a:cxn>
                <a:cxn ang="0">
                  <a:pos x="495" y="78"/>
                </a:cxn>
                <a:cxn ang="0">
                  <a:pos x="534" y="39"/>
                </a:cxn>
                <a:cxn ang="0">
                  <a:pos x="495" y="0"/>
                </a:cxn>
                <a:cxn ang="0">
                  <a:pos x="39" y="0"/>
                </a:cxn>
                <a:cxn ang="0">
                  <a:pos x="0" y="39"/>
                </a:cxn>
                <a:cxn ang="0">
                  <a:pos x="39" y="78"/>
                </a:cxn>
                <a:cxn ang="0">
                  <a:pos x="56" y="78"/>
                </a:cxn>
                <a:cxn ang="0">
                  <a:pos x="56" y="334"/>
                </a:cxn>
                <a:cxn ang="0">
                  <a:pos x="39" y="334"/>
                </a:cxn>
                <a:cxn ang="0">
                  <a:pos x="0" y="373"/>
                </a:cxn>
                <a:cxn ang="0">
                  <a:pos x="39" y="412"/>
                </a:cxn>
                <a:cxn ang="0">
                  <a:pos x="56" y="412"/>
                </a:cxn>
                <a:cxn ang="0">
                  <a:pos x="56" y="658"/>
                </a:cxn>
                <a:cxn ang="0">
                  <a:pos x="39" y="658"/>
                </a:cxn>
                <a:cxn ang="0">
                  <a:pos x="0" y="697"/>
                </a:cxn>
                <a:cxn ang="0">
                  <a:pos x="39" y="736"/>
                </a:cxn>
                <a:cxn ang="0">
                  <a:pos x="495" y="736"/>
                </a:cxn>
                <a:cxn ang="0">
                  <a:pos x="534" y="697"/>
                </a:cxn>
                <a:cxn ang="0">
                  <a:pos x="495" y="658"/>
                </a:cxn>
                <a:cxn ang="0">
                  <a:pos x="478" y="658"/>
                </a:cxn>
                <a:cxn ang="0">
                  <a:pos x="478" y="412"/>
                </a:cxn>
                <a:cxn ang="0">
                  <a:pos x="495" y="412"/>
                </a:cxn>
                <a:cxn ang="0">
                  <a:pos x="267" y="424"/>
                </a:cxn>
                <a:cxn ang="0">
                  <a:pos x="193" y="350"/>
                </a:cxn>
                <a:cxn ang="0">
                  <a:pos x="267" y="204"/>
                </a:cxn>
                <a:cxn ang="0">
                  <a:pos x="341" y="350"/>
                </a:cxn>
                <a:cxn ang="0">
                  <a:pos x="267" y="424"/>
                </a:cxn>
                <a:cxn ang="0">
                  <a:pos x="267" y="424"/>
                </a:cxn>
                <a:cxn ang="0">
                  <a:pos x="267" y="424"/>
                </a:cxn>
              </a:cxnLst>
              <a:rect l="0" t="0" r="r" b="b"/>
              <a:pathLst>
                <a:path w="534" h="736">
                  <a:moveTo>
                    <a:pt x="495" y="412"/>
                  </a:moveTo>
                  <a:cubicBezTo>
                    <a:pt x="517" y="412"/>
                    <a:pt x="534" y="395"/>
                    <a:pt x="534" y="373"/>
                  </a:cubicBezTo>
                  <a:cubicBezTo>
                    <a:pt x="534" y="352"/>
                    <a:pt x="517" y="334"/>
                    <a:pt x="495" y="334"/>
                  </a:cubicBezTo>
                  <a:cubicBezTo>
                    <a:pt x="478" y="334"/>
                    <a:pt x="478" y="334"/>
                    <a:pt x="478" y="334"/>
                  </a:cubicBezTo>
                  <a:cubicBezTo>
                    <a:pt x="478" y="78"/>
                    <a:pt x="478" y="78"/>
                    <a:pt x="478" y="78"/>
                  </a:cubicBezTo>
                  <a:cubicBezTo>
                    <a:pt x="495" y="78"/>
                    <a:pt x="495" y="78"/>
                    <a:pt x="495" y="78"/>
                  </a:cubicBezTo>
                  <a:cubicBezTo>
                    <a:pt x="517" y="78"/>
                    <a:pt x="534" y="61"/>
                    <a:pt x="534" y="39"/>
                  </a:cubicBezTo>
                  <a:cubicBezTo>
                    <a:pt x="534" y="17"/>
                    <a:pt x="517" y="0"/>
                    <a:pt x="495" y="0"/>
                  </a:cubicBezTo>
                  <a:cubicBezTo>
                    <a:pt x="39" y="0"/>
                    <a:pt x="39" y="0"/>
                    <a:pt x="39" y="0"/>
                  </a:cubicBezTo>
                  <a:cubicBezTo>
                    <a:pt x="18" y="0"/>
                    <a:pt x="0" y="17"/>
                    <a:pt x="0" y="39"/>
                  </a:cubicBezTo>
                  <a:cubicBezTo>
                    <a:pt x="0" y="61"/>
                    <a:pt x="18" y="78"/>
                    <a:pt x="39" y="78"/>
                  </a:cubicBezTo>
                  <a:cubicBezTo>
                    <a:pt x="56" y="78"/>
                    <a:pt x="56" y="78"/>
                    <a:pt x="56" y="78"/>
                  </a:cubicBezTo>
                  <a:cubicBezTo>
                    <a:pt x="56" y="334"/>
                    <a:pt x="56" y="334"/>
                    <a:pt x="56" y="334"/>
                  </a:cubicBezTo>
                  <a:cubicBezTo>
                    <a:pt x="39" y="334"/>
                    <a:pt x="39" y="334"/>
                    <a:pt x="39" y="334"/>
                  </a:cubicBezTo>
                  <a:cubicBezTo>
                    <a:pt x="18" y="334"/>
                    <a:pt x="0" y="352"/>
                    <a:pt x="0" y="373"/>
                  </a:cubicBezTo>
                  <a:cubicBezTo>
                    <a:pt x="0" y="395"/>
                    <a:pt x="18" y="412"/>
                    <a:pt x="39" y="412"/>
                  </a:cubicBezTo>
                  <a:cubicBezTo>
                    <a:pt x="56" y="412"/>
                    <a:pt x="56" y="412"/>
                    <a:pt x="56" y="412"/>
                  </a:cubicBezTo>
                  <a:cubicBezTo>
                    <a:pt x="56" y="658"/>
                    <a:pt x="56" y="658"/>
                    <a:pt x="56" y="658"/>
                  </a:cubicBezTo>
                  <a:cubicBezTo>
                    <a:pt x="39" y="658"/>
                    <a:pt x="39" y="658"/>
                    <a:pt x="39" y="658"/>
                  </a:cubicBezTo>
                  <a:cubicBezTo>
                    <a:pt x="18" y="658"/>
                    <a:pt x="0" y="675"/>
                    <a:pt x="0" y="697"/>
                  </a:cubicBezTo>
                  <a:cubicBezTo>
                    <a:pt x="0" y="718"/>
                    <a:pt x="18" y="736"/>
                    <a:pt x="39" y="736"/>
                  </a:cubicBezTo>
                  <a:cubicBezTo>
                    <a:pt x="495" y="736"/>
                    <a:pt x="495" y="736"/>
                    <a:pt x="495" y="736"/>
                  </a:cubicBezTo>
                  <a:cubicBezTo>
                    <a:pt x="517" y="736"/>
                    <a:pt x="534" y="718"/>
                    <a:pt x="534" y="697"/>
                  </a:cubicBezTo>
                  <a:cubicBezTo>
                    <a:pt x="534" y="675"/>
                    <a:pt x="517" y="658"/>
                    <a:pt x="495" y="658"/>
                  </a:cubicBezTo>
                  <a:cubicBezTo>
                    <a:pt x="478" y="658"/>
                    <a:pt x="478" y="658"/>
                    <a:pt x="478" y="658"/>
                  </a:cubicBezTo>
                  <a:cubicBezTo>
                    <a:pt x="478" y="412"/>
                    <a:pt x="478" y="412"/>
                    <a:pt x="478" y="412"/>
                  </a:cubicBezTo>
                  <a:lnTo>
                    <a:pt x="495" y="412"/>
                  </a:lnTo>
                  <a:close/>
                  <a:moveTo>
                    <a:pt x="267" y="424"/>
                  </a:moveTo>
                  <a:cubicBezTo>
                    <a:pt x="227" y="424"/>
                    <a:pt x="193" y="390"/>
                    <a:pt x="193" y="350"/>
                  </a:cubicBezTo>
                  <a:cubicBezTo>
                    <a:pt x="193" y="309"/>
                    <a:pt x="267" y="204"/>
                    <a:pt x="267" y="204"/>
                  </a:cubicBezTo>
                  <a:cubicBezTo>
                    <a:pt x="267" y="204"/>
                    <a:pt x="341" y="309"/>
                    <a:pt x="341" y="350"/>
                  </a:cubicBezTo>
                  <a:cubicBezTo>
                    <a:pt x="341" y="390"/>
                    <a:pt x="308" y="424"/>
                    <a:pt x="267" y="424"/>
                  </a:cubicBezTo>
                  <a:close/>
                  <a:moveTo>
                    <a:pt x="267" y="424"/>
                  </a:moveTo>
                  <a:cubicBezTo>
                    <a:pt x="267" y="424"/>
                    <a:pt x="267" y="424"/>
                    <a:pt x="267" y="424"/>
                  </a:cubicBezTo>
                </a:path>
              </a:pathLst>
            </a:custGeom>
            <a:solidFill>
              <a:schemeClr val="accent3"/>
            </a:solid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grpSp>
      <p:grpSp>
        <p:nvGrpSpPr>
          <p:cNvPr id="83" name="Group 82"/>
          <p:cNvGrpSpPr/>
          <p:nvPr/>
        </p:nvGrpSpPr>
        <p:grpSpPr>
          <a:xfrm>
            <a:off x="1549979" y="2782988"/>
            <a:ext cx="806498" cy="806498"/>
            <a:chOff x="1560253" y="2974999"/>
            <a:chExt cx="806498" cy="806498"/>
          </a:xfrm>
        </p:grpSpPr>
        <p:sp>
          <p:nvSpPr>
            <p:cNvPr id="24" name="Rounded Rectangle 23"/>
            <p:cNvSpPr/>
            <p:nvPr/>
          </p:nvSpPr>
          <p:spPr>
            <a:xfrm>
              <a:off x="1560253" y="2974999"/>
              <a:ext cx="806498" cy="806498"/>
            </a:xfrm>
            <a:prstGeom prst="roundRect">
              <a:avLst>
                <a:gd name="adj" fmla="val 13124"/>
              </a:avLst>
            </a:prstGeom>
            <a:solidFill>
              <a:schemeClr val="bg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grpSp>
          <p:nvGrpSpPr>
            <p:cNvPr id="32" name="Group 31"/>
            <p:cNvGrpSpPr/>
            <p:nvPr/>
          </p:nvGrpSpPr>
          <p:grpSpPr>
            <a:xfrm flipH="1">
              <a:off x="1716073" y="3093215"/>
              <a:ext cx="494857" cy="558015"/>
              <a:chOff x="1817688" y="3025777"/>
              <a:chExt cx="658813" cy="742896"/>
            </a:xfrm>
            <a:solidFill>
              <a:schemeClr val="accent1"/>
            </a:solidFill>
          </p:grpSpPr>
          <p:sp>
            <p:nvSpPr>
              <p:cNvPr id="33" name="Freeform 101"/>
              <p:cNvSpPr/>
              <p:nvPr/>
            </p:nvSpPr>
            <p:spPr bwMode="auto">
              <a:xfrm>
                <a:off x="1833563" y="3025777"/>
                <a:ext cx="642938" cy="422275"/>
              </a:xfrm>
              <a:custGeom>
                <a:avLst/>
                <a:gdLst/>
                <a:ahLst/>
                <a:cxnLst>
                  <a:cxn ang="0">
                    <a:pos x="13" y="253"/>
                  </a:cxn>
                  <a:cxn ang="0">
                    <a:pos x="277" y="135"/>
                  </a:cxn>
                  <a:cxn ang="0">
                    <a:pos x="323" y="227"/>
                  </a:cxn>
                  <a:cxn ang="0">
                    <a:pos x="343" y="227"/>
                  </a:cxn>
                  <a:cxn ang="0">
                    <a:pos x="286" y="0"/>
                  </a:cxn>
                  <a:cxn ang="0">
                    <a:pos x="255" y="63"/>
                  </a:cxn>
                  <a:cxn ang="0">
                    <a:pos x="267" y="103"/>
                  </a:cxn>
                  <a:cxn ang="0">
                    <a:pos x="0" y="226"/>
                  </a:cxn>
                  <a:cxn ang="0">
                    <a:pos x="13" y="253"/>
                  </a:cxn>
                </a:cxnLst>
                <a:rect l="0" t="0" r="r" b="b"/>
                <a:pathLst>
                  <a:path w="386" h="253">
                    <a:moveTo>
                      <a:pt x="13" y="253"/>
                    </a:moveTo>
                    <a:cubicBezTo>
                      <a:pt x="277" y="135"/>
                      <a:pt x="277" y="135"/>
                      <a:pt x="277" y="135"/>
                    </a:cubicBezTo>
                    <a:cubicBezTo>
                      <a:pt x="323" y="227"/>
                      <a:pt x="323" y="227"/>
                      <a:pt x="323" y="227"/>
                    </a:cubicBezTo>
                    <a:cubicBezTo>
                      <a:pt x="323" y="227"/>
                      <a:pt x="329" y="243"/>
                      <a:pt x="343" y="227"/>
                    </a:cubicBezTo>
                    <a:cubicBezTo>
                      <a:pt x="343" y="227"/>
                      <a:pt x="386" y="45"/>
                      <a:pt x="286" y="0"/>
                    </a:cubicBezTo>
                    <a:cubicBezTo>
                      <a:pt x="255" y="63"/>
                      <a:pt x="255" y="63"/>
                      <a:pt x="255" y="63"/>
                    </a:cubicBezTo>
                    <a:cubicBezTo>
                      <a:pt x="267" y="103"/>
                      <a:pt x="267" y="103"/>
                      <a:pt x="267" y="103"/>
                    </a:cubicBezTo>
                    <a:cubicBezTo>
                      <a:pt x="0" y="226"/>
                      <a:pt x="0" y="226"/>
                      <a:pt x="0" y="226"/>
                    </a:cubicBezTo>
                    <a:lnTo>
                      <a:pt x="13" y="253"/>
                    </a:lnTo>
                    <a:close/>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34" name="Freeform 102"/>
              <p:cNvSpPr/>
              <p:nvPr/>
            </p:nvSpPr>
            <p:spPr bwMode="auto">
              <a:xfrm>
                <a:off x="2384425" y="3405189"/>
                <a:ext cx="1588" cy="250825"/>
              </a:xfrm>
              <a:custGeom>
                <a:avLst/>
                <a:gdLst/>
                <a:ahLst/>
                <a:cxnLst>
                  <a:cxn ang="0">
                    <a:pos x="0" y="0"/>
                  </a:cxn>
                  <a:cxn ang="0">
                    <a:pos x="0" y="158"/>
                  </a:cxn>
                  <a:cxn ang="0">
                    <a:pos x="0" y="0"/>
                  </a:cxn>
                </a:cxnLst>
                <a:rect l="0" t="0" r="r" b="b"/>
                <a:pathLst>
                  <a:path h="158">
                    <a:moveTo>
                      <a:pt x="0" y="0"/>
                    </a:moveTo>
                    <a:lnTo>
                      <a:pt x="0" y="158"/>
                    </a:lnTo>
                    <a:lnTo>
                      <a:pt x="0" y="0"/>
                    </a:lnTo>
                    <a:close/>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35" name="Line 103"/>
              <p:cNvSpPr>
                <a:spLocks noChangeShapeType="1"/>
              </p:cNvSpPr>
              <p:nvPr/>
            </p:nvSpPr>
            <p:spPr bwMode="auto">
              <a:xfrm>
                <a:off x="2384425" y="3405189"/>
                <a:ext cx="1588" cy="250825"/>
              </a:xfrm>
              <a:prstGeom prst="line">
                <a:avLst/>
              </a:pr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36" name="Rectangle 104"/>
              <p:cNvSpPr>
                <a:spLocks noChangeArrowheads="1"/>
              </p:cNvSpPr>
              <p:nvPr/>
            </p:nvSpPr>
            <p:spPr bwMode="auto">
              <a:xfrm>
                <a:off x="2376488" y="3405189"/>
                <a:ext cx="15875" cy="250825"/>
              </a:xfrm>
              <a:prstGeom prst="rect">
                <a:avLst/>
              </a:prstGeom>
              <a:grpFill/>
              <a:ln w="9525">
                <a:noFill/>
                <a:miter lim="800000"/>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37" name="Freeform 105"/>
              <p:cNvSpPr/>
              <p:nvPr/>
            </p:nvSpPr>
            <p:spPr bwMode="auto">
              <a:xfrm>
                <a:off x="2003425" y="3173414"/>
                <a:ext cx="119063" cy="490538"/>
              </a:xfrm>
              <a:custGeom>
                <a:avLst/>
                <a:gdLst/>
                <a:ahLst/>
                <a:cxnLst>
                  <a:cxn ang="0">
                    <a:pos x="5" y="294"/>
                  </a:cxn>
                  <a:cxn ang="0">
                    <a:pos x="4" y="294"/>
                  </a:cxn>
                  <a:cxn ang="0">
                    <a:pos x="0" y="288"/>
                  </a:cxn>
                  <a:cxn ang="0">
                    <a:pos x="61" y="4"/>
                  </a:cxn>
                  <a:cxn ang="0">
                    <a:pos x="67" y="0"/>
                  </a:cxn>
                  <a:cxn ang="0">
                    <a:pos x="71" y="6"/>
                  </a:cxn>
                  <a:cxn ang="0">
                    <a:pos x="10" y="291"/>
                  </a:cxn>
                  <a:cxn ang="0">
                    <a:pos x="5" y="294"/>
                  </a:cxn>
                </a:cxnLst>
                <a:rect l="0" t="0" r="r" b="b"/>
                <a:pathLst>
                  <a:path w="71" h="294">
                    <a:moveTo>
                      <a:pt x="5" y="294"/>
                    </a:moveTo>
                    <a:cubicBezTo>
                      <a:pt x="4" y="294"/>
                      <a:pt x="4" y="294"/>
                      <a:pt x="4" y="294"/>
                    </a:cubicBezTo>
                    <a:cubicBezTo>
                      <a:pt x="1" y="294"/>
                      <a:pt x="0" y="291"/>
                      <a:pt x="0" y="288"/>
                    </a:cubicBezTo>
                    <a:cubicBezTo>
                      <a:pt x="61" y="4"/>
                      <a:pt x="61" y="4"/>
                      <a:pt x="61" y="4"/>
                    </a:cubicBezTo>
                    <a:cubicBezTo>
                      <a:pt x="62" y="1"/>
                      <a:pt x="64" y="0"/>
                      <a:pt x="67" y="0"/>
                    </a:cubicBezTo>
                    <a:cubicBezTo>
                      <a:pt x="70" y="1"/>
                      <a:pt x="71" y="4"/>
                      <a:pt x="71" y="6"/>
                    </a:cubicBezTo>
                    <a:cubicBezTo>
                      <a:pt x="10" y="291"/>
                      <a:pt x="10" y="291"/>
                      <a:pt x="10" y="291"/>
                    </a:cubicBezTo>
                    <a:cubicBezTo>
                      <a:pt x="9" y="293"/>
                      <a:pt x="7" y="294"/>
                      <a:pt x="5" y="294"/>
                    </a:cubicBezTo>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38" name="Freeform 106"/>
              <p:cNvSpPr/>
              <p:nvPr/>
            </p:nvSpPr>
            <p:spPr bwMode="auto">
              <a:xfrm>
                <a:off x="2106613" y="3176589"/>
                <a:ext cx="133350" cy="490538"/>
              </a:xfrm>
              <a:custGeom>
                <a:avLst/>
                <a:gdLst/>
                <a:ahLst/>
                <a:cxnLst>
                  <a:cxn ang="0">
                    <a:pos x="75" y="294"/>
                  </a:cxn>
                  <a:cxn ang="0">
                    <a:pos x="70" y="290"/>
                  </a:cxn>
                  <a:cxn ang="0">
                    <a:pos x="0" y="7"/>
                  </a:cxn>
                  <a:cxn ang="0">
                    <a:pos x="4" y="1"/>
                  </a:cxn>
                  <a:cxn ang="0">
                    <a:pos x="10" y="4"/>
                  </a:cxn>
                  <a:cxn ang="0">
                    <a:pos x="79" y="288"/>
                  </a:cxn>
                  <a:cxn ang="0">
                    <a:pos x="76" y="294"/>
                  </a:cxn>
                  <a:cxn ang="0">
                    <a:pos x="75" y="294"/>
                  </a:cxn>
                </a:cxnLst>
                <a:rect l="0" t="0" r="r" b="b"/>
                <a:pathLst>
                  <a:path w="80" h="294">
                    <a:moveTo>
                      <a:pt x="75" y="294"/>
                    </a:moveTo>
                    <a:cubicBezTo>
                      <a:pt x="72" y="294"/>
                      <a:pt x="70" y="292"/>
                      <a:pt x="70" y="290"/>
                    </a:cubicBezTo>
                    <a:cubicBezTo>
                      <a:pt x="0" y="7"/>
                      <a:pt x="0" y="7"/>
                      <a:pt x="0" y="7"/>
                    </a:cubicBezTo>
                    <a:cubicBezTo>
                      <a:pt x="0" y="4"/>
                      <a:pt x="1" y="1"/>
                      <a:pt x="4" y="1"/>
                    </a:cubicBezTo>
                    <a:cubicBezTo>
                      <a:pt x="7" y="0"/>
                      <a:pt x="9" y="2"/>
                      <a:pt x="10" y="4"/>
                    </a:cubicBezTo>
                    <a:cubicBezTo>
                      <a:pt x="79" y="288"/>
                      <a:pt x="79" y="288"/>
                      <a:pt x="79" y="288"/>
                    </a:cubicBezTo>
                    <a:cubicBezTo>
                      <a:pt x="80" y="290"/>
                      <a:pt x="78" y="293"/>
                      <a:pt x="76" y="294"/>
                    </a:cubicBezTo>
                    <a:cubicBezTo>
                      <a:pt x="75" y="294"/>
                      <a:pt x="75" y="294"/>
                      <a:pt x="75" y="294"/>
                    </a:cubicBezTo>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39" name="Rectangle 107"/>
              <p:cNvSpPr>
                <a:spLocks noChangeArrowheads="1"/>
              </p:cNvSpPr>
              <p:nvPr/>
            </p:nvSpPr>
            <p:spPr bwMode="auto">
              <a:xfrm>
                <a:off x="1885950" y="3408364"/>
                <a:ext cx="15875" cy="141288"/>
              </a:xfrm>
              <a:prstGeom prst="rect">
                <a:avLst/>
              </a:prstGeom>
              <a:grpFill/>
              <a:ln w="9525">
                <a:noFill/>
                <a:miter lim="800000"/>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40" name="Freeform 108"/>
              <p:cNvSpPr/>
              <p:nvPr/>
            </p:nvSpPr>
            <p:spPr bwMode="auto">
              <a:xfrm>
                <a:off x="2017713" y="3432176"/>
                <a:ext cx="169863" cy="238125"/>
              </a:xfrm>
              <a:custGeom>
                <a:avLst/>
                <a:gdLst/>
                <a:ahLst/>
                <a:cxnLst>
                  <a:cxn ang="0">
                    <a:pos x="6" y="143"/>
                  </a:cxn>
                  <a:cxn ang="0">
                    <a:pos x="3" y="142"/>
                  </a:cxn>
                  <a:cxn ang="0">
                    <a:pos x="2" y="135"/>
                  </a:cxn>
                  <a:cxn ang="0">
                    <a:pos x="92" y="3"/>
                  </a:cxn>
                  <a:cxn ang="0">
                    <a:pos x="99" y="1"/>
                  </a:cxn>
                  <a:cxn ang="0">
                    <a:pos x="100" y="8"/>
                  </a:cxn>
                  <a:cxn ang="0">
                    <a:pos x="10" y="141"/>
                  </a:cxn>
                  <a:cxn ang="0">
                    <a:pos x="6" y="143"/>
                  </a:cxn>
                </a:cxnLst>
                <a:rect l="0" t="0" r="r" b="b"/>
                <a:pathLst>
                  <a:path w="102" h="143">
                    <a:moveTo>
                      <a:pt x="6" y="143"/>
                    </a:moveTo>
                    <a:cubicBezTo>
                      <a:pt x="5" y="143"/>
                      <a:pt x="4" y="143"/>
                      <a:pt x="3" y="142"/>
                    </a:cubicBezTo>
                    <a:cubicBezTo>
                      <a:pt x="1" y="141"/>
                      <a:pt x="0" y="138"/>
                      <a:pt x="2" y="135"/>
                    </a:cubicBezTo>
                    <a:cubicBezTo>
                      <a:pt x="92" y="3"/>
                      <a:pt x="92" y="3"/>
                      <a:pt x="92" y="3"/>
                    </a:cubicBezTo>
                    <a:cubicBezTo>
                      <a:pt x="93" y="0"/>
                      <a:pt x="96" y="0"/>
                      <a:pt x="99" y="1"/>
                    </a:cubicBezTo>
                    <a:cubicBezTo>
                      <a:pt x="101" y="3"/>
                      <a:pt x="102" y="6"/>
                      <a:pt x="100" y="8"/>
                    </a:cubicBezTo>
                    <a:cubicBezTo>
                      <a:pt x="10" y="141"/>
                      <a:pt x="10" y="141"/>
                      <a:pt x="10" y="141"/>
                    </a:cubicBezTo>
                    <a:cubicBezTo>
                      <a:pt x="9" y="142"/>
                      <a:pt x="8" y="143"/>
                      <a:pt x="6" y="143"/>
                    </a:cubicBezTo>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41" name="Freeform 109"/>
              <p:cNvSpPr/>
              <p:nvPr/>
            </p:nvSpPr>
            <p:spPr bwMode="auto">
              <a:xfrm>
                <a:off x="2051050" y="3440114"/>
                <a:ext cx="185738" cy="228600"/>
              </a:xfrm>
              <a:custGeom>
                <a:avLst/>
                <a:gdLst/>
                <a:ahLst/>
                <a:cxnLst>
                  <a:cxn ang="0">
                    <a:pos x="106" y="137"/>
                  </a:cxn>
                  <a:cxn ang="0">
                    <a:pos x="102" y="136"/>
                  </a:cxn>
                  <a:cxn ang="0">
                    <a:pos x="2" y="9"/>
                  </a:cxn>
                  <a:cxn ang="0">
                    <a:pos x="3" y="2"/>
                  </a:cxn>
                  <a:cxn ang="0">
                    <a:pos x="10" y="3"/>
                  </a:cxn>
                  <a:cxn ang="0">
                    <a:pos x="110" y="129"/>
                  </a:cxn>
                  <a:cxn ang="0">
                    <a:pos x="109" y="136"/>
                  </a:cxn>
                  <a:cxn ang="0">
                    <a:pos x="106" y="137"/>
                  </a:cxn>
                </a:cxnLst>
                <a:rect l="0" t="0" r="r" b="b"/>
                <a:pathLst>
                  <a:path w="112" h="137">
                    <a:moveTo>
                      <a:pt x="106" y="137"/>
                    </a:moveTo>
                    <a:cubicBezTo>
                      <a:pt x="105" y="137"/>
                      <a:pt x="103" y="137"/>
                      <a:pt x="102" y="136"/>
                    </a:cubicBezTo>
                    <a:cubicBezTo>
                      <a:pt x="2" y="9"/>
                      <a:pt x="2" y="9"/>
                      <a:pt x="2" y="9"/>
                    </a:cubicBezTo>
                    <a:cubicBezTo>
                      <a:pt x="0" y="7"/>
                      <a:pt x="0" y="4"/>
                      <a:pt x="3" y="2"/>
                    </a:cubicBezTo>
                    <a:cubicBezTo>
                      <a:pt x="5" y="0"/>
                      <a:pt x="8" y="1"/>
                      <a:pt x="10" y="3"/>
                    </a:cubicBezTo>
                    <a:cubicBezTo>
                      <a:pt x="110" y="129"/>
                      <a:pt x="110" y="129"/>
                      <a:pt x="110" y="129"/>
                    </a:cubicBezTo>
                    <a:cubicBezTo>
                      <a:pt x="112" y="132"/>
                      <a:pt x="111" y="135"/>
                      <a:pt x="109" y="136"/>
                    </a:cubicBezTo>
                    <a:cubicBezTo>
                      <a:pt x="108" y="137"/>
                      <a:pt x="107" y="137"/>
                      <a:pt x="106" y="137"/>
                    </a:cubicBezTo>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42" name="Freeform 110"/>
              <p:cNvSpPr/>
              <p:nvPr/>
            </p:nvSpPr>
            <p:spPr bwMode="auto">
              <a:xfrm>
                <a:off x="2052638" y="3308351"/>
                <a:ext cx="107950" cy="141288"/>
              </a:xfrm>
              <a:custGeom>
                <a:avLst/>
                <a:gdLst/>
                <a:ahLst/>
                <a:cxnLst>
                  <a:cxn ang="0">
                    <a:pos x="6" y="84"/>
                  </a:cxn>
                  <a:cxn ang="0">
                    <a:pos x="3" y="83"/>
                  </a:cxn>
                  <a:cxn ang="0">
                    <a:pos x="2" y="76"/>
                  </a:cxn>
                  <a:cxn ang="0">
                    <a:pos x="55" y="3"/>
                  </a:cxn>
                  <a:cxn ang="0">
                    <a:pos x="62" y="2"/>
                  </a:cxn>
                  <a:cxn ang="0">
                    <a:pos x="63" y="9"/>
                  </a:cxn>
                  <a:cxn ang="0">
                    <a:pos x="10" y="82"/>
                  </a:cxn>
                  <a:cxn ang="0">
                    <a:pos x="6" y="84"/>
                  </a:cxn>
                </a:cxnLst>
                <a:rect l="0" t="0" r="r" b="b"/>
                <a:pathLst>
                  <a:path w="65" h="84">
                    <a:moveTo>
                      <a:pt x="6" y="84"/>
                    </a:moveTo>
                    <a:cubicBezTo>
                      <a:pt x="5" y="84"/>
                      <a:pt x="4" y="84"/>
                      <a:pt x="3" y="83"/>
                    </a:cubicBezTo>
                    <a:cubicBezTo>
                      <a:pt x="1" y="82"/>
                      <a:pt x="0" y="79"/>
                      <a:pt x="2" y="76"/>
                    </a:cubicBezTo>
                    <a:cubicBezTo>
                      <a:pt x="55" y="3"/>
                      <a:pt x="55" y="3"/>
                      <a:pt x="55" y="3"/>
                    </a:cubicBezTo>
                    <a:cubicBezTo>
                      <a:pt x="57" y="1"/>
                      <a:pt x="60" y="0"/>
                      <a:pt x="62" y="2"/>
                    </a:cubicBezTo>
                    <a:cubicBezTo>
                      <a:pt x="64" y="4"/>
                      <a:pt x="65" y="7"/>
                      <a:pt x="63" y="9"/>
                    </a:cubicBezTo>
                    <a:cubicBezTo>
                      <a:pt x="10" y="82"/>
                      <a:pt x="10" y="82"/>
                      <a:pt x="10" y="82"/>
                    </a:cubicBezTo>
                    <a:cubicBezTo>
                      <a:pt x="9" y="84"/>
                      <a:pt x="7" y="84"/>
                      <a:pt x="6" y="84"/>
                    </a:cubicBezTo>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43" name="Freeform 111"/>
              <p:cNvSpPr/>
              <p:nvPr/>
            </p:nvSpPr>
            <p:spPr bwMode="auto">
              <a:xfrm>
                <a:off x="2065338" y="3324226"/>
                <a:ext cx="122238" cy="119063"/>
              </a:xfrm>
              <a:custGeom>
                <a:avLst/>
                <a:gdLst/>
                <a:ahLst/>
                <a:cxnLst>
                  <a:cxn ang="0">
                    <a:pos x="67" y="72"/>
                  </a:cxn>
                  <a:cxn ang="0">
                    <a:pos x="64" y="70"/>
                  </a:cxn>
                  <a:cxn ang="0">
                    <a:pos x="2" y="9"/>
                  </a:cxn>
                  <a:cxn ang="0">
                    <a:pos x="2" y="2"/>
                  </a:cxn>
                  <a:cxn ang="0">
                    <a:pos x="9" y="2"/>
                  </a:cxn>
                  <a:cxn ang="0">
                    <a:pos x="71" y="63"/>
                  </a:cxn>
                  <a:cxn ang="0">
                    <a:pos x="71" y="70"/>
                  </a:cxn>
                  <a:cxn ang="0">
                    <a:pos x="67" y="72"/>
                  </a:cxn>
                </a:cxnLst>
                <a:rect l="0" t="0" r="r" b="b"/>
                <a:pathLst>
                  <a:path w="73" h="72">
                    <a:moveTo>
                      <a:pt x="67" y="72"/>
                    </a:moveTo>
                    <a:cubicBezTo>
                      <a:pt x="66" y="72"/>
                      <a:pt x="65" y="71"/>
                      <a:pt x="64" y="70"/>
                    </a:cubicBezTo>
                    <a:cubicBezTo>
                      <a:pt x="2" y="9"/>
                      <a:pt x="2" y="9"/>
                      <a:pt x="2" y="9"/>
                    </a:cubicBezTo>
                    <a:cubicBezTo>
                      <a:pt x="0" y="7"/>
                      <a:pt x="0" y="4"/>
                      <a:pt x="2" y="2"/>
                    </a:cubicBezTo>
                    <a:cubicBezTo>
                      <a:pt x="4" y="0"/>
                      <a:pt x="7" y="0"/>
                      <a:pt x="9" y="2"/>
                    </a:cubicBezTo>
                    <a:cubicBezTo>
                      <a:pt x="71" y="63"/>
                      <a:pt x="71" y="63"/>
                      <a:pt x="71" y="63"/>
                    </a:cubicBezTo>
                    <a:cubicBezTo>
                      <a:pt x="73" y="65"/>
                      <a:pt x="73" y="68"/>
                      <a:pt x="71" y="70"/>
                    </a:cubicBezTo>
                    <a:cubicBezTo>
                      <a:pt x="70" y="71"/>
                      <a:pt x="69" y="72"/>
                      <a:pt x="67" y="72"/>
                    </a:cubicBezTo>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44" name="Rectangle 112"/>
              <p:cNvSpPr>
                <a:spLocks noChangeArrowheads="1"/>
              </p:cNvSpPr>
              <p:nvPr/>
            </p:nvSpPr>
            <p:spPr bwMode="auto">
              <a:xfrm>
                <a:off x="1817688" y="3651251"/>
                <a:ext cx="619125" cy="117422"/>
              </a:xfrm>
              <a:prstGeom prst="rect">
                <a:avLst/>
              </a:prstGeom>
              <a:grpFill/>
              <a:ln w="9525">
                <a:noFill/>
                <a:miter lim="800000"/>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45" name="Rectangle 113"/>
              <p:cNvSpPr>
                <a:spLocks noChangeArrowheads="1"/>
              </p:cNvSpPr>
              <p:nvPr/>
            </p:nvSpPr>
            <p:spPr bwMode="auto">
              <a:xfrm>
                <a:off x="1852613" y="3530601"/>
                <a:ext cx="84138" cy="128588"/>
              </a:xfrm>
              <a:prstGeom prst="rect">
                <a:avLst/>
              </a:prstGeom>
              <a:grpFill/>
              <a:ln w="9525">
                <a:noFill/>
                <a:miter lim="800000"/>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grpSp>
      </p:grpSp>
      <p:grpSp>
        <p:nvGrpSpPr>
          <p:cNvPr id="87" name="Group 86"/>
          <p:cNvGrpSpPr/>
          <p:nvPr/>
        </p:nvGrpSpPr>
        <p:grpSpPr>
          <a:xfrm>
            <a:off x="6962626" y="2762119"/>
            <a:ext cx="806498" cy="806498"/>
            <a:chOff x="6770538" y="2974999"/>
            <a:chExt cx="806498" cy="806498"/>
          </a:xfrm>
        </p:grpSpPr>
        <p:sp>
          <p:nvSpPr>
            <p:cNvPr id="29" name="Rounded Rectangle 28"/>
            <p:cNvSpPr/>
            <p:nvPr/>
          </p:nvSpPr>
          <p:spPr>
            <a:xfrm>
              <a:off x="6770538" y="2974999"/>
              <a:ext cx="806498" cy="806498"/>
            </a:xfrm>
            <a:prstGeom prst="roundRect">
              <a:avLst>
                <a:gd name="adj" fmla="val 13124"/>
              </a:avLst>
            </a:prstGeom>
            <a:solidFill>
              <a:schemeClr val="bg1"/>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grpSp>
          <p:nvGrpSpPr>
            <p:cNvPr id="46" name="Group 45"/>
            <p:cNvGrpSpPr/>
            <p:nvPr/>
          </p:nvGrpSpPr>
          <p:grpSpPr>
            <a:xfrm>
              <a:off x="6926137" y="3085354"/>
              <a:ext cx="495300" cy="585788"/>
              <a:chOff x="6134100" y="1365250"/>
              <a:chExt cx="495300" cy="585788"/>
            </a:xfrm>
            <a:solidFill>
              <a:schemeClr val="accent5"/>
            </a:solidFill>
          </p:grpSpPr>
          <p:sp>
            <p:nvSpPr>
              <p:cNvPr id="48" name="Rectangle 5"/>
              <p:cNvSpPr>
                <a:spLocks noChangeArrowheads="1"/>
              </p:cNvSpPr>
              <p:nvPr/>
            </p:nvSpPr>
            <p:spPr bwMode="auto">
              <a:xfrm>
                <a:off x="6134100" y="1873250"/>
                <a:ext cx="439738" cy="77788"/>
              </a:xfrm>
              <a:prstGeom prst="rect">
                <a:avLst/>
              </a:prstGeom>
              <a:grpFill/>
              <a:ln w="9525">
                <a:noFill/>
                <a:miter lim="800000"/>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49" name="Freeform 6"/>
              <p:cNvSpPr>
                <a:spLocks noEditPoints="1"/>
              </p:cNvSpPr>
              <p:nvPr/>
            </p:nvSpPr>
            <p:spPr bwMode="auto">
              <a:xfrm>
                <a:off x="6176963" y="1365250"/>
                <a:ext cx="441325" cy="485775"/>
              </a:xfrm>
              <a:custGeom>
                <a:avLst/>
                <a:gdLst/>
                <a:ahLst/>
                <a:cxnLst>
                  <a:cxn ang="0">
                    <a:pos x="0" y="44"/>
                  </a:cxn>
                  <a:cxn ang="0">
                    <a:pos x="0" y="752"/>
                  </a:cxn>
                  <a:cxn ang="0">
                    <a:pos x="547" y="752"/>
                  </a:cxn>
                  <a:cxn ang="0">
                    <a:pos x="547" y="427"/>
                  </a:cxn>
                  <a:cxn ang="0">
                    <a:pos x="564" y="427"/>
                  </a:cxn>
                  <a:cxn ang="0">
                    <a:pos x="564" y="671"/>
                  </a:cxn>
                  <a:cxn ang="0">
                    <a:pos x="582" y="731"/>
                  </a:cxn>
                  <a:cxn ang="0">
                    <a:pos x="624" y="749"/>
                  </a:cxn>
                  <a:cxn ang="0">
                    <a:pos x="665" y="732"/>
                  </a:cxn>
                  <a:cxn ang="0">
                    <a:pos x="684" y="668"/>
                  </a:cxn>
                  <a:cxn ang="0">
                    <a:pos x="684" y="290"/>
                  </a:cxn>
                  <a:cxn ang="0">
                    <a:pos x="650" y="290"/>
                  </a:cxn>
                  <a:cxn ang="0">
                    <a:pos x="650" y="671"/>
                  </a:cxn>
                  <a:cxn ang="0">
                    <a:pos x="639" y="709"/>
                  </a:cxn>
                  <a:cxn ang="0">
                    <a:pos x="624" y="715"/>
                  </a:cxn>
                  <a:cxn ang="0">
                    <a:pos x="607" y="709"/>
                  </a:cxn>
                  <a:cxn ang="0">
                    <a:pos x="598" y="672"/>
                  </a:cxn>
                  <a:cxn ang="0">
                    <a:pos x="598" y="393"/>
                  </a:cxn>
                  <a:cxn ang="0">
                    <a:pos x="547" y="393"/>
                  </a:cxn>
                  <a:cxn ang="0">
                    <a:pos x="547" y="44"/>
                  </a:cxn>
                  <a:cxn ang="0">
                    <a:pos x="509" y="0"/>
                  </a:cxn>
                  <a:cxn ang="0">
                    <a:pos x="38" y="0"/>
                  </a:cxn>
                  <a:cxn ang="0">
                    <a:pos x="0" y="44"/>
                  </a:cxn>
                  <a:cxn ang="0">
                    <a:pos x="462" y="444"/>
                  </a:cxn>
                  <a:cxn ang="0">
                    <a:pos x="342" y="444"/>
                  </a:cxn>
                  <a:cxn ang="0">
                    <a:pos x="342" y="393"/>
                  </a:cxn>
                  <a:cxn ang="0">
                    <a:pos x="462" y="393"/>
                  </a:cxn>
                  <a:cxn ang="0">
                    <a:pos x="462" y="444"/>
                  </a:cxn>
                  <a:cxn ang="0">
                    <a:pos x="103" y="103"/>
                  </a:cxn>
                  <a:cxn ang="0">
                    <a:pos x="462" y="103"/>
                  </a:cxn>
                  <a:cxn ang="0">
                    <a:pos x="462" y="325"/>
                  </a:cxn>
                  <a:cxn ang="0">
                    <a:pos x="103" y="325"/>
                  </a:cxn>
                  <a:cxn ang="0">
                    <a:pos x="103" y="103"/>
                  </a:cxn>
                  <a:cxn ang="0">
                    <a:pos x="103" y="393"/>
                  </a:cxn>
                  <a:cxn ang="0">
                    <a:pos x="240" y="393"/>
                  </a:cxn>
                  <a:cxn ang="0">
                    <a:pos x="240" y="444"/>
                  </a:cxn>
                  <a:cxn ang="0">
                    <a:pos x="103" y="444"/>
                  </a:cxn>
                  <a:cxn ang="0">
                    <a:pos x="103" y="393"/>
                  </a:cxn>
                  <a:cxn ang="0">
                    <a:pos x="103" y="393"/>
                  </a:cxn>
                  <a:cxn ang="0">
                    <a:pos x="103" y="393"/>
                  </a:cxn>
                </a:cxnLst>
                <a:rect l="0" t="0" r="r" b="b"/>
                <a:pathLst>
                  <a:path w="685" h="752">
                    <a:moveTo>
                      <a:pt x="0" y="44"/>
                    </a:moveTo>
                    <a:cubicBezTo>
                      <a:pt x="0" y="752"/>
                      <a:pt x="0" y="752"/>
                      <a:pt x="0" y="752"/>
                    </a:cubicBezTo>
                    <a:cubicBezTo>
                      <a:pt x="547" y="752"/>
                      <a:pt x="547" y="752"/>
                      <a:pt x="547" y="752"/>
                    </a:cubicBezTo>
                    <a:cubicBezTo>
                      <a:pt x="547" y="427"/>
                      <a:pt x="547" y="427"/>
                      <a:pt x="547" y="427"/>
                    </a:cubicBezTo>
                    <a:cubicBezTo>
                      <a:pt x="564" y="427"/>
                      <a:pt x="564" y="427"/>
                      <a:pt x="564" y="427"/>
                    </a:cubicBezTo>
                    <a:cubicBezTo>
                      <a:pt x="564" y="671"/>
                      <a:pt x="564" y="671"/>
                      <a:pt x="564" y="671"/>
                    </a:cubicBezTo>
                    <a:cubicBezTo>
                      <a:pt x="564" y="675"/>
                      <a:pt x="561" y="709"/>
                      <a:pt x="582" y="731"/>
                    </a:cubicBezTo>
                    <a:cubicBezTo>
                      <a:pt x="592" y="743"/>
                      <a:pt x="607" y="749"/>
                      <a:pt x="624" y="749"/>
                    </a:cubicBezTo>
                    <a:cubicBezTo>
                      <a:pt x="641" y="749"/>
                      <a:pt x="655" y="743"/>
                      <a:pt x="665" y="732"/>
                    </a:cubicBezTo>
                    <a:cubicBezTo>
                      <a:pt x="684" y="710"/>
                      <a:pt x="685" y="676"/>
                      <a:pt x="684" y="668"/>
                    </a:cubicBezTo>
                    <a:cubicBezTo>
                      <a:pt x="684" y="290"/>
                      <a:pt x="684" y="290"/>
                      <a:pt x="684" y="290"/>
                    </a:cubicBezTo>
                    <a:cubicBezTo>
                      <a:pt x="650" y="290"/>
                      <a:pt x="650" y="290"/>
                      <a:pt x="650" y="290"/>
                    </a:cubicBezTo>
                    <a:cubicBezTo>
                      <a:pt x="650" y="671"/>
                      <a:pt x="650" y="671"/>
                      <a:pt x="650" y="671"/>
                    </a:cubicBezTo>
                    <a:cubicBezTo>
                      <a:pt x="650" y="683"/>
                      <a:pt x="648" y="699"/>
                      <a:pt x="639" y="709"/>
                    </a:cubicBezTo>
                    <a:cubicBezTo>
                      <a:pt x="637" y="712"/>
                      <a:pt x="633" y="715"/>
                      <a:pt x="624" y="715"/>
                    </a:cubicBezTo>
                    <a:cubicBezTo>
                      <a:pt x="614" y="715"/>
                      <a:pt x="610" y="711"/>
                      <a:pt x="607" y="709"/>
                    </a:cubicBezTo>
                    <a:cubicBezTo>
                      <a:pt x="598" y="699"/>
                      <a:pt x="598" y="688"/>
                      <a:pt x="598" y="672"/>
                    </a:cubicBezTo>
                    <a:cubicBezTo>
                      <a:pt x="598" y="393"/>
                      <a:pt x="598" y="393"/>
                      <a:pt x="598" y="393"/>
                    </a:cubicBezTo>
                    <a:cubicBezTo>
                      <a:pt x="547" y="393"/>
                      <a:pt x="547" y="393"/>
                      <a:pt x="547" y="393"/>
                    </a:cubicBezTo>
                    <a:cubicBezTo>
                      <a:pt x="547" y="44"/>
                      <a:pt x="547" y="44"/>
                      <a:pt x="547" y="44"/>
                    </a:cubicBezTo>
                    <a:cubicBezTo>
                      <a:pt x="547" y="23"/>
                      <a:pt x="530" y="0"/>
                      <a:pt x="509" y="0"/>
                    </a:cubicBezTo>
                    <a:cubicBezTo>
                      <a:pt x="38" y="0"/>
                      <a:pt x="38" y="0"/>
                      <a:pt x="38" y="0"/>
                    </a:cubicBezTo>
                    <a:cubicBezTo>
                      <a:pt x="17" y="0"/>
                      <a:pt x="0" y="23"/>
                      <a:pt x="0" y="44"/>
                    </a:cubicBezTo>
                    <a:close/>
                    <a:moveTo>
                      <a:pt x="462" y="444"/>
                    </a:moveTo>
                    <a:cubicBezTo>
                      <a:pt x="342" y="444"/>
                      <a:pt x="342" y="444"/>
                      <a:pt x="342" y="444"/>
                    </a:cubicBezTo>
                    <a:cubicBezTo>
                      <a:pt x="342" y="393"/>
                      <a:pt x="342" y="393"/>
                      <a:pt x="342" y="393"/>
                    </a:cubicBezTo>
                    <a:cubicBezTo>
                      <a:pt x="462" y="393"/>
                      <a:pt x="462" y="393"/>
                      <a:pt x="462" y="393"/>
                    </a:cubicBezTo>
                    <a:lnTo>
                      <a:pt x="462" y="444"/>
                    </a:lnTo>
                    <a:close/>
                    <a:moveTo>
                      <a:pt x="103" y="103"/>
                    </a:moveTo>
                    <a:cubicBezTo>
                      <a:pt x="462" y="103"/>
                      <a:pt x="462" y="103"/>
                      <a:pt x="462" y="103"/>
                    </a:cubicBezTo>
                    <a:cubicBezTo>
                      <a:pt x="462" y="325"/>
                      <a:pt x="462" y="325"/>
                      <a:pt x="462" y="325"/>
                    </a:cubicBezTo>
                    <a:cubicBezTo>
                      <a:pt x="103" y="325"/>
                      <a:pt x="103" y="325"/>
                      <a:pt x="103" y="325"/>
                    </a:cubicBezTo>
                    <a:lnTo>
                      <a:pt x="103" y="103"/>
                    </a:lnTo>
                    <a:close/>
                    <a:moveTo>
                      <a:pt x="103" y="393"/>
                    </a:moveTo>
                    <a:cubicBezTo>
                      <a:pt x="240" y="393"/>
                      <a:pt x="240" y="393"/>
                      <a:pt x="240" y="393"/>
                    </a:cubicBezTo>
                    <a:cubicBezTo>
                      <a:pt x="240" y="444"/>
                      <a:pt x="240" y="444"/>
                      <a:pt x="240" y="444"/>
                    </a:cubicBezTo>
                    <a:cubicBezTo>
                      <a:pt x="103" y="444"/>
                      <a:pt x="103" y="444"/>
                      <a:pt x="103" y="444"/>
                    </a:cubicBezTo>
                    <a:lnTo>
                      <a:pt x="103" y="393"/>
                    </a:lnTo>
                    <a:close/>
                    <a:moveTo>
                      <a:pt x="103" y="393"/>
                    </a:moveTo>
                    <a:cubicBezTo>
                      <a:pt x="103" y="393"/>
                      <a:pt x="103" y="393"/>
                      <a:pt x="103" y="393"/>
                    </a:cubicBezTo>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50" name="Freeform 7"/>
              <p:cNvSpPr>
                <a:spLocks noEditPoints="1"/>
              </p:cNvSpPr>
              <p:nvPr/>
            </p:nvSpPr>
            <p:spPr bwMode="auto">
              <a:xfrm>
                <a:off x="6540500" y="1411288"/>
                <a:ext cx="88900" cy="130175"/>
              </a:xfrm>
              <a:custGeom>
                <a:avLst/>
                <a:gdLst/>
                <a:ahLst/>
                <a:cxnLst>
                  <a:cxn ang="0">
                    <a:pos x="137" y="204"/>
                  </a:cxn>
                  <a:cxn ang="0">
                    <a:pos x="137" y="43"/>
                  </a:cxn>
                  <a:cxn ang="0">
                    <a:pos x="0" y="0"/>
                  </a:cxn>
                  <a:cxn ang="0">
                    <a:pos x="0" y="67"/>
                  </a:cxn>
                  <a:cxn ang="0">
                    <a:pos x="16" y="73"/>
                  </a:cxn>
                  <a:cxn ang="0">
                    <a:pos x="35" y="140"/>
                  </a:cxn>
                  <a:cxn ang="0">
                    <a:pos x="69" y="160"/>
                  </a:cxn>
                  <a:cxn ang="0">
                    <a:pos x="69" y="204"/>
                  </a:cxn>
                  <a:cxn ang="0">
                    <a:pos x="137" y="204"/>
                  </a:cxn>
                  <a:cxn ang="0">
                    <a:pos x="47" y="129"/>
                  </a:cxn>
                  <a:cxn ang="0">
                    <a:pos x="33" y="79"/>
                  </a:cxn>
                  <a:cxn ang="0">
                    <a:pos x="69" y="92"/>
                  </a:cxn>
                  <a:cxn ang="0">
                    <a:pos x="69" y="142"/>
                  </a:cxn>
                  <a:cxn ang="0">
                    <a:pos x="47" y="129"/>
                  </a:cxn>
                  <a:cxn ang="0">
                    <a:pos x="47" y="129"/>
                  </a:cxn>
                  <a:cxn ang="0">
                    <a:pos x="47" y="129"/>
                  </a:cxn>
                </a:cxnLst>
                <a:rect l="0" t="0" r="r" b="b"/>
                <a:pathLst>
                  <a:path w="137" h="204">
                    <a:moveTo>
                      <a:pt x="137" y="204"/>
                    </a:moveTo>
                    <a:cubicBezTo>
                      <a:pt x="137" y="43"/>
                      <a:pt x="137" y="43"/>
                      <a:pt x="137" y="43"/>
                    </a:cubicBezTo>
                    <a:cubicBezTo>
                      <a:pt x="0" y="0"/>
                      <a:pt x="0" y="0"/>
                      <a:pt x="0" y="0"/>
                    </a:cubicBezTo>
                    <a:cubicBezTo>
                      <a:pt x="0" y="67"/>
                      <a:pt x="0" y="67"/>
                      <a:pt x="0" y="67"/>
                    </a:cubicBezTo>
                    <a:cubicBezTo>
                      <a:pt x="16" y="73"/>
                      <a:pt x="16" y="73"/>
                      <a:pt x="16" y="73"/>
                    </a:cubicBezTo>
                    <a:cubicBezTo>
                      <a:pt x="15" y="91"/>
                      <a:pt x="18" y="120"/>
                      <a:pt x="35" y="140"/>
                    </a:cubicBezTo>
                    <a:cubicBezTo>
                      <a:pt x="43" y="150"/>
                      <a:pt x="56" y="156"/>
                      <a:pt x="69" y="160"/>
                    </a:cubicBezTo>
                    <a:cubicBezTo>
                      <a:pt x="69" y="204"/>
                      <a:pt x="69" y="204"/>
                      <a:pt x="69" y="204"/>
                    </a:cubicBezTo>
                    <a:lnTo>
                      <a:pt x="137" y="204"/>
                    </a:lnTo>
                    <a:close/>
                    <a:moveTo>
                      <a:pt x="47" y="129"/>
                    </a:moveTo>
                    <a:cubicBezTo>
                      <a:pt x="35" y="115"/>
                      <a:pt x="33" y="94"/>
                      <a:pt x="33" y="79"/>
                    </a:cubicBezTo>
                    <a:cubicBezTo>
                      <a:pt x="69" y="92"/>
                      <a:pt x="69" y="92"/>
                      <a:pt x="69" y="92"/>
                    </a:cubicBezTo>
                    <a:cubicBezTo>
                      <a:pt x="69" y="142"/>
                      <a:pt x="69" y="142"/>
                      <a:pt x="69" y="142"/>
                    </a:cubicBezTo>
                    <a:cubicBezTo>
                      <a:pt x="60" y="140"/>
                      <a:pt x="53" y="136"/>
                      <a:pt x="47" y="129"/>
                    </a:cubicBezTo>
                    <a:close/>
                    <a:moveTo>
                      <a:pt x="47" y="129"/>
                    </a:moveTo>
                    <a:cubicBezTo>
                      <a:pt x="47" y="129"/>
                      <a:pt x="47" y="129"/>
                      <a:pt x="47" y="129"/>
                    </a:cubicBezTo>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grpSp>
      </p:grpSp>
      <p:sp>
        <p:nvSpPr>
          <p:cNvPr id="51" name="Freeform 36"/>
          <p:cNvSpPr>
            <a:spLocks noEditPoints="1"/>
          </p:cNvSpPr>
          <p:nvPr/>
        </p:nvSpPr>
        <p:spPr bwMode="auto">
          <a:xfrm>
            <a:off x="8432242" y="2047231"/>
            <a:ext cx="418975" cy="573971"/>
          </a:xfrm>
          <a:custGeom>
            <a:avLst/>
            <a:gdLst/>
            <a:ahLst/>
            <a:cxnLst>
              <a:cxn ang="0">
                <a:pos x="39" y="2"/>
              </a:cxn>
              <a:cxn ang="0">
                <a:pos x="35" y="0"/>
              </a:cxn>
              <a:cxn ang="0">
                <a:pos x="32" y="2"/>
              </a:cxn>
              <a:cxn ang="0">
                <a:pos x="0" y="63"/>
              </a:cxn>
              <a:cxn ang="0">
                <a:pos x="35" y="98"/>
              </a:cxn>
              <a:cxn ang="0">
                <a:pos x="70" y="63"/>
              </a:cxn>
              <a:cxn ang="0">
                <a:pos x="39" y="2"/>
              </a:cxn>
              <a:cxn ang="0">
                <a:pos x="23" y="83"/>
              </a:cxn>
              <a:cxn ang="0">
                <a:pos x="19" y="85"/>
              </a:cxn>
              <a:cxn ang="0">
                <a:pos x="16" y="83"/>
              </a:cxn>
              <a:cxn ang="0">
                <a:pos x="7" y="54"/>
              </a:cxn>
              <a:cxn ang="0">
                <a:pos x="13" y="50"/>
              </a:cxn>
              <a:cxn ang="0">
                <a:pos x="16" y="56"/>
              </a:cxn>
              <a:cxn ang="0">
                <a:pos x="22" y="76"/>
              </a:cxn>
              <a:cxn ang="0">
                <a:pos x="23" y="83"/>
              </a:cxn>
              <a:cxn ang="0">
                <a:pos x="32" y="93"/>
              </a:cxn>
              <a:cxn ang="0">
                <a:pos x="27" y="87"/>
              </a:cxn>
              <a:cxn ang="0">
                <a:pos x="32" y="82"/>
              </a:cxn>
              <a:cxn ang="0">
                <a:pos x="38" y="87"/>
              </a:cxn>
              <a:cxn ang="0">
                <a:pos x="32" y="93"/>
              </a:cxn>
              <a:cxn ang="0">
                <a:pos x="32" y="93"/>
              </a:cxn>
              <a:cxn ang="0">
                <a:pos x="32" y="93"/>
              </a:cxn>
            </a:cxnLst>
            <a:rect l="0" t="0" r="r" b="b"/>
            <a:pathLst>
              <a:path w="70" h="98">
                <a:moveTo>
                  <a:pt x="39" y="2"/>
                </a:moveTo>
                <a:cubicBezTo>
                  <a:pt x="38" y="1"/>
                  <a:pt x="37" y="0"/>
                  <a:pt x="35" y="0"/>
                </a:cubicBezTo>
                <a:cubicBezTo>
                  <a:pt x="34" y="0"/>
                  <a:pt x="32" y="1"/>
                  <a:pt x="32" y="2"/>
                </a:cubicBezTo>
                <a:cubicBezTo>
                  <a:pt x="23" y="14"/>
                  <a:pt x="0" y="47"/>
                  <a:pt x="0" y="63"/>
                </a:cubicBezTo>
                <a:cubicBezTo>
                  <a:pt x="0" y="82"/>
                  <a:pt x="16" y="98"/>
                  <a:pt x="35" y="98"/>
                </a:cubicBezTo>
                <a:cubicBezTo>
                  <a:pt x="55" y="98"/>
                  <a:pt x="70" y="82"/>
                  <a:pt x="70" y="63"/>
                </a:cubicBezTo>
                <a:cubicBezTo>
                  <a:pt x="70" y="47"/>
                  <a:pt x="48" y="14"/>
                  <a:pt x="39" y="2"/>
                </a:cubicBezTo>
                <a:close/>
                <a:moveTo>
                  <a:pt x="23" y="83"/>
                </a:moveTo>
                <a:cubicBezTo>
                  <a:pt x="22" y="84"/>
                  <a:pt x="20" y="85"/>
                  <a:pt x="19" y="85"/>
                </a:cubicBezTo>
                <a:cubicBezTo>
                  <a:pt x="18" y="85"/>
                  <a:pt x="17" y="84"/>
                  <a:pt x="16" y="83"/>
                </a:cubicBezTo>
                <a:cubicBezTo>
                  <a:pt x="2" y="72"/>
                  <a:pt x="7" y="55"/>
                  <a:pt x="7" y="54"/>
                </a:cubicBezTo>
                <a:cubicBezTo>
                  <a:pt x="8" y="51"/>
                  <a:pt x="11" y="50"/>
                  <a:pt x="13" y="50"/>
                </a:cubicBezTo>
                <a:cubicBezTo>
                  <a:pt x="16" y="51"/>
                  <a:pt x="17" y="54"/>
                  <a:pt x="16" y="56"/>
                </a:cubicBezTo>
                <a:cubicBezTo>
                  <a:pt x="16" y="57"/>
                  <a:pt x="13" y="68"/>
                  <a:pt x="22" y="76"/>
                </a:cubicBezTo>
                <a:cubicBezTo>
                  <a:pt x="24" y="78"/>
                  <a:pt x="25" y="81"/>
                  <a:pt x="23" y="83"/>
                </a:cubicBezTo>
                <a:close/>
                <a:moveTo>
                  <a:pt x="32" y="93"/>
                </a:moveTo>
                <a:cubicBezTo>
                  <a:pt x="30" y="93"/>
                  <a:pt x="27" y="90"/>
                  <a:pt x="27" y="87"/>
                </a:cubicBezTo>
                <a:cubicBezTo>
                  <a:pt x="27" y="84"/>
                  <a:pt x="30" y="82"/>
                  <a:pt x="32" y="82"/>
                </a:cubicBezTo>
                <a:cubicBezTo>
                  <a:pt x="35" y="82"/>
                  <a:pt x="38" y="84"/>
                  <a:pt x="38" y="87"/>
                </a:cubicBezTo>
                <a:cubicBezTo>
                  <a:pt x="38" y="90"/>
                  <a:pt x="35" y="93"/>
                  <a:pt x="32" y="93"/>
                </a:cubicBezTo>
                <a:close/>
                <a:moveTo>
                  <a:pt x="32" y="93"/>
                </a:moveTo>
                <a:cubicBezTo>
                  <a:pt x="32" y="93"/>
                  <a:pt x="32" y="93"/>
                  <a:pt x="32" y="93"/>
                </a:cubicBezTo>
              </a:path>
            </a:pathLst>
          </a:custGeom>
          <a:solidFill>
            <a:schemeClr val="accent6"/>
          </a:solid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grpSp>
        <p:nvGrpSpPr>
          <p:cNvPr id="52" name="Group 51"/>
          <p:cNvGrpSpPr/>
          <p:nvPr/>
        </p:nvGrpSpPr>
        <p:grpSpPr>
          <a:xfrm>
            <a:off x="309082" y="2019114"/>
            <a:ext cx="597614" cy="1000780"/>
            <a:chOff x="915499" y="1265839"/>
            <a:chExt cx="762000" cy="1276065"/>
          </a:xfrm>
          <a:solidFill>
            <a:schemeClr val="accent1"/>
          </a:solidFill>
        </p:grpSpPr>
        <p:grpSp>
          <p:nvGrpSpPr>
            <p:cNvPr id="53" name="Group 252"/>
            <p:cNvGrpSpPr/>
            <p:nvPr/>
          </p:nvGrpSpPr>
          <p:grpSpPr>
            <a:xfrm>
              <a:off x="915499" y="1691004"/>
              <a:ext cx="762000" cy="850900"/>
              <a:chOff x="1936750" y="1560514"/>
              <a:chExt cx="381000" cy="425450"/>
            </a:xfrm>
            <a:grpFill/>
          </p:grpSpPr>
          <p:sp>
            <p:nvSpPr>
              <p:cNvPr id="58" name="Rectangle 122"/>
              <p:cNvSpPr>
                <a:spLocks noChangeArrowheads="1"/>
              </p:cNvSpPr>
              <p:nvPr/>
            </p:nvSpPr>
            <p:spPr bwMode="auto">
              <a:xfrm>
                <a:off x="2062163" y="1560514"/>
                <a:ext cx="127000" cy="93663"/>
              </a:xfrm>
              <a:prstGeom prst="rect">
                <a:avLst/>
              </a:prstGeom>
              <a:grpFill/>
              <a:ln w="9525">
                <a:noFill/>
                <a:miter lim="800000"/>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59" name="Rectangle 123"/>
              <p:cNvSpPr>
                <a:spLocks noChangeArrowheads="1"/>
              </p:cNvSpPr>
              <p:nvPr/>
            </p:nvSpPr>
            <p:spPr bwMode="auto">
              <a:xfrm>
                <a:off x="2116138" y="1646239"/>
                <a:ext cx="17463" cy="315913"/>
              </a:xfrm>
              <a:prstGeom prst="rect">
                <a:avLst/>
              </a:prstGeom>
              <a:grpFill/>
              <a:ln w="9525">
                <a:noFill/>
                <a:miter lim="800000"/>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60" name="Rectangle 124"/>
              <p:cNvSpPr>
                <a:spLocks noChangeArrowheads="1"/>
              </p:cNvSpPr>
              <p:nvPr/>
            </p:nvSpPr>
            <p:spPr bwMode="auto">
              <a:xfrm>
                <a:off x="1936750" y="1954214"/>
                <a:ext cx="381000" cy="31750"/>
              </a:xfrm>
              <a:prstGeom prst="rect">
                <a:avLst/>
              </a:prstGeom>
              <a:grpFill/>
              <a:ln w="9525">
                <a:noFill/>
                <a:miter lim="800000"/>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61" name="Freeform 125"/>
              <p:cNvSpPr/>
              <p:nvPr/>
            </p:nvSpPr>
            <p:spPr bwMode="auto">
              <a:xfrm>
                <a:off x="1990725" y="1652589"/>
                <a:ext cx="103188" cy="312738"/>
              </a:xfrm>
              <a:custGeom>
                <a:avLst/>
                <a:gdLst/>
                <a:ahLst/>
                <a:cxnLst>
                  <a:cxn ang="0">
                    <a:pos x="43" y="1"/>
                  </a:cxn>
                  <a:cxn ang="0">
                    <a:pos x="8" y="188"/>
                  </a:cxn>
                  <a:cxn ang="0">
                    <a:pos x="24" y="188"/>
                  </a:cxn>
                  <a:cxn ang="0">
                    <a:pos x="62" y="0"/>
                  </a:cxn>
                </a:cxnLst>
                <a:rect l="0" t="0" r="r" b="b"/>
                <a:pathLst>
                  <a:path w="62" h="188">
                    <a:moveTo>
                      <a:pt x="43" y="1"/>
                    </a:moveTo>
                    <a:cubicBezTo>
                      <a:pt x="43" y="1"/>
                      <a:pt x="0" y="105"/>
                      <a:pt x="8" y="188"/>
                    </a:cubicBezTo>
                    <a:cubicBezTo>
                      <a:pt x="24" y="188"/>
                      <a:pt x="24" y="188"/>
                      <a:pt x="24" y="188"/>
                    </a:cubicBezTo>
                    <a:cubicBezTo>
                      <a:pt x="24" y="188"/>
                      <a:pt x="10" y="100"/>
                      <a:pt x="62" y="0"/>
                    </a:cubicBezTo>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62" name="Freeform 126"/>
              <p:cNvSpPr/>
              <p:nvPr/>
            </p:nvSpPr>
            <p:spPr bwMode="auto">
              <a:xfrm>
                <a:off x="2155825" y="1647826"/>
                <a:ext cx="103188" cy="311150"/>
              </a:xfrm>
              <a:custGeom>
                <a:avLst/>
                <a:gdLst/>
                <a:ahLst/>
                <a:cxnLst>
                  <a:cxn ang="0">
                    <a:pos x="19" y="0"/>
                  </a:cxn>
                  <a:cxn ang="0">
                    <a:pos x="56" y="187"/>
                  </a:cxn>
                  <a:cxn ang="0">
                    <a:pos x="40" y="187"/>
                  </a:cxn>
                  <a:cxn ang="0">
                    <a:pos x="0" y="0"/>
                  </a:cxn>
                </a:cxnLst>
                <a:rect l="0" t="0" r="r" b="b"/>
                <a:pathLst>
                  <a:path w="62" h="187">
                    <a:moveTo>
                      <a:pt x="19" y="0"/>
                    </a:moveTo>
                    <a:cubicBezTo>
                      <a:pt x="19" y="0"/>
                      <a:pt x="62" y="104"/>
                      <a:pt x="56" y="187"/>
                    </a:cubicBezTo>
                    <a:cubicBezTo>
                      <a:pt x="40" y="187"/>
                      <a:pt x="40" y="187"/>
                      <a:pt x="40" y="187"/>
                    </a:cubicBezTo>
                    <a:cubicBezTo>
                      <a:pt x="40" y="187"/>
                      <a:pt x="52" y="99"/>
                      <a:pt x="0" y="0"/>
                    </a:cubicBezTo>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63" name="Freeform 127"/>
              <p:cNvSpPr/>
              <p:nvPr/>
            </p:nvSpPr>
            <p:spPr bwMode="auto">
              <a:xfrm>
                <a:off x="2012950" y="1765301"/>
                <a:ext cx="204788" cy="198438"/>
              </a:xfrm>
              <a:custGeom>
                <a:avLst/>
                <a:gdLst/>
                <a:ahLst/>
                <a:cxnLst>
                  <a:cxn ang="0">
                    <a:pos x="17" y="125"/>
                  </a:cxn>
                  <a:cxn ang="0">
                    <a:pos x="129" y="15"/>
                  </a:cxn>
                  <a:cxn ang="0">
                    <a:pos x="122" y="0"/>
                  </a:cxn>
                  <a:cxn ang="0">
                    <a:pos x="0" y="121"/>
                  </a:cxn>
                  <a:cxn ang="0">
                    <a:pos x="17" y="125"/>
                  </a:cxn>
                </a:cxnLst>
                <a:rect l="0" t="0" r="r" b="b"/>
                <a:pathLst>
                  <a:path w="129" h="125">
                    <a:moveTo>
                      <a:pt x="17" y="125"/>
                    </a:moveTo>
                    <a:lnTo>
                      <a:pt x="129" y="15"/>
                    </a:lnTo>
                    <a:lnTo>
                      <a:pt x="122" y="0"/>
                    </a:lnTo>
                    <a:lnTo>
                      <a:pt x="0" y="121"/>
                    </a:lnTo>
                    <a:lnTo>
                      <a:pt x="17" y="125"/>
                    </a:lnTo>
                    <a:close/>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64" name="Freeform 128"/>
              <p:cNvSpPr/>
              <p:nvPr/>
            </p:nvSpPr>
            <p:spPr bwMode="auto">
              <a:xfrm>
                <a:off x="2012950" y="1765301"/>
                <a:ext cx="204788" cy="198438"/>
              </a:xfrm>
              <a:custGeom>
                <a:avLst/>
                <a:gdLst/>
                <a:ahLst/>
                <a:cxnLst>
                  <a:cxn ang="0">
                    <a:pos x="17" y="125"/>
                  </a:cxn>
                  <a:cxn ang="0">
                    <a:pos x="129" y="15"/>
                  </a:cxn>
                  <a:cxn ang="0">
                    <a:pos x="122" y="0"/>
                  </a:cxn>
                  <a:cxn ang="0">
                    <a:pos x="0" y="121"/>
                  </a:cxn>
                </a:cxnLst>
                <a:rect l="0" t="0" r="r" b="b"/>
                <a:pathLst>
                  <a:path w="129" h="125">
                    <a:moveTo>
                      <a:pt x="17" y="125"/>
                    </a:moveTo>
                    <a:lnTo>
                      <a:pt x="129" y="15"/>
                    </a:lnTo>
                    <a:lnTo>
                      <a:pt x="122" y="0"/>
                    </a:lnTo>
                    <a:lnTo>
                      <a:pt x="0" y="121"/>
                    </a:lnTo>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65" name="Freeform 129"/>
              <p:cNvSpPr/>
              <p:nvPr/>
            </p:nvSpPr>
            <p:spPr bwMode="auto">
              <a:xfrm>
                <a:off x="2024063" y="1773239"/>
                <a:ext cx="209550" cy="190500"/>
              </a:xfrm>
              <a:custGeom>
                <a:avLst/>
                <a:gdLst/>
                <a:ahLst/>
                <a:cxnLst>
                  <a:cxn ang="0">
                    <a:pos x="132" y="101"/>
                  </a:cxn>
                  <a:cxn ang="0">
                    <a:pos x="15" y="0"/>
                  </a:cxn>
                  <a:cxn ang="0">
                    <a:pos x="0" y="7"/>
                  </a:cxn>
                  <a:cxn ang="0">
                    <a:pos x="130" y="120"/>
                  </a:cxn>
                  <a:cxn ang="0">
                    <a:pos x="132" y="101"/>
                  </a:cxn>
                </a:cxnLst>
                <a:rect l="0" t="0" r="r" b="b"/>
                <a:pathLst>
                  <a:path w="132" h="120">
                    <a:moveTo>
                      <a:pt x="132" y="101"/>
                    </a:moveTo>
                    <a:lnTo>
                      <a:pt x="15" y="0"/>
                    </a:lnTo>
                    <a:lnTo>
                      <a:pt x="0" y="7"/>
                    </a:lnTo>
                    <a:lnTo>
                      <a:pt x="130" y="120"/>
                    </a:lnTo>
                    <a:lnTo>
                      <a:pt x="132" y="101"/>
                    </a:lnTo>
                    <a:close/>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66" name="Freeform 130"/>
              <p:cNvSpPr/>
              <p:nvPr/>
            </p:nvSpPr>
            <p:spPr bwMode="auto">
              <a:xfrm>
                <a:off x="2024063" y="1773239"/>
                <a:ext cx="209550" cy="190500"/>
              </a:xfrm>
              <a:custGeom>
                <a:avLst/>
                <a:gdLst/>
                <a:ahLst/>
                <a:cxnLst>
                  <a:cxn ang="0">
                    <a:pos x="132" y="101"/>
                  </a:cxn>
                  <a:cxn ang="0">
                    <a:pos x="15" y="0"/>
                  </a:cxn>
                  <a:cxn ang="0">
                    <a:pos x="0" y="7"/>
                  </a:cxn>
                  <a:cxn ang="0">
                    <a:pos x="130" y="120"/>
                  </a:cxn>
                </a:cxnLst>
                <a:rect l="0" t="0" r="r" b="b"/>
                <a:pathLst>
                  <a:path w="132" h="120">
                    <a:moveTo>
                      <a:pt x="132" y="101"/>
                    </a:moveTo>
                    <a:lnTo>
                      <a:pt x="15" y="0"/>
                    </a:lnTo>
                    <a:lnTo>
                      <a:pt x="0" y="7"/>
                    </a:lnTo>
                    <a:lnTo>
                      <a:pt x="130" y="120"/>
                    </a:lnTo>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67" name="Freeform 131"/>
              <p:cNvSpPr/>
              <p:nvPr/>
            </p:nvSpPr>
            <p:spPr bwMode="auto">
              <a:xfrm>
                <a:off x="2038350" y="1660526"/>
                <a:ext cx="150813" cy="130175"/>
              </a:xfrm>
              <a:custGeom>
                <a:avLst/>
                <a:gdLst/>
                <a:ahLst/>
                <a:cxnLst>
                  <a:cxn ang="0">
                    <a:pos x="14" y="82"/>
                  </a:cxn>
                  <a:cxn ang="0">
                    <a:pos x="95" y="10"/>
                  </a:cxn>
                  <a:cxn ang="0">
                    <a:pos x="91" y="0"/>
                  </a:cxn>
                  <a:cxn ang="0">
                    <a:pos x="0" y="79"/>
                  </a:cxn>
                  <a:cxn ang="0">
                    <a:pos x="14" y="82"/>
                  </a:cxn>
                </a:cxnLst>
                <a:rect l="0" t="0" r="r" b="b"/>
                <a:pathLst>
                  <a:path w="95" h="82">
                    <a:moveTo>
                      <a:pt x="14" y="82"/>
                    </a:moveTo>
                    <a:lnTo>
                      <a:pt x="95" y="10"/>
                    </a:lnTo>
                    <a:lnTo>
                      <a:pt x="91" y="0"/>
                    </a:lnTo>
                    <a:lnTo>
                      <a:pt x="0" y="79"/>
                    </a:lnTo>
                    <a:lnTo>
                      <a:pt x="14" y="82"/>
                    </a:lnTo>
                    <a:close/>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68" name="Freeform 132"/>
              <p:cNvSpPr/>
              <p:nvPr/>
            </p:nvSpPr>
            <p:spPr bwMode="auto">
              <a:xfrm>
                <a:off x="2038350" y="1660526"/>
                <a:ext cx="150813" cy="130175"/>
              </a:xfrm>
              <a:custGeom>
                <a:avLst/>
                <a:gdLst/>
                <a:ahLst/>
                <a:cxnLst>
                  <a:cxn ang="0">
                    <a:pos x="14" y="82"/>
                  </a:cxn>
                  <a:cxn ang="0">
                    <a:pos x="95" y="10"/>
                  </a:cxn>
                  <a:cxn ang="0">
                    <a:pos x="91" y="0"/>
                  </a:cxn>
                  <a:cxn ang="0">
                    <a:pos x="0" y="79"/>
                  </a:cxn>
                </a:cxnLst>
                <a:rect l="0" t="0" r="r" b="b"/>
                <a:pathLst>
                  <a:path w="95" h="82">
                    <a:moveTo>
                      <a:pt x="14" y="82"/>
                    </a:moveTo>
                    <a:lnTo>
                      <a:pt x="95" y="10"/>
                    </a:lnTo>
                    <a:lnTo>
                      <a:pt x="91" y="0"/>
                    </a:lnTo>
                    <a:lnTo>
                      <a:pt x="0" y="79"/>
                    </a:lnTo>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69" name="Freeform 133"/>
              <p:cNvSpPr/>
              <p:nvPr/>
            </p:nvSpPr>
            <p:spPr bwMode="auto">
              <a:xfrm>
                <a:off x="2058988" y="1668464"/>
                <a:ext cx="147638" cy="122238"/>
              </a:xfrm>
              <a:custGeom>
                <a:avLst/>
                <a:gdLst/>
                <a:ahLst/>
                <a:cxnLst>
                  <a:cxn ang="0">
                    <a:pos x="93" y="65"/>
                  </a:cxn>
                  <a:cxn ang="0">
                    <a:pos x="9" y="0"/>
                  </a:cxn>
                  <a:cxn ang="0">
                    <a:pos x="0" y="5"/>
                  </a:cxn>
                  <a:cxn ang="0">
                    <a:pos x="91" y="77"/>
                  </a:cxn>
                  <a:cxn ang="0">
                    <a:pos x="93" y="65"/>
                  </a:cxn>
                </a:cxnLst>
                <a:rect l="0" t="0" r="r" b="b"/>
                <a:pathLst>
                  <a:path w="93" h="77">
                    <a:moveTo>
                      <a:pt x="93" y="65"/>
                    </a:moveTo>
                    <a:lnTo>
                      <a:pt x="9" y="0"/>
                    </a:lnTo>
                    <a:lnTo>
                      <a:pt x="0" y="5"/>
                    </a:lnTo>
                    <a:lnTo>
                      <a:pt x="91" y="77"/>
                    </a:lnTo>
                    <a:lnTo>
                      <a:pt x="93" y="65"/>
                    </a:lnTo>
                    <a:close/>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70" name="Freeform 134"/>
              <p:cNvSpPr/>
              <p:nvPr/>
            </p:nvSpPr>
            <p:spPr bwMode="auto">
              <a:xfrm>
                <a:off x="2058988" y="1668464"/>
                <a:ext cx="147638" cy="122238"/>
              </a:xfrm>
              <a:custGeom>
                <a:avLst/>
                <a:gdLst/>
                <a:ahLst/>
                <a:cxnLst>
                  <a:cxn ang="0">
                    <a:pos x="93" y="65"/>
                  </a:cxn>
                  <a:cxn ang="0">
                    <a:pos x="9" y="0"/>
                  </a:cxn>
                  <a:cxn ang="0">
                    <a:pos x="0" y="5"/>
                  </a:cxn>
                  <a:cxn ang="0">
                    <a:pos x="91" y="77"/>
                  </a:cxn>
                </a:cxnLst>
                <a:rect l="0" t="0" r="r" b="b"/>
                <a:pathLst>
                  <a:path w="93" h="77">
                    <a:moveTo>
                      <a:pt x="93" y="65"/>
                    </a:moveTo>
                    <a:lnTo>
                      <a:pt x="9" y="0"/>
                    </a:lnTo>
                    <a:lnTo>
                      <a:pt x="0" y="5"/>
                    </a:lnTo>
                    <a:lnTo>
                      <a:pt x="91" y="77"/>
                    </a:lnTo>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grpSp>
        <p:grpSp>
          <p:nvGrpSpPr>
            <p:cNvPr id="54" name="Group 257"/>
            <p:cNvGrpSpPr/>
            <p:nvPr/>
          </p:nvGrpSpPr>
          <p:grpSpPr>
            <a:xfrm>
              <a:off x="942289" y="1265839"/>
              <a:ext cx="676210" cy="417361"/>
              <a:chOff x="1614646" y="682233"/>
              <a:chExt cx="865795" cy="537413"/>
            </a:xfrm>
            <a:grpFill/>
          </p:grpSpPr>
          <p:sp>
            <p:nvSpPr>
              <p:cNvPr id="55" name="Freeform 6"/>
              <p:cNvSpPr>
                <a:spLocks noEditPoints="1"/>
              </p:cNvSpPr>
              <p:nvPr/>
            </p:nvSpPr>
            <p:spPr bwMode="auto">
              <a:xfrm rot="15791816">
                <a:off x="2180189" y="913934"/>
                <a:ext cx="244702" cy="355803"/>
              </a:xfrm>
              <a:custGeom>
                <a:avLst/>
                <a:gdLst/>
                <a:ahLst/>
                <a:cxnLst>
                  <a:cxn ang="0">
                    <a:pos x="164" y="29"/>
                  </a:cxn>
                  <a:cxn ang="0">
                    <a:pos x="136" y="6"/>
                  </a:cxn>
                  <a:cxn ang="0">
                    <a:pos x="115" y="20"/>
                  </a:cxn>
                  <a:cxn ang="0">
                    <a:pos x="101" y="93"/>
                  </a:cxn>
                  <a:cxn ang="0">
                    <a:pos x="60" y="323"/>
                  </a:cxn>
                  <a:cxn ang="0">
                    <a:pos x="209" y="345"/>
                  </a:cxn>
                  <a:cxn ang="0">
                    <a:pos x="253" y="217"/>
                  </a:cxn>
                  <a:cxn ang="0">
                    <a:pos x="164" y="29"/>
                  </a:cxn>
                  <a:cxn ang="0">
                    <a:pos x="164" y="29"/>
                  </a:cxn>
                  <a:cxn ang="0">
                    <a:pos x="164" y="29"/>
                  </a:cxn>
                </a:cxnLst>
                <a:rect l="0" t="0" r="r" b="b"/>
                <a:pathLst>
                  <a:path w="259" h="378">
                    <a:moveTo>
                      <a:pt x="164" y="29"/>
                    </a:moveTo>
                    <a:cubicBezTo>
                      <a:pt x="155" y="20"/>
                      <a:pt x="146" y="13"/>
                      <a:pt x="136" y="6"/>
                    </a:cubicBezTo>
                    <a:cubicBezTo>
                      <a:pt x="126" y="0"/>
                      <a:pt x="113" y="8"/>
                      <a:pt x="115" y="20"/>
                    </a:cubicBezTo>
                    <a:cubicBezTo>
                      <a:pt x="118" y="45"/>
                      <a:pt x="112" y="69"/>
                      <a:pt x="101" y="93"/>
                    </a:cubicBezTo>
                    <a:cubicBezTo>
                      <a:pt x="67" y="162"/>
                      <a:pt x="0" y="248"/>
                      <a:pt x="60" y="323"/>
                    </a:cubicBezTo>
                    <a:cubicBezTo>
                      <a:pt x="95" y="366"/>
                      <a:pt x="165" y="378"/>
                      <a:pt x="209" y="345"/>
                    </a:cubicBezTo>
                    <a:cubicBezTo>
                      <a:pt x="246" y="316"/>
                      <a:pt x="259" y="264"/>
                      <a:pt x="253" y="217"/>
                    </a:cubicBezTo>
                    <a:cubicBezTo>
                      <a:pt x="245" y="153"/>
                      <a:pt x="208" y="77"/>
                      <a:pt x="164" y="29"/>
                    </a:cubicBezTo>
                    <a:close/>
                    <a:moveTo>
                      <a:pt x="164" y="29"/>
                    </a:moveTo>
                    <a:cubicBezTo>
                      <a:pt x="164" y="29"/>
                      <a:pt x="164" y="29"/>
                      <a:pt x="164" y="29"/>
                    </a:cubicBezTo>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56" name="Freeform 6"/>
              <p:cNvSpPr>
                <a:spLocks noEditPoints="1"/>
              </p:cNvSpPr>
              <p:nvPr/>
            </p:nvSpPr>
            <p:spPr bwMode="auto">
              <a:xfrm rot="5808184" flipH="1">
                <a:off x="1670197" y="919393"/>
                <a:ext cx="244702" cy="355803"/>
              </a:xfrm>
              <a:custGeom>
                <a:avLst/>
                <a:gdLst/>
                <a:ahLst/>
                <a:cxnLst>
                  <a:cxn ang="0">
                    <a:pos x="164" y="29"/>
                  </a:cxn>
                  <a:cxn ang="0">
                    <a:pos x="136" y="6"/>
                  </a:cxn>
                  <a:cxn ang="0">
                    <a:pos x="115" y="20"/>
                  </a:cxn>
                  <a:cxn ang="0">
                    <a:pos x="101" y="93"/>
                  </a:cxn>
                  <a:cxn ang="0">
                    <a:pos x="60" y="323"/>
                  </a:cxn>
                  <a:cxn ang="0">
                    <a:pos x="209" y="345"/>
                  </a:cxn>
                  <a:cxn ang="0">
                    <a:pos x="253" y="217"/>
                  </a:cxn>
                  <a:cxn ang="0">
                    <a:pos x="164" y="29"/>
                  </a:cxn>
                  <a:cxn ang="0">
                    <a:pos x="164" y="29"/>
                  </a:cxn>
                  <a:cxn ang="0">
                    <a:pos x="164" y="29"/>
                  </a:cxn>
                </a:cxnLst>
                <a:rect l="0" t="0" r="r" b="b"/>
                <a:pathLst>
                  <a:path w="259" h="378">
                    <a:moveTo>
                      <a:pt x="164" y="29"/>
                    </a:moveTo>
                    <a:cubicBezTo>
                      <a:pt x="155" y="20"/>
                      <a:pt x="146" y="13"/>
                      <a:pt x="136" y="6"/>
                    </a:cubicBezTo>
                    <a:cubicBezTo>
                      <a:pt x="126" y="0"/>
                      <a:pt x="113" y="8"/>
                      <a:pt x="115" y="20"/>
                    </a:cubicBezTo>
                    <a:cubicBezTo>
                      <a:pt x="118" y="45"/>
                      <a:pt x="112" y="69"/>
                      <a:pt x="101" y="93"/>
                    </a:cubicBezTo>
                    <a:cubicBezTo>
                      <a:pt x="67" y="162"/>
                      <a:pt x="0" y="248"/>
                      <a:pt x="60" y="323"/>
                    </a:cubicBezTo>
                    <a:cubicBezTo>
                      <a:pt x="95" y="366"/>
                      <a:pt x="165" y="378"/>
                      <a:pt x="209" y="345"/>
                    </a:cubicBezTo>
                    <a:cubicBezTo>
                      <a:pt x="246" y="316"/>
                      <a:pt x="259" y="264"/>
                      <a:pt x="253" y="217"/>
                    </a:cubicBezTo>
                    <a:cubicBezTo>
                      <a:pt x="245" y="153"/>
                      <a:pt x="208" y="77"/>
                      <a:pt x="164" y="29"/>
                    </a:cubicBezTo>
                    <a:close/>
                    <a:moveTo>
                      <a:pt x="164" y="29"/>
                    </a:moveTo>
                    <a:cubicBezTo>
                      <a:pt x="164" y="29"/>
                      <a:pt x="164" y="29"/>
                      <a:pt x="164" y="29"/>
                    </a:cubicBezTo>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57" name="Freeform 6"/>
              <p:cNvSpPr>
                <a:spLocks noEditPoints="1"/>
              </p:cNvSpPr>
              <p:nvPr/>
            </p:nvSpPr>
            <p:spPr bwMode="auto">
              <a:xfrm rot="10237099" flipH="1">
                <a:off x="1897887" y="682233"/>
                <a:ext cx="244702" cy="355803"/>
              </a:xfrm>
              <a:custGeom>
                <a:avLst/>
                <a:gdLst/>
                <a:ahLst/>
                <a:cxnLst>
                  <a:cxn ang="0">
                    <a:pos x="164" y="29"/>
                  </a:cxn>
                  <a:cxn ang="0">
                    <a:pos x="136" y="6"/>
                  </a:cxn>
                  <a:cxn ang="0">
                    <a:pos x="115" y="20"/>
                  </a:cxn>
                  <a:cxn ang="0">
                    <a:pos x="101" y="93"/>
                  </a:cxn>
                  <a:cxn ang="0">
                    <a:pos x="60" y="323"/>
                  </a:cxn>
                  <a:cxn ang="0">
                    <a:pos x="209" y="345"/>
                  </a:cxn>
                  <a:cxn ang="0">
                    <a:pos x="253" y="217"/>
                  </a:cxn>
                  <a:cxn ang="0">
                    <a:pos x="164" y="29"/>
                  </a:cxn>
                  <a:cxn ang="0">
                    <a:pos x="164" y="29"/>
                  </a:cxn>
                  <a:cxn ang="0">
                    <a:pos x="164" y="29"/>
                  </a:cxn>
                </a:cxnLst>
                <a:rect l="0" t="0" r="r" b="b"/>
                <a:pathLst>
                  <a:path w="259" h="378">
                    <a:moveTo>
                      <a:pt x="164" y="29"/>
                    </a:moveTo>
                    <a:cubicBezTo>
                      <a:pt x="155" y="20"/>
                      <a:pt x="146" y="13"/>
                      <a:pt x="136" y="6"/>
                    </a:cubicBezTo>
                    <a:cubicBezTo>
                      <a:pt x="126" y="0"/>
                      <a:pt x="113" y="8"/>
                      <a:pt x="115" y="20"/>
                    </a:cubicBezTo>
                    <a:cubicBezTo>
                      <a:pt x="118" y="45"/>
                      <a:pt x="112" y="69"/>
                      <a:pt x="101" y="93"/>
                    </a:cubicBezTo>
                    <a:cubicBezTo>
                      <a:pt x="67" y="162"/>
                      <a:pt x="0" y="248"/>
                      <a:pt x="60" y="323"/>
                    </a:cubicBezTo>
                    <a:cubicBezTo>
                      <a:pt x="95" y="366"/>
                      <a:pt x="165" y="378"/>
                      <a:pt x="209" y="345"/>
                    </a:cubicBezTo>
                    <a:cubicBezTo>
                      <a:pt x="246" y="316"/>
                      <a:pt x="259" y="264"/>
                      <a:pt x="253" y="217"/>
                    </a:cubicBezTo>
                    <a:cubicBezTo>
                      <a:pt x="245" y="153"/>
                      <a:pt x="208" y="77"/>
                      <a:pt x="164" y="29"/>
                    </a:cubicBezTo>
                    <a:close/>
                    <a:moveTo>
                      <a:pt x="164" y="29"/>
                    </a:moveTo>
                    <a:cubicBezTo>
                      <a:pt x="164" y="29"/>
                      <a:pt x="164" y="29"/>
                      <a:pt x="164" y="29"/>
                    </a:cubicBezTo>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grpSp>
      </p:grpSp>
      <p:grpSp>
        <p:nvGrpSpPr>
          <p:cNvPr id="81" name="Group 80"/>
          <p:cNvGrpSpPr/>
          <p:nvPr/>
        </p:nvGrpSpPr>
        <p:grpSpPr>
          <a:xfrm>
            <a:off x="2898690" y="1429452"/>
            <a:ext cx="806498" cy="806498"/>
            <a:chOff x="2898690" y="1621463"/>
            <a:chExt cx="806498" cy="806498"/>
          </a:xfrm>
        </p:grpSpPr>
        <p:sp>
          <p:nvSpPr>
            <p:cNvPr id="25" name="Rounded Rectangle 24"/>
            <p:cNvSpPr/>
            <p:nvPr/>
          </p:nvSpPr>
          <p:spPr>
            <a:xfrm>
              <a:off x="2898690" y="1621463"/>
              <a:ext cx="806498" cy="806498"/>
            </a:xfrm>
            <a:prstGeom prst="roundRect">
              <a:avLst>
                <a:gd name="adj" fmla="val 13124"/>
              </a:avLst>
            </a:prstGeom>
            <a:solidFill>
              <a:schemeClr val="bg1"/>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74" name="Freeform 10"/>
            <p:cNvSpPr>
              <a:spLocks noEditPoints="1"/>
            </p:cNvSpPr>
            <p:nvPr/>
          </p:nvSpPr>
          <p:spPr bwMode="auto">
            <a:xfrm>
              <a:off x="2988896" y="1725050"/>
              <a:ext cx="626085" cy="587004"/>
            </a:xfrm>
            <a:custGeom>
              <a:avLst/>
              <a:gdLst/>
              <a:ahLst/>
              <a:cxnLst>
                <a:cxn ang="0">
                  <a:pos x="491" y="0"/>
                </a:cxn>
                <a:cxn ang="0">
                  <a:pos x="982" y="492"/>
                </a:cxn>
                <a:cxn ang="0">
                  <a:pos x="729" y="921"/>
                </a:cxn>
                <a:cxn ang="0">
                  <a:pos x="253" y="921"/>
                </a:cxn>
                <a:cxn ang="0">
                  <a:pos x="0" y="492"/>
                </a:cxn>
                <a:cxn ang="0">
                  <a:pos x="491" y="0"/>
                </a:cxn>
                <a:cxn ang="0">
                  <a:pos x="769" y="770"/>
                </a:cxn>
                <a:cxn ang="0">
                  <a:pos x="885" y="492"/>
                </a:cxn>
                <a:cxn ang="0">
                  <a:pos x="798" y="492"/>
                </a:cxn>
                <a:cxn ang="0">
                  <a:pos x="798" y="430"/>
                </a:cxn>
                <a:cxn ang="0">
                  <a:pos x="880" y="430"/>
                </a:cxn>
                <a:cxn ang="0">
                  <a:pos x="839" y="307"/>
                </a:cxn>
                <a:cxn ang="0">
                  <a:pos x="737" y="307"/>
                </a:cxn>
                <a:cxn ang="0">
                  <a:pos x="737" y="246"/>
                </a:cxn>
                <a:cxn ang="0">
                  <a:pos x="798" y="246"/>
                </a:cxn>
                <a:cxn ang="0">
                  <a:pos x="769" y="214"/>
                </a:cxn>
                <a:cxn ang="0">
                  <a:pos x="614" y="118"/>
                </a:cxn>
                <a:cxn ang="0">
                  <a:pos x="614" y="185"/>
                </a:cxn>
                <a:cxn ang="0">
                  <a:pos x="553" y="185"/>
                </a:cxn>
                <a:cxn ang="0">
                  <a:pos x="553" y="103"/>
                </a:cxn>
                <a:cxn ang="0">
                  <a:pos x="491" y="98"/>
                </a:cxn>
                <a:cxn ang="0">
                  <a:pos x="430" y="103"/>
                </a:cxn>
                <a:cxn ang="0">
                  <a:pos x="430" y="185"/>
                </a:cxn>
                <a:cxn ang="0">
                  <a:pos x="368" y="185"/>
                </a:cxn>
                <a:cxn ang="0">
                  <a:pos x="368" y="118"/>
                </a:cxn>
                <a:cxn ang="0">
                  <a:pos x="213" y="214"/>
                </a:cxn>
                <a:cxn ang="0">
                  <a:pos x="184" y="246"/>
                </a:cxn>
                <a:cxn ang="0">
                  <a:pos x="246" y="246"/>
                </a:cxn>
                <a:cxn ang="0">
                  <a:pos x="246" y="307"/>
                </a:cxn>
                <a:cxn ang="0">
                  <a:pos x="143" y="307"/>
                </a:cxn>
                <a:cxn ang="0">
                  <a:pos x="103" y="430"/>
                </a:cxn>
                <a:cxn ang="0">
                  <a:pos x="184" y="430"/>
                </a:cxn>
                <a:cxn ang="0">
                  <a:pos x="184" y="492"/>
                </a:cxn>
                <a:cxn ang="0">
                  <a:pos x="98" y="492"/>
                </a:cxn>
                <a:cxn ang="0">
                  <a:pos x="213" y="770"/>
                </a:cxn>
                <a:cxn ang="0">
                  <a:pos x="245" y="799"/>
                </a:cxn>
                <a:cxn ang="0">
                  <a:pos x="430" y="799"/>
                </a:cxn>
                <a:cxn ang="0">
                  <a:pos x="465" y="307"/>
                </a:cxn>
                <a:cxn ang="0">
                  <a:pos x="518" y="307"/>
                </a:cxn>
                <a:cxn ang="0">
                  <a:pos x="553" y="799"/>
                </a:cxn>
                <a:cxn ang="0">
                  <a:pos x="737" y="799"/>
                </a:cxn>
                <a:cxn ang="0">
                  <a:pos x="769" y="770"/>
                </a:cxn>
                <a:cxn ang="0">
                  <a:pos x="769" y="770"/>
                </a:cxn>
                <a:cxn ang="0">
                  <a:pos x="769" y="770"/>
                </a:cxn>
              </a:cxnLst>
              <a:rect l="0" t="0" r="r" b="b"/>
              <a:pathLst>
                <a:path w="982" h="921">
                  <a:moveTo>
                    <a:pt x="491" y="0"/>
                  </a:moveTo>
                  <a:cubicBezTo>
                    <a:pt x="762" y="0"/>
                    <a:pt x="982" y="220"/>
                    <a:pt x="982" y="492"/>
                  </a:cubicBezTo>
                  <a:cubicBezTo>
                    <a:pt x="982" y="677"/>
                    <a:pt x="880" y="838"/>
                    <a:pt x="729" y="921"/>
                  </a:cubicBezTo>
                  <a:cubicBezTo>
                    <a:pt x="253" y="921"/>
                    <a:pt x="253" y="921"/>
                    <a:pt x="253" y="921"/>
                  </a:cubicBezTo>
                  <a:cubicBezTo>
                    <a:pt x="102" y="838"/>
                    <a:pt x="0" y="677"/>
                    <a:pt x="0" y="492"/>
                  </a:cubicBezTo>
                  <a:cubicBezTo>
                    <a:pt x="0" y="220"/>
                    <a:pt x="220" y="0"/>
                    <a:pt x="491" y="0"/>
                  </a:cubicBezTo>
                  <a:close/>
                  <a:moveTo>
                    <a:pt x="769" y="770"/>
                  </a:moveTo>
                  <a:cubicBezTo>
                    <a:pt x="844" y="696"/>
                    <a:pt x="885" y="597"/>
                    <a:pt x="885" y="492"/>
                  </a:cubicBezTo>
                  <a:cubicBezTo>
                    <a:pt x="798" y="492"/>
                    <a:pt x="798" y="492"/>
                    <a:pt x="798" y="492"/>
                  </a:cubicBezTo>
                  <a:cubicBezTo>
                    <a:pt x="798" y="430"/>
                    <a:pt x="798" y="430"/>
                    <a:pt x="798" y="430"/>
                  </a:cubicBezTo>
                  <a:cubicBezTo>
                    <a:pt x="880" y="430"/>
                    <a:pt x="880" y="430"/>
                    <a:pt x="880" y="430"/>
                  </a:cubicBezTo>
                  <a:cubicBezTo>
                    <a:pt x="873" y="387"/>
                    <a:pt x="859" y="346"/>
                    <a:pt x="839" y="307"/>
                  </a:cubicBezTo>
                  <a:cubicBezTo>
                    <a:pt x="737" y="307"/>
                    <a:pt x="737" y="307"/>
                    <a:pt x="737" y="307"/>
                  </a:cubicBezTo>
                  <a:cubicBezTo>
                    <a:pt x="737" y="246"/>
                    <a:pt x="737" y="246"/>
                    <a:pt x="737" y="246"/>
                  </a:cubicBezTo>
                  <a:cubicBezTo>
                    <a:pt x="798" y="246"/>
                    <a:pt x="798" y="246"/>
                    <a:pt x="798" y="246"/>
                  </a:cubicBezTo>
                  <a:cubicBezTo>
                    <a:pt x="789" y="235"/>
                    <a:pt x="780" y="224"/>
                    <a:pt x="769" y="214"/>
                  </a:cubicBezTo>
                  <a:cubicBezTo>
                    <a:pt x="725" y="169"/>
                    <a:pt x="672" y="137"/>
                    <a:pt x="614" y="118"/>
                  </a:cubicBezTo>
                  <a:cubicBezTo>
                    <a:pt x="614" y="185"/>
                    <a:pt x="614" y="185"/>
                    <a:pt x="614" y="185"/>
                  </a:cubicBezTo>
                  <a:cubicBezTo>
                    <a:pt x="553" y="185"/>
                    <a:pt x="553" y="185"/>
                    <a:pt x="553" y="185"/>
                  </a:cubicBezTo>
                  <a:cubicBezTo>
                    <a:pt x="553" y="103"/>
                    <a:pt x="553" y="103"/>
                    <a:pt x="553" y="103"/>
                  </a:cubicBezTo>
                  <a:cubicBezTo>
                    <a:pt x="532" y="100"/>
                    <a:pt x="512" y="98"/>
                    <a:pt x="491" y="98"/>
                  </a:cubicBezTo>
                  <a:cubicBezTo>
                    <a:pt x="470" y="98"/>
                    <a:pt x="450" y="100"/>
                    <a:pt x="430" y="103"/>
                  </a:cubicBezTo>
                  <a:cubicBezTo>
                    <a:pt x="430" y="185"/>
                    <a:pt x="430" y="185"/>
                    <a:pt x="430" y="185"/>
                  </a:cubicBezTo>
                  <a:cubicBezTo>
                    <a:pt x="368" y="185"/>
                    <a:pt x="368" y="185"/>
                    <a:pt x="368" y="185"/>
                  </a:cubicBezTo>
                  <a:cubicBezTo>
                    <a:pt x="368" y="118"/>
                    <a:pt x="368" y="118"/>
                    <a:pt x="368" y="118"/>
                  </a:cubicBezTo>
                  <a:cubicBezTo>
                    <a:pt x="310" y="137"/>
                    <a:pt x="257" y="169"/>
                    <a:pt x="213" y="214"/>
                  </a:cubicBezTo>
                  <a:cubicBezTo>
                    <a:pt x="203" y="224"/>
                    <a:pt x="193" y="235"/>
                    <a:pt x="184" y="246"/>
                  </a:cubicBezTo>
                  <a:cubicBezTo>
                    <a:pt x="246" y="246"/>
                    <a:pt x="246" y="246"/>
                    <a:pt x="246" y="246"/>
                  </a:cubicBezTo>
                  <a:cubicBezTo>
                    <a:pt x="246" y="307"/>
                    <a:pt x="246" y="307"/>
                    <a:pt x="246" y="307"/>
                  </a:cubicBezTo>
                  <a:cubicBezTo>
                    <a:pt x="143" y="307"/>
                    <a:pt x="143" y="307"/>
                    <a:pt x="143" y="307"/>
                  </a:cubicBezTo>
                  <a:cubicBezTo>
                    <a:pt x="123" y="346"/>
                    <a:pt x="109" y="387"/>
                    <a:pt x="103" y="430"/>
                  </a:cubicBezTo>
                  <a:cubicBezTo>
                    <a:pt x="184" y="430"/>
                    <a:pt x="184" y="430"/>
                    <a:pt x="184" y="430"/>
                  </a:cubicBezTo>
                  <a:cubicBezTo>
                    <a:pt x="184" y="492"/>
                    <a:pt x="184" y="492"/>
                    <a:pt x="184" y="492"/>
                  </a:cubicBezTo>
                  <a:cubicBezTo>
                    <a:pt x="98" y="492"/>
                    <a:pt x="98" y="492"/>
                    <a:pt x="98" y="492"/>
                  </a:cubicBezTo>
                  <a:cubicBezTo>
                    <a:pt x="98" y="597"/>
                    <a:pt x="139" y="696"/>
                    <a:pt x="213" y="770"/>
                  </a:cubicBezTo>
                  <a:cubicBezTo>
                    <a:pt x="223" y="780"/>
                    <a:pt x="234" y="790"/>
                    <a:pt x="245" y="799"/>
                  </a:cubicBezTo>
                  <a:cubicBezTo>
                    <a:pt x="430" y="799"/>
                    <a:pt x="430" y="799"/>
                    <a:pt x="430" y="799"/>
                  </a:cubicBezTo>
                  <a:cubicBezTo>
                    <a:pt x="465" y="307"/>
                    <a:pt x="465" y="307"/>
                    <a:pt x="465" y="307"/>
                  </a:cubicBezTo>
                  <a:cubicBezTo>
                    <a:pt x="518" y="307"/>
                    <a:pt x="518" y="307"/>
                    <a:pt x="518" y="307"/>
                  </a:cubicBezTo>
                  <a:cubicBezTo>
                    <a:pt x="553" y="799"/>
                    <a:pt x="553" y="799"/>
                    <a:pt x="553" y="799"/>
                  </a:cubicBezTo>
                  <a:cubicBezTo>
                    <a:pt x="737" y="799"/>
                    <a:pt x="737" y="799"/>
                    <a:pt x="737" y="799"/>
                  </a:cubicBezTo>
                  <a:cubicBezTo>
                    <a:pt x="748" y="790"/>
                    <a:pt x="759" y="780"/>
                    <a:pt x="769" y="770"/>
                  </a:cubicBezTo>
                  <a:close/>
                  <a:moveTo>
                    <a:pt x="769" y="770"/>
                  </a:moveTo>
                  <a:cubicBezTo>
                    <a:pt x="769" y="770"/>
                    <a:pt x="769" y="770"/>
                    <a:pt x="769" y="770"/>
                  </a:cubicBezTo>
                </a:path>
              </a:pathLst>
            </a:custGeom>
            <a:solidFill>
              <a:schemeClr val="accent2"/>
            </a:solid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grpSp>
      <p:grpSp>
        <p:nvGrpSpPr>
          <p:cNvPr id="75" name="Group 72"/>
          <p:cNvGrpSpPr/>
          <p:nvPr/>
        </p:nvGrpSpPr>
        <p:grpSpPr>
          <a:xfrm>
            <a:off x="2731634" y="2379739"/>
            <a:ext cx="1140204" cy="1118432"/>
            <a:chOff x="5776018" y="1548153"/>
            <a:chExt cx="1140204" cy="1118432"/>
          </a:xfrm>
        </p:grpSpPr>
        <p:sp>
          <p:nvSpPr>
            <p:cNvPr id="76" name="Text Placeholder 3"/>
            <p:cNvSpPr txBox="1"/>
            <p:nvPr/>
          </p:nvSpPr>
          <p:spPr>
            <a:xfrm>
              <a:off x="6021417" y="1548153"/>
              <a:ext cx="649409" cy="184666"/>
            </a:xfrm>
            <a:prstGeom prst="rect">
              <a:avLst/>
            </a:prstGeom>
          </p:spPr>
          <p:txBody>
            <a:bodyPr wrap="non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indent="0" defTabSz="914400" rtl="0" eaLnBrk="1" fontAlgn="auto" latinLnBrk="0" hangingPunct="1">
                <a:lnSpc>
                  <a:spcPct val="100000"/>
                </a:lnSpc>
                <a:spcBef>
                  <a:spcPct val="20000"/>
                </a:spcBef>
                <a:spcAft>
                  <a:spcPts val="0"/>
                </a:spcAft>
                <a:buClrTx/>
                <a:buSzTx/>
                <a:buFont typeface="Arial" panose="020B0604020202020204" pitchFamily="34" charset="0"/>
                <a:buNone/>
                <a:defRPr/>
              </a:pPr>
              <a:r>
                <a:rPr kumimoji="0" lang="en-US" sz="1200" b="1" i="0" u="none" strike="noStrike" kern="1200" cap="none" spc="0" normalizeH="0" baseline="0" noProof="0" dirty="0">
                  <a:ln>
                    <a:noFill/>
                  </a:ln>
                  <a:solidFill>
                    <a:schemeClr val="accent2"/>
                  </a:solidFill>
                  <a:effectLst/>
                  <a:uLnTx/>
                  <a:uFillTx/>
                  <a:latin typeface="思源黑体 CN Regular" panose="020B0500000000000000" pitchFamily="34" charset="-122"/>
                  <a:ea typeface="思源黑体 CN Regular" panose="020B0500000000000000" pitchFamily="34" charset="-122"/>
                  <a:sym typeface="思源黑体 CN Regular" panose="020B0500000000000000" pitchFamily="34" charset="-122"/>
                </a:rPr>
                <a:t>keyword</a:t>
              </a:r>
            </a:p>
          </p:txBody>
        </p:sp>
        <p:sp>
          <p:nvSpPr>
            <p:cNvPr id="77" name="Text Placeholder 3"/>
            <p:cNvSpPr txBox="1"/>
            <p:nvPr/>
          </p:nvSpPr>
          <p:spPr>
            <a:xfrm>
              <a:off x="5776018" y="1743255"/>
              <a:ext cx="1140204" cy="923330"/>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defTabSz="914400">
                <a:spcBef>
                  <a:spcPct val="20000"/>
                </a:spcBef>
                <a:defRPr/>
              </a:pPr>
              <a:r>
                <a:rPr lang="en-US" sz="1000" dirty="0">
                  <a:solidFill>
                    <a:schemeClr val="tx1">
                      <a:lumMod val="50000"/>
                      <a:lumOff val="50000"/>
                    </a:schemeClr>
                  </a:solidFill>
                  <a:latin typeface="思源黑体 CN Regular" panose="020B0500000000000000" pitchFamily="34" charset="-122"/>
                  <a:ea typeface="思源黑体 CN Regular" panose="020B0500000000000000" pitchFamily="34" charset="-122"/>
                  <a:sym typeface="思源黑体 CN Regular" panose="020B0500000000000000" pitchFamily="34" charset="-122"/>
                </a:rPr>
                <a:t>There are many  variation passage</a:t>
              </a:r>
              <a:br>
                <a:rPr lang="en-US" sz="1000" dirty="0">
                  <a:solidFill>
                    <a:schemeClr val="tx1">
                      <a:lumMod val="50000"/>
                      <a:lumOff val="50000"/>
                    </a:schemeClr>
                  </a:solidFill>
                  <a:latin typeface="思源黑体 CN Regular" panose="020B0500000000000000" pitchFamily="34" charset="-122"/>
                  <a:ea typeface="思源黑体 CN Regular" panose="020B0500000000000000" pitchFamily="34" charset="-122"/>
                  <a:sym typeface="思源黑体 CN Regular" panose="020B0500000000000000" pitchFamily="34" charset="-122"/>
                </a:rPr>
              </a:br>
              <a:r>
                <a:rPr lang="en-US" sz="1000" dirty="0">
                  <a:solidFill>
                    <a:schemeClr val="tx1">
                      <a:lumMod val="50000"/>
                      <a:lumOff val="50000"/>
                    </a:schemeClr>
                  </a:solidFill>
                  <a:latin typeface="思源黑体 CN Regular" panose="020B0500000000000000" pitchFamily="34" charset="-122"/>
                  <a:ea typeface="思源黑体 CN Regular" panose="020B0500000000000000" pitchFamily="34" charset="-122"/>
                  <a:sym typeface="思源黑体 CN Regular" panose="020B0500000000000000" pitchFamily="34" charset="-122"/>
                </a:rPr>
                <a:t> of lorem ipsum available but the majority have in slightly</a:t>
              </a:r>
            </a:p>
          </p:txBody>
        </p:sp>
      </p:grpSp>
      <p:grpSp>
        <p:nvGrpSpPr>
          <p:cNvPr id="84" name="Group 72"/>
          <p:cNvGrpSpPr/>
          <p:nvPr/>
        </p:nvGrpSpPr>
        <p:grpSpPr>
          <a:xfrm>
            <a:off x="4070072" y="1515634"/>
            <a:ext cx="1140204" cy="1118432"/>
            <a:chOff x="5776018" y="1548153"/>
            <a:chExt cx="1140204" cy="1118432"/>
          </a:xfrm>
        </p:grpSpPr>
        <p:sp>
          <p:nvSpPr>
            <p:cNvPr id="85" name="Text Placeholder 3"/>
            <p:cNvSpPr txBox="1"/>
            <p:nvPr/>
          </p:nvSpPr>
          <p:spPr>
            <a:xfrm>
              <a:off x="6021417" y="1548153"/>
              <a:ext cx="649409" cy="184666"/>
            </a:xfrm>
            <a:prstGeom prst="rect">
              <a:avLst/>
            </a:prstGeom>
          </p:spPr>
          <p:txBody>
            <a:bodyPr wrap="non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indent="0" defTabSz="914400" rtl="0" eaLnBrk="1" fontAlgn="auto" latinLnBrk="0" hangingPunct="1">
                <a:lnSpc>
                  <a:spcPct val="100000"/>
                </a:lnSpc>
                <a:spcBef>
                  <a:spcPct val="20000"/>
                </a:spcBef>
                <a:spcAft>
                  <a:spcPts val="0"/>
                </a:spcAft>
                <a:buClrTx/>
                <a:buSzTx/>
                <a:buFont typeface="Arial" panose="020B0604020202020204" pitchFamily="34" charset="0"/>
                <a:buNone/>
                <a:defRPr/>
              </a:pPr>
              <a:r>
                <a:rPr kumimoji="0" lang="en-US" sz="1200" b="1" i="0" u="none" strike="noStrike" kern="1200" cap="none" spc="0" normalizeH="0" baseline="0" noProof="0" dirty="0">
                  <a:ln>
                    <a:noFill/>
                  </a:ln>
                  <a:solidFill>
                    <a:schemeClr val="accent3"/>
                  </a:solidFill>
                  <a:effectLst/>
                  <a:uLnTx/>
                  <a:uFillTx/>
                  <a:latin typeface="思源黑体 CN Regular" panose="020B0500000000000000" pitchFamily="34" charset="-122"/>
                  <a:ea typeface="思源黑体 CN Regular" panose="020B0500000000000000" pitchFamily="34" charset="-122"/>
                  <a:sym typeface="思源黑体 CN Regular" panose="020B0500000000000000" pitchFamily="34" charset="-122"/>
                </a:rPr>
                <a:t>keyword</a:t>
              </a:r>
            </a:p>
          </p:txBody>
        </p:sp>
        <p:sp>
          <p:nvSpPr>
            <p:cNvPr id="86" name="Text Placeholder 3"/>
            <p:cNvSpPr txBox="1"/>
            <p:nvPr/>
          </p:nvSpPr>
          <p:spPr>
            <a:xfrm>
              <a:off x="5776018" y="1743255"/>
              <a:ext cx="1140204" cy="923330"/>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defTabSz="914400">
                <a:spcBef>
                  <a:spcPct val="20000"/>
                </a:spcBef>
                <a:defRPr/>
              </a:pPr>
              <a:r>
                <a:rPr lang="en-US" sz="1000" dirty="0">
                  <a:solidFill>
                    <a:schemeClr val="tx1">
                      <a:lumMod val="50000"/>
                      <a:lumOff val="50000"/>
                    </a:schemeClr>
                  </a:solidFill>
                  <a:latin typeface="思源黑体 CN Regular" panose="020B0500000000000000" pitchFamily="34" charset="-122"/>
                  <a:ea typeface="思源黑体 CN Regular" panose="020B0500000000000000" pitchFamily="34" charset="-122"/>
                  <a:sym typeface="思源黑体 CN Regular" panose="020B0500000000000000" pitchFamily="34" charset="-122"/>
                </a:rPr>
                <a:t>There are many  variation passage</a:t>
              </a:r>
              <a:br>
                <a:rPr lang="en-US" sz="1000" dirty="0">
                  <a:solidFill>
                    <a:schemeClr val="tx1">
                      <a:lumMod val="50000"/>
                      <a:lumOff val="50000"/>
                    </a:schemeClr>
                  </a:solidFill>
                  <a:latin typeface="思源黑体 CN Regular" panose="020B0500000000000000" pitchFamily="34" charset="-122"/>
                  <a:ea typeface="思源黑体 CN Regular" panose="020B0500000000000000" pitchFamily="34" charset="-122"/>
                  <a:sym typeface="思源黑体 CN Regular" panose="020B0500000000000000" pitchFamily="34" charset="-122"/>
                </a:rPr>
              </a:br>
              <a:r>
                <a:rPr lang="en-US" sz="1000" dirty="0">
                  <a:solidFill>
                    <a:schemeClr val="tx1">
                      <a:lumMod val="50000"/>
                      <a:lumOff val="50000"/>
                    </a:schemeClr>
                  </a:solidFill>
                  <a:latin typeface="思源黑体 CN Regular" panose="020B0500000000000000" pitchFamily="34" charset="-122"/>
                  <a:ea typeface="思源黑体 CN Regular" panose="020B0500000000000000" pitchFamily="34" charset="-122"/>
                  <a:sym typeface="思源黑体 CN Regular" panose="020B0500000000000000" pitchFamily="34" charset="-122"/>
                </a:rPr>
                <a:t> of lorem ipsum available but the majority have in slightly</a:t>
              </a:r>
            </a:p>
          </p:txBody>
        </p:sp>
      </p:grpSp>
      <p:grpSp>
        <p:nvGrpSpPr>
          <p:cNvPr id="96" name="Group 95"/>
          <p:cNvGrpSpPr/>
          <p:nvPr/>
        </p:nvGrpSpPr>
        <p:grpSpPr>
          <a:xfrm rot="5400000">
            <a:off x="548551" y="1403224"/>
            <a:ext cx="553217" cy="654959"/>
            <a:chOff x="1160463" y="0"/>
            <a:chExt cx="1795462" cy="2125663"/>
          </a:xfrm>
          <a:solidFill>
            <a:schemeClr val="accent1"/>
          </a:solidFill>
        </p:grpSpPr>
        <p:sp>
          <p:nvSpPr>
            <p:cNvPr id="3077" name="Freeform 5"/>
            <p:cNvSpPr/>
            <p:nvPr/>
          </p:nvSpPr>
          <p:spPr bwMode="auto">
            <a:xfrm>
              <a:off x="1160463" y="0"/>
              <a:ext cx="293687" cy="2125663"/>
            </a:xfrm>
            <a:custGeom>
              <a:avLst/>
              <a:gdLst/>
              <a:ahLst/>
              <a:cxnLst>
                <a:cxn ang="0">
                  <a:pos x="67" y="12"/>
                </a:cxn>
                <a:cxn ang="0">
                  <a:pos x="78" y="40"/>
                </a:cxn>
                <a:cxn ang="0">
                  <a:pos x="78" y="525"/>
                </a:cxn>
                <a:cxn ang="0">
                  <a:pos x="67" y="553"/>
                </a:cxn>
                <a:cxn ang="0">
                  <a:pos x="39" y="564"/>
                </a:cxn>
                <a:cxn ang="0">
                  <a:pos x="11" y="553"/>
                </a:cxn>
                <a:cxn ang="0">
                  <a:pos x="0" y="525"/>
                </a:cxn>
                <a:cxn ang="0">
                  <a:pos x="0" y="40"/>
                </a:cxn>
                <a:cxn ang="0">
                  <a:pos x="11" y="12"/>
                </a:cxn>
                <a:cxn ang="0">
                  <a:pos x="39" y="0"/>
                </a:cxn>
                <a:cxn ang="0">
                  <a:pos x="67" y="12"/>
                </a:cxn>
              </a:cxnLst>
              <a:rect l="0" t="0" r="r" b="b"/>
              <a:pathLst>
                <a:path w="78" h="564">
                  <a:moveTo>
                    <a:pt x="67" y="12"/>
                  </a:moveTo>
                  <a:cubicBezTo>
                    <a:pt x="75" y="19"/>
                    <a:pt x="78" y="29"/>
                    <a:pt x="78" y="40"/>
                  </a:cubicBezTo>
                  <a:cubicBezTo>
                    <a:pt x="78" y="525"/>
                    <a:pt x="78" y="525"/>
                    <a:pt x="78" y="525"/>
                  </a:cubicBezTo>
                  <a:cubicBezTo>
                    <a:pt x="78" y="536"/>
                    <a:pt x="75" y="545"/>
                    <a:pt x="67" y="553"/>
                  </a:cubicBezTo>
                  <a:cubicBezTo>
                    <a:pt x="59" y="560"/>
                    <a:pt x="50" y="564"/>
                    <a:pt x="39" y="564"/>
                  </a:cubicBezTo>
                  <a:cubicBezTo>
                    <a:pt x="28" y="564"/>
                    <a:pt x="19" y="560"/>
                    <a:pt x="11" y="553"/>
                  </a:cubicBezTo>
                  <a:cubicBezTo>
                    <a:pt x="3" y="545"/>
                    <a:pt x="0" y="536"/>
                    <a:pt x="0" y="525"/>
                  </a:cubicBezTo>
                  <a:cubicBezTo>
                    <a:pt x="0" y="40"/>
                    <a:pt x="0" y="40"/>
                    <a:pt x="0" y="40"/>
                  </a:cubicBezTo>
                  <a:cubicBezTo>
                    <a:pt x="0" y="29"/>
                    <a:pt x="3" y="19"/>
                    <a:pt x="11" y="12"/>
                  </a:cubicBezTo>
                  <a:cubicBezTo>
                    <a:pt x="19" y="4"/>
                    <a:pt x="28" y="0"/>
                    <a:pt x="39" y="0"/>
                  </a:cubicBezTo>
                  <a:cubicBezTo>
                    <a:pt x="50" y="0"/>
                    <a:pt x="59" y="4"/>
                    <a:pt x="67" y="12"/>
                  </a:cubicBezTo>
                  <a:close/>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3078" name="Freeform 6"/>
            <p:cNvSpPr/>
            <p:nvPr/>
          </p:nvSpPr>
          <p:spPr bwMode="auto">
            <a:xfrm>
              <a:off x="1246188" y="998538"/>
              <a:ext cx="1238250" cy="131763"/>
            </a:xfrm>
            <a:custGeom>
              <a:avLst/>
              <a:gdLst/>
              <a:ahLst/>
              <a:cxnLst>
                <a:cxn ang="0">
                  <a:pos x="321" y="30"/>
                </a:cxn>
                <a:cxn ang="0">
                  <a:pos x="305" y="35"/>
                </a:cxn>
                <a:cxn ang="0">
                  <a:pos x="23" y="35"/>
                </a:cxn>
                <a:cxn ang="0">
                  <a:pos x="7" y="30"/>
                </a:cxn>
                <a:cxn ang="0">
                  <a:pos x="0" y="17"/>
                </a:cxn>
                <a:cxn ang="0">
                  <a:pos x="7" y="5"/>
                </a:cxn>
                <a:cxn ang="0">
                  <a:pos x="23" y="0"/>
                </a:cxn>
                <a:cxn ang="0">
                  <a:pos x="305" y="0"/>
                </a:cxn>
                <a:cxn ang="0">
                  <a:pos x="321" y="5"/>
                </a:cxn>
                <a:cxn ang="0">
                  <a:pos x="328" y="17"/>
                </a:cxn>
                <a:cxn ang="0">
                  <a:pos x="321" y="30"/>
                </a:cxn>
              </a:cxnLst>
              <a:rect l="0" t="0" r="r" b="b"/>
              <a:pathLst>
                <a:path w="328" h="35">
                  <a:moveTo>
                    <a:pt x="321" y="30"/>
                  </a:moveTo>
                  <a:cubicBezTo>
                    <a:pt x="317" y="33"/>
                    <a:pt x="312" y="35"/>
                    <a:pt x="305" y="35"/>
                  </a:cubicBezTo>
                  <a:cubicBezTo>
                    <a:pt x="23" y="35"/>
                    <a:pt x="23" y="35"/>
                    <a:pt x="23" y="35"/>
                  </a:cubicBezTo>
                  <a:cubicBezTo>
                    <a:pt x="16" y="35"/>
                    <a:pt x="11" y="33"/>
                    <a:pt x="7" y="30"/>
                  </a:cubicBezTo>
                  <a:cubicBezTo>
                    <a:pt x="2" y="26"/>
                    <a:pt x="0" y="22"/>
                    <a:pt x="0" y="17"/>
                  </a:cubicBezTo>
                  <a:cubicBezTo>
                    <a:pt x="0" y="12"/>
                    <a:pt x="2" y="8"/>
                    <a:pt x="7" y="5"/>
                  </a:cubicBezTo>
                  <a:cubicBezTo>
                    <a:pt x="11" y="1"/>
                    <a:pt x="16" y="0"/>
                    <a:pt x="23" y="0"/>
                  </a:cubicBezTo>
                  <a:cubicBezTo>
                    <a:pt x="305" y="0"/>
                    <a:pt x="305" y="0"/>
                    <a:pt x="305" y="0"/>
                  </a:cubicBezTo>
                  <a:cubicBezTo>
                    <a:pt x="312" y="0"/>
                    <a:pt x="317" y="1"/>
                    <a:pt x="321" y="5"/>
                  </a:cubicBezTo>
                  <a:cubicBezTo>
                    <a:pt x="326" y="8"/>
                    <a:pt x="328" y="12"/>
                    <a:pt x="328" y="17"/>
                  </a:cubicBezTo>
                  <a:cubicBezTo>
                    <a:pt x="328" y="22"/>
                    <a:pt x="326" y="26"/>
                    <a:pt x="321" y="30"/>
                  </a:cubicBezTo>
                  <a:close/>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3079" name="Freeform 7"/>
            <p:cNvSpPr/>
            <p:nvPr/>
          </p:nvSpPr>
          <p:spPr bwMode="auto">
            <a:xfrm>
              <a:off x="1287463" y="384175"/>
              <a:ext cx="947737" cy="720725"/>
            </a:xfrm>
            <a:custGeom>
              <a:avLst/>
              <a:gdLst/>
              <a:ahLst/>
              <a:cxnLst>
                <a:cxn ang="0">
                  <a:pos x="249" y="186"/>
                </a:cxn>
                <a:cxn ang="0">
                  <a:pos x="241" y="191"/>
                </a:cxn>
                <a:cxn ang="0">
                  <a:pos x="227" y="185"/>
                </a:cxn>
                <a:cxn ang="0">
                  <a:pos x="14" y="28"/>
                </a:cxn>
                <a:cxn ang="0">
                  <a:pos x="3" y="16"/>
                </a:cxn>
                <a:cxn ang="0">
                  <a:pos x="2" y="4"/>
                </a:cxn>
                <a:cxn ang="0">
                  <a:pos x="10" y="0"/>
                </a:cxn>
                <a:cxn ang="0">
                  <a:pos x="24" y="6"/>
                </a:cxn>
                <a:cxn ang="0">
                  <a:pos x="237" y="162"/>
                </a:cxn>
                <a:cxn ang="0">
                  <a:pos x="248" y="175"/>
                </a:cxn>
                <a:cxn ang="0">
                  <a:pos x="249" y="186"/>
                </a:cxn>
              </a:cxnLst>
              <a:rect l="0" t="0" r="r" b="b"/>
              <a:pathLst>
                <a:path w="251" h="191">
                  <a:moveTo>
                    <a:pt x="249" y="186"/>
                  </a:moveTo>
                  <a:cubicBezTo>
                    <a:pt x="248" y="189"/>
                    <a:pt x="245" y="191"/>
                    <a:pt x="241" y="191"/>
                  </a:cubicBezTo>
                  <a:cubicBezTo>
                    <a:pt x="236" y="190"/>
                    <a:pt x="232" y="188"/>
                    <a:pt x="227" y="185"/>
                  </a:cubicBezTo>
                  <a:cubicBezTo>
                    <a:pt x="14" y="28"/>
                    <a:pt x="14" y="28"/>
                    <a:pt x="14" y="28"/>
                  </a:cubicBezTo>
                  <a:cubicBezTo>
                    <a:pt x="9" y="25"/>
                    <a:pt x="5" y="21"/>
                    <a:pt x="3" y="16"/>
                  </a:cubicBezTo>
                  <a:cubicBezTo>
                    <a:pt x="1" y="12"/>
                    <a:pt x="0" y="8"/>
                    <a:pt x="2" y="4"/>
                  </a:cubicBezTo>
                  <a:cubicBezTo>
                    <a:pt x="3" y="1"/>
                    <a:pt x="6" y="0"/>
                    <a:pt x="10" y="0"/>
                  </a:cubicBezTo>
                  <a:cubicBezTo>
                    <a:pt x="15" y="0"/>
                    <a:pt x="19" y="2"/>
                    <a:pt x="24" y="6"/>
                  </a:cubicBezTo>
                  <a:cubicBezTo>
                    <a:pt x="237" y="162"/>
                    <a:pt x="237" y="162"/>
                    <a:pt x="237" y="162"/>
                  </a:cubicBezTo>
                  <a:cubicBezTo>
                    <a:pt x="242" y="166"/>
                    <a:pt x="245" y="170"/>
                    <a:pt x="248" y="175"/>
                  </a:cubicBezTo>
                  <a:cubicBezTo>
                    <a:pt x="250" y="179"/>
                    <a:pt x="251" y="183"/>
                    <a:pt x="249" y="186"/>
                  </a:cubicBezTo>
                  <a:close/>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3080" name="Freeform 8"/>
            <p:cNvSpPr/>
            <p:nvPr/>
          </p:nvSpPr>
          <p:spPr bwMode="auto">
            <a:xfrm>
              <a:off x="1287463" y="1036638"/>
              <a:ext cx="947737" cy="719138"/>
            </a:xfrm>
            <a:custGeom>
              <a:avLst/>
              <a:gdLst/>
              <a:ahLst/>
              <a:cxnLst>
                <a:cxn ang="0">
                  <a:pos x="248" y="17"/>
                </a:cxn>
                <a:cxn ang="0">
                  <a:pos x="237" y="29"/>
                </a:cxn>
                <a:cxn ang="0">
                  <a:pos x="24" y="185"/>
                </a:cxn>
                <a:cxn ang="0">
                  <a:pos x="11" y="191"/>
                </a:cxn>
                <a:cxn ang="0">
                  <a:pos x="2" y="186"/>
                </a:cxn>
                <a:cxn ang="0">
                  <a:pos x="3" y="175"/>
                </a:cxn>
                <a:cxn ang="0">
                  <a:pos x="14" y="162"/>
                </a:cxn>
                <a:cxn ang="0">
                  <a:pos x="227" y="6"/>
                </a:cxn>
                <a:cxn ang="0">
                  <a:pos x="241" y="0"/>
                </a:cxn>
                <a:cxn ang="0">
                  <a:pos x="249" y="5"/>
                </a:cxn>
                <a:cxn ang="0">
                  <a:pos x="248" y="17"/>
                </a:cxn>
              </a:cxnLst>
              <a:rect l="0" t="0" r="r" b="b"/>
              <a:pathLst>
                <a:path w="251" h="191">
                  <a:moveTo>
                    <a:pt x="248" y="17"/>
                  </a:moveTo>
                  <a:cubicBezTo>
                    <a:pt x="245" y="21"/>
                    <a:pt x="242" y="26"/>
                    <a:pt x="237" y="29"/>
                  </a:cubicBezTo>
                  <a:cubicBezTo>
                    <a:pt x="24" y="185"/>
                    <a:pt x="24" y="185"/>
                    <a:pt x="24" y="185"/>
                  </a:cubicBezTo>
                  <a:cubicBezTo>
                    <a:pt x="20" y="189"/>
                    <a:pt x="15" y="191"/>
                    <a:pt x="11" y="191"/>
                  </a:cubicBezTo>
                  <a:cubicBezTo>
                    <a:pt x="6" y="191"/>
                    <a:pt x="3" y="190"/>
                    <a:pt x="2" y="186"/>
                  </a:cubicBezTo>
                  <a:cubicBezTo>
                    <a:pt x="0" y="183"/>
                    <a:pt x="1" y="179"/>
                    <a:pt x="3" y="175"/>
                  </a:cubicBezTo>
                  <a:cubicBezTo>
                    <a:pt x="6" y="170"/>
                    <a:pt x="9" y="166"/>
                    <a:pt x="14" y="162"/>
                  </a:cubicBezTo>
                  <a:cubicBezTo>
                    <a:pt x="227" y="6"/>
                    <a:pt x="227" y="6"/>
                    <a:pt x="227" y="6"/>
                  </a:cubicBezTo>
                  <a:cubicBezTo>
                    <a:pt x="232" y="3"/>
                    <a:pt x="236" y="1"/>
                    <a:pt x="241" y="0"/>
                  </a:cubicBezTo>
                  <a:cubicBezTo>
                    <a:pt x="245" y="0"/>
                    <a:pt x="248" y="2"/>
                    <a:pt x="249" y="5"/>
                  </a:cubicBezTo>
                  <a:cubicBezTo>
                    <a:pt x="251" y="8"/>
                    <a:pt x="250" y="12"/>
                    <a:pt x="248" y="17"/>
                  </a:cubicBezTo>
                  <a:close/>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3081" name="Freeform 9"/>
            <p:cNvSpPr/>
            <p:nvPr/>
          </p:nvSpPr>
          <p:spPr bwMode="auto">
            <a:xfrm>
              <a:off x="2300288" y="844550"/>
              <a:ext cx="655637" cy="436563"/>
            </a:xfrm>
            <a:custGeom>
              <a:avLst/>
              <a:gdLst/>
              <a:ahLst/>
              <a:cxnLst>
                <a:cxn ang="0">
                  <a:pos x="17" y="17"/>
                </a:cxn>
                <a:cxn ang="0">
                  <a:pos x="58" y="0"/>
                </a:cxn>
                <a:cxn ang="0">
                  <a:pos x="116" y="0"/>
                </a:cxn>
                <a:cxn ang="0">
                  <a:pos x="157" y="17"/>
                </a:cxn>
                <a:cxn ang="0">
                  <a:pos x="174" y="58"/>
                </a:cxn>
                <a:cxn ang="0">
                  <a:pos x="157" y="99"/>
                </a:cxn>
                <a:cxn ang="0">
                  <a:pos x="116" y="116"/>
                </a:cxn>
                <a:cxn ang="0">
                  <a:pos x="58" y="116"/>
                </a:cxn>
                <a:cxn ang="0">
                  <a:pos x="17" y="99"/>
                </a:cxn>
                <a:cxn ang="0">
                  <a:pos x="0" y="58"/>
                </a:cxn>
                <a:cxn ang="0">
                  <a:pos x="17" y="17"/>
                </a:cxn>
              </a:cxnLst>
              <a:rect l="0" t="0" r="r" b="b"/>
              <a:pathLst>
                <a:path w="174" h="116">
                  <a:moveTo>
                    <a:pt x="17" y="17"/>
                  </a:moveTo>
                  <a:cubicBezTo>
                    <a:pt x="28" y="6"/>
                    <a:pt x="42" y="0"/>
                    <a:pt x="58" y="0"/>
                  </a:cubicBezTo>
                  <a:cubicBezTo>
                    <a:pt x="116" y="0"/>
                    <a:pt x="116" y="0"/>
                    <a:pt x="116" y="0"/>
                  </a:cubicBezTo>
                  <a:cubicBezTo>
                    <a:pt x="132" y="0"/>
                    <a:pt x="146" y="6"/>
                    <a:pt x="157" y="17"/>
                  </a:cubicBezTo>
                  <a:cubicBezTo>
                    <a:pt x="168" y="28"/>
                    <a:pt x="174" y="42"/>
                    <a:pt x="174" y="58"/>
                  </a:cubicBezTo>
                  <a:cubicBezTo>
                    <a:pt x="174" y="74"/>
                    <a:pt x="168" y="88"/>
                    <a:pt x="157" y="99"/>
                  </a:cubicBezTo>
                  <a:cubicBezTo>
                    <a:pt x="146" y="110"/>
                    <a:pt x="132" y="116"/>
                    <a:pt x="116" y="116"/>
                  </a:cubicBezTo>
                  <a:cubicBezTo>
                    <a:pt x="58" y="116"/>
                    <a:pt x="58" y="116"/>
                    <a:pt x="58" y="116"/>
                  </a:cubicBezTo>
                  <a:cubicBezTo>
                    <a:pt x="42" y="116"/>
                    <a:pt x="28" y="110"/>
                    <a:pt x="17" y="99"/>
                  </a:cubicBezTo>
                  <a:cubicBezTo>
                    <a:pt x="6" y="88"/>
                    <a:pt x="0" y="74"/>
                    <a:pt x="0" y="58"/>
                  </a:cubicBezTo>
                  <a:cubicBezTo>
                    <a:pt x="0" y="42"/>
                    <a:pt x="6" y="28"/>
                    <a:pt x="17" y="17"/>
                  </a:cubicBezTo>
                  <a:close/>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grpSp>
      <p:grpSp>
        <p:nvGrpSpPr>
          <p:cNvPr id="97" name="Group 96"/>
          <p:cNvGrpSpPr/>
          <p:nvPr/>
        </p:nvGrpSpPr>
        <p:grpSpPr>
          <a:xfrm rot="5400000">
            <a:off x="8155633" y="1403224"/>
            <a:ext cx="553217" cy="654959"/>
            <a:chOff x="1160463" y="0"/>
            <a:chExt cx="1795462" cy="2125663"/>
          </a:xfrm>
          <a:solidFill>
            <a:schemeClr val="accent6"/>
          </a:solidFill>
        </p:grpSpPr>
        <p:sp>
          <p:nvSpPr>
            <p:cNvPr id="98" name="Freeform 5"/>
            <p:cNvSpPr/>
            <p:nvPr/>
          </p:nvSpPr>
          <p:spPr bwMode="auto">
            <a:xfrm>
              <a:off x="1160463" y="0"/>
              <a:ext cx="293687" cy="2125663"/>
            </a:xfrm>
            <a:custGeom>
              <a:avLst/>
              <a:gdLst/>
              <a:ahLst/>
              <a:cxnLst>
                <a:cxn ang="0">
                  <a:pos x="67" y="12"/>
                </a:cxn>
                <a:cxn ang="0">
                  <a:pos x="78" y="40"/>
                </a:cxn>
                <a:cxn ang="0">
                  <a:pos x="78" y="525"/>
                </a:cxn>
                <a:cxn ang="0">
                  <a:pos x="67" y="553"/>
                </a:cxn>
                <a:cxn ang="0">
                  <a:pos x="39" y="564"/>
                </a:cxn>
                <a:cxn ang="0">
                  <a:pos x="11" y="553"/>
                </a:cxn>
                <a:cxn ang="0">
                  <a:pos x="0" y="525"/>
                </a:cxn>
                <a:cxn ang="0">
                  <a:pos x="0" y="40"/>
                </a:cxn>
                <a:cxn ang="0">
                  <a:pos x="11" y="12"/>
                </a:cxn>
                <a:cxn ang="0">
                  <a:pos x="39" y="0"/>
                </a:cxn>
                <a:cxn ang="0">
                  <a:pos x="67" y="12"/>
                </a:cxn>
              </a:cxnLst>
              <a:rect l="0" t="0" r="r" b="b"/>
              <a:pathLst>
                <a:path w="78" h="564">
                  <a:moveTo>
                    <a:pt x="67" y="12"/>
                  </a:moveTo>
                  <a:cubicBezTo>
                    <a:pt x="75" y="19"/>
                    <a:pt x="78" y="29"/>
                    <a:pt x="78" y="40"/>
                  </a:cubicBezTo>
                  <a:cubicBezTo>
                    <a:pt x="78" y="525"/>
                    <a:pt x="78" y="525"/>
                    <a:pt x="78" y="525"/>
                  </a:cubicBezTo>
                  <a:cubicBezTo>
                    <a:pt x="78" y="536"/>
                    <a:pt x="75" y="545"/>
                    <a:pt x="67" y="553"/>
                  </a:cubicBezTo>
                  <a:cubicBezTo>
                    <a:pt x="59" y="560"/>
                    <a:pt x="50" y="564"/>
                    <a:pt x="39" y="564"/>
                  </a:cubicBezTo>
                  <a:cubicBezTo>
                    <a:pt x="28" y="564"/>
                    <a:pt x="19" y="560"/>
                    <a:pt x="11" y="553"/>
                  </a:cubicBezTo>
                  <a:cubicBezTo>
                    <a:pt x="3" y="545"/>
                    <a:pt x="0" y="536"/>
                    <a:pt x="0" y="525"/>
                  </a:cubicBezTo>
                  <a:cubicBezTo>
                    <a:pt x="0" y="40"/>
                    <a:pt x="0" y="40"/>
                    <a:pt x="0" y="40"/>
                  </a:cubicBezTo>
                  <a:cubicBezTo>
                    <a:pt x="0" y="29"/>
                    <a:pt x="3" y="19"/>
                    <a:pt x="11" y="12"/>
                  </a:cubicBezTo>
                  <a:cubicBezTo>
                    <a:pt x="19" y="4"/>
                    <a:pt x="28" y="0"/>
                    <a:pt x="39" y="0"/>
                  </a:cubicBezTo>
                  <a:cubicBezTo>
                    <a:pt x="50" y="0"/>
                    <a:pt x="59" y="4"/>
                    <a:pt x="67" y="12"/>
                  </a:cubicBezTo>
                  <a:close/>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99" name="Freeform 6"/>
            <p:cNvSpPr/>
            <p:nvPr/>
          </p:nvSpPr>
          <p:spPr bwMode="auto">
            <a:xfrm>
              <a:off x="1246188" y="998538"/>
              <a:ext cx="1238250" cy="131763"/>
            </a:xfrm>
            <a:custGeom>
              <a:avLst/>
              <a:gdLst/>
              <a:ahLst/>
              <a:cxnLst>
                <a:cxn ang="0">
                  <a:pos x="321" y="30"/>
                </a:cxn>
                <a:cxn ang="0">
                  <a:pos x="305" y="35"/>
                </a:cxn>
                <a:cxn ang="0">
                  <a:pos x="23" y="35"/>
                </a:cxn>
                <a:cxn ang="0">
                  <a:pos x="7" y="30"/>
                </a:cxn>
                <a:cxn ang="0">
                  <a:pos x="0" y="17"/>
                </a:cxn>
                <a:cxn ang="0">
                  <a:pos x="7" y="5"/>
                </a:cxn>
                <a:cxn ang="0">
                  <a:pos x="23" y="0"/>
                </a:cxn>
                <a:cxn ang="0">
                  <a:pos x="305" y="0"/>
                </a:cxn>
                <a:cxn ang="0">
                  <a:pos x="321" y="5"/>
                </a:cxn>
                <a:cxn ang="0">
                  <a:pos x="328" y="17"/>
                </a:cxn>
                <a:cxn ang="0">
                  <a:pos x="321" y="30"/>
                </a:cxn>
              </a:cxnLst>
              <a:rect l="0" t="0" r="r" b="b"/>
              <a:pathLst>
                <a:path w="328" h="35">
                  <a:moveTo>
                    <a:pt x="321" y="30"/>
                  </a:moveTo>
                  <a:cubicBezTo>
                    <a:pt x="317" y="33"/>
                    <a:pt x="312" y="35"/>
                    <a:pt x="305" y="35"/>
                  </a:cubicBezTo>
                  <a:cubicBezTo>
                    <a:pt x="23" y="35"/>
                    <a:pt x="23" y="35"/>
                    <a:pt x="23" y="35"/>
                  </a:cubicBezTo>
                  <a:cubicBezTo>
                    <a:pt x="16" y="35"/>
                    <a:pt x="11" y="33"/>
                    <a:pt x="7" y="30"/>
                  </a:cubicBezTo>
                  <a:cubicBezTo>
                    <a:pt x="2" y="26"/>
                    <a:pt x="0" y="22"/>
                    <a:pt x="0" y="17"/>
                  </a:cubicBezTo>
                  <a:cubicBezTo>
                    <a:pt x="0" y="12"/>
                    <a:pt x="2" y="8"/>
                    <a:pt x="7" y="5"/>
                  </a:cubicBezTo>
                  <a:cubicBezTo>
                    <a:pt x="11" y="1"/>
                    <a:pt x="16" y="0"/>
                    <a:pt x="23" y="0"/>
                  </a:cubicBezTo>
                  <a:cubicBezTo>
                    <a:pt x="305" y="0"/>
                    <a:pt x="305" y="0"/>
                    <a:pt x="305" y="0"/>
                  </a:cubicBezTo>
                  <a:cubicBezTo>
                    <a:pt x="312" y="0"/>
                    <a:pt x="317" y="1"/>
                    <a:pt x="321" y="5"/>
                  </a:cubicBezTo>
                  <a:cubicBezTo>
                    <a:pt x="326" y="8"/>
                    <a:pt x="328" y="12"/>
                    <a:pt x="328" y="17"/>
                  </a:cubicBezTo>
                  <a:cubicBezTo>
                    <a:pt x="328" y="22"/>
                    <a:pt x="326" y="26"/>
                    <a:pt x="321" y="30"/>
                  </a:cubicBezTo>
                  <a:close/>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100" name="Freeform 7"/>
            <p:cNvSpPr/>
            <p:nvPr/>
          </p:nvSpPr>
          <p:spPr bwMode="auto">
            <a:xfrm>
              <a:off x="1287463" y="384175"/>
              <a:ext cx="947737" cy="720725"/>
            </a:xfrm>
            <a:custGeom>
              <a:avLst/>
              <a:gdLst/>
              <a:ahLst/>
              <a:cxnLst>
                <a:cxn ang="0">
                  <a:pos x="249" y="186"/>
                </a:cxn>
                <a:cxn ang="0">
                  <a:pos x="241" y="191"/>
                </a:cxn>
                <a:cxn ang="0">
                  <a:pos x="227" y="185"/>
                </a:cxn>
                <a:cxn ang="0">
                  <a:pos x="14" y="28"/>
                </a:cxn>
                <a:cxn ang="0">
                  <a:pos x="3" y="16"/>
                </a:cxn>
                <a:cxn ang="0">
                  <a:pos x="2" y="4"/>
                </a:cxn>
                <a:cxn ang="0">
                  <a:pos x="10" y="0"/>
                </a:cxn>
                <a:cxn ang="0">
                  <a:pos x="24" y="6"/>
                </a:cxn>
                <a:cxn ang="0">
                  <a:pos x="237" y="162"/>
                </a:cxn>
                <a:cxn ang="0">
                  <a:pos x="248" y="175"/>
                </a:cxn>
                <a:cxn ang="0">
                  <a:pos x="249" y="186"/>
                </a:cxn>
              </a:cxnLst>
              <a:rect l="0" t="0" r="r" b="b"/>
              <a:pathLst>
                <a:path w="251" h="191">
                  <a:moveTo>
                    <a:pt x="249" y="186"/>
                  </a:moveTo>
                  <a:cubicBezTo>
                    <a:pt x="248" y="189"/>
                    <a:pt x="245" y="191"/>
                    <a:pt x="241" y="191"/>
                  </a:cubicBezTo>
                  <a:cubicBezTo>
                    <a:pt x="236" y="190"/>
                    <a:pt x="232" y="188"/>
                    <a:pt x="227" y="185"/>
                  </a:cubicBezTo>
                  <a:cubicBezTo>
                    <a:pt x="14" y="28"/>
                    <a:pt x="14" y="28"/>
                    <a:pt x="14" y="28"/>
                  </a:cubicBezTo>
                  <a:cubicBezTo>
                    <a:pt x="9" y="25"/>
                    <a:pt x="5" y="21"/>
                    <a:pt x="3" y="16"/>
                  </a:cubicBezTo>
                  <a:cubicBezTo>
                    <a:pt x="1" y="12"/>
                    <a:pt x="0" y="8"/>
                    <a:pt x="2" y="4"/>
                  </a:cubicBezTo>
                  <a:cubicBezTo>
                    <a:pt x="3" y="1"/>
                    <a:pt x="6" y="0"/>
                    <a:pt x="10" y="0"/>
                  </a:cubicBezTo>
                  <a:cubicBezTo>
                    <a:pt x="15" y="0"/>
                    <a:pt x="19" y="2"/>
                    <a:pt x="24" y="6"/>
                  </a:cubicBezTo>
                  <a:cubicBezTo>
                    <a:pt x="237" y="162"/>
                    <a:pt x="237" y="162"/>
                    <a:pt x="237" y="162"/>
                  </a:cubicBezTo>
                  <a:cubicBezTo>
                    <a:pt x="242" y="166"/>
                    <a:pt x="245" y="170"/>
                    <a:pt x="248" y="175"/>
                  </a:cubicBezTo>
                  <a:cubicBezTo>
                    <a:pt x="250" y="179"/>
                    <a:pt x="251" y="183"/>
                    <a:pt x="249" y="186"/>
                  </a:cubicBezTo>
                  <a:close/>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101" name="Freeform 8"/>
            <p:cNvSpPr/>
            <p:nvPr/>
          </p:nvSpPr>
          <p:spPr bwMode="auto">
            <a:xfrm>
              <a:off x="1287463" y="1036638"/>
              <a:ext cx="947737" cy="719138"/>
            </a:xfrm>
            <a:custGeom>
              <a:avLst/>
              <a:gdLst/>
              <a:ahLst/>
              <a:cxnLst>
                <a:cxn ang="0">
                  <a:pos x="248" y="17"/>
                </a:cxn>
                <a:cxn ang="0">
                  <a:pos x="237" y="29"/>
                </a:cxn>
                <a:cxn ang="0">
                  <a:pos x="24" y="185"/>
                </a:cxn>
                <a:cxn ang="0">
                  <a:pos x="11" y="191"/>
                </a:cxn>
                <a:cxn ang="0">
                  <a:pos x="2" y="186"/>
                </a:cxn>
                <a:cxn ang="0">
                  <a:pos x="3" y="175"/>
                </a:cxn>
                <a:cxn ang="0">
                  <a:pos x="14" y="162"/>
                </a:cxn>
                <a:cxn ang="0">
                  <a:pos x="227" y="6"/>
                </a:cxn>
                <a:cxn ang="0">
                  <a:pos x="241" y="0"/>
                </a:cxn>
                <a:cxn ang="0">
                  <a:pos x="249" y="5"/>
                </a:cxn>
                <a:cxn ang="0">
                  <a:pos x="248" y="17"/>
                </a:cxn>
              </a:cxnLst>
              <a:rect l="0" t="0" r="r" b="b"/>
              <a:pathLst>
                <a:path w="251" h="191">
                  <a:moveTo>
                    <a:pt x="248" y="17"/>
                  </a:moveTo>
                  <a:cubicBezTo>
                    <a:pt x="245" y="21"/>
                    <a:pt x="242" y="26"/>
                    <a:pt x="237" y="29"/>
                  </a:cubicBezTo>
                  <a:cubicBezTo>
                    <a:pt x="24" y="185"/>
                    <a:pt x="24" y="185"/>
                    <a:pt x="24" y="185"/>
                  </a:cubicBezTo>
                  <a:cubicBezTo>
                    <a:pt x="20" y="189"/>
                    <a:pt x="15" y="191"/>
                    <a:pt x="11" y="191"/>
                  </a:cubicBezTo>
                  <a:cubicBezTo>
                    <a:pt x="6" y="191"/>
                    <a:pt x="3" y="190"/>
                    <a:pt x="2" y="186"/>
                  </a:cubicBezTo>
                  <a:cubicBezTo>
                    <a:pt x="0" y="183"/>
                    <a:pt x="1" y="179"/>
                    <a:pt x="3" y="175"/>
                  </a:cubicBezTo>
                  <a:cubicBezTo>
                    <a:pt x="6" y="170"/>
                    <a:pt x="9" y="166"/>
                    <a:pt x="14" y="162"/>
                  </a:cubicBezTo>
                  <a:cubicBezTo>
                    <a:pt x="227" y="6"/>
                    <a:pt x="227" y="6"/>
                    <a:pt x="227" y="6"/>
                  </a:cubicBezTo>
                  <a:cubicBezTo>
                    <a:pt x="232" y="3"/>
                    <a:pt x="236" y="1"/>
                    <a:pt x="241" y="0"/>
                  </a:cubicBezTo>
                  <a:cubicBezTo>
                    <a:pt x="245" y="0"/>
                    <a:pt x="248" y="2"/>
                    <a:pt x="249" y="5"/>
                  </a:cubicBezTo>
                  <a:cubicBezTo>
                    <a:pt x="251" y="8"/>
                    <a:pt x="250" y="12"/>
                    <a:pt x="248" y="17"/>
                  </a:cubicBezTo>
                  <a:close/>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102" name="Freeform 9"/>
            <p:cNvSpPr/>
            <p:nvPr/>
          </p:nvSpPr>
          <p:spPr bwMode="auto">
            <a:xfrm>
              <a:off x="2300288" y="844550"/>
              <a:ext cx="655637" cy="436563"/>
            </a:xfrm>
            <a:custGeom>
              <a:avLst/>
              <a:gdLst/>
              <a:ahLst/>
              <a:cxnLst>
                <a:cxn ang="0">
                  <a:pos x="17" y="17"/>
                </a:cxn>
                <a:cxn ang="0">
                  <a:pos x="58" y="0"/>
                </a:cxn>
                <a:cxn ang="0">
                  <a:pos x="116" y="0"/>
                </a:cxn>
                <a:cxn ang="0">
                  <a:pos x="157" y="17"/>
                </a:cxn>
                <a:cxn ang="0">
                  <a:pos x="174" y="58"/>
                </a:cxn>
                <a:cxn ang="0">
                  <a:pos x="157" y="99"/>
                </a:cxn>
                <a:cxn ang="0">
                  <a:pos x="116" y="116"/>
                </a:cxn>
                <a:cxn ang="0">
                  <a:pos x="58" y="116"/>
                </a:cxn>
                <a:cxn ang="0">
                  <a:pos x="17" y="99"/>
                </a:cxn>
                <a:cxn ang="0">
                  <a:pos x="0" y="58"/>
                </a:cxn>
                <a:cxn ang="0">
                  <a:pos x="17" y="17"/>
                </a:cxn>
              </a:cxnLst>
              <a:rect l="0" t="0" r="r" b="b"/>
              <a:pathLst>
                <a:path w="174" h="116">
                  <a:moveTo>
                    <a:pt x="17" y="17"/>
                  </a:moveTo>
                  <a:cubicBezTo>
                    <a:pt x="28" y="6"/>
                    <a:pt x="42" y="0"/>
                    <a:pt x="58" y="0"/>
                  </a:cubicBezTo>
                  <a:cubicBezTo>
                    <a:pt x="116" y="0"/>
                    <a:pt x="116" y="0"/>
                    <a:pt x="116" y="0"/>
                  </a:cubicBezTo>
                  <a:cubicBezTo>
                    <a:pt x="132" y="0"/>
                    <a:pt x="146" y="6"/>
                    <a:pt x="157" y="17"/>
                  </a:cubicBezTo>
                  <a:cubicBezTo>
                    <a:pt x="168" y="28"/>
                    <a:pt x="174" y="42"/>
                    <a:pt x="174" y="58"/>
                  </a:cubicBezTo>
                  <a:cubicBezTo>
                    <a:pt x="174" y="74"/>
                    <a:pt x="168" y="88"/>
                    <a:pt x="157" y="99"/>
                  </a:cubicBezTo>
                  <a:cubicBezTo>
                    <a:pt x="146" y="110"/>
                    <a:pt x="132" y="116"/>
                    <a:pt x="116" y="116"/>
                  </a:cubicBezTo>
                  <a:cubicBezTo>
                    <a:pt x="58" y="116"/>
                    <a:pt x="58" y="116"/>
                    <a:pt x="58" y="116"/>
                  </a:cubicBezTo>
                  <a:cubicBezTo>
                    <a:pt x="42" y="116"/>
                    <a:pt x="28" y="110"/>
                    <a:pt x="17" y="99"/>
                  </a:cubicBezTo>
                  <a:cubicBezTo>
                    <a:pt x="6" y="88"/>
                    <a:pt x="0" y="74"/>
                    <a:pt x="0" y="58"/>
                  </a:cubicBezTo>
                  <a:cubicBezTo>
                    <a:pt x="0" y="42"/>
                    <a:pt x="6" y="28"/>
                    <a:pt x="17" y="17"/>
                  </a:cubicBezTo>
                  <a:close/>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grpSp>
      <p:grpSp>
        <p:nvGrpSpPr>
          <p:cNvPr id="103" name="Group 72"/>
          <p:cNvGrpSpPr/>
          <p:nvPr/>
        </p:nvGrpSpPr>
        <p:grpSpPr>
          <a:xfrm>
            <a:off x="1351688" y="1515634"/>
            <a:ext cx="1140204" cy="1118432"/>
            <a:chOff x="5776018" y="1548153"/>
            <a:chExt cx="1140204" cy="1118432"/>
          </a:xfrm>
        </p:grpSpPr>
        <p:sp>
          <p:nvSpPr>
            <p:cNvPr id="104" name="Text Placeholder 3"/>
            <p:cNvSpPr txBox="1"/>
            <p:nvPr/>
          </p:nvSpPr>
          <p:spPr>
            <a:xfrm>
              <a:off x="6021417" y="1548153"/>
              <a:ext cx="649409" cy="184666"/>
            </a:xfrm>
            <a:prstGeom prst="rect">
              <a:avLst/>
            </a:prstGeom>
          </p:spPr>
          <p:txBody>
            <a:bodyPr wrap="non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indent="0" defTabSz="914400" rtl="0" eaLnBrk="1" fontAlgn="auto" latinLnBrk="0" hangingPunct="1">
                <a:lnSpc>
                  <a:spcPct val="100000"/>
                </a:lnSpc>
                <a:spcBef>
                  <a:spcPct val="20000"/>
                </a:spcBef>
                <a:spcAft>
                  <a:spcPts val="0"/>
                </a:spcAft>
                <a:buClrTx/>
                <a:buSzTx/>
                <a:buFont typeface="Arial" panose="020B0604020202020204" pitchFamily="34" charset="0"/>
                <a:buNone/>
                <a:defRPr/>
              </a:pPr>
              <a:r>
                <a:rPr kumimoji="0" lang="en-US" sz="1200" b="1" i="0" u="none" strike="noStrike" kern="1200" cap="none" spc="0" normalizeH="0" baseline="0" noProof="0" dirty="0">
                  <a:ln>
                    <a:noFill/>
                  </a:ln>
                  <a:solidFill>
                    <a:schemeClr val="accent1"/>
                  </a:solidFill>
                  <a:effectLst/>
                  <a:uLnTx/>
                  <a:uFillTx/>
                  <a:latin typeface="思源黑体 CN Regular" panose="020B0500000000000000" pitchFamily="34" charset="-122"/>
                  <a:ea typeface="思源黑体 CN Regular" panose="020B0500000000000000" pitchFamily="34" charset="-122"/>
                  <a:sym typeface="思源黑体 CN Regular" panose="020B0500000000000000" pitchFamily="34" charset="-122"/>
                </a:rPr>
                <a:t>keyword</a:t>
              </a:r>
            </a:p>
          </p:txBody>
        </p:sp>
        <p:sp>
          <p:nvSpPr>
            <p:cNvPr id="105" name="Text Placeholder 3"/>
            <p:cNvSpPr txBox="1"/>
            <p:nvPr/>
          </p:nvSpPr>
          <p:spPr>
            <a:xfrm>
              <a:off x="5776018" y="1743255"/>
              <a:ext cx="1140204" cy="923330"/>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defTabSz="914400">
                <a:spcBef>
                  <a:spcPct val="20000"/>
                </a:spcBef>
                <a:defRPr/>
              </a:pPr>
              <a:r>
                <a:rPr lang="en-US" sz="1000" dirty="0">
                  <a:solidFill>
                    <a:schemeClr val="tx1">
                      <a:lumMod val="50000"/>
                      <a:lumOff val="50000"/>
                    </a:schemeClr>
                  </a:solidFill>
                  <a:latin typeface="思源黑体 CN Regular" panose="020B0500000000000000" pitchFamily="34" charset="-122"/>
                  <a:ea typeface="思源黑体 CN Regular" panose="020B0500000000000000" pitchFamily="34" charset="-122"/>
                  <a:sym typeface="思源黑体 CN Regular" panose="020B0500000000000000" pitchFamily="34" charset="-122"/>
                </a:rPr>
                <a:t>There are many  variation passage</a:t>
              </a:r>
              <a:br>
                <a:rPr lang="en-US" sz="1000" dirty="0">
                  <a:solidFill>
                    <a:schemeClr val="tx1">
                      <a:lumMod val="50000"/>
                      <a:lumOff val="50000"/>
                    </a:schemeClr>
                  </a:solidFill>
                  <a:latin typeface="思源黑体 CN Regular" panose="020B0500000000000000" pitchFamily="34" charset="-122"/>
                  <a:ea typeface="思源黑体 CN Regular" panose="020B0500000000000000" pitchFamily="34" charset="-122"/>
                  <a:sym typeface="思源黑体 CN Regular" panose="020B0500000000000000" pitchFamily="34" charset="-122"/>
                </a:rPr>
              </a:br>
              <a:r>
                <a:rPr lang="en-US" sz="1000" dirty="0">
                  <a:solidFill>
                    <a:schemeClr val="tx1">
                      <a:lumMod val="50000"/>
                      <a:lumOff val="50000"/>
                    </a:schemeClr>
                  </a:solidFill>
                  <a:latin typeface="思源黑体 CN Regular" panose="020B0500000000000000" pitchFamily="34" charset="-122"/>
                  <a:ea typeface="思源黑体 CN Regular" panose="020B0500000000000000" pitchFamily="34" charset="-122"/>
                  <a:sym typeface="思源黑体 CN Regular" panose="020B0500000000000000" pitchFamily="34" charset="-122"/>
                </a:rPr>
                <a:t> of lorem ipsum available but the majority have in slightly</a:t>
              </a:r>
            </a:p>
          </p:txBody>
        </p:sp>
      </p:grpSp>
      <p:grpSp>
        <p:nvGrpSpPr>
          <p:cNvPr id="106" name="Group 72"/>
          <p:cNvGrpSpPr/>
          <p:nvPr/>
        </p:nvGrpSpPr>
        <p:grpSpPr>
          <a:xfrm>
            <a:off x="6737247" y="1515634"/>
            <a:ext cx="1140204" cy="1118432"/>
            <a:chOff x="5776018" y="1548153"/>
            <a:chExt cx="1140204" cy="1118432"/>
          </a:xfrm>
        </p:grpSpPr>
        <p:sp>
          <p:nvSpPr>
            <p:cNvPr id="107" name="Text Placeholder 3"/>
            <p:cNvSpPr txBox="1"/>
            <p:nvPr/>
          </p:nvSpPr>
          <p:spPr>
            <a:xfrm>
              <a:off x="6021417" y="1548153"/>
              <a:ext cx="649409" cy="184666"/>
            </a:xfrm>
            <a:prstGeom prst="rect">
              <a:avLst/>
            </a:prstGeom>
          </p:spPr>
          <p:txBody>
            <a:bodyPr wrap="non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indent="0" defTabSz="914400" rtl="0" eaLnBrk="1" fontAlgn="auto" latinLnBrk="0" hangingPunct="1">
                <a:lnSpc>
                  <a:spcPct val="100000"/>
                </a:lnSpc>
                <a:spcBef>
                  <a:spcPct val="20000"/>
                </a:spcBef>
                <a:spcAft>
                  <a:spcPts val="0"/>
                </a:spcAft>
                <a:buClrTx/>
                <a:buSzTx/>
                <a:buFont typeface="Arial" panose="020B0604020202020204" pitchFamily="34" charset="0"/>
                <a:buNone/>
                <a:defRPr/>
              </a:pPr>
              <a:r>
                <a:rPr kumimoji="0" lang="en-US" sz="1200" b="1" i="0" u="none" strike="noStrike" kern="1200" cap="none" spc="0" normalizeH="0" baseline="0" noProof="0" dirty="0">
                  <a:ln>
                    <a:noFill/>
                  </a:ln>
                  <a:solidFill>
                    <a:schemeClr val="accent5"/>
                  </a:solidFill>
                  <a:effectLst/>
                  <a:uLnTx/>
                  <a:uFillTx/>
                  <a:latin typeface="思源黑体 CN Regular" panose="020B0500000000000000" pitchFamily="34" charset="-122"/>
                  <a:ea typeface="思源黑体 CN Regular" panose="020B0500000000000000" pitchFamily="34" charset="-122"/>
                  <a:sym typeface="思源黑体 CN Regular" panose="020B0500000000000000" pitchFamily="34" charset="-122"/>
                </a:rPr>
                <a:t>keyword</a:t>
              </a:r>
            </a:p>
          </p:txBody>
        </p:sp>
        <p:sp>
          <p:nvSpPr>
            <p:cNvPr id="108" name="Text Placeholder 3"/>
            <p:cNvSpPr txBox="1"/>
            <p:nvPr/>
          </p:nvSpPr>
          <p:spPr>
            <a:xfrm>
              <a:off x="5776018" y="1743255"/>
              <a:ext cx="1140204" cy="923330"/>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defTabSz="914400">
                <a:spcBef>
                  <a:spcPct val="20000"/>
                </a:spcBef>
                <a:defRPr/>
              </a:pPr>
              <a:r>
                <a:rPr lang="en-US" sz="1000" dirty="0">
                  <a:solidFill>
                    <a:schemeClr val="tx1">
                      <a:lumMod val="50000"/>
                      <a:lumOff val="50000"/>
                    </a:schemeClr>
                  </a:solidFill>
                  <a:latin typeface="思源黑体 CN Regular" panose="020B0500000000000000" pitchFamily="34" charset="-122"/>
                  <a:ea typeface="思源黑体 CN Regular" panose="020B0500000000000000" pitchFamily="34" charset="-122"/>
                  <a:sym typeface="思源黑体 CN Regular" panose="020B0500000000000000" pitchFamily="34" charset="-122"/>
                </a:rPr>
                <a:t>There are many  variation passage</a:t>
              </a:r>
              <a:br>
                <a:rPr lang="en-US" sz="1000" dirty="0">
                  <a:solidFill>
                    <a:schemeClr val="tx1">
                      <a:lumMod val="50000"/>
                      <a:lumOff val="50000"/>
                    </a:schemeClr>
                  </a:solidFill>
                  <a:latin typeface="思源黑体 CN Regular" panose="020B0500000000000000" pitchFamily="34" charset="-122"/>
                  <a:ea typeface="思源黑体 CN Regular" panose="020B0500000000000000" pitchFamily="34" charset="-122"/>
                  <a:sym typeface="思源黑体 CN Regular" panose="020B0500000000000000" pitchFamily="34" charset="-122"/>
                </a:rPr>
              </a:br>
              <a:r>
                <a:rPr lang="en-US" sz="1000" dirty="0">
                  <a:solidFill>
                    <a:schemeClr val="tx1">
                      <a:lumMod val="50000"/>
                      <a:lumOff val="50000"/>
                    </a:schemeClr>
                  </a:solidFill>
                  <a:latin typeface="思源黑体 CN Regular" panose="020B0500000000000000" pitchFamily="34" charset="-122"/>
                  <a:ea typeface="思源黑体 CN Regular" panose="020B0500000000000000" pitchFamily="34" charset="-122"/>
                  <a:sym typeface="思源黑体 CN Regular" panose="020B0500000000000000" pitchFamily="34" charset="-122"/>
                </a:rPr>
                <a:t> of lorem ipsum available but the majority have in slightly</a:t>
              </a:r>
            </a:p>
          </p:txBody>
        </p:sp>
      </p:grpSp>
      <p:grpSp>
        <p:nvGrpSpPr>
          <p:cNvPr id="109" name="Group 72"/>
          <p:cNvGrpSpPr/>
          <p:nvPr/>
        </p:nvGrpSpPr>
        <p:grpSpPr>
          <a:xfrm>
            <a:off x="5432506" y="2379739"/>
            <a:ext cx="1140204" cy="1118432"/>
            <a:chOff x="5776018" y="1548153"/>
            <a:chExt cx="1140204" cy="1118432"/>
          </a:xfrm>
        </p:grpSpPr>
        <p:sp>
          <p:nvSpPr>
            <p:cNvPr id="110" name="Text Placeholder 3"/>
            <p:cNvSpPr txBox="1"/>
            <p:nvPr/>
          </p:nvSpPr>
          <p:spPr>
            <a:xfrm>
              <a:off x="6021417" y="1548153"/>
              <a:ext cx="649409" cy="184666"/>
            </a:xfrm>
            <a:prstGeom prst="rect">
              <a:avLst/>
            </a:prstGeom>
          </p:spPr>
          <p:txBody>
            <a:bodyPr wrap="non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indent="0" defTabSz="914400" rtl="0" eaLnBrk="1" fontAlgn="auto" latinLnBrk="0" hangingPunct="1">
                <a:lnSpc>
                  <a:spcPct val="100000"/>
                </a:lnSpc>
                <a:spcBef>
                  <a:spcPct val="20000"/>
                </a:spcBef>
                <a:spcAft>
                  <a:spcPts val="0"/>
                </a:spcAft>
                <a:buClrTx/>
                <a:buSzTx/>
                <a:buFont typeface="Arial" panose="020B0604020202020204" pitchFamily="34" charset="0"/>
                <a:buNone/>
                <a:defRPr/>
              </a:pPr>
              <a:r>
                <a:rPr kumimoji="0" lang="en-US" sz="1200" b="1" i="0" u="none" strike="noStrike" kern="1200" cap="none" spc="0" normalizeH="0" baseline="0" noProof="0" dirty="0">
                  <a:ln>
                    <a:noFill/>
                  </a:ln>
                  <a:solidFill>
                    <a:schemeClr val="accent4"/>
                  </a:solidFill>
                  <a:effectLst/>
                  <a:uLnTx/>
                  <a:uFillTx/>
                  <a:latin typeface="思源黑体 CN Regular" panose="020B0500000000000000" pitchFamily="34" charset="-122"/>
                  <a:ea typeface="思源黑体 CN Regular" panose="020B0500000000000000" pitchFamily="34" charset="-122"/>
                  <a:sym typeface="思源黑体 CN Regular" panose="020B0500000000000000" pitchFamily="34" charset="-122"/>
                </a:rPr>
                <a:t>keyword</a:t>
              </a:r>
            </a:p>
          </p:txBody>
        </p:sp>
        <p:sp>
          <p:nvSpPr>
            <p:cNvPr id="111" name="Text Placeholder 3"/>
            <p:cNvSpPr txBox="1"/>
            <p:nvPr/>
          </p:nvSpPr>
          <p:spPr>
            <a:xfrm>
              <a:off x="5776018" y="1743255"/>
              <a:ext cx="1140204" cy="923330"/>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defTabSz="914400">
                <a:spcBef>
                  <a:spcPct val="20000"/>
                </a:spcBef>
                <a:defRPr/>
              </a:pPr>
              <a:r>
                <a:rPr lang="en-US" sz="1000" dirty="0">
                  <a:solidFill>
                    <a:schemeClr val="tx1">
                      <a:lumMod val="50000"/>
                      <a:lumOff val="50000"/>
                    </a:schemeClr>
                  </a:solidFill>
                  <a:latin typeface="思源黑体 CN Regular" panose="020B0500000000000000" pitchFamily="34" charset="-122"/>
                  <a:ea typeface="思源黑体 CN Regular" panose="020B0500000000000000" pitchFamily="34" charset="-122"/>
                  <a:sym typeface="思源黑体 CN Regular" panose="020B0500000000000000" pitchFamily="34" charset="-122"/>
                </a:rPr>
                <a:t>There are many  variation passage</a:t>
              </a:r>
              <a:br>
                <a:rPr lang="en-US" sz="1000" dirty="0">
                  <a:solidFill>
                    <a:schemeClr val="tx1">
                      <a:lumMod val="50000"/>
                      <a:lumOff val="50000"/>
                    </a:schemeClr>
                  </a:solidFill>
                  <a:latin typeface="思源黑体 CN Regular" panose="020B0500000000000000" pitchFamily="34" charset="-122"/>
                  <a:ea typeface="思源黑体 CN Regular" panose="020B0500000000000000" pitchFamily="34" charset="-122"/>
                  <a:sym typeface="思源黑体 CN Regular" panose="020B0500000000000000" pitchFamily="34" charset="-122"/>
                </a:rPr>
              </a:br>
              <a:r>
                <a:rPr lang="en-US" sz="1000" dirty="0">
                  <a:solidFill>
                    <a:schemeClr val="tx1">
                      <a:lumMod val="50000"/>
                      <a:lumOff val="50000"/>
                    </a:schemeClr>
                  </a:solidFill>
                  <a:latin typeface="思源黑体 CN Regular" panose="020B0500000000000000" pitchFamily="34" charset="-122"/>
                  <a:ea typeface="思源黑体 CN Regular" panose="020B0500000000000000" pitchFamily="34" charset="-122"/>
                  <a:sym typeface="思源黑体 CN Regular" panose="020B0500000000000000" pitchFamily="34" charset="-122"/>
                </a:rPr>
                <a:t> of lorem ipsum available but the majority have in slightly</a:t>
              </a:r>
            </a:p>
          </p:txBody>
        </p:sp>
      </p:grpSp>
      <p:grpSp>
        <p:nvGrpSpPr>
          <p:cNvPr id="118" name="Group 117"/>
          <p:cNvGrpSpPr/>
          <p:nvPr/>
        </p:nvGrpSpPr>
        <p:grpSpPr>
          <a:xfrm>
            <a:off x="5570914" y="1419610"/>
            <a:ext cx="806498" cy="806498"/>
            <a:chOff x="5570914" y="1189182"/>
            <a:chExt cx="806498" cy="806498"/>
          </a:xfrm>
        </p:grpSpPr>
        <p:sp>
          <p:nvSpPr>
            <p:cNvPr id="30" name="Rounded Rectangle 29"/>
            <p:cNvSpPr/>
            <p:nvPr/>
          </p:nvSpPr>
          <p:spPr>
            <a:xfrm>
              <a:off x="5570914" y="1189182"/>
              <a:ext cx="806498" cy="806498"/>
            </a:xfrm>
            <a:prstGeom prst="roundRect">
              <a:avLst>
                <a:gd name="adj" fmla="val 13124"/>
              </a:avLst>
            </a:prstGeom>
            <a:solidFill>
              <a:schemeClr val="bg1"/>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grpSp>
          <p:nvGrpSpPr>
            <p:cNvPr id="112" name="Group 111"/>
            <p:cNvGrpSpPr/>
            <p:nvPr/>
          </p:nvGrpSpPr>
          <p:grpSpPr>
            <a:xfrm flipH="1">
              <a:off x="5689511" y="1440158"/>
              <a:ext cx="577850" cy="293688"/>
              <a:chOff x="5578475" y="2705100"/>
              <a:chExt cx="577850" cy="293688"/>
            </a:xfrm>
            <a:solidFill>
              <a:schemeClr val="accent4"/>
            </a:solidFill>
          </p:grpSpPr>
          <p:sp>
            <p:nvSpPr>
              <p:cNvPr id="113" name="Freeform 15"/>
              <p:cNvSpPr>
                <a:spLocks noEditPoints="1"/>
              </p:cNvSpPr>
              <p:nvPr/>
            </p:nvSpPr>
            <p:spPr bwMode="auto">
              <a:xfrm>
                <a:off x="5578475" y="2705100"/>
                <a:ext cx="577850" cy="230187"/>
              </a:xfrm>
              <a:custGeom>
                <a:avLst/>
                <a:gdLst/>
                <a:ahLst/>
                <a:cxnLst>
                  <a:cxn ang="0">
                    <a:pos x="53" y="49"/>
                  </a:cxn>
                  <a:cxn ang="0">
                    <a:pos x="44" y="40"/>
                  </a:cxn>
                  <a:cxn ang="0">
                    <a:pos x="44" y="4"/>
                  </a:cxn>
                  <a:cxn ang="0">
                    <a:pos x="45" y="2"/>
                  </a:cxn>
                  <a:cxn ang="0">
                    <a:pos x="46" y="2"/>
                  </a:cxn>
                  <a:cxn ang="0">
                    <a:pos x="47" y="1"/>
                  </a:cxn>
                  <a:cxn ang="0">
                    <a:pos x="46" y="0"/>
                  </a:cxn>
                  <a:cxn ang="0">
                    <a:pos x="40" y="0"/>
                  </a:cxn>
                  <a:cxn ang="0">
                    <a:pos x="37" y="3"/>
                  </a:cxn>
                  <a:cxn ang="0">
                    <a:pos x="37" y="9"/>
                  </a:cxn>
                  <a:cxn ang="0">
                    <a:pos x="21" y="9"/>
                  </a:cxn>
                  <a:cxn ang="0">
                    <a:pos x="7" y="18"/>
                  </a:cxn>
                  <a:cxn ang="0">
                    <a:pos x="2" y="30"/>
                  </a:cxn>
                  <a:cxn ang="0">
                    <a:pos x="0" y="39"/>
                  </a:cxn>
                  <a:cxn ang="0">
                    <a:pos x="0" y="59"/>
                  </a:cxn>
                  <a:cxn ang="0">
                    <a:pos x="12" y="51"/>
                  </a:cxn>
                  <a:cxn ang="0">
                    <a:pos x="24" y="57"/>
                  </a:cxn>
                  <a:cxn ang="0">
                    <a:pos x="98" y="57"/>
                  </a:cxn>
                  <a:cxn ang="0">
                    <a:pos x="109" y="51"/>
                  </a:cxn>
                  <a:cxn ang="0">
                    <a:pos x="121" y="57"/>
                  </a:cxn>
                  <a:cxn ang="0">
                    <a:pos x="122" y="57"/>
                  </a:cxn>
                  <a:cxn ang="0">
                    <a:pos x="134" y="51"/>
                  </a:cxn>
                  <a:cxn ang="0">
                    <a:pos x="145" y="57"/>
                  </a:cxn>
                  <a:cxn ang="0">
                    <a:pos x="148" y="57"/>
                  </a:cxn>
                  <a:cxn ang="0">
                    <a:pos x="150" y="56"/>
                  </a:cxn>
                  <a:cxn ang="0">
                    <a:pos x="151" y="54"/>
                  </a:cxn>
                  <a:cxn ang="0">
                    <a:pos x="151" y="52"/>
                  </a:cxn>
                  <a:cxn ang="0">
                    <a:pos x="148" y="49"/>
                  </a:cxn>
                  <a:cxn ang="0">
                    <a:pos x="53" y="49"/>
                  </a:cxn>
                  <a:cxn ang="0">
                    <a:pos x="34" y="31"/>
                  </a:cxn>
                  <a:cxn ang="0">
                    <a:pos x="32" y="33"/>
                  </a:cxn>
                  <a:cxn ang="0">
                    <a:pos x="11" y="33"/>
                  </a:cxn>
                  <a:cxn ang="0">
                    <a:pos x="14" y="30"/>
                  </a:cxn>
                  <a:cxn ang="0">
                    <a:pos x="17" y="31"/>
                  </a:cxn>
                  <a:cxn ang="0">
                    <a:pos x="15" y="27"/>
                  </a:cxn>
                  <a:cxn ang="0">
                    <a:pos x="12" y="25"/>
                  </a:cxn>
                  <a:cxn ang="0">
                    <a:pos x="12" y="29"/>
                  </a:cxn>
                  <a:cxn ang="0">
                    <a:pos x="8" y="32"/>
                  </a:cxn>
                  <a:cxn ang="0">
                    <a:pos x="13" y="20"/>
                  </a:cxn>
                  <a:cxn ang="0">
                    <a:pos x="22" y="14"/>
                  </a:cxn>
                  <a:cxn ang="0">
                    <a:pos x="32" y="14"/>
                  </a:cxn>
                  <a:cxn ang="0">
                    <a:pos x="34" y="15"/>
                  </a:cxn>
                  <a:cxn ang="0">
                    <a:pos x="34" y="17"/>
                  </a:cxn>
                  <a:cxn ang="0">
                    <a:pos x="34" y="31"/>
                  </a:cxn>
                  <a:cxn ang="0">
                    <a:pos x="34" y="31"/>
                  </a:cxn>
                  <a:cxn ang="0">
                    <a:pos x="34" y="31"/>
                  </a:cxn>
                </a:cxnLst>
                <a:rect l="0" t="0" r="r" b="b"/>
                <a:pathLst>
                  <a:path w="151" h="59">
                    <a:moveTo>
                      <a:pt x="53" y="49"/>
                    </a:moveTo>
                    <a:cubicBezTo>
                      <a:pt x="48" y="49"/>
                      <a:pt x="44" y="45"/>
                      <a:pt x="44" y="40"/>
                    </a:cubicBezTo>
                    <a:cubicBezTo>
                      <a:pt x="44" y="4"/>
                      <a:pt x="44" y="4"/>
                      <a:pt x="44" y="4"/>
                    </a:cubicBezTo>
                    <a:cubicBezTo>
                      <a:pt x="44" y="3"/>
                      <a:pt x="44" y="2"/>
                      <a:pt x="45" y="2"/>
                    </a:cubicBezTo>
                    <a:cubicBezTo>
                      <a:pt x="46" y="2"/>
                      <a:pt x="46" y="2"/>
                      <a:pt x="46" y="2"/>
                    </a:cubicBezTo>
                    <a:cubicBezTo>
                      <a:pt x="47" y="2"/>
                      <a:pt x="47" y="2"/>
                      <a:pt x="47" y="1"/>
                    </a:cubicBezTo>
                    <a:cubicBezTo>
                      <a:pt x="47" y="0"/>
                      <a:pt x="47" y="0"/>
                      <a:pt x="46" y="0"/>
                    </a:cubicBezTo>
                    <a:cubicBezTo>
                      <a:pt x="40" y="0"/>
                      <a:pt x="40" y="0"/>
                      <a:pt x="40" y="0"/>
                    </a:cubicBezTo>
                    <a:cubicBezTo>
                      <a:pt x="39" y="0"/>
                      <a:pt x="37" y="1"/>
                      <a:pt x="37" y="3"/>
                    </a:cubicBezTo>
                    <a:cubicBezTo>
                      <a:pt x="37" y="9"/>
                      <a:pt x="37" y="9"/>
                      <a:pt x="37" y="9"/>
                    </a:cubicBezTo>
                    <a:cubicBezTo>
                      <a:pt x="21" y="9"/>
                      <a:pt x="21" y="9"/>
                      <a:pt x="21" y="9"/>
                    </a:cubicBezTo>
                    <a:cubicBezTo>
                      <a:pt x="14" y="9"/>
                      <a:pt x="9" y="13"/>
                      <a:pt x="7" y="18"/>
                    </a:cubicBezTo>
                    <a:cubicBezTo>
                      <a:pt x="2" y="30"/>
                      <a:pt x="2" y="30"/>
                      <a:pt x="2" y="30"/>
                    </a:cubicBezTo>
                    <a:cubicBezTo>
                      <a:pt x="1" y="33"/>
                      <a:pt x="0" y="36"/>
                      <a:pt x="0" y="39"/>
                    </a:cubicBezTo>
                    <a:cubicBezTo>
                      <a:pt x="0" y="59"/>
                      <a:pt x="0" y="59"/>
                      <a:pt x="0" y="59"/>
                    </a:cubicBezTo>
                    <a:cubicBezTo>
                      <a:pt x="2" y="54"/>
                      <a:pt x="7" y="51"/>
                      <a:pt x="12" y="51"/>
                    </a:cubicBezTo>
                    <a:cubicBezTo>
                      <a:pt x="17" y="51"/>
                      <a:pt x="21" y="53"/>
                      <a:pt x="24" y="57"/>
                    </a:cubicBezTo>
                    <a:cubicBezTo>
                      <a:pt x="98" y="57"/>
                      <a:pt x="98" y="57"/>
                      <a:pt x="98" y="57"/>
                    </a:cubicBezTo>
                    <a:cubicBezTo>
                      <a:pt x="100" y="53"/>
                      <a:pt x="105" y="51"/>
                      <a:pt x="109" y="51"/>
                    </a:cubicBezTo>
                    <a:cubicBezTo>
                      <a:pt x="114" y="51"/>
                      <a:pt x="118" y="53"/>
                      <a:pt x="121" y="57"/>
                    </a:cubicBezTo>
                    <a:cubicBezTo>
                      <a:pt x="122" y="57"/>
                      <a:pt x="122" y="57"/>
                      <a:pt x="122" y="57"/>
                    </a:cubicBezTo>
                    <a:cubicBezTo>
                      <a:pt x="125" y="53"/>
                      <a:pt x="129" y="51"/>
                      <a:pt x="134" y="51"/>
                    </a:cubicBezTo>
                    <a:cubicBezTo>
                      <a:pt x="138" y="51"/>
                      <a:pt x="143" y="53"/>
                      <a:pt x="145" y="57"/>
                    </a:cubicBezTo>
                    <a:cubicBezTo>
                      <a:pt x="148" y="57"/>
                      <a:pt x="148" y="57"/>
                      <a:pt x="148" y="57"/>
                    </a:cubicBezTo>
                    <a:cubicBezTo>
                      <a:pt x="149" y="57"/>
                      <a:pt x="150" y="57"/>
                      <a:pt x="150" y="56"/>
                    </a:cubicBezTo>
                    <a:cubicBezTo>
                      <a:pt x="151" y="56"/>
                      <a:pt x="151" y="55"/>
                      <a:pt x="151" y="54"/>
                    </a:cubicBezTo>
                    <a:cubicBezTo>
                      <a:pt x="151" y="52"/>
                      <a:pt x="151" y="52"/>
                      <a:pt x="151" y="52"/>
                    </a:cubicBezTo>
                    <a:cubicBezTo>
                      <a:pt x="151" y="50"/>
                      <a:pt x="150" y="49"/>
                      <a:pt x="148" y="49"/>
                    </a:cubicBezTo>
                    <a:lnTo>
                      <a:pt x="53" y="49"/>
                    </a:lnTo>
                    <a:close/>
                    <a:moveTo>
                      <a:pt x="34" y="31"/>
                    </a:moveTo>
                    <a:cubicBezTo>
                      <a:pt x="34" y="32"/>
                      <a:pt x="33" y="33"/>
                      <a:pt x="32" y="33"/>
                    </a:cubicBezTo>
                    <a:cubicBezTo>
                      <a:pt x="11" y="33"/>
                      <a:pt x="11" y="33"/>
                      <a:pt x="11" y="33"/>
                    </a:cubicBezTo>
                    <a:cubicBezTo>
                      <a:pt x="14" y="30"/>
                      <a:pt x="14" y="30"/>
                      <a:pt x="14" y="30"/>
                    </a:cubicBezTo>
                    <a:cubicBezTo>
                      <a:pt x="15" y="31"/>
                      <a:pt x="16" y="31"/>
                      <a:pt x="17" y="31"/>
                    </a:cubicBezTo>
                    <a:cubicBezTo>
                      <a:pt x="17" y="30"/>
                      <a:pt x="17" y="28"/>
                      <a:pt x="15" y="27"/>
                    </a:cubicBezTo>
                    <a:cubicBezTo>
                      <a:pt x="14" y="25"/>
                      <a:pt x="12" y="25"/>
                      <a:pt x="12" y="25"/>
                    </a:cubicBezTo>
                    <a:cubicBezTo>
                      <a:pt x="11" y="26"/>
                      <a:pt x="11" y="27"/>
                      <a:pt x="12" y="29"/>
                    </a:cubicBezTo>
                    <a:cubicBezTo>
                      <a:pt x="8" y="32"/>
                      <a:pt x="8" y="32"/>
                      <a:pt x="8" y="32"/>
                    </a:cubicBezTo>
                    <a:cubicBezTo>
                      <a:pt x="13" y="20"/>
                      <a:pt x="13" y="20"/>
                      <a:pt x="13" y="20"/>
                    </a:cubicBezTo>
                    <a:cubicBezTo>
                      <a:pt x="15" y="17"/>
                      <a:pt x="18" y="14"/>
                      <a:pt x="22" y="14"/>
                    </a:cubicBezTo>
                    <a:cubicBezTo>
                      <a:pt x="32" y="14"/>
                      <a:pt x="32" y="14"/>
                      <a:pt x="32" y="14"/>
                    </a:cubicBezTo>
                    <a:cubicBezTo>
                      <a:pt x="32" y="14"/>
                      <a:pt x="33" y="14"/>
                      <a:pt x="34" y="15"/>
                    </a:cubicBezTo>
                    <a:cubicBezTo>
                      <a:pt x="34" y="15"/>
                      <a:pt x="34" y="16"/>
                      <a:pt x="34" y="17"/>
                    </a:cubicBezTo>
                    <a:lnTo>
                      <a:pt x="34" y="31"/>
                    </a:lnTo>
                    <a:close/>
                    <a:moveTo>
                      <a:pt x="34" y="31"/>
                    </a:moveTo>
                    <a:cubicBezTo>
                      <a:pt x="34" y="31"/>
                      <a:pt x="34" y="31"/>
                      <a:pt x="34" y="31"/>
                    </a:cubicBezTo>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114" name="Freeform 16"/>
              <p:cNvSpPr>
                <a:spLocks noEditPoints="1"/>
              </p:cNvSpPr>
              <p:nvPr/>
            </p:nvSpPr>
            <p:spPr bwMode="auto">
              <a:xfrm>
                <a:off x="5765800" y="2771775"/>
                <a:ext cx="390525" cy="109537"/>
              </a:xfrm>
              <a:custGeom>
                <a:avLst/>
                <a:gdLst/>
                <a:ahLst/>
                <a:cxnLst>
                  <a:cxn ang="0">
                    <a:pos x="102" y="6"/>
                  </a:cxn>
                  <a:cxn ang="0">
                    <a:pos x="96" y="0"/>
                  </a:cxn>
                  <a:cxn ang="0">
                    <a:pos x="6" y="0"/>
                  </a:cxn>
                  <a:cxn ang="0">
                    <a:pos x="0" y="6"/>
                  </a:cxn>
                  <a:cxn ang="0">
                    <a:pos x="0" y="21"/>
                  </a:cxn>
                  <a:cxn ang="0">
                    <a:pos x="6" y="28"/>
                  </a:cxn>
                  <a:cxn ang="0">
                    <a:pos x="96" y="28"/>
                  </a:cxn>
                  <a:cxn ang="0">
                    <a:pos x="102" y="21"/>
                  </a:cxn>
                  <a:cxn ang="0">
                    <a:pos x="102" y="6"/>
                  </a:cxn>
                  <a:cxn ang="0">
                    <a:pos x="48" y="22"/>
                  </a:cxn>
                  <a:cxn ang="0">
                    <a:pos x="41" y="15"/>
                  </a:cxn>
                  <a:cxn ang="0">
                    <a:pos x="48" y="3"/>
                  </a:cxn>
                  <a:cxn ang="0">
                    <a:pos x="55" y="15"/>
                  </a:cxn>
                  <a:cxn ang="0">
                    <a:pos x="48" y="22"/>
                  </a:cxn>
                  <a:cxn ang="0">
                    <a:pos x="48" y="22"/>
                  </a:cxn>
                  <a:cxn ang="0">
                    <a:pos x="48" y="22"/>
                  </a:cxn>
                </a:cxnLst>
                <a:rect l="0" t="0" r="r" b="b"/>
                <a:pathLst>
                  <a:path w="102" h="28">
                    <a:moveTo>
                      <a:pt x="102" y="6"/>
                    </a:moveTo>
                    <a:cubicBezTo>
                      <a:pt x="102" y="3"/>
                      <a:pt x="99" y="0"/>
                      <a:pt x="96" y="0"/>
                    </a:cubicBezTo>
                    <a:cubicBezTo>
                      <a:pt x="6" y="0"/>
                      <a:pt x="6" y="0"/>
                      <a:pt x="6" y="0"/>
                    </a:cubicBezTo>
                    <a:cubicBezTo>
                      <a:pt x="2" y="0"/>
                      <a:pt x="0" y="3"/>
                      <a:pt x="0" y="6"/>
                    </a:cubicBezTo>
                    <a:cubicBezTo>
                      <a:pt x="0" y="21"/>
                      <a:pt x="0" y="21"/>
                      <a:pt x="0" y="21"/>
                    </a:cubicBezTo>
                    <a:cubicBezTo>
                      <a:pt x="0" y="25"/>
                      <a:pt x="3" y="28"/>
                      <a:pt x="6" y="28"/>
                    </a:cubicBezTo>
                    <a:cubicBezTo>
                      <a:pt x="96" y="28"/>
                      <a:pt x="96" y="28"/>
                      <a:pt x="96" y="28"/>
                    </a:cubicBezTo>
                    <a:cubicBezTo>
                      <a:pt x="99" y="28"/>
                      <a:pt x="102" y="25"/>
                      <a:pt x="102" y="21"/>
                    </a:cubicBezTo>
                    <a:lnTo>
                      <a:pt x="102" y="6"/>
                    </a:lnTo>
                    <a:close/>
                    <a:moveTo>
                      <a:pt x="48" y="22"/>
                    </a:moveTo>
                    <a:cubicBezTo>
                      <a:pt x="44" y="22"/>
                      <a:pt x="41" y="19"/>
                      <a:pt x="41" y="15"/>
                    </a:cubicBezTo>
                    <a:cubicBezTo>
                      <a:pt x="41" y="11"/>
                      <a:pt x="48" y="3"/>
                      <a:pt x="48" y="3"/>
                    </a:cubicBezTo>
                    <a:cubicBezTo>
                      <a:pt x="48" y="3"/>
                      <a:pt x="55" y="11"/>
                      <a:pt x="55" y="15"/>
                    </a:cubicBezTo>
                    <a:cubicBezTo>
                      <a:pt x="55" y="19"/>
                      <a:pt x="52" y="22"/>
                      <a:pt x="48" y="22"/>
                    </a:cubicBezTo>
                    <a:close/>
                    <a:moveTo>
                      <a:pt x="48" y="22"/>
                    </a:moveTo>
                    <a:cubicBezTo>
                      <a:pt x="48" y="22"/>
                      <a:pt x="48" y="22"/>
                      <a:pt x="48" y="22"/>
                    </a:cubicBezTo>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115" name="Freeform 17"/>
              <p:cNvSpPr>
                <a:spLocks noEditPoints="1"/>
              </p:cNvSpPr>
              <p:nvPr/>
            </p:nvSpPr>
            <p:spPr bwMode="auto">
              <a:xfrm>
                <a:off x="5586413" y="2916238"/>
                <a:ext cx="80963" cy="82550"/>
              </a:xfrm>
              <a:custGeom>
                <a:avLst/>
                <a:gdLst/>
                <a:ahLst/>
                <a:cxnLst>
                  <a:cxn ang="0">
                    <a:pos x="21" y="11"/>
                  </a:cxn>
                  <a:cxn ang="0">
                    <a:pos x="11" y="21"/>
                  </a:cxn>
                  <a:cxn ang="0">
                    <a:pos x="0" y="11"/>
                  </a:cxn>
                  <a:cxn ang="0">
                    <a:pos x="11" y="0"/>
                  </a:cxn>
                  <a:cxn ang="0">
                    <a:pos x="21" y="11"/>
                  </a:cxn>
                  <a:cxn ang="0">
                    <a:pos x="21" y="11"/>
                  </a:cxn>
                  <a:cxn ang="0">
                    <a:pos x="21" y="11"/>
                  </a:cxn>
                </a:cxnLst>
                <a:rect l="0" t="0" r="r" b="b"/>
                <a:pathLst>
                  <a:path w="21" h="21">
                    <a:moveTo>
                      <a:pt x="21" y="11"/>
                    </a:moveTo>
                    <a:cubicBezTo>
                      <a:pt x="21" y="16"/>
                      <a:pt x="16" y="21"/>
                      <a:pt x="11" y="21"/>
                    </a:cubicBezTo>
                    <a:cubicBezTo>
                      <a:pt x="5" y="21"/>
                      <a:pt x="0" y="16"/>
                      <a:pt x="0" y="11"/>
                    </a:cubicBezTo>
                    <a:cubicBezTo>
                      <a:pt x="0" y="5"/>
                      <a:pt x="5" y="0"/>
                      <a:pt x="11" y="0"/>
                    </a:cubicBezTo>
                    <a:cubicBezTo>
                      <a:pt x="16" y="0"/>
                      <a:pt x="21" y="5"/>
                      <a:pt x="21" y="11"/>
                    </a:cubicBezTo>
                    <a:close/>
                    <a:moveTo>
                      <a:pt x="21" y="11"/>
                    </a:moveTo>
                    <a:cubicBezTo>
                      <a:pt x="21" y="11"/>
                      <a:pt x="21" y="11"/>
                      <a:pt x="21" y="11"/>
                    </a:cubicBezTo>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116" name="Freeform 18"/>
              <p:cNvSpPr>
                <a:spLocks noEditPoints="1"/>
              </p:cNvSpPr>
              <p:nvPr/>
            </p:nvSpPr>
            <p:spPr bwMode="auto">
              <a:xfrm>
                <a:off x="5957888" y="2916238"/>
                <a:ext cx="79375" cy="82550"/>
              </a:xfrm>
              <a:custGeom>
                <a:avLst/>
                <a:gdLst/>
                <a:ahLst/>
                <a:cxnLst>
                  <a:cxn ang="0">
                    <a:pos x="21" y="11"/>
                  </a:cxn>
                  <a:cxn ang="0">
                    <a:pos x="10" y="21"/>
                  </a:cxn>
                  <a:cxn ang="0">
                    <a:pos x="0" y="11"/>
                  </a:cxn>
                  <a:cxn ang="0">
                    <a:pos x="10" y="0"/>
                  </a:cxn>
                  <a:cxn ang="0">
                    <a:pos x="21" y="11"/>
                  </a:cxn>
                  <a:cxn ang="0">
                    <a:pos x="21" y="11"/>
                  </a:cxn>
                  <a:cxn ang="0">
                    <a:pos x="21" y="11"/>
                  </a:cxn>
                </a:cxnLst>
                <a:rect l="0" t="0" r="r" b="b"/>
                <a:pathLst>
                  <a:path w="21" h="21">
                    <a:moveTo>
                      <a:pt x="21" y="11"/>
                    </a:moveTo>
                    <a:cubicBezTo>
                      <a:pt x="21" y="16"/>
                      <a:pt x="16" y="21"/>
                      <a:pt x="10" y="21"/>
                    </a:cubicBezTo>
                    <a:cubicBezTo>
                      <a:pt x="5" y="21"/>
                      <a:pt x="0" y="16"/>
                      <a:pt x="0" y="11"/>
                    </a:cubicBezTo>
                    <a:cubicBezTo>
                      <a:pt x="0" y="5"/>
                      <a:pt x="5" y="0"/>
                      <a:pt x="10" y="0"/>
                    </a:cubicBezTo>
                    <a:cubicBezTo>
                      <a:pt x="16" y="0"/>
                      <a:pt x="21" y="5"/>
                      <a:pt x="21" y="11"/>
                    </a:cubicBezTo>
                    <a:close/>
                    <a:moveTo>
                      <a:pt x="21" y="11"/>
                    </a:moveTo>
                    <a:cubicBezTo>
                      <a:pt x="21" y="11"/>
                      <a:pt x="21" y="11"/>
                      <a:pt x="21" y="11"/>
                    </a:cubicBezTo>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117" name="Freeform 19"/>
              <p:cNvSpPr>
                <a:spLocks noEditPoints="1"/>
              </p:cNvSpPr>
              <p:nvPr/>
            </p:nvSpPr>
            <p:spPr bwMode="auto">
              <a:xfrm>
                <a:off x="6048375" y="2916238"/>
                <a:ext cx="80963" cy="82550"/>
              </a:xfrm>
              <a:custGeom>
                <a:avLst/>
                <a:gdLst/>
                <a:ahLst/>
                <a:cxnLst>
                  <a:cxn ang="0">
                    <a:pos x="21" y="11"/>
                  </a:cxn>
                  <a:cxn ang="0">
                    <a:pos x="11" y="21"/>
                  </a:cxn>
                  <a:cxn ang="0">
                    <a:pos x="0" y="11"/>
                  </a:cxn>
                  <a:cxn ang="0">
                    <a:pos x="11" y="0"/>
                  </a:cxn>
                  <a:cxn ang="0">
                    <a:pos x="21" y="11"/>
                  </a:cxn>
                  <a:cxn ang="0">
                    <a:pos x="21" y="11"/>
                  </a:cxn>
                  <a:cxn ang="0">
                    <a:pos x="21" y="11"/>
                  </a:cxn>
                </a:cxnLst>
                <a:rect l="0" t="0" r="r" b="b"/>
                <a:pathLst>
                  <a:path w="21" h="21">
                    <a:moveTo>
                      <a:pt x="21" y="11"/>
                    </a:moveTo>
                    <a:cubicBezTo>
                      <a:pt x="21" y="16"/>
                      <a:pt x="16" y="21"/>
                      <a:pt x="11" y="21"/>
                    </a:cubicBezTo>
                    <a:cubicBezTo>
                      <a:pt x="5" y="21"/>
                      <a:pt x="0" y="16"/>
                      <a:pt x="0" y="11"/>
                    </a:cubicBezTo>
                    <a:cubicBezTo>
                      <a:pt x="0" y="5"/>
                      <a:pt x="5" y="0"/>
                      <a:pt x="11" y="0"/>
                    </a:cubicBezTo>
                    <a:cubicBezTo>
                      <a:pt x="16" y="0"/>
                      <a:pt x="21" y="5"/>
                      <a:pt x="21" y="11"/>
                    </a:cubicBezTo>
                    <a:close/>
                    <a:moveTo>
                      <a:pt x="21" y="11"/>
                    </a:moveTo>
                    <a:cubicBezTo>
                      <a:pt x="21" y="11"/>
                      <a:pt x="21" y="11"/>
                      <a:pt x="21" y="11"/>
                    </a:cubicBezTo>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grpSp>
      </p:grpSp>
      <p:sp>
        <p:nvSpPr>
          <p:cNvPr id="119" name="Footer Text"/>
          <p:cNvSpPr txBox="1"/>
          <p:nvPr/>
        </p:nvSpPr>
        <p:spPr>
          <a:xfrm>
            <a:off x="692056" y="4140652"/>
            <a:ext cx="7759889" cy="615553"/>
          </a:xfrm>
          <a:prstGeom prst="rect">
            <a:avLst/>
          </a:prstGeom>
          <a:noFill/>
        </p:spPr>
        <p:txBody>
          <a:bodyPr wrap="square" lIns="0" tIns="0" rIns="0" bIns="0" rtlCol="0">
            <a:spAutoFit/>
          </a:bodyPr>
          <a:lstStyle/>
          <a:p>
            <a:pPr algn="ctr"/>
            <a:r>
              <a:rPr lang="en-US" sz="1000" dirty="0">
                <a:solidFill>
                  <a:schemeClr val="tx1">
                    <a:lumMod val="50000"/>
                    <a:lumOff val="50000"/>
                  </a:schemeClr>
                </a:solidFill>
                <a:latin typeface="思源黑体 CN Regular" panose="020B0500000000000000" pitchFamily="34" charset="-122"/>
                <a:ea typeface="思源黑体 CN Regular" panose="020B0500000000000000" pitchFamily="34" charset="-122"/>
                <a:sym typeface="思源黑体 CN Regular" panose="020B0500000000000000" pitchFamily="34" charset="-122"/>
              </a:rPr>
              <a:t>There are many variations of passages of lorem ipsum available, but the majority have suffered alteration in some form, by injected humour randomized words which don't look even slightly believable. If you are going to use A passage of lorem ipsum, you need</a:t>
            </a:r>
            <a:br>
              <a:rPr lang="en-US" sz="1000" dirty="0">
                <a:solidFill>
                  <a:schemeClr val="tx1">
                    <a:lumMod val="50000"/>
                    <a:lumOff val="50000"/>
                  </a:schemeClr>
                </a:solidFill>
                <a:latin typeface="思源黑体 CN Regular" panose="020B0500000000000000" pitchFamily="34" charset="-122"/>
                <a:ea typeface="思源黑体 CN Regular" panose="020B0500000000000000" pitchFamily="34" charset="-122"/>
                <a:sym typeface="思源黑体 CN Regular" panose="020B0500000000000000" pitchFamily="34" charset="-122"/>
              </a:rPr>
            </a:br>
            <a:r>
              <a:rPr lang="en-US" sz="1000" dirty="0">
                <a:solidFill>
                  <a:schemeClr val="tx1">
                    <a:lumMod val="50000"/>
                    <a:lumOff val="50000"/>
                  </a:schemeClr>
                </a:solidFill>
                <a:latin typeface="思源黑体 CN Regular" panose="020B0500000000000000" pitchFamily="34" charset="-122"/>
                <a:ea typeface="思源黑体 CN Regular" panose="020B0500000000000000" pitchFamily="34" charset="-122"/>
                <a:sym typeface="思源黑体 CN Regular" panose="020B0500000000000000" pitchFamily="34" charset="-122"/>
              </a:rPr>
              <a:t> to be sure there embarrassing hidden in the middle of text. All the lorem ipsum generators on the internet tend to repeat</a:t>
            </a:r>
            <a:br>
              <a:rPr lang="en-US" sz="1000" dirty="0">
                <a:solidFill>
                  <a:schemeClr val="tx1">
                    <a:lumMod val="50000"/>
                    <a:lumOff val="50000"/>
                  </a:schemeClr>
                </a:solidFill>
                <a:latin typeface="思源黑体 CN Regular" panose="020B0500000000000000" pitchFamily="34" charset="-122"/>
                <a:ea typeface="思源黑体 CN Regular" panose="020B0500000000000000" pitchFamily="34" charset="-122"/>
                <a:sym typeface="思源黑体 CN Regular" panose="020B0500000000000000" pitchFamily="34" charset="-122"/>
              </a:rPr>
            </a:br>
            <a:r>
              <a:rPr lang="en-US" sz="1000" dirty="0">
                <a:solidFill>
                  <a:schemeClr val="tx1">
                    <a:lumMod val="50000"/>
                    <a:lumOff val="50000"/>
                  </a:schemeClr>
                </a:solidFill>
                <a:latin typeface="思源黑体 CN Regular" panose="020B0500000000000000" pitchFamily="34" charset="-122"/>
                <a:ea typeface="思源黑体 CN Regular" panose="020B0500000000000000" pitchFamily="34" charset="-122"/>
                <a:sym typeface="思源黑体 CN Regular" panose="020B0500000000000000" pitchFamily="34" charset="-122"/>
              </a:rPr>
              <a:t>predefined chunks as of lorem but the majority have suffered alteration in some form  necessary.</a:t>
            </a:r>
          </a:p>
        </p:txBody>
      </p:sp>
      <p:cxnSp>
        <p:nvCxnSpPr>
          <p:cNvPr id="120" name="Straight Line buttom"/>
          <p:cNvCxnSpPr/>
          <p:nvPr/>
        </p:nvCxnSpPr>
        <p:spPr>
          <a:xfrm>
            <a:off x="685800" y="4007201"/>
            <a:ext cx="7772400" cy="0"/>
          </a:xfrm>
          <a:prstGeom prst="line">
            <a:avLst/>
          </a:prstGeom>
          <a:ln w="19050">
            <a:solidFill>
              <a:schemeClr val="tx1">
                <a:lumMod val="50000"/>
                <a:lumOff val="50000"/>
              </a:schemeClr>
            </a:solidFill>
            <a:prstDash val="sysDot"/>
            <a:headEnd type="none"/>
            <a:tailEnd type="non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07813938"/>
      </p:ext>
    </p:extLst>
  </p:cSld>
  <p:clrMapOvr>
    <a:masterClrMapping/>
  </p:clrMapOvr>
  <mc:AlternateContent xmlns:mc="http://schemas.openxmlformats.org/markup-compatibility/2006" xmlns:p14="http://schemas.microsoft.com/office/powerpoint/2010/main">
    <mc:Choice Requires="p14">
      <p:transition spd="slow" p14:dur="1500" advClick="0">
        <p:random/>
      </p:transition>
    </mc:Choice>
    <mc:Fallback xmlns="">
      <p:transition spd="slow" advClick="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52"/>
                                        </p:tgtEl>
                                        <p:attrNameLst>
                                          <p:attrName>style.visibility</p:attrName>
                                        </p:attrNameLst>
                                      </p:cBhvr>
                                      <p:to>
                                        <p:strVal val="visible"/>
                                      </p:to>
                                    </p:set>
                                    <p:anim calcmode="lin" valueType="num">
                                      <p:cBhvr>
                                        <p:cTn id="7" dur="500" fill="hold"/>
                                        <p:tgtEl>
                                          <p:spTgt spid="52"/>
                                        </p:tgtEl>
                                        <p:attrNameLst>
                                          <p:attrName>ppt_w</p:attrName>
                                        </p:attrNameLst>
                                      </p:cBhvr>
                                      <p:tavLst>
                                        <p:tav tm="0">
                                          <p:val>
                                            <p:fltVal val="0"/>
                                          </p:val>
                                        </p:tav>
                                        <p:tav tm="100000">
                                          <p:val>
                                            <p:strVal val="#ppt_w"/>
                                          </p:val>
                                        </p:tav>
                                      </p:tavLst>
                                    </p:anim>
                                    <p:anim calcmode="lin" valueType="num">
                                      <p:cBhvr>
                                        <p:cTn id="8" dur="500" fill="hold"/>
                                        <p:tgtEl>
                                          <p:spTgt spid="52"/>
                                        </p:tgtEl>
                                        <p:attrNameLst>
                                          <p:attrName>ppt_h</p:attrName>
                                        </p:attrNameLst>
                                      </p:cBhvr>
                                      <p:tavLst>
                                        <p:tav tm="0">
                                          <p:val>
                                            <p:fltVal val="0"/>
                                          </p:val>
                                        </p:tav>
                                        <p:tav tm="100000">
                                          <p:val>
                                            <p:strVal val="#ppt_h"/>
                                          </p:val>
                                        </p:tav>
                                      </p:tavLst>
                                    </p:anim>
                                    <p:animEffect transition="in" filter="fade">
                                      <p:cBhvr>
                                        <p:cTn id="9" dur="500"/>
                                        <p:tgtEl>
                                          <p:spTgt spid="52"/>
                                        </p:tgtEl>
                                      </p:cBhvr>
                                    </p:animEffect>
                                  </p:childTnLst>
                                </p:cTn>
                              </p:par>
                            </p:childTnLst>
                          </p:cTn>
                        </p:par>
                        <p:par>
                          <p:cTn id="10" fill="hold">
                            <p:stCondLst>
                              <p:cond delay="500"/>
                            </p:stCondLst>
                            <p:childTnLst>
                              <p:par>
                                <p:cTn id="11" presetID="2" presetClass="entr" presetSubtype="4" accel="50000" decel="50000" fill="hold" nodeType="afterEffect">
                                  <p:stCondLst>
                                    <p:cond delay="0"/>
                                  </p:stCondLst>
                                  <p:childTnLst>
                                    <p:set>
                                      <p:cBhvr>
                                        <p:cTn id="12" dur="1" fill="hold">
                                          <p:stCondLst>
                                            <p:cond delay="0"/>
                                          </p:stCondLst>
                                        </p:cTn>
                                        <p:tgtEl>
                                          <p:spTgt spid="121"/>
                                        </p:tgtEl>
                                        <p:attrNameLst>
                                          <p:attrName>style.visibility</p:attrName>
                                        </p:attrNameLst>
                                      </p:cBhvr>
                                      <p:to>
                                        <p:strVal val="visible"/>
                                      </p:to>
                                    </p:set>
                                    <p:anim calcmode="lin" valueType="num">
                                      <p:cBhvr additive="base">
                                        <p:cTn id="13" dur="500" fill="hold"/>
                                        <p:tgtEl>
                                          <p:spTgt spid="121"/>
                                        </p:tgtEl>
                                        <p:attrNameLst>
                                          <p:attrName>ppt_x</p:attrName>
                                        </p:attrNameLst>
                                      </p:cBhvr>
                                      <p:tavLst>
                                        <p:tav tm="0">
                                          <p:val>
                                            <p:strVal val="#ppt_x"/>
                                          </p:val>
                                        </p:tav>
                                        <p:tav tm="100000">
                                          <p:val>
                                            <p:strVal val="#ppt_x"/>
                                          </p:val>
                                        </p:tav>
                                      </p:tavLst>
                                    </p:anim>
                                    <p:anim calcmode="lin" valueType="num">
                                      <p:cBhvr additive="base">
                                        <p:cTn id="14" dur="500" fill="hold"/>
                                        <p:tgtEl>
                                          <p:spTgt spid="121"/>
                                        </p:tgtEl>
                                        <p:attrNameLst>
                                          <p:attrName>ppt_y</p:attrName>
                                        </p:attrNameLst>
                                      </p:cBhvr>
                                      <p:tavLst>
                                        <p:tav tm="0">
                                          <p:val>
                                            <p:strVal val="1+#ppt_h/2"/>
                                          </p:val>
                                        </p:tav>
                                        <p:tav tm="100000">
                                          <p:val>
                                            <p:strVal val="#ppt_y"/>
                                          </p:val>
                                        </p:tav>
                                      </p:tavLst>
                                    </p:anim>
                                  </p:childTnLst>
                                </p:cTn>
                              </p:par>
                            </p:childTnLst>
                          </p:cTn>
                        </p:par>
                        <p:par>
                          <p:cTn id="15" fill="hold">
                            <p:stCondLst>
                              <p:cond delay="1000"/>
                            </p:stCondLst>
                            <p:childTnLst>
                              <p:par>
                                <p:cTn id="16" presetID="2" presetClass="entr" presetSubtype="1" accel="50000" decel="50000" fill="hold" nodeType="afterEffect">
                                  <p:stCondLst>
                                    <p:cond delay="0"/>
                                  </p:stCondLst>
                                  <p:childTnLst>
                                    <p:set>
                                      <p:cBhvr>
                                        <p:cTn id="17" dur="1" fill="hold">
                                          <p:stCondLst>
                                            <p:cond delay="0"/>
                                          </p:stCondLst>
                                        </p:cTn>
                                        <p:tgtEl>
                                          <p:spTgt spid="96"/>
                                        </p:tgtEl>
                                        <p:attrNameLst>
                                          <p:attrName>style.visibility</p:attrName>
                                        </p:attrNameLst>
                                      </p:cBhvr>
                                      <p:to>
                                        <p:strVal val="visible"/>
                                      </p:to>
                                    </p:set>
                                    <p:anim calcmode="lin" valueType="num">
                                      <p:cBhvr additive="base">
                                        <p:cTn id="18" dur="500" fill="hold"/>
                                        <p:tgtEl>
                                          <p:spTgt spid="96"/>
                                        </p:tgtEl>
                                        <p:attrNameLst>
                                          <p:attrName>ppt_x</p:attrName>
                                        </p:attrNameLst>
                                      </p:cBhvr>
                                      <p:tavLst>
                                        <p:tav tm="0">
                                          <p:val>
                                            <p:strVal val="#ppt_x"/>
                                          </p:val>
                                        </p:tav>
                                        <p:tav tm="100000">
                                          <p:val>
                                            <p:strVal val="#ppt_x"/>
                                          </p:val>
                                        </p:tav>
                                      </p:tavLst>
                                    </p:anim>
                                    <p:anim calcmode="lin" valueType="num">
                                      <p:cBhvr additive="base">
                                        <p:cTn id="19" dur="500" fill="hold"/>
                                        <p:tgtEl>
                                          <p:spTgt spid="96"/>
                                        </p:tgtEl>
                                        <p:attrNameLst>
                                          <p:attrName>ppt_y</p:attrName>
                                        </p:attrNameLst>
                                      </p:cBhvr>
                                      <p:tavLst>
                                        <p:tav tm="0">
                                          <p:val>
                                            <p:strVal val="0-#ppt_h/2"/>
                                          </p:val>
                                        </p:tav>
                                        <p:tav tm="100000">
                                          <p:val>
                                            <p:strVal val="#ppt_y"/>
                                          </p:val>
                                        </p:tav>
                                      </p:tavLst>
                                    </p:anim>
                                  </p:childTnLst>
                                </p:cTn>
                              </p:par>
                            </p:childTnLst>
                          </p:cTn>
                        </p:par>
                        <p:par>
                          <p:cTn id="20" fill="hold">
                            <p:stCondLst>
                              <p:cond delay="1500"/>
                            </p:stCondLst>
                            <p:childTnLst>
                              <p:par>
                                <p:cTn id="21" presetID="53" presetClass="entr" presetSubtype="16" fill="hold" nodeType="afterEffect">
                                  <p:stCondLst>
                                    <p:cond delay="0"/>
                                  </p:stCondLst>
                                  <p:childTnLst>
                                    <p:set>
                                      <p:cBhvr>
                                        <p:cTn id="22" dur="1" fill="hold">
                                          <p:stCondLst>
                                            <p:cond delay="0"/>
                                          </p:stCondLst>
                                        </p:cTn>
                                        <p:tgtEl>
                                          <p:spTgt spid="83"/>
                                        </p:tgtEl>
                                        <p:attrNameLst>
                                          <p:attrName>style.visibility</p:attrName>
                                        </p:attrNameLst>
                                      </p:cBhvr>
                                      <p:to>
                                        <p:strVal val="visible"/>
                                      </p:to>
                                    </p:set>
                                    <p:anim calcmode="lin" valueType="num">
                                      <p:cBhvr>
                                        <p:cTn id="23" dur="500" fill="hold"/>
                                        <p:tgtEl>
                                          <p:spTgt spid="83"/>
                                        </p:tgtEl>
                                        <p:attrNameLst>
                                          <p:attrName>ppt_w</p:attrName>
                                        </p:attrNameLst>
                                      </p:cBhvr>
                                      <p:tavLst>
                                        <p:tav tm="0">
                                          <p:val>
                                            <p:fltVal val="0"/>
                                          </p:val>
                                        </p:tav>
                                        <p:tav tm="100000">
                                          <p:val>
                                            <p:strVal val="#ppt_w"/>
                                          </p:val>
                                        </p:tav>
                                      </p:tavLst>
                                    </p:anim>
                                    <p:anim calcmode="lin" valueType="num">
                                      <p:cBhvr>
                                        <p:cTn id="24" dur="500" fill="hold"/>
                                        <p:tgtEl>
                                          <p:spTgt spid="83"/>
                                        </p:tgtEl>
                                        <p:attrNameLst>
                                          <p:attrName>ppt_h</p:attrName>
                                        </p:attrNameLst>
                                      </p:cBhvr>
                                      <p:tavLst>
                                        <p:tav tm="0">
                                          <p:val>
                                            <p:fltVal val="0"/>
                                          </p:val>
                                        </p:tav>
                                        <p:tav tm="100000">
                                          <p:val>
                                            <p:strVal val="#ppt_h"/>
                                          </p:val>
                                        </p:tav>
                                      </p:tavLst>
                                    </p:anim>
                                    <p:animEffect transition="in" filter="fade">
                                      <p:cBhvr>
                                        <p:cTn id="25" dur="500"/>
                                        <p:tgtEl>
                                          <p:spTgt spid="83"/>
                                        </p:tgtEl>
                                      </p:cBhvr>
                                    </p:animEffect>
                                  </p:childTnLst>
                                </p:cTn>
                              </p:par>
                            </p:childTnLst>
                          </p:cTn>
                        </p:par>
                        <p:par>
                          <p:cTn id="26" fill="hold">
                            <p:stCondLst>
                              <p:cond delay="2000"/>
                            </p:stCondLst>
                            <p:childTnLst>
                              <p:par>
                                <p:cTn id="27" presetID="2" presetClass="entr" presetSubtype="1" accel="50000" decel="50000" fill="hold" nodeType="afterEffect">
                                  <p:stCondLst>
                                    <p:cond delay="0"/>
                                  </p:stCondLst>
                                  <p:childTnLst>
                                    <p:set>
                                      <p:cBhvr>
                                        <p:cTn id="28" dur="1" fill="hold">
                                          <p:stCondLst>
                                            <p:cond delay="0"/>
                                          </p:stCondLst>
                                        </p:cTn>
                                        <p:tgtEl>
                                          <p:spTgt spid="103"/>
                                        </p:tgtEl>
                                        <p:attrNameLst>
                                          <p:attrName>style.visibility</p:attrName>
                                        </p:attrNameLst>
                                      </p:cBhvr>
                                      <p:to>
                                        <p:strVal val="visible"/>
                                      </p:to>
                                    </p:set>
                                    <p:anim calcmode="lin" valueType="num">
                                      <p:cBhvr additive="base">
                                        <p:cTn id="29" dur="500" fill="hold"/>
                                        <p:tgtEl>
                                          <p:spTgt spid="103"/>
                                        </p:tgtEl>
                                        <p:attrNameLst>
                                          <p:attrName>ppt_x</p:attrName>
                                        </p:attrNameLst>
                                      </p:cBhvr>
                                      <p:tavLst>
                                        <p:tav tm="0">
                                          <p:val>
                                            <p:strVal val="#ppt_x"/>
                                          </p:val>
                                        </p:tav>
                                        <p:tav tm="100000">
                                          <p:val>
                                            <p:strVal val="#ppt_x"/>
                                          </p:val>
                                        </p:tav>
                                      </p:tavLst>
                                    </p:anim>
                                    <p:anim calcmode="lin" valueType="num">
                                      <p:cBhvr additive="base">
                                        <p:cTn id="30" dur="500" fill="hold"/>
                                        <p:tgtEl>
                                          <p:spTgt spid="103"/>
                                        </p:tgtEl>
                                        <p:attrNameLst>
                                          <p:attrName>ppt_y</p:attrName>
                                        </p:attrNameLst>
                                      </p:cBhvr>
                                      <p:tavLst>
                                        <p:tav tm="0">
                                          <p:val>
                                            <p:strVal val="0-#ppt_h/2"/>
                                          </p:val>
                                        </p:tav>
                                        <p:tav tm="100000">
                                          <p:val>
                                            <p:strVal val="#ppt_y"/>
                                          </p:val>
                                        </p:tav>
                                      </p:tavLst>
                                    </p:anim>
                                  </p:childTnLst>
                                </p:cTn>
                              </p:par>
                            </p:childTnLst>
                          </p:cTn>
                        </p:par>
                        <p:par>
                          <p:cTn id="31" fill="hold">
                            <p:stCondLst>
                              <p:cond delay="2500"/>
                            </p:stCondLst>
                            <p:childTnLst>
                              <p:par>
                                <p:cTn id="32" presetID="2" presetClass="entr" presetSubtype="4" accel="50000" decel="50000" fill="hold" nodeType="afterEffect">
                                  <p:stCondLst>
                                    <p:cond delay="0"/>
                                  </p:stCondLst>
                                  <p:childTnLst>
                                    <p:set>
                                      <p:cBhvr>
                                        <p:cTn id="33" dur="1" fill="hold">
                                          <p:stCondLst>
                                            <p:cond delay="0"/>
                                          </p:stCondLst>
                                        </p:cTn>
                                        <p:tgtEl>
                                          <p:spTgt spid="122"/>
                                        </p:tgtEl>
                                        <p:attrNameLst>
                                          <p:attrName>style.visibility</p:attrName>
                                        </p:attrNameLst>
                                      </p:cBhvr>
                                      <p:to>
                                        <p:strVal val="visible"/>
                                      </p:to>
                                    </p:set>
                                    <p:anim calcmode="lin" valueType="num">
                                      <p:cBhvr additive="base">
                                        <p:cTn id="34" dur="500" fill="hold"/>
                                        <p:tgtEl>
                                          <p:spTgt spid="122"/>
                                        </p:tgtEl>
                                        <p:attrNameLst>
                                          <p:attrName>ppt_x</p:attrName>
                                        </p:attrNameLst>
                                      </p:cBhvr>
                                      <p:tavLst>
                                        <p:tav tm="0">
                                          <p:val>
                                            <p:strVal val="#ppt_x"/>
                                          </p:val>
                                        </p:tav>
                                        <p:tav tm="100000">
                                          <p:val>
                                            <p:strVal val="#ppt_x"/>
                                          </p:val>
                                        </p:tav>
                                      </p:tavLst>
                                    </p:anim>
                                    <p:anim calcmode="lin" valueType="num">
                                      <p:cBhvr additive="base">
                                        <p:cTn id="35" dur="500" fill="hold"/>
                                        <p:tgtEl>
                                          <p:spTgt spid="122"/>
                                        </p:tgtEl>
                                        <p:attrNameLst>
                                          <p:attrName>ppt_y</p:attrName>
                                        </p:attrNameLst>
                                      </p:cBhvr>
                                      <p:tavLst>
                                        <p:tav tm="0">
                                          <p:val>
                                            <p:strVal val="1+#ppt_h/2"/>
                                          </p:val>
                                        </p:tav>
                                        <p:tav tm="100000">
                                          <p:val>
                                            <p:strVal val="#ppt_y"/>
                                          </p:val>
                                        </p:tav>
                                      </p:tavLst>
                                    </p:anim>
                                  </p:childTnLst>
                                </p:cTn>
                              </p:par>
                            </p:childTnLst>
                          </p:cTn>
                        </p:par>
                        <p:par>
                          <p:cTn id="36" fill="hold">
                            <p:stCondLst>
                              <p:cond delay="3000"/>
                            </p:stCondLst>
                            <p:childTnLst>
                              <p:par>
                                <p:cTn id="37" presetID="53" presetClass="entr" presetSubtype="16" fill="hold" nodeType="afterEffect">
                                  <p:stCondLst>
                                    <p:cond delay="0"/>
                                  </p:stCondLst>
                                  <p:childTnLst>
                                    <p:set>
                                      <p:cBhvr>
                                        <p:cTn id="38" dur="1" fill="hold">
                                          <p:stCondLst>
                                            <p:cond delay="0"/>
                                          </p:stCondLst>
                                        </p:cTn>
                                        <p:tgtEl>
                                          <p:spTgt spid="81"/>
                                        </p:tgtEl>
                                        <p:attrNameLst>
                                          <p:attrName>style.visibility</p:attrName>
                                        </p:attrNameLst>
                                      </p:cBhvr>
                                      <p:to>
                                        <p:strVal val="visible"/>
                                      </p:to>
                                    </p:set>
                                    <p:anim calcmode="lin" valueType="num">
                                      <p:cBhvr>
                                        <p:cTn id="39" dur="500" fill="hold"/>
                                        <p:tgtEl>
                                          <p:spTgt spid="81"/>
                                        </p:tgtEl>
                                        <p:attrNameLst>
                                          <p:attrName>ppt_w</p:attrName>
                                        </p:attrNameLst>
                                      </p:cBhvr>
                                      <p:tavLst>
                                        <p:tav tm="0">
                                          <p:val>
                                            <p:fltVal val="0"/>
                                          </p:val>
                                        </p:tav>
                                        <p:tav tm="100000">
                                          <p:val>
                                            <p:strVal val="#ppt_w"/>
                                          </p:val>
                                        </p:tav>
                                      </p:tavLst>
                                    </p:anim>
                                    <p:anim calcmode="lin" valueType="num">
                                      <p:cBhvr>
                                        <p:cTn id="40" dur="500" fill="hold"/>
                                        <p:tgtEl>
                                          <p:spTgt spid="81"/>
                                        </p:tgtEl>
                                        <p:attrNameLst>
                                          <p:attrName>ppt_h</p:attrName>
                                        </p:attrNameLst>
                                      </p:cBhvr>
                                      <p:tavLst>
                                        <p:tav tm="0">
                                          <p:val>
                                            <p:fltVal val="0"/>
                                          </p:val>
                                        </p:tav>
                                        <p:tav tm="100000">
                                          <p:val>
                                            <p:strVal val="#ppt_h"/>
                                          </p:val>
                                        </p:tav>
                                      </p:tavLst>
                                    </p:anim>
                                    <p:animEffect transition="in" filter="fade">
                                      <p:cBhvr>
                                        <p:cTn id="41" dur="500"/>
                                        <p:tgtEl>
                                          <p:spTgt spid="81"/>
                                        </p:tgtEl>
                                      </p:cBhvr>
                                    </p:animEffect>
                                  </p:childTnLst>
                                </p:cTn>
                              </p:par>
                            </p:childTnLst>
                          </p:cTn>
                        </p:par>
                        <p:par>
                          <p:cTn id="42" fill="hold">
                            <p:stCondLst>
                              <p:cond delay="3500"/>
                            </p:stCondLst>
                            <p:childTnLst>
                              <p:par>
                                <p:cTn id="43" presetID="2" presetClass="entr" presetSubtype="4" accel="50000" decel="50000" fill="hold" nodeType="afterEffect">
                                  <p:stCondLst>
                                    <p:cond delay="0"/>
                                  </p:stCondLst>
                                  <p:childTnLst>
                                    <p:set>
                                      <p:cBhvr>
                                        <p:cTn id="44" dur="1" fill="hold">
                                          <p:stCondLst>
                                            <p:cond delay="0"/>
                                          </p:stCondLst>
                                        </p:cTn>
                                        <p:tgtEl>
                                          <p:spTgt spid="75"/>
                                        </p:tgtEl>
                                        <p:attrNameLst>
                                          <p:attrName>style.visibility</p:attrName>
                                        </p:attrNameLst>
                                      </p:cBhvr>
                                      <p:to>
                                        <p:strVal val="visible"/>
                                      </p:to>
                                    </p:set>
                                    <p:anim calcmode="lin" valueType="num">
                                      <p:cBhvr additive="base">
                                        <p:cTn id="45" dur="500" fill="hold"/>
                                        <p:tgtEl>
                                          <p:spTgt spid="75"/>
                                        </p:tgtEl>
                                        <p:attrNameLst>
                                          <p:attrName>ppt_x</p:attrName>
                                        </p:attrNameLst>
                                      </p:cBhvr>
                                      <p:tavLst>
                                        <p:tav tm="0">
                                          <p:val>
                                            <p:strVal val="#ppt_x"/>
                                          </p:val>
                                        </p:tav>
                                        <p:tav tm="100000">
                                          <p:val>
                                            <p:strVal val="#ppt_x"/>
                                          </p:val>
                                        </p:tav>
                                      </p:tavLst>
                                    </p:anim>
                                    <p:anim calcmode="lin" valueType="num">
                                      <p:cBhvr additive="base">
                                        <p:cTn id="46" dur="500" fill="hold"/>
                                        <p:tgtEl>
                                          <p:spTgt spid="75"/>
                                        </p:tgtEl>
                                        <p:attrNameLst>
                                          <p:attrName>ppt_y</p:attrName>
                                        </p:attrNameLst>
                                      </p:cBhvr>
                                      <p:tavLst>
                                        <p:tav tm="0">
                                          <p:val>
                                            <p:strVal val="1+#ppt_h/2"/>
                                          </p:val>
                                        </p:tav>
                                        <p:tav tm="100000">
                                          <p:val>
                                            <p:strVal val="#ppt_y"/>
                                          </p:val>
                                        </p:tav>
                                      </p:tavLst>
                                    </p:anim>
                                  </p:childTnLst>
                                </p:cTn>
                              </p:par>
                            </p:childTnLst>
                          </p:cTn>
                        </p:par>
                        <p:par>
                          <p:cTn id="47" fill="hold">
                            <p:stCondLst>
                              <p:cond delay="4000"/>
                            </p:stCondLst>
                            <p:childTnLst>
                              <p:par>
                                <p:cTn id="48" presetID="2" presetClass="entr" presetSubtype="4" accel="50000" decel="50000" fill="hold" nodeType="afterEffect">
                                  <p:stCondLst>
                                    <p:cond delay="0"/>
                                  </p:stCondLst>
                                  <p:childTnLst>
                                    <p:set>
                                      <p:cBhvr>
                                        <p:cTn id="49" dur="1" fill="hold">
                                          <p:stCondLst>
                                            <p:cond delay="0"/>
                                          </p:stCondLst>
                                        </p:cTn>
                                        <p:tgtEl>
                                          <p:spTgt spid="123"/>
                                        </p:tgtEl>
                                        <p:attrNameLst>
                                          <p:attrName>style.visibility</p:attrName>
                                        </p:attrNameLst>
                                      </p:cBhvr>
                                      <p:to>
                                        <p:strVal val="visible"/>
                                      </p:to>
                                    </p:set>
                                    <p:anim calcmode="lin" valueType="num">
                                      <p:cBhvr additive="base">
                                        <p:cTn id="50" dur="500" fill="hold"/>
                                        <p:tgtEl>
                                          <p:spTgt spid="123"/>
                                        </p:tgtEl>
                                        <p:attrNameLst>
                                          <p:attrName>ppt_x</p:attrName>
                                        </p:attrNameLst>
                                      </p:cBhvr>
                                      <p:tavLst>
                                        <p:tav tm="0">
                                          <p:val>
                                            <p:strVal val="#ppt_x"/>
                                          </p:val>
                                        </p:tav>
                                        <p:tav tm="100000">
                                          <p:val>
                                            <p:strVal val="#ppt_x"/>
                                          </p:val>
                                        </p:tav>
                                      </p:tavLst>
                                    </p:anim>
                                    <p:anim calcmode="lin" valueType="num">
                                      <p:cBhvr additive="base">
                                        <p:cTn id="51" dur="500" fill="hold"/>
                                        <p:tgtEl>
                                          <p:spTgt spid="123"/>
                                        </p:tgtEl>
                                        <p:attrNameLst>
                                          <p:attrName>ppt_y</p:attrName>
                                        </p:attrNameLst>
                                      </p:cBhvr>
                                      <p:tavLst>
                                        <p:tav tm="0">
                                          <p:val>
                                            <p:strVal val="1+#ppt_h/2"/>
                                          </p:val>
                                        </p:tav>
                                        <p:tav tm="100000">
                                          <p:val>
                                            <p:strVal val="#ppt_y"/>
                                          </p:val>
                                        </p:tav>
                                      </p:tavLst>
                                    </p:anim>
                                  </p:childTnLst>
                                </p:cTn>
                              </p:par>
                            </p:childTnLst>
                          </p:cTn>
                        </p:par>
                        <p:par>
                          <p:cTn id="52" fill="hold">
                            <p:stCondLst>
                              <p:cond delay="4500"/>
                            </p:stCondLst>
                            <p:childTnLst>
                              <p:par>
                                <p:cTn id="53" presetID="53" presetClass="entr" presetSubtype="16" fill="hold" nodeType="afterEffect">
                                  <p:stCondLst>
                                    <p:cond delay="0"/>
                                  </p:stCondLst>
                                  <p:childTnLst>
                                    <p:set>
                                      <p:cBhvr>
                                        <p:cTn id="54" dur="1" fill="hold">
                                          <p:stCondLst>
                                            <p:cond delay="0"/>
                                          </p:stCondLst>
                                        </p:cTn>
                                        <p:tgtEl>
                                          <p:spTgt spid="82"/>
                                        </p:tgtEl>
                                        <p:attrNameLst>
                                          <p:attrName>style.visibility</p:attrName>
                                        </p:attrNameLst>
                                      </p:cBhvr>
                                      <p:to>
                                        <p:strVal val="visible"/>
                                      </p:to>
                                    </p:set>
                                    <p:anim calcmode="lin" valueType="num">
                                      <p:cBhvr>
                                        <p:cTn id="55" dur="500" fill="hold"/>
                                        <p:tgtEl>
                                          <p:spTgt spid="82"/>
                                        </p:tgtEl>
                                        <p:attrNameLst>
                                          <p:attrName>ppt_w</p:attrName>
                                        </p:attrNameLst>
                                      </p:cBhvr>
                                      <p:tavLst>
                                        <p:tav tm="0">
                                          <p:val>
                                            <p:fltVal val="0"/>
                                          </p:val>
                                        </p:tav>
                                        <p:tav tm="100000">
                                          <p:val>
                                            <p:strVal val="#ppt_w"/>
                                          </p:val>
                                        </p:tav>
                                      </p:tavLst>
                                    </p:anim>
                                    <p:anim calcmode="lin" valueType="num">
                                      <p:cBhvr>
                                        <p:cTn id="56" dur="500" fill="hold"/>
                                        <p:tgtEl>
                                          <p:spTgt spid="82"/>
                                        </p:tgtEl>
                                        <p:attrNameLst>
                                          <p:attrName>ppt_h</p:attrName>
                                        </p:attrNameLst>
                                      </p:cBhvr>
                                      <p:tavLst>
                                        <p:tav tm="0">
                                          <p:val>
                                            <p:fltVal val="0"/>
                                          </p:val>
                                        </p:tav>
                                        <p:tav tm="100000">
                                          <p:val>
                                            <p:strVal val="#ppt_h"/>
                                          </p:val>
                                        </p:tav>
                                      </p:tavLst>
                                    </p:anim>
                                    <p:animEffect transition="in" filter="fade">
                                      <p:cBhvr>
                                        <p:cTn id="57" dur="500"/>
                                        <p:tgtEl>
                                          <p:spTgt spid="82"/>
                                        </p:tgtEl>
                                      </p:cBhvr>
                                    </p:animEffect>
                                  </p:childTnLst>
                                </p:cTn>
                              </p:par>
                            </p:childTnLst>
                          </p:cTn>
                        </p:par>
                        <p:par>
                          <p:cTn id="58" fill="hold">
                            <p:stCondLst>
                              <p:cond delay="5000"/>
                            </p:stCondLst>
                            <p:childTnLst>
                              <p:par>
                                <p:cTn id="59" presetID="2" presetClass="entr" presetSubtype="1" accel="50000" decel="50000" fill="hold" nodeType="afterEffect">
                                  <p:stCondLst>
                                    <p:cond delay="0"/>
                                  </p:stCondLst>
                                  <p:childTnLst>
                                    <p:set>
                                      <p:cBhvr>
                                        <p:cTn id="60" dur="1" fill="hold">
                                          <p:stCondLst>
                                            <p:cond delay="0"/>
                                          </p:stCondLst>
                                        </p:cTn>
                                        <p:tgtEl>
                                          <p:spTgt spid="84"/>
                                        </p:tgtEl>
                                        <p:attrNameLst>
                                          <p:attrName>style.visibility</p:attrName>
                                        </p:attrNameLst>
                                      </p:cBhvr>
                                      <p:to>
                                        <p:strVal val="visible"/>
                                      </p:to>
                                    </p:set>
                                    <p:anim calcmode="lin" valueType="num">
                                      <p:cBhvr additive="base">
                                        <p:cTn id="61" dur="500" fill="hold"/>
                                        <p:tgtEl>
                                          <p:spTgt spid="84"/>
                                        </p:tgtEl>
                                        <p:attrNameLst>
                                          <p:attrName>ppt_x</p:attrName>
                                        </p:attrNameLst>
                                      </p:cBhvr>
                                      <p:tavLst>
                                        <p:tav tm="0">
                                          <p:val>
                                            <p:strVal val="#ppt_x"/>
                                          </p:val>
                                        </p:tav>
                                        <p:tav tm="100000">
                                          <p:val>
                                            <p:strVal val="#ppt_x"/>
                                          </p:val>
                                        </p:tav>
                                      </p:tavLst>
                                    </p:anim>
                                    <p:anim calcmode="lin" valueType="num">
                                      <p:cBhvr additive="base">
                                        <p:cTn id="62" dur="500" fill="hold"/>
                                        <p:tgtEl>
                                          <p:spTgt spid="84"/>
                                        </p:tgtEl>
                                        <p:attrNameLst>
                                          <p:attrName>ppt_y</p:attrName>
                                        </p:attrNameLst>
                                      </p:cBhvr>
                                      <p:tavLst>
                                        <p:tav tm="0">
                                          <p:val>
                                            <p:strVal val="0-#ppt_h/2"/>
                                          </p:val>
                                        </p:tav>
                                        <p:tav tm="100000">
                                          <p:val>
                                            <p:strVal val="#ppt_y"/>
                                          </p:val>
                                        </p:tav>
                                      </p:tavLst>
                                    </p:anim>
                                  </p:childTnLst>
                                </p:cTn>
                              </p:par>
                            </p:childTnLst>
                          </p:cTn>
                        </p:par>
                        <p:par>
                          <p:cTn id="63" fill="hold">
                            <p:stCondLst>
                              <p:cond delay="5500"/>
                            </p:stCondLst>
                            <p:childTnLst>
                              <p:par>
                                <p:cTn id="64" presetID="2" presetClass="entr" presetSubtype="4" accel="50000" decel="50000" fill="hold" nodeType="afterEffect">
                                  <p:stCondLst>
                                    <p:cond delay="0"/>
                                  </p:stCondLst>
                                  <p:childTnLst>
                                    <p:set>
                                      <p:cBhvr>
                                        <p:cTn id="65" dur="1" fill="hold">
                                          <p:stCondLst>
                                            <p:cond delay="0"/>
                                          </p:stCondLst>
                                        </p:cTn>
                                        <p:tgtEl>
                                          <p:spTgt spid="124"/>
                                        </p:tgtEl>
                                        <p:attrNameLst>
                                          <p:attrName>style.visibility</p:attrName>
                                        </p:attrNameLst>
                                      </p:cBhvr>
                                      <p:to>
                                        <p:strVal val="visible"/>
                                      </p:to>
                                    </p:set>
                                    <p:anim calcmode="lin" valueType="num">
                                      <p:cBhvr additive="base">
                                        <p:cTn id="66" dur="500" fill="hold"/>
                                        <p:tgtEl>
                                          <p:spTgt spid="124"/>
                                        </p:tgtEl>
                                        <p:attrNameLst>
                                          <p:attrName>ppt_x</p:attrName>
                                        </p:attrNameLst>
                                      </p:cBhvr>
                                      <p:tavLst>
                                        <p:tav tm="0">
                                          <p:val>
                                            <p:strVal val="#ppt_x"/>
                                          </p:val>
                                        </p:tav>
                                        <p:tav tm="100000">
                                          <p:val>
                                            <p:strVal val="#ppt_x"/>
                                          </p:val>
                                        </p:tav>
                                      </p:tavLst>
                                    </p:anim>
                                    <p:anim calcmode="lin" valueType="num">
                                      <p:cBhvr additive="base">
                                        <p:cTn id="67" dur="500" fill="hold"/>
                                        <p:tgtEl>
                                          <p:spTgt spid="124"/>
                                        </p:tgtEl>
                                        <p:attrNameLst>
                                          <p:attrName>ppt_y</p:attrName>
                                        </p:attrNameLst>
                                      </p:cBhvr>
                                      <p:tavLst>
                                        <p:tav tm="0">
                                          <p:val>
                                            <p:strVal val="1+#ppt_h/2"/>
                                          </p:val>
                                        </p:tav>
                                        <p:tav tm="100000">
                                          <p:val>
                                            <p:strVal val="#ppt_y"/>
                                          </p:val>
                                        </p:tav>
                                      </p:tavLst>
                                    </p:anim>
                                  </p:childTnLst>
                                </p:cTn>
                              </p:par>
                            </p:childTnLst>
                          </p:cTn>
                        </p:par>
                        <p:par>
                          <p:cTn id="68" fill="hold">
                            <p:stCondLst>
                              <p:cond delay="6000"/>
                            </p:stCondLst>
                            <p:childTnLst>
                              <p:par>
                                <p:cTn id="69" presetID="53" presetClass="entr" presetSubtype="16" fill="hold" nodeType="afterEffect">
                                  <p:stCondLst>
                                    <p:cond delay="0"/>
                                  </p:stCondLst>
                                  <p:childTnLst>
                                    <p:set>
                                      <p:cBhvr>
                                        <p:cTn id="70" dur="1" fill="hold">
                                          <p:stCondLst>
                                            <p:cond delay="0"/>
                                          </p:stCondLst>
                                        </p:cTn>
                                        <p:tgtEl>
                                          <p:spTgt spid="118"/>
                                        </p:tgtEl>
                                        <p:attrNameLst>
                                          <p:attrName>style.visibility</p:attrName>
                                        </p:attrNameLst>
                                      </p:cBhvr>
                                      <p:to>
                                        <p:strVal val="visible"/>
                                      </p:to>
                                    </p:set>
                                    <p:anim calcmode="lin" valueType="num">
                                      <p:cBhvr>
                                        <p:cTn id="71" dur="500" fill="hold"/>
                                        <p:tgtEl>
                                          <p:spTgt spid="118"/>
                                        </p:tgtEl>
                                        <p:attrNameLst>
                                          <p:attrName>ppt_w</p:attrName>
                                        </p:attrNameLst>
                                      </p:cBhvr>
                                      <p:tavLst>
                                        <p:tav tm="0">
                                          <p:val>
                                            <p:fltVal val="0"/>
                                          </p:val>
                                        </p:tav>
                                        <p:tav tm="100000">
                                          <p:val>
                                            <p:strVal val="#ppt_w"/>
                                          </p:val>
                                        </p:tav>
                                      </p:tavLst>
                                    </p:anim>
                                    <p:anim calcmode="lin" valueType="num">
                                      <p:cBhvr>
                                        <p:cTn id="72" dur="500" fill="hold"/>
                                        <p:tgtEl>
                                          <p:spTgt spid="118"/>
                                        </p:tgtEl>
                                        <p:attrNameLst>
                                          <p:attrName>ppt_h</p:attrName>
                                        </p:attrNameLst>
                                      </p:cBhvr>
                                      <p:tavLst>
                                        <p:tav tm="0">
                                          <p:val>
                                            <p:fltVal val="0"/>
                                          </p:val>
                                        </p:tav>
                                        <p:tav tm="100000">
                                          <p:val>
                                            <p:strVal val="#ppt_h"/>
                                          </p:val>
                                        </p:tav>
                                      </p:tavLst>
                                    </p:anim>
                                    <p:animEffect transition="in" filter="fade">
                                      <p:cBhvr>
                                        <p:cTn id="73" dur="500"/>
                                        <p:tgtEl>
                                          <p:spTgt spid="118"/>
                                        </p:tgtEl>
                                      </p:cBhvr>
                                    </p:animEffect>
                                  </p:childTnLst>
                                </p:cTn>
                              </p:par>
                            </p:childTnLst>
                          </p:cTn>
                        </p:par>
                        <p:par>
                          <p:cTn id="74" fill="hold">
                            <p:stCondLst>
                              <p:cond delay="6500"/>
                            </p:stCondLst>
                            <p:childTnLst>
                              <p:par>
                                <p:cTn id="75" presetID="2" presetClass="entr" presetSubtype="4" accel="50000" decel="50000" fill="hold" nodeType="afterEffect">
                                  <p:stCondLst>
                                    <p:cond delay="0"/>
                                  </p:stCondLst>
                                  <p:childTnLst>
                                    <p:set>
                                      <p:cBhvr>
                                        <p:cTn id="76" dur="1" fill="hold">
                                          <p:stCondLst>
                                            <p:cond delay="0"/>
                                          </p:stCondLst>
                                        </p:cTn>
                                        <p:tgtEl>
                                          <p:spTgt spid="109"/>
                                        </p:tgtEl>
                                        <p:attrNameLst>
                                          <p:attrName>style.visibility</p:attrName>
                                        </p:attrNameLst>
                                      </p:cBhvr>
                                      <p:to>
                                        <p:strVal val="visible"/>
                                      </p:to>
                                    </p:set>
                                    <p:anim calcmode="lin" valueType="num">
                                      <p:cBhvr additive="base">
                                        <p:cTn id="77" dur="500" fill="hold"/>
                                        <p:tgtEl>
                                          <p:spTgt spid="109"/>
                                        </p:tgtEl>
                                        <p:attrNameLst>
                                          <p:attrName>ppt_x</p:attrName>
                                        </p:attrNameLst>
                                      </p:cBhvr>
                                      <p:tavLst>
                                        <p:tav tm="0">
                                          <p:val>
                                            <p:strVal val="#ppt_x"/>
                                          </p:val>
                                        </p:tav>
                                        <p:tav tm="100000">
                                          <p:val>
                                            <p:strVal val="#ppt_x"/>
                                          </p:val>
                                        </p:tav>
                                      </p:tavLst>
                                    </p:anim>
                                    <p:anim calcmode="lin" valueType="num">
                                      <p:cBhvr additive="base">
                                        <p:cTn id="78" dur="500" fill="hold"/>
                                        <p:tgtEl>
                                          <p:spTgt spid="109"/>
                                        </p:tgtEl>
                                        <p:attrNameLst>
                                          <p:attrName>ppt_y</p:attrName>
                                        </p:attrNameLst>
                                      </p:cBhvr>
                                      <p:tavLst>
                                        <p:tav tm="0">
                                          <p:val>
                                            <p:strVal val="1+#ppt_h/2"/>
                                          </p:val>
                                        </p:tav>
                                        <p:tav tm="100000">
                                          <p:val>
                                            <p:strVal val="#ppt_y"/>
                                          </p:val>
                                        </p:tav>
                                      </p:tavLst>
                                    </p:anim>
                                  </p:childTnLst>
                                </p:cTn>
                              </p:par>
                            </p:childTnLst>
                          </p:cTn>
                        </p:par>
                        <p:par>
                          <p:cTn id="79" fill="hold">
                            <p:stCondLst>
                              <p:cond delay="7000"/>
                            </p:stCondLst>
                            <p:childTnLst>
                              <p:par>
                                <p:cTn id="80" presetID="2" presetClass="entr" presetSubtype="4" accel="50000" decel="50000" fill="hold" nodeType="afterEffect">
                                  <p:stCondLst>
                                    <p:cond delay="0"/>
                                  </p:stCondLst>
                                  <p:childTnLst>
                                    <p:set>
                                      <p:cBhvr>
                                        <p:cTn id="81" dur="1" fill="hold">
                                          <p:stCondLst>
                                            <p:cond delay="0"/>
                                          </p:stCondLst>
                                        </p:cTn>
                                        <p:tgtEl>
                                          <p:spTgt spid="125"/>
                                        </p:tgtEl>
                                        <p:attrNameLst>
                                          <p:attrName>style.visibility</p:attrName>
                                        </p:attrNameLst>
                                      </p:cBhvr>
                                      <p:to>
                                        <p:strVal val="visible"/>
                                      </p:to>
                                    </p:set>
                                    <p:anim calcmode="lin" valueType="num">
                                      <p:cBhvr additive="base">
                                        <p:cTn id="82" dur="500" fill="hold"/>
                                        <p:tgtEl>
                                          <p:spTgt spid="125"/>
                                        </p:tgtEl>
                                        <p:attrNameLst>
                                          <p:attrName>ppt_x</p:attrName>
                                        </p:attrNameLst>
                                      </p:cBhvr>
                                      <p:tavLst>
                                        <p:tav tm="0">
                                          <p:val>
                                            <p:strVal val="#ppt_x"/>
                                          </p:val>
                                        </p:tav>
                                        <p:tav tm="100000">
                                          <p:val>
                                            <p:strVal val="#ppt_x"/>
                                          </p:val>
                                        </p:tav>
                                      </p:tavLst>
                                    </p:anim>
                                    <p:anim calcmode="lin" valueType="num">
                                      <p:cBhvr additive="base">
                                        <p:cTn id="83" dur="500" fill="hold"/>
                                        <p:tgtEl>
                                          <p:spTgt spid="125"/>
                                        </p:tgtEl>
                                        <p:attrNameLst>
                                          <p:attrName>ppt_y</p:attrName>
                                        </p:attrNameLst>
                                      </p:cBhvr>
                                      <p:tavLst>
                                        <p:tav tm="0">
                                          <p:val>
                                            <p:strVal val="1+#ppt_h/2"/>
                                          </p:val>
                                        </p:tav>
                                        <p:tav tm="100000">
                                          <p:val>
                                            <p:strVal val="#ppt_y"/>
                                          </p:val>
                                        </p:tav>
                                      </p:tavLst>
                                    </p:anim>
                                  </p:childTnLst>
                                </p:cTn>
                              </p:par>
                            </p:childTnLst>
                          </p:cTn>
                        </p:par>
                        <p:par>
                          <p:cTn id="84" fill="hold">
                            <p:stCondLst>
                              <p:cond delay="7500"/>
                            </p:stCondLst>
                            <p:childTnLst>
                              <p:par>
                                <p:cTn id="85" presetID="53" presetClass="entr" presetSubtype="16" fill="hold" nodeType="afterEffect">
                                  <p:stCondLst>
                                    <p:cond delay="0"/>
                                  </p:stCondLst>
                                  <p:childTnLst>
                                    <p:set>
                                      <p:cBhvr>
                                        <p:cTn id="86" dur="1" fill="hold">
                                          <p:stCondLst>
                                            <p:cond delay="0"/>
                                          </p:stCondLst>
                                        </p:cTn>
                                        <p:tgtEl>
                                          <p:spTgt spid="87"/>
                                        </p:tgtEl>
                                        <p:attrNameLst>
                                          <p:attrName>style.visibility</p:attrName>
                                        </p:attrNameLst>
                                      </p:cBhvr>
                                      <p:to>
                                        <p:strVal val="visible"/>
                                      </p:to>
                                    </p:set>
                                    <p:anim calcmode="lin" valueType="num">
                                      <p:cBhvr>
                                        <p:cTn id="87" dur="500" fill="hold"/>
                                        <p:tgtEl>
                                          <p:spTgt spid="87"/>
                                        </p:tgtEl>
                                        <p:attrNameLst>
                                          <p:attrName>ppt_w</p:attrName>
                                        </p:attrNameLst>
                                      </p:cBhvr>
                                      <p:tavLst>
                                        <p:tav tm="0">
                                          <p:val>
                                            <p:fltVal val="0"/>
                                          </p:val>
                                        </p:tav>
                                        <p:tav tm="100000">
                                          <p:val>
                                            <p:strVal val="#ppt_w"/>
                                          </p:val>
                                        </p:tav>
                                      </p:tavLst>
                                    </p:anim>
                                    <p:anim calcmode="lin" valueType="num">
                                      <p:cBhvr>
                                        <p:cTn id="88" dur="500" fill="hold"/>
                                        <p:tgtEl>
                                          <p:spTgt spid="87"/>
                                        </p:tgtEl>
                                        <p:attrNameLst>
                                          <p:attrName>ppt_h</p:attrName>
                                        </p:attrNameLst>
                                      </p:cBhvr>
                                      <p:tavLst>
                                        <p:tav tm="0">
                                          <p:val>
                                            <p:fltVal val="0"/>
                                          </p:val>
                                        </p:tav>
                                        <p:tav tm="100000">
                                          <p:val>
                                            <p:strVal val="#ppt_h"/>
                                          </p:val>
                                        </p:tav>
                                      </p:tavLst>
                                    </p:anim>
                                    <p:animEffect transition="in" filter="fade">
                                      <p:cBhvr>
                                        <p:cTn id="89" dur="500"/>
                                        <p:tgtEl>
                                          <p:spTgt spid="87"/>
                                        </p:tgtEl>
                                      </p:cBhvr>
                                    </p:animEffect>
                                  </p:childTnLst>
                                </p:cTn>
                              </p:par>
                            </p:childTnLst>
                          </p:cTn>
                        </p:par>
                        <p:par>
                          <p:cTn id="90" fill="hold">
                            <p:stCondLst>
                              <p:cond delay="8000"/>
                            </p:stCondLst>
                            <p:childTnLst>
                              <p:par>
                                <p:cTn id="91" presetID="2" presetClass="entr" presetSubtype="1" accel="50000" decel="50000" fill="hold" nodeType="afterEffect">
                                  <p:stCondLst>
                                    <p:cond delay="0"/>
                                  </p:stCondLst>
                                  <p:childTnLst>
                                    <p:set>
                                      <p:cBhvr>
                                        <p:cTn id="92" dur="1" fill="hold">
                                          <p:stCondLst>
                                            <p:cond delay="0"/>
                                          </p:stCondLst>
                                        </p:cTn>
                                        <p:tgtEl>
                                          <p:spTgt spid="106"/>
                                        </p:tgtEl>
                                        <p:attrNameLst>
                                          <p:attrName>style.visibility</p:attrName>
                                        </p:attrNameLst>
                                      </p:cBhvr>
                                      <p:to>
                                        <p:strVal val="visible"/>
                                      </p:to>
                                    </p:set>
                                    <p:anim calcmode="lin" valueType="num">
                                      <p:cBhvr additive="base">
                                        <p:cTn id="93" dur="500" fill="hold"/>
                                        <p:tgtEl>
                                          <p:spTgt spid="106"/>
                                        </p:tgtEl>
                                        <p:attrNameLst>
                                          <p:attrName>ppt_x</p:attrName>
                                        </p:attrNameLst>
                                      </p:cBhvr>
                                      <p:tavLst>
                                        <p:tav tm="0">
                                          <p:val>
                                            <p:strVal val="#ppt_x"/>
                                          </p:val>
                                        </p:tav>
                                        <p:tav tm="100000">
                                          <p:val>
                                            <p:strVal val="#ppt_x"/>
                                          </p:val>
                                        </p:tav>
                                      </p:tavLst>
                                    </p:anim>
                                    <p:anim calcmode="lin" valueType="num">
                                      <p:cBhvr additive="base">
                                        <p:cTn id="94" dur="500" fill="hold"/>
                                        <p:tgtEl>
                                          <p:spTgt spid="106"/>
                                        </p:tgtEl>
                                        <p:attrNameLst>
                                          <p:attrName>ppt_y</p:attrName>
                                        </p:attrNameLst>
                                      </p:cBhvr>
                                      <p:tavLst>
                                        <p:tav tm="0">
                                          <p:val>
                                            <p:strVal val="0-#ppt_h/2"/>
                                          </p:val>
                                        </p:tav>
                                        <p:tav tm="100000">
                                          <p:val>
                                            <p:strVal val="#ppt_y"/>
                                          </p:val>
                                        </p:tav>
                                      </p:tavLst>
                                    </p:anim>
                                  </p:childTnLst>
                                </p:cTn>
                              </p:par>
                            </p:childTnLst>
                          </p:cTn>
                        </p:par>
                        <p:par>
                          <p:cTn id="95" fill="hold">
                            <p:stCondLst>
                              <p:cond delay="8500"/>
                            </p:stCondLst>
                            <p:childTnLst>
                              <p:par>
                                <p:cTn id="96" presetID="2" presetClass="entr" presetSubtype="4" accel="50000" decel="50000" fill="hold" nodeType="afterEffect">
                                  <p:stCondLst>
                                    <p:cond delay="0"/>
                                  </p:stCondLst>
                                  <p:childTnLst>
                                    <p:set>
                                      <p:cBhvr>
                                        <p:cTn id="97" dur="1" fill="hold">
                                          <p:stCondLst>
                                            <p:cond delay="0"/>
                                          </p:stCondLst>
                                        </p:cTn>
                                        <p:tgtEl>
                                          <p:spTgt spid="126"/>
                                        </p:tgtEl>
                                        <p:attrNameLst>
                                          <p:attrName>style.visibility</p:attrName>
                                        </p:attrNameLst>
                                      </p:cBhvr>
                                      <p:to>
                                        <p:strVal val="visible"/>
                                      </p:to>
                                    </p:set>
                                    <p:anim calcmode="lin" valueType="num">
                                      <p:cBhvr additive="base">
                                        <p:cTn id="98" dur="500" fill="hold"/>
                                        <p:tgtEl>
                                          <p:spTgt spid="126"/>
                                        </p:tgtEl>
                                        <p:attrNameLst>
                                          <p:attrName>ppt_x</p:attrName>
                                        </p:attrNameLst>
                                      </p:cBhvr>
                                      <p:tavLst>
                                        <p:tav tm="0">
                                          <p:val>
                                            <p:strVal val="#ppt_x"/>
                                          </p:val>
                                        </p:tav>
                                        <p:tav tm="100000">
                                          <p:val>
                                            <p:strVal val="#ppt_x"/>
                                          </p:val>
                                        </p:tav>
                                      </p:tavLst>
                                    </p:anim>
                                    <p:anim calcmode="lin" valueType="num">
                                      <p:cBhvr additive="base">
                                        <p:cTn id="99" dur="500" fill="hold"/>
                                        <p:tgtEl>
                                          <p:spTgt spid="126"/>
                                        </p:tgtEl>
                                        <p:attrNameLst>
                                          <p:attrName>ppt_y</p:attrName>
                                        </p:attrNameLst>
                                      </p:cBhvr>
                                      <p:tavLst>
                                        <p:tav tm="0">
                                          <p:val>
                                            <p:strVal val="1+#ppt_h/2"/>
                                          </p:val>
                                        </p:tav>
                                        <p:tav tm="100000">
                                          <p:val>
                                            <p:strVal val="#ppt_y"/>
                                          </p:val>
                                        </p:tav>
                                      </p:tavLst>
                                    </p:anim>
                                  </p:childTnLst>
                                </p:cTn>
                              </p:par>
                            </p:childTnLst>
                          </p:cTn>
                        </p:par>
                        <p:par>
                          <p:cTn id="100" fill="hold">
                            <p:stCondLst>
                              <p:cond delay="9000"/>
                            </p:stCondLst>
                            <p:childTnLst>
                              <p:par>
                                <p:cTn id="101" presetID="2" presetClass="entr" presetSubtype="1" accel="50000" decel="50000" fill="hold" nodeType="afterEffect">
                                  <p:stCondLst>
                                    <p:cond delay="0"/>
                                  </p:stCondLst>
                                  <p:childTnLst>
                                    <p:set>
                                      <p:cBhvr>
                                        <p:cTn id="102" dur="1" fill="hold">
                                          <p:stCondLst>
                                            <p:cond delay="0"/>
                                          </p:stCondLst>
                                        </p:cTn>
                                        <p:tgtEl>
                                          <p:spTgt spid="97"/>
                                        </p:tgtEl>
                                        <p:attrNameLst>
                                          <p:attrName>style.visibility</p:attrName>
                                        </p:attrNameLst>
                                      </p:cBhvr>
                                      <p:to>
                                        <p:strVal val="visible"/>
                                      </p:to>
                                    </p:set>
                                    <p:anim calcmode="lin" valueType="num">
                                      <p:cBhvr additive="base">
                                        <p:cTn id="103" dur="500" fill="hold"/>
                                        <p:tgtEl>
                                          <p:spTgt spid="97"/>
                                        </p:tgtEl>
                                        <p:attrNameLst>
                                          <p:attrName>ppt_x</p:attrName>
                                        </p:attrNameLst>
                                      </p:cBhvr>
                                      <p:tavLst>
                                        <p:tav tm="0">
                                          <p:val>
                                            <p:strVal val="#ppt_x"/>
                                          </p:val>
                                        </p:tav>
                                        <p:tav tm="100000">
                                          <p:val>
                                            <p:strVal val="#ppt_x"/>
                                          </p:val>
                                        </p:tav>
                                      </p:tavLst>
                                    </p:anim>
                                    <p:anim calcmode="lin" valueType="num">
                                      <p:cBhvr additive="base">
                                        <p:cTn id="104" dur="500" fill="hold"/>
                                        <p:tgtEl>
                                          <p:spTgt spid="97"/>
                                        </p:tgtEl>
                                        <p:attrNameLst>
                                          <p:attrName>ppt_y</p:attrName>
                                        </p:attrNameLst>
                                      </p:cBhvr>
                                      <p:tavLst>
                                        <p:tav tm="0">
                                          <p:val>
                                            <p:strVal val="0-#ppt_h/2"/>
                                          </p:val>
                                        </p:tav>
                                        <p:tav tm="100000">
                                          <p:val>
                                            <p:strVal val="#ppt_y"/>
                                          </p:val>
                                        </p:tav>
                                      </p:tavLst>
                                    </p:anim>
                                  </p:childTnLst>
                                </p:cTn>
                              </p:par>
                            </p:childTnLst>
                          </p:cTn>
                        </p:par>
                        <p:par>
                          <p:cTn id="105" fill="hold">
                            <p:stCondLst>
                              <p:cond delay="9500"/>
                            </p:stCondLst>
                            <p:childTnLst>
                              <p:par>
                                <p:cTn id="106" presetID="2" presetClass="entr" presetSubtype="4" accel="50000" decel="50000" fill="hold" grpId="0" nodeType="afterEffect">
                                  <p:stCondLst>
                                    <p:cond delay="0"/>
                                  </p:stCondLst>
                                  <p:childTnLst>
                                    <p:set>
                                      <p:cBhvr>
                                        <p:cTn id="107" dur="1" fill="hold">
                                          <p:stCondLst>
                                            <p:cond delay="0"/>
                                          </p:stCondLst>
                                        </p:cTn>
                                        <p:tgtEl>
                                          <p:spTgt spid="51"/>
                                        </p:tgtEl>
                                        <p:attrNameLst>
                                          <p:attrName>style.visibility</p:attrName>
                                        </p:attrNameLst>
                                      </p:cBhvr>
                                      <p:to>
                                        <p:strVal val="visible"/>
                                      </p:to>
                                    </p:set>
                                    <p:anim calcmode="lin" valueType="num">
                                      <p:cBhvr additive="base">
                                        <p:cTn id="108" dur="500" fill="hold"/>
                                        <p:tgtEl>
                                          <p:spTgt spid="51"/>
                                        </p:tgtEl>
                                        <p:attrNameLst>
                                          <p:attrName>ppt_x</p:attrName>
                                        </p:attrNameLst>
                                      </p:cBhvr>
                                      <p:tavLst>
                                        <p:tav tm="0">
                                          <p:val>
                                            <p:strVal val="#ppt_x"/>
                                          </p:val>
                                        </p:tav>
                                        <p:tav tm="100000">
                                          <p:val>
                                            <p:strVal val="#ppt_x"/>
                                          </p:val>
                                        </p:tav>
                                      </p:tavLst>
                                    </p:anim>
                                    <p:anim calcmode="lin" valueType="num">
                                      <p:cBhvr additive="base">
                                        <p:cTn id="109" dur="500" fill="hold"/>
                                        <p:tgtEl>
                                          <p:spTgt spid="51"/>
                                        </p:tgtEl>
                                        <p:attrNameLst>
                                          <p:attrName>ppt_y</p:attrName>
                                        </p:attrNameLst>
                                      </p:cBhvr>
                                      <p:tavLst>
                                        <p:tav tm="0">
                                          <p:val>
                                            <p:strVal val="1+#ppt_h/2"/>
                                          </p:val>
                                        </p:tav>
                                        <p:tav tm="100000">
                                          <p:val>
                                            <p:strVal val="#ppt_y"/>
                                          </p:val>
                                        </p:tav>
                                      </p:tavLst>
                                    </p:anim>
                                  </p:childTnLst>
                                </p:cTn>
                              </p:par>
                            </p:childTnLst>
                          </p:cTn>
                        </p:par>
                        <p:par>
                          <p:cTn id="110" fill="hold">
                            <p:stCondLst>
                              <p:cond delay="10000"/>
                            </p:stCondLst>
                            <p:childTnLst>
                              <p:par>
                                <p:cTn id="111" presetID="13" presetClass="entr" presetSubtype="16" fill="hold" nodeType="afterEffect">
                                  <p:stCondLst>
                                    <p:cond delay="0"/>
                                  </p:stCondLst>
                                  <p:childTnLst>
                                    <p:set>
                                      <p:cBhvr>
                                        <p:cTn id="112" dur="1" fill="hold">
                                          <p:stCondLst>
                                            <p:cond delay="0"/>
                                          </p:stCondLst>
                                        </p:cTn>
                                        <p:tgtEl>
                                          <p:spTgt spid="120"/>
                                        </p:tgtEl>
                                        <p:attrNameLst>
                                          <p:attrName>style.visibility</p:attrName>
                                        </p:attrNameLst>
                                      </p:cBhvr>
                                      <p:to>
                                        <p:strVal val="visible"/>
                                      </p:to>
                                    </p:set>
                                    <p:animEffect transition="in" filter="plus(in)">
                                      <p:cBhvr>
                                        <p:cTn id="113" dur="500"/>
                                        <p:tgtEl>
                                          <p:spTgt spid="120"/>
                                        </p:tgtEl>
                                      </p:cBhvr>
                                    </p:animEffect>
                                  </p:childTnLst>
                                </p:cTn>
                              </p:par>
                            </p:childTnLst>
                          </p:cTn>
                        </p:par>
                        <p:par>
                          <p:cTn id="114" fill="hold">
                            <p:stCondLst>
                              <p:cond delay="10500"/>
                            </p:stCondLst>
                            <p:childTnLst>
                              <p:par>
                                <p:cTn id="115" presetID="10" presetClass="entr" presetSubtype="0" fill="hold" grpId="0" nodeType="afterEffect">
                                  <p:stCondLst>
                                    <p:cond delay="0"/>
                                  </p:stCondLst>
                                  <p:childTnLst>
                                    <p:set>
                                      <p:cBhvr>
                                        <p:cTn id="116" dur="1" fill="hold">
                                          <p:stCondLst>
                                            <p:cond delay="0"/>
                                          </p:stCondLst>
                                        </p:cTn>
                                        <p:tgtEl>
                                          <p:spTgt spid="119"/>
                                        </p:tgtEl>
                                        <p:attrNameLst>
                                          <p:attrName>style.visibility</p:attrName>
                                        </p:attrNameLst>
                                      </p:cBhvr>
                                      <p:to>
                                        <p:strVal val="visible"/>
                                      </p:to>
                                    </p:set>
                                    <p:animEffect transition="in" filter="fade">
                                      <p:cBhvr>
                                        <p:cTn id="117" dur="500"/>
                                        <p:tgtEl>
                                          <p:spTgt spid="1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 grpId="0" bldLvl="0" animBg="1"/>
      <p:bldP spid="119"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74" name="กลุ่ม 273"/>
          <p:cNvGrpSpPr/>
          <p:nvPr/>
        </p:nvGrpSpPr>
        <p:grpSpPr>
          <a:xfrm>
            <a:off x="4936901" y="895595"/>
            <a:ext cx="3233672" cy="976037"/>
            <a:chOff x="3232762" y="9017793"/>
            <a:chExt cx="4065588" cy="1227138"/>
          </a:xfrm>
        </p:grpSpPr>
        <p:sp>
          <p:nvSpPr>
            <p:cNvPr id="275" name="Freeform 969"/>
            <p:cNvSpPr/>
            <p:nvPr/>
          </p:nvSpPr>
          <p:spPr bwMode="auto">
            <a:xfrm>
              <a:off x="6669700" y="9692481"/>
              <a:ext cx="628650" cy="107950"/>
            </a:xfrm>
            <a:custGeom>
              <a:avLst/>
              <a:gdLst>
                <a:gd name="T0" fmla="*/ 0 w 147"/>
                <a:gd name="T1" fmla="*/ 5 h 25"/>
                <a:gd name="T2" fmla="*/ 0 w 147"/>
                <a:gd name="T3" fmla="*/ 3 h 25"/>
                <a:gd name="T4" fmla="*/ 3 w 147"/>
                <a:gd name="T5" fmla="*/ 0 h 25"/>
                <a:gd name="T6" fmla="*/ 82 w 147"/>
                <a:gd name="T7" fmla="*/ 0 h 25"/>
                <a:gd name="T8" fmla="*/ 102 w 147"/>
                <a:gd name="T9" fmla="*/ 8 h 25"/>
                <a:gd name="T10" fmla="*/ 147 w 147"/>
                <a:gd name="T11" fmla="*/ 25 h 25"/>
                <a:gd name="T12" fmla="*/ 78 w 147"/>
                <a:gd name="T13" fmla="*/ 25 h 25"/>
                <a:gd name="T14" fmla="*/ 70 w 147"/>
                <a:gd name="T15" fmla="*/ 25 h 25"/>
                <a:gd name="T16" fmla="*/ 15 w 147"/>
                <a:gd name="T17" fmla="*/ 11 h 25"/>
                <a:gd name="T18" fmla="*/ 3 w 147"/>
                <a:gd name="T19" fmla="*/ 8 h 25"/>
                <a:gd name="T20" fmla="*/ 0 w 147"/>
                <a:gd name="T21" fmla="*/ 5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47" h="25">
                  <a:moveTo>
                    <a:pt x="0" y="5"/>
                  </a:moveTo>
                  <a:cubicBezTo>
                    <a:pt x="0" y="5"/>
                    <a:pt x="0" y="4"/>
                    <a:pt x="0" y="3"/>
                  </a:cubicBezTo>
                  <a:cubicBezTo>
                    <a:pt x="0" y="0"/>
                    <a:pt x="3" y="0"/>
                    <a:pt x="3" y="0"/>
                  </a:cubicBezTo>
                  <a:cubicBezTo>
                    <a:pt x="82" y="0"/>
                    <a:pt x="82" y="0"/>
                    <a:pt x="82" y="0"/>
                  </a:cubicBezTo>
                  <a:cubicBezTo>
                    <a:pt x="102" y="8"/>
                    <a:pt x="102" y="8"/>
                    <a:pt x="102" y="8"/>
                  </a:cubicBezTo>
                  <a:cubicBezTo>
                    <a:pt x="147" y="25"/>
                    <a:pt x="147" y="25"/>
                    <a:pt x="147" y="25"/>
                  </a:cubicBezTo>
                  <a:cubicBezTo>
                    <a:pt x="78" y="25"/>
                    <a:pt x="78" y="25"/>
                    <a:pt x="78" y="25"/>
                  </a:cubicBezTo>
                  <a:cubicBezTo>
                    <a:pt x="70" y="25"/>
                    <a:pt x="70" y="25"/>
                    <a:pt x="70" y="25"/>
                  </a:cubicBezTo>
                  <a:cubicBezTo>
                    <a:pt x="15" y="11"/>
                    <a:pt x="15" y="11"/>
                    <a:pt x="15" y="11"/>
                  </a:cubicBezTo>
                  <a:cubicBezTo>
                    <a:pt x="3" y="8"/>
                    <a:pt x="3" y="8"/>
                    <a:pt x="3" y="8"/>
                  </a:cubicBezTo>
                  <a:cubicBezTo>
                    <a:pt x="3" y="8"/>
                    <a:pt x="1" y="7"/>
                    <a:pt x="0" y="5"/>
                  </a:cubicBezTo>
                  <a:close/>
                </a:path>
              </a:pathLst>
            </a:custGeom>
            <a:solidFill>
              <a:srgbClr val="D49B29"/>
            </a:solidFill>
            <a:ln>
              <a:noFill/>
            </a:ln>
            <a:extLst>
              <a:ext uri="{91240B29-F687-4F45-9708-019B960494DF}">
                <a14:hiddenLine xmlns:a14="http://schemas.microsoft.com/office/drawing/2010/main" w="9525">
                  <a:solidFill>
                    <a:srgbClr val="000000"/>
                  </a:solidFill>
                  <a:round/>
                </a14:hiddenLine>
              </a:ext>
            </a:extLst>
          </p:spPr>
          <p:txBody>
            <a:bodyPr vert="horz" wrap="square" lIns="34290" tIns="17145" rIns="34290" bIns="17145" numCol="1" anchor="t" anchorCtr="0" compatLnSpc="1"/>
            <a:lstStyle/>
            <a:p>
              <a:endParaRPr lang="th-TH" sz="675">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276" name="Freeform 970"/>
            <p:cNvSpPr>
              <a:spLocks noEditPoints="1"/>
            </p:cNvSpPr>
            <p:nvPr/>
          </p:nvSpPr>
          <p:spPr bwMode="auto">
            <a:xfrm>
              <a:off x="3232762" y="9465468"/>
              <a:ext cx="3903663" cy="385763"/>
            </a:xfrm>
            <a:custGeom>
              <a:avLst/>
              <a:gdLst>
                <a:gd name="T0" fmla="*/ 857 w 913"/>
                <a:gd name="T1" fmla="*/ 24 h 90"/>
                <a:gd name="T2" fmla="*/ 751 w 913"/>
                <a:gd name="T3" fmla="*/ 13 h 90"/>
                <a:gd name="T4" fmla="*/ 379 w 913"/>
                <a:gd name="T5" fmla="*/ 0 h 90"/>
                <a:gd name="T6" fmla="*/ 166 w 913"/>
                <a:gd name="T7" fmla="*/ 27 h 90"/>
                <a:gd name="T8" fmla="*/ 175 w 913"/>
                <a:gd name="T9" fmla="*/ 49 h 90"/>
                <a:gd name="T10" fmla="*/ 43 w 913"/>
                <a:gd name="T11" fmla="*/ 53 h 90"/>
                <a:gd name="T12" fmla="*/ 1 w 913"/>
                <a:gd name="T13" fmla="*/ 90 h 90"/>
                <a:gd name="T14" fmla="*/ 804 w 913"/>
                <a:gd name="T15" fmla="*/ 58 h 90"/>
                <a:gd name="T16" fmla="*/ 807 w 913"/>
                <a:gd name="T17" fmla="*/ 53 h 90"/>
                <a:gd name="T18" fmla="*/ 906 w 913"/>
                <a:gd name="T19" fmla="*/ 61 h 90"/>
                <a:gd name="T20" fmla="*/ 874 w 913"/>
                <a:gd name="T21" fmla="*/ 26 h 90"/>
                <a:gd name="T22" fmla="*/ 232 w 913"/>
                <a:gd name="T23" fmla="*/ 74 h 90"/>
                <a:gd name="T24" fmla="*/ 210 w 913"/>
                <a:gd name="T25" fmla="*/ 66 h 90"/>
                <a:gd name="T26" fmla="*/ 219 w 913"/>
                <a:gd name="T27" fmla="*/ 27 h 90"/>
                <a:gd name="T28" fmla="*/ 240 w 913"/>
                <a:gd name="T29" fmla="*/ 35 h 90"/>
                <a:gd name="T30" fmla="*/ 291 w 913"/>
                <a:gd name="T31" fmla="*/ 52 h 90"/>
                <a:gd name="T32" fmla="*/ 274 w 913"/>
                <a:gd name="T33" fmla="*/ 60 h 90"/>
                <a:gd name="T34" fmla="*/ 266 w 913"/>
                <a:gd name="T35" fmla="*/ 43 h 90"/>
                <a:gd name="T36" fmla="*/ 283 w 913"/>
                <a:gd name="T37" fmla="*/ 35 h 90"/>
                <a:gd name="T38" fmla="*/ 291 w 913"/>
                <a:gd name="T39" fmla="*/ 52 h 90"/>
                <a:gd name="T40" fmla="*/ 323 w 913"/>
                <a:gd name="T41" fmla="*/ 60 h 90"/>
                <a:gd name="T42" fmla="*/ 306 w 913"/>
                <a:gd name="T43" fmla="*/ 52 h 90"/>
                <a:gd name="T44" fmla="*/ 314 w 913"/>
                <a:gd name="T45" fmla="*/ 35 h 90"/>
                <a:gd name="T46" fmla="*/ 331 w 913"/>
                <a:gd name="T47" fmla="*/ 43 h 90"/>
                <a:gd name="T48" fmla="*/ 371 w 913"/>
                <a:gd name="T49" fmla="*/ 52 h 90"/>
                <a:gd name="T50" fmla="*/ 354 w 913"/>
                <a:gd name="T51" fmla="*/ 60 h 90"/>
                <a:gd name="T52" fmla="*/ 345 w 913"/>
                <a:gd name="T53" fmla="*/ 43 h 90"/>
                <a:gd name="T54" fmla="*/ 362 w 913"/>
                <a:gd name="T55" fmla="*/ 35 h 90"/>
                <a:gd name="T56" fmla="*/ 371 w 913"/>
                <a:gd name="T57" fmla="*/ 52 h 90"/>
                <a:gd name="T58" fmla="*/ 402 w 913"/>
                <a:gd name="T59" fmla="*/ 60 h 90"/>
                <a:gd name="T60" fmla="*/ 385 w 913"/>
                <a:gd name="T61" fmla="*/ 52 h 90"/>
                <a:gd name="T62" fmla="*/ 394 w 913"/>
                <a:gd name="T63" fmla="*/ 35 h 90"/>
                <a:gd name="T64" fmla="*/ 411 w 913"/>
                <a:gd name="T65" fmla="*/ 43 h 90"/>
                <a:gd name="T66" fmla="*/ 450 w 913"/>
                <a:gd name="T67" fmla="*/ 52 h 90"/>
                <a:gd name="T68" fmla="*/ 433 w 913"/>
                <a:gd name="T69" fmla="*/ 60 h 90"/>
                <a:gd name="T70" fmla="*/ 425 w 913"/>
                <a:gd name="T71" fmla="*/ 43 h 90"/>
                <a:gd name="T72" fmla="*/ 442 w 913"/>
                <a:gd name="T73" fmla="*/ 35 h 90"/>
                <a:gd name="T74" fmla="*/ 450 w 913"/>
                <a:gd name="T75" fmla="*/ 52 h 90"/>
                <a:gd name="T76" fmla="*/ 477 w 913"/>
                <a:gd name="T77" fmla="*/ 60 h 90"/>
                <a:gd name="T78" fmla="*/ 465 w 913"/>
                <a:gd name="T79" fmla="*/ 47 h 90"/>
                <a:gd name="T80" fmla="*/ 477 w 913"/>
                <a:gd name="T81" fmla="*/ 35 h 90"/>
                <a:gd name="T82" fmla="*/ 490 w 913"/>
                <a:gd name="T83" fmla="*/ 47 h 90"/>
                <a:gd name="T84" fmla="*/ 564 w 913"/>
                <a:gd name="T85" fmla="*/ 60 h 90"/>
                <a:gd name="T86" fmla="*/ 547 w 913"/>
                <a:gd name="T87" fmla="*/ 52 h 90"/>
                <a:gd name="T88" fmla="*/ 555 w 913"/>
                <a:gd name="T89" fmla="*/ 35 h 90"/>
                <a:gd name="T90" fmla="*/ 572 w 913"/>
                <a:gd name="T91" fmla="*/ 43 h 90"/>
                <a:gd name="T92" fmla="*/ 612 w 913"/>
                <a:gd name="T93" fmla="*/ 52 h 90"/>
                <a:gd name="T94" fmla="*/ 595 w 913"/>
                <a:gd name="T95" fmla="*/ 60 h 90"/>
                <a:gd name="T96" fmla="*/ 586 w 913"/>
                <a:gd name="T97" fmla="*/ 43 h 90"/>
                <a:gd name="T98" fmla="*/ 604 w 913"/>
                <a:gd name="T99" fmla="*/ 35 h 90"/>
                <a:gd name="T100" fmla="*/ 612 w 913"/>
                <a:gd name="T101" fmla="*/ 52 h 90"/>
                <a:gd name="T102" fmla="*/ 639 w 913"/>
                <a:gd name="T103" fmla="*/ 60 h 90"/>
                <a:gd name="T104" fmla="*/ 626 w 913"/>
                <a:gd name="T105" fmla="*/ 47 h 90"/>
                <a:gd name="T106" fmla="*/ 639 w 913"/>
                <a:gd name="T107" fmla="*/ 35 h 90"/>
                <a:gd name="T108" fmla="*/ 652 w 913"/>
                <a:gd name="T109" fmla="*/ 47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913" h="90">
                  <a:moveTo>
                    <a:pt x="874" y="26"/>
                  </a:moveTo>
                  <a:cubicBezTo>
                    <a:pt x="869" y="25"/>
                    <a:pt x="863" y="24"/>
                    <a:pt x="857" y="24"/>
                  </a:cubicBezTo>
                  <a:cubicBezTo>
                    <a:pt x="847" y="22"/>
                    <a:pt x="837" y="21"/>
                    <a:pt x="825" y="19"/>
                  </a:cubicBezTo>
                  <a:cubicBezTo>
                    <a:pt x="803" y="17"/>
                    <a:pt x="778" y="15"/>
                    <a:pt x="751" y="13"/>
                  </a:cubicBezTo>
                  <a:cubicBezTo>
                    <a:pt x="736" y="12"/>
                    <a:pt x="722" y="11"/>
                    <a:pt x="706" y="10"/>
                  </a:cubicBezTo>
                  <a:cubicBezTo>
                    <a:pt x="556" y="1"/>
                    <a:pt x="379" y="0"/>
                    <a:pt x="379" y="0"/>
                  </a:cubicBezTo>
                  <a:cubicBezTo>
                    <a:pt x="270" y="0"/>
                    <a:pt x="160" y="11"/>
                    <a:pt x="110" y="27"/>
                  </a:cubicBezTo>
                  <a:cubicBezTo>
                    <a:pt x="166" y="27"/>
                    <a:pt x="166" y="27"/>
                    <a:pt x="166" y="27"/>
                  </a:cubicBezTo>
                  <a:cubicBezTo>
                    <a:pt x="173" y="27"/>
                    <a:pt x="179" y="33"/>
                    <a:pt x="179" y="40"/>
                  </a:cubicBezTo>
                  <a:cubicBezTo>
                    <a:pt x="179" y="44"/>
                    <a:pt x="177" y="47"/>
                    <a:pt x="175" y="49"/>
                  </a:cubicBezTo>
                  <a:cubicBezTo>
                    <a:pt x="173" y="52"/>
                    <a:pt x="169" y="53"/>
                    <a:pt x="166" y="53"/>
                  </a:cubicBezTo>
                  <a:cubicBezTo>
                    <a:pt x="43" y="53"/>
                    <a:pt x="43" y="53"/>
                    <a:pt x="43" y="53"/>
                  </a:cubicBezTo>
                  <a:cubicBezTo>
                    <a:pt x="18" y="65"/>
                    <a:pt x="0" y="77"/>
                    <a:pt x="0" y="87"/>
                  </a:cubicBezTo>
                  <a:cubicBezTo>
                    <a:pt x="0" y="88"/>
                    <a:pt x="1" y="89"/>
                    <a:pt x="1" y="90"/>
                  </a:cubicBezTo>
                  <a:cubicBezTo>
                    <a:pt x="743" y="60"/>
                    <a:pt x="743" y="60"/>
                    <a:pt x="743" y="60"/>
                  </a:cubicBezTo>
                  <a:cubicBezTo>
                    <a:pt x="804" y="58"/>
                    <a:pt x="804" y="58"/>
                    <a:pt x="804" y="58"/>
                  </a:cubicBezTo>
                  <a:cubicBezTo>
                    <a:pt x="804" y="58"/>
                    <a:pt x="804" y="57"/>
                    <a:pt x="804" y="56"/>
                  </a:cubicBezTo>
                  <a:cubicBezTo>
                    <a:pt x="804" y="53"/>
                    <a:pt x="807" y="53"/>
                    <a:pt x="807" y="53"/>
                  </a:cubicBezTo>
                  <a:cubicBezTo>
                    <a:pt x="886" y="53"/>
                    <a:pt x="886" y="53"/>
                    <a:pt x="886" y="53"/>
                  </a:cubicBezTo>
                  <a:cubicBezTo>
                    <a:pt x="906" y="61"/>
                    <a:pt x="906" y="61"/>
                    <a:pt x="906" y="61"/>
                  </a:cubicBezTo>
                  <a:cubicBezTo>
                    <a:pt x="911" y="55"/>
                    <a:pt x="913" y="49"/>
                    <a:pt x="913" y="43"/>
                  </a:cubicBezTo>
                  <a:cubicBezTo>
                    <a:pt x="913" y="36"/>
                    <a:pt x="898" y="31"/>
                    <a:pt x="874" y="26"/>
                  </a:cubicBezTo>
                  <a:close/>
                  <a:moveTo>
                    <a:pt x="240" y="66"/>
                  </a:moveTo>
                  <a:cubicBezTo>
                    <a:pt x="240" y="70"/>
                    <a:pt x="236" y="74"/>
                    <a:pt x="232" y="74"/>
                  </a:cubicBezTo>
                  <a:cubicBezTo>
                    <a:pt x="219" y="74"/>
                    <a:pt x="219" y="74"/>
                    <a:pt x="219" y="74"/>
                  </a:cubicBezTo>
                  <a:cubicBezTo>
                    <a:pt x="214" y="74"/>
                    <a:pt x="210" y="70"/>
                    <a:pt x="210" y="66"/>
                  </a:cubicBezTo>
                  <a:cubicBezTo>
                    <a:pt x="210" y="35"/>
                    <a:pt x="210" y="35"/>
                    <a:pt x="210" y="35"/>
                  </a:cubicBezTo>
                  <a:cubicBezTo>
                    <a:pt x="210" y="31"/>
                    <a:pt x="214" y="27"/>
                    <a:pt x="219" y="27"/>
                  </a:cubicBezTo>
                  <a:cubicBezTo>
                    <a:pt x="232" y="27"/>
                    <a:pt x="232" y="27"/>
                    <a:pt x="232" y="27"/>
                  </a:cubicBezTo>
                  <a:cubicBezTo>
                    <a:pt x="236" y="27"/>
                    <a:pt x="240" y="31"/>
                    <a:pt x="240" y="35"/>
                  </a:cubicBezTo>
                  <a:lnTo>
                    <a:pt x="240" y="66"/>
                  </a:lnTo>
                  <a:close/>
                  <a:moveTo>
                    <a:pt x="291" y="52"/>
                  </a:moveTo>
                  <a:cubicBezTo>
                    <a:pt x="291" y="56"/>
                    <a:pt x="287" y="60"/>
                    <a:pt x="283" y="60"/>
                  </a:cubicBezTo>
                  <a:cubicBezTo>
                    <a:pt x="274" y="60"/>
                    <a:pt x="274" y="60"/>
                    <a:pt x="274" y="60"/>
                  </a:cubicBezTo>
                  <a:cubicBezTo>
                    <a:pt x="270" y="60"/>
                    <a:pt x="266" y="56"/>
                    <a:pt x="266" y="52"/>
                  </a:cubicBezTo>
                  <a:cubicBezTo>
                    <a:pt x="266" y="43"/>
                    <a:pt x="266" y="43"/>
                    <a:pt x="266" y="43"/>
                  </a:cubicBezTo>
                  <a:cubicBezTo>
                    <a:pt x="266" y="38"/>
                    <a:pt x="270" y="35"/>
                    <a:pt x="274" y="35"/>
                  </a:cubicBezTo>
                  <a:cubicBezTo>
                    <a:pt x="283" y="35"/>
                    <a:pt x="283" y="35"/>
                    <a:pt x="283" y="35"/>
                  </a:cubicBezTo>
                  <a:cubicBezTo>
                    <a:pt x="287" y="35"/>
                    <a:pt x="291" y="38"/>
                    <a:pt x="291" y="43"/>
                  </a:cubicBezTo>
                  <a:lnTo>
                    <a:pt x="291" y="52"/>
                  </a:lnTo>
                  <a:close/>
                  <a:moveTo>
                    <a:pt x="331" y="52"/>
                  </a:moveTo>
                  <a:cubicBezTo>
                    <a:pt x="331" y="56"/>
                    <a:pt x="327" y="60"/>
                    <a:pt x="323" y="60"/>
                  </a:cubicBezTo>
                  <a:cubicBezTo>
                    <a:pt x="314" y="60"/>
                    <a:pt x="314" y="60"/>
                    <a:pt x="314" y="60"/>
                  </a:cubicBezTo>
                  <a:cubicBezTo>
                    <a:pt x="309" y="60"/>
                    <a:pt x="306" y="56"/>
                    <a:pt x="306" y="52"/>
                  </a:cubicBezTo>
                  <a:cubicBezTo>
                    <a:pt x="306" y="43"/>
                    <a:pt x="306" y="43"/>
                    <a:pt x="306" y="43"/>
                  </a:cubicBezTo>
                  <a:cubicBezTo>
                    <a:pt x="306" y="38"/>
                    <a:pt x="309" y="35"/>
                    <a:pt x="314" y="35"/>
                  </a:cubicBezTo>
                  <a:cubicBezTo>
                    <a:pt x="323" y="35"/>
                    <a:pt x="323" y="35"/>
                    <a:pt x="323" y="35"/>
                  </a:cubicBezTo>
                  <a:cubicBezTo>
                    <a:pt x="327" y="35"/>
                    <a:pt x="331" y="38"/>
                    <a:pt x="331" y="43"/>
                  </a:cubicBezTo>
                  <a:lnTo>
                    <a:pt x="331" y="52"/>
                  </a:lnTo>
                  <a:close/>
                  <a:moveTo>
                    <a:pt x="371" y="52"/>
                  </a:moveTo>
                  <a:cubicBezTo>
                    <a:pt x="371" y="56"/>
                    <a:pt x="367" y="60"/>
                    <a:pt x="362" y="60"/>
                  </a:cubicBezTo>
                  <a:cubicBezTo>
                    <a:pt x="354" y="60"/>
                    <a:pt x="354" y="60"/>
                    <a:pt x="354" y="60"/>
                  </a:cubicBezTo>
                  <a:cubicBezTo>
                    <a:pt x="349" y="60"/>
                    <a:pt x="345" y="56"/>
                    <a:pt x="345" y="52"/>
                  </a:cubicBezTo>
                  <a:cubicBezTo>
                    <a:pt x="345" y="43"/>
                    <a:pt x="345" y="43"/>
                    <a:pt x="345" y="43"/>
                  </a:cubicBezTo>
                  <a:cubicBezTo>
                    <a:pt x="345" y="38"/>
                    <a:pt x="349" y="35"/>
                    <a:pt x="354" y="35"/>
                  </a:cubicBezTo>
                  <a:cubicBezTo>
                    <a:pt x="362" y="35"/>
                    <a:pt x="362" y="35"/>
                    <a:pt x="362" y="35"/>
                  </a:cubicBezTo>
                  <a:cubicBezTo>
                    <a:pt x="367" y="35"/>
                    <a:pt x="371" y="38"/>
                    <a:pt x="371" y="43"/>
                  </a:cubicBezTo>
                  <a:lnTo>
                    <a:pt x="371" y="52"/>
                  </a:lnTo>
                  <a:close/>
                  <a:moveTo>
                    <a:pt x="411" y="52"/>
                  </a:moveTo>
                  <a:cubicBezTo>
                    <a:pt x="411" y="56"/>
                    <a:pt x="407" y="60"/>
                    <a:pt x="402" y="60"/>
                  </a:cubicBezTo>
                  <a:cubicBezTo>
                    <a:pt x="394" y="60"/>
                    <a:pt x="394" y="60"/>
                    <a:pt x="394" y="60"/>
                  </a:cubicBezTo>
                  <a:cubicBezTo>
                    <a:pt x="389" y="60"/>
                    <a:pt x="385" y="56"/>
                    <a:pt x="385" y="52"/>
                  </a:cubicBezTo>
                  <a:cubicBezTo>
                    <a:pt x="385" y="43"/>
                    <a:pt x="385" y="43"/>
                    <a:pt x="385" y="43"/>
                  </a:cubicBezTo>
                  <a:cubicBezTo>
                    <a:pt x="385" y="38"/>
                    <a:pt x="389" y="35"/>
                    <a:pt x="394" y="35"/>
                  </a:cubicBezTo>
                  <a:cubicBezTo>
                    <a:pt x="402" y="35"/>
                    <a:pt x="402" y="35"/>
                    <a:pt x="402" y="35"/>
                  </a:cubicBezTo>
                  <a:cubicBezTo>
                    <a:pt x="407" y="35"/>
                    <a:pt x="411" y="38"/>
                    <a:pt x="411" y="43"/>
                  </a:cubicBezTo>
                  <a:lnTo>
                    <a:pt x="411" y="52"/>
                  </a:lnTo>
                  <a:close/>
                  <a:moveTo>
                    <a:pt x="450" y="52"/>
                  </a:moveTo>
                  <a:cubicBezTo>
                    <a:pt x="450" y="56"/>
                    <a:pt x="447" y="60"/>
                    <a:pt x="442" y="60"/>
                  </a:cubicBezTo>
                  <a:cubicBezTo>
                    <a:pt x="433" y="60"/>
                    <a:pt x="433" y="60"/>
                    <a:pt x="433" y="60"/>
                  </a:cubicBezTo>
                  <a:cubicBezTo>
                    <a:pt x="429" y="60"/>
                    <a:pt x="425" y="56"/>
                    <a:pt x="425" y="52"/>
                  </a:cubicBezTo>
                  <a:cubicBezTo>
                    <a:pt x="425" y="43"/>
                    <a:pt x="425" y="43"/>
                    <a:pt x="425" y="43"/>
                  </a:cubicBezTo>
                  <a:cubicBezTo>
                    <a:pt x="425" y="38"/>
                    <a:pt x="429" y="35"/>
                    <a:pt x="433" y="35"/>
                  </a:cubicBezTo>
                  <a:cubicBezTo>
                    <a:pt x="442" y="35"/>
                    <a:pt x="442" y="35"/>
                    <a:pt x="442" y="35"/>
                  </a:cubicBezTo>
                  <a:cubicBezTo>
                    <a:pt x="447" y="35"/>
                    <a:pt x="450" y="38"/>
                    <a:pt x="450" y="43"/>
                  </a:cubicBezTo>
                  <a:lnTo>
                    <a:pt x="450" y="52"/>
                  </a:lnTo>
                  <a:close/>
                  <a:moveTo>
                    <a:pt x="490" y="47"/>
                  </a:moveTo>
                  <a:cubicBezTo>
                    <a:pt x="490" y="54"/>
                    <a:pt x="484" y="60"/>
                    <a:pt x="477" y="60"/>
                  </a:cubicBezTo>
                  <a:cubicBezTo>
                    <a:pt x="477" y="60"/>
                    <a:pt x="477" y="60"/>
                    <a:pt x="477" y="60"/>
                  </a:cubicBezTo>
                  <a:cubicBezTo>
                    <a:pt x="470" y="60"/>
                    <a:pt x="465" y="54"/>
                    <a:pt x="465" y="47"/>
                  </a:cubicBezTo>
                  <a:cubicBezTo>
                    <a:pt x="465" y="47"/>
                    <a:pt x="465" y="47"/>
                    <a:pt x="465" y="47"/>
                  </a:cubicBezTo>
                  <a:cubicBezTo>
                    <a:pt x="465" y="40"/>
                    <a:pt x="470" y="35"/>
                    <a:pt x="477" y="35"/>
                  </a:cubicBezTo>
                  <a:cubicBezTo>
                    <a:pt x="477" y="35"/>
                    <a:pt x="477" y="35"/>
                    <a:pt x="477" y="35"/>
                  </a:cubicBezTo>
                  <a:cubicBezTo>
                    <a:pt x="484" y="35"/>
                    <a:pt x="490" y="40"/>
                    <a:pt x="490" y="47"/>
                  </a:cubicBezTo>
                  <a:close/>
                  <a:moveTo>
                    <a:pt x="572" y="52"/>
                  </a:moveTo>
                  <a:cubicBezTo>
                    <a:pt x="572" y="56"/>
                    <a:pt x="568" y="60"/>
                    <a:pt x="564" y="60"/>
                  </a:cubicBezTo>
                  <a:cubicBezTo>
                    <a:pt x="555" y="60"/>
                    <a:pt x="555" y="60"/>
                    <a:pt x="555" y="60"/>
                  </a:cubicBezTo>
                  <a:cubicBezTo>
                    <a:pt x="550" y="60"/>
                    <a:pt x="547" y="56"/>
                    <a:pt x="547" y="52"/>
                  </a:cubicBezTo>
                  <a:cubicBezTo>
                    <a:pt x="547" y="43"/>
                    <a:pt x="547" y="43"/>
                    <a:pt x="547" y="43"/>
                  </a:cubicBezTo>
                  <a:cubicBezTo>
                    <a:pt x="547" y="38"/>
                    <a:pt x="550" y="35"/>
                    <a:pt x="555" y="35"/>
                  </a:cubicBezTo>
                  <a:cubicBezTo>
                    <a:pt x="564" y="35"/>
                    <a:pt x="564" y="35"/>
                    <a:pt x="564" y="35"/>
                  </a:cubicBezTo>
                  <a:cubicBezTo>
                    <a:pt x="568" y="35"/>
                    <a:pt x="572" y="38"/>
                    <a:pt x="572" y="43"/>
                  </a:cubicBezTo>
                  <a:lnTo>
                    <a:pt x="572" y="52"/>
                  </a:lnTo>
                  <a:close/>
                  <a:moveTo>
                    <a:pt x="612" y="52"/>
                  </a:moveTo>
                  <a:cubicBezTo>
                    <a:pt x="612" y="56"/>
                    <a:pt x="608" y="60"/>
                    <a:pt x="604" y="60"/>
                  </a:cubicBezTo>
                  <a:cubicBezTo>
                    <a:pt x="595" y="60"/>
                    <a:pt x="595" y="60"/>
                    <a:pt x="595" y="60"/>
                  </a:cubicBezTo>
                  <a:cubicBezTo>
                    <a:pt x="590" y="60"/>
                    <a:pt x="586" y="56"/>
                    <a:pt x="586" y="52"/>
                  </a:cubicBezTo>
                  <a:cubicBezTo>
                    <a:pt x="586" y="43"/>
                    <a:pt x="586" y="43"/>
                    <a:pt x="586" y="43"/>
                  </a:cubicBezTo>
                  <a:cubicBezTo>
                    <a:pt x="586" y="38"/>
                    <a:pt x="590" y="35"/>
                    <a:pt x="595" y="35"/>
                  </a:cubicBezTo>
                  <a:cubicBezTo>
                    <a:pt x="604" y="35"/>
                    <a:pt x="604" y="35"/>
                    <a:pt x="604" y="35"/>
                  </a:cubicBezTo>
                  <a:cubicBezTo>
                    <a:pt x="608" y="35"/>
                    <a:pt x="612" y="38"/>
                    <a:pt x="612" y="43"/>
                  </a:cubicBezTo>
                  <a:lnTo>
                    <a:pt x="612" y="52"/>
                  </a:lnTo>
                  <a:close/>
                  <a:moveTo>
                    <a:pt x="652" y="47"/>
                  </a:moveTo>
                  <a:cubicBezTo>
                    <a:pt x="652" y="54"/>
                    <a:pt x="646" y="60"/>
                    <a:pt x="639" y="60"/>
                  </a:cubicBezTo>
                  <a:cubicBezTo>
                    <a:pt x="639" y="60"/>
                    <a:pt x="639" y="60"/>
                    <a:pt x="639" y="60"/>
                  </a:cubicBezTo>
                  <a:cubicBezTo>
                    <a:pt x="632" y="60"/>
                    <a:pt x="626" y="54"/>
                    <a:pt x="626" y="47"/>
                  </a:cubicBezTo>
                  <a:cubicBezTo>
                    <a:pt x="626" y="47"/>
                    <a:pt x="626" y="47"/>
                    <a:pt x="626" y="47"/>
                  </a:cubicBezTo>
                  <a:cubicBezTo>
                    <a:pt x="626" y="40"/>
                    <a:pt x="632" y="35"/>
                    <a:pt x="639" y="35"/>
                  </a:cubicBezTo>
                  <a:cubicBezTo>
                    <a:pt x="639" y="35"/>
                    <a:pt x="639" y="35"/>
                    <a:pt x="639" y="35"/>
                  </a:cubicBezTo>
                  <a:cubicBezTo>
                    <a:pt x="646" y="35"/>
                    <a:pt x="652" y="40"/>
                    <a:pt x="652" y="47"/>
                  </a:cubicBezTo>
                  <a:close/>
                </a:path>
              </a:pathLst>
            </a:custGeom>
            <a:solidFill>
              <a:srgbClr val="F3BF35"/>
            </a:solidFill>
            <a:ln>
              <a:noFill/>
            </a:ln>
            <a:extLst>
              <a:ext uri="{91240B29-F687-4F45-9708-019B960494DF}">
                <a14:hiddenLine xmlns:a14="http://schemas.microsoft.com/office/drawing/2010/main" w="9525">
                  <a:solidFill>
                    <a:srgbClr val="000000"/>
                  </a:solidFill>
                  <a:round/>
                </a14:hiddenLine>
              </a:ext>
            </a:extLst>
          </p:spPr>
          <p:txBody>
            <a:bodyPr vert="horz" wrap="square" lIns="34290" tIns="17145" rIns="34290" bIns="17145" numCol="1" anchor="t" anchorCtr="0" compatLnSpc="1"/>
            <a:lstStyle/>
            <a:p>
              <a:endParaRPr lang="th-TH" sz="675">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277" name="Freeform 971"/>
            <p:cNvSpPr/>
            <p:nvPr/>
          </p:nvSpPr>
          <p:spPr bwMode="auto">
            <a:xfrm>
              <a:off x="6250600" y="9017793"/>
              <a:ext cx="757238" cy="550863"/>
            </a:xfrm>
            <a:custGeom>
              <a:avLst/>
              <a:gdLst>
                <a:gd name="T0" fmla="*/ 114 w 177"/>
                <a:gd name="T1" fmla="*/ 0 h 129"/>
                <a:gd name="T2" fmla="*/ 0 w 177"/>
                <a:gd name="T3" fmla="*/ 115 h 129"/>
                <a:gd name="T4" fmla="*/ 45 w 177"/>
                <a:gd name="T5" fmla="*/ 118 h 129"/>
                <a:gd name="T6" fmla="*/ 119 w 177"/>
                <a:gd name="T7" fmla="*/ 124 h 129"/>
                <a:gd name="T8" fmla="*/ 151 w 177"/>
                <a:gd name="T9" fmla="*/ 129 h 129"/>
                <a:gd name="T10" fmla="*/ 162 w 177"/>
                <a:gd name="T11" fmla="*/ 74 h 129"/>
                <a:gd name="T12" fmla="*/ 167 w 177"/>
                <a:gd name="T13" fmla="*/ 51 h 129"/>
                <a:gd name="T14" fmla="*/ 172 w 177"/>
                <a:gd name="T15" fmla="*/ 26 h 129"/>
                <a:gd name="T16" fmla="*/ 177 w 177"/>
                <a:gd name="T17" fmla="*/ 0 h 129"/>
                <a:gd name="T18" fmla="*/ 114 w 177"/>
                <a:gd name="T19" fmla="*/ 0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7" h="129">
                  <a:moveTo>
                    <a:pt x="114" y="0"/>
                  </a:moveTo>
                  <a:cubicBezTo>
                    <a:pt x="0" y="115"/>
                    <a:pt x="0" y="115"/>
                    <a:pt x="0" y="115"/>
                  </a:cubicBezTo>
                  <a:cubicBezTo>
                    <a:pt x="16" y="116"/>
                    <a:pt x="30" y="117"/>
                    <a:pt x="45" y="118"/>
                  </a:cubicBezTo>
                  <a:cubicBezTo>
                    <a:pt x="72" y="120"/>
                    <a:pt x="97" y="122"/>
                    <a:pt x="119" y="124"/>
                  </a:cubicBezTo>
                  <a:cubicBezTo>
                    <a:pt x="131" y="126"/>
                    <a:pt x="141" y="127"/>
                    <a:pt x="151" y="129"/>
                  </a:cubicBezTo>
                  <a:cubicBezTo>
                    <a:pt x="162" y="74"/>
                    <a:pt x="162" y="74"/>
                    <a:pt x="162" y="74"/>
                  </a:cubicBezTo>
                  <a:cubicBezTo>
                    <a:pt x="167" y="51"/>
                    <a:pt x="167" y="51"/>
                    <a:pt x="167" y="51"/>
                  </a:cubicBezTo>
                  <a:cubicBezTo>
                    <a:pt x="172" y="26"/>
                    <a:pt x="172" y="26"/>
                    <a:pt x="172" y="26"/>
                  </a:cubicBezTo>
                  <a:cubicBezTo>
                    <a:pt x="177" y="0"/>
                    <a:pt x="177" y="0"/>
                    <a:pt x="177" y="0"/>
                  </a:cubicBezTo>
                  <a:lnTo>
                    <a:pt x="114" y="0"/>
                  </a:lnTo>
                  <a:close/>
                </a:path>
              </a:pathLst>
            </a:custGeom>
            <a:solidFill>
              <a:srgbClr val="C6B487"/>
            </a:solidFill>
            <a:ln>
              <a:noFill/>
            </a:ln>
            <a:extLst>
              <a:ext uri="{91240B29-F687-4F45-9708-019B960494DF}">
                <a14:hiddenLine xmlns:a14="http://schemas.microsoft.com/office/drawing/2010/main" w="9525">
                  <a:solidFill>
                    <a:srgbClr val="000000"/>
                  </a:solidFill>
                  <a:round/>
                </a14:hiddenLine>
              </a:ext>
            </a:extLst>
          </p:spPr>
          <p:txBody>
            <a:bodyPr vert="horz" wrap="square" lIns="34290" tIns="17145" rIns="34290" bIns="17145" numCol="1" anchor="t" anchorCtr="0" compatLnSpc="1"/>
            <a:lstStyle/>
            <a:p>
              <a:endParaRPr lang="th-TH" sz="675">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278" name="Freeform 972"/>
            <p:cNvSpPr/>
            <p:nvPr/>
          </p:nvSpPr>
          <p:spPr bwMode="auto">
            <a:xfrm>
              <a:off x="4818675" y="9881393"/>
              <a:ext cx="1646238" cy="363538"/>
            </a:xfrm>
            <a:custGeom>
              <a:avLst/>
              <a:gdLst>
                <a:gd name="T0" fmla="*/ 263 w 385"/>
                <a:gd name="T1" fmla="*/ 33 h 85"/>
                <a:gd name="T2" fmla="*/ 385 w 385"/>
                <a:gd name="T3" fmla="*/ 85 h 85"/>
                <a:gd name="T4" fmla="*/ 256 w 385"/>
                <a:gd name="T5" fmla="*/ 85 h 85"/>
                <a:gd name="T6" fmla="*/ 94 w 385"/>
                <a:gd name="T7" fmla="*/ 49 h 85"/>
                <a:gd name="T8" fmla="*/ 7 w 385"/>
                <a:gd name="T9" fmla="*/ 29 h 85"/>
                <a:gd name="T10" fmla="*/ 0 w 385"/>
                <a:gd name="T11" fmla="*/ 19 h 85"/>
                <a:gd name="T12" fmla="*/ 7 w 385"/>
                <a:gd name="T13" fmla="*/ 10 h 85"/>
                <a:gd name="T14" fmla="*/ 96 w 385"/>
                <a:gd name="T15" fmla="*/ 0 h 85"/>
                <a:gd name="T16" fmla="*/ 209 w 385"/>
                <a:gd name="T17" fmla="*/ 10 h 85"/>
                <a:gd name="T18" fmla="*/ 214 w 385"/>
                <a:gd name="T19" fmla="*/ 12 h 85"/>
                <a:gd name="T20" fmla="*/ 263 w 385"/>
                <a:gd name="T21" fmla="*/ 33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85" h="85">
                  <a:moveTo>
                    <a:pt x="263" y="33"/>
                  </a:moveTo>
                  <a:cubicBezTo>
                    <a:pt x="385" y="85"/>
                    <a:pt x="385" y="85"/>
                    <a:pt x="385" y="85"/>
                  </a:cubicBezTo>
                  <a:cubicBezTo>
                    <a:pt x="256" y="85"/>
                    <a:pt x="256" y="85"/>
                    <a:pt x="256" y="85"/>
                  </a:cubicBezTo>
                  <a:cubicBezTo>
                    <a:pt x="94" y="49"/>
                    <a:pt x="94" y="49"/>
                    <a:pt x="94" y="49"/>
                  </a:cubicBezTo>
                  <a:cubicBezTo>
                    <a:pt x="7" y="29"/>
                    <a:pt x="7" y="29"/>
                    <a:pt x="7" y="29"/>
                  </a:cubicBezTo>
                  <a:cubicBezTo>
                    <a:pt x="7" y="29"/>
                    <a:pt x="0" y="25"/>
                    <a:pt x="0" y="19"/>
                  </a:cubicBezTo>
                  <a:cubicBezTo>
                    <a:pt x="0" y="14"/>
                    <a:pt x="7" y="10"/>
                    <a:pt x="7" y="10"/>
                  </a:cubicBezTo>
                  <a:cubicBezTo>
                    <a:pt x="7" y="10"/>
                    <a:pt x="55" y="0"/>
                    <a:pt x="96" y="0"/>
                  </a:cubicBezTo>
                  <a:cubicBezTo>
                    <a:pt x="192" y="0"/>
                    <a:pt x="209" y="10"/>
                    <a:pt x="209" y="10"/>
                  </a:cubicBezTo>
                  <a:cubicBezTo>
                    <a:pt x="214" y="12"/>
                    <a:pt x="214" y="12"/>
                    <a:pt x="214" y="12"/>
                  </a:cubicBezTo>
                  <a:lnTo>
                    <a:pt x="263" y="33"/>
                  </a:lnTo>
                  <a:close/>
                </a:path>
              </a:pathLst>
            </a:custGeom>
            <a:solidFill>
              <a:srgbClr val="D49B29"/>
            </a:solidFill>
            <a:ln>
              <a:noFill/>
            </a:ln>
            <a:extLst>
              <a:ext uri="{91240B29-F687-4F45-9708-019B960494DF}">
                <a14:hiddenLine xmlns:a14="http://schemas.microsoft.com/office/drawing/2010/main" w="9525">
                  <a:solidFill>
                    <a:srgbClr val="000000"/>
                  </a:solidFill>
                  <a:round/>
                </a14:hiddenLine>
              </a:ext>
            </a:extLst>
          </p:spPr>
          <p:txBody>
            <a:bodyPr vert="horz" wrap="square" lIns="34290" tIns="17145" rIns="34290" bIns="17145" numCol="1" anchor="t" anchorCtr="0" compatLnSpc="1"/>
            <a:lstStyle/>
            <a:p>
              <a:endParaRPr lang="th-TH" sz="675">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279" name="Freeform 973"/>
            <p:cNvSpPr/>
            <p:nvPr/>
          </p:nvSpPr>
          <p:spPr bwMode="auto">
            <a:xfrm>
              <a:off x="3235937" y="9714706"/>
              <a:ext cx="3767138" cy="401638"/>
            </a:xfrm>
            <a:custGeom>
              <a:avLst/>
              <a:gdLst>
                <a:gd name="T0" fmla="*/ 873 w 881"/>
                <a:gd name="T1" fmla="*/ 20 h 94"/>
                <a:gd name="T2" fmla="*/ 818 w 881"/>
                <a:gd name="T3" fmla="*/ 6 h 94"/>
                <a:gd name="T4" fmla="*/ 806 w 881"/>
                <a:gd name="T5" fmla="*/ 3 h 94"/>
                <a:gd name="T6" fmla="*/ 803 w 881"/>
                <a:gd name="T7" fmla="*/ 0 h 94"/>
                <a:gd name="T8" fmla="*/ 742 w 881"/>
                <a:gd name="T9" fmla="*/ 2 h 94"/>
                <a:gd name="T10" fmla="*/ 0 w 881"/>
                <a:gd name="T11" fmla="*/ 32 h 94"/>
                <a:gd name="T12" fmla="*/ 134 w 881"/>
                <a:gd name="T13" fmla="*/ 80 h 94"/>
                <a:gd name="T14" fmla="*/ 464 w 881"/>
                <a:gd name="T15" fmla="*/ 88 h 94"/>
                <a:gd name="T16" fmla="*/ 377 w 881"/>
                <a:gd name="T17" fmla="*/ 68 h 94"/>
                <a:gd name="T18" fmla="*/ 370 w 881"/>
                <a:gd name="T19" fmla="*/ 58 h 94"/>
                <a:gd name="T20" fmla="*/ 377 w 881"/>
                <a:gd name="T21" fmla="*/ 49 h 94"/>
                <a:gd name="T22" fmla="*/ 466 w 881"/>
                <a:gd name="T23" fmla="*/ 39 h 94"/>
                <a:gd name="T24" fmla="*/ 579 w 881"/>
                <a:gd name="T25" fmla="*/ 49 h 94"/>
                <a:gd name="T26" fmla="*/ 584 w 881"/>
                <a:gd name="T27" fmla="*/ 51 h 94"/>
                <a:gd name="T28" fmla="*/ 633 w 881"/>
                <a:gd name="T29" fmla="*/ 72 h 94"/>
                <a:gd name="T30" fmla="*/ 636 w 881"/>
                <a:gd name="T31" fmla="*/ 72 h 94"/>
                <a:gd name="T32" fmla="*/ 881 w 881"/>
                <a:gd name="T33" fmla="*/ 20 h 94"/>
                <a:gd name="T34" fmla="*/ 881 w 881"/>
                <a:gd name="T35" fmla="*/ 20 h 94"/>
                <a:gd name="T36" fmla="*/ 873 w 881"/>
                <a:gd name="T37" fmla="*/ 20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881" h="94">
                  <a:moveTo>
                    <a:pt x="873" y="20"/>
                  </a:moveTo>
                  <a:cubicBezTo>
                    <a:pt x="818" y="6"/>
                    <a:pt x="818" y="6"/>
                    <a:pt x="818" y="6"/>
                  </a:cubicBezTo>
                  <a:cubicBezTo>
                    <a:pt x="806" y="3"/>
                    <a:pt x="806" y="3"/>
                    <a:pt x="806" y="3"/>
                  </a:cubicBezTo>
                  <a:cubicBezTo>
                    <a:pt x="806" y="3"/>
                    <a:pt x="804" y="2"/>
                    <a:pt x="803" y="0"/>
                  </a:cubicBezTo>
                  <a:cubicBezTo>
                    <a:pt x="742" y="2"/>
                    <a:pt x="742" y="2"/>
                    <a:pt x="742" y="2"/>
                  </a:cubicBezTo>
                  <a:cubicBezTo>
                    <a:pt x="0" y="32"/>
                    <a:pt x="0" y="32"/>
                    <a:pt x="0" y="32"/>
                  </a:cubicBezTo>
                  <a:cubicBezTo>
                    <a:pt x="8" y="50"/>
                    <a:pt x="67" y="74"/>
                    <a:pt x="134" y="80"/>
                  </a:cubicBezTo>
                  <a:cubicBezTo>
                    <a:pt x="187" y="86"/>
                    <a:pt x="319" y="94"/>
                    <a:pt x="464" y="88"/>
                  </a:cubicBezTo>
                  <a:cubicBezTo>
                    <a:pt x="377" y="68"/>
                    <a:pt x="377" y="68"/>
                    <a:pt x="377" y="68"/>
                  </a:cubicBezTo>
                  <a:cubicBezTo>
                    <a:pt x="377" y="68"/>
                    <a:pt x="370" y="64"/>
                    <a:pt x="370" y="58"/>
                  </a:cubicBezTo>
                  <a:cubicBezTo>
                    <a:pt x="370" y="53"/>
                    <a:pt x="377" y="49"/>
                    <a:pt x="377" y="49"/>
                  </a:cubicBezTo>
                  <a:cubicBezTo>
                    <a:pt x="377" y="49"/>
                    <a:pt x="425" y="39"/>
                    <a:pt x="466" y="39"/>
                  </a:cubicBezTo>
                  <a:cubicBezTo>
                    <a:pt x="562" y="39"/>
                    <a:pt x="579" y="49"/>
                    <a:pt x="579" y="49"/>
                  </a:cubicBezTo>
                  <a:cubicBezTo>
                    <a:pt x="584" y="51"/>
                    <a:pt x="584" y="51"/>
                    <a:pt x="584" y="51"/>
                  </a:cubicBezTo>
                  <a:cubicBezTo>
                    <a:pt x="633" y="72"/>
                    <a:pt x="633" y="72"/>
                    <a:pt x="633" y="72"/>
                  </a:cubicBezTo>
                  <a:cubicBezTo>
                    <a:pt x="634" y="72"/>
                    <a:pt x="635" y="72"/>
                    <a:pt x="636" y="72"/>
                  </a:cubicBezTo>
                  <a:cubicBezTo>
                    <a:pt x="766" y="52"/>
                    <a:pt x="843" y="38"/>
                    <a:pt x="881" y="20"/>
                  </a:cubicBezTo>
                  <a:cubicBezTo>
                    <a:pt x="881" y="20"/>
                    <a:pt x="881" y="20"/>
                    <a:pt x="881" y="20"/>
                  </a:cubicBezTo>
                  <a:lnTo>
                    <a:pt x="873" y="20"/>
                  </a:lnTo>
                  <a:close/>
                </a:path>
              </a:pathLst>
            </a:custGeom>
            <a:solidFill>
              <a:srgbClr val="C6B487"/>
            </a:solidFill>
            <a:ln>
              <a:noFill/>
            </a:ln>
            <a:extLst>
              <a:ext uri="{91240B29-F687-4F45-9708-019B960494DF}">
                <a14:hiddenLine xmlns:a14="http://schemas.microsoft.com/office/drawing/2010/main" w="9525">
                  <a:solidFill>
                    <a:srgbClr val="000000"/>
                  </a:solidFill>
                  <a:round/>
                </a14:hiddenLine>
              </a:ext>
            </a:extLst>
          </p:spPr>
          <p:txBody>
            <a:bodyPr vert="horz" wrap="square" lIns="34290" tIns="17145" rIns="34290" bIns="17145" numCol="1" anchor="t" anchorCtr="0" compatLnSpc="1"/>
            <a:lstStyle/>
            <a:p>
              <a:endParaRPr lang="th-TH" sz="675">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280" name="Freeform 974"/>
            <p:cNvSpPr/>
            <p:nvPr/>
          </p:nvSpPr>
          <p:spPr bwMode="auto">
            <a:xfrm>
              <a:off x="5909287" y="9616281"/>
              <a:ext cx="111125" cy="106363"/>
            </a:xfrm>
            <a:custGeom>
              <a:avLst/>
              <a:gdLst>
                <a:gd name="T0" fmla="*/ 26 w 26"/>
                <a:gd name="T1" fmla="*/ 12 h 25"/>
                <a:gd name="T2" fmla="*/ 26 w 26"/>
                <a:gd name="T3" fmla="*/ 12 h 25"/>
                <a:gd name="T4" fmla="*/ 13 w 26"/>
                <a:gd name="T5" fmla="*/ 25 h 25"/>
                <a:gd name="T6" fmla="*/ 13 w 26"/>
                <a:gd name="T7" fmla="*/ 25 h 25"/>
                <a:gd name="T8" fmla="*/ 0 w 26"/>
                <a:gd name="T9" fmla="*/ 12 h 25"/>
                <a:gd name="T10" fmla="*/ 0 w 26"/>
                <a:gd name="T11" fmla="*/ 12 h 25"/>
                <a:gd name="T12" fmla="*/ 13 w 26"/>
                <a:gd name="T13" fmla="*/ 0 h 25"/>
                <a:gd name="T14" fmla="*/ 13 w 26"/>
                <a:gd name="T15" fmla="*/ 0 h 25"/>
                <a:gd name="T16" fmla="*/ 26 w 26"/>
                <a:gd name="T17" fmla="*/ 12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6" h="25">
                  <a:moveTo>
                    <a:pt x="26" y="12"/>
                  </a:moveTo>
                  <a:cubicBezTo>
                    <a:pt x="26" y="12"/>
                    <a:pt x="26" y="12"/>
                    <a:pt x="26" y="12"/>
                  </a:cubicBezTo>
                  <a:cubicBezTo>
                    <a:pt x="26" y="19"/>
                    <a:pt x="20" y="25"/>
                    <a:pt x="13" y="25"/>
                  </a:cubicBezTo>
                  <a:cubicBezTo>
                    <a:pt x="13" y="25"/>
                    <a:pt x="13" y="25"/>
                    <a:pt x="13" y="25"/>
                  </a:cubicBezTo>
                  <a:cubicBezTo>
                    <a:pt x="6" y="25"/>
                    <a:pt x="0" y="19"/>
                    <a:pt x="0" y="12"/>
                  </a:cubicBezTo>
                  <a:cubicBezTo>
                    <a:pt x="0" y="12"/>
                    <a:pt x="0" y="12"/>
                    <a:pt x="0" y="12"/>
                  </a:cubicBezTo>
                  <a:cubicBezTo>
                    <a:pt x="0" y="5"/>
                    <a:pt x="6" y="0"/>
                    <a:pt x="13" y="0"/>
                  </a:cubicBezTo>
                  <a:cubicBezTo>
                    <a:pt x="13" y="0"/>
                    <a:pt x="13" y="0"/>
                    <a:pt x="13" y="0"/>
                  </a:cubicBezTo>
                  <a:cubicBezTo>
                    <a:pt x="20" y="0"/>
                    <a:pt x="26" y="5"/>
                    <a:pt x="26" y="12"/>
                  </a:cubicBezTo>
                  <a:close/>
                </a:path>
              </a:pathLst>
            </a:custGeom>
            <a:solidFill>
              <a:srgbClr val="3C4E57"/>
            </a:solidFill>
            <a:ln>
              <a:noFill/>
            </a:ln>
            <a:extLst>
              <a:ext uri="{91240B29-F687-4F45-9708-019B960494DF}">
                <a14:hiddenLine xmlns:a14="http://schemas.microsoft.com/office/drawing/2010/main" w="9525">
                  <a:solidFill>
                    <a:srgbClr val="000000"/>
                  </a:solidFill>
                  <a:round/>
                </a14:hiddenLine>
              </a:ext>
            </a:extLst>
          </p:spPr>
          <p:txBody>
            <a:bodyPr vert="horz" wrap="square" lIns="34290" tIns="17145" rIns="34290" bIns="17145" numCol="1" anchor="t" anchorCtr="0" compatLnSpc="1"/>
            <a:lstStyle/>
            <a:p>
              <a:endParaRPr lang="th-TH" sz="675">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281" name="Freeform 975"/>
            <p:cNvSpPr/>
            <p:nvPr/>
          </p:nvSpPr>
          <p:spPr bwMode="auto">
            <a:xfrm>
              <a:off x="5737837" y="9616281"/>
              <a:ext cx="111125" cy="106363"/>
            </a:xfrm>
            <a:custGeom>
              <a:avLst/>
              <a:gdLst>
                <a:gd name="T0" fmla="*/ 26 w 26"/>
                <a:gd name="T1" fmla="*/ 8 h 25"/>
                <a:gd name="T2" fmla="*/ 26 w 26"/>
                <a:gd name="T3" fmla="*/ 17 h 25"/>
                <a:gd name="T4" fmla="*/ 18 w 26"/>
                <a:gd name="T5" fmla="*/ 25 h 25"/>
                <a:gd name="T6" fmla="*/ 9 w 26"/>
                <a:gd name="T7" fmla="*/ 25 h 25"/>
                <a:gd name="T8" fmla="*/ 0 w 26"/>
                <a:gd name="T9" fmla="*/ 17 h 25"/>
                <a:gd name="T10" fmla="*/ 0 w 26"/>
                <a:gd name="T11" fmla="*/ 8 h 25"/>
                <a:gd name="T12" fmla="*/ 9 w 26"/>
                <a:gd name="T13" fmla="*/ 0 h 25"/>
                <a:gd name="T14" fmla="*/ 18 w 26"/>
                <a:gd name="T15" fmla="*/ 0 h 25"/>
                <a:gd name="T16" fmla="*/ 26 w 26"/>
                <a:gd name="T17" fmla="*/ 8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6" h="25">
                  <a:moveTo>
                    <a:pt x="26" y="8"/>
                  </a:moveTo>
                  <a:cubicBezTo>
                    <a:pt x="26" y="17"/>
                    <a:pt x="26" y="17"/>
                    <a:pt x="26" y="17"/>
                  </a:cubicBezTo>
                  <a:cubicBezTo>
                    <a:pt x="26" y="21"/>
                    <a:pt x="22" y="25"/>
                    <a:pt x="18" y="25"/>
                  </a:cubicBezTo>
                  <a:cubicBezTo>
                    <a:pt x="9" y="25"/>
                    <a:pt x="9" y="25"/>
                    <a:pt x="9" y="25"/>
                  </a:cubicBezTo>
                  <a:cubicBezTo>
                    <a:pt x="4" y="25"/>
                    <a:pt x="0" y="21"/>
                    <a:pt x="0" y="17"/>
                  </a:cubicBezTo>
                  <a:cubicBezTo>
                    <a:pt x="0" y="8"/>
                    <a:pt x="0" y="8"/>
                    <a:pt x="0" y="8"/>
                  </a:cubicBezTo>
                  <a:cubicBezTo>
                    <a:pt x="0" y="3"/>
                    <a:pt x="4" y="0"/>
                    <a:pt x="9" y="0"/>
                  </a:cubicBezTo>
                  <a:cubicBezTo>
                    <a:pt x="18" y="0"/>
                    <a:pt x="18" y="0"/>
                    <a:pt x="18" y="0"/>
                  </a:cubicBezTo>
                  <a:cubicBezTo>
                    <a:pt x="22" y="0"/>
                    <a:pt x="26" y="3"/>
                    <a:pt x="26" y="8"/>
                  </a:cubicBezTo>
                  <a:close/>
                </a:path>
              </a:pathLst>
            </a:custGeom>
            <a:solidFill>
              <a:srgbClr val="3C4E57"/>
            </a:solidFill>
            <a:ln>
              <a:noFill/>
            </a:ln>
            <a:extLst>
              <a:ext uri="{91240B29-F687-4F45-9708-019B960494DF}">
                <a14:hiddenLine xmlns:a14="http://schemas.microsoft.com/office/drawing/2010/main" w="9525">
                  <a:solidFill>
                    <a:srgbClr val="000000"/>
                  </a:solidFill>
                  <a:round/>
                </a14:hiddenLine>
              </a:ext>
            </a:extLst>
          </p:spPr>
          <p:txBody>
            <a:bodyPr vert="horz" wrap="square" lIns="34290" tIns="17145" rIns="34290" bIns="17145" numCol="1" anchor="t" anchorCtr="0" compatLnSpc="1"/>
            <a:lstStyle/>
            <a:p>
              <a:endParaRPr lang="th-TH" sz="675">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282" name="Freeform 976"/>
            <p:cNvSpPr/>
            <p:nvPr/>
          </p:nvSpPr>
          <p:spPr bwMode="auto">
            <a:xfrm>
              <a:off x="5571150" y="9616281"/>
              <a:ext cx="106363" cy="106363"/>
            </a:xfrm>
            <a:custGeom>
              <a:avLst/>
              <a:gdLst>
                <a:gd name="T0" fmla="*/ 25 w 25"/>
                <a:gd name="T1" fmla="*/ 8 h 25"/>
                <a:gd name="T2" fmla="*/ 25 w 25"/>
                <a:gd name="T3" fmla="*/ 17 h 25"/>
                <a:gd name="T4" fmla="*/ 17 w 25"/>
                <a:gd name="T5" fmla="*/ 25 h 25"/>
                <a:gd name="T6" fmla="*/ 8 w 25"/>
                <a:gd name="T7" fmla="*/ 25 h 25"/>
                <a:gd name="T8" fmla="*/ 0 w 25"/>
                <a:gd name="T9" fmla="*/ 17 h 25"/>
                <a:gd name="T10" fmla="*/ 0 w 25"/>
                <a:gd name="T11" fmla="*/ 8 h 25"/>
                <a:gd name="T12" fmla="*/ 8 w 25"/>
                <a:gd name="T13" fmla="*/ 0 h 25"/>
                <a:gd name="T14" fmla="*/ 17 w 25"/>
                <a:gd name="T15" fmla="*/ 0 h 25"/>
                <a:gd name="T16" fmla="*/ 25 w 25"/>
                <a:gd name="T17" fmla="*/ 8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5" h="25">
                  <a:moveTo>
                    <a:pt x="25" y="8"/>
                  </a:moveTo>
                  <a:cubicBezTo>
                    <a:pt x="25" y="17"/>
                    <a:pt x="25" y="17"/>
                    <a:pt x="25" y="17"/>
                  </a:cubicBezTo>
                  <a:cubicBezTo>
                    <a:pt x="25" y="21"/>
                    <a:pt x="21" y="25"/>
                    <a:pt x="17" y="25"/>
                  </a:cubicBezTo>
                  <a:cubicBezTo>
                    <a:pt x="8" y="25"/>
                    <a:pt x="8" y="25"/>
                    <a:pt x="8" y="25"/>
                  </a:cubicBezTo>
                  <a:cubicBezTo>
                    <a:pt x="3" y="25"/>
                    <a:pt x="0" y="21"/>
                    <a:pt x="0" y="17"/>
                  </a:cubicBezTo>
                  <a:cubicBezTo>
                    <a:pt x="0" y="8"/>
                    <a:pt x="0" y="8"/>
                    <a:pt x="0" y="8"/>
                  </a:cubicBezTo>
                  <a:cubicBezTo>
                    <a:pt x="0" y="3"/>
                    <a:pt x="3" y="0"/>
                    <a:pt x="8" y="0"/>
                  </a:cubicBezTo>
                  <a:cubicBezTo>
                    <a:pt x="17" y="0"/>
                    <a:pt x="17" y="0"/>
                    <a:pt x="17" y="0"/>
                  </a:cubicBezTo>
                  <a:cubicBezTo>
                    <a:pt x="21" y="0"/>
                    <a:pt x="25" y="3"/>
                    <a:pt x="25" y="8"/>
                  </a:cubicBezTo>
                  <a:close/>
                </a:path>
              </a:pathLst>
            </a:custGeom>
            <a:solidFill>
              <a:srgbClr val="3C4E57"/>
            </a:solidFill>
            <a:ln>
              <a:noFill/>
            </a:ln>
            <a:extLst>
              <a:ext uri="{91240B29-F687-4F45-9708-019B960494DF}">
                <a14:hiddenLine xmlns:a14="http://schemas.microsoft.com/office/drawing/2010/main" w="9525">
                  <a:solidFill>
                    <a:srgbClr val="000000"/>
                  </a:solidFill>
                  <a:round/>
                </a14:hiddenLine>
              </a:ext>
            </a:extLst>
          </p:spPr>
          <p:txBody>
            <a:bodyPr vert="horz" wrap="square" lIns="34290" tIns="17145" rIns="34290" bIns="17145" numCol="1" anchor="t" anchorCtr="0" compatLnSpc="1"/>
            <a:lstStyle/>
            <a:p>
              <a:endParaRPr lang="th-TH" sz="675">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283" name="Freeform 977"/>
            <p:cNvSpPr/>
            <p:nvPr/>
          </p:nvSpPr>
          <p:spPr bwMode="auto">
            <a:xfrm>
              <a:off x="5220312" y="9616281"/>
              <a:ext cx="106363" cy="106363"/>
            </a:xfrm>
            <a:custGeom>
              <a:avLst/>
              <a:gdLst>
                <a:gd name="T0" fmla="*/ 25 w 25"/>
                <a:gd name="T1" fmla="*/ 12 h 25"/>
                <a:gd name="T2" fmla="*/ 25 w 25"/>
                <a:gd name="T3" fmla="*/ 12 h 25"/>
                <a:gd name="T4" fmla="*/ 12 w 25"/>
                <a:gd name="T5" fmla="*/ 25 h 25"/>
                <a:gd name="T6" fmla="*/ 12 w 25"/>
                <a:gd name="T7" fmla="*/ 25 h 25"/>
                <a:gd name="T8" fmla="*/ 0 w 25"/>
                <a:gd name="T9" fmla="*/ 12 h 25"/>
                <a:gd name="T10" fmla="*/ 0 w 25"/>
                <a:gd name="T11" fmla="*/ 12 h 25"/>
                <a:gd name="T12" fmla="*/ 12 w 25"/>
                <a:gd name="T13" fmla="*/ 0 h 25"/>
                <a:gd name="T14" fmla="*/ 12 w 25"/>
                <a:gd name="T15" fmla="*/ 0 h 25"/>
                <a:gd name="T16" fmla="*/ 25 w 25"/>
                <a:gd name="T17" fmla="*/ 12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5" h="25">
                  <a:moveTo>
                    <a:pt x="25" y="12"/>
                  </a:moveTo>
                  <a:cubicBezTo>
                    <a:pt x="25" y="12"/>
                    <a:pt x="25" y="12"/>
                    <a:pt x="25" y="12"/>
                  </a:cubicBezTo>
                  <a:cubicBezTo>
                    <a:pt x="25" y="19"/>
                    <a:pt x="19" y="25"/>
                    <a:pt x="12" y="25"/>
                  </a:cubicBezTo>
                  <a:cubicBezTo>
                    <a:pt x="12" y="25"/>
                    <a:pt x="12" y="25"/>
                    <a:pt x="12" y="25"/>
                  </a:cubicBezTo>
                  <a:cubicBezTo>
                    <a:pt x="5" y="25"/>
                    <a:pt x="0" y="19"/>
                    <a:pt x="0" y="12"/>
                  </a:cubicBezTo>
                  <a:cubicBezTo>
                    <a:pt x="0" y="12"/>
                    <a:pt x="0" y="12"/>
                    <a:pt x="0" y="12"/>
                  </a:cubicBezTo>
                  <a:cubicBezTo>
                    <a:pt x="0" y="5"/>
                    <a:pt x="5" y="0"/>
                    <a:pt x="12" y="0"/>
                  </a:cubicBezTo>
                  <a:cubicBezTo>
                    <a:pt x="12" y="0"/>
                    <a:pt x="12" y="0"/>
                    <a:pt x="12" y="0"/>
                  </a:cubicBezTo>
                  <a:cubicBezTo>
                    <a:pt x="19" y="0"/>
                    <a:pt x="25" y="5"/>
                    <a:pt x="25" y="12"/>
                  </a:cubicBezTo>
                  <a:close/>
                </a:path>
              </a:pathLst>
            </a:custGeom>
            <a:solidFill>
              <a:srgbClr val="3C4E57"/>
            </a:solidFill>
            <a:ln>
              <a:noFill/>
            </a:ln>
            <a:extLst>
              <a:ext uri="{91240B29-F687-4F45-9708-019B960494DF}">
                <a14:hiddenLine xmlns:a14="http://schemas.microsoft.com/office/drawing/2010/main" w="9525">
                  <a:solidFill>
                    <a:srgbClr val="000000"/>
                  </a:solidFill>
                  <a:round/>
                </a14:hiddenLine>
              </a:ext>
            </a:extLst>
          </p:spPr>
          <p:txBody>
            <a:bodyPr vert="horz" wrap="square" lIns="34290" tIns="17145" rIns="34290" bIns="17145" numCol="1" anchor="t" anchorCtr="0" compatLnSpc="1"/>
            <a:lstStyle/>
            <a:p>
              <a:endParaRPr lang="th-TH" sz="675">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284" name="Freeform 978"/>
            <p:cNvSpPr/>
            <p:nvPr/>
          </p:nvSpPr>
          <p:spPr bwMode="auto">
            <a:xfrm>
              <a:off x="5048862" y="9616281"/>
              <a:ext cx="107950" cy="106363"/>
            </a:xfrm>
            <a:custGeom>
              <a:avLst/>
              <a:gdLst>
                <a:gd name="T0" fmla="*/ 25 w 25"/>
                <a:gd name="T1" fmla="*/ 8 h 25"/>
                <a:gd name="T2" fmla="*/ 25 w 25"/>
                <a:gd name="T3" fmla="*/ 17 h 25"/>
                <a:gd name="T4" fmla="*/ 17 w 25"/>
                <a:gd name="T5" fmla="*/ 25 h 25"/>
                <a:gd name="T6" fmla="*/ 8 w 25"/>
                <a:gd name="T7" fmla="*/ 25 h 25"/>
                <a:gd name="T8" fmla="*/ 0 w 25"/>
                <a:gd name="T9" fmla="*/ 17 h 25"/>
                <a:gd name="T10" fmla="*/ 0 w 25"/>
                <a:gd name="T11" fmla="*/ 8 h 25"/>
                <a:gd name="T12" fmla="*/ 8 w 25"/>
                <a:gd name="T13" fmla="*/ 0 h 25"/>
                <a:gd name="T14" fmla="*/ 17 w 25"/>
                <a:gd name="T15" fmla="*/ 0 h 25"/>
                <a:gd name="T16" fmla="*/ 25 w 25"/>
                <a:gd name="T17" fmla="*/ 8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5" h="25">
                  <a:moveTo>
                    <a:pt x="25" y="8"/>
                  </a:moveTo>
                  <a:cubicBezTo>
                    <a:pt x="25" y="17"/>
                    <a:pt x="25" y="17"/>
                    <a:pt x="25" y="17"/>
                  </a:cubicBezTo>
                  <a:cubicBezTo>
                    <a:pt x="25" y="21"/>
                    <a:pt x="22" y="25"/>
                    <a:pt x="17" y="25"/>
                  </a:cubicBezTo>
                  <a:cubicBezTo>
                    <a:pt x="8" y="25"/>
                    <a:pt x="8" y="25"/>
                    <a:pt x="8" y="25"/>
                  </a:cubicBezTo>
                  <a:cubicBezTo>
                    <a:pt x="4" y="25"/>
                    <a:pt x="0" y="21"/>
                    <a:pt x="0" y="17"/>
                  </a:cubicBezTo>
                  <a:cubicBezTo>
                    <a:pt x="0" y="8"/>
                    <a:pt x="0" y="8"/>
                    <a:pt x="0" y="8"/>
                  </a:cubicBezTo>
                  <a:cubicBezTo>
                    <a:pt x="0" y="3"/>
                    <a:pt x="4" y="0"/>
                    <a:pt x="8" y="0"/>
                  </a:cubicBezTo>
                  <a:cubicBezTo>
                    <a:pt x="17" y="0"/>
                    <a:pt x="17" y="0"/>
                    <a:pt x="17" y="0"/>
                  </a:cubicBezTo>
                  <a:cubicBezTo>
                    <a:pt x="22" y="0"/>
                    <a:pt x="25" y="3"/>
                    <a:pt x="25" y="8"/>
                  </a:cubicBezTo>
                  <a:close/>
                </a:path>
              </a:pathLst>
            </a:custGeom>
            <a:solidFill>
              <a:srgbClr val="3C4E57"/>
            </a:solidFill>
            <a:ln>
              <a:noFill/>
            </a:ln>
            <a:extLst>
              <a:ext uri="{91240B29-F687-4F45-9708-019B960494DF}">
                <a14:hiddenLine xmlns:a14="http://schemas.microsoft.com/office/drawing/2010/main" w="9525">
                  <a:solidFill>
                    <a:srgbClr val="000000"/>
                  </a:solidFill>
                  <a:round/>
                </a14:hiddenLine>
              </a:ext>
            </a:extLst>
          </p:spPr>
          <p:txBody>
            <a:bodyPr vert="horz" wrap="square" lIns="34290" tIns="17145" rIns="34290" bIns="17145" numCol="1" anchor="t" anchorCtr="0" compatLnSpc="1"/>
            <a:lstStyle/>
            <a:p>
              <a:endParaRPr lang="th-TH" sz="675">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285" name="Freeform 979"/>
            <p:cNvSpPr/>
            <p:nvPr/>
          </p:nvSpPr>
          <p:spPr bwMode="auto">
            <a:xfrm>
              <a:off x="4879000" y="9616281"/>
              <a:ext cx="111125" cy="106363"/>
            </a:xfrm>
            <a:custGeom>
              <a:avLst/>
              <a:gdLst>
                <a:gd name="T0" fmla="*/ 26 w 26"/>
                <a:gd name="T1" fmla="*/ 8 h 25"/>
                <a:gd name="T2" fmla="*/ 26 w 26"/>
                <a:gd name="T3" fmla="*/ 17 h 25"/>
                <a:gd name="T4" fmla="*/ 17 w 26"/>
                <a:gd name="T5" fmla="*/ 25 h 25"/>
                <a:gd name="T6" fmla="*/ 9 w 26"/>
                <a:gd name="T7" fmla="*/ 25 h 25"/>
                <a:gd name="T8" fmla="*/ 0 w 26"/>
                <a:gd name="T9" fmla="*/ 17 h 25"/>
                <a:gd name="T10" fmla="*/ 0 w 26"/>
                <a:gd name="T11" fmla="*/ 8 h 25"/>
                <a:gd name="T12" fmla="*/ 9 w 26"/>
                <a:gd name="T13" fmla="*/ 0 h 25"/>
                <a:gd name="T14" fmla="*/ 17 w 26"/>
                <a:gd name="T15" fmla="*/ 0 h 25"/>
                <a:gd name="T16" fmla="*/ 26 w 26"/>
                <a:gd name="T17" fmla="*/ 8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6" h="25">
                  <a:moveTo>
                    <a:pt x="26" y="8"/>
                  </a:moveTo>
                  <a:cubicBezTo>
                    <a:pt x="26" y="17"/>
                    <a:pt x="26" y="17"/>
                    <a:pt x="26" y="17"/>
                  </a:cubicBezTo>
                  <a:cubicBezTo>
                    <a:pt x="26" y="21"/>
                    <a:pt x="22" y="25"/>
                    <a:pt x="17" y="25"/>
                  </a:cubicBezTo>
                  <a:cubicBezTo>
                    <a:pt x="9" y="25"/>
                    <a:pt x="9" y="25"/>
                    <a:pt x="9" y="25"/>
                  </a:cubicBezTo>
                  <a:cubicBezTo>
                    <a:pt x="4" y="25"/>
                    <a:pt x="0" y="21"/>
                    <a:pt x="0" y="17"/>
                  </a:cubicBezTo>
                  <a:cubicBezTo>
                    <a:pt x="0" y="8"/>
                    <a:pt x="0" y="8"/>
                    <a:pt x="0" y="8"/>
                  </a:cubicBezTo>
                  <a:cubicBezTo>
                    <a:pt x="0" y="3"/>
                    <a:pt x="4" y="0"/>
                    <a:pt x="9" y="0"/>
                  </a:cubicBezTo>
                  <a:cubicBezTo>
                    <a:pt x="17" y="0"/>
                    <a:pt x="17" y="0"/>
                    <a:pt x="17" y="0"/>
                  </a:cubicBezTo>
                  <a:cubicBezTo>
                    <a:pt x="22" y="0"/>
                    <a:pt x="26" y="3"/>
                    <a:pt x="26" y="8"/>
                  </a:cubicBezTo>
                  <a:close/>
                </a:path>
              </a:pathLst>
            </a:custGeom>
            <a:solidFill>
              <a:srgbClr val="3C4E57"/>
            </a:solidFill>
            <a:ln>
              <a:noFill/>
            </a:ln>
            <a:extLst>
              <a:ext uri="{91240B29-F687-4F45-9708-019B960494DF}">
                <a14:hiddenLine xmlns:a14="http://schemas.microsoft.com/office/drawing/2010/main" w="9525">
                  <a:solidFill>
                    <a:srgbClr val="000000"/>
                  </a:solidFill>
                  <a:round/>
                </a14:hiddenLine>
              </a:ext>
            </a:extLst>
          </p:spPr>
          <p:txBody>
            <a:bodyPr vert="horz" wrap="square" lIns="34290" tIns="17145" rIns="34290" bIns="17145" numCol="1" anchor="t" anchorCtr="0" compatLnSpc="1"/>
            <a:lstStyle/>
            <a:p>
              <a:endParaRPr lang="th-TH" sz="675">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286" name="Freeform 980"/>
            <p:cNvSpPr/>
            <p:nvPr/>
          </p:nvSpPr>
          <p:spPr bwMode="auto">
            <a:xfrm>
              <a:off x="4707550" y="9616281"/>
              <a:ext cx="111125" cy="106363"/>
            </a:xfrm>
            <a:custGeom>
              <a:avLst/>
              <a:gdLst>
                <a:gd name="T0" fmla="*/ 26 w 26"/>
                <a:gd name="T1" fmla="*/ 8 h 25"/>
                <a:gd name="T2" fmla="*/ 26 w 26"/>
                <a:gd name="T3" fmla="*/ 17 h 25"/>
                <a:gd name="T4" fmla="*/ 17 w 26"/>
                <a:gd name="T5" fmla="*/ 25 h 25"/>
                <a:gd name="T6" fmla="*/ 9 w 26"/>
                <a:gd name="T7" fmla="*/ 25 h 25"/>
                <a:gd name="T8" fmla="*/ 0 w 26"/>
                <a:gd name="T9" fmla="*/ 17 h 25"/>
                <a:gd name="T10" fmla="*/ 0 w 26"/>
                <a:gd name="T11" fmla="*/ 8 h 25"/>
                <a:gd name="T12" fmla="*/ 9 w 26"/>
                <a:gd name="T13" fmla="*/ 0 h 25"/>
                <a:gd name="T14" fmla="*/ 17 w 26"/>
                <a:gd name="T15" fmla="*/ 0 h 25"/>
                <a:gd name="T16" fmla="*/ 26 w 26"/>
                <a:gd name="T17" fmla="*/ 8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6" h="25">
                  <a:moveTo>
                    <a:pt x="26" y="8"/>
                  </a:moveTo>
                  <a:cubicBezTo>
                    <a:pt x="26" y="17"/>
                    <a:pt x="26" y="17"/>
                    <a:pt x="26" y="17"/>
                  </a:cubicBezTo>
                  <a:cubicBezTo>
                    <a:pt x="26" y="21"/>
                    <a:pt x="22" y="25"/>
                    <a:pt x="17" y="25"/>
                  </a:cubicBezTo>
                  <a:cubicBezTo>
                    <a:pt x="9" y="25"/>
                    <a:pt x="9" y="25"/>
                    <a:pt x="9" y="25"/>
                  </a:cubicBezTo>
                  <a:cubicBezTo>
                    <a:pt x="4" y="25"/>
                    <a:pt x="0" y="21"/>
                    <a:pt x="0" y="17"/>
                  </a:cubicBezTo>
                  <a:cubicBezTo>
                    <a:pt x="0" y="8"/>
                    <a:pt x="0" y="8"/>
                    <a:pt x="0" y="8"/>
                  </a:cubicBezTo>
                  <a:cubicBezTo>
                    <a:pt x="0" y="3"/>
                    <a:pt x="4" y="0"/>
                    <a:pt x="9" y="0"/>
                  </a:cubicBezTo>
                  <a:cubicBezTo>
                    <a:pt x="17" y="0"/>
                    <a:pt x="17" y="0"/>
                    <a:pt x="17" y="0"/>
                  </a:cubicBezTo>
                  <a:cubicBezTo>
                    <a:pt x="22" y="0"/>
                    <a:pt x="26" y="3"/>
                    <a:pt x="26" y="8"/>
                  </a:cubicBezTo>
                  <a:close/>
                </a:path>
              </a:pathLst>
            </a:custGeom>
            <a:solidFill>
              <a:srgbClr val="3C4E57"/>
            </a:solidFill>
            <a:ln>
              <a:noFill/>
            </a:ln>
            <a:extLst>
              <a:ext uri="{91240B29-F687-4F45-9708-019B960494DF}">
                <a14:hiddenLine xmlns:a14="http://schemas.microsoft.com/office/drawing/2010/main" w="9525">
                  <a:solidFill>
                    <a:srgbClr val="000000"/>
                  </a:solidFill>
                  <a:round/>
                </a14:hiddenLine>
              </a:ext>
            </a:extLst>
          </p:spPr>
          <p:txBody>
            <a:bodyPr vert="horz" wrap="square" lIns="34290" tIns="17145" rIns="34290" bIns="17145" numCol="1" anchor="t" anchorCtr="0" compatLnSpc="1"/>
            <a:lstStyle/>
            <a:p>
              <a:endParaRPr lang="th-TH" sz="675">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287" name="Freeform 981"/>
            <p:cNvSpPr/>
            <p:nvPr/>
          </p:nvSpPr>
          <p:spPr bwMode="auto">
            <a:xfrm>
              <a:off x="4540862" y="9616281"/>
              <a:ext cx="106363" cy="106363"/>
            </a:xfrm>
            <a:custGeom>
              <a:avLst/>
              <a:gdLst>
                <a:gd name="T0" fmla="*/ 25 w 25"/>
                <a:gd name="T1" fmla="*/ 8 h 25"/>
                <a:gd name="T2" fmla="*/ 25 w 25"/>
                <a:gd name="T3" fmla="*/ 17 h 25"/>
                <a:gd name="T4" fmla="*/ 17 w 25"/>
                <a:gd name="T5" fmla="*/ 25 h 25"/>
                <a:gd name="T6" fmla="*/ 8 w 25"/>
                <a:gd name="T7" fmla="*/ 25 h 25"/>
                <a:gd name="T8" fmla="*/ 0 w 25"/>
                <a:gd name="T9" fmla="*/ 17 h 25"/>
                <a:gd name="T10" fmla="*/ 0 w 25"/>
                <a:gd name="T11" fmla="*/ 8 h 25"/>
                <a:gd name="T12" fmla="*/ 8 w 25"/>
                <a:gd name="T13" fmla="*/ 0 h 25"/>
                <a:gd name="T14" fmla="*/ 17 w 25"/>
                <a:gd name="T15" fmla="*/ 0 h 25"/>
                <a:gd name="T16" fmla="*/ 25 w 25"/>
                <a:gd name="T17" fmla="*/ 8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5" h="25">
                  <a:moveTo>
                    <a:pt x="25" y="8"/>
                  </a:moveTo>
                  <a:cubicBezTo>
                    <a:pt x="25" y="17"/>
                    <a:pt x="25" y="17"/>
                    <a:pt x="25" y="17"/>
                  </a:cubicBezTo>
                  <a:cubicBezTo>
                    <a:pt x="25" y="21"/>
                    <a:pt x="21" y="25"/>
                    <a:pt x="17" y="25"/>
                  </a:cubicBezTo>
                  <a:cubicBezTo>
                    <a:pt x="8" y="25"/>
                    <a:pt x="8" y="25"/>
                    <a:pt x="8" y="25"/>
                  </a:cubicBezTo>
                  <a:cubicBezTo>
                    <a:pt x="3" y="25"/>
                    <a:pt x="0" y="21"/>
                    <a:pt x="0" y="17"/>
                  </a:cubicBezTo>
                  <a:cubicBezTo>
                    <a:pt x="0" y="8"/>
                    <a:pt x="0" y="8"/>
                    <a:pt x="0" y="8"/>
                  </a:cubicBezTo>
                  <a:cubicBezTo>
                    <a:pt x="0" y="3"/>
                    <a:pt x="3" y="0"/>
                    <a:pt x="8" y="0"/>
                  </a:cubicBezTo>
                  <a:cubicBezTo>
                    <a:pt x="17" y="0"/>
                    <a:pt x="17" y="0"/>
                    <a:pt x="17" y="0"/>
                  </a:cubicBezTo>
                  <a:cubicBezTo>
                    <a:pt x="21" y="0"/>
                    <a:pt x="25" y="3"/>
                    <a:pt x="25" y="8"/>
                  </a:cubicBezTo>
                  <a:close/>
                </a:path>
              </a:pathLst>
            </a:custGeom>
            <a:solidFill>
              <a:srgbClr val="3C4E57"/>
            </a:solidFill>
            <a:ln>
              <a:noFill/>
            </a:ln>
            <a:extLst>
              <a:ext uri="{91240B29-F687-4F45-9708-019B960494DF}">
                <a14:hiddenLine xmlns:a14="http://schemas.microsoft.com/office/drawing/2010/main" w="9525">
                  <a:solidFill>
                    <a:srgbClr val="000000"/>
                  </a:solidFill>
                  <a:round/>
                </a14:hiddenLine>
              </a:ext>
            </a:extLst>
          </p:spPr>
          <p:txBody>
            <a:bodyPr vert="horz" wrap="square" lIns="34290" tIns="17145" rIns="34290" bIns="17145" numCol="1" anchor="t" anchorCtr="0" compatLnSpc="1"/>
            <a:lstStyle/>
            <a:p>
              <a:endParaRPr lang="th-TH" sz="675">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288" name="Freeform 982"/>
            <p:cNvSpPr/>
            <p:nvPr/>
          </p:nvSpPr>
          <p:spPr bwMode="auto">
            <a:xfrm>
              <a:off x="4369412" y="9616281"/>
              <a:ext cx="106363" cy="106363"/>
            </a:xfrm>
            <a:custGeom>
              <a:avLst/>
              <a:gdLst>
                <a:gd name="T0" fmla="*/ 25 w 25"/>
                <a:gd name="T1" fmla="*/ 8 h 25"/>
                <a:gd name="T2" fmla="*/ 25 w 25"/>
                <a:gd name="T3" fmla="*/ 17 h 25"/>
                <a:gd name="T4" fmla="*/ 17 w 25"/>
                <a:gd name="T5" fmla="*/ 25 h 25"/>
                <a:gd name="T6" fmla="*/ 8 w 25"/>
                <a:gd name="T7" fmla="*/ 25 h 25"/>
                <a:gd name="T8" fmla="*/ 0 w 25"/>
                <a:gd name="T9" fmla="*/ 17 h 25"/>
                <a:gd name="T10" fmla="*/ 0 w 25"/>
                <a:gd name="T11" fmla="*/ 8 h 25"/>
                <a:gd name="T12" fmla="*/ 8 w 25"/>
                <a:gd name="T13" fmla="*/ 0 h 25"/>
                <a:gd name="T14" fmla="*/ 17 w 25"/>
                <a:gd name="T15" fmla="*/ 0 h 25"/>
                <a:gd name="T16" fmla="*/ 25 w 25"/>
                <a:gd name="T17" fmla="*/ 8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5" h="25">
                  <a:moveTo>
                    <a:pt x="25" y="8"/>
                  </a:moveTo>
                  <a:cubicBezTo>
                    <a:pt x="25" y="17"/>
                    <a:pt x="25" y="17"/>
                    <a:pt x="25" y="17"/>
                  </a:cubicBezTo>
                  <a:cubicBezTo>
                    <a:pt x="25" y="21"/>
                    <a:pt x="21" y="25"/>
                    <a:pt x="17" y="25"/>
                  </a:cubicBezTo>
                  <a:cubicBezTo>
                    <a:pt x="8" y="25"/>
                    <a:pt x="8" y="25"/>
                    <a:pt x="8" y="25"/>
                  </a:cubicBezTo>
                  <a:cubicBezTo>
                    <a:pt x="4" y="25"/>
                    <a:pt x="0" y="21"/>
                    <a:pt x="0" y="17"/>
                  </a:cubicBezTo>
                  <a:cubicBezTo>
                    <a:pt x="0" y="8"/>
                    <a:pt x="0" y="8"/>
                    <a:pt x="0" y="8"/>
                  </a:cubicBezTo>
                  <a:cubicBezTo>
                    <a:pt x="0" y="3"/>
                    <a:pt x="4" y="0"/>
                    <a:pt x="8" y="0"/>
                  </a:cubicBezTo>
                  <a:cubicBezTo>
                    <a:pt x="17" y="0"/>
                    <a:pt x="17" y="0"/>
                    <a:pt x="17" y="0"/>
                  </a:cubicBezTo>
                  <a:cubicBezTo>
                    <a:pt x="21" y="0"/>
                    <a:pt x="25" y="3"/>
                    <a:pt x="25" y="8"/>
                  </a:cubicBezTo>
                  <a:close/>
                </a:path>
              </a:pathLst>
            </a:custGeom>
            <a:solidFill>
              <a:srgbClr val="3C4E57"/>
            </a:solidFill>
            <a:ln>
              <a:noFill/>
            </a:ln>
            <a:extLst>
              <a:ext uri="{91240B29-F687-4F45-9708-019B960494DF}">
                <a14:hiddenLine xmlns:a14="http://schemas.microsoft.com/office/drawing/2010/main" w="9525">
                  <a:solidFill>
                    <a:srgbClr val="000000"/>
                  </a:solidFill>
                  <a:round/>
                </a14:hiddenLine>
              </a:ext>
            </a:extLst>
          </p:spPr>
          <p:txBody>
            <a:bodyPr vert="horz" wrap="square" lIns="34290" tIns="17145" rIns="34290" bIns="17145" numCol="1" anchor="t" anchorCtr="0" compatLnSpc="1"/>
            <a:lstStyle/>
            <a:p>
              <a:endParaRPr lang="th-TH" sz="675">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289" name="Freeform 983"/>
            <p:cNvSpPr/>
            <p:nvPr/>
          </p:nvSpPr>
          <p:spPr bwMode="auto">
            <a:xfrm>
              <a:off x="4129700" y="9581356"/>
              <a:ext cx="128588" cy="201613"/>
            </a:xfrm>
            <a:custGeom>
              <a:avLst/>
              <a:gdLst>
                <a:gd name="T0" fmla="*/ 30 w 30"/>
                <a:gd name="T1" fmla="*/ 8 h 47"/>
                <a:gd name="T2" fmla="*/ 30 w 30"/>
                <a:gd name="T3" fmla="*/ 39 h 47"/>
                <a:gd name="T4" fmla="*/ 22 w 30"/>
                <a:gd name="T5" fmla="*/ 47 h 47"/>
                <a:gd name="T6" fmla="*/ 9 w 30"/>
                <a:gd name="T7" fmla="*/ 47 h 47"/>
                <a:gd name="T8" fmla="*/ 0 w 30"/>
                <a:gd name="T9" fmla="*/ 39 h 47"/>
                <a:gd name="T10" fmla="*/ 0 w 30"/>
                <a:gd name="T11" fmla="*/ 8 h 47"/>
                <a:gd name="T12" fmla="*/ 9 w 30"/>
                <a:gd name="T13" fmla="*/ 0 h 47"/>
                <a:gd name="T14" fmla="*/ 22 w 30"/>
                <a:gd name="T15" fmla="*/ 0 h 47"/>
                <a:gd name="T16" fmla="*/ 30 w 30"/>
                <a:gd name="T17" fmla="*/ 8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 h="47">
                  <a:moveTo>
                    <a:pt x="30" y="8"/>
                  </a:moveTo>
                  <a:cubicBezTo>
                    <a:pt x="30" y="39"/>
                    <a:pt x="30" y="39"/>
                    <a:pt x="30" y="39"/>
                  </a:cubicBezTo>
                  <a:cubicBezTo>
                    <a:pt x="30" y="43"/>
                    <a:pt x="26" y="47"/>
                    <a:pt x="22" y="47"/>
                  </a:cubicBezTo>
                  <a:cubicBezTo>
                    <a:pt x="9" y="47"/>
                    <a:pt x="9" y="47"/>
                    <a:pt x="9" y="47"/>
                  </a:cubicBezTo>
                  <a:cubicBezTo>
                    <a:pt x="4" y="47"/>
                    <a:pt x="0" y="43"/>
                    <a:pt x="0" y="39"/>
                  </a:cubicBezTo>
                  <a:cubicBezTo>
                    <a:pt x="0" y="8"/>
                    <a:pt x="0" y="8"/>
                    <a:pt x="0" y="8"/>
                  </a:cubicBezTo>
                  <a:cubicBezTo>
                    <a:pt x="0" y="4"/>
                    <a:pt x="4" y="0"/>
                    <a:pt x="9" y="0"/>
                  </a:cubicBezTo>
                  <a:cubicBezTo>
                    <a:pt x="22" y="0"/>
                    <a:pt x="22" y="0"/>
                    <a:pt x="22" y="0"/>
                  </a:cubicBezTo>
                  <a:cubicBezTo>
                    <a:pt x="26" y="0"/>
                    <a:pt x="30" y="4"/>
                    <a:pt x="30" y="8"/>
                  </a:cubicBezTo>
                  <a:close/>
                </a:path>
              </a:pathLst>
            </a:custGeom>
            <a:solidFill>
              <a:srgbClr val="3C4E57"/>
            </a:solidFill>
            <a:ln>
              <a:noFill/>
            </a:ln>
            <a:extLst>
              <a:ext uri="{91240B29-F687-4F45-9708-019B960494DF}">
                <a14:hiddenLine xmlns:a14="http://schemas.microsoft.com/office/drawing/2010/main" w="9525">
                  <a:solidFill>
                    <a:srgbClr val="000000"/>
                  </a:solidFill>
                  <a:round/>
                </a14:hiddenLine>
              </a:ext>
            </a:extLst>
          </p:spPr>
          <p:txBody>
            <a:bodyPr vert="horz" wrap="square" lIns="34290" tIns="17145" rIns="34290" bIns="17145" numCol="1" anchor="t" anchorCtr="0" compatLnSpc="1"/>
            <a:lstStyle/>
            <a:p>
              <a:endParaRPr lang="th-TH" sz="675">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290" name="Freeform 984"/>
            <p:cNvSpPr/>
            <p:nvPr/>
          </p:nvSpPr>
          <p:spPr bwMode="auto">
            <a:xfrm>
              <a:off x="3416912" y="9581356"/>
              <a:ext cx="581025" cy="111125"/>
            </a:xfrm>
            <a:custGeom>
              <a:avLst/>
              <a:gdLst>
                <a:gd name="T0" fmla="*/ 123 w 136"/>
                <a:gd name="T1" fmla="*/ 0 h 26"/>
                <a:gd name="T2" fmla="*/ 136 w 136"/>
                <a:gd name="T3" fmla="*/ 13 h 26"/>
                <a:gd name="T4" fmla="*/ 132 w 136"/>
                <a:gd name="T5" fmla="*/ 22 h 26"/>
                <a:gd name="T6" fmla="*/ 123 w 136"/>
                <a:gd name="T7" fmla="*/ 26 h 26"/>
                <a:gd name="T8" fmla="*/ 0 w 136"/>
                <a:gd name="T9" fmla="*/ 26 h 26"/>
                <a:gd name="T10" fmla="*/ 64 w 136"/>
                <a:gd name="T11" fmla="*/ 1 h 26"/>
                <a:gd name="T12" fmla="*/ 67 w 136"/>
                <a:gd name="T13" fmla="*/ 0 h 26"/>
                <a:gd name="T14" fmla="*/ 123 w 136"/>
                <a:gd name="T15" fmla="*/ 0 h 2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6" h="26">
                  <a:moveTo>
                    <a:pt x="123" y="0"/>
                  </a:moveTo>
                  <a:cubicBezTo>
                    <a:pt x="130" y="0"/>
                    <a:pt x="136" y="6"/>
                    <a:pt x="136" y="13"/>
                  </a:cubicBezTo>
                  <a:cubicBezTo>
                    <a:pt x="136" y="17"/>
                    <a:pt x="134" y="20"/>
                    <a:pt x="132" y="22"/>
                  </a:cubicBezTo>
                  <a:cubicBezTo>
                    <a:pt x="130" y="25"/>
                    <a:pt x="126" y="26"/>
                    <a:pt x="123" y="26"/>
                  </a:cubicBezTo>
                  <a:cubicBezTo>
                    <a:pt x="0" y="26"/>
                    <a:pt x="0" y="26"/>
                    <a:pt x="0" y="26"/>
                  </a:cubicBezTo>
                  <a:cubicBezTo>
                    <a:pt x="19" y="17"/>
                    <a:pt x="42" y="8"/>
                    <a:pt x="64" y="1"/>
                  </a:cubicBezTo>
                  <a:cubicBezTo>
                    <a:pt x="65" y="1"/>
                    <a:pt x="66" y="0"/>
                    <a:pt x="67" y="0"/>
                  </a:cubicBezTo>
                  <a:lnTo>
                    <a:pt x="123" y="0"/>
                  </a:lnTo>
                  <a:close/>
                </a:path>
              </a:pathLst>
            </a:custGeom>
            <a:solidFill>
              <a:srgbClr val="3C4E57"/>
            </a:solidFill>
            <a:ln>
              <a:noFill/>
            </a:ln>
            <a:extLst>
              <a:ext uri="{91240B29-F687-4F45-9708-019B960494DF}">
                <a14:hiddenLine xmlns:a14="http://schemas.microsoft.com/office/drawing/2010/main" w="9525">
                  <a:solidFill>
                    <a:srgbClr val="000000"/>
                  </a:solidFill>
                  <a:round/>
                </a14:hiddenLine>
              </a:ext>
            </a:extLst>
          </p:spPr>
          <p:txBody>
            <a:bodyPr vert="horz" wrap="square" lIns="34290" tIns="17145" rIns="34290" bIns="17145" numCol="1" anchor="t" anchorCtr="0" compatLnSpc="1"/>
            <a:lstStyle/>
            <a:p>
              <a:endParaRPr lang="th-TH" sz="675">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grpSp>
      <p:grpSp>
        <p:nvGrpSpPr>
          <p:cNvPr id="291" name="กลุ่ม 290"/>
          <p:cNvGrpSpPr/>
          <p:nvPr/>
        </p:nvGrpSpPr>
        <p:grpSpPr>
          <a:xfrm>
            <a:off x="2236814" y="3049633"/>
            <a:ext cx="457200" cy="854274"/>
            <a:chOff x="12814301" y="7720013"/>
            <a:chExt cx="1219200" cy="2278063"/>
          </a:xfrm>
        </p:grpSpPr>
        <p:sp>
          <p:nvSpPr>
            <p:cNvPr id="292" name="Freeform 1106"/>
            <p:cNvSpPr/>
            <p:nvPr/>
          </p:nvSpPr>
          <p:spPr bwMode="auto">
            <a:xfrm>
              <a:off x="12814301" y="7720013"/>
              <a:ext cx="1219200" cy="1668463"/>
            </a:xfrm>
            <a:custGeom>
              <a:avLst/>
              <a:gdLst>
                <a:gd name="T0" fmla="*/ 0 w 128"/>
                <a:gd name="T1" fmla="*/ 91 h 175"/>
                <a:gd name="T2" fmla="*/ 64 w 128"/>
                <a:gd name="T3" fmla="*/ 175 h 175"/>
                <a:gd name="T4" fmla="*/ 128 w 128"/>
                <a:gd name="T5" fmla="*/ 91 h 175"/>
                <a:gd name="T6" fmla="*/ 64 w 128"/>
                <a:gd name="T7" fmla="*/ 7 h 175"/>
                <a:gd name="T8" fmla="*/ 0 w 128"/>
                <a:gd name="T9" fmla="*/ 91 h 175"/>
              </a:gdLst>
              <a:ahLst/>
              <a:cxnLst>
                <a:cxn ang="0">
                  <a:pos x="T0" y="T1"/>
                </a:cxn>
                <a:cxn ang="0">
                  <a:pos x="T2" y="T3"/>
                </a:cxn>
                <a:cxn ang="0">
                  <a:pos x="T4" y="T5"/>
                </a:cxn>
                <a:cxn ang="0">
                  <a:pos x="T6" y="T7"/>
                </a:cxn>
                <a:cxn ang="0">
                  <a:pos x="T8" y="T9"/>
                </a:cxn>
              </a:cxnLst>
              <a:rect l="0" t="0" r="r" b="b"/>
              <a:pathLst>
                <a:path w="128" h="175">
                  <a:moveTo>
                    <a:pt x="0" y="91"/>
                  </a:moveTo>
                  <a:cubicBezTo>
                    <a:pt x="0" y="138"/>
                    <a:pt x="29" y="175"/>
                    <a:pt x="64" y="175"/>
                  </a:cubicBezTo>
                  <a:cubicBezTo>
                    <a:pt x="99" y="175"/>
                    <a:pt x="128" y="138"/>
                    <a:pt x="128" y="91"/>
                  </a:cubicBezTo>
                  <a:cubicBezTo>
                    <a:pt x="128" y="45"/>
                    <a:pt x="99" y="12"/>
                    <a:pt x="64" y="7"/>
                  </a:cubicBezTo>
                  <a:cubicBezTo>
                    <a:pt x="15" y="0"/>
                    <a:pt x="0" y="45"/>
                    <a:pt x="0" y="91"/>
                  </a:cubicBezTo>
                  <a:close/>
                </a:path>
              </a:pathLst>
            </a:custGeom>
            <a:solidFill>
              <a:srgbClr val="55A846"/>
            </a:solidFill>
            <a:ln>
              <a:noFill/>
            </a:ln>
            <a:extLst>
              <a:ext uri="{91240B29-F687-4F45-9708-019B960494DF}">
                <a14:hiddenLine xmlns:a14="http://schemas.microsoft.com/office/drawing/2010/main" w="9525">
                  <a:solidFill>
                    <a:srgbClr val="000000"/>
                  </a:solidFill>
                  <a:round/>
                </a14:hiddenLine>
              </a:ext>
            </a:extLst>
          </p:spPr>
          <p:txBody>
            <a:bodyPr vert="horz" wrap="square" lIns="34290" tIns="17145" rIns="34290" bIns="17145" numCol="1" anchor="t" anchorCtr="0" compatLnSpc="1"/>
            <a:lstStyle/>
            <a:p>
              <a:endParaRPr lang="th-TH" sz="675">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293" name="Freeform 1107"/>
            <p:cNvSpPr/>
            <p:nvPr/>
          </p:nvSpPr>
          <p:spPr bwMode="auto">
            <a:xfrm>
              <a:off x="13109576" y="8224838"/>
              <a:ext cx="609600" cy="1773238"/>
            </a:xfrm>
            <a:custGeom>
              <a:avLst/>
              <a:gdLst>
                <a:gd name="T0" fmla="*/ 0 w 384"/>
                <a:gd name="T1" fmla="*/ 385 h 1117"/>
                <a:gd name="T2" fmla="*/ 180 w 384"/>
                <a:gd name="T3" fmla="*/ 487 h 1117"/>
                <a:gd name="T4" fmla="*/ 192 w 384"/>
                <a:gd name="T5" fmla="*/ 168 h 1117"/>
                <a:gd name="T6" fmla="*/ 150 w 384"/>
                <a:gd name="T7" fmla="*/ 78 h 1117"/>
                <a:gd name="T8" fmla="*/ 192 w 384"/>
                <a:gd name="T9" fmla="*/ 132 h 1117"/>
                <a:gd name="T10" fmla="*/ 198 w 384"/>
                <a:gd name="T11" fmla="*/ 0 h 1117"/>
                <a:gd name="T12" fmla="*/ 204 w 384"/>
                <a:gd name="T13" fmla="*/ 198 h 1117"/>
                <a:gd name="T14" fmla="*/ 210 w 384"/>
                <a:gd name="T15" fmla="*/ 318 h 1117"/>
                <a:gd name="T16" fmla="*/ 384 w 384"/>
                <a:gd name="T17" fmla="*/ 264 h 1117"/>
                <a:gd name="T18" fmla="*/ 210 w 384"/>
                <a:gd name="T19" fmla="*/ 361 h 1117"/>
                <a:gd name="T20" fmla="*/ 234 w 384"/>
                <a:gd name="T21" fmla="*/ 1117 h 1117"/>
                <a:gd name="T22" fmla="*/ 150 w 384"/>
                <a:gd name="T23" fmla="*/ 1117 h 1117"/>
                <a:gd name="T24" fmla="*/ 174 w 384"/>
                <a:gd name="T25" fmla="*/ 517 h 1117"/>
                <a:gd name="T26" fmla="*/ 0 w 384"/>
                <a:gd name="T27" fmla="*/ 385 h 1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84" h="1117">
                  <a:moveTo>
                    <a:pt x="0" y="385"/>
                  </a:moveTo>
                  <a:lnTo>
                    <a:pt x="180" y="487"/>
                  </a:lnTo>
                  <a:lnTo>
                    <a:pt x="192" y="168"/>
                  </a:lnTo>
                  <a:lnTo>
                    <a:pt x="150" y="78"/>
                  </a:lnTo>
                  <a:lnTo>
                    <a:pt x="192" y="132"/>
                  </a:lnTo>
                  <a:lnTo>
                    <a:pt x="198" y="0"/>
                  </a:lnTo>
                  <a:lnTo>
                    <a:pt x="204" y="198"/>
                  </a:lnTo>
                  <a:lnTo>
                    <a:pt x="210" y="318"/>
                  </a:lnTo>
                  <a:lnTo>
                    <a:pt x="384" y="264"/>
                  </a:lnTo>
                  <a:lnTo>
                    <a:pt x="210" y="361"/>
                  </a:lnTo>
                  <a:lnTo>
                    <a:pt x="234" y="1117"/>
                  </a:lnTo>
                  <a:lnTo>
                    <a:pt x="150" y="1117"/>
                  </a:lnTo>
                  <a:lnTo>
                    <a:pt x="174" y="517"/>
                  </a:lnTo>
                  <a:lnTo>
                    <a:pt x="0" y="385"/>
                  </a:lnTo>
                  <a:close/>
                </a:path>
              </a:pathLst>
            </a:custGeom>
            <a:solidFill>
              <a:srgbClr val="874F21"/>
            </a:solidFill>
            <a:ln>
              <a:noFill/>
            </a:ln>
            <a:extLst>
              <a:ext uri="{91240B29-F687-4F45-9708-019B960494DF}">
                <a14:hiddenLine xmlns:a14="http://schemas.microsoft.com/office/drawing/2010/main" w="9525">
                  <a:solidFill>
                    <a:srgbClr val="000000"/>
                  </a:solidFill>
                  <a:round/>
                </a14:hiddenLine>
              </a:ext>
            </a:extLst>
          </p:spPr>
          <p:txBody>
            <a:bodyPr vert="horz" wrap="square" lIns="34290" tIns="17145" rIns="34290" bIns="17145" numCol="1" anchor="t" anchorCtr="0" compatLnSpc="1"/>
            <a:lstStyle/>
            <a:p>
              <a:endParaRPr lang="th-TH" sz="675">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grpSp>
      <p:grpSp>
        <p:nvGrpSpPr>
          <p:cNvPr id="294" name="กลุ่ม 293"/>
          <p:cNvGrpSpPr/>
          <p:nvPr/>
        </p:nvGrpSpPr>
        <p:grpSpPr>
          <a:xfrm>
            <a:off x="1707581" y="2910329"/>
            <a:ext cx="414933" cy="1011437"/>
            <a:chOff x="11403013" y="7348538"/>
            <a:chExt cx="1106488" cy="2697163"/>
          </a:xfrm>
        </p:grpSpPr>
        <p:sp>
          <p:nvSpPr>
            <p:cNvPr id="295" name="Freeform 1108"/>
            <p:cNvSpPr/>
            <p:nvPr/>
          </p:nvSpPr>
          <p:spPr bwMode="auto">
            <a:xfrm>
              <a:off x="11403013" y="7348538"/>
              <a:ext cx="1106488" cy="2144713"/>
            </a:xfrm>
            <a:custGeom>
              <a:avLst/>
              <a:gdLst>
                <a:gd name="T0" fmla="*/ 116 w 116"/>
                <a:gd name="T1" fmla="*/ 149 h 225"/>
                <a:gd name="T2" fmla="*/ 58 w 116"/>
                <a:gd name="T3" fmla="*/ 225 h 225"/>
                <a:gd name="T4" fmla="*/ 0 w 116"/>
                <a:gd name="T5" fmla="*/ 149 h 225"/>
                <a:gd name="T6" fmla="*/ 48 w 116"/>
                <a:gd name="T7" fmla="*/ 9 h 225"/>
                <a:gd name="T8" fmla="*/ 116 w 116"/>
                <a:gd name="T9" fmla="*/ 149 h 225"/>
              </a:gdLst>
              <a:ahLst/>
              <a:cxnLst>
                <a:cxn ang="0">
                  <a:pos x="T0" y="T1"/>
                </a:cxn>
                <a:cxn ang="0">
                  <a:pos x="T2" y="T3"/>
                </a:cxn>
                <a:cxn ang="0">
                  <a:pos x="T4" y="T5"/>
                </a:cxn>
                <a:cxn ang="0">
                  <a:pos x="T6" y="T7"/>
                </a:cxn>
                <a:cxn ang="0">
                  <a:pos x="T8" y="T9"/>
                </a:cxn>
              </a:cxnLst>
              <a:rect l="0" t="0" r="r" b="b"/>
              <a:pathLst>
                <a:path w="116" h="225">
                  <a:moveTo>
                    <a:pt x="116" y="149"/>
                  </a:moveTo>
                  <a:cubicBezTo>
                    <a:pt x="116" y="191"/>
                    <a:pt x="90" y="225"/>
                    <a:pt x="58" y="225"/>
                  </a:cubicBezTo>
                  <a:cubicBezTo>
                    <a:pt x="26" y="225"/>
                    <a:pt x="0" y="191"/>
                    <a:pt x="0" y="149"/>
                  </a:cubicBezTo>
                  <a:cubicBezTo>
                    <a:pt x="0" y="106"/>
                    <a:pt x="16" y="13"/>
                    <a:pt x="48" y="9"/>
                  </a:cubicBezTo>
                  <a:cubicBezTo>
                    <a:pt x="116" y="0"/>
                    <a:pt x="116" y="106"/>
                    <a:pt x="116" y="149"/>
                  </a:cubicBezTo>
                  <a:close/>
                </a:path>
              </a:pathLst>
            </a:custGeom>
            <a:solidFill>
              <a:srgbClr val="88C659"/>
            </a:solidFill>
            <a:ln>
              <a:noFill/>
            </a:ln>
            <a:extLst>
              <a:ext uri="{91240B29-F687-4F45-9708-019B960494DF}">
                <a14:hiddenLine xmlns:a14="http://schemas.microsoft.com/office/drawing/2010/main" w="9525">
                  <a:solidFill>
                    <a:srgbClr val="000000"/>
                  </a:solidFill>
                  <a:round/>
                </a14:hiddenLine>
              </a:ext>
            </a:extLst>
          </p:spPr>
          <p:txBody>
            <a:bodyPr vert="horz" wrap="square" lIns="34290" tIns="17145" rIns="34290" bIns="17145" numCol="1" anchor="t" anchorCtr="0" compatLnSpc="1"/>
            <a:lstStyle/>
            <a:p>
              <a:endParaRPr lang="th-TH" sz="675">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296" name="Freeform 1109"/>
            <p:cNvSpPr/>
            <p:nvPr/>
          </p:nvSpPr>
          <p:spPr bwMode="auto">
            <a:xfrm>
              <a:off x="11680826" y="8081963"/>
              <a:ext cx="561975" cy="1963738"/>
            </a:xfrm>
            <a:custGeom>
              <a:avLst/>
              <a:gdLst>
                <a:gd name="T0" fmla="*/ 354 w 354"/>
                <a:gd name="T1" fmla="*/ 426 h 1237"/>
                <a:gd name="T2" fmla="*/ 192 w 354"/>
                <a:gd name="T3" fmla="*/ 541 h 1237"/>
                <a:gd name="T4" fmla="*/ 180 w 354"/>
                <a:gd name="T5" fmla="*/ 186 h 1237"/>
                <a:gd name="T6" fmla="*/ 216 w 354"/>
                <a:gd name="T7" fmla="*/ 84 h 1237"/>
                <a:gd name="T8" fmla="*/ 180 w 354"/>
                <a:gd name="T9" fmla="*/ 150 h 1237"/>
                <a:gd name="T10" fmla="*/ 174 w 354"/>
                <a:gd name="T11" fmla="*/ 0 h 1237"/>
                <a:gd name="T12" fmla="*/ 168 w 354"/>
                <a:gd name="T13" fmla="*/ 216 h 1237"/>
                <a:gd name="T14" fmla="*/ 162 w 354"/>
                <a:gd name="T15" fmla="*/ 348 h 1237"/>
                <a:gd name="T16" fmla="*/ 0 w 354"/>
                <a:gd name="T17" fmla="*/ 294 h 1237"/>
                <a:gd name="T18" fmla="*/ 162 w 354"/>
                <a:gd name="T19" fmla="*/ 396 h 1237"/>
                <a:gd name="T20" fmla="*/ 144 w 354"/>
                <a:gd name="T21" fmla="*/ 1237 h 1237"/>
                <a:gd name="T22" fmla="*/ 216 w 354"/>
                <a:gd name="T23" fmla="*/ 1237 h 1237"/>
                <a:gd name="T24" fmla="*/ 192 w 354"/>
                <a:gd name="T25" fmla="*/ 577 h 1237"/>
                <a:gd name="T26" fmla="*/ 354 w 354"/>
                <a:gd name="T27" fmla="*/ 426 h 1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54" h="1237">
                  <a:moveTo>
                    <a:pt x="354" y="426"/>
                  </a:moveTo>
                  <a:lnTo>
                    <a:pt x="192" y="541"/>
                  </a:lnTo>
                  <a:lnTo>
                    <a:pt x="180" y="186"/>
                  </a:lnTo>
                  <a:lnTo>
                    <a:pt x="216" y="84"/>
                  </a:lnTo>
                  <a:lnTo>
                    <a:pt x="180" y="150"/>
                  </a:lnTo>
                  <a:lnTo>
                    <a:pt x="174" y="0"/>
                  </a:lnTo>
                  <a:lnTo>
                    <a:pt x="168" y="216"/>
                  </a:lnTo>
                  <a:lnTo>
                    <a:pt x="162" y="348"/>
                  </a:lnTo>
                  <a:lnTo>
                    <a:pt x="0" y="294"/>
                  </a:lnTo>
                  <a:lnTo>
                    <a:pt x="162" y="396"/>
                  </a:lnTo>
                  <a:lnTo>
                    <a:pt x="144" y="1237"/>
                  </a:lnTo>
                  <a:lnTo>
                    <a:pt x="216" y="1237"/>
                  </a:lnTo>
                  <a:lnTo>
                    <a:pt x="192" y="577"/>
                  </a:lnTo>
                  <a:lnTo>
                    <a:pt x="354" y="426"/>
                  </a:lnTo>
                  <a:close/>
                </a:path>
              </a:pathLst>
            </a:custGeom>
            <a:solidFill>
              <a:srgbClr val="874F21"/>
            </a:solidFill>
            <a:ln>
              <a:noFill/>
            </a:ln>
            <a:extLst>
              <a:ext uri="{91240B29-F687-4F45-9708-019B960494DF}">
                <a14:hiddenLine xmlns:a14="http://schemas.microsoft.com/office/drawing/2010/main" w="9525">
                  <a:solidFill>
                    <a:srgbClr val="000000"/>
                  </a:solidFill>
                  <a:round/>
                </a14:hiddenLine>
              </a:ext>
            </a:extLst>
          </p:spPr>
          <p:txBody>
            <a:bodyPr vert="horz" wrap="square" lIns="34290" tIns="17145" rIns="34290" bIns="17145" numCol="1" anchor="t" anchorCtr="0" compatLnSpc="1"/>
            <a:lstStyle/>
            <a:p>
              <a:endParaRPr lang="th-TH" sz="675">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grpSp>
      <p:grpSp>
        <p:nvGrpSpPr>
          <p:cNvPr id="300" name="กลุ่ม 299"/>
          <p:cNvGrpSpPr/>
          <p:nvPr/>
        </p:nvGrpSpPr>
        <p:grpSpPr>
          <a:xfrm>
            <a:off x="3336356" y="2869921"/>
            <a:ext cx="414933" cy="1011437"/>
            <a:chOff x="11403013" y="7348538"/>
            <a:chExt cx="1106488" cy="2697163"/>
          </a:xfrm>
          <a:solidFill>
            <a:schemeClr val="accent3"/>
          </a:solidFill>
        </p:grpSpPr>
        <p:sp>
          <p:nvSpPr>
            <p:cNvPr id="301" name="Freeform 1108"/>
            <p:cNvSpPr/>
            <p:nvPr/>
          </p:nvSpPr>
          <p:spPr bwMode="auto">
            <a:xfrm>
              <a:off x="11403013" y="7348538"/>
              <a:ext cx="1106488" cy="2144713"/>
            </a:xfrm>
            <a:custGeom>
              <a:avLst/>
              <a:gdLst>
                <a:gd name="T0" fmla="*/ 116 w 116"/>
                <a:gd name="T1" fmla="*/ 149 h 225"/>
                <a:gd name="T2" fmla="*/ 58 w 116"/>
                <a:gd name="T3" fmla="*/ 225 h 225"/>
                <a:gd name="T4" fmla="*/ 0 w 116"/>
                <a:gd name="T5" fmla="*/ 149 h 225"/>
                <a:gd name="T6" fmla="*/ 48 w 116"/>
                <a:gd name="T7" fmla="*/ 9 h 225"/>
                <a:gd name="T8" fmla="*/ 116 w 116"/>
                <a:gd name="T9" fmla="*/ 149 h 225"/>
              </a:gdLst>
              <a:ahLst/>
              <a:cxnLst>
                <a:cxn ang="0">
                  <a:pos x="T0" y="T1"/>
                </a:cxn>
                <a:cxn ang="0">
                  <a:pos x="T2" y="T3"/>
                </a:cxn>
                <a:cxn ang="0">
                  <a:pos x="T4" y="T5"/>
                </a:cxn>
                <a:cxn ang="0">
                  <a:pos x="T6" y="T7"/>
                </a:cxn>
                <a:cxn ang="0">
                  <a:pos x="T8" y="T9"/>
                </a:cxn>
              </a:cxnLst>
              <a:rect l="0" t="0" r="r" b="b"/>
              <a:pathLst>
                <a:path w="116" h="225">
                  <a:moveTo>
                    <a:pt x="116" y="149"/>
                  </a:moveTo>
                  <a:cubicBezTo>
                    <a:pt x="116" y="191"/>
                    <a:pt x="90" y="225"/>
                    <a:pt x="58" y="225"/>
                  </a:cubicBezTo>
                  <a:cubicBezTo>
                    <a:pt x="26" y="225"/>
                    <a:pt x="0" y="191"/>
                    <a:pt x="0" y="149"/>
                  </a:cubicBezTo>
                  <a:cubicBezTo>
                    <a:pt x="0" y="106"/>
                    <a:pt x="16" y="13"/>
                    <a:pt x="48" y="9"/>
                  </a:cubicBezTo>
                  <a:cubicBezTo>
                    <a:pt x="116" y="0"/>
                    <a:pt x="116" y="106"/>
                    <a:pt x="116" y="14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34290" tIns="17145" rIns="34290" bIns="17145" numCol="1" anchor="t" anchorCtr="0" compatLnSpc="1"/>
            <a:lstStyle/>
            <a:p>
              <a:endParaRPr lang="th-TH" sz="675">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302" name="Freeform 1109"/>
            <p:cNvSpPr/>
            <p:nvPr/>
          </p:nvSpPr>
          <p:spPr bwMode="auto">
            <a:xfrm>
              <a:off x="11680826" y="8081963"/>
              <a:ext cx="561975" cy="1963738"/>
            </a:xfrm>
            <a:custGeom>
              <a:avLst/>
              <a:gdLst>
                <a:gd name="T0" fmla="*/ 354 w 354"/>
                <a:gd name="T1" fmla="*/ 426 h 1237"/>
                <a:gd name="T2" fmla="*/ 192 w 354"/>
                <a:gd name="T3" fmla="*/ 541 h 1237"/>
                <a:gd name="T4" fmla="*/ 180 w 354"/>
                <a:gd name="T5" fmla="*/ 186 h 1237"/>
                <a:gd name="T6" fmla="*/ 216 w 354"/>
                <a:gd name="T7" fmla="*/ 84 h 1237"/>
                <a:gd name="T8" fmla="*/ 180 w 354"/>
                <a:gd name="T9" fmla="*/ 150 h 1237"/>
                <a:gd name="T10" fmla="*/ 174 w 354"/>
                <a:gd name="T11" fmla="*/ 0 h 1237"/>
                <a:gd name="T12" fmla="*/ 168 w 354"/>
                <a:gd name="T13" fmla="*/ 216 h 1237"/>
                <a:gd name="T14" fmla="*/ 162 w 354"/>
                <a:gd name="T15" fmla="*/ 348 h 1237"/>
                <a:gd name="T16" fmla="*/ 0 w 354"/>
                <a:gd name="T17" fmla="*/ 294 h 1237"/>
                <a:gd name="T18" fmla="*/ 162 w 354"/>
                <a:gd name="T19" fmla="*/ 396 h 1237"/>
                <a:gd name="T20" fmla="*/ 144 w 354"/>
                <a:gd name="T21" fmla="*/ 1237 h 1237"/>
                <a:gd name="T22" fmla="*/ 216 w 354"/>
                <a:gd name="T23" fmla="*/ 1237 h 1237"/>
                <a:gd name="T24" fmla="*/ 192 w 354"/>
                <a:gd name="T25" fmla="*/ 577 h 1237"/>
                <a:gd name="T26" fmla="*/ 354 w 354"/>
                <a:gd name="T27" fmla="*/ 426 h 1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54" h="1237">
                  <a:moveTo>
                    <a:pt x="354" y="426"/>
                  </a:moveTo>
                  <a:lnTo>
                    <a:pt x="192" y="541"/>
                  </a:lnTo>
                  <a:lnTo>
                    <a:pt x="180" y="186"/>
                  </a:lnTo>
                  <a:lnTo>
                    <a:pt x="216" y="84"/>
                  </a:lnTo>
                  <a:lnTo>
                    <a:pt x="180" y="150"/>
                  </a:lnTo>
                  <a:lnTo>
                    <a:pt x="174" y="0"/>
                  </a:lnTo>
                  <a:lnTo>
                    <a:pt x="168" y="216"/>
                  </a:lnTo>
                  <a:lnTo>
                    <a:pt x="162" y="348"/>
                  </a:lnTo>
                  <a:lnTo>
                    <a:pt x="0" y="294"/>
                  </a:lnTo>
                  <a:lnTo>
                    <a:pt x="162" y="396"/>
                  </a:lnTo>
                  <a:lnTo>
                    <a:pt x="144" y="1237"/>
                  </a:lnTo>
                  <a:lnTo>
                    <a:pt x="216" y="1237"/>
                  </a:lnTo>
                  <a:lnTo>
                    <a:pt x="192" y="577"/>
                  </a:lnTo>
                  <a:lnTo>
                    <a:pt x="354" y="42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34290" tIns="17145" rIns="34290" bIns="17145" numCol="1" anchor="t" anchorCtr="0" compatLnSpc="1"/>
            <a:lstStyle/>
            <a:p>
              <a:endParaRPr lang="th-TH" sz="675">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grpSp>
      <p:grpSp>
        <p:nvGrpSpPr>
          <p:cNvPr id="303" name="กลุ่ม 302"/>
          <p:cNvGrpSpPr/>
          <p:nvPr/>
        </p:nvGrpSpPr>
        <p:grpSpPr>
          <a:xfrm>
            <a:off x="3587680" y="3238942"/>
            <a:ext cx="353831" cy="661129"/>
            <a:chOff x="12814301" y="7720013"/>
            <a:chExt cx="1219200" cy="2278063"/>
          </a:xfrm>
        </p:grpSpPr>
        <p:sp>
          <p:nvSpPr>
            <p:cNvPr id="304" name="Freeform 1106"/>
            <p:cNvSpPr/>
            <p:nvPr/>
          </p:nvSpPr>
          <p:spPr bwMode="auto">
            <a:xfrm>
              <a:off x="12814301" y="7720013"/>
              <a:ext cx="1219200" cy="1668463"/>
            </a:xfrm>
            <a:custGeom>
              <a:avLst/>
              <a:gdLst>
                <a:gd name="T0" fmla="*/ 0 w 128"/>
                <a:gd name="T1" fmla="*/ 91 h 175"/>
                <a:gd name="T2" fmla="*/ 64 w 128"/>
                <a:gd name="T3" fmla="*/ 175 h 175"/>
                <a:gd name="T4" fmla="*/ 128 w 128"/>
                <a:gd name="T5" fmla="*/ 91 h 175"/>
                <a:gd name="T6" fmla="*/ 64 w 128"/>
                <a:gd name="T7" fmla="*/ 7 h 175"/>
                <a:gd name="T8" fmla="*/ 0 w 128"/>
                <a:gd name="T9" fmla="*/ 91 h 175"/>
              </a:gdLst>
              <a:ahLst/>
              <a:cxnLst>
                <a:cxn ang="0">
                  <a:pos x="T0" y="T1"/>
                </a:cxn>
                <a:cxn ang="0">
                  <a:pos x="T2" y="T3"/>
                </a:cxn>
                <a:cxn ang="0">
                  <a:pos x="T4" y="T5"/>
                </a:cxn>
                <a:cxn ang="0">
                  <a:pos x="T6" y="T7"/>
                </a:cxn>
                <a:cxn ang="0">
                  <a:pos x="T8" y="T9"/>
                </a:cxn>
              </a:cxnLst>
              <a:rect l="0" t="0" r="r" b="b"/>
              <a:pathLst>
                <a:path w="128" h="175">
                  <a:moveTo>
                    <a:pt x="0" y="91"/>
                  </a:moveTo>
                  <a:cubicBezTo>
                    <a:pt x="0" y="138"/>
                    <a:pt x="29" y="175"/>
                    <a:pt x="64" y="175"/>
                  </a:cubicBezTo>
                  <a:cubicBezTo>
                    <a:pt x="99" y="175"/>
                    <a:pt x="128" y="138"/>
                    <a:pt x="128" y="91"/>
                  </a:cubicBezTo>
                  <a:cubicBezTo>
                    <a:pt x="128" y="45"/>
                    <a:pt x="99" y="12"/>
                    <a:pt x="64" y="7"/>
                  </a:cubicBezTo>
                  <a:cubicBezTo>
                    <a:pt x="15" y="0"/>
                    <a:pt x="0" y="45"/>
                    <a:pt x="0" y="91"/>
                  </a:cubicBezTo>
                  <a:close/>
                </a:path>
              </a:pathLst>
            </a:custGeom>
            <a:solidFill>
              <a:srgbClr val="55A846"/>
            </a:solidFill>
            <a:ln>
              <a:noFill/>
            </a:ln>
            <a:extLst>
              <a:ext uri="{91240B29-F687-4F45-9708-019B960494DF}">
                <a14:hiddenLine xmlns:a14="http://schemas.microsoft.com/office/drawing/2010/main" w="9525">
                  <a:solidFill>
                    <a:srgbClr val="000000"/>
                  </a:solidFill>
                  <a:round/>
                </a14:hiddenLine>
              </a:ext>
            </a:extLst>
          </p:spPr>
          <p:txBody>
            <a:bodyPr vert="horz" wrap="square" lIns="34290" tIns="17145" rIns="34290" bIns="17145" numCol="1" anchor="t" anchorCtr="0" compatLnSpc="1"/>
            <a:lstStyle/>
            <a:p>
              <a:endParaRPr lang="th-TH" sz="675">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305" name="Freeform 1107"/>
            <p:cNvSpPr/>
            <p:nvPr/>
          </p:nvSpPr>
          <p:spPr bwMode="auto">
            <a:xfrm>
              <a:off x="13109576" y="8224838"/>
              <a:ext cx="609600" cy="1773238"/>
            </a:xfrm>
            <a:custGeom>
              <a:avLst/>
              <a:gdLst>
                <a:gd name="T0" fmla="*/ 0 w 384"/>
                <a:gd name="T1" fmla="*/ 385 h 1117"/>
                <a:gd name="T2" fmla="*/ 180 w 384"/>
                <a:gd name="T3" fmla="*/ 487 h 1117"/>
                <a:gd name="T4" fmla="*/ 192 w 384"/>
                <a:gd name="T5" fmla="*/ 168 h 1117"/>
                <a:gd name="T6" fmla="*/ 150 w 384"/>
                <a:gd name="T7" fmla="*/ 78 h 1117"/>
                <a:gd name="T8" fmla="*/ 192 w 384"/>
                <a:gd name="T9" fmla="*/ 132 h 1117"/>
                <a:gd name="T10" fmla="*/ 198 w 384"/>
                <a:gd name="T11" fmla="*/ 0 h 1117"/>
                <a:gd name="T12" fmla="*/ 204 w 384"/>
                <a:gd name="T13" fmla="*/ 198 h 1117"/>
                <a:gd name="T14" fmla="*/ 210 w 384"/>
                <a:gd name="T15" fmla="*/ 318 h 1117"/>
                <a:gd name="T16" fmla="*/ 384 w 384"/>
                <a:gd name="T17" fmla="*/ 264 h 1117"/>
                <a:gd name="T18" fmla="*/ 210 w 384"/>
                <a:gd name="T19" fmla="*/ 361 h 1117"/>
                <a:gd name="T20" fmla="*/ 234 w 384"/>
                <a:gd name="T21" fmla="*/ 1117 h 1117"/>
                <a:gd name="T22" fmla="*/ 150 w 384"/>
                <a:gd name="T23" fmla="*/ 1117 h 1117"/>
                <a:gd name="T24" fmla="*/ 174 w 384"/>
                <a:gd name="T25" fmla="*/ 517 h 1117"/>
                <a:gd name="T26" fmla="*/ 0 w 384"/>
                <a:gd name="T27" fmla="*/ 385 h 1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84" h="1117">
                  <a:moveTo>
                    <a:pt x="0" y="385"/>
                  </a:moveTo>
                  <a:lnTo>
                    <a:pt x="180" y="487"/>
                  </a:lnTo>
                  <a:lnTo>
                    <a:pt x="192" y="168"/>
                  </a:lnTo>
                  <a:lnTo>
                    <a:pt x="150" y="78"/>
                  </a:lnTo>
                  <a:lnTo>
                    <a:pt x="192" y="132"/>
                  </a:lnTo>
                  <a:lnTo>
                    <a:pt x="198" y="0"/>
                  </a:lnTo>
                  <a:lnTo>
                    <a:pt x="204" y="198"/>
                  </a:lnTo>
                  <a:lnTo>
                    <a:pt x="210" y="318"/>
                  </a:lnTo>
                  <a:lnTo>
                    <a:pt x="384" y="264"/>
                  </a:lnTo>
                  <a:lnTo>
                    <a:pt x="210" y="361"/>
                  </a:lnTo>
                  <a:lnTo>
                    <a:pt x="234" y="1117"/>
                  </a:lnTo>
                  <a:lnTo>
                    <a:pt x="150" y="1117"/>
                  </a:lnTo>
                  <a:lnTo>
                    <a:pt x="174" y="517"/>
                  </a:lnTo>
                  <a:lnTo>
                    <a:pt x="0" y="385"/>
                  </a:lnTo>
                  <a:close/>
                </a:path>
              </a:pathLst>
            </a:custGeom>
            <a:solidFill>
              <a:srgbClr val="874F21"/>
            </a:solidFill>
            <a:ln>
              <a:noFill/>
            </a:ln>
            <a:extLst>
              <a:ext uri="{91240B29-F687-4F45-9708-019B960494DF}">
                <a14:hiddenLine xmlns:a14="http://schemas.microsoft.com/office/drawing/2010/main" w="9525">
                  <a:solidFill>
                    <a:srgbClr val="000000"/>
                  </a:solidFill>
                  <a:round/>
                </a14:hiddenLine>
              </a:ext>
            </a:extLst>
          </p:spPr>
          <p:txBody>
            <a:bodyPr vert="horz" wrap="square" lIns="34290" tIns="17145" rIns="34290" bIns="17145" numCol="1" anchor="t" anchorCtr="0" compatLnSpc="1"/>
            <a:lstStyle/>
            <a:p>
              <a:endParaRPr lang="th-TH" sz="675">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grpSp>
      <p:grpSp>
        <p:nvGrpSpPr>
          <p:cNvPr id="306" name="กลุ่ม 305"/>
          <p:cNvGrpSpPr/>
          <p:nvPr/>
        </p:nvGrpSpPr>
        <p:grpSpPr>
          <a:xfrm>
            <a:off x="7079681" y="2879731"/>
            <a:ext cx="414933" cy="1011437"/>
            <a:chOff x="11403013" y="7348538"/>
            <a:chExt cx="1106488" cy="2697163"/>
          </a:xfrm>
        </p:grpSpPr>
        <p:sp>
          <p:nvSpPr>
            <p:cNvPr id="307" name="Freeform 1108"/>
            <p:cNvSpPr/>
            <p:nvPr/>
          </p:nvSpPr>
          <p:spPr bwMode="auto">
            <a:xfrm>
              <a:off x="11403013" y="7348538"/>
              <a:ext cx="1106488" cy="2144713"/>
            </a:xfrm>
            <a:custGeom>
              <a:avLst/>
              <a:gdLst>
                <a:gd name="T0" fmla="*/ 116 w 116"/>
                <a:gd name="T1" fmla="*/ 149 h 225"/>
                <a:gd name="T2" fmla="*/ 58 w 116"/>
                <a:gd name="T3" fmla="*/ 225 h 225"/>
                <a:gd name="T4" fmla="*/ 0 w 116"/>
                <a:gd name="T5" fmla="*/ 149 h 225"/>
                <a:gd name="T6" fmla="*/ 48 w 116"/>
                <a:gd name="T7" fmla="*/ 9 h 225"/>
                <a:gd name="T8" fmla="*/ 116 w 116"/>
                <a:gd name="T9" fmla="*/ 149 h 225"/>
              </a:gdLst>
              <a:ahLst/>
              <a:cxnLst>
                <a:cxn ang="0">
                  <a:pos x="T0" y="T1"/>
                </a:cxn>
                <a:cxn ang="0">
                  <a:pos x="T2" y="T3"/>
                </a:cxn>
                <a:cxn ang="0">
                  <a:pos x="T4" y="T5"/>
                </a:cxn>
                <a:cxn ang="0">
                  <a:pos x="T6" y="T7"/>
                </a:cxn>
                <a:cxn ang="0">
                  <a:pos x="T8" y="T9"/>
                </a:cxn>
              </a:cxnLst>
              <a:rect l="0" t="0" r="r" b="b"/>
              <a:pathLst>
                <a:path w="116" h="225">
                  <a:moveTo>
                    <a:pt x="116" y="149"/>
                  </a:moveTo>
                  <a:cubicBezTo>
                    <a:pt x="116" y="191"/>
                    <a:pt x="90" y="225"/>
                    <a:pt x="58" y="225"/>
                  </a:cubicBezTo>
                  <a:cubicBezTo>
                    <a:pt x="26" y="225"/>
                    <a:pt x="0" y="191"/>
                    <a:pt x="0" y="149"/>
                  </a:cubicBezTo>
                  <a:cubicBezTo>
                    <a:pt x="0" y="106"/>
                    <a:pt x="16" y="13"/>
                    <a:pt x="48" y="9"/>
                  </a:cubicBezTo>
                  <a:cubicBezTo>
                    <a:pt x="116" y="0"/>
                    <a:pt x="116" y="106"/>
                    <a:pt x="116" y="149"/>
                  </a:cubicBezTo>
                  <a:close/>
                </a:path>
              </a:pathLst>
            </a:custGeom>
            <a:solidFill>
              <a:srgbClr val="88C659"/>
            </a:solidFill>
            <a:ln>
              <a:noFill/>
            </a:ln>
            <a:extLst>
              <a:ext uri="{91240B29-F687-4F45-9708-019B960494DF}">
                <a14:hiddenLine xmlns:a14="http://schemas.microsoft.com/office/drawing/2010/main" w="9525">
                  <a:solidFill>
                    <a:srgbClr val="000000"/>
                  </a:solidFill>
                  <a:round/>
                </a14:hiddenLine>
              </a:ext>
            </a:extLst>
          </p:spPr>
          <p:txBody>
            <a:bodyPr vert="horz" wrap="square" lIns="34290" tIns="17145" rIns="34290" bIns="17145" numCol="1" anchor="t" anchorCtr="0" compatLnSpc="1"/>
            <a:lstStyle/>
            <a:p>
              <a:endParaRPr lang="th-TH" sz="675">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308" name="Freeform 1109"/>
            <p:cNvSpPr/>
            <p:nvPr/>
          </p:nvSpPr>
          <p:spPr bwMode="auto">
            <a:xfrm>
              <a:off x="11680826" y="8081963"/>
              <a:ext cx="561975" cy="1963738"/>
            </a:xfrm>
            <a:custGeom>
              <a:avLst/>
              <a:gdLst>
                <a:gd name="T0" fmla="*/ 354 w 354"/>
                <a:gd name="T1" fmla="*/ 426 h 1237"/>
                <a:gd name="T2" fmla="*/ 192 w 354"/>
                <a:gd name="T3" fmla="*/ 541 h 1237"/>
                <a:gd name="T4" fmla="*/ 180 w 354"/>
                <a:gd name="T5" fmla="*/ 186 h 1237"/>
                <a:gd name="T6" fmla="*/ 216 w 354"/>
                <a:gd name="T7" fmla="*/ 84 h 1237"/>
                <a:gd name="T8" fmla="*/ 180 w 354"/>
                <a:gd name="T9" fmla="*/ 150 h 1237"/>
                <a:gd name="T10" fmla="*/ 174 w 354"/>
                <a:gd name="T11" fmla="*/ 0 h 1237"/>
                <a:gd name="T12" fmla="*/ 168 w 354"/>
                <a:gd name="T13" fmla="*/ 216 h 1237"/>
                <a:gd name="T14" fmla="*/ 162 w 354"/>
                <a:gd name="T15" fmla="*/ 348 h 1237"/>
                <a:gd name="T16" fmla="*/ 0 w 354"/>
                <a:gd name="T17" fmla="*/ 294 h 1237"/>
                <a:gd name="T18" fmla="*/ 162 w 354"/>
                <a:gd name="T19" fmla="*/ 396 h 1237"/>
                <a:gd name="T20" fmla="*/ 144 w 354"/>
                <a:gd name="T21" fmla="*/ 1237 h 1237"/>
                <a:gd name="T22" fmla="*/ 216 w 354"/>
                <a:gd name="T23" fmla="*/ 1237 h 1237"/>
                <a:gd name="T24" fmla="*/ 192 w 354"/>
                <a:gd name="T25" fmla="*/ 577 h 1237"/>
                <a:gd name="T26" fmla="*/ 354 w 354"/>
                <a:gd name="T27" fmla="*/ 426 h 1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54" h="1237">
                  <a:moveTo>
                    <a:pt x="354" y="426"/>
                  </a:moveTo>
                  <a:lnTo>
                    <a:pt x="192" y="541"/>
                  </a:lnTo>
                  <a:lnTo>
                    <a:pt x="180" y="186"/>
                  </a:lnTo>
                  <a:lnTo>
                    <a:pt x="216" y="84"/>
                  </a:lnTo>
                  <a:lnTo>
                    <a:pt x="180" y="150"/>
                  </a:lnTo>
                  <a:lnTo>
                    <a:pt x="174" y="0"/>
                  </a:lnTo>
                  <a:lnTo>
                    <a:pt x="168" y="216"/>
                  </a:lnTo>
                  <a:lnTo>
                    <a:pt x="162" y="348"/>
                  </a:lnTo>
                  <a:lnTo>
                    <a:pt x="0" y="294"/>
                  </a:lnTo>
                  <a:lnTo>
                    <a:pt x="162" y="396"/>
                  </a:lnTo>
                  <a:lnTo>
                    <a:pt x="144" y="1237"/>
                  </a:lnTo>
                  <a:lnTo>
                    <a:pt x="216" y="1237"/>
                  </a:lnTo>
                  <a:lnTo>
                    <a:pt x="192" y="577"/>
                  </a:lnTo>
                  <a:lnTo>
                    <a:pt x="354" y="426"/>
                  </a:lnTo>
                  <a:close/>
                </a:path>
              </a:pathLst>
            </a:custGeom>
            <a:solidFill>
              <a:srgbClr val="874F21"/>
            </a:solidFill>
            <a:ln>
              <a:noFill/>
            </a:ln>
            <a:extLst>
              <a:ext uri="{91240B29-F687-4F45-9708-019B960494DF}">
                <a14:hiddenLine xmlns:a14="http://schemas.microsoft.com/office/drawing/2010/main" w="9525">
                  <a:solidFill>
                    <a:srgbClr val="000000"/>
                  </a:solidFill>
                  <a:round/>
                </a14:hiddenLine>
              </a:ext>
            </a:extLst>
          </p:spPr>
          <p:txBody>
            <a:bodyPr vert="horz" wrap="square" lIns="34290" tIns="17145" rIns="34290" bIns="17145" numCol="1" anchor="t" anchorCtr="0" compatLnSpc="1"/>
            <a:lstStyle/>
            <a:p>
              <a:endParaRPr lang="th-TH" sz="675">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grpSp>
      <p:grpSp>
        <p:nvGrpSpPr>
          <p:cNvPr id="309" name="กลุ่ม 308"/>
          <p:cNvGrpSpPr/>
          <p:nvPr/>
        </p:nvGrpSpPr>
        <p:grpSpPr>
          <a:xfrm>
            <a:off x="7388155" y="3248752"/>
            <a:ext cx="353831" cy="661129"/>
            <a:chOff x="12814301" y="7720013"/>
            <a:chExt cx="1219200" cy="2278063"/>
          </a:xfrm>
        </p:grpSpPr>
        <p:sp>
          <p:nvSpPr>
            <p:cNvPr id="310" name="Freeform 1106"/>
            <p:cNvSpPr/>
            <p:nvPr/>
          </p:nvSpPr>
          <p:spPr bwMode="auto">
            <a:xfrm>
              <a:off x="12814301" y="7720013"/>
              <a:ext cx="1219200" cy="1668463"/>
            </a:xfrm>
            <a:custGeom>
              <a:avLst/>
              <a:gdLst>
                <a:gd name="T0" fmla="*/ 0 w 128"/>
                <a:gd name="T1" fmla="*/ 91 h 175"/>
                <a:gd name="T2" fmla="*/ 64 w 128"/>
                <a:gd name="T3" fmla="*/ 175 h 175"/>
                <a:gd name="T4" fmla="*/ 128 w 128"/>
                <a:gd name="T5" fmla="*/ 91 h 175"/>
                <a:gd name="T6" fmla="*/ 64 w 128"/>
                <a:gd name="T7" fmla="*/ 7 h 175"/>
                <a:gd name="T8" fmla="*/ 0 w 128"/>
                <a:gd name="T9" fmla="*/ 91 h 175"/>
              </a:gdLst>
              <a:ahLst/>
              <a:cxnLst>
                <a:cxn ang="0">
                  <a:pos x="T0" y="T1"/>
                </a:cxn>
                <a:cxn ang="0">
                  <a:pos x="T2" y="T3"/>
                </a:cxn>
                <a:cxn ang="0">
                  <a:pos x="T4" y="T5"/>
                </a:cxn>
                <a:cxn ang="0">
                  <a:pos x="T6" y="T7"/>
                </a:cxn>
                <a:cxn ang="0">
                  <a:pos x="T8" y="T9"/>
                </a:cxn>
              </a:cxnLst>
              <a:rect l="0" t="0" r="r" b="b"/>
              <a:pathLst>
                <a:path w="128" h="175">
                  <a:moveTo>
                    <a:pt x="0" y="91"/>
                  </a:moveTo>
                  <a:cubicBezTo>
                    <a:pt x="0" y="138"/>
                    <a:pt x="29" y="175"/>
                    <a:pt x="64" y="175"/>
                  </a:cubicBezTo>
                  <a:cubicBezTo>
                    <a:pt x="99" y="175"/>
                    <a:pt x="128" y="138"/>
                    <a:pt x="128" y="91"/>
                  </a:cubicBezTo>
                  <a:cubicBezTo>
                    <a:pt x="128" y="45"/>
                    <a:pt x="99" y="12"/>
                    <a:pt x="64" y="7"/>
                  </a:cubicBezTo>
                  <a:cubicBezTo>
                    <a:pt x="15" y="0"/>
                    <a:pt x="0" y="45"/>
                    <a:pt x="0" y="91"/>
                  </a:cubicBezTo>
                  <a:close/>
                </a:path>
              </a:pathLst>
            </a:custGeom>
            <a:solidFill>
              <a:srgbClr val="55A846"/>
            </a:solidFill>
            <a:ln>
              <a:noFill/>
            </a:ln>
            <a:extLst>
              <a:ext uri="{91240B29-F687-4F45-9708-019B960494DF}">
                <a14:hiddenLine xmlns:a14="http://schemas.microsoft.com/office/drawing/2010/main" w="9525">
                  <a:solidFill>
                    <a:srgbClr val="000000"/>
                  </a:solidFill>
                  <a:round/>
                </a14:hiddenLine>
              </a:ext>
            </a:extLst>
          </p:spPr>
          <p:txBody>
            <a:bodyPr vert="horz" wrap="square" lIns="34290" tIns="17145" rIns="34290" bIns="17145" numCol="1" anchor="t" anchorCtr="0" compatLnSpc="1"/>
            <a:lstStyle/>
            <a:p>
              <a:endParaRPr lang="th-TH" sz="675">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311" name="Freeform 1107"/>
            <p:cNvSpPr/>
            <p:nvPr/>
          </p:nvSpPr>
          <p:spPr bwMode="auto">
            <a:xfrm>
              <a:off x="13109576" y="8224838"/>
              <a:ext cx="609600" cy="1773238"/>
            </a:xfrm>
            <a:custGeom>
              <a:avLst/>
              <a:gdLst>
                <a:gd name="T0" fmla="*/ 0 w 384"/>
                <a:gd name="T1" fmla="*/ 385 h 1117"/>
                <a:gd name="T2" fmla="*/ 180 w 384"/>
                <a:gd name="T3" fmla="*/ 487 h 1117"/>
                <a:gd name="T4" fmla="*/ 192 w 384"/>
                <a:gd name="T5" fmla="*/ 168 h 1117"/>
                <a:gd name="T6" fmla="*/ 150 w 384"/>
                <a:gd name="T7" fmla="*/ 78 h 1117"/>
                <a:gd name="T8" fmla="*/ 192 w 384"/>
                <a:gd name="T9" fmla="*/ 132 h 1117"/>
                <a:gd name="T10" fmla="*/ 198 w 384"/>
                <a:gd name="T11" fmla="*/ 0 h 1117"/>
                <a:gd name="T12" fmla="*/ 204 w 384"/>
                <a:gd name="T13" fmla="*/ 198 h 1117"/>
                <a:gd name="T14" fmla="*/ 210 w 384"/>
                <a:gd name="T15" fmla="*/ 318 h 1117"/>
                <a:gd name="T16" fmla="*/ 384 w 384"/>
                <a:gd name="T17" fmla="*/ 264 h 1117"/>
                <a:gd name="T18" fmla="*/ 210 w 384"/>
                <a:gd name="T19" fmla="*/ 361 h 1117"/>
                <a:gd name="T20" fmla="*/ 234 w 384"/>
                <a:gd name="T21" fmla="*/ 1117 h 1117"/>
                <a:gd name="T22" fmla="*/ 150 w 384"/>
                <a:gd name="T23" fmla="*/ 1117 h 1117"/>
                <a:gd name="T24" fmla="*/ 174 w 384"/>
                <a:gd name="T25" fmla="*/ 517 h 1117"/>
                <a:gd name="T26" fmla="*/ 0 w 384"/>
                <a:gd name="T27" fmla="*/ 385 h 1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84" h="1117">
                  <a:moveTo>
                    <a:pt x="0" y="385"/>
                  </a:moveTo>
                  <a:lnTo>
                    <a:pt x="180" y="487"/>
                  </a:lnTo>
                  <a:lnTo>
                    <a:pt x="192" y="168"/>
                  </a:lnTo>
                  <a:lnTo>
                    <a:pt x="150" y="78"/>
                  </a:lnTo>
                  <a:lnTo>
                    <a:pt x="192" y="132"/>
                  </a:lnTo>
                  <a:lnTo>
                    <a:pt x="198" y="0"/>
                  </a:lnTo>
                  <a:lnTo>
                    <a:pt x="204" y="198"/>
                  </a:lnTo>
                  <a:lnTo>
                    <a:pt x="210" y="318"/>
                  </a:lnTo>
                  <a:lnTo>
                    <a:pt x="384" y="264"/>
                  </a:lnTo>
                  <a:lnTo>
                    <a:pt x="210" y="361"/>
                  </a:lnTo>
                  <a:lnTo>
                    <a:pt x="234" y="1117"/>
                  </a:lnTo>
                  <a:lnTo>
                    <a:pt x="150" y="1117"/>
                  </a:lnTo>
                  <a:lnTo>
                    <a:pt x="174" y="517"/>
                  </a:lnTo>
                  <a:lnTo>
                    <a:pt x="0" y="385"/>
                  </a:lnTo>
                  <a:close/>
                </a:path>
              </a:pathLst>
            </a:custGeom>
            <a:solidFill>
              <a:srgbClr val="874F21"/>
            </a:solidFill>
            <a:ln>
              <a:noFill/>
            </a:ln>
            <a:extLst>
              <a:ext uri="{91240B29-F687-4F45-9708-019B960494DF}">
                <a14:hiddenLine xmlns:a14="http://schemas.microsoft.com/office/drawing/2010/main" w="9525">
                  <a:solidFill>
                    <a:srgbClr val="000000"/>
                  </a:solidFill>
                  <a:round/>
                </a14:hiddenLine>
              </a:ext>
            </a:extLst>
          </p:spPr>
          <p:txBody>
            <a:bodyPr vert="horz" wrap="square" lIns="34290" tIns="17145" rIns="34290" bIns="17145" numCol="1" anchor="t" anchorCtr="0" compatLnSpc="1"/>
            <a:lstStyle/>
            <a:p>
              <a:endParaRPr lang="th-TH" sz="675">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grpSp>
      <p:grpSp>
        <p:nvGrpSpPr>
          <p:cNvPr id="312" name="กลุ่ม 311"/>
          <p:cNvGrpSpPr/>
          <p:nvPr/>
        </p:nvGrpSpPr>
        <p:grpSpPr>
          <a:xfrm>
            <a:off x="6091926" y="3049633"/>
            <a:ext cx="340851" cy="830854"/>
            <a:chOff x="11403013" y="7348538"/>
            <a:chExt cx="1106488" cy="2697163"/>
          </a:xfrm>
        </p:grpSpPr>
        <p:sp>
          <p:nvSpPr>
            <p:cNvPr id="313" name="Freeform 1108"/>
            <p:cNvSpPr/>
            <p:nvPr/>
          </p:nvSpPr>
          <p:spPr bwMode="auto">
            <a:xfrm>
              <a:off x="11403013" y="7348538"/>
              <a:ext cx="1106488" cy="2144713"/>
            </a:xfrm>
            <a:custGeom>
              <a:avLst/>
              <a:gdLst>
                <a:gd name="T0" fmla="*/ 116 w 116"/>
                <a:gd name="T1" fmla="*/ 149 h 225"/>
                <a:gd name="T2" fmla="*/ 58 w 116"/>
                <a:gd name="T3" fmla="*/ 225 h 225"/>
                <a:gd name="T4" fmla="*/ 0 w 116"/>
                <a:gd name="T5" fmla="*/ 149 h 225"/>
                <a:gd name="T6" fmla="*/ 48 w 116"/>
                <a:gd name="T7" fmla="*/ 9 h 225"/>
                <a:gd name="T8" fmla="*/ 116 w 116"/>
                <a:gd name="T9" fmla="*/ 149 h 225"/>
              </a:gdLst>
              <a:ahLst/>
              <a:cxnLst>
                <a:cxn ang="0">
                  <a:pos x="T0" y="T1"/>
                </a:cxn>
                <a:cxn ang="0">
                  <a:pos x="T2" y="T3"/>
                </a:cxn>
                <a:cxn ang="0">
                  <a:pos x="T4" y="T5"/>
                </a:cxn>
                <a:cxn ang="0">
                  <a:pos x="T6" y="T7"/>
                </a:cxn>
                <a:cxn ang="0">
                  <a:pos x="T8" y="T9"/>
                </a:cxn>
              </a:cxnLst>
              <a:rect l="0" t="0" r="r" b="b"/>
              <a:pathLst>
                <a:path w="116" h="225">
                  <a:moveTo>
                    <a:pt x="116" y="149"/>
                  </a:moveTo>
                  <a:cubicBezTo>
                    <a:pt x="116" y="191"/>
                    <a:pt x="90" y="225"/>
                    <a:pt x="58" y="225"/>
                  </a:cubicBezTo>
                  <a:cubicBezTo>
                    <a:pt x="26" y="225"/>
                    <a:pt x="0" y="191"/>
                    <a:pt x="0" y="149"/>
                  </a:cubicBezTo>
                  <a:cubicBezTo>
                    <a:pt x="0" y="106"/>
                    <a:pt x="16" y="13"/>
                    <a:pt x="48" y="9"/>
                  </a:cubicBezTo>
                  <a:cubicBezTo>
                    <a:pt x="116" y="0"/>
                    <a:pt x="116" y="106"/>
                    <a:pt x="116" y="149"/>
                  </a:cubicBezTo>
                  <a:close/>
                </a:path>
              </a:pathLst>
            </a:custGeom>
            <a:solidFill>
              <a:srgbClr val="88C659"/>
            </a:solidFill>
            <a:ln>
              <a:noFill/>
            </a:ln>
            <a:extLst>
              <a:ext uri="{91240B29-F687-4F45-9708-019B960494DF}">
                <a14:hiddenLine xmlns:a14="http://schemas.microsoft.com/office/drawing/2010/main" w="9525">
                  <a:solidFill>
                    <a:srgbClr val="000000"/>
                  </a:solidFill>
                  <a:round/>
                </a14:hiddenLine>
              </a:ext>
            </a:extLst>
          </p:spPr>
          <p:txBody>
            <a:bodyPr vert="horz" wrap="square" lIns="34290" tIns="17145" rIns="34290" bIns="17145" numCol="1" anchor="t" anchorCtr="0" compatLnSpc="1"/>
            <a:lstStyle/>
            <a:p>
              <a:endParaRPr lang="th-TH" sz="675">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314" name="Freeform 1109"/>
            <p:cNvSpPr/>
            <p:nvPr/>
          </p:nvSpPr>
          <p:spPr bwMode="auto">
            <a:xfrm>
              <a:off x="11680826" y="8081963"/>
              <a:ext cx="561975" cy="1963738"/>
            </a:xfrm>
            <a:custGeom>
              <a:avLst/>
              <a:gdLst>
                <a:gd name="T0" fmla="*/ 354 w 354"/>
                <a:gd name="T1" fmla="*/ 426 h 1237"/>
                <a:gd name="T2" fmla="*/ 192 w 354"/>
                <a:gd name="T3" fmla="*/ 541 h 1237"/>
                <a:gd name="T4" fmla="*/ 180 w 354"/>
                <a:gd name="T5" fmla="*/ 186 h 1237"/>
                <a:gd name="T6" fmla="*/ 216 w 354"/>
                <a:gd name="T7" fmla="*/ 84 h 1237"/>
                <a:gd name="T8" fmla="*/ 180 w 354"/>
                <a:gd name="T9" fmla="*/ 150 h 1237"/>
                <a:gd name="T10" fmla="*/ 174 w 354"/>
                <a:gd name="T11" fmla="*/ 0 h 1237"/>
                <a:gd name="T12" fmla="*/ 168 w 354"/>
                <a:gd name="T13" fmla="*/ 216 h 1237"/>
                <a:gd name="T14" fmla="*/ 162 w 354"/>
                <a:gd name="T15" fmla="*/ 348 h 1237"/>
                <a:gd name="T16" fmla="*/ 0 w 354"/>
                <a:gd name="T17" fmla="*/ 294 h 1237"/>
                <a:gd name="T18" fmla="*/ 162 w 354"/>
                <a:gd name="T19" fmla="*/ 396 h 1237"/>
                <a:gd name="T20" fmla="*/ 144 w 354"/>
                <a:gd name="T21" fmla="*/ 1237 h 1237"/>
                <a:gd name="T22" fmla="*/ 216 w 354"/>
                <a:gd name="T23" fmla="*/ 1237 h 1237"/>
                <a:gd name="T24" fmla="*/ 192 w 354"/>
                <a:gd name="T25" fmla="*/ 577 h 1237"/>
                <a:gd name="T26" fmla="*/ 354 w 354"/>
                <a:gd name="T27" fmla="*/ 426 h 1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54" h="1237">
                  <a:moveTo>
                    <a:pt x="354" y="426"/>
                  </a:moveTo>
                  <a:lnTo>
                    <a:pt x="192" y="541"/>
                  </a:lnTo>
                  <a:lnTo>
                    <a:pt x="180" y="186"/>
                  </a:lnTo>
                  <a:lnTo>
                    <a:pt x="216" y="84"/>
                  </a:lnTo>
                  <a:lnTo>
                    <a:pt x="180" y="150"/>
                  </a:lnTo>
                  <a:lnTo>
                    <a:pt x="174" y="0"/>
                  </a:lnTo>
                  <a:lnTo>
                    <a:pt x="168" y="216"/>
                  </a:lnTo>
                  <a:lnTo>
                    <a:pt x="162" y="348"/>
                  </a:lnTo>
                  <a:lnTo>
                    <a:pt x="0" y="294"/>
                  </a:lnTo>
                  <a:lnTo>
                    <a:pt x="162" y="396"/>
                  </a:lnTo>
                  <a:lnTo>
                    <a:pt x="144" y="1237"/>
                  </a:lnTo>
                  <a:lnTo>
                    <a:pt x="216" y="1237"/>
                  </a:lnTo>
                  <a:lnTo>
                    <a:pt x="192" y="577"/>
                  </a:lnTo>
                  <a:lnTo>
                    <a:pt x="354" y="426"/>
                  </a:lnTo>
                  <a:close/>
                </a:path>
              </a:pathLst>
            </a:custGeom>
            <a:solidFill>
              <a:srgbClr val="874F21"/>
            </a:solidFill>
            <a:ln>
              <a:noFill/>
            </a:ln>
            <a:extLst>
              <a:ext uri="{91240B29-F687-4F45-9708-019B960494DF}">
                <a14:hiddenLine xmlns:a14="http://schemas.microsoft.com/office/drawing/2010/main" w="9525">
                  <a:solidFill>
                    <a:srgbClr val="000000"/>
                  </a:solidFill>
                  <a:round/>
                </a14:hiddenLine>
              </a:ext>
            </a:extLst>
          </p:spPr>
          <p:txBody>
            <a:bodyPr vert="horz" wrap="square" lIns="34290" tIns="17145" rIns="34290" bIns="17145" numCol="1" anchor="t" anchorCtr="0" compatLnSpc="1"/>
            <a:lstStyle/>
            <a:p>
              <a:endParaRPr lang="th-TH" sz="675">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grpSp>
      <p:grpSp>
        <p:nvGrpSpPr>
          <p:cNvPr id="315" name="กลุ่ม 314"/>
          <p:cNvGrpSpPr/>
          <p:nvPr/>
        </p:nvGrpSpPr>
        <p:grpSpPr>
          <a:xfrm>
            <a:off x="5354050" y="2379715"/>
            <a:ext cx="620061" cy="1511453"/>
            <a:chOff x="11403013" y="7348538"/>
            <a:chExt cx="1106488" cy="2697163"/>
          </a:xfrm>
        </p:grpSpPr>
        <p:sp>
          <p:nvSpPr>
            <p:cNvPr id="316" name="Freeform 1108"/>
            <p:cNvSpPr/>
            <p:nvPr/>
          </p:nvSpPr>
          <p:spPr bwMode="auto">
            <a:xfrm>
              <a:off x="11403013" y="7348538"/>
              <a:ext cx="1106488" cy="2144713"/>
            </a:xfrm>
            <a:custGeom>
              <a:avLst/>
              <a:gdLst>
                <a:gd name="T0" fmla="*/ 116 w 116"/>
                <a:gd name="T1" fmla="*/ 149 h 225"/>
                <a:gd name="T2" fmla="*/ 58 w 116"/>
                <a:gd name="T3" fmla="*/ 225 h 225"/>
                <a:gd name="T4" fmla="*/ 0 w 116"/>
                <a:gd name="T5" fmla="*/ 149 h 225"/>
                <a:gd name="T6" fmla="*/ 48 w 116"/>
                <a:gd name="T7" fmla="*/ 9 h 225"/>
                <a:gd name="T8" fmla="*/ 116 w 116"/>
                <a:gd name="T9" fmla="*/ 149 h 225"/>
              </a:gdLst>
              <a:ahLst/>
              <a:cxnLst>
                <a:cxn ang="0">
                  <a:pos x="T0" y="T1"/>
                </a:cxn>
                <a:cxn ang="0">
                  <a:pos x="T2" y="T3"/>
                </a:cxn>
                <a:cxn ang="0">
                  <a:pos x="T4" y="T5"/>
                </a:cxn>
                <a:cxn ang="0">
                  <a:pos x="T6" y="T7"/>
                </a:cxn>
                <a:cxn ang="0">
                  <a:pos x="T8" y="T9"/>
                </a:cxn>
              </a:cxnLst>
              <a:rect l="0" t="0" r="r" b="b"/>
              <a:pathLst>
                <a:path w="116" h="225">
                  <a:moveTo>
                    <a:pt x="116" y="149"/>
                  </a:moveTo>
                  <a:cubicBezTo>
                    <a:pt x="116" y="191"/>
                    <a:pt x="90" y="225"/>
                    <a:pt x="58" y="225"/>
                  </a:cubicBezTo>
                  <a:cubicBezTo>
                    <a:pt x="26" y="225"/>
                    <a:pt x="0" y="191"/>
                    <a:pt x="0" y="149"/>
                  </a:cubicBezTo>
                  <a:cubicBezTo>
                    <a:pt x="0" y="106"/>
                    <a:pt x="16" y="13"/>
                    <a:pt x="48" y="9"/>
                  </a:cubicBezTo>
                  <a:cubicBezTo>
                    <a:pt x="116" y="0"/>
                    <a:pt x="116" y="106"/>
                    <a:pt x="116" y="149"/>
                  </a:cubicBezTo>
                  <a:close/>
                </a:path>
              </a:pathLst>
            </a:custGeom>
            <a:solidFill>
              <a:srgbClr val="88C659"/>
            </a:solidFill>
            <a:ln>
              <a:noFill/>
            </a:ln>
            <a:extLst>
              <a:ext uri="{91240B29-F687-4F45-9708-019B960494DF}">
                <a14:hiddenLine xmlns:a14="http://schemas.microsoft.com/office/drawing/2010/main" w="9525">
                  <a:solidFill>
                    <a:srgbClr val="000000"/>
                  </a:solidFill>
                  <a:round/>
                </a14:hiddenLine>
              </a:ext>
            </a:extLst>
          </p:spPr>
          <p:txBody>
            <a:bodyPr vert="horz" wrap="square" lIns="34290" tIns="17145" rIns="34290" bIns="17145" numCol="1" anchor="t" anchorCtr="0" compatLnSpc="1"/>
            <a:lstStyle/>
            <a:p>
              <a:endParaRPr lang="th-TH" sz="675">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317" name="Freeform 1109"/>
            <p:cNvSpPr/>
            <p:nvPr/>
          </p:nvSpPr>
          <p:spPr bwMode="auto">
            <a:xfrm>
              <a:off x="11680826" y="8081963"/>
              <a:ext cx="561975" cy="1963738"/>
            </a:xfrm>
            <a:custGeom>
              <a:avLst/>
              <a:gdLst>
                <a:gd name="T0" fmla="*/ 354 w 354"/>
                <a:gd name="T1" fmla="*/ 426 h 1237"/>
                <a:gd name="T2" fmla="*/ 192 w 354"/>
                <a:gd name="T3" fmla="*/ 541 h 1237"/>
                <a:gd name="T4" fmla="*/ 180 w 354"/>
                <a:gd name="T5" fmla="*/ 186 h 1237"/>
                <a:gd name="T6" fmla="*/ 216 w 354"/>
                <a:gd name="T7" fmla="*/ 84 h 1237"/>
                <a:gd name="T8" fmla="*/ 180 w 354"/>
                <a:gd name="T9" fmla="*/ 150 h 1237"/>
                <a:gd name="T10" fmla="*/ 174 w 354"/>
                <a:gd name="T11" fmla="*/ 0 h 1237"/>
                <a:gd name="T12" fmla="*/ 168 w 354"/>
                <a:gd name="T13" fmla="*/ 216 h 1237"/>
                <a:gd name="T14" fmla="*/ 162 w 354"/>
                <a:gd name="T15" fmla="*/ 348 h 1237"/>
                <a:gd name="T16" fmla="*/ 0 w 354"/>
                <a:gd name="T17" fmla="*/ 294 h 1237"/>
                <a:gd name="T18" fmla="*/ 162 w 354"/>
                <a:gd name="T19" fmla="*/ 396 h 1237"/>
                <a:gd name="T20" fmla="*/ 144 w 354"/>
                <a:gd name="T21" fmla="*/ 1237 h 1237"/>
                <a:gd name="T22" fmla="*/ 216 w 354"/>
                <a:gd name="T23" fmla="*/ 1237 h 1237"/>
                <a:gd name="T24" fmla="*/ 192 w 354"/>
                <a:gd name="T25" fmla="*/ 577 h 1237"/>
                <a:gd name="T26" fmla="*/ 354 w 354"/>
                <a:gd name="T27" fmla="*/ 426 h 1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54" h="1237">
                  <a:moveTo>
                    <a:pt x="354" y="426"/>
                  </a:moveTo>
                  <a:lnTo>
                    <a:pt x="192" y="541"/>
                  </a:lnTo>
                  <a:lnTo>
                    <a:pt x="180" y="186"/>
                  </a:lnTo>
                  <a:lnTo>
                    <a:pt x="216" y="84"/>
                  </a:lnTo>
                  <a:lnTo>
                    <a:pt x="180" y="150"/>
                  </a:lnTo>
                  <a:lnTo>
                    <a:pt x="174" y="0"/>
                  </a:lnTo>
                  <a:lnTo>
                    <a:pt x="168" y="216"/>
                  </a:lnTo>
                  <a:lnTo>
                    <a:pt x="162" y="348"/>
                  </a:lnTo>
                  <a:lnTo>
                    <a:pt x="0" y="294"/>
                  </a:lnTo>
                  <a:lnTo>
                    <a:pt x="162" y="396"/>
                  </a:lnTo>
                  <a:lnTo>
                    <a:pt x="144" y="1237"/>
                  </a:lnTo>
                  <a:lnTo>
                    <a:pt x="216" y="1237"/>
                  </a:lnTo>
                  <a:lnTo>
                    <a:pt x="192" y="577"/>
                  </a:lnTo>
                  <a:lnTo>
                    <a:pt x="354" y="426"/>
                  </a:lnTo>
                  <a:close/>
                </a:path>
              </a:pathLst>
            </a:custGeom>
            <a:solidFill>
              <a:srgbClr val="874F21"/>
            </a:solidFill>
            <a:ln>
              <a:noFill/>
            </a:ln>
            <a:extLst>
              <a:ext uri="{91240B29-F687-4F45-9708-019B960494DF}">
                <a14:hiddenLine xmlns:a14="http://schemas.microsoft.com/office/drawing/2010/main" w="9525">
                  <a:solidFill>
                    <a:srgbClr val="000000"/>
                  </a:solidFill>
                  <a:round/>
                </a14:hiddenLine>
              </a:ext>
            </a:extLst>
          </p:spPr>
          <p:txBody>
            <a:bodyPr vert="horz" wrap="square" lIns="34290" tIns="17145" rIns="34290" bIns="17145" numCol="1" anchor="t" anchorCtr="0" compatLnSpc="1"/>
            <a:lstStyle/>
            <a:p>
              <a:endParaRPr lang="th-TH" sz="675">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grpSp>
      <p:grpSp>
        <p:nvGrpSpPr>
          <p:cNvPr id="318" name="กลุ่ม 317"/>
          <p:cNvGrpSpPr/>
          <p:nvPr/>
        </p:nvGrpSpPr>
        <p:grpSpPr>
          <a:xfrm>
            <a:off x="5108006" y="3225072"/>
            <a:ext cx="353831" cy="661129"/>
            <a:chOff x="12814301" y="7720013"/>
            <a:chExt cx="1219200" cy="2278063"/>
          </a:xfrm>
        </p:grpSpPr>
        <p:sp>
          <p:nvSpPr>
            <p:cNvPr id="319" name="Freeform 1106"/>
            <p:cNvSpPr/>
            <p:nvPr/>
          </p:nvSpPr>
          <p:spPr bwMode="auto">
            <a:xfrm>
              <a:off x="12814301" y="7720013"/>
              <a:ext cx="1219200" cy="1668463"/>
            </a:xfrm>
            <a:custGeom>
              <a:avLst/>
              <a:gdLst>
                <a:gd name="T0" fmla="*/ 0 w 128"/>
                <a:gd name="T1" fmla="*/ 91 h 175"/>
                <a:gd name="T2" fmla="*/ 64 w 128"/>
                <a:gd name="T3" fmla="*/ 175 h 175"/>
                <a:gd name="T4" fmla="*/ 128 w 128"/>
                <a:gd name="T5" fmla="*/ 91 h 175"/>
                <a:gd name="T6" fmla="*/ 64 w 128"/>
                <a:gd name="T7" fmla="*/ 7 h 175"/>
                <a:gd name="T8" fmla="*/ 0 w 128"/>
                <a:gd name="T9" fmla="*/ 91 h 175"/>
              </a:gdLst>
              <a:ahLst/>
              <a:cxnLst>
                <a:cxn ang="0">
                  <a:pos x="T0" y="T1"/>
                </a:cxn>
                <a:cxn ang="0">
                  <a:pos x="T2" y="T3"/>
                </a:cxn>
                <a:cxn ang="0">
                  <a:pos x="T4" y="T5"/>
                </a:cxn>
                <a:cxn ang="0">
                  <a:pos x="T6" y="T7"/>
                </a:cxn>
                <a:cxn ang="0">
                  <a:pos x="T8" y="T9"/>
                </a:cxn>
              </a:cxnLst>
              <a:rect l="0" t="0" r="r" b="b"/>
              <a:pathLst>
                <a:path w="128" h="175">
                  <a:moveTo>
                    <a:pt x="0" y="91"/>
                  </a:moveTo>
                  <a:cubicBezTo>
                    <a:pt x="0" y="138"/>
                    <a:pt x="29" y="175"/>
                    <a:pt x="64" y="175"/>
                  </a:cubicBezTo>
                  <a:cubicBezTo>
                    <a:pt x="99" y="175"/>
                    <a:pt x="128" y="138"/>
                    <a:pt x="128" y="91"/>
                  </a:cubicBezTo>
                  <a:cubicBezTo>
                    <a:pt x="128" y="45"/>
                    <a:pt x="99" y="12"/>
                    <a:pt x="64" y="7"/>
                  </a:cubicBezTo>
                  <a:cubicBezTo>
                    <a:pt x="15" y="0"/>
                    <a:pt x="0" y="45"/>
                    <a:pt x="0" y="91"/>
                  </a:cubicBezTo>
                  <a:close/>
                </a:path>
              </a:pathLst>
            </a:custGeom>
            <a:solidFill>
              <a:srgbClr val="55A846"/>
            </a:solidFill>
            <a:ln>
              <a:noFill/>
            </a:ln>
            <a:extLst>
              <a:ext uri="{91240B29-F687-4F45-9708-019B960494DF}">
                <a14:hiddenLine xmlns:a14="http://schemas.microsoft.com/office/drawing/2010/main" w="9525">
                  <a:solidFill>
                    <a:srgbClr val="000000"/>
                  </a:solidFill>
                  <a:round/>
                </a14:hiddenLine>
              </a:ext>
            </a:extLst>
          </p:spPr>
          <p:txBody>
            <a:bodyPr vert="horz" wrap="square" lIns="34290" tIns="17145" rIns="34290" bIns="17145" numCol="1" anchor="t" anchorCtr="0" compatLnSpc="1"/>
            <a:lstStyle/>
            <a:p>
              <a:endParaRPr lang="th-TH" sz="675">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320" name="Freeform 1107"/>
            <p:cNvSpPr/>
            <p:nvPr/>
          </p:nvSpPr>
          <p:spPr bwMode="auto">
            <a:xfrm>
              <a:off x="13109576" y="8224838"/>
              <a:ext cx="609600" cy="1773238"/>
            </a:xfrm>
            <a:custGeom>
              <a:avLst/>
              <a:gdLst>
                <a:gd name="T0" fmla="*/ 0 w 384"/>
                <a:gd name="T1" fmla="*/ 385 h 1117"/>
                <a:gd name="T2" fmla="*/ 180 w 384"/>
                <a:gd name="T3" fmla="*/ 487 h 1117"/>
                <a:gd name="T4" fmla="*/ 192 w 384"/>
                <a:gd name="T5" fmla="*/ 168 h 1117"/>
                <a:gd name="T6" fmla="*/ 150 w 384"/>
                <a:gd name="T7" fmla="*/ 78 h 1117"/>
                <a:gd name="T8" fmla="*/ 192 w 384"/>
                <a:gd name="T9" fmla="*/ 132 h 1117"/>
                <a:gd name="T10" fmla="*/ 198 w 384"/>
                <a:gd name="T11" fmla="*/ 0 h 1117"/>
                <a:gd name="T12" fmla="*/ 204 w 384"/>
                <a:gd name="T13" fmla="*/ 198 h 1117"/>
                <a:gd name="T14" fmla="*/ 210 w 384"/>
                <a:gd name="T15" fmla="*/ 318 h 1117"/>
                <a:gd name="T16" fmla="*/ 384 w 384"/>
                <a:gd name="T17" fmla="*/ 264 h 1117"/>
                <a:gd name="T18" fmla="*/ 210 w 384"/>
                <a:gd name="T19" fmla="*/ 361 h 1117"/>
                <a:gd name="T20" fmla="*/ 234 w 384"/>
                <a:gd name="T21" fmla="*/ 1117 h 1117"/>
                <a:gd name="T22" fmla="*/ 150 w 384"/>
                <a:gd name="T23" fmla="*/ 1117 h 1117"/>
                <a:gd name="T24" fmla="*/ 174 w 384"/>
                <a:gd name="T25" fmla="*/ 517 h 1117"/>
                <a:gd name="T26" fmla="*/ 0 w 384"/>
                <a:gd name="T27" fmla="*/ 385 h 1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84" h="1117">
                  <a:moveTo>
                    <a:pt x="0" y="385"/>
                  </a:moveTo>
                  <a:lnTo>
                    <a:pt x="180" y="487"/>
                  </a:lnTo>
                  <a:lnTo>
                    <a:pt x="192" y="168"/>
                  </a:lnTo>
                  <a:lnTo>
                    <a:pt x="150" y="78"/>
                  </a:lnTo>
                  <a:lnTo>
                    <a:pt x="192" y="132"/>
                  </a:lnTo>
                  <a:lnTo>
                    <a:pt x="198" y="0"/>
                  </a:lnTo>
                  <a:lnTo>
                    <a:pt x="204" y="198"/>
                  </a:lnTo>
                  <a:lnTo>
                    <a:pt x="210" y="318"/>
                  </a:lnTo>
                  <a:lnTo>
                    <a:pt x="384" y="264"/>
                  </a:lnTo>
                  <a:lnTo>
                    <a:pt x="210" y="361"/>
                  </a:lnTo>
                  <a:lnTo>
                    <a:pt x="234" y="1117"/>
                  </a:lnTo>
                  <a:lnTo>
                    <a:pt x="150" y="1117"/>
                  </a:lnTo>
                  <a:lnTo>
                    <a:pt x="174" y="517"/>
                  </a:lnTo>
                  <a:lnTo>
                    <a:pt x="0" y="385"/>
                  </a:lnTo>
                  <a:close/>
                </a:path>
              </a:pathLst>
            </a:custGeom>
            <a:solidFill>
              <a:srgbClr val="874F21"/>
            </a:solidFill>
            <a:ln>
              <a:noFill/>
            </a:ln>
            <a:extLst>
              <a:ext uri="{91240B29-F687-4F45-9708-019B960494DF}">
                <a14:hiddenLine xmlns:a14="http://schemas.microsoft.com/office/drawing/2010/main" w="9525">
                  <a:solidFill>
                    <a:srgbClr val="000000"/>
                  </a:solidFill>
                  <a:round/>
                </a14:hiddenLine>
              </a:ext>
            </a:extLst>
          </p:spPr>
          <p:txBody>
            <a:bodyPr vert="horz" wrap="square" lIns="34290" tIns="17145" rIns="34290" bIns="17145" numCol="1" anchor="t" anchorCtr="0" compatLnSpc="1"/>
            <a:lstStyle/>
            <a:p>
              <a:endParaRPr lang="th-TH" sz="675">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grpSp>
      <p:grpSp>
        <p:nvGrpSpPr>
          <p:cNvPr id="321" name="กลุ่ม 320"/>
          <p:cNvGrpSpPr/>
          <p:nvPr/>
        </p:nvGrpSpPr>
        <p:grpSpPr>
          <a:xfrm>
            <a:off x="1428751" y="3857625"/>
            <a:ext cx="6622481" cy="500956"/>
            <a:chOff x="1038226" y="5397500"/>
            <a:chExt cx="5540375" cy="419100"/>
          </a:xfrm>
        </p:grpSpPr>
        <p:sp>
          <p:nvSpPr>
            <p:cNvPr id="322" name="Freeform 373"/>
            <p:cNvSpPr/>
            <p:nvPr/>
          </p:nvSpPr>
          <p:spPr bwMode="auto">
            <a:xfrm>
              <a:off x="1038226" y="5692775"/>
              <a:ext cx="5540375" cy="123825"/>
            </a:xfrm>
            <a:custGeom>
              <a:avLst/>
              <a:gdLst>
                <a:gd name="T0" fmla="*/ 1267 w 1296"/>
                <a:gd name="T1" fmla="*/ 29 h 29"/>
                <a:gd name="T2" fmla="*/ 30 w 1296"/>
                <a:gd name="T3" fmla="*/ 29 h 29"/>
                <a:gd name="T4" fmla="*/ 0 w 1296"/>
                <a:gd name="T5" fmla="*/ 0 h 29"/>
                <a:gd name="T6" fmla="*/ 1296 w 1296"/>
                <a:gd name="T7" fmla="*/ 0 h 29"/>
                <a:gd name="T8" fmla="*/ 1267 w 1296"/>
                <a:gd name="T9" fmla="*/ 29 h 29"/>
              </a:gdLst>
              <a:ahLst/>
              <a:cxnLst>
                <a:cxn ang="0">
                  <a:pos x="T0" y="T1"/>
                </a:cxn>
                <a:cxn ang="0">
                  <a:pos x="T2" y="T3"/>
                </a:cxn>
                <a:cxn ang="0">
                  <a:pos x="T4" y="T5"/>
                </a:cxn>
                <a:cxn ang="0">
                  <a:pos x="T6" y="T7"/>
                </a:cxn>
                <a:cxn ang="0">
                  <a:pos x="T8" y="T9"/>
                </a:cxn>
              </a:cxnLst>
              <a:rect l="0" t="0" r="r" b="b"/>
              <a:pathLst>
                <a:path w="1296" h="29">
                  <a:moveTo>
                    <a:pt x="1267" y="29"/>
                  </a:moveTo>
                  <a:cubicBezTo>
                    <a:pt x="30" y="29"/>
                    <a:pt x="30" y="29"/>
                    <a:pt x="30" y="29"/>
                  </a:cubicBezTo>
                  <a:cubicBezTo>
                    <a:pt x="13" y="29"/>
                    <a:pt x="0" y="16"/>
                    <a:pt x="0" y="0"/>
                  </a:cubicBezTo>
                  <a:cubicBezTo>
                    <a:pt x="1296" y="0"/>
                    <a:pt x="1296" y="0"/>
                    <a:pt x="1296" y="0"/>
                  </a:cubicBezTo>
                  <a:cubicBezTo>
                    <a:pt x="1296" y="16"/>
                    <a:pt x="1283" y="29"/>
                    <a:pt x="1267" y="29"/>
                  </a:cubicBezTo>
                  <a:close/>
                </a:path>
              </a:pathLst>
            </a:custGeom>
            <a:solidFill>
              <a:srgbClr val="77828B"/>
            </a:solidFill>
            <a:ln>
              <a:noFill/>
            </a:ln>
            <a:extLst>
              <a:ext uri="{91240B29-F687-4F45-9708-019B960494DF}">
                <a14:hiddenLine xmlns:a14="http://schemas.microsoft.com/office/drawing/2010/main" w="9525">
                  <a:solidFill>
                    <a:srgbClr val="000000"/>
                  </a:solidFill>
                  <a:round/>
                </a14:hiddenLine>
              </a:ext>
            </a:extLst>
          </p:spPr>
          <p:txBody>
            <a:bodyPr vert="horz" wrap="square" lIns="34290" tIns="17145" rIns="34290" bIns="17145" numCol="1" anchor="t" anchorCtr="0" compatLnSpc="1"/>
            <a:lstStyle/>
            <a:p>
              <a:endParaRPr lang="th-TH" sz="675">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323" name="Freeform 374"/>
            <p:cNvSpPr/>
            <p:nvPr/>
          </p:nvSpPr>
          <p:spPr bwMode="auto">
            <a:xfrm>
              <a:off x="1038226" y="5397500"/>
              <a:ext cx="5540375" cy="295275"/>
            </a:xfrm>
            <a:custGeom>
              <a:avLst/>
              <a:gdLst>
                <a:gd name="T0" fmla="*/ 3490 w 3490"/>
                <a:gd name="T1" fmla="*/ 186 h 186"/>
                <a:gd name="T2" fmla="*/ 0 w 3490"/>
                <a:gd name="T3" fmla="*/ 186 h 186"/>
                <a:gd name="T4" fmla="*/ 178 w 3490"/>
                <a:gd name="T5" fmla="*/ 0 h 186"/>
                <a:gd name="T6" fmla="*/ 3313 w 3490"/>
                <a:gd name="T7" fmla="*/ 0 h 186"/>
                <a:gd name="T8" fmla="*/ 3490 w 3490"/>
                <a:gd name="T9" fmla="*/ 186 h 186"/>
              </a:gdLst>
              <a:ahLst/>
              <a:cxnLst>
                <a:cxn ang="0">
                  <a:pos x="T0" y="T1"/>
                </a:cxn>
                <a:cxn ang="0">
                  <a:pos x="T2" y="T3"/>
                </a:cxn>
                <a:cxn ang="0">
                  <a:pos x="T4" y="T5"/>
                </a:cxn>
                <a:cxn ang="0">
                  <a:pos x="T6" y="T7"/>
                </a:cxn>
                <a:cxn ang="0">
                  <a:pos x="T8" y="T9"/>
                </a:cxn>
              </a:cxnLst>
              <a:rect l="0" t="0" r="r" b="b"/>
              <a:pathLst>
                <a:path w="3490" h="186">
                  <a:moveTo>
                    <a:pt x="3490" y="186"/>
                  </a:moveTo>
                  <a:lnTo>
                    <a:pt x="0" y="186"/>
                  </a:lnTo>
                  <a:lnTo>
                    <a:pt x="178" y="0"/>
                  </a:lnTo>
                  <a:lnTo>
                    <a:pt x="3313" y="0"/>
                  </a:lnTo>
                  <a:lnTo>
                    <a:pt x="3490" y="186"/>
                  </a:lnTo>
                  <a:close/>
                </a:path>
              </a:pathLst>
            </a:custGeom>
            <a:solidFill>
              <a:srgbClr val="959FA9"/>
            </a:solidFill>
            <a:ln>
              <a:noFill/>
            </a:ln>
            <a:extLst>
              <a:ext uri="{91240B29-F687-4F45-9708-019B960494DF}">
                <a14:hiddenLine xmlns:a14="http://schemas.microsoft.com/office/drawing/2010/main" w="9525">
                  <a:solidFill>
                    <a:srgbClr val="000000"/>
                  </a:solidFill>
                  <a:round/>
                </a14:hiddenLine>
              </a:ext>
            </a:extLst>
          </p:spPr>
          <p:txBody>
            <a:bodyPr vert="horz" wrap="square" lIns="34290" tIns="17145" rIns="34290" bIns="17145" numCol="1" anchor="t" anchorCtr="0" compatLnSpc="1"/>
            <a:lstStyle/>
            <a:p>
              <a:endParaRPr lang="th-TH" sz="675">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grpSp>
      <p:grpSp>
        <p:nvGrpSpPr>
          <p:cNvPr id="2" name="กลุ่ม 1"/>
          <p:cNvGrpSpPr/>
          <p:nvPr/>
        </p:nvGrpSpPr>
        <p:grpSpPr>
          <a:xfrm>
            <a:off x="3896063" y="3220897"/>
            <a:ext cx="1535984" cy="951054"/>
            <a:chOff x="3121026" y="3796726"/>
            <a:chExt cx="3478211" cy="2153647"/>
          </a:xfrm>
        </p:grpSpPr>
        <p:grpSp>
          <p:nvGrpSpPr>
            <p:cNvPr id="324" name="กลุ่ม 323"/>
            <p:cNvGrpSpPr/>
            <p:nvPr/>
          </p:nvGrpSpPr>
          <p:grpSpPr>
            <a:xfrm>
              <a:off x="3121026" y="3842172"/>
              <a:ext cx="3313113" cy="2108201"/>
              <a:chOff x="5711826" y="1031875"/>
              <a:chExt cx="3313113" cy="2108201"/>
            </a:xfrm>
          </p:grpSpPr>
          <p:sp>
            <p:nvSpPr>
              <p:cNvPr id="325" name="Freeform 274"/>
              <p:cNvSpPr/>
              <p:nvPr/>
            </p:nvSpPr>
            <p:spPr bwMode="auto">
              <a:xfrm>
                <a:off x="7908926" y="1031875"/>
                <a:ext cx="85725" cy="1928813"/>
              </a:xfrm>
              <a:custGeom>
                <a:avLst/>
                <a:gdLst>
                  <a:gd name="T0" fmla="*/ 20 w 20"/>
                  <a:gd name="T1" fmla="*/ 448 h 451"/>
                  <a:gd name="T2" fmla="*/ 20 w 20"/>
                  <a:gd name="T3" fmla="*/ 3 h 451"/>
                  <a:gd name="T4" fmla="*/ 17 w 20"/>
                  <a:gd name="T5" fmla="*/ 0 h 451"/>
                  <a:gd name="T6" fmla="*/ 3 w 20"/>
                  <a:gd name="T7" fmla="*/ 0 h 451"/>
                  <a:gd name="T8" fmla="*/ 0 w 20"/>
                  <a:gd name="T9" fmla="*/ 3 h 451"/>
                  <a:gd name="T10" fmla="*/ 0 w 20"/>
                  <a:gd name="T11" fmla="*/ 448 h 451"/>
                  <a:gd name="T12" fmla="*/ 3 w 20"/>
                  <a:gd name="T13" fmla="*/ 451 h 451"/>
                  <a:gd name="T14" fmla="*/ 17 w 20"/>
                  <a:gd name="T15" fmla="*/ 451 h 451"/>
                  <a:gd name="T16" fmla="*/ 20 w 20"/>
                  <a:gd name="T17" fmla="*/ 448 h 4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 h="451">
                    <a:moveTo>
                      <a:pt x="20" y="448"/>
                    </a:moveTo>
                    <a:cubicBezTo>
                      <a:pt x="20" y="3"/>
                      <a:pt x="20" y="3"/>
                      <a:pt x="20" y="3"/>
                    </a:cubicBezTo>
                    <a:cubicBezTo>
                      <a:pt x="20" y="1"/>
                      <a:pt x="19" y="0"/>
                      <a:pt x="17" y="0"/>
                    </a:cubicBezTo>
                    <a:cubicBezTo>
                      <a:pt x="3" y="0"/>
                      <a:pt x="3" y="0"/>
                      <a:pt x="3" y="0"/>
                    </a:cubicBezTo>
                    <a:cubicBezTo>
                      <a:pt x="1" y="0"/>
                      <a:pt x="0" y="1"/>
                      <a:pt x="0" y="3"/>
                    </a:cubicBezTo>
                    <a:cubicBezTo>
                      <a:pt x="0" y="448"/>
                      <a:pt x="0" y="448"/>
                      <a:pt x="0" y="448"/>
                    </a:cubicBezTo>
                    <a:cubicBezTo>
                      <a:pt x="0" y="450"/>
                      <a:pt x="1" y="451"/>
                      <a:pt x="3" y="451"/>
                    </a:cubicBezTo>
                    <a:cubicBezTo>
                      <a:pt x="17" y="451"/>
                      <a:pt x="17" y="451"/>
                      <a:pt x="17" y="451"/>
                    </a:cubicBezTo>
                    <a:cubicBezTo>
                      <a:pt x="19" y="451"/>
                      <a:pt x="20" y="450"/>
                      <a:pt x="20" y="448"/>
                    </a:cubicBezTo>
                    <a:close/>
                  </a:path>
                </a:pathLst>
              </a:custGeom>
              <a:solidFill>
                <a:srgbClr val="21354A"/>
              </a:solidFill>
              <a:ln>
                <a:noFill/>
              </a:ln>
              <a:extLst>
                <a:ext uri="{91240B29-F687-4F45-9708-019B960494DF}">
                  <a14:hiddenLine xmlns:a14="http://schemas.microsoft.com/office/drawing/2010/main" w="9525">
                    <a:solidFill>
                      <a:srgbClr val="000000"/>
                    </a:solidFill>
                    <a:round/>
                  </a14:hiddenLine>
                </a:ext>
              </a:extLst>
            </p:spPr>
            <p:txBody>
              <a:bodyPr vert="horz" wrap="square" lIns="34290" tIns="17145" rIns="34290" bIns="17145" numCol="1" anchor="t" anchorCtr="0" compatLnSpc="1"/>
              <a:lstStyle/>
              <a:p>
                <a:endParaRPr lang="th-TH" sz="675">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326" name="Freeform 275"/>
              <p:cNvSpPr/>
              <p:nvPr/>
            </p:nvSpPr>
            <p:spPr bwMode="auto">
              <a:xfrm>
                <a:off x="8032751" y="1031875"/>
                <a:ext cx="85725" cy="1928813"/>
              </a:xfrm>
              <a:custGeom>
                <a:avLst/>
                <a:gdLst>
                  <a:gd name="T0" fmla="*/ 20 w 20"/>
                  <a:gd name="T1" fmla="*/ 448 h 451"/>
                  <a:gd name="T2" fmla="*/ 20 w 20"/>
                  <a:gd name="T3" fmla="*/ 3 h 451"/>
                  <a:gd name="T4" fmla="*/ 17 w 20"/>
                  <a:gd name="T5" fmla="*/ 0 h 451"/>
                  <a:gd name="T6" fmla="*/ 3 w 20"/>
                  <a:gd name="T7" fmla="*/ 0 h 451"/>
                  <a:gd name="T8" fmla="*/ 0 w 20"/>
                  <a:gd name="T9" fmla="*/ 3 h 451"/>
                  <a:gd name="T10" fmla="*/ 0 w 20"/>
                  <a:gd name="T11" fmla="*/ 448 h 451"/>
                  <a:gd name="T12" fmla="*/ 3 w 20"/>
                  <a:gd name="T13" fmla="*/ 451 h 451"/>
                  <a:gd name="T14" fmla="*/ 17 w 20"/>
                  <a:gd name="T15" fmla="*/ 451 h 451"/>
                  <a:gd name="T16" fmla="*/ 20 w 20"/>
                  <a:gd name="T17" fmla="*/ 448 h 4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 h="451">
                    <a:moveTo>
                      <a:pt x="20" y="448"/>
                    </a:moveTo>
                    <a:cubicBezTo>
                      <a:pt x="20" y="3"/>
                      <a:pt x="20" y="3"/>
                      <a:pt x="20" y="3"/>
                    </a:cubicBezTo>
                    <a:cubicBezTo>
                      <a:pt x="20" y="1"/>
                      <a:pt x="19" y="0"/>
                      <a:pt x="17" y="0"/>
                    </a:cubicBezTo>
                    <a:cubicBezTo>
                      <a:pt x="3" y="0"/>
                      <a:pt x="3" y="0"/>
                      <a:pt x="3" y="0"/>
                    </a:cubicBezTo>
                    <a:cubicBezTo>
                      <a:pt x="1" y="0"/>
                      <a:pt x="0" y="1"/>
                      <a:pt x="0" y="3"/>
                    </a:cubicBezTo>
                    <a:cubicBezTo>
                      <a:pt x="0" y="448"/>
                      <a:pt x="0" y="448"/>
                      <a:pt x="0" y="448"/>
                    </a:cubicBezTo>
                    <a:cubicBezTo>
                      <a:pt x="0" y="450"/>
                      <a:pt x="1" y="451"/>
                      <a:pt x="3" y="451"/>
                    </a:cubicBezTo>
                    <a:cubicBezTo>
                      <a:pt x="17" y="451"/>
                      <a:pt x="17" y="451"/>
                      <a:pt x="17" y="451"/>
                    </a:cubicBezTo>
                    <a:cubicBezTo>
                      <a:pt x="19" y="451"/>
                      <a:pt x="20" y="450"/>
                      <a:pt x="20" y="448"/>
                    </a:cubicBezTo>
                    <a:close/>
                  </a:path>
                </a:pathLst>
              </a:custGeom>
              <a:solidFill>
                <a:srgbClr val="21354A"/>
              </a:solidFill>
              <a:ln>
                <a:noFill/>
              </a:ln>
              <a:extLst>
                <a:ext uri="{91240B29-F687-4F45-9708-019B960494DF}">
                  <a14:hiddenLine xmlns:a14="http://schemas.microsoft.com/office/drawing/2010/main" w="9525">
                    <a:solidFill>
                      <a:srgbClr val="000000"/>
                    </a:solidFill>
                    <a:round/>
                  </a14:hiddenLine>
                </a:ext>
              </a:extLst>
            </p:spPr>
            <p:txBody>
              <a:bodyPr vert="horz" wrap="square" lIns="34290" tIns="17145" rIns="34290" bIns="17145" numCol="1" anchor="t" anchorCtr="0" compatLnSpc="1"/>
              <a:lstStyle/>
              <a:p>
                <a:endParaRPr lang="th-TH" sz="675">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327" name="Freeform 276"/>
              <p:cNvSpPr/>
              <p:nvPr/>
            </p:nvSpPr>
            <p:spPr bwMode="auto">
              <a:xfrm>
                <a:off x="6237289" y="1792288"/>
                <a:ext cx="196850" cy="403225"/>
              </a:xfrm>
              <a:custGeom>
                <a:avLst/>
                <a:gdLst>
                  <a:gd name="T0" fmla="*/ 10 w 46"/>
                  <a:gd name="T1" fmla="*/ 0 h 94"/>
                  <a:gd name="T2" fmla="*/ 20 w 46"/>
                  <a:gd name="T3" fmla="*/ 0 h 94"/>
                  <a:gd name="T4" fmla="*/ 30 w 46"/>
                  <a:gd name="T5" fmla="*/ 10 h 94"/>
                  <a:gd name="T6" fmla="*/ 45 w 46"/>
                  <a:gd name="T7" fmla="*/ 85 h 94"/>
                  <a:gd name="T8" fmla="*/ 35 w 46"/>
                  <a:gd name="T9" fmla="*/ 94 h 94"/>
                  <a:gd name="T10" fmla="*/ 10 w 46"/>
                  <a:gd name="T11" fmla="*/ 94 h 94"/>
                  <a:gd name="T12" fmla="*/ 0 w 46"/>
                  <a:gd name="T13" fmla="*/ 85 h 94"/>
                  <a:gd name="T14" fmla="*/ 0 w 46"/>
                  <a:gd name="T15" fmla="*/ 10 h 94"/>
                  <a:gd name="T16" fmla="*/ 10 w 46"/>
                  <a:gd name="T17" fmla="*/ 0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6" h="94">
                    <a:moveTo>
                      <a:pt x="10" y="0"/>
                    </a:moveTo>
                    <a:cubicBezTo>
                      <a:pt x="20" y="0"/>
                      <a:pt x="20" y="0"/>
                      <a:pt x="20" y="0"/>
                    </a:cubicBezTo>
                    <a:cubicBezTo>
                      <a:pt x="25" y="0"/>
                      <a:pt x="29" y="4"/>
                      <a:pt x="30" y="10"/>
                    </a:cubicBezTo>
                    <a:cubicBezTo>
                      <a:pt x="45" y="85"/>
                      <a:pt x="45" y="85"/>
                      <a:pt x="45" y="85"/>
                    </a:cubicBezTo>
                    <a:cubicBezTo>
                      <a:pt x="46" y="90"/>
                      <a:pt x="40" y="94"/>
                      <a:pt x="35" y="94"/>
                    </a:cubicBezTo>
                    <a:cubicBezTo>
                      <a:pt x="10" y="94"/>
                      <a:pt x="10" y="94"/>
                      <a:pt x="10" y="94"/>
                    </a:cubicBezTo>
                    <a:cubicBezTo>
                      <a:pt x="4" y="94"/>
                      <a:pt x="0" y="90"/>
                      <a:pt x="0" y="85"/>
                    </a:cubicBezTo>
                    <a:cubicBezTo>
                      <a:pt x="0" y="10"/>
                      <a:pt x="0" y="10"/>
                      <a:pt x="0" y="10"/>
                    </a:cubicBezTo>
                    <a:cubicBezTo>
                      <a:pt x="0" y="4"/>
                      <a:pt x="4" y="0"/>
                      <a:pt x="10" y="0"/>
                    </a:cubicBezTo>
                    <a:close/>
                  </a:path>
                </a:pathLst>
              </a:custGeom>
              <a:solidFill>
                <a:srgbClr val="ED7526"/>
              </a:solidFill>
              <a:ln>
                <a:noFill/>
              </a:ln>
              <a:extLst>
                <a:ext uri="{91240B29-F687-4F45-9708-019B960494DF}">
                  <a14:hiddenLine xmlns:a14="http://schemas.microsoft.com/office/drawing/2010/main" w="9525">
                    <a:solidFill>
                      <a:srgbClr val="000000"/>
                    </a:solidFill>
                    <a:round/>
                  </a14:hiddenLine>
                </a:ext>
              </a:extLst>
            </p:spPr>
            <p:txBody>
              <a:bodyPr vert="horz" wrap="square" lIns="34290" tIns="17145" rIns="34290" bIns="17145" numCol="1" anchor="t" anchorCtr="0" compatLnSpc="1"/>
              <a:lstStyle/>
              <a:p>
                <a:endParaRPr lang="th-TH" sz="675">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328" name="Freeform 277"/>
              <p:cNvSpPr/>
              <p:nvPr/>
            </p:nvSpPr>
            <p:spPr bwMode="auto">
              <a:xfrm>
                <a:off x="6946901" y="1958975"/>
                <a:ext cx="641350" cy="446088"/>
              </a:xfrm>
              <a:custGeom>
                <a:avLst/>
                <a:gdLst>
                  <a:gd name="T0" fmla="*/ 0 w 404"/>
                  <a:gd name="T1" fmla="*/ 211 h 281"/>
                  <a:gd name="T2" fmla="*/ 288 w 404"/>
                  <a:gd name="T3" fmla="*/ 211 h 281"/>
                  <a:gd name="T4" fmla="*/ 143 w 404"/>
                  <a:gd name="T5" fmla="*/ 30 h 281"/>
                  <a:gd name="T6" fmla="*/ 197 w 404"/>
                  <a:gd name="T7" fmla="*/ 0 h 281"/>
                  <a:gd name="T8" fmla="*/ 296 w 404"/>
                  <a:gd name="T9" fmla="*/ 116 h 281"/>
                  <a:gd name="T10" fmla="*/ 321 w 404"/>
                  <a:gd name="T11" fmla="*/ 116 h 281"/>
                  <a:gd name="T12" fmla="*/ 404 w 404"/>
                  <a:gd name="T13" fmla="*/ 281 h 281"/>
                  <a:gd name="T14" fmla="*/ 30 w 404"/>
                  <a:gd name="T15" fmla="*/ 281 h 281"/>
                  <a:gd name="T16" fmla="*/ 0 w 404"/>
                  <a:gd name="T17" fmla="*/ 211 h 2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4" h="281">
                    <a:moveTo>
                      <a:pt x="0" y="211"/>
                    </a:moveTo>
                    <a:lnTo>
                      <a:pt x="288" y="211"/>
                    </a:lnTo>
                    <a:lnTo>
                      <a:pt x="143" y="30"/>
                    </a:lnTo>
                    <a:lnTo>
                      <a:pt x="197" y="0"/>
                    </a:lnTo>
                    <a:lnTo>
                      <a:pt x="296" y="116"/>
                    </a:lnTo>
                    <a:lnTo>
                      <a:pt x="321" y="116"/>
                    </a:lnTo>
                    <a:lnTo>
                      <a:pt x="404" y="281"/>
                    </a:lnTo>
                    <a:lnTo>
                      <a:pt x="30" y="281"/>
                    </a:lnTo>
                    <a:lnTo>
                      <a:pt x="0" y="211"/>
                    </a:lnTo>
                    <a:close/>
                  </a:path>
                </a:pathLst>
              </a:custGeom>
              <a:solidFill>
                <a:srgbClr val="21354A"/>
              </a:solidFill>
              <a:ln>
                <a:noFill/>
              </a:ln>
              <a:extLst>
                <a:ext uri="{91240B29-F687-4F45-9708-019B960494DF}">
                  <a14:hiddenLine xmlns:a14="http://schemas.microsoft.com/office/drawing/2010/main" w="9525">
                    <a:solidFill>
                      <a:srgbClr val="000000"/>
                    </a:solidFill>
                    <a:round/>
                  </a14:hiddenLine>
                </a:ext>
              </a:extLst>
            </p:spPr>
            <p:txBody>
              <a:bodyPr vert="horz" wrap="square" lIns="34290" tIns="17145" rIns="34290" bIns="17145" numCol="1" anchor="t" anchorCtr="0" compatLnSpc="1"/>
              <a:lstStyle/>
              <a:p>
                <a:endParaRPr lang="th-TH" sz="675">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329" name="Freeform 278"/>
              <p:cNvSpPr/>
              <p:nvPr/>
            </p:nvSpPr>
            <p:spPr bwMode="auto">
              <a:xfrm>
                <a:off x="6015039" y="2130425"/>
                <a:ext cx="1098550" cy="552450"/>
              </a:xfrm>
              <a:custGeom>
                <a:avLst/>
                <a:gdLst>
                  <a:gd name="T0" fmla="*/ 22 w 257"/>
                  <a:gd name="T1" fmla="*/ 0 h 129"/>
                  <a:gd name="T2" fmla="*/ 186 w 257"/>
                  <a:gd name="T3" fmla="*/ 0 h 129"/>
                  <a:gd name="T4" fmla="*/ 211 w 257"/>
                  <a:gd name="T5" fmla="*/ 21 h 129"/>
                  <a:gd name="T6" fmla="*/ 252 w 257"/>
                  <a:gd name="T7" fmla="*/ 107 h 129"/>
                  <a:gd name="T8" fmla="*/ 230 w 257"/>
                  <a:gd name="T9" fmla="*/ 129 h 129"/>
                  <a:gd name="T10" fmla="*/ 22 w 257"/>
                  <a:gd name="T11" fmla="*/ 129 h 129"/>
                  <a:gd name="T12" fmla="*/ 0 w 257"/>
                  <a:gd name="T13" fmla="*/ 107 h 129"/>
                  <a:gd name="T14" fmla="*/ 0 w 257"/>
                  <a:gd name="T15" fmla="*/ 21 h 129"/>
                  <a:gd name="T16" fmla="*/ 22 w 257"/>
                  <a:gd name="T17" fmla="*/ 0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57" h="129">
                    <a:moveTo>
                      <a:pt x="22" y="0"/>
                    </a:moveTo>
                    <a:cubicBezTo>
                      <a:pt x="186" y="0"/>
                      <a:pt x="186" y="0"/>
                      <a:pt x="186" y="0"/>
                    </a:cubicBezTo>
                    <a:cubicBezTo>
                      <a:pt x="198" y="0"/>
                      <a:pt x="206" y="11"/>
                      <a:pt x="211" y="21"/>
                    </a:cubicBezTo>
                    <a:cubicBezTo>
                      <a:pt x="252" y="107"/>
                      <a:pt x="252" y="107"/>
                      <a:pt x="252" y="107"/>
                    </a:cubicBezTo>
                    <a:cubicBezTo>
                      <a:pt x="257" y="118"/>
                      <a:pt x="242" y="129"/>
                      <a:pt x="230" y="129"/>
                    </a:cubicBezTo>
                    <a:cubicBezTo>
                      <a:pt x="22" y="129"/>
                      <a:pt x="22" y="129"/>
                      <a:pt x="22" y="129"/>
                    </a:cubicBezTo>
                    <a:cubicBezTo>
                      <a:pt x="10" y="129"/>
                      <a:pt x="0" y="119"/>
                      <a:pt x="0" y="107"/>
                    </a:cubicBezTo>
                    <a:cubicBezTo>
                      <a:pt x="0" y="21"/>
                      <a:pt x="0" y="21"/>
                      <a:pt x="0" y="21"/>
                    </a:cubicBezTo>
                    <a:cubicBezTo>
                      <a:pt x="0" y="9"/>
                      <a:pt x="10" y="0"/>
                      <a:pt x="22" y="0"/>
                    </a:cubicBezTo>
                    <a:close/>
                  </a:path>
                </a:pathLst>
              </a:custGeom>
              <a:solidFill>
                <a:srgbClr val="ED7526"/>
              </a:solidFill>
              <a:ln>
                <a:noFill/>
              </a:ln>
              <a:extLst>
                <a:ext uri="{91240B29-F687-4F45-9708-019B960494DF}">
                  <a14:hiddenLine xmlns:a14="http://schemas.microsoft.com/office/drawing/2010/main" w="9525">
                    <a:solidFill>
                      <a:srgbClr val="000000"/>
                    </a:solidFill>
                    <a:round/>
                  </a14:hiddenLine>
                </a:ext>
              </a:extLst>
            </p:spPr>
            <p:txBody>
              <a:bodyPr vert="horz" wrap="square" lIns="34290" tIns="17145" rIns="34290" bIns="17145" numCol="1" anchor="t" anchorCtr="0" compatLnSpc="1"/>
              <a:lstStyle/>
              <a:p>
                <a:endParaRPr lang="th-TH" sz="675">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330" name="Freeform 279"/>
              <p:cNvSpPr>
                <a:spLocks noEditPoints="1"/>
              </p:cNvSpPr>
              <p:nvPr/>
            </p:nvSpPr>
            <p:spPr bwMode="auto">
              <a:xfrm>
                <a:off x="6088064" y="1198563"/>
                <a:ext cx="1658938" cy="1419225"/>
              </a:xfrm>
              <a:custGeom>
                <a:avLst/>
                <a:gdLst>
                  <a:gd name="T0" fmla="*/ 51 w 388"/>
                  <a:gd name="T1" fmla="*/ 332 h 332"/>
                  <a:gd name="T2" fmla="*/ 325 w 388"/>
                  <a:gd name="T3" fmla="*/ 332 h 332"/>
                  <a:gd name="T4" fmla="*/ 375 w 388"/>
                  <a:gd name="T5" fmla="*/ 281 h 332"/>
                  <a:gd name="T6" fmla="*/ 261 w 388"/>
                  <a:gd name="T7" fmla="*/ 51 h 332"/>
                  <a:gd name="T8" fmla="*/ 198 w 388"/>
                  <a:gd name="T9" fmla="*/ 0 h 332"/>
                  <a:gd name="T10" fmla="*/ 51 w 388"/>
                  <a:gd name="T11" fmla="*/ 0 h 332"/>
                  <a:gd name="T12" fmla="*/ 0 w 388"/>
                  <a:gd name="T13" fmla="*/ 51 h 332"/>
                  <a:gd name="T14" fmla="*/ 0 w 388"/>
                  <a:gd name="T15" fmla="*/ 281 h 332"/>
                  <a:gd name="T16" fmla="*/ 51 w 388"/>
                  <a:gd name="T17" fmla="*/ 332 h 332"/>
                  <a:gd name="T18" fmla="*/ 352 w 388"/>
                  <a:gd name="T19" fmla="*/ 292 h 332"/>
                  <a:gd name="T20" fmla="*/ 338 w 388"/>
                  <a:gd name="T21" fmla="*/ 303 h 332"/>
                  <a:gd name="T22" fmla="*/ 325 w 388"/>
                  <a:gd name="T23" fmla="*/ 307 h 332"/>
                  <a:gd name="T24" fmla="*/ 51 w 388"/>
                  <a:gd name="T25" fmla="*/ 307 h 332"/>
                  <a:gd name="T26" fmla="*/ 26 w 388"/>
                  <a:gd name="T27" fmla="*/ 281 h 332"/>
                  <a:gd name="T28" fmla="*/ 26 w 388"/>
                  <a:gd name="T29" fmla="*/ 51 h 332"/>
                  <a:gd name="T30" fmla="*/ 51 w 388"/>
                  <a:gd name="T31" fmla="*/ 26 h 332"/>
                  <a:gd name="T32" fmla="*/ 198 w 388"/>
                  <a:gd name="T33" fmla="*/ 26 h 332"/>
                  <a:gd name="T34" fmla="*/ 239 w 388"/>
                  <a:gd name="T35" fmla="*/ 62 h 332"/>
                  <a:gd name="T36" fmla="*/ 352 w 388"/>
                  <a:gd name="T37" fmla="*/ 292 h 3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88" h="332">
                    <a:moveTo>
                      <a:pt x="51" y="332"/>
                    </a:moveTo>
                    <a:cubicBezTo>
                      <a:pt x="325" y="332"/>
                      <a:pt x="325" y="332"/>
                      <a:pt x="325" y="332"/>
                    </a:cubicBezTo>
                    <a:cubicBezTo>
                      <a:pt x="353" y="332"/>
                      <a:pt x="388" y="306"/>
                      <a:pt x="375" y="281"/>
                    </a:cubicBezTo>
                    <a:cubicBezTo>
                      <a:pt x="261" y="51"/>
                      <a:pt x="261" y="51"/>
                      <a:pt x="261" y="51"/>
                    </a:cubicBezTo>
                    <a:cubicBezTo>
                      <a:pt x="249" y="26"/>
                      <a:pt x="226" y="0"/>
                      <a:pt x="198" y="0"/>
                    </a:cubicBezTo>
                    <a:cubicBezTo>
                      <a:pt x="51" y="0"/>
                      <a:pt x="51" y="0"/>
                      <a:pt x="51" y="0"/>
                    </a:cubicBezTo>
                    <a:cubicBezTo>
                      <a:pt x="23" y="0"/>
                      <a:pt x="0" y="23"/>
                      <a:pt x="0" y="51"/>
                    </a:cubicBezTo>
                    <a:cubicBezTo>
                      <a:pt x="0" y="281"/>
                      <a:pt x="0" y="281"/>
                      <a:pt x="0" y="281"/>
                    </a:cubicBezTo>
                    <a:cubicBezTo>
                      <a:pt x="0" y="309"/>
                      <a:pt x="23" y="332"/>
                      <a:pt x="51" y="332"/>
                    </a:cubicBezTo>
                    <a:close/>
                    <a:moveTo>
                      <a:pt x="352" y="292"/>
                    </a:moveTo>
                    <a:cubicBezTo>
                      <a:pt x="351" y="297"/>
                      <a:pt x="342" y="302"/>
                      <a:pt x="338" y="303"/>
                    </a:cubicBezTo>
                    <a:cubicBezTo>
                      <a:pt x="334" y="305"/>
                      <a:pt x="329" y="307"/>
                      <a:pt x="325" y="307"/>
                    </a:cubicBezTo>
                    <a:cubicBezTo>
                      <a:pt x="51" y="307"/>
                      <a:pt x="51" y="307"/>
                      <a:pt x="51" y="307"/>
                    </a:cubicBezTo>
                    <a:cubicBezTo>
                      <a:pt x="37" y="307"/>
                      <a:pt x="26" y="295"/>
                      <a:pt x="26" y="281"/>
                    </a:cubicBezTo>
                    <a:cubicBezTo>
                      <a:pt x="26" y="51"/>
                      <a:pt x="26" y="51"/>
                      <a:pt x="26" y="51"/>
                    </a:cubicBezTo>
                    <a:cubicBezTo>
                      <a:pt x="26" y="37"/>
                      <a:pt x="37" y="26"/>
                      <a:pt x="51" y="26"/>
                    </a:cubicBezTo>
                    <a:cubicBezTo>
                      <a:pt x="198" y="26"/>
                      <a:pt x="198" y="26"/>
                      <a:pt x="198" y="26"/>
                    </a:cubicBezTo>
                    <a:cubicBezTo>
                      <a:pt x="216" y="26"/>
                      <a:pt x="232" y="49"/>
                      <a:pt x="239" y="62"/>
                    </a:cubicBezTo>
                    <a:lnTo>
                      <a:pt x="352" y="292"/>
                    </a:lnTo>
                    <a:close/>
                  </a:path>
                </a:pathLst>
              </a:custGeom>
              <a:solidFill>
                <a:srgbClr val="9B9C9E"/>
              </a:solidFill>
              <a:ln>
                <a:noFill/>
              </a:ln>
              <a:extLst>
                <a:ext uri="{91240B29-F687-4F45-9708-019B960494DF}">
                  <a14:hiddenLine xmlns:a14="http://schemas.microsoft.com/office/drawing/2010/main" w="9525">
                    <a:solidFill>
                      <a:srgbClr val="000000"/>
                    </a:solidFill>
                    <a:round/>
                  </a14:hiddenLine>
                </a:ext>
              </a:extLst>
            </p:spPr>
            <p:txBody>
              <a:bodyPr vert="horz" wrap="square" lIns="34290" tIns="17145" rIns="34290" bIns="17145" numCol="1" anchor="t" anchorCtr="0" compatLnSpc="1"/>
              <a:lstStyle/>
              <a:p>
                <a:endParaRPr lang="th-TH" sz="675">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331" name="Freeform 280"/>
              <p:cNvSpPr>
                <a:spLocks noEditPoints="1"/>
              </p:cNvSpPr>
              <p:nvPr/>
            </p:nvSpPr>
            <p:spPr bwMode="auto">
              <a:xfrm>
                <a:off x="6164264" y="1266825"/>
                <a:ext cx="1462088" cy="1262063"/>
              </a:xfrm>
              <a:custGeom>
                <a:avLst/>
                <a:gdLst>
                  <a:gd name="T0" fmla="*/ 180 w 342"/>
                  <a:gd name="T1" fmla="*/ 0 h 295"/>
                  <a:gd name="T2" fmla="*/ 26 w 342"/>
                  <a:gd name="T3" fmla="*/ 0 h 295"/>
                  <a:gd name="T4" fmla="*/ 0 w 342"/>
                  <a:gd name="T5" fmla="*/ 27 h 295"/>
                  <a:gd name="T6" fmla="*/ 0 w 342"/>
                  <a:gd name="T7" fmla="*/ 268 h 295"/>
                  <a:gd name="T8" fmla="*/ 26 w 342"/>
                  <a:gd name="T9" fmla="*/ 295 h 295"/>
                  <a:gd name="T10" fmla="*/ 313 w 342"/>
                  <a:gd name="T11" fmla="*/ 295 h 295"/>
                  <a:gd name="T12" fmla="*/ 328 w 342"/>
                  <a:gd name="T13" fmla="*/ 292 h 295"/>
                  <a:gd name="T14" fmla="*/ 342 w 342"/>
                  <a:gd name="T15" fmla="*/ 280 h 295"/>
                  <a:gd name="T16" fmla="*/ 223 w 342"/>
                  <a:gd name="T17" fmla="*/ 39 h 295"/>
                  <a:gd name="T18" fmla="*/ 180 w 342"/>
                  <a:gd name="T19" fmla="*/ 0 h 295"/>
                  <a:gd name="T20" fmla="*/ 320 w 342"/>
                  <a:gd name="T21" fmla="*/ 287 h 295"/>
                  <a:gd name="T22" fmla="*/ 307 w 342"/>
                  <a:gd name="T23" fmla="*/ 291 h 295"/>
                  <a:gd name="T24" fmla="*/ 33 w 342"/>
                  <a:gd name="T25" fmla="*/ 291 h 295"/>
                  <a:gd name="T26" fmla="*/ 8 w 342"/>
                  <a:gd name="T27" fmla="*/ 265 h 295"/>
                  <a:gd name="T28" fmla="*/ 8 w 342"/>
                  <a:gd name="T29" fmla="*/ 35 h 295"/>
                  <a:gd name="T30" fmla="*/ 33 w 342"/>
                  <a:gd name="T31" fmla="*/ 10 h 295"/>
                  <a:gd name="T32" fmla="*/ 180 w 342"/>
                  <a:gd name="T33" fmla="*/ 10 h 295"/>
                  <a:gd name="T34" fmla="*/ 221 w 342"/>
                  <a:gd name="T35" fmla="*/ 46 h 295"/>
                  <a:gd name="T36" fmla="*/ 334 w 342"/>
                  <a:gd name="T37" fmla="*/ 276 h 295"/>
                  <a:gd name="T38" fmla="*/ 320 w 342"/>
                  <a:gd name="T39" fmla="*/ 287 h 2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42" h="295">
                    <a:moveTo>
                      <a:pt x="180" y="0"/>
                    </a:moveTo>
                    <a:cubicBezTo>
                      <a:pt x="26" y="0"/>
                      <a:pt x="26" y="0"/>
                      <a:pt x="26" y="0"/>
                    </a:cubicBezTo>
                    <a:cubicBezTo>
                      <a:pt x="12" y="0"/>
                      <a:pt x="0" y="12"/>
                      <a:pt x="0" y="27"/>
                    </a:cubicBezTo>
                    <a:cubicBezTo>
                      <a:pt x="0" y="268"/>
                      <a:pt x="0" y="268"/>
                      <a:pt x="0" y="268"/>
                    </a:cubicBezTo>
                    <a:cubicBezTo>
                      <a:pt x="0" y="283"/>
                      <a:pt x="12" y="295"/>
                      <a:pt x="26" y="295"/>
                    </a:cubicBezTo>
                    <a:cubicBezTo>
                      <a:pt x="313" y="295"/>
                      <a:pt x="313" y="295"/>
                      <a:pt x="313" y="295"/>
                    </a:cubicBezTo>
                    <a:cubicBezTo>
                      <a:pt x="318" y="295"/>
                      <a:pt x="323" y="293"/>
                      <a:pt x="328" y="292"/>
                    </a:cubicBezTo>
                    <a:cubicBezTo>
                      <a:pt x="331" y="290"/>
                      <a:pt x="341" y="284"/>
                      <a:pt x="342" y="280"/>
                    </a:cubicBezTo>
                    <a:cubicBezTo>
                      <a:pt x="223" y="39"/>
                      <a:pt x="223" y="39"/>
                      <a:pt x="223" y="39"/>
                    </a:cubicBezTo>
                    <a:cubicBezTo>
                      <a:pt x="216" y="24"/>
                      <a:pt x="199" y="0"/>
                      <a:pt x="180" y="0"/>
                    </a:cubicBezTo>
                    <a:close/>
                    <a:moveTo>
                      <a:pt x="320" y="287"/>
                    </a:moveTo>
                    <a:cubicBezTo>
                      <a:pt x="316" y="289"/>
                      <a:pt x="311" y="291"/>
                      <a:pt x="307" y="291"/>
                    </a:cubicBezTo>
                    <a:cubicBezTo>
                      <a:pt x="33" y="291"/>
                      <a:pt x="33" y="291"/>
                      <a:pt x="33" y="291"/>
                    </a:cubicBezTo>
                    <a:cubicBezTo>
                      <a:pt x="19" y="291"/>
                      <a:pt x="8" y="279"/>
                      <a:pt x="8" y="265"/>
                    </a:cubicBezTo>
                    <a:cubicBezTo>
                      <a:pt x="8" y="35"/>
                      <a:pt x="8" y="35"/>
                      <a:pt x="8" y="35"/>
                    </a:cubicBezTo>
                    <a:cubicBezTo>
                      <a:pt x="8" y="21"/>
                      <a:pt x="19" y="10"/>
                      <a:pt x="33" y="10"/>
                    </a:cubicBezTo>
                    <a:cubicBezTo>
                      <a:pt x="180" y="10"/>
                      <a:pt x="180" y="10"/>
                      <a:pt x="180" y="10"/>
                    </a:cubicBezTo>
                    <a:cubicBezTo>
                      <a:pt x="198" y="10"/>
                      <a:pt x="214" y="33"/>
                      <a:pt x="221" y="46"/>
                    </a:cubicBezTo>
                    <a:cubicBezTo>
                      <a:pt x="334" y="276"/>
                      <a:pt x="334" y="276"/>
                      <a:pt x="334" y="276"/>
                    </a:cubicBezTo>
                    <a:cubicBezTo>
                      <a:pt x="333" y="281"/>
                      <a:pt x="324" y="286"/>
                      <a:pt x="320" y="287"/>
                    </a:cubicBezTo>
                    <a:close/>
                  </a:path>
                </a:pathLst>
              </a:custGeom>
              <a:solidFill>
                <a:srgbClr val="8D8D8E"/>
              </a:solidFill>
              <a:ln>
                <a:noFill/>
              </a:ln>
              <a:extLst>
                <a:ext uri="{91240B29-F687-4F45-9708-019B960494DF}">
                  <a14:hiddenLine xmlns:a14="http://schemas.microsoft.com/office/drawing/2010/main" w="9525">
                    <a:solidFill>
                      <a:srgbClr val="000000"/>
                    </a:solidFill>
                    <a:round/>
                  </a14:hiddenLine>
                </a:ext>
              </a:extLst>
            </p:spPr>
            <p:txBody>
              <a:bodyPr vert="horz" wrap="square" lIns="34290" tIns="17145" rIns="34290" bIns="17145" numCol="1" anchor="t" anchorCtr="0" compatLnSpc="1"/>
              <a:lstStyle/>
              <a:p>
                <a:endParaRPr lang="th-TH" sz="675">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332" name="Freeform 281"/>
              <p:cNvSpPr/>
              <p:nvPr/>
            </p:nvSpPr>
            <p:spPr bwMode="auto">
              <a:xfrm>
                <a:off x="5997576" y="2125663"/>
                <a:ext cx="1646238" cy="877888"/>
              </a:xfrm>
              <a:custGeom>
                <a:avLst/>
                <a:gdLst>
                  <a:gd name="T0" fmla="*/ 25 w 385"/>
                  <a:gd name="T1" fmla="*/ 205 h 205"/>
                  <a:gd name="T2" fmla="*/ 360 w 385"/>
                  <a:gd name="T3" fmla="*/ 205 h 205"/>
                  <a:gd name="T4" fmla="*/ 385 w 385"/>
                  <a:gd name="T5" fmla="*/ 179 h 205"/>
                  <a:gd name="T6" fmla="*/ 385 w 385"/>
                  <a:gd name="T7" fmla="*/ 65 h 205"/>
                  <a:gd name="T8" fmla="*/ 115 w 385"/>
                  <a:gd name="T9" fmla="*/ 65 h 205"/>
                  <a:gd name="T10" fmla="*/ 90 w 385"/>
                  <a:gd name="T11" fmla="*/ 40 h 205"/>
                  <a:gd name="T12" fmla="*/ 77 w 385"/>
                  <a:gd name="T13" fmla="*/ 0 h 205"/>
                  <a:gd name="T14" fmla="*/ 25 w 385"/>
                  <a:gd name="T15" fmla="*/ 0 h 205"/>
                  <a:gd name="T16" fmla="*/ 0 w 385"/>
                  <a:gd name="T17" fmla="*/ 25 h 205"/>
                  <a:gd name="T18" fmla="*/ 0 w 385"/>
                  <a:gd name="T19" fmla="*/ 179 h 205"/>
                  <a:gd name="T20" fmla="*/ 25 w 385"/>
                  <a:gd name="T21" fmla="*/ 205 h 2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85" h="205">
                    <a:moveTo>
                      <a:pt x="25" y="205"/>
                    </a:moveTo>
                    <a:cubicBezTo>
                      <a:pt x="360" y="205"/>
                      <a:pt x="360" y="205"/>
                      <a:pt x="360" y="205"/>
                    </a:cubicBezTo>
                    <a:cubicBezTo>
                      <a:pt x="374" y="205"/>
                      <a:pt x="385" y="193"/>
                      <a:pt x="385" y="179"/>
                    </a:cubicBezTo>
                    <a:cubicBezTo>
                      <a:pt x="385" y="65"/>
                      <a:pt x="385" y="65"/>
                      <a:pt x="385" y="65"/>
                    </a:cubicBezTo>
                    <a:cubicBezTo>
                      <a:pt x="115" y="65"/>
                      <a:pt x="115" y="65"/>
                      <a:pt x="115" y="65"/>
                    </a:cubicBezTo>
                    <a:cubicBezTo>
                      <a:pt x="101" y="65"/>
                      <a:pt x="94" y="53"/>
                      <a:pt x="90" y="40"/>
                    </a:cubicBezTo>
                    <a:cubicBezTo>
                      <a:pt x="77" y="0"/>
                      <a:pt x="77" y="0"/>
                      <a:pt x="77" y="0"/>
                    </a:cubicBezTo>
                    <a:cubicBezTo>
                      <a:pt x="25" y="0"/>
                      <a:pt x="25" y="0"/>
                      <a:pt x="25" y="0"/>
                    </a:cubicBezTo>
                    <a:cubicBezTo>
                      <a:pt x="12" y="0"/>
                      <a:pt x="0" y="11"/>
                      <a:pt x="0" y="25"/>
                    </a:cubicBezTo>
                    <a:cubicBezTo>
                      <a:pt x="0" y="179"/>
                      <a:pt x="0" y="179"/>
                      <a:pt x="0" y="179"/>
                    </a:cubicBezTo>
                    <a:cubicBezTo>
                      <a:pt x="0" y="193"/>
                      <a:pt x="12" y="205"/>
                      <a:pt x="25" y="205"/>
                    </a:cubicBezTo>
                    <a:close/>
                  </a:path>
                </a:pathLst>
              </a:custGeom>
              <a:solidFill>
                <a:srgbClr val="F3BF35"/>
              </a:solidFill>
              <a:ln>
                <a:noFill/>
              </a:ln>
              <a:extLst>
                <a:ext uri="{91240B29-F687-4F45-9708-019B960494DF}">
                  <a14:hiddenLine xmlns:a14="http://schemas.microsoft.com/office/drawing/2010/main" w="9525">
                    <a:solidFill>
                      <a:srgbClr val="000000"/>
                    </a:solidFill>
                    <a:round/>
                  </a14:hiddenLine>
                </a:ext>
              </a:extLst>
            </p:spPr>
            <p:txBody>
              <a:bodyPr vert="horz" wrap="square" lIns="34290" tIns="17145" rIns="34290" bIns="17145" numCol="1" anchor="t" anchorCtr="0" compatLnSpc="1"/>
              <a:lstStyle/>
              <a:p>
                <a:endParaRPr lang="th-TH" sz="675">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333" name="Freeform 282"/>
              <p:cNvSpPr/>
              <p:nvPr/>
            </p:nvSpPr>
            <p:spPr bwMode="auto">
              <a:xfrm>
                <a:off x="7002464" y="1895475"/>
                <a:ext cx="307975" cy="201613"/>
              </a:xfrm>
              <a:custGeom>
                <a:avLst/>
                <a:gdLst>
                  <a:gd name="T0" fmla="*/ 2 w 72"/>
                  <a:gd name="T1" fmla="*/ 37 h 47"/>
                  <a:gd name="T2" fmla="*/ 64 w 72"/>
                  <a:gd name="T3" fmla="*/ 0 h 47"/>
                  <a:gd name="T4" fmla="*/ 68 w 72"/>
                  <a:gd name="T5" fmla="*/ 1 h 47"/>
                  <a:gd name="T6" fmla="*/ 71 w 72"/>
                  <a:gd name="T7" fmla="*/ 7 h 47"/>
                  <a:gd name="T8" fmla="*/ 70 w 72"/>
                  <a:gd name="T9" fmla="*/ 10 h 47"/>
                  <a:gd name="T10" fmla="*/ 8 w 72"/>
                  <a:gd name="T11" fmla="*/ 47 h 47"/>
                  <a:gd name="T12" fmla="*/ 4 w 72"/>
                  <a:gd name="T13" fmla="*/ 46 h 47"/>
                  <a:gd name="T14" fmla="*/ 1 w 72"/>
                  <a:gd name="T15" fmla="*/ 40 h 47"/>
                  <a:gd name="T16" fmla="*/ 2 w 72"/>
                  <a:gd name="T17" fmla="*/ 37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2" h="47">
                    <a:moveTo>
                      <a:pt x="2" y="37"/>
                    </a:moveTo>
                    <a:cubicBezTo>
                      <a:pt x="64" y="0"/>
                      <a:pt x="64" y="0"/>
                      <a:pt x="64" y="0"/>
                    </a:cubicBezTo>
                    <a:cubicBezTo>
                      <a:pt x="65" y="0"/>
                      <a:pt x="67" y="0"/>
                      <a:pt x="68" y="1"/>
                    </a:cubicBezTo>
                    <a:cubicBezTo>
                      <a:pt x="71" y="7"/>
                      <a:pt x="71" y="7"/>
                      <a:pt x="71" y="7"/>
                    </a:cubicBezTo>
                    <a:cubicBezTo>
                      <a:pt x="72" y="8"/>
                      <a:pt x="71" y="10"/>
                      <a:pt x="70" y="10"/>
                    </a:cubicBezTo>
                    <a:cubicBezTo>
                      <a:pt x="8" y="47"/>
                      <a:pt x="8" y="47"/>
                      <a:pt x="8" y="47"/>
                    </a:cubicBezTo>
                    <a:cubicBezTo>
                      <a:pt x="6" y="47"/>
                      <a:pt x="5" y="47"/>
                      <a:pt x="4" y="46"/>
                    </a:cubicBezTo>
                    <a:cubicBezTo>
                      <a:pt x="1" y="40"/>
                      <a:pt x="1" y="40"/>
                      <a:pt x="1" y="40"/>
                    </a:cubicBezTo>
                    <a:cubicBezTo>
                      <a:pt x="0" y="39"/>
                      <a:pt x="1" y="38"/>
                      <a:pt x="2" y="37"/>
                    </a:cubicBezTo>
                    <a:close/>
                  </a:path>
                </a:pathLst>
              </a:custGeom>
              <a:solidFill>
                <a:srgbClr val="455E77"/>
              </a:solidFill>
              <a:ln>
                <a:noFill/>
              </a:ln>
              <a:extLst>
                <a:ext uri="{91240B29-F687-4F45-9708-019B960494DF}">
                  <a14:hiddenLine xmlns:a14="http://schemas.microsoft.com/office/drawing/2010/main" w="9525">
                    <a:solidFill>
                      <a:srgbClr val="000000"/>
                    </a:solidFill>
                    <a:round/>
                  </a14:hiddenLine>
                </a:ext>
              </a:extLst>
            </p:spPr>
            <p:txBody>
              <a:bodyPr vert="horz" wrap="square" lIns="34290" tIns="17145" rIns="34290" bIns="17145" numCol="1" anchor="t" anchorCtr="0" compatLnSpc="1"/>
              <a:lstStyle/>
              <a:p>
                <a:endParaRPr lang="th-TH" sz="675">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334" name="Freeform 283"/>
              <p:cNvSpPr/>
              <p:nvPr/>
            </p:nvSpPr>
            <p:spPr bwMode="auto">
              <a:xfrm>
                <a:off x="7600951" y="2682875"/>
                <a:ext cx="1042988" cy="277813"/>
              </a:xfrm>
              <a:custGeom>
                <a:avLst/>
                <a:gdLst>
                  <a:gd name="T0" fmla="*/ 8 w 244"/>
                  <a:gd name="T1" fmla="*/ 65 h 65"/>
                  <a:gd name="T2" fmla="*/ 236 w 244"/>
                  <a:gd name="T3" fmla="*/ 65 h 65"/>
                  <a:gd name="T4" fmla="*/ 244 w 244"/>
                  <a:gd name="T5" fmla="*/ 57 h 65"/>
                  <a:gd name="T6" fmla="*/ 244 w 244"/>
                  <a:gd name="T7" fmla="*/ 43 h 65"/>
                  <a:gd name="T8" fmla="*/ 129 w 244"/>
                  <a:gd name="T9" fmla="*/ 31 h 65"/>
                  <a:gd name="T10" fmla="*/ 121 w 244"/>
                  <a:gd name="T11" fmla="*/ 23 h 65"/>
                  <a:gd name="T12" fmla="*/ 121 w 244"/>
                  <a:gd name="T13" fmla="*/ 0 h 65"/>
                  <a:gd name="T14" fmla="*/ 8 w 244"/>
                  <a:gd name="T15" fmla="*/ 0 h 65"/>
                  <a:gd name="T16" fmla="*/ 0 w 244"/>
                  <a:gd name="T17" fmla="*/ 8 h 65"/>
                  <a:gd name="T18" fmla="*/ 0 w 244"/>
                  <a:gd name="T19" fmla="*/ 57 h 65"/>
                  <a:gd name="T20" fmla="*/ 8 w 244"/>
                  <a:gd name="T21" fmla="*/ 65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44" h="65">
                    <a:moveTo>
                      <a:pt x="8" y="65"/>
                    </a:moveTo>
                    <a:cubicBezTo>
                      <a:pt x="236" y="65"/>
                      <a:pt x="236" y="65"/>
                      <a:pt x="236" y="65"/>
                    </a:cubicBezTo>
                    <a:cubicBezTo>
                      <a:pt x="241" y="65"/>
                      <a:pt x="244" y="62"/>
                      <a:pt x="244" y="57"/>
                    </a:cubicBezTo>
                    <a:cubicBezTo>
                      <a:pt x="244" y="43"/>
                      <a:pt x="244" y="43"/>
                      <a:pt x="244" y="43"/>
                    </a:cubicBezTo>
                    <a:cubicBezTo>
                      <a:pt x="129" y="31"/>
                      <a:pt x="129" y="31"/>
                      <a:pt x="129" y="31"/>
                    </a:cubicBezTo>
                    <a:cubicBezTo>
                      <a:pt x="125" y="30"/>
                      <a:pt x="121" y="27"/>
                      <a:pt x="121" y="23"/>
                    </a:cubicBezTo>
                    <a:cubicBezTo>
                      <a:pt x="121" y="0"/>
                      <a:pt x="121" y="0"/>
                      <a:pt x="121" y="0"/>
                    </a:cubicBezTo>
                    <a:cubicBezTo>
                      <a:pt x="8" y="0"/>
                      <a:pt x="8" y="0"/>
                      <a:pt x="8" y="0"/>
                    </a:cubicBezTo>
                    <a:cubicBezTo>
                      <a:pt x="3" y="0"/>
                      <a:pt x="0" y="4"/>
                      <a:pt x="0" y="8"/>
                    </a:cubicBezTo>
                    <a:cubicBezTo>
                      <a:pt x="0" y="57"/>
                      <a:pt x="0" y="57"/>
                      <a:pt x="0" y="57"/>
                    </a:cubicBezTo>
                    <a:cubicBezTo>
                      <a:pt x="0" y="62"/>
                      <a:pt x="3" y="65"/>
                      <a:pt x="8" y="65"/>
                    </a:cubicBezTo>
                    <a:close/>
                  </a:path>
                </a:pathLst>
              </a:custGeom>
              <a:solidFill>
                <a:srgbClr val="21354A"/>
              </a:solidFill>
              <a:ln>
                <a:noFill/>
              </a:ln>
              <a:extLst>
                <a:ext uri="{91240B29-F687-4F45-9708-019B960494DF}">
                  <a14:hiddenLine xmlns:a14="http://schemas.microsoft.com/office/drawing/2010/main" w="9525">
                    <a:solidFill>
                      <a:srgbClr val="000000"/>
                    </a:solidFill>
                    <a:round/>
                  </a14:hiddenLine>
                </a:ext>
              </a:extLst>
            </p:spPr>
            <p:txBody>
              <a:bodyPr vert="horz" wrap="square" lIns="34290" tIns="17145" rIns="34290" bIns="17145" numCol="1" anchor="t" anchorCtr="0" compatLnSpc="1"/>
              <a:lstStyle/>
              <a:p>
                <a:endParaRPr lang="th-TH" sz="675">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335" name="Freeform 284"/>
              <p:cNvSpPr/>
              <p:nvPr/>
            </p:nvSpPr>
            <p:spPr bwMode="auto">
              <a:xfrm>
                <a:off x="8216901" y="2789238"/>
                <a:ext cx="808038" cy="188913"/>
              </a:xfrm>
              <a:custGeom>
                <a:avLst/>
                <a:gdLst>
                  <a:gd name="T0" fmla="*/ 8 w 189"/>
                  <a:gd name="T1" fmla="*/ 44 h 44"/>
                  <a:gd name="T2" fmla="*/ 182 w 189"/>
                  <a:gd name="T3" fmla="*/ 43 h 44"/>
                  <a:gd name="T4" fmla="*/ 189 w 189"/>
                  <a:gd name="T5" fmla="*/ 36 h 44"/>
                  <a:gd name="T6" fmla="*/ 189 w 189"/>
                  <a:gd name="T7" fmla="*/ 7 h 44"/>
                  <a:gd name="T8" fmla="*/ 182 w 189"/>
                  <a:gd name="T9" fmla="*/ 0 h 44"/>
                  <a:gd name="T10" fmla="*/ 8 w 189"/>
                  <a:gd name="T11" fmla="*/ 1 h 44"/>
                  <a:gd name="T12" fmla="*/ 0 w 189"/>
                  <a:gd name="T13" fmla="*/ 8 h 44"/>
                  <a:gd name="T14" fmla="*/ 0 w 189"/>
                  <a:gd name="T15" fmla="*/ 37 h 44"/>
                  <a:gd name="T16" fmla="*/ 8 w 189"/>
                  <a:gd name="T17" fmla="*/ 44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9" h="44">
                    <a:moveTo>
                      <a:pt x="8" y="44"/>
                    </a:moveTo>
                    <a:cubicBezTo>
                      <a:pt x="182" y="43"/>
                      <a:pt x="182" y="43"/>
                      <a:pt x="182" y="43"/>
                    </a:cubicBezTo>
                    <a:cubicBezTo>
                      <a:pt x="186" y="43"/>
                      <a:pt x="189" y="40"/>
                      <a:pt x="189" y="36"/>
                    </a:cubicBezTo>
                    <a:cubicBezTo>
                      <a:pt x="189" y="7"/>
                      <a:pt x="189" y="7"/>
                      <a:pt x="189" y="7"/>
                    </a:cubicBezTo>
                    <a:cubicBezTo>
                      <a:pt x="189" y="3"/>
                      <a:pt x="186" y="0"/>
                      <a:pt x="182" y="0"/>
                    </a:cubicBezTo>
                    <a:cubicBezTo>
                      <a:pt x="8" y="1"/>
                      <a:pt x="8" y="1"/>
                      <a:pt x="8" y="1"/>
                    </a:cubicBezTo>
                    <a:cubicBezTo>
                      <a:pt x="4" y="1"/>
                      <a:pt x="0" y="4"/>
                      <a:pt x="0" y="8"/>
                    </a:cubicBezTo>
                    <a:cubicBezTo>
                      <a:pt x="0" y="37"/>
                      <a:pt x="0" y="37"/>
                      <a:pt x="0" y="37"/>
                    </a:cubicBezTo>
                    <a:cubicBezTo>
                      <a:pt x="0" y="41"/>
                      <a:pt x="4" y="44"/>
                      <a:pt x="8" y="44"/>
                    </a:cubicBezTo>
                    <a:close/>
                  </a:path>
                </a:pathLst>
              </a:custGeom>
              <a:solidFill>
                <a:srgbClr val="9B9C9E"/>
              </a:solidFill>
              <a:ln>
                <a:noFill/>
              </a:ln>
              <a:extLst>
                <a:ext uri="{91240B29-F687-4F45-9708-019B960494DF}">
                  <a14:hiddenLine xmlns:a14="http://schemas.microsoft.com/office/drawing/2010/main" w="9525">
                    <a:solidFill>
                      <a:srgbClr val="000000"/>
                    </a:solidFill>
                    <a:round/>
                  </a14:hiddenLine>
                </a:ext>
              </a:extLst>
            </p:spPr>
            <p:txBody>
              <a:bodyPr vert="horz" wrap="square" lIns="34290" tIns="17145" rIns="34290" bIns="17145" numCol="1" anchor="t" anchorCtr="0" compatLnSpc="1"/>
              <a:lstStyle/>
              <a:p>
                <a:endParaRPr lang="th-TH" sz="675">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336" name="Rectangle 285"/>
              <p:cNvSpPr>
                <a:spLocks noChangeArrowheads="1"/>
              </p:cNvSpPr>
              <p:nvPr/>
            </p:nvSpPr>
            <p:spPr bwMode="auto">
              <a:xfrm>
                <a:off x="6391276" y="2768600"/>
                <a:ext cx="898525" cy="234950"/>
              </a:xfrm>
              <a:prstGeom prst="rect">
                <a:avLst/>
              </a:prstGeom>
              <a:solidFill>
                <a:srgbClr val="ED752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34290" tIns="17145" rIns="34290" bIns="17145" numCol="1" anchor="t" anchorCtr="0" compatLnSpc="1"/>
              <a:lstStyle/>
              <a:p>
                <a:endParaRPr lang="th-TH" sz="675">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337" name="Freeform 286"/>
              <p:cNvSpPr/>
              <p:nvPr/>
            </p:nvSpPr>
            <p:spPr bwMode="auto">
              <a:xfrm>
                <a:off x="5711826" y="2390775"/>
                <a:ext cx="838200" cy="612775"/>
              </a:xfrm>
              <a:custGeom>
                <a:avLst/>
                <a:gdLst>
                  <a:gd name="T0" fmla="*/ 97 w 196"/>
                  <a:gd name="T1" fmla="*/ 0 h 143"/>
                  <a:gd name="T2" fmla="*/ 96 w 196"/>
                  <a:gd name="T3" fmla="*/ 0 h 143"/>
                  <a:gd name="T4" fmla="*/ 95 w 196"/>
                  <a:gd name="T5" fmla="*/ 0 h 143"/>
                  <a:gd name="T6" fmla="*/ 94 w 196"/>
                  <a:gd name="T7" fmla="*/ 0 h 143"/>
                  <a:gd name="T8" fmla="*/ 92 w 196"/>
                  <a:gd name="T9" fmla="*/ 0 h 143"/>
                  <a:gd name="T10" fmla="*/ 92 w 196"/>
                  <a:gd name="T11" fmla="*/ 0 h 143"/>
                  <a:gd name="T12" fmla="*/ 90 w 196"/>
                  <a:gd name="T13" fmla="*/ 1 h 143"/>
                  <a:gd name="T14" fmla="*/ 89 w 196"/>
                  <a:gd name="T15" fmla="*/ 1 h 143"/>
                  <a:gd name="T16" fmla="*/ 88 w 196"/>
                  <a:gd name="T17" fmla="*/ 1 h 143"/>
                  <a:gd name="T18" fmla="*/ 87 w 196"/>
                  <a:gd name="T19" fmla="*/ 1 h 143"/>
                  <a:gd name="T20" fmla="*/ 86 w 196"/>
                  <a:gd name="T21" fmla="*/ 1 h 143"/>
                  <a:gd name="T22" fmla="*/ 86 w 196"/>
                  <a:gd name="T23" fmla="*/ 1 h 143"/>
                  <a:gd name="T24" fmla="*/ 84 w 196"/>
                  <a:gd name="T25" fmla="*/ 1 h 143"/>
                  <a:gd name="T26" fmla="*/ 83 w 196"/>
                  <a:gd name="T27" fmla="*/ 1 h 143"/>
                  <a:gd name="T28" fmla="*/ 82 w 196"/>
                  <a:gd name="T29" fmla="*/ 2 h 143"/>
                  <a:gd name="T30" fmla="*/ 81 w 196"/>
                  <a:gd name="T31" fmla="*/ 2 h 143"/>
                  <a:gd name="T32" fmla="*/ 80 w 196"/>
                  <a:gd name="T33" fmla="*/ 2 h 143"/>
                  <a:gd name="T34" fmla="*/ 79 w 196"/>
                  <a:gd name="T35" fmla="*/ 2 h 143"/>
                  <a:gd name="T36" fmla="*/ 78 w 196"/>
                  <a:gd name="T37" fmla="*/ 2 h 143"/>
                  <a:gd name="T38" fmla="*/ 30 w 196"/>
                  <a:gd name="T39" fmla="*/ 27 h 143"/>
                  <a:gd name="T40" fmla="*/ 0 w 196"/>
                  <a:gd name="T41" fmla="*/ 96 h 143"/>
                  <a:gd name="T42" fmla="*/ 96 w 196"/>
                  <a:gd name="T43" fmla="*/ 96 h 143"/>
                  <a:gd name="T44" fmla="*/ 98 w 196"/>
                  <a:gd name="T45" fmla="*/ 98 h 143"/>
                  <a:gd name="T46" fmla="*/ 98 w 196"/>
                  <a:gd name="T47" fmla="*/ 143 h 143"/>
                  <a:gd name="T48" fmla="*/ 186 w 196"/>
                  <a:gd name="T49" fmla="*/ 143 h 143"/>
                  <a:gd name="T50" fmla="*/ 196 w 196"/>
                  <a:gd name="T51" fmla="*/ 98 h 143"/>
                  <a:gd name="T52" fmla="*/ 108 w 196"/>
                  <a:gd name="T53" fmla="*/ 1 h 143"/>
                  <a:gd name="T54" fmla="*/ 107 w 196"/>
                  <a:gd name="T55" fmla="*/ 1 h 143"/>
                  <a:gd name="T56" fmla="*/ 105 w 196"/>
                  <a:gd name="T57" fmla="*/ 0 h 143"/>
                  <a:gd name="T58" fmla="*/ 105 w 196"/>
                  <a:gd name="T59" fmla="*/ 0 h 143"/>
                  <a:gd name="T60" fmla="*/ 103 w 196"/>
                  <a:gd name="T61" fmla="*/ 0 h 143"/>
                  <a:gd name="T62" fmla="*/ 102 w 196"/>
                  <a:gd name="T63" fmla="*/ 0 h 143"/>
                  <a:gd name="T64" fmla="*/ 101 w 196"/>
                  <a:gd name="T65" fmla="*/ 0 h 143"/>
                  <a:gd name="T66" fmla="*/ 97 w 196"/>
                  <a:gd name="T67" fmla="*/ 0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96" h="143">
                    <a:moveTo>
                      <a:pt x="97" y="0"/>
                    </a:moveTo>
                    <a:cubicBezTo>
                      <a:pt x="96" y="0"/>
                      <a:pt x="96" y="0"/>
                      <a:pt x="96" y="0"/>
                    </a:cubicBezTo>
                    <a:cubicBezTo>
                      <a:pt x="95" y="0"/>
                      <a:pt x="95" y="0"/>
                      <a:pt x="95" y="0"/>
                    </a:cubicBezTo>
                    <a:cubicBezTo>
                      <a:pt x="94" y="0"/>
                      <a:pt x="94" y="0"/>
                      <a:pt x="94" y="0"/>
                    </a:cubicBezTo>
                    <a:cubicBezTo>
                      <a:pt x="93" y="0"/>
                      <a:pt x="93" y="0"/>
                      <a:pt x="92" y="0"/>
                    </a:cubicBezTo>
                    <a:cubicBezTo>
                      <a:pt x="92" y="0"/>
                      <a:pt x="92" y="0"/>
                      <a:pt x="92" y="0"/>
                    </a:cubicBezTo>
                    <a:cubicBezTo>
                      <a:pt x="90" y="1"/>
                      <a:pt x="90" y="1"/>
                      <a:pt x="90" y="1"/>
                    </a:cubicBezTo>
                    <a:cubicBezTo>
                      <a:pt x="89" y="1"/>
                      <a:pt x="89" y="1"/>
                      <a:pt x="89" y="1"/>
                    </a:cubicBezTo>
                    <a:cubicBezTo>
                      <a:pt x="88" y="1"/>
                      <a:pt x="88" y="1"/>
                      <a:pt x="88" y="1"/>
                    </a:cubicBezTo>
                    <a:cubicBezTo>
                      <a:pt x="87" y="1"/>
                      <a:pt x="87" y="1"/>
                      <a:pt x="87" y="1"/>
                    </a:cubicBezTo>
                    <a:cubicBezTo>
                      <a:pt x="86" y="1"/>
                      <a:pt x="86" y="1"/>
                      <a:pt x="86" y="1"/>
                    </a:cubicBezTo>
                    <a:cubicBezTo>
                      <a:pt x="86" y="1"/>
                      <a:pt x="86" y="1"/>
                      <a:pt x="86" y="1"/>
                    </a:cubicBezTo>
                    <a:cubicBezTo>
                      <a:pt x="84" y="1"/>
                      <a:pt x="84" y="1"/>
                      <a:pt x="84" y="1"/>
                    </a:cubicBezTo>
                    <a:cubicBezTo>
                      <a:pt x="83" y="1"/>
                      <a:pt x="83" y="1"/>
                      <a:pt x="83" y="1"/>
                    </a:cubicBezTo>
                    <a:cubicBezTo>
                      <a:pt x="82" y="2"/>
                      <a:pt x="82" y="2"/>
                      <a:pt x="82" y="2"/>
                    </a:cubicBezTo>
                    <a:cubicBezTo>
                      <a:pt x="81" y="2"/>
                      <a:pt x="81" y="2"/>
                      <a:pt x="81" y="2"/>
                    </a:cubicBezTo>
                    <a:cubicBezTo>
                      <a:pt x="80" y="2"/>
                      <a:pt x="80" y="2"/>
                      <a:pt x="80" y="2"/>
                    </a:cubicBezTo>
                    <a:cubicBezTo>
                      <a:pt x="80" y="2"/>
                      <a:pt x="79" y="2"/>
                      <a:pt x="79" y="2"/>
                    </a:cubicBezTo>
                    <a:cubicBezTo>
                      <a:pt x="78" y="2"/>
                      <a:pt x="78" y="2"/>
                      <a:pt x="78" y="2"/>
                    </a:cubicBezTo>
                    <a:cubicBezTo>
                      <a:pt x="61" y="6"/>
                      <a:pt x="44" y="14"/>
                      <a:pt x="30" y="27"/>
                    </a:cubicBezTo>
                    <a:cubicBezTo>
                      <a:pt x="11" y="46"/>
                      <a:pt x="1" y="71"/>
                      <a:pt x="0" y="96"/>
                    </a:cubicBezTo>
                    <a:cubicBezTo>
                      <a:pt x="96" y="96"/>
                      <a:pt x="96" y="96"/>
                      <a:pt x="96" y="96"/>
                    </a:cubicBezTo>
                    <a:cubicBezTo>
                      <a:pt x="98" y="98"/>
                      <a:pt x="98" y="98"/>
                      <a:pt x="98" y="98"/>
                    </a:cubicBezTo>
                    <a:cubicBezTo>
                      <a:pt x="98" y="143"/>
                      <a:pt x="98" y="143"/>
                      <a:pt x="98" y="143"/>
                    </a:cubicBezTo>
                    <a:cubicBezTo>
                      <a:pt x="186" y="143"/>
                      <a:pt x="186" y="143"/>
                      <a:pt x="186" y="143"/>
                    </a:cubicBezTo>
                    <a:cubicBezTo>
                      <a:pt x="192" y="129"/>
                      <a:pt x="196" y="114"/>
                      <a:pt x="196" y="98"/>
                    </a:cubicBezTo>
                    <a:cubicBezTo>
                      <a:pt x="196" y="47"/>
                      <a:pt x="157" y="5"/>
                      <a:pt x="108" y="1"/>
                    </a:cubicBezTo>
                    <a:cubicBezTo>
                      <a:pt x="107" y="1"/>
                      <a:pt x="107" y="1"/>
                      <a:pt x="107" y="1"/>
                    </a:cubicBezTo>
                    <a:cubicBezTo>
                      <a:pt x="107" y="1"/>
                      <a:pt x="106" y="1"/>
                      <a:pt x="105" y="0"/>
                    </a:cubicBezTo>
                    <a:cubicBezTo>
                      <a:pt x="105" y="0"/>
                      <a:pt x="105" y="0"/>
                      <a:pt x="105" y="0"/>
                    </a:cubicBezTo>
                    <a:cubicBezTo>
                      <a:pt x="103" y="0"/>
                      <a:pt x="103" y="0"/>
                      <a:pt x="103" y="0"/>
                    </a:cubicBezTo>
                    <a:cubicBezTo>
                      <a:pt x="103" y="0"/>
                      <a:pt x="102" y="0"/>
                      <a:pt x="102" y="0"/>
                    </a:cubicBezTo>
                    <a:cubicBezTo>
                      <a:pt x="101" y="0"/>
                      <a:pt x="101" y="0"/>
                      <a:pt x="101" y="0"/>
                    </a:cubicBezTo>
                    <a:cubicBezTo>
                      <a:pt x="100" y="0"/>
                      <a:pt x="98" y="0"/>
                      <a:pt x="97" y="0"/>
                    </a:cubicBezTo>
                    <a:close/>
                  </a:path>
                </a:pathLst>
              </a:custGeom>
              <a:solidFill>
                <a:srgbClr val="DBA428"/>
              </a:solidFill>
              <a:ln>
                <a:noFill/>
              </a:ln>
              <a:extLst>
                <a:ext uri="{91240B29-F687-4F45-9708-019B960494DF}">
                  <a14:hiddenLine xmlns:a14="http://schemas.microsoft.com/office/drawing/2010/main" w="9525">
                    <a:solidFill>
                      <a:srgbClr val="000000"/>
                    </a:solidFill>
                    <a:round/>
                  </a14:hiddenLine>
                </a:ext>
              </a:extLst>
            </p:spPr>
            <p:txBody>
              <a:bodyPr vert="horz" wrap="square" lIns="34290" tIns="17145" rIns="34290" bIns="17145" numCol="1" anchor="t" anchorCtr="0" compatLnSpc="1"/>
              <a:lstStyle/>
              <a:p>
                <a:endParaRPr lang="th-TH" sz="675">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338" name="Freeform 287"/>
              <p:cNvSpPr/>
              <p:nvPr/>
            </p:nvSpPr>
            <p:spPr bwMode="auto">
              <a:xfrm>
                <a:off x="5788026" y="2433638"/>
                <a:ext cx="719138" cy="569913"/>
              </a:xfrm>
              <a:custGeom>
                <a:avLst/>
                <a:gdLst>
                  <a:gd name="T0" fmla="*/ 137 w 168"/>
                  <a:gd name="T1" fmla="*/ 31 h 133"/>
                  <a:gd name="T2" fmla="*/ 147 w 168"/>
                  <a:gd name="T3" fmla="*/ 133 h 133"/>
                  <a:gd name="T4" fmla="*/ 136 w 168"/>
                  <a:gd name="T5" fmla="*/ 133 h 133"/>
                  <a:gd name="T6" fmla="*/ 136 w 168"/>
                  <a:gd name="T7" fmla="*/ 86 h 133"/>
                  <a:gd name="T8" fmla="*/ 0 w 168"/>
                  <a:gd name="T9" fmla="*/ 86 h 133"/>
                  <a:gd name="T10" fmla="*/ 23 w 168"/>
                  <a:gd name="T11" fmla="*/ 31 h 133"/>
                  <a:gd name="T12" fmla="*/ 137 w 168"/>
                  <a:gd name="T13" fmla="*/ 31 h 133"/>
                </a:gdLst>
                <a:ahLst/>
                <a:cxnLst>
                  <a:cxn ang="0">
                    <a:pos x="T0" y="T1"/>
                  </a:cxn>
                  <a:cxn ang="0">
                    <a:pos x="T2" y="T3"/>
                  </a:cxn>
                  <a:cxn ang="0">
                    <a:pos x="T4" y="T5"/>
                  </a:cxn>
                  <a:cxn ang="0">
                    <a:pos x="T6" y="T7"/>
                  </a:cxn>
                  <a:cxn ang="0">
                    <a:pos x="T8" y="T9"/>
                  </a:cxn>
                  <a:cxn ang="0">
                    <a:pos x="T10" y="T11"/>
                  </a:cxn>
                  <a:cxn ang="0">
                    <a:pos x="T12" y="T13"/>
                  </a:cxn>
                </a:cxnLst>
                <a:rect l="0" t="0" r="r" b="b"/>
                <a:pathLst>
                  <a:path w="168" h="133">
                    <a:moveTo>
                      <a:pt x="137" y="31"/>
                    </a:moveTo>
                    <a:cubicBezTo>
                      <a:pt x="165" y="59"/>
                      <a:pt x="168" y="101"/>
                      <a:pt x="147" y="133"/>
                    </a:cubicBezTo>
                    <a:cubicBezTo>
                      <a:pt x="136" y="133"/>
                      <a:pt x="136" y="133"/>
                      <a:pt x="136" y="133"/>
                    </a:cubicBezTo>
                    <a:cubicBezTo>
                      <a:pt x="136" y="86"/>
                      <a:pt x="136" y="86"/>
                      <a:pt x="136" y="86"/>
                    </a:cubicBezTo>
                    <a:cubicBezTo>
                      <a:pt x="0" y="86"/>
                      <a:pt x="0" y="86"/>
                      <a:pt x="0" y="86"/>
                    </a:cubicBezTo>
                    <a:cubicBezTo>
                      <a:pt x="0" y="66"/>
                      <a:pt x="8" y="47"/>
                      <a:pt x="23" y="31"/>
                    </a:cubicBezTo>
                    <a:cubicBezTo>
                      <a:pt x="55" y="0"/>
                      <a:pt x="106" y="0"/>
                      <a:pt x="137" y="31"/>
                    </a:cubicBezTo>
                    <a:close/>
                  </a:path>
                </a:pathLst>
              </a:custGeom>
              <a:solidFill>
                <a:srgbClr val="C3892B"/>
              </a:solidFill>
              <a:ln>
                <a:noFill/>
              </a:ln>
              <a:extLst>
                <a:ext uri="{91240B29-F687-4F45-9708-019B960494DF}">
                  <a14:hiddenLine xmlns:a14="http://schemas.microsoft.com/office/drawing/2010/main" w="9525">
                    <a:solidFill>
                      <a:srgbClr val="000000"/>
                    </a:solidFill>
                    <a:round/>
                  </a14:hiddenLine>
                </a:ext>
              </a:extLst>
            </p:spPr>
            <p:txBody>
              <a:bodyPr vert="horz" wrap="square" lIns="34290" tIns="17145" rIns="34290" bIns="17145" numCol="1" anchor="t" anchorCtr="0" compatLnSpc="1"/>
              <a:lstStyle/>
              <a:p>
                <a:endParaRPr lang="th-TH" sz="675">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339" name="Freeform 288"/>
              <p:cNvSpPr/>
              <p:nvPr/>
            </p:nvSpPr>
            <p:spPr bwMode="auto">
              <a:xfrm>
                <a:off x="7118351" y="2390775"/>
                <a:ext cx="838200" cy="612775"/>
              </a:xfrm>
              <a:custGeom>
                <a:avLst/>
                <a:gdLst>
                  <a:gd name="T0" fmla="*/ 99 w 196"/>
                  <a:gd name="T1" fmla="*/ 0 h 143"/>
                  <a:gd name="T2" fmla="*/ 100 w 196"/>
                  <a:gd name="T3" fmla="*/ 0 h 143"/>
                  <a:gd name="T4" fmla="*/ 101 w 196"/>
                  <a:gd name="T5" fmla="*/ 0 h 143"/>
                  <a:gd name="T6" fmla="*/ 102 w 196"/>
                  <a:gd name="T7" fmla="*/ 0 h 143"/>
                  <a:gd name="T8" fmla="*/ 104 w 196"/>
                  <a:gd name="T9" fmla="*/ 0 h 143"/>
                  <a:gd name="T10" fmla="*/ 105 w 196"/>
                  <a:gd name="T11" fmla="*/ 0 h 143"/>
                  <a:gd name="T12" fmla="*/ 106 w 196"/>
                  <a:gd name="T13" fmla="*/ 1 h 143"/>
                  <a:gd name="T14" fmla="*/ 107 w 196"/>
                  <a:gd name="T15" fmla="*/ 1 h 143"/>
                  <a:gd name="T16" fmla="*/ 108 w 196"/>
                  <a:gd name="T17" fmla="*/ 1 h 143"/>
                  <a:gd name="T18" fmla="*/ 109 w 196"/>
                  <a:gd name="T19" fmla="*/ 1 h 143"/>
                  <a:gd name="T20" fmla="*/ 111 w 196"/>
                  <a:gd name="T21" fmla="*/ 1 h 143"/>
                  <a:gd name="T22" fmla="*/ 111 w 196"/>
                  <a:gd name="T23" fmla="*/ 1 h 143"/>
                  <a:gd name="T24" fmla="*/ 112 w 196"/>
                  <a:gd name="T25" fmla="*/ 1 h 143"/>
                  <a:gd name="T26" fmla="*/ 113 w 196"/>
                  <a:gd name="T27" fmla="*/ 1 h 143"/>
                  <a:gd name="T28" fmla="*/ 114 w 196"/>
                  <a:gd name="T29" fmla="*/ 2 h 143"/>
                  <a:gd name="T30" fmla="*/ 115 w 196"/>
                  <a:gd name="T31" fmla="*/ 2 h 143"/>
                  <a:gd name="T32" fmla="*/ 116 w 196"/>
                  <a:gd name="T33" fmla="*/ 2 h 143"/>
                  <a:gd name="T34" fmla="*/ 118 w 196"/>
                  <a:gd name="T35" fmla="*/ 2 h 143"/>
                  <a:gd name="T36" fmla="*/ 118 w 196"/>
                  <a:gd name="T37" fmla="*/ 2 h 143"/>
                  <a:gd name="T38" fmla="*/ 166 w 196"/>
                  <a:gd name="T39" fmla="*/ 27 h 143"/>
                  <a:gd name="T40" fmla="*/ 196 w 196"/>
                  <a:gd name="T41" fmla="*/ 96 h 143"/>
                  <a:gd name="T42" fmla="*/ 100 w 196"/>
                  <a:gd name="T43" fmla="*/ 96 h 143"/>
                  <a:gd name="T44" fmla="*/ 98 w 196"/>
                  <a:gd name="T45" fmla="*/ 98 h 143"/>
                  <a:gd name="T46" fmla="*/ 98 w 196"/>
                  <a:gd name="T47" fmla="*/ 143 h 143"/>
                  <a:gd name="T48" fmla="*/ 11 w 196"/>
                  <a:gd name="T49" fmla="*/ 143 h 143"/>
                  <a:gd name="T50" fmla="*/ 0 w 196"/>
                  <a:gd name="T51" fmla="*/ 98 h 143"/>
                  <a:gd name="T52" fmla="*/ 89 w 196"/>
                  <a:gd name="T53" fmla="*/ 1 h 143"/>
                  <a:gd name="T54" fmla="*/ 89 w 196"/>
                  <a:gd name="T55" fmla="*/ 1 h 143"/>
                  <a:gd name="T56" fmla="*/ 91 w 196"/>
                  <a:gd name="T57" fmla="*/ 0 h 143"/>
                  <a:gd name="T58" fmla="*/ 92 w 196"/>
                  <a:gd name="T59" fmla="*/ 0 h 143"/>
                  <a:gd name="T60" fmla="*/ 93 w 196"/>
                  <a:gd name="T61" fmla="*/ 0 h 143"/>
                  <a:gd name="T62" fmla="*/ 95 w 196"/>
                  <a:gd name="T63" fmla="*/ 0 h 143"/>
                  <a:gd name="T64" fmla="*/ 96 w 196"/>
                  <a:gd name="T65" fmla="*/ 0 h 143"/>
                  <a:gd name="T66" fmla="*/ 99 w 196"/>
                  <a:gd name="T67" fmla="*/ 0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96" h="143">
                    <a:moveTo>
                      <a:pt x="99" y="0"/>
                    </a:moveTo>
                    <a:cubicBezTo>
                      <a:pt x="100" y="0"/>
                      <a:pt x="100" y="0"/>
                      <a:pt x="100" y="0"/>
                    </a:cubicBezTo>
                    <a:cubicBezTo>
                      <a:pt x="101" y="0"/>
                      <a:pt x="101" y="0"/>
                      <a:pt x="101" y="0"/>
                    </a:cubicBezTo>
                    <a:cubicBezTo>
                      <a:pt x="102" y="0"/>
                      <a:pt x="102" y="0"/>
                      <a:pt x="102" y="0"/>
                    </a:cubicBezTo>
                    <a:cubicBezTo>
                      <a:pt x="103" y="0"/>
                      <a:pt x="103" y="0"/>
                      <a:pt x="104" y="0"/>
                    </a:cubicBezTo>
                    <a:cubicBezTo>
                      <a:pt x="105" y="0"/>
                      <a:pt x="105" y="0"/>
                      <a:pt x="105" y="0"/>
                    </a:cubicBezTo>
                    <a:cubicBezTo>
                      <a:pt x="106" y="1"/>
                      <a:pt x="106" y="1"/>
                      <a:pt x="106" y="1"/>
                    </a:cubicBezTo>
                    <a:cubicBezTo>
                      <a:pt x="107" y="1"/>
                      <a:pt x="107" y="1"/>
                      <a:pt x="107" y="1"/>
                    </a:cubicBezTo>
                    <a:cubicBezTo>
                      <a:pt x="108" y="1"/>
                      <a:pt x="108" y="1"/>
                      <a:pt x="108" y="1"/>
                    </a:cubicBezTo>
                    <a:cubicBezTo>
                      <a:pt x="109" y="1"/>
                      <a:pt x="109" y="1"/>
                      <a:pt x="109" y="1"/>
                    </a:cubicBezTo>
                    <a:cubicBezTo>
                      <a:pt x="111" y="1"/>
                      <a:pt x="111" y="1"/>
                      <a:pt x="111" y="1"/>
                    </a:cubicBezTo>
                    <a:cubicBezTo>
                      <a:pt x="111" y="1"/>
                      <a:pt x="111" y="1"/>
                      <a:pt x="111" y="1"/>
                    </a:cubicBezTo>
                    <a:cubicBezTo>
                      <a:pt x="112" y="1"/>
                      <a:pt x="112" y="1"/>
                      <a:pt x="112" y="1"/>
                    </a:cubicBezTo>
                    <a:cubicBezTo>
                      <a:pt x="113" y="1"/>
                      <a:pt x="113" y="1"/>
                      <a:pt x="113" y="1"/>
                    </a:cubicBezTo>
                    <a:cubicBezTo>
                      <a:pt x="114" y="2"/>
                      <a:pt x="114" y="2"/>
                      <a:pt x="114" y="2"/>
                    </a:cubicBezTo>
                    <a:cubicBezTo>
                      <a:pt x="115" y="2"/>
                      <a:pt x="115" y="2"/>
                      <a:pt x="115" y="2"/>
                    </a:cubicBezTo>
                    <a:cubicBezTo>
                      <a:pt x="116" y="2"/>
                      <a:pt x="116" y="2"/>
                      <a:pt x="116" y="2"/>
                    </a:cubicBezTo>
                    <a:cubicBezTo>
                      <a:pt x="117" y="2"/>
                      <a:pt x="117" y="2"/>
                      <a:pt x="118" y="2"/>
                    </a:cubicBezTo>
                    <a:cubicBezTo>
                      <a:pt x="118" y="2"/>
                      <a:pt x="118" y="2"/>
                      <a:pt x="118" y="2"/>
                    </a:cubicBezTo>
                    <a:cubicBezTo>
                      <a:pt x="135" y="6"/>
                      <a:pt x="152" y="14"/>
                      <a:pt x="166" y="27"/>
                    </a:cubicBezTo>
                    <a:cubicBezTo>
                      <a:pt x="185" y="46"/>
                      <a:pt x="196" y="71"/>
                      <a:pt x="196" y="96"/>
                    </a:cubicBezTo>
                    <a:cubicBezTo>
                      <a:pt x="100" y="96"/>
                      <a:pt x="100" y="96"/>
                      <a:pt x="100" y="96"/>
                    </a:cubicBezTo>
                    <a:cubicBezTo>
                      <a:pt x="98" y="98"/>
                      <a:pt x="98" y="98"/>
                      <a:pt x="98" y="98"/>
                    </a:cubicBezTo>
                    <a:cubicBezTo>
                      <a:pt x="98" y="143"/>
                      <a:pt x="98" y="143"/>
                      <a:pt x="98" y="143"/>
                    </a:cubicBezTo>
                    <a:cubicBezTo>
                      <a:pt x="11" y="143"/>
                      <a:pt x="11" y="143"/>
                      <a:pt x="11" y="143"/>
                    </a:cubicBezTo>
                    <a:cubicBezTo>
                      <a:pt x="4" y="129"/>
                      <a:pt x="0" y="114"/>
                      <a:pt x="0" y="98"/>
                    </a:cubicBezTo>
                    <a:cubicBezTo>
                      <a:pt x="0" y="47"/>
                      <a:pt x="39" y="5"/>
                      <a:pt x="89" y="1"/>
                    </a:cubicBezTo>
                    <a:cubicBezTo>
                      <a:pt x="89" y="1"/>
                      <a:pt x="89" y="1"/>
                      <a:pt x="89" y="1"/>
                    </a:cubicBezTo>
                    <a:cubicBezTo>
                      <a:pt x="90" y="1"/>
                      <a:pt x="90" y="1"/>
                      <a:pt x="91" y="0"/>
                    </a:cubicBezTo>
                    <a:cubicBezTo>
                      <a:pt x="92" y="0"/>
                      <a:pt x="92" y="0"/>
                      <a:pt x="92" y="0"/>
                    </a:cubicBezTo>
                    <a:cubicBezTo>
                      <a:pt x="93" y="0"/>
                      <a:pt x="93" y="0"/>
                      <a:pt x="93" y="0"/>
                    </a:cubicBezTo>
                    <a:cubicBezTo>
                      <a:pt x="94" y="0"/>
                      <a:pt x="94" y="0"/>
                      <a:pt x="95" y="0"/>
                    </a:cubicBezTo>
                    <a:cubicBezTo>
                      <a:pt x="96" y="0"/>
                      <a:pt x="96" y="0"/>
                      <a:pt x="96" y="0"/>
                    </a:cubicBezTo>
                    <a:cubicBezTo>
                      <a:pt x="97" y="0"/>
                      <a:pt x="98" y="0"/>
                      <a:pt x="99" y="0"/>
                    </a:cubicBezTo>
                    <a:close/>
                  </a:path>
                </a:pathLst>
              </a:custGeom>
              <a:solidFill>
                <a:srgbClr val="DBA428"/>
              </a:solidFill>
              <a:ln>
                <a:noFill/>
              </a:ln>
              <a:extLst>
                <a:ext uri="{91240B29-F687-4F45-9708-019B960494DF}">
                  <a14:hiddenLine xmlns:a14="http://schemas.microsoft.com/office/drawing/2010/main" w="9525">
                    <a:solidFill>
                      <a:srgbClr val="000000"/>
                    </a:solidFill>
                    <a:round/>
                  </a14:hiddenLine>
                </a:ext>
              </a:extLst>
            </p:spPr>
            <p:txBody>
              <a:bodyPr vert="horz" wrap="square" lIns="34290" tIns="17145" rIns="34290" bIns="17145" numCol="1" anchor="t" anchorCtr="0" compatLnSpc="1"/>
              <a:lstStyle/>
              <a:p>
                <a:endParaRPr lang="th-TH" sz="675">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340" name="Freeform 289"/>
              <p:cNvSpPr/>
              <p:nvPr/>
            </p:nvSpPr>
            <p:spPr bwMode="auto">
              <a:xfrm>
                <a:off x="7161214" y="2433638"/>
                <a:ext cx="722313" cy="569913"/>
              </a:xfrm>
              <a:custGeom>
                <a:avLst/>
                <a:gdLst>
                  <a:gd name="T0" fmla="*/ 145 w 169"/>
                  <a:gd name="T1" fmla="*/ 31 h 133"/>
                  <a:gd name="T2" fmla="*/ 169 w 169"/>
                  <a:gd name="T3" fmla="*/ 86 h 133"/>
                  <a:gd name="T4" fmla="*/ 27 w 169"/>
                  <a:gd name="T5" fmla="*/ 86 h 133"/>
                  <a:gd name="T6" fmla="*/ 27 w 169"/>
                  <a:gd name="T7" fmla="*/ 133 h 133"/>
                  <a:gd name="T8" fmla="*/ 21 w 169"/>
                  <a:gd name="T9" fmla="*/ 133 h 133"/>
                  <a:gd name="T10" fmla="*/ 31 w 169"/>
                  <a:gd name="T11" fmla="*/ 31 h 133"/>
                  <a:gd name="T12" fmla="*/ 145 w 169"/>
                  <a:gd name="T13" fmla="*/ 31 h 133"/>
                </a:gdLst>
                <a:ahLst/>
                <a:cxnLst>
                  <a:cxn ang="0">
                    <a:pos x="T0" y="T1"/>
                  </a:cxn>
                  <a:cxn ang="0">
                    <a:pos x="T2" y="T3"/>
                  </a:cxn>
                  <a:cxn ang="0">
                    <a:pos x="T4" y="T5"/>
                  </a:cxn>
                  <a:cxn ang="0">
                    <a:pos x="T6" y="T7"/>
                  </a:cxn>
                  <a:cxn ang="0">
                    <a:pos x="T8" y="T9"/>
                  </a:cxn>
                  <a:cxn ang="0">
                    <a:pos x="T10" y="T11"/>
                  </a:cxn>
                  <a:cxn ang="0">
                    <a:pos x="T12" y="T13"/>
                  </a:cxn>
                </a:cxnLst>
                <a:rect l="0" t="0" r="r" b="b"/>
                <a:pathLst>
                  <a:path w="169" h="133">
                    <a:moveTo>
                      <a:pt x="145" y="31"/>
                    </a:moveTo>
                    <a:cubicBezTo>
                      <a:pt x="160" y="47"/>
                      <a:pt x="168" y="66"/>
                      <a:pt x="169" y="86"/>
                    </a:cubicBezTo>
                    <a:cubicBezTo>
                      <a:pt x="27" y="86"/>
                      <a:pt x="27" y="86"/>
                      <a:pt x="27" y="86"/>
                    </a:cubicBezTo>
                    <a:cubicBezTo>
                      <a:pt x="27" y="133"/>
                      <a:pt x="27" y="133"/>
                      <a:pt x="27" y="133"/>
                    </a:cubicBezTo>
                    <a:cubicBezTo>
                      <a:pt x="21" y="133"/>
                      <a:pt x="21" y="133"/>
                      <a:pt x="21" y="133"/>
                    </a:cubicBezTo>
                    <a:cubicBezTo>
                      <a:pt x="0" y="101"/>
                      <a:pt x="4" y="59"/>
                      <a:pt x="31" y="31"/>
                    </a:cubicBezTo>
                    <a:cubicBezTo>
                      <a:pt x="63" y="0"/>
                      <a:pt x="114" y="0"/>
                      <a:pt x="145" y="31"/>
                    </a:cubicBezTo>
                    <a:close/>
                  </a:path>
                </a:pathLst>
              </a:custGeom>
              <a:solidFill>
                <a:srgbClr val="C3892B"/>
              </a:solidFill>
              <a:ln>
                <a:noFill/>
              </a:ln>
              <a:extLst>
                <a:ext uri="{91240B29-F687-4F45-9708-019B960494DF}">
                  <a14:hiddenLine xmlns:a14="http://schemas.microsoft.com/office/drawing/2010/main" w="9525">
                    <a:solidFill>
                      <a:srgbClr val="000000"/>
                    </a:solidFill>
                    <a:round/>
                  </a14:hiddenLine>
                </a:ext>
              </a:extLst>
            </p:spPr>
            <p:txBody>
              <a:bodyPr vert="horz" wrap="square" lIns="34290" tIns="17145" rIns="34290" bIns="17145" numCol="1" anchor="t" anchorCtr="0" compatLnSpc="1"/>
              <a:lstStyle/>
              <a:p>
                <a:endParaRPr lang="th-TH" sz="675">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341" name="Freeform 290"/>
              <p:cNvSpPr/>
              <p:nvPr/>
            </p:nvSpPr>
            <p:spPr bwMode="auto">
              <a:xfrm>
                <a:off x="6426201" y="2130425"/>
                <a:ext cx="490538" cy="93663"/>
              </a:xfrm>
              <a:custGeom>
                <a:avLst/>
                <a:gdLst>
                  <a:gd name="T0" fmla="*/ 0 w 115"/>
                  <a:gd name="T1" fmla="*/ 0 h 22"/>
                  <a:gd name="T2" fmla="*/ 24 w 115"/>
                  <a:gd name="T3" fmla="*/ 22 h 22"/>
                  <a:gd name="T4" fmla="*/ 115 w 115"/>
                  <a:gd name="T5" fmla="*/ 22 h 22"/>
                  <a:gd name="T6" fmla="*/ 115 w 115"/>
                  <a:gd name="T7" fmla="*/ 21 h 22"/>
                  <a:gd name="T8" fmla="*/ 90 w 115"/>
                  <a:gd name="T9" fmla="*/ 0 h 22"/>
                  <a:gd name="T10" fmla="*/ 0 w 115"/>
                  <a:gd name="T11" fmla="*/ 0 h 22"/>
                </a:gdLst>
                <a:ahLst/>
                <a:cxnLst>
                  <a:cxn ang="0">
                    <a:pos x="T0" y="T1"/>
                  </a:cxn>
                  <a:cxn ang="0">
                    <a:pos x="T2" y="T3"/>
                  </a:cxn>
                  <a:cxn ang="0">
                    <a:pos x="T4" y="T5"/>
                  </a:cxn>
                  <a:cxn ang="0">
                    <a:pos x="T6" y="T7"/>
                  </a:cxn>
                  <a:cxn ang="0">
                    <a:pos x="T8" y="T9"/>
                  </a:cxn>
                  <a:cxn ang="0">
                    <a:pos x="T10" y="T11"/>
                  </a:cxn>
                </a:cxnLst>
                <a:rect l="0" t="0" r="r" b="b"/>
                <a:pathLst>
                  <a:path w="115" h="22">
                    <a:moveTo>
                      <a:pt x="0" y="0"/>
                    </a:moveTo>
                    <a:cubicBezTo>
                      <a:pt x="3" y="13"/>
                      <a:pt x="13" y="21"/>
                      <a:pt x="24" y="22"/>
                    </a:cubicBezTo>
                    <a:cubicBezTo>
                      <a:pt x="115" y="22"/>
                      <a:pt x="115" y="22"/>
                      <a:pt x="115" y="22"/>
                    </a:cubicBezTo>
                    <a:cubicBezTo>
                      <a:pt x="115" y="21"/>
                      <a:pt x="115" y="21"/>
                      <a:pt x="115" y="21"/>
                    </a:cubicBezTo>
                    <a:cubicBezTo>
                      <a:pt x="110" y="11"/>
                      <a:pt x="102" y="0"/>
                      <a:pt x="90" y="0"/>
                    </a:cubicBezTo>
                    <a:lnTo>
                      <a:pt x="0" y="0"/>
                    </a:lnTo>
                    <a:close/>
                  </a:path>
                </a:pathLst>
              </a:custGeom>
              <a:solidFill>
                <a:srgbClr val="F9A14A"/>
              </a:solidFill>
              <a:ln>
                <a:noFill/>
              </a:ln>
              <a:extLst>
                <a:ext uri="{91240B29-F687-4F45-9708-019B960494DF}">
                  <a14:hiddenLine xmlns:a14="http://schemas.microsoft.com/office/drawing/2010/main" w="9525">
                    <a:solidFill>
                      <a:srgbClr val="000000"/>
                    </a:solidFill>
                    <a:round/>
                  </a14:hiddenLine>
                </a:ext>
              </a:extLst>
            </p:spPr>
            <p:txBody>
              <a:bodyPr vert="horz" wrap="square" lIns="34290" tIns="17145" rIns="34290" bIns="17145" numCol="1" anchor="t" anchorCtr="0" compatLnSpc="1"/>
              <a:lstStyle/>
              <a:p>
                <a:endParaRPr lang="th-TH" sz="675">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342" name="Freeform 291"/>
              <p:cNvSpPr/>
              <p:nvPr/>
            </p:nvSpPr>
            <p:spPr bwMode="auto">
              <a:xfrm>
                <a:off x="6630989" y="2801938"/>
                <a:ext cx="422275" cy="63500"/>
              </a:xfrm>
              <a:custGeom>
                <a:avLst/>
                <a:gdLst>
                  <a:gd name="T0" fmla="*/ 99 w 99"/>
                  <a:gd name="T1" fmla="*/ 7 h 15"/>
                  <a:gd name="T2" fmla="*/ 91 w 99"/>
                  <a:gd name="T3" fmla="*/ 15 h 15"/>
                  <a:gd name="T4" fmla="*/ 8 w 99"/>
                  <a:gd name="T5" fmla="*/ 15 h 15"/>
                  <a:gd name="T6" fmla="*/ 0 w 99"/>
                  <a:gd name="T7" fmla="*/ 7 h 15"/>
                  <a:gd name="T8" fmla="*/ 8 w 99"/>
                  <a:gd name="T9" fmla="*/ 0 h 15"/>
                  <a:gd name="T10" fmla="*/ 91 w 99"/>
                  <a:gd name="T11" fmla="*/ 0 h 15"/>
                  <a:gd name="T12" fmla="*/ 99 w 99"/>
                  <a:gd name="T13" fmla="*/ 7 h 15"/>
                </a:gdLst>
                <a:ahLst/>
                <a:cxnLst>
                  <a:cxn ang="0">
                    <a:pos x="T0" y="T1"/>
                  </a:cxn>
                  <a:cxn ang="0">
                    <a:pos x="T2" y="T3"/>
                  </a:cxn>
                  <a:cxn ang="0">
                    <a:pos x="T4" y="T5"/>
                  </a:cxn>
                  <a:cxn ang="0">
                    <a:pos x="T6" y="T7"/>
                  </a:cxn>
                  <a:cxn ang="0">
                    <a:pos x="T8" y="T9"/>
                  </a:cxn>
                  <a:cxn ang="0">
                    <a:pos x="T10" y="T11"/>
                  </a:cxn>
                  <a:cxn ang="0">
                    <a:pos x="T12" y="T13"/>
                  </a:cxn>
                </a:cxnLst>
                <a:rect l="0" t="0" r="r" b="b"/>
                <a:pathLst>
                  <a:path w="99" h="15">
                    <a:moveTo>
                      <a:pt x="99" y="7"/>
                    </a:moveTo>
                    <a:cubicBezTo>
                      <a:pt x="99" y="11"/>
                      <a:pt x="95" y="15"/>
                      <a:pt x="91" y="15"/>
                    </a:cubicBezTo>
                    <a:cubicBezTo>
                      <a:pt x="8" y="15"/>
                      <a:pt x="8" y="15"/>
                      <a:pt x="8" y="15"/>
                    </a:cubicBezTo>
                    <a:cubicBezTo>
                      <a:pt x="3" y="15"/>
                      <a:pt x="0" y="11"/>
                      <a:pt x="0" y="7"/>
                    </a:cubicBezTo>
                    <a:cubicBezTo>
                      <a:pt x="0" y="3"/>
                      <a:pt x="3" y="0"/>
                      <a:pt x="8" y="0"/>
                    </a:cubicBezTo>
                    <a:cubicBezTo>
                      <a:pt x="91" y="0"/>
                      <a:pt x="91" y="0"/>
                      <a:pt x="91" y="0"/>
                    </a:cubicBezTo>
                    <a:cubicBezTo>
                      <a:pt x="95" y="0"/>
                      <a:pt x="99" y="3"/>
                      <a:pt x="99" y="7"/>
                    </a:cubicBezTo>
                    <a:close/>
                  </a:path>
                </a:pathLst>
              </a:custGeom>
              <a:solidFill>
                <a:srgbClr val="F68A4E"/>
              </a:solidFill>
              <a:ln>
                <a:noFill/>
              </a:ln>
              <a:extLst>
                <a:ext uri="{91240B29-F687-4F45-9708-019B960494DF}">
                  <a14:hiddenLine xmlns:a14="http://schemas.microsoft.com/office/drawing/2010/main" w="9525">
                    <a:solidFill>
                      <a:srgbClr val="000000"/>
                    </a:solidFill>
                    <a:round/>
                  </a14:hiddenLine>
                </a:ext>
              </a:extLst>
            </p:spPr>
            <p:txBody>
              <a:bodyPr vert="horz" wrap="square" lIns="34290" tIns="17145" rIns="34290" bIns="17145" numCol="1" anchor="t" anchorCtr="0" compatLnSpc="1"/>
              <a:lstStyle/>
              <a:p>
                <a:endParaRPr lang="th-TH" sz="675">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343" name="Freeform 292"/>
              <p:cNvSpPr/>
              <p:nvPr/>
            </p:nvSpPr>
            <p:spPr bwMode="auto">
              <a:xfrm>
                <a:off x="6626226" y="2892425"/>
                <a:ext cx="423863" cy="68263"/>
              </a:xfrm>
              <a:custGeom>
                <a:avLst/>
                <a:gdLst>
                  <a:gd name="T0" fmla="*/ 99 w 99"/>
                  <a:gd name="T1" fmla="*/ 8 h 16"/>
                  <a:gd name="T2" fmla="*/ 91 w 99"/>
                  <a:gd name="T3" fmla="*/ 16 h 16"/>
                  <a:gd name="T4" fmla="*/ 8 w 99"/>
                  <a:gd name="T5" fmla="*/ 16 h 16"/>
                  <a:gd name="T6" fmla="*/ 0 w 99"/>
                  <a:gd name="T7" fmla="*/ 8 h 16"/>
                  <a:gd name="T8" fmla="*/ 8 w 99"/>
                  <a:gd name="T9" fmla="*/ 0 h 16"/>
                  <a:gd name="T10" fmla="*/ 91 w 99"/>
                  <a:gd name="T11" fmla="*/ 0 h 16"/>
                  <a:gd name="T12" fmla="*/ 99 w 99"/>
                  <a:gd name="T13" fmla="*/ 8 h 16"/>
                </a:gdLst>
                <a:ahLst/>
                <a:cxnLst>
                  <a:cxn ang="0">
                    <a:pos x="T0" y="T1"/>
                  </a:cxn>
                  <a:cxn ang="0">
                    <a:pos x="T2" y="T3"/>
                  </a:cxn>
                  <a:cxn ang="0">
                    <a:pos x="T4" y="T5"/>
                  </a:cxn>
                  <a:cxn ang="0">
                    <a:pos x="T6" y="T7"/>
                  </a:cxn>
                  <a:cxn ang="0">
                    <a:pos x="T8" y="T9"/>
                  </a:cxn>
                  <a:cxn ang="0">
                    <a:pos x="T10" y="T11"/>
                  </a:cxn>
                  <a:cxn ang="0">
                    <a:pos x="T12" y="T13"/>
                  </a:cxn>
                </a:cxnLst>
                <a:rect l="0" t="0" r="r" b="b"/>
                <a:pathLst>
                  <a:path w="99" h="16">
                    <a:moveTo>
                      <a:pt x="99" y="8"/>
                    </a:moveTo>
                    <a:cubicBezTo>
                      <a:pt x="99" y="12"/>
                      <a:pt x="96" y="16"/>
                      <a:pt x="91" y="16"/>
                    </a:cubicBezTo>
                    <a:cubicBezTo>
                      <a:pt x="8" y="16"/>
                      <a:pt x="8" y="16"/>
                      <a:pt x="8" y="16"/>
                    </a:cubicBezTo>
                    <a:cubicBezTo>
                      <a:pt x="4" y="16"/>
                      <a:pt x="0" y="12"/>
                      <a:pt x="0" y="8"/>
                    </a:cubicBezTo>
                    <a:cubicBezTo>
                      <a:pt x="0" y="4"/>
                      <a:pt x="4" y="0"/>
                      <a:pt x="8" y="0"/>
                    </a:cubicBezTo>
                    <a:cubicBezTo>
                      <a:pt x="91" y="0"/>
                      <a:pt x="91" y="0"/>
                      <a:pt x="91" y="0"/>
                    </a:cubicBezTo>
                    <a:cubicBezTo>
                      <a:pt x="96" y="0"/>
                      <a:pt x="99" y="4"/>
                      <a:pt x="99" y="8"/>
                    </a:cubicBezTo>
                    <a:close/>
                  </a:path>
                </a:pathLst>
              </a:custGeom>
              <a:solidFill>
                <a:srgbClr val="F68A4E"/>
              </a:solidFill>
              <a:ln>
                <a:noFill/>
              </a:ln>
              <a:extLst>
                <a:ext uri="{91240B29-F687-4F45-9708-019B960494DF}">
                  <a14:hiddenLine xmlns:a14="http://schemas.microsoft.com/office/drawing/2010/main" w="9525">
                    <a:solidFill>
                      <a:srgbClr val="000000"/>
                    </a:solidFill>
                    <a:round/>
                  </a14:hiddenLine>
                </a:ext>
              </a:extLst>
            </p:spPr>
            <p:txBody>
              <a:bodyPr vert="horz" wrap="square" lIns="34290" tIns="17145" rIns="34290" bIns="17145" numCol="1" anchor="t" anchorCtr="0" compatLnSpc="1"/>
              <a:lstStyle/>
              <a:p>
                <a:endParaRPr lang="th-TH" sz="675">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344" name="Freeform 293"/>
              <p:cNvSpPr>
                <a:spLocks noEditPoints="1"/>
              </p:cNvSpPr>
              <p:nvPr/>
            </p:nvSpPr>
            <p:spPr bwMode="auto">
              <a:xfrm>
                <a:off x="5805489" y="2493963"/>
                <a:ext cx="646113" cy="646113"/>
              </a:xfrm>
              <a:custGeom>
                <a:avLst/>
                <a:gdLst>
                  <a:gd name="T0" fmla="*/ 151 w 151"/>
                  <a:gd name="T1" fmla="*/ 75 h 151"/>
                  <a:gd name="T2" fmla="*/ 149 w 151"/>
                  <a:gd name="T3" fmla="*/ 61 h 151"/>
                  <a:gd name="T4" fmla="*/ 76 w 151"/>
                  <a:gd name="T5" fmla="*/ 0 h 151"/>
                  <a:gd name="T6" fmla="*/ 2 w 151"/>
                  <a:gd name="T7" fmla="*/ 61 h 151"/>
                  <a:gd name="T8" fmla="*/ 0 w 151"/>
                  <a:gd name="T9" fmla="*/ 75 h 151"/>
                  <a:gd name="T10" fmla="*/ 1 w 151"/>
                  <a:gd name="T11" fmla="*/ 85 h 151"/>
                  <a:gd name="T12" fmla="*/ 4 w 151"/>
                  <a:gd name="T13" fmla="*/ 99 h 151"/>
                  <a:gd name="T14" fmla="*/ 76 w 151"/>
                  <a:gd name="T15" fmla="*/ 151 h 151"/>
                  <a:gd name="T16" fmla="*/ 147 w 151"/>
                  <a:gd name="T17" fmla="*/ 99 h 151"/>
                  <a:gd name="T18" fmla="*/ 150 w 151"/>
                  <a:gd name="T19" fmla="*/ 85 h 151"/>
                  <a:gd name="T20" fmla="*/ 151 w 151"/>
                  <a:gd name="T21" fmla="*/ 75 h 151"/>
                  <a:gd name="T22" fmla="*/ 76 w 151"/>
                  <a:gd name="T23" fmla="*/ 121 h 151"/>
                  <a:gd name="T24" fmla="*/ 30 w 151"/>
                  <a:gd name="T25" fmla="*/ 75 h 151"/>
                  <a:gd name="T26" fmla="*/ 76 w 151"/>
                  <a:gd name="T27" fmla="*/ 29 h 151"/>
                  <a:gd name="T28" fmla="*/ 121 w 151"/>
                  <a:gd name="T29" fmla="*/ 75 h 151"/>
                  <a:gd name="T30" fmla="*/ 76 w 151"/>
                  <a:gd name="T31" fmla="*/ 121 h 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51" h="151">
                    <a:moveTo>
                      <a:pt x="151" y="75"/>
                    </a:moveTo>
                    <a:cubicBezTo>
                      <a:pt x="151" y="70"/>
                      <a:pt x="150" y="65"/>
                      <a:pt x="149" y="61"/>
                    </a:cubicBezTo>
                    <a:cubicBezTo>
                      <a:pt x="143" y="26"/>
                      <a:pt x="112" y="0"/>
                      <a:pt x="76" y="0"/>
                    </a:cubicBezTo>
                    <a:cubicBezTo>
                      <a:pt x="39" y="0"/>
                      <a:pt x="8" y="26"/>
                      <a:pt x="2" y="61"/>
                    </a:cubicBezTo>
                    <a:cubicBezTo>
                      <a:pt x="1" y="65"/>
                      <a:pt x="0" y="70"/>
                      <a:pt x="0" y="75"/>
                    </a:cubicBezTo>
                    <a:cubicBezTo>
                      <a:pt x="0" y="78"/>
                      <a:pt x="0" y="82"/>
                      <a:pt x="1" y="85"/>
                    </a:cubicBezTo>
                    <a:cubicBezTo>
                      <a:pt x="1" y="90"/>
                      <a:pt x="3" y="95"/>
                      <a:pt x="4" y="99"/>
                    </a:cubicBezTo>
                    <a:cubicBezTo>
                      <a:pt x="14" y="129"/>
                      <a:pt x="42" y="151"/>
                      <a:pt x="76" y="151"/>
                    </a:cubicBezTo>
                    <a:cubicBezTo>
                      <a:pt x="109" y="151"/>
                      <a:pt x="137" y="129"/>
                      <a:pt x="147" y="99"/>
                    </a:cubicBezTo>
                    <a:cubicBezTo>
                      <a:pt x="149" y="95"/>
                      <a:pt x="150" y="90"/>
                      <a:pt x="150" y="85"/>
                    </a:cubicBezTo>
                    <a:cubicBezTo>
                      <a:pt x="151" y="82"/>
                      <a:pt x="151" y="78"/>
                      <a:pt x="151" y="75"/>
                    </a:cubicBezTo>
                    <a:close/>
                    <a:moveTo>
                      <a:pt x="76" y="121"/>
                    </a:moveTo>
                    <a:cubicBezTo>
                      <a:pt x="50" y="121"/>
                      <a:pt x="30" y="101"/>
                      <a:pt x="30" y="75"/>
                    </a:cubicBezTo>
                    <a:cubicBezTo>
                      <a:pt x="30" y="50"/>
                      <a:pt x="50" y="29"/>
                      <a:pt x="76" y="29"/>
                    </a:cubicBezTo>
                    <a:cubicBezTo>
                      <a:pt x="101" y="29"/>
                      <a:pt x="121" y="50"/>
                      <a:pt x="121" y="75"/>
                    </a:cubicBezTo>
                    <a:cubicBezTo>
                      <a:pt x="121" y="101"/>
                      <a:pt x="101" y="121"/>
                      <a:pt x="76" y="121"/>
                    </a:cubicBezTo>
                    <a:close/>
                  </a:path>
                </a:pathLst>
              </a:custGeom>
              <a:solidFill>
                <a:srgbClr val="313032"/>
              </a:solidFill>
              <a:ln>
                <a:noFill/>
              </a:ln>
              <a:extLst>
                <a:ext uri="{91240B29-F687-4F45-9708-019B960494DF}">
                  <a14:hiddenLine xmlns:a14="http://schemas.microsoft.com/office/drawing/2010/main" w="9525">
                    <a:solidFill>
                      <a:srgbClr val="000000"/>
                    </a:solidFill>
                    <a:round/>
                  </a14:hiddenLine>
                </a:ext>
              </a:extLst>
            </p:spPr>
            <p:txBody>
              <a:bodyPr vert="horz" wrap="square" lIns="34290" tIns="17145" rIns="34290" bIns="17145" numCol="1" anchor="t" anchorCtr="0" compatLnSpc="1"/>
              <a:lstStyle/>
              <a:p>
                <a:endParaRPr lang="th-TH" sz="675">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345" name="Freeform 294"/>
              <p:cNvSpPr>
                <a:spLocks noEditPoints="1"/>
              </p:cNvSpPr>
              <p:nvPr/>
            </p:nvSpPr>
            <p:spPr bwMode="auto">
              <a:xfrm>
                <a:off x="5934076" y="2617788"/>
                <a:ext cx="388938" cy="393700"/>
              </a:xfrm>
              <a:custGeom>
                <a:avLst/>
                <a:gdLst>
                  <a:gd name="T0" fmla="*/ 91 w 91"/>
                  <a:gd name="T1" fmla="*/ 46 h 92"/>
                  <a:gd name="T2" fmla="*/ 46 w 91"/>
                  <a:gd name="T3" fmla="*/ 0 h 92"/>
                  <a:gd name="T4" fmla="*/ 0 w 91"/>
                  <a:gd name="T5" fmla="*/ 46 h 92"/>
                  <a:gd name="T6" fmla="*/ 46 w 91"/>
                  <a:gd name="T7" fmla="*/ 92 h 92"/>
                  <a:gd name="T8" fmla="*/ 91 w 91"/>
                  <a:gd name="T9" fmla="*/ 46 h 92"/>
                  <a:gd name="T10" fmla="*/ 46 w 91"/>
                  <a:gd name="T11" fmla="*/ 85 h 92"/>
                  <a:gd name="T12" fmla="*/ 6 w 91"/>
                  <a:gd name="T13" fmla="*/ 46 h 92"/>
                  <a:gd name="T14" fmla="*/ 46 w 91"/>
                  <a:gd name="T15" fmla="*/ 7 h 92"/>
                  <a:gd name="T16" fmla="*/ 85 w 91"/>
                  <a:gd name="T17" fmla="*/ 46 h 92"/>
                  <a:gd name="T18" fmla="*/ 46 w 91"/>
                  <a:gd name="T19" fmla="*/ 85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1" h="92">
                    <a:moveTo>
                      <a:pt x="91" y="46"/>
                    </a:moveTo>
                    <a:cubicBezTo>
                      <a:pt x="91" y="21"/>
                      <a:pt x="71" y="0"/>
                      <a:pt x="46" y="0"/>
                    </a:cubicBezTo>
                    <a:cubicBezTo>
                      <a:pt x="20" y="0"/>
                      <a:pt x="0" y="21"/>
                      <a:pt x="0" y="46"/>
                    </a:cubicBezTo>
                    <a:cubicBezTo>
                      <a:pt x="0" y="72"/>
                      <a:pt x="20" y="92"/>
                      <a:pt x="46" y="92"/>
                    </a:cubicBezTo>
                    <a:cubicBezTo>
                      <a:pt x="71" y="92"/>
                      <a:pt x="91" y="72"/>
                      <a:pt x="91" y="46"/>
                    </a:cubicBezTo>
                    <a:close/>
                    <a:moveTo>
                      <a:pt x="46" y="85"/>
                    </a:moveTo>
                    <a:cubicBezTo>
                      <a:pt x="24" y="85"/>
                      <a:pt x="6" y="68"/>
                      <a:pt x="6" y="46"/>
                    </a:cubicBezTo>
                    <a:cubicBezTo>
                      <a:pt x="6" y="25"/>
                      <a:pt x="24" y="7"/>
                      <a:pt x="46" y="7"/>
                    </a:cubicBezTo>
                    <a:cubicBezTo>
                      <a:pt x="67" y="7"/>
                      <a:pt x="85" y="25"/>
                      <a:pt x="85" y="46"/>
                    </a:cubicBezTo>
                    <a:cubicBezTo>
                      <a:pt x="85" y="68"/>
                      <a:pt x="67" y="85"/>
                      <a:pt x="46" y="85"/>
                    </a:cubicBezTo>
                    <a:close/>
                  </a:path>
                </a:pathLst>
              </a:custGeom>
              <a:solidFill>
                <a:srgbClr val="AAB8A3"/>
              </a:solidFill>
              <a:ln>
                <a:noFill/>
              </a:ln>
              <a:extLst>
                <a:ext uri="{91240B29-F687-4F45-9708-019B960494DF}">
                  <a14:hiddenLine xmlns:a14="http://schemas.microsoft.com/office/drawing/2010/main" w="9525">
                    <a:solidFill>
                      <a:srgbClr val="000000"/>
                    </a:solidFill>
                    <a:round/>
                  </a14:hiddenLine>
                </a:ext>
              </a:extLst>
            </p:spPr>
            <p:txBody>
              <a:bodyPr vert="horz" wrap="square" lIns="34290" tIns="17145" rIns="34290" bIns="17145" numCol="1" anchor="t" anchorCtr="0" compatLnSpc="1"/>
              <a:lstStyle/>
              <a:p>
                <a:endParaRPr lang="th-TH" sz="675">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346" name="Oval 295"/>
              <p:cNvSpPr>
                <a:spLocks noChangeArrowheads="1"/>
              </p:cNvSpPr>
              <p:nvPr/>
            </p:nvSpPr>
            <p:spPr bwMode="auto">
              <a:xfrm>
                <a:off x="5959476" y="2647950"/>
                <a:ext cx="338138" cy="333375"/>
              </a:xfrm>
              <a:prstGeom prst="ellipse">
                <a:avLst/>
              </a:prstGeom>
              <a:solidFill>
                <a:srgbClr val="EAE1C4"/>
              </a:solidFill>
              <a:ln>
                <a:noFill/>
              </a:ln>
              <a:extLst>
                <a:ext uri="{91240B29-F687-4F45-9708-019B960494DF}">
                  <a14:hiddenLine xmlns:a14="http://schemas.microsoft.com/office/drawing/2010/main" w="9525">
                    <a:solidFill>
                      <a:srgbClr val="000000"/>
                    </a:solidFill>
                    <a:round/>
                  </a14:hiddenLine>
                </a:ext>
              </a:extLst>
            </p:spPr>
            <p:txBody>
              <a:bodyPr vert="horz" wrap="square" lIns="34290" tIns="17145" rIns="34290" bIns="17145" numCol="1" anchor="t" anchorCtr="0" compatLnSpc="1"/>
              <a:lstStyle/>
              <a:p>
                <a:endParaRPr lang="th-TH" sz="675">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347" name="Freeform 296"/>
              <p:cNvSpPr>
                <a:spLocks noEditPoints="1"/>
              </p:cNvSpPr>
              <p:nvPr/>
            </p:nvSpPr>
            <p:spPr bwMode="auto">
              <a:xfrm>
                <a:off x="7216776" y="2486025"/>
                <a:ext cx="641350" cy="646113"/>
              </a:xfrm>
              <a:custGeom>
                <a:avLst/>
                <a:gdLst>
                  <a:gd name="T0" fmla="*/ 150 w 150"/>
                  <a:gd name="T1" fmla="*/ 75 h 151"/>
                  <a:gd name="T2" fmla="*/ 149 w 150"/>
                  <a:gd name="T3" fmla="*/ 61 h 151"/>
                  <a:gd name="T4" fmla="*/ 75 w 150"/>
                  <a:gd name="T5" fmla="*/ 0 h 151"/>
                  <a:gd name="T6" fmla="*/ 1 w 150"/>
                  <a:gd name="T7" fmla="*/ 61 h 151"/>
                  <a:gd name="T8" fmla="*/ 0 w 150"/>
                  <a:gd name="T9" fmla="*/ 75 h 151"/>
                  <a:gd name="T10" fmla="*/ 0 w 150"/>
                  <a:gd name="T11" fmla="*/ 85 h 151"/>
                  <a:gd name="T12" fmla="*/ 4 w 150"/>
                  <a:gd name="T13" fmla="*/ 99 h 151"/>
                  <a:gd name="T14" fmla="*/ 75 w 150"/>
                  <a:gd name="T15" fmla="*/ 151 h 151"/>
                  <a:gd name="T16" fmla="*/ 146 w 150"/>
                  <a:gd name="T17" fmla="*/ 99 h 151"/>
                  <a:gd name="T18" fmla="*/ 150 w 150"/>
                  <a:gd name="T19" fmla="*/ 85 h 151"/>
                  <a:gd name="T20" fmla="*/ 150 w 150"/>
                  <a:gd name="T21" fmla="*/ 75 h 151"/>
                  <a:gd name="T22" fmla="*/ 75 w 150"/>
                  <a:gd name="T23" fmla="*/ 121 h 151"/>
                  <a:gd name="T24" fmla="*/ 29 w 150"/>
                  <a:gd name="T25" fmla="*/ 75 h 151"/>
                  <a:gd name="T26" fmla="*/ 75 w 150"/>
                  <a:gd name="T27" fmla="*/ 30 h 151"/>
                  <a:gd name="T28" fmla="*/ 121 w 150"/>
                  <a:gd name="T29" fmla="*/ 75 h 151"/>
                  <a:gd name="T30" fmla="*/ 75 w 150"/>
                  <a:gd name="T31" fmla="*/ 121 h 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50" h="151">
                    <a:moveTo>
                      <a:pt x="150" y="75"/>
                    </a:moveTo>
                    <a:cubicBezTo>
                      <a:pt x="150" y="71"/>
                      <a:pt x="150" y="66"/>
                      <a:pt x="149" y="61"/>
                    </a:cubicBezTo>
                    <a:cubicBezTo>
                      <a:pt x="142" y="26"/>
                      <a:pt x="112" y="0"/>
                      <a:pt x="75" y="0"/>
                    </a:cubicBezTo>
                    <a:cubicBezTo>
                      <a:pt x="38" y="0"/>
                      <a:pt x="8" y="26"/>
                      <a:pt x="1" y="61"/>
                    </a:cubicBezTo>
                    <a:cubicBezTo>
                      <a:pt x="0" y="66"/>
                      <a:pt x="0" y="71"/>
                      <a:pt x="0" y="75"/>
                    </a:cubicBezTo>
                    <a:cubicBezTo>
                      <a:pt x="0" y="79"/>
                      <a:pt x="0" y="82"/>
                      <a:pt x="0" y="85"/>
                    </a:cubicBezTo>
                    <a:cubicBezTo>
                      <a:pt x="1" y="90"/>
                      <a:pt x="2" y="95"/>
                      <a:pt x="4" y="99"/>
                    </a:cubicBezTo>
                    <a:cubicBezTo>
                      <a:pt x="14" y="129"/>
                      <a:pt x="42" y="151"/>
                      <a:pt x="75" y="151"/>
                    </a:cubicBezTo>
                    <a:cubicBezTo>
                      <a:pt x="108" y="151"/>
                      <a:pt x="136" y="129"/>
                      <a:pt x="146" y="99"/>
                    </a:cubicBezTo>
                    <a:cubicBezTo>
                      <a:pt x="148" y="95"/>
                      <a:pt x="149" y="90"/>
                      <a:pt x="150" y="85"/>
                    </a:cubicBezTo>
                    <a:cubicBezTo>
                      <a:pt x="150" y="82"/>
                      <a:pt x="150" y="79"/>
                      <a:pt x="150" y="75"/>
                    </a:cubicBezTo>
                    <a:close/>
                    <a:moveTo>
                      <a:pt x="75" y="121"/>
                    </a:moveTo>
                    <a:cubicBezTo>
                      <a:pt x="50" y="121"/>
                      <a:pt x="29" y="101"/>
                      <a:pt x="29" y="75"/>
                    </a:cubicBezTo>
                    <a:cubicBezTo>
                      <a:pt x="29" y="50"/>
                      <a:pt x="50" y="30"/>
                      <a:pt x="75" y="30"/>
                    </a:cubicBezTo>
                    <a:cubicBezTo>
                      <a:pt x="100" y="30"/>
                      <a:pt x="121" y="50"/>
                      <a:pt x="121" y="75"/>
                    </a:cubicBezTo>
                    <a:cubicBezTo>
                      <a:pt x="121" y="101"/>
                      <a:pt x="100" y="121"/>
                      <a:pt x="75" y="121"/>
                    </a:cubicBezTo>
                    <a:close/>
                  </a:path>
                </a:pathLst>
              </a:custGeom>
              <a:solidFill>
                <a:srgbClr val="313032"/>
              </a:solidFill>
              <a:ln>
                <a:noFill/>
              </a:ln>
              <a:extLst>
                <a:ext uri="{91240B29-F687-4F45-9708-019B960494DF}">
                  <a14:hiddenLine xmlns:a14="http://schemas.microsoft.com/office/drawing/2010/main" w="9525">
                    <a:solidFill>
                      <a:srgbClr val="000000"/>
                    </a:solidFill>
                    <a:round/>
                  </a14:hiddenLine>
                </a:ext>
              </a:extLst>
            </p:spPr>
            <p:txBody>
              <a:bodyPr vert="horz" wrap="square" lIns="34290" tIns="17145" rIns="34290" bIns="17145" numCol="1" anchor="t" anchorCtr="0" compatLnSpc="1"/>
              <a:lstStyle/>
              <a:p>
                <a:endParaRPr lang="th-TH" sz="675">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348" name="Freeform 297"/>
              <p:cNvSpPr>
                <a:spLocks noEditPoints="1"/>
              </p:cNvSpPr>
              <p:nvPr/>
            </p:nvSpPr>
            <p:spPr bwMode="auto">
              <a:xfrm>
                <a:off x="7340601" y="2614613"/>
                <a:ext cx="393700" cy="388938"/>
              </a:xfrm>
              <a:custGeom>
                <a:avLst/>
                <a:gdLst>
                  <a:gd name="T0" fmla="*/ 92 w 92"/>
                  <a:gd name="T1" fmla="*/ 45 h 91"/>
                  <a:gd name="T2" fmla="*/ 46 w 92"/>
                  <a:gd name="T3" fmla="*/ 0 h 91"/>
                  <a:gd name="T4" fmla="*/ 0 w 92"/>
                  <a:gd name="T5" fmla="*/ 45 h 91"/>
                  <a:gd name="T6" fmla="*/ 46 w 92"/>
                  <a:gd name="T7" fmla="*/ 91 h 91"/>
                  <a:gd name="T8" fmla="*/ 92 w 92"/>
                  <a:gd name="T9" fmla="*/ 45 h 91"/>
                  <a:gd name="T10" fmla="*/ 46 w 92"/>
                  <a:gd name="T11" fmla="*/ 85 h 91"/>
                  <a:gd name="T12" fmla="*/ 7 w 92"/>
                  <a:gd name="T13" fmla="*/ 45 h 91"/>
                  <a:gd name="T14" fmla="*/ 46 w 92"/>
                  <a:gd name="T15" fmla="*/ 6 h 91"/>
                  <a:gd name="T16" fmla="*/ 85 w 92"/>
                  <a:gd name="T17" fmla="*/ 45 h 91"/>
                  <a:gd name="T18" fmla="*/ 46 w 92"/>
                  <a:gd name="T19" fmla="*/ 85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2" h="91">
                    <a:moveTo>
                      <a:pt x="92" y="45"/>
                    </a:moveTo>
                    <a:cubicBezTo>
                      <a:pt x="92" y="20"/>
                      <a:pt x="71" y="0"/>
                      <a:pt x="46" y="0"/>
                    </a:cubicBezTo>
                    <a:cubicBezTo>
                      <a:pt x="21" y="0"/>
                      <a:pt x="0" y="20"/>
                      <a:pt x="0" y="45"/>
                    </a:cubicBezTo>
                    <a:cubicBezTo>
                      <a:pt x="0" y="71"/>
                      <a:pt x="21" y="91"/>
                      <a:pt x="46" y="91"/>
                    </a:cubicBezTo>
                    <a:cubicBezTo>
                      <a:pt x="71" y="91"/>
                      <a:pt x="92" y="71"/>
                      <a:pt x="92" y="45"/>
                    </a:cubicBezTo>
                    <a:close/>
                    <a:moveTo>
                      <a:pt x="46" y="85"/>
                    </a:moveTo>
                    <a:cubicBezTo>
                      <a:pt x="24" y="85"/>
                      <a:pt x="7" y="67"/>
                      <a:pt x="7" y="45"/>
                    </a:cubicBezTo>
                    <a:cubicBezTo>
                      <a:pt x="7" y="24"/>
                      <a:pt x="24" y="6"/>
                      <a:pt x="46" y="6"/>
                    </a:cubicBezTo>
                    <a:cubicBezTo>
                      <a:pt x="68" y="6"/>
                      <a:pt x="85" y="24"/>
                      <a:pt x="85" y="45"/>
                    </a:cubicBezTo>
                    <a:cubicBezTo>
                      <a:pt x="85" y="67"/>
                      <a:pt x="68" y="85"/>
                      <a:pt x="46" y="85"/>
                    </a:cubicBezTo>
                    <a:close/>
                  </a:path>
                </a:pathLst>
              </a:custGeom>
              <a:solidFill>
                <a:srgbClr val="AAB8A3"/>
              </a:solidFill>
              <a:ln>
                <a:noFill/>
              </a:ln>
              <a:extLst>
                <a:ext uri="{91240B29-F687-4F45-9708-019B960494DF}">
                  <a14:hiddenLine xmlns:a14="http://schemas.microsoft.com/office/drawing/2010/main" w="9525">
                    <a:solidFill>
                      <a:srgbClr val="000000"/>
                    </a:solidFill>
                    <a:round/>
                  </a14:hiddenLine>
                </a:ext>
              </a:extLst>
            </p:spPr>
            <p:txBody>
              <a:bodyPr vert="horz" wrap="square" lIns="34290" tIns="17145" rIns="34290" bIns="17145" numCol="1" anchor="t" anchorCtr="0" compatLnSpc="1"/>
              <a:lstStyle/>
              <a:p>
                <a:endParaRPr lang="th-TH" sz="675">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349" name="Oval 298"/>
              <p:cNvSpPr>
                <a:spLocks noChangeArrowheads="1"/>
              </p:cNvSpPr>
              <p:nvPr/>
            </p:nvSpPr>
            <p:spPr bwMode="auto">
              <a:xfrm>
                <a:off x="7370764" y="2640013"/>
                <a:ext cx="333375" cy="338138"/>
              </a:xfrm>
              <a:prstGeom prst="ellipse">
                <a:avLst/>
              </a:prstGeom>
              <a:solidFill>
                <a:srgbClr val="EAE1C4"/>
              </a:solidFill>
              <a:ln>
                <a:noFill/>
              </a:ln>
              <a:extLst>
                <a:ext uri="{91240B29-F687-4F45-9708-019B960494DF}">
                  <a14:hiddenLine xmlns:a14="http://schemas.microsoft.com/office/drawing/2010/main" w="9525">
                    <a:solidFill>
                      <a:srgbClr val="000000"/>
                    </a:solidFill>
                    <a:round/>
                  </a14:hiddenLine>
                </a:ext>
              </a:extLst>
            </p:spPr>
            <p:txBody>
              <a:bodyPr vert="horz" wrap="square" lIns="34290" tIns="17145" rIns="34290" bIns="17145" numCol="1" anchor="t" anchorCtr="0" compatLnSpc="1"/>
              <a:lstStyle/>
              <a:p>
                <a:endParaRPr lang="th-TH" sz="675">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grpSp>
        <p:grpSp>
          <p:nvGrpSpPr>
            <p:cNvPr id="350" name="กลุ่ม 349"/>
            <p:cNvGrpSpPr/>
            <p:nvPr/>
          </p:nvGrpSpPr>
          <p:grpSpPr>
            <a:xfrm>
              <a:off x="5602287" y="4659826"/>
              <a:ext cx="996950" cy="943677"/>
              <a:chOff x="9588501" y="1454150"/>
              <a:chExt cx="1039813" cy="984250"/>
            </a:xfrm>
          </p:grpSpPr>
          <p:sp>
            <p:nvSpPr>
              <p:cNvPr id="351" name="Rectangle 42"/>
              <p:cNvSpPr>
                <a:spLocks noChangeArrowheads="1"/>
              </p:cNvSpPr>
              <p:nvPr/>
            </p:nvSpPr>
            <p:spPr bwMode="auto">
              <a:xfrm>
                <a:off x="9588501" y="1592262"/>
                <a:ext cx="1039813" cy="846138"/>
              </a:xfrm>
              <a:prstGeom prst="rect">
                <a:avLst/>
              </a:prstGeom>
              <a:solidFill>
                <a:srgbClr val="E3C08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34290" tIns="17145" rIns="34290" bIns="17145" numCol="1" anchor="t" anchorCtr="0" compatLnSpc="1"/>
              <a:lstStyle/>
              <a:p>
                <a:endParaRPr lang="th-TH" sz="675">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352" name="Freeform 43"/>
              <p:cNvSpPr/>
              <p:nvPr/>
            </p:nvSpPr>
            <p:spPr bwMode="auto">
              <a:xfrm>
                <a:off x="9588501" y="1454150"/>
                <a:ext cx="1039813" cy="138113"/>
              </a:xfrm>
              <a:custGeom>
                <a:avLst/>
                <a:gdLst>
                  <a:gd name="T0" fmla="*/ 615 w 655"/>
                  <a:gd name="T1" fmla="*/ 0 h 87"/>
                  <a:gd name="T2" fmla="*/ 612 w 655"/>
                  <a:gd name="T3" fmla="*/ 0 h 87"/>
                  <a:gd name="T4" fmla="*/ 612 w 655"/>
                  <a:gd name="T5" fmla="*/ 0 h 87"/>
                  <a:gd name="T6" fmla="*/ 329 w 655"/>
                  <a:gd name="T7" fmla="*/ 0 h 87"/>
                  <a:gd name="T8" fmla="*/ 44 w 655"/>
                  <a:gd name="T9" fmla="*/ 0 h 87"/>
                  <a:gd name="T10" fmla="*/ 44 w 655"/>
                  <a:gd name="T11" fmla="*/ 0 h 87"/>
                  <a:gd name="T12" fmla="*/ 44 w 655"/>
                  <a:gd name="T13" fmla="*/ 0 h 87"/>
                  <a:gd name="T14" fmla="*/ 0 w 655"/>
                  <a:gd name="T15" fmla="*/ 87 h 87"/>
                  <a:gd name="T16" fmla="*/ 655 w 655"/>
                  <a:gd name="T17" fmla="*/ 87 h 87"/>
                  <a:gd name="T18" fmla="*/ 615 w 655"/>
                  <a:gd name="T19" fmla="*/ 0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55" h="87">
                    <a:moveTo>
                      <a:pt x="615" y="0"/>
                    </a:moveTo>
                    <a:lnTo>
                      <a:pt x="612" y="0"/>
                    </a:lnTo>
                    <a:lnTo>
                      <a:pt x="612" y="0"/>
                    </a:lnTo>
                    <a:lnTo>
                      <a:pt x="329" y="0"/>
                    </a:lnTo>
                    <a:lnTo>
                      <a:pt x="44" y="0"/>
                    </a:lnTo>
                    <a:lnTo>
                      <a:pt x="44" y="0"/>
                    </a:lnTo>
                    <a:lnTo>
                      <a:pt x="44" y="0"/>
                    </a:lnTo>
                    <a:lnTo>
                      <a:pt x="0" y="87"/>
                    </a:lnTo>
                    <a:lnTo>
                      <a:pt x="655" y="87"/>
                    </a:lnTo>
                    <a:lnTo>
                      <a:pt x="615" y="0"/>
                    </a:lnTo>
                    <a:close/>
                  </a:path>
                </a:pathLst>
              </a:custGeom>
              <a:solidFill>
                <a:srgbClr val="C9A77A"/>
              </a:solidFill>
              <a:ln>
                <a:noFill/>
              </a:ln>
              <a:extLst>
                <a:ext uri="{91240B29-F687-4F45-9708-019B960494DF}">
                  <a14:hiddenLine xmlns:a14="http://schemas.microsoft.com/office/drawing/2010/main" w="9525">
                    <a:solidFill>
                      <a:srgbClr val="000000"/>
                    </a:solidFill>
                    <a:round/>
                  </a14:hiddenLine>
                </a:ext>
              </a:extLst>
            </p:spPr>
            <p:txBody>
              <a:bodyPr vert="horz" wrap="square" lIns="34290" tIns="17145" rIns="34290" bIns="17145" numCol="1" anchor="t" anchorCtr="0" compatLnSpc="1"/>
              <a:lstStyle/>
              <a:p>
                <a:endParaRPr lang="th-TH" sz="675">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353" name="Rectangle 44"/>
              <p:cNvSpPr>
                <a:spLocks noChangeArrowheads="1"/>
              </p:cNvSpPr>
              <p:nvPr/>
            </p:nvSpPr>
            <p:spPr bwMode="auto">
              <a:xfrm>
                <a:off x="10037764" y="1592262"/>
                <a:ext cx="146050" cy="350838"/>
              </a:xfrm>
              <a:prstGeom prst="rect">
                <a:avLst/>
              </a:prstGeom>
              <a:solidFill>
                <a:srgbClr val="F3F6F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34290" tIns="17145" rIns="34290" bIns="17145" numCol="1" anchor="t" anchorCtr="0" compatLnSpc="1"/>
              <a:lstStyle/>
              <a:p>
                <a:endParaRPr lang="th-TH" sz="675">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354" name="Freeform 45"/>
              <p:cNvSpPr/>
              <p:nvPr/>
            </p:nvSpPr>
            <p:spPr bwMode="auto">
              <a:xfrm>
                <a:off x="10037764" y="1454150"/>
                <a:ext cx="146050" cy="138113"/>
              </a:xfrm>
              <a:custGeom>
                <a:avLst/>
                <a:gdLst>
                  <a:gd name="T0" fmla="*/ 78 w 92"/>
                  <a:gd name="T1" fmla="*/ 0 h 87"/>
                  <a:gd name="T2" fmla="*/ 73 w 92"/>
                  <a:gd name="T3" fmla="*/ 0 h 87"/>
                  <a:gd name="T4" fmla="*/ 16 w 92"/>
                  <a:gd name="T5" fmla="*/ 0 h 87"/>
                  <a:gd name="T6" fmla="*/ 11 w 92"/>
                  <a:gd name="T7" fmla="*/ 0 h 87"/>
                  <a:gd name="T8" fmla="*/ 0 w 92"/>
                  <a:gd name="T9" fmla="*/ 87 h 87"/>
                  <a:gd name="T10" fmla="*/ 92 w 92"/>
                  <a:gd name="T11" fmla="*/ 87 h 87"/>
                  <a:gd name="T12" fmla="*/ 78 w 92"/>
                  <a:gd name="T13" fmla="*/ 0 h 87"/>
                </a:gdLst>
                <a:ahLst/>
                <a:cxnLst>
                  <a:cxn ang="0">
                    <a:pos x="T0" y="T1"/>
                  </a:cxn>
                  <a:cxn ang="0">
                    <a:pos x="T2" y="T3"/>
                  </a:cxn>
                  <a:cxn ang="0">
                    <a:pos x="T4" y="T5"/>
                  </a:cxn>
                  <a:cxn ang="0">
                    <a:pos x="T6" y="T7"/>
                  </a:cxn>
                  <a:cxn ang="0">
                    <a:pos x="T8" y="T9"/>
                  </a:cxn>
                  <a:cxn ang="0">
                    <a:pos x="T10" y="T11"/>
                  </a:cxn>
                  <a:cxn ang="0">
                    <a:pos x="T12" y="T13"/>
                  </a:cxn>
                </a:cxnLst>
                <a:rect l="0" t="0" r="r" b="b"/>
                <a:pathLst>
                  <a:path w="92" h="87">
                    <a:moveTo>
                      <a:pt x="78" y="0"/>
                    </a:moveTo>
                    <a:lnTo>
                      <a:pt x="73" y="0"/>
                    </a:lnTo>
                    <a:lnTo>
                      <a:pt x="16" y="0"/>
                    </a:lnTo>
                    <a:lnTo>
                      <a:pt x="11" y="0"/>
                    </a:lnTo>
                    <a:lnTo>
                      <a:pt x="0" y="87"/>
                    </a:lnTo>
                    <a:lnTo>
                      <a:pt x="92" y="87"/>
                    </a:lnTo>
                    <a:lnTo>
                      <a:pt x="78" y="0"/>
                    </a:lnTo>
                    <a:close/>
                  </a:path>
                </a:pathLst>
              </a:custGeom>
              <a:solidFill>
                <a:srgbClr val="C7C8CC"/>
              </a:solidFill>
              <a:ln>
                <a:noFill/>
              </a:ln>
              <a:extLst>
                <a:ext uri="{91240B29-F687-4F45-9708-019B960494DF}">
                  <a14:hiddenLine xmlns:a14="http://schemas.microsoft.com/office/drawing/2010/main" w="9525">
                    <a:solidFill>
                      <a:srgbClr val="000000"/>
                    </a:solidFill>
                    <a:round/>
                  </a14:hiddenLine>
                </a:ext>
              </a:extLst>
            </p:spPr>
            <p:txBody>
              <a:bodyPr vert="horz" wrap="square" lIns="34290" tIns="17145" rIns="34290" bIns="17145" numCol="1" anchor="t" anchorCtr="0" compatLnSpc="1"/>
              <a:lstStyle/>
              <a:p>
                <a:endParaRPr lang="th-TH" sz="675">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355" name="Rectangle 46"/>
              <p:cNvSpPr>
                <a:spLocks noChangeArrowheads="1"/>
              </p:cNvSpPr>
              <p:nvPr/>
            </p:nvSpPr>
            <p:spPr bwMode="auto">
              <a:xfrm>
                <a:off x="10325101" y="2349500"/>
                <a:ext cx="242888" cy="50800"/>
              </a:xfrm>
              <a:prstGeom prst="rect">
                <a:avLst/>
              </a:prstGeom>
              <a:solidFill>
                <a:srgbClr val="C19F7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34290" tIns="17145" rIns="34290" bIns="17145" numCol="1" anchor="t" anchorCtr="0" compatLnSpc="1"/>
              <a:lstStyle/>
              <a:p>
                <a:endParaRPr lang="th-TH" sz="675">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356" name="Freeform 47"/>
              <p:cNvSpPr/>
              <p:nvPr/>
            </p:nvSpPr>
            <p:spPr bwMode="auto">
              <a:xfrm>
                <a:off x="10355264" y="2147887"/>
                <a:ext cx="80963" cy="187325"/>
              </a:xfrm>
              <a:custGeom>
                <a:avLst/>
                <a:gdLst>
                  <a:gd name="T0" fmla="*/ 51 w 51"/>
                  <a:gd name="T1" fmla="*/ 24 h 118"/>
                  <a:gd name="T2" fmla="*/ 24 w 51"/>
                  <a:gd name="T3" fmla="*/ 0 h 118"/>
                  <a:gd name="T4" fmla="*/ 0 w 51"/>
                  <a:gd name="T5" fmla="*/ 24 h 118"/>
                  <a:gd name="T6" fmla="*/ 8 w 51"/>
                  <a:gd name="T7" fmla="*/ 24 h 118"/>
                  <a:gd name="T8" fmla="*/ 8 w 51"/>
                  <a:gd name="T9" fmla="*/ 118 h 118"/>
                  <a:gd name="T10" fmla="*/ 43 w 51"/>
                  <a:gd name="T11" fmla="*/ 118 h 118"/>
                  <a:gd name="T12" fmla="*/ 43 w 51"/>
                  <a:gd name="T13" fmla="*/ 24 h 118"/>
                  <a:gd name="T14" fmla="*/ 51 w 51"/>
                  <a:gd name="T15" fmla="*/ 24 h 11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1" h="118">
                    <a:moveTo>
                      <a:pt x="51" y="24"/>
                    </a:moveTo>
                    <a:lnTo>
                      <a:pt x="24" y="0"/>
                    </a:lnTo>
                    <a:lnTo>
                      <a:pt x="0" y="24"/>
                    </a:lnTo>
                    <a:lnTo>
                      <a:pt x="8" y="24"/>
                    </a:lnTo>
                    <a:lnTo>
                      <a:pt x="8" y="118"/>
                    </a:lnTo>
                    <a:lnTo>
                      <a:pt x="43" y="118"/>
                    </a:lnTo>
                    <a:lnTo>
                      <a:pt x="43" y="24"/>
                    </a:lnTo>
                    <a:lnTo>
                      <a:pt x="51" y="24"/>
                    </a:lnTo>
                    <a:close/>
                  </a:path>
                </a:pathLst>
              </a:custGeom>
              <a:solidFill>
                <a:srgbClr val="C19F77"/>
              </a:solidFill>
              <a:ln>
                <a:noFill/>
              </a:ln>
              <a:extLst>
                <a:ext uri="{91240B29-F687-4F45-9708-019B960494DF}">
                  <a14:hiddenLine xmlns:a14="http://schemas.microsoft.com/office/drawing/2010/main" w="9525">
                    <a:solidFill>
                      <a:srgbClr val="000000"/>
                    </a:solidFill>
                    <a:round/>
                  </a14:hiddenLine>
                </a:ext>
              </a:extLst>
            </p:spPr>
            <p:txBody>
              <a:bodyPr vert="horz" wrap="square" lIns="34290" tIns="17145" rIns="34290" bIns="17145" numCol="1" anchor="t" anchorCtr="0" compatLnSpc="1"/>
              <a:lstStyle/>
              <a:p>
                <a:endParaRPr lang="th-TH" sz="675">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357" name="Freeform 48"/>
              <p:cNvSpPr/>
              <p:nvPr/>
            </p:nvSpPr>
            <p:spPr bwMode="auto">
              <a:xfrm>
                <a:off x="10482264" y="2195512"/>
                <a:ext cx="55563" cy="139700"/>
              </a:xfrm>
              <a:custGeom>
                <a:avLst/>
                <a:gdLst>
                  <a:gd name="T0" fmla="*/ 35 w 35"/>
                  <a:gd name="T1" fmla="*/ 18 h 88"/>
                  <a:gd name="T2" fmla="*/ 19 w 35"/>
                  <a:gd name="T3" fmla="*/ 0 h 88"/>
                  <a:gd name="T4" fmla="*/ 0 w 35"/>
                  <a:gd name="T5" fmla="*/ 18 h 88"/>
                  <a:gd name="T6" fmla="*/ 6 w 35"/>
                  <a:gd name="T7" fmla="*/ 18 h 88"/>
                  <a:gd name="T8" fmla="*/ 6 w 35"/>
                  <a:gd name="T9" fmla="*/ 88 h 88"/>
                  <a:gd name="T10" fmla="*/ 30 w 35"/>
                  <a:gd name="T11" fmla="*/ 88 h 88"/>
                  <a:gd name="T12" fmla="*/ 30 w 35"/>
                  <a:gd name="T13" fmla="*/ 18 h 88"/>
                  <a:gd name="T14" fmla="*/ 35 w 35"/>
                  <a:gd name="T15" fmla="*/ 18 h 8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5" h="88">
                    <a:moveTo>
                      <a:pt x="35" y="18"/>
                    </a:moveTo>
                    <a:lnTo>
                      <a:pt x="19" y="0"/>
                    </a:lnTo>
                    <a:lnTo>
                      <a:pt x="0" y="18"/>
                    </a:lnTo>
                    <a:lnTo>
                      <a:pt x="6" y="18"/>
                    </a:lnTo>
                    <a:lnTo>
                      <a:pt x="6" y="88"/>
                    </a:lnTo>
                    <a:lnTo>
                      <a:pt x="30" y="88"/>
                    </a:lnTo>
                    <a:lnTo>
                      <a:pt x="30" y="18"/>
                    </a:lnTo>
                    <a:lnTo>
                      <a:pt x="35" y="18"/>
                    </a:lnTo>
                    <a:close/>
                  </a:path>
                </a:pathLst>
              </a:custGeom>
              <a:solidFill>
                <a:srgbClr val="C19F77"/>
              </a:solidFill>
              <a:ln>
                <a:noFill/>
              </a:ln>
              <a:extLst>
                <a:ext uri="{91240B29-F687-4F45-9708-019B960494DF}">
                  <a14:hiddenLine xmlns:a14="http://schemas.microsoft.com/office/drawing/2010/main" w="9525">
                    <a:solidFill>
                      <a:srgbClr val="000000"/>
                    </a:solidFill>
                    <a:round/>
                  </a14:hiddenLine>
                </a:ext>
              </a:extLst>
            </p:spPr>
            <p:txBody>
              <a:bodyPr vert="horz" wrap="square" lIns="34290" tIns="17145" rIns="34290" bIns="17145" numCol="1" anchor="t" anchorCtr="0" compatLnSpc="1"/>
              <a:lstStyle/>
              <a:p>
                <a:endParaRPr lang="th-TH" sz="675">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358" name="Rectangle 49"/>
              <p:cNvSpPr>
                <a:spLocks noChangeArrowheads="1"/>
              </p:cNvSpPr>
              <p:nvPr/>
            </p:nvSpPr>
            <p:spPr bwMode="auto">
              <a:xfrm>
                <a:off x="9623426" y="1655762"/>
                <a:ext cx="166688" cy="34925"/>
              </a:xfrm>
              <a:prstGeom prst="rect">
                <a:avLst/>
              </a:prstGeom>
              <a:solidFill>
                <a:srgbClr val="C19F7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34290" tIns="17145" rIns="34290" bIns="17145" numCol="1" anchor="t" anchorCtr="0" compatLnSpc="1"/>
              <a:lstStyle/>
              <a:p>
                <a:endParaRPr lang="th-TH" sz="675">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359" name="Rectangle 50"/>
              <p:cNvSpPr>
                <a:spLocks noChangeArrowheads="1"/>
              </p:cNvSpPr>
              <p:nvPr/>
            </p:nvSpPr>
            <p:spPr bwMode="auto">
              <a:xfrm>
                <a:off x="9820276" y="1655762"/>
                <a:ext cx="128588" cy="34925"/>
              </a:xfrm>
              <a:prstGeom prst="rect">
                <a:avLst/>
              </a:prstGeom>
              <a:solidFill>
                <a:srgbClr val="C19F7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34290" tIns="17145" rIns="34290" bIns="17145" numCol="1" anchor="t" anchorCtr="0" compatLnSpc="1"/>
              <a:lstStyle/>
              <a:p>
                <a:endParaRPr lang="th-TH" sz="675">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360" name="Rectangle 51"/>
              <p:cNvSpPr>
                <a:spLocks noChangeArrowheads="1"/>
              </p:cNvSpPr>
              <p:nvPr/>
            </p:nvSpPr>
            <p:spPr bwMode="auto">
              <a:xfrm>
                <a:off x="9623426" y="1724025"/>
                <a:ext cx="93663" cy="30163"/>
              </a:xfrm>
              <a:prstGeom prst="rect">
                <a:avLst/>
              </a:prstGeom>
              <a:solidFill>
                <a:srgbClr val="C19F7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34290" tIns="17145" rIns="34290" bIns="17145" numCol="1" anchor="t" anchorCtr="0" compatLnSpc="1"/>
              <a:lstStyle/>
              <a:p>
                <a:endParaRPr lang="th-TH" sz="675">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361" name="Rectangle 52"/>
              <p:cNvSpPr>
                <a:spLocks noChangeArrowheads="1"/>
              </p:cNvSpPr>
              <p:nvPr/>
            </p:nvSpPr>
            <p:spPr bwMode="auto">
              <a:xfrm>
                <a:off x="9853614" y="1724025"/>
                <a:ext cx="95250" cy="30163"/>
              </a:xfrm>
              <a:prstGeom prst="rect">
                <a:avLst/>
              </a:prstGeom>
              <a:solidFill>
                <a:srgbClr val="C19F7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34290" tIns="17145" rIns="34290" bIns="17145" numCol="1" anchor="t" anchorCtr="0" compatLnSpc="1"/>
              <a:lstStyle/>
              <a:p>
                <a:endParaRPr lang="th-TH" sz="675">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362" name="Rectangle 53"/>
              <p:cNvSpPr>
                <a:spLocks noChangeArrowheads="1"/>
              </p:cNvSpPr>
              <p:nvPr/>
            </p:nvSpPr>
            <p:spPr bwMode="auto">
              <a:xfrm>
                <a:off x="9739314" y="1724025"/>
                <a:ext cx="93663" cy="30163"/>
              </a:xfrm>
              <a:prstGeom prst="rect">
                <a:avLst/>
              </a:prstGeom>
              <a:solidFill>
                <a:srgbClr val="C19F7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34290" tIns="17145" rIns="34290" bIns="17145" numCol="1" anchor="t" anchorCtr="0" compatLnSpc="1"/>
              <a:lstStyle/>
              <a:p>
                <a:endParaRPr lang="th-TH" sz="675">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grpSp>
        <p:grpSp>
          <p:nvGrpSpPr>
            <p:cNvPr id="363" name="กลุ่ม 362"/>
            <p:cNvGrpSpPr/>
            <p:nvPr/>
          </p:nvGrpSpPr>
          <p:grpSpPr>
            <a:xfrm>
              <a:off x="5583239" y="3796726"/>
              <a:ext cx="996950" cy="943677"/>
              <a:chOff x="9588501" y="1454150"/>
              <a:chExt cx="1039813" cy="984250"/>
            </a:xfrm>
          </p:grpSpPr>
          <p:sp>
            <p:nvSpPr>
              <p:cNvPr id="364" name="Rectangle 42"/>
              <p:cNvSpPr>
                <a:spLocks noChangeArrowheads="1"/>
              </p:cNvSpPr>
              <p:nvPr/>
            </p:nvSpPr>
            <p:spPr bwMode="auto">
              <a:xfrm>
                <a:off x="9588501" y="1592262"/>
                <a:ext cx="1039813" cy="846138"/>
              </a:xfrm>
              <a:prstGeom prst="rect">
                <a:avLst/>
              </a:prstGeom>
              <a:solidFill>
                <a:srgbClr val="E3C08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34290" tIns="17145" rIns="34290" bIns="17145" numCol="1" anchor="t" anchorCtr="0" compatLnSpc="1"/>
              <a:lstStyle/>
              <a:p>
                <a:endParaRPr lang="th-TH" sz="675">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365" name="Freeform 43"/>
              <p:cNvSpPr/>
              <p:nvPr/>
            </p:nvSpPr>
            <p:spPr bwMode="auto">
              <a:xfrm>
                <a:off x="9588501" y="1454150"/>
                <a:ext cx="1039813" cy="138113"/>
              </a:xfrm>
              <a:custGeom>
                <a:avLst/>
                <a:gdLst>
                  <a:gd name="T0" fmla="*/ 615 w 655"/>
                  <a:gd name="T1" fmla="*/ 0 h 87"/>
                  <a:gd name="T2" fmla="*/ 612 w 655"/>
                  <a:gd name="T3" fmla="*/ 0 h 87"/>
                  <a:gd name="T4" fmla="*/ 612 w 655"/>
                  <a:gd name="T5" fmla="*/ 0 h 87"/>
                  <a:gd name="T6" fmla="*/ 329 w 655"/>
                  <a:gd name="T7" fmla="*/ 0 h 87"/>
                  <a:gd name="T8" fmla="*/ 44 w 655"/>
                  <a:gd name="T9" fmla="*/ 0 h 87"/>
                  <a:gd name="T10" fmla="*/ 44 w 655"/>
                  <a:gd name="T11" fmla="*/ 0 h 87"/>
                  <a:gd name="T12" fmla="*/ 44 w 655"/>
                  <a:gd name="T13" fmla="*/ 0 h 87"/>
                  <a:gd name="T14" fmla="*/ 0 w 655"/>
                  <a:gd name="T15" fmla="*/ 87 h 87"/>
                  <a:gd name="T16" fmla="*/ 655 w 655"/>
                  <a:gd name="T17" fmla="*/ 87 h 87"/>
                  <a:gd name="T18" fmla="*/ 615 w 655"/>
                  <a:gd name="T19" fmla="*/ 0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55" h="87">
                    <a:moveTo>
                      <a:pt x="615" y="0"/>
                    </a:moveTo>
                    <a:lnTo>
                      <a:pt x="612" y="0"/>
                    </a:lnTo>
                    <a:lnTo>
                      <a:pt x="612" y="0"/>
                    </a:lnTo>
                    <a:lnTo>
                      <a:pt x="329" y="0"/>
                    </a:lnTo>
                    <a:lnTo>
                      <a:pt x="44" y="0"/>
                    </a:lnTo>
                    <a:lnTo>
                      <a:pt x="44" y="0"/>
                    </a:lnTo>
                    <a:lnTo>
                      <a:pt x="44" y="0"/>
                    </a:lnTo>
                    <a:lnTo>
                      <a:pt x="0" y="87"/>
                    </a:lnTo>
                    <a:lnTo>
                      <a:pt x="655" y="87"/>
                    </a:lnTo>
                    <a:lnTo>
                      <a:pt x="615" y="0"/>
                    </a:lnTo>
                    <a:close/>
                  </a:path>
                </a:pathLst>
              </a:custGeom>
              <a:solidFill>
                <a:srgbClr val="C9A77A"/>
              </a:solidFill>
              <a:ln>
                <a:noFill/>
              </a:ln>
              <a:extLst>
                <a:ext uri="{91240B29-F687-4F45-9708-019B960494DF}">
                  <a14:hiddenLine xmlns:a14="http://schemas.microsoft.com/office/drawing/2010/main" w="9525">
                    <a:solidFill>
                      <a:srgbClr val="000000"/>
                    </a:solidFill>
                    <a:round/>
                  </a14:hiddenLine>
                </a:ext>
              </a:extLst>
            </p:spPr>
            <p:txBody>
              <a:bodyPr vert="horz" wrap="square" lIns="34290" tIns="17145" rIns="34290" bIns="17145" numCol="1" anchor="t" anchorCtr="0" compatLnSpc="1"/>
              <a:lstStyle/>
              <a:p>
                <a:endParaRPr lang="th-TH" sz="675">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366" name="Rectangle 44"/>
              <p:cNvSpPr>
                <a:spLocks noChangeArrowheads="1"/>
              </p:cNvSpPr>
              <p:nvPr/>
            </p:nvSpPr>
            <p:spPr bwMode="auto">
              <a:xfrm>
                <a:off x="10037764" y="1592262"/>
                <a:ext cx="146050" cy="350838"/>
              </a:xfrm>
              <a:prstGeom prst="rect">
                <a:avLst/>
              </a:prstGeom>
              <a:solidFill>
                <a:srgbClr val="F3F6F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34290" tIns="17145" rIns="34290" bIns="17145" numCol="1" anchor="t" anchorCtr="0" compatLnSpc="1"/>
              <a:lstStyle/>
              <a:p>
                <a:endParaRPr lang="th-TH" sz="675">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367" name="Freeform 45"/>
              <p:cNvSpPr/>
              <p:nvPr/>
            </p:nvSpPr>
            <p:spPr bwMode="auto">
              <a:xfrm>
                <a:off x="10037764" y="1454150"/>
                <a:ext cx="146050" cy="138113"/>
              </a:xfrm>
              <a:custGeom>
                <a:avLst/>
                <a:gdLst>
                  <a:gd name="T0" fmla="*/ 78 w 92"/>
                  <a:gd name="T1" fmla="*/ 0 h 87"/>
                  <a:gd name="T2" fmla="*/ 73 w 92"/>
                  <a:gd name="T3" fmla="*/ 0 h 87"/>
                  <a:gd name="T4" fmla="*/ 16 w 92"/>
                  <a:gd name="T5" fmla="*/ 0 h 87"/>
                  <a:gd name="T6" fmla="*/ 11 w 92"/>
                  <a:gd name="T7" fmla="*/ 0 h 87"/>
                  <a:gd name="T8" fmla="*/ 0 w 92"/>
                  <a:gd name="T9" fmla="*/ 87 h 87"/>
                  <a:gd name="T10" fmla="*/ 92 w 92"/>
                  <a:gd name="T11" fmla="*/ 87 h 87"/>
                  <a:gd name="T12" fmla="*/ 78 w 92"/>
                  <a:gd name="T13" fmla="*/ 0 h 87"/>
                </a:gdLst>
                <a:ahLst/>
                <a:cxnLst>
                  <a:cxn ang="0">
                    <a:pos x="T0" y="T1"/>
                  </a:cxn>
                  <a:cxn ang="0">
                    <a:pos x="T2" y="T3"/>
                  </a:cxn>
                  <a:cxn ang="0">
                    <a:pos x="T4" y="T5"/>
                  </a:cxn>
                  <a:cxn ang="0">
                    <a:pos x="T6" y="T7"/>
                  </a:cxn>
                  <a:cxn ang="0">
                    <a:pos x="T8" y="T9"/>
                  </a:cxn>
                  <a:cxn ang="0">
                    <a:pos x="T10" y="T11"/>
                  </a:cxn>
                  <a:cxn ang="0">
                    <a:pos x="T12" y="T13"/>
                  </a:cxn>
                </a:cxnLst>
                <a:rect l="0" t="0" r="r" b="b"/>
                <a:pathLst>
                  <a:path w="92" h="87">
                    <a:moveTo>
                      <a:pt x="78" y="0"/>
                    </a:moveTo>
                    <a:lnTo>
                      <a:pt x="73" y="0"/>
                    </a:lnTo>
                    <a:lnTo>
                      <a:pt x="16" y="0"/>
                    </a:lnTo>
                    <a:lnTo>
                      <a:pt x="11" y="0"/>
                    </a:lnTo>
                    <a:lnTo>
                      <a:pt x="0" y="87"/>
                    </a:lnTo>
                    <a:lnTo>
                      <a:pt x="92" y="87"/>
                    </a:lnTo>
                    <a:lnTo>
                      <a:pt x="78" y="0"/>
                    </a:lnTo>
                    <a:close/>
                  </a:path>
                </a:pathLst>
              </a:custGeom>
              <a:solidFill>
                <a:srgbClr val="C7C8CC"/>
              </a:solidFill>
              <a:ln>
                <a:noFill/>
              </a:ln>
              <a:extLst>
                <a:ext uri="{91240B29-F687-4F45-9708-019B960494DF}">
                  <a14:hiddenLine xmlns:a14="http://schemas.microsoft.com/office/drawing/2010/main" w="9525">
                    <a:solidFill>
                      <a:srgbClr val="000000"/>
                    </a:solidFill>
                    <a:round/>
                  </a14:hiddenLine>
                </a:ext>
              </a:extLst>
            </p:spPr>
            <p:txBody>
              <a:bodyPr vert="horz" wrap="square" lIns="34290" tIns="17145" rIns="34290" bIns="17145" numCol="1" anchor="t" anchorCtr="0" compatLnSpc="1"/>
              <a:lstStyle/>
              <a:p>
                <a:endParaRPr lang="th-TH" sz="675">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368" name="Rectangle 46"/>
              <p:cNvSpPr>
                <a:spLocks noChangeArrowheads="1"/>
              </p:cNvSpPr>
              <p:nvPr/>
            </p:nvSpPr>
            <p:spPr bwMode="auto">
              <a:xfrm>
                <a:off x="10325101" y="2349500"/>
                <a:ext cx="242888" cy="50800"/>
              </a:xfrm>
              <a:prstGeom prst="rect">
                <a:avLst/>
              </a:prstGeom>
              <a:solidFill>
                <a:srgbClr val="C19F7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34290" tIns="17145" rIns="34290" bIns="17145" numCol="1" anchor="t" anchorCtr="0" compatLnSpc="1"/>
              <a:lstStyle/>
              <a:p>
                <a:endParaRPr lang="th-TH" sz="675">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369" name="Freeform 47"/>
              <p:cNvSpPr/>
              <p:nvPr/>
            </p:nvSpPr>
            <p:spPr bwMode="auto">
              <a:xfrm>
                <a:off x="10355264" y="2147887"/>
                <a:ext cx="80963" cy="187325"/>
              </a:xfrm>
              <a:custGeom>
                <a:avLst/>
                <a:gdLst>
                  <a:gd name="T0" fmla="*/ 51 w 51"/>
                  <a:gd name="T1" fmla="*/ 24 h 118"/>
                  <a:gd name="T2" fmla="*/ 24 w 51"/>
                  <a:gd name="T3" fmla="*/ 0 h 118"/>
                  <a:gd name="T4" fmla="*/ 0 w 51"/>
                  <a:gd name="T5" fmla="*/ 24 h 118"/>
                  <a:gd name="T6" fmla="*/ 8 w 51"/>
                  <a:gd name="T7" fmla="*/ 24 h 118"/>
                  <a:gd name="T8" fmla="*/ 8 w 51"/>
                  <a:gd name="T9" fmla="*/ 118 h 118"/>
                  <a:gd name="T10" fmla="*/ 43 w 51"/>
                  <a:gd name="T11" fmla="*/ 118 h 118"/>
                  <a:gd name="T12" fmla="*/ 43 w 51"/>
                  <a:gd name="T13" fmla="*/ 24 h 118"/>
                  <a:gd name="T14" fmla="*/ 51 w 51"/>
                  <a:gd name="T15" fmla="*/ 24 h 11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1" h="118">
                    <a:moveTo>
                      <a:pt x="51" y="24"/>
                    </a:moveTo>
                    <a:lnTo>
                      <a:pt x="24" y="0"/>
                    </a:lnTo>
                    <a:lnTo>
                      <a:pt x="0" y="24"/>
                    </a:lnTo>
                    <a:lnTo>
                      <a:pt x="8" y="24"/>
                    </a:lnTo>
                    <a:lnTo>
                      <a:pt x="8" y="118"/>
                    </a:lnTo>
                    <a:lnTo>
                      <a:pt x="43" y="118"/>
                    </a:lnTo>
                    <a:lnTo>
                      <a:pt x="43" y="24"/>
                    </a:lnTo>
                    <a:lnTo>
                      <a:pt x="51" y="24"/>
                    </a:lnTo>
                    <a:close/>
                  </a:path>
                </a:pathLst>
              </a:custGeom>
              <a:solidFill>
                <a:srgbClr val="C19F77"/>
              </a:solidFill>
              <a:ln>
                <a:noFill/>
              </a:ln>
              <a:extLst>
                <a:ext uri="{91240B29-F687-4F45-9708-019B960494DF}">
                  <a14:hiddenLine xmlns:a14="http://schemas.microsoft.com/office/drawing/2010/main" w="9525">
                    <a:solidFill>
                      <a:srgbClr val="000000"/>
                    </a:solidFill>
                    <a:round/>
                  </a14:hiddenLine>
                </a:ext>
              </a:extLst>
            </p:spPr>
            <p:txBody>
              <a:bodyPr vert="horz" wrap="square" lIns="34290" tIns="17145" rIns="34290" bIns="17145" numCol="1" anchor="t" anchorCtr="0" compatLnSpc="1"/>
              <a:lstStyle/>
              <a:p>
                <a:endParaRPr lang="th-TH" sz="675">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370" name="Freeform 48"/>
              <p:cNvSpPr/>
              <p:nvPr/>
            </p:nvSpPr>
            <p:spPr bwMode="auto">
              <a:xfrm>
                <a:off x="10482264" y="2195512"/>
                <a:ext cx="55563" cy="139700"/>
              </a:xfrm>
              <a:custGeom>
                <a:avLst/>
                <a:gdLst>
                  <a:gd name="T0" fmla="*/ 35 w 35"/>
                  <a:gd name="T1" fmla="*/ 18 h 88"/>
                  <a:gd name="T2" fmla="*/ 19 w 35"/>
                  <a:gd name="T3" fmla="*/ 0 h 88"/>
                  <a:gd name="T4" fmla="*/ 0 w 35"/>
                  <a:gd name="T5" fmla="*/ 18 h 88"/>
                  <a:gd name="T6" fmla="*/ 6 w 35"/>
                  <a:gd name="T7" fmla="*/ 18 h 88"/>
                  <a:gd name="T8" fmla="*/ 6 w 35"/>
                  <a:gd name="T9" fmla="*/ 88 h 88"/>
                  <a:gd name="T10" fmla="*/ 30 w 35"/>
                  <a:gd name="T11" fmla="*/ 88 h 88"/>
                  <a:gd name="T12" fmla="*/ 30 w 35"/>
                  <a:gd name="T13" fmla="*/ 18 h 88"/>
                  <a:gd name="T14" fmla="*/ 35 w 35"/>
                  <a:gd name="T15" fmla="*/ 18 h 8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5" h="88">
                    <a:moveTo>
                      <a:pt x="35" y="18"/>
                    </a:moveTo>
                    <a:lnTo>
                      <a:pt x="19" y="0"/>
                    </a:lnTo>
                    <a:lnTo>
                      <a:pt x="0" y="18"/>
                    </a:lnTo>
                    <a:lnTo>
                      <a:pt x="6" y="18"/>
                    </a:lnTo>
                    <a:lnTo>
                      <a:pt x="6" y="88"/>
                    </a:lnTo>
                    <a:lnTo>
                      <a:pt x="30" y="88"/>
                    </a:lnTo>
                    <a:lnTo>
                      <a:pt x="30" y="18"/>
                    </a:lnTo>
                    <a:lnTo>
                      <a:pt x="35" y="18"/>
                    </a:lnTo>
                    <a:close/>
                  </a:path>
                </a:pathLst>
              </a:custGeom>
              <a:solidFill>
                <a:srgbClr val="C19F77"/>
              </a:solidFill>
              <a:ln>
                <a:noFill/>
              </a:ln>
              <a:extLst>
                <a:ext uri="{91240B29-F687-4F45-9708-019B960494DF}">
                  <a14:hiddenLine xmlns:a14="http://schemas.microsoft.com/office/drawing/2010/main" w="9525">
                    <a:solidFill>
                      <a:srgbClr val="000000"/>
                    </a:solidFill>
                    <a:round/>
                  </a14:hiddenLine>
                </a:ext>
              </a:extLst>
            </p:spPr>
            <p:txBody>
              <a:bodyPr vert="horz" wrap="square" lIns="34290" tIns="17145" rIns="34290" bIns="17145" numCol="1" anchor="t" anchorCtr="0" compatLnSpc="1"/>
              <a:lstStyle/>
              <a:p>
                <a:endParaRPr lang="th-TH" sz="675">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371" name="Rectangle 49"/>
              <p:cNvSpPr>
                <a:spLocks noChangeArrowheads="1"/>
              </p:cNvSpPr>
              <p:nvPr/>
            </p:nvSpPr>
            <p:spPr bwMode="auto">
              <a:xfrm>
                <a:off x="9623426" y="1655762"/>
                <a:ext cx="166688" cy="34925"/>
              </a:xfrm>
              <a:prstGeom prst="rect">
                <a:avLst/>
              </a:prstGeom>
              <a:solidFill>
                <a:srgbClr val="C19F7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34290" tIns="17145" rIns="34290" bIns="17145" numCol="1" anchor="t" anchorCtr="0" compatLnSpc="1"/>
              <a:lstStyle/>
              <a:p>
                <a:endParaRPr lang="th-TH" sz="675">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372" name="Rectangle 50"/>
              <p:cNvSpPr>
                <a:spLocks noChangeArrowheads="1"/>
              </p:cNvSpPr>
              <p:nvPr/>
            </p:nvSpPr>
            <p:spPr bwMode="auto">
              <a:xfrm>
                <a:off x="9820276" y="1655762"/>
                <a:ext cx="128588" cy="34925"/>
              </a:xfrm>
              <a:prstGeom prst="rect">
                <a:avLst/>
              </a:prstGeom>
              <a:solidFill>
                <a:srgbClr val="C19F7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34290" tIns="17145" rIns="34290" bIns="17145" numCol="1" anchor="t" anchorCtr="0" compatLnSpc="1"/>
              <a:lstStyle/>
              <a:p>
                <a:endParaRPr lang="th-TH" sz="675">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373" name="Rectangle 51"/>
              <p:cNvSpPr>
                <a:spLocks noChangeArrowheads="1"/>
              </p:cNvSpPr>
              <p:nvPr/>
            </p:nvSpPr>
            <p:spPr bwMode="auto">
              <a:xfrm>
                <a:off x="9623426" y="1724025"/>
                <a:ext cx="93663" cy="30163"/>
              </a:xfrm>
              <a:prstGeom prst="rect">
                <a:avLst/>
              </a:prstGeom>
              <a:solidFill>
                <a:srgbClr val="C19F7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34290" tIns="17145" rIns="34290" bIns="17145" numCol="1" anchor="t" anchorCtr="0" compatLnSpc="1"/>
              <a:lstStyle/>
              <a:p>
                <a:endParaRPr lang="th-TH" sz="675">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374" name="Rectangle 52"/>
              <p:cNvSpPr>
                <a:spLocks noChangeArrowheads="1"/>
              </p:cNvSpPr>
              <p:nvPr/>
            </p:nvSpPr>
            <p:spPr bwMode="auto">
              <a:xfrm>
                <a:off x="9853614" y="1724025"/>
                <a:ext cx="95250" cy="30163"/>
              </a:xfrm>
              <a:prstGeom prst="rect">
                <a:avLst/>
              </a:prstGeom>
              <a:solidFill>
                <a:srgbClr val="C19F7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34290" tIns="17145" rIns="34290" bIns="17145" numCol="1" anchor="t" anchorCtr="0" compatLnSpc="1"/>
              <a:lstStyle/>
              <a:p>
                <a:endParaRPr lang="th-TH" sz="675">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375" name="Rectangle 53"/>
              <p:cNvSpPr>
                <a:spLocks noChangeArrowheads="1"/>
              </p:cNvSpPr>
              <p:nvPr/>
            </p:nvSpPr>
            <p:spPr bwMode="auto">
              <a:xfrm>
                <a:off x="9739314" y="1724025"/>
                <a:ext cx="93663" cy="30163"/>
              </a:xfrm>
              <a:prstGeom prst="rect">
                <a:avLst/>
              </a:prstGeom>
              <a:solidFill>
                <a:srgbClr val="C19F7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34290" tIns="17145" rIns="34290" bIns="17145" numCol="1" anchor="t" anchorCtr="0" compatLnSpc="1"/>
              <a:lstStyle/>
              <a:p>
                <a:endParaRPr lang="th-TH" sz="675">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grpSp>
      </p:grpSp>
      <p:grpSp>
        <p:nvGrpSpPr>
          <p:cNvPr id="7" name="กลุ่ม 6"/>
          <p:cNvGrpSpPr/>
          <p:nvPr/>
        </p:nvGrpSpPr>
        <p:grpSpPr>
          <a:xfrm>
            <a:off x="3663204" y="1202774"/>
            <a:ext cx="1203102" cy="315313"/>
            <a:chOff x="9738381" y="3207396"/>
            <a:chExt cx="3208271" cy="840834"/>
          </a:xfrm>
        </p:grpSpPr>
        <p:cxnSp>
          <p:nvCxnSpPr>
            <p:cNvPr id="430" name="ตัวเชื่อมต่อหักมุม 429"/>
            <p:cNvCxnSpPr/>
            <p:nvPr/>
          </p:nvCxnSpPr>
          <p:spPr>
            <a:xfrm>
              <a:off x="10106742" y="3548819"/>
              <a:ext cx="2839910" cy="499411"/>
            </a:xfrm>
            <a:prstGeom prst="bentConnector3">
              <a:avLst>
                <a:gd name="adj1" fmla="val 50000"/>
              </a:avLst>
            </a:prstGeom>
            <a:ln w="165100">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sp>
          <p:nvSpPr>
            <p:cNvPr id="431" name="Freeform 9"/>
            <p:cNvSpPr/>
            <p:nvPr/>
          </p:nvSpPr>
          <p:spPr bwMode="auto">
            <a:xfrm rot="16200000">
              <a:off x="9737869" y="3207908"/>
              <a:ext cx="755004" cy="753979"/>
            </a:xfrm>
            <a:custGeom>
              <a:avLst/>
              <a:gdLst>
                <a:gd name="T0" fmla="*/ 61 w 66"/>
                <a:gd name="T1" fmla="*/ 25 h 66"/>
                <a:gd name="T2" fmla="*/ 24 w 66"/>
                <a:gd name="T3" fmla="*/ 5 h 66"/>
                <a:gd name="T4" fmla="*/ 5 w 66"/>
                <a:gd name="T5" fmla="*/ 42 h 66"/>
                <a:gd name="T6" fmla="*/ 41 w 66"/>
                <a:gd name="T7" fmla="*/ 61 h 66"/>
                <a:gd name="T8" fmla="*/ 61 w 66"/>
                <a:gd name="T9" fmla="*/ 25 h 66"/>
              </a:gdLst>
              <a:ahLst/>
              <a:cxnLst>
                <a:cxn ang="0">
                  <a:pos x="T0" y="T1"/>
                </a:cxn>
                <a:cxn ang="0">
                  <a:pos x="T2" y="T3"/>
                </a:cxn>
                <a:cxn ang="0">
                  <a:pos x="T4" y="T5"/>
                </a:cxn>
                <a:cxn ang="0">
                  <a:pos x="T6" y="T7"/>
                </a:cxn>
                <a:cxn ang="0">
                  <a:pos x="T8" y="T9"/>
                </a:cxn>
              </a:cxnLst>
              <a:rect l="0" t="0" r="r" b="b"/>
              <a:pathLst>
                <a:path w="66" h="66">
                  <a:moveTo>
                    <a:pt x="61" y="25"/>
                  </a:moveTo>
                  <a:cubicBezTo>
                    <a:pt x="56" y="9"/>
                    <a:pt x="40" y="0"/>
                    <a:pt x="24" y="5"/>
                  </a:cubicBezTo>
                  <a:cubicBezTo>
                    <a:pt x="9" y="10"/>
                    <a:pt x="0" y="26"/>
                    <a:pt x="5" y="42"/>
                  </a:cubicBezTo>
                  <a:cubicBezTo>
                    <a:pt x="9" y="57"/>
                    <a:pt x="26" y="66"/>
                    <a:pt x="41" y="61"/>
                  </a:cubicBezTo>
                  <a:cubicBezTo>
                    <a:pt x="57" y="57"/>
                    <a:pt x="66" y="40"/>
                    <a:pt x="61" y="25"/>
                  </a:cubicBezTo>
                  <a:close/>
                </a:path>
              </a:pathLst>
            </a:custGeom>
            <a:solidFill>
              <a:schemeClr val="bg1">
                <a:lumMod val="95000"/>
              </a:schemeClr>
            </a:solidFill>
            <a:ln>
              <a:noFill/>
            </a:ln>
          </p:spPr>
          <p:txBody>
            <a:bodyPr vert="horz" wrap="square" lIns="34290" tIns="17145" rIns="34290" bIns="17145" numCol="1" anchor="t" anchorCtr="0" compatLnSpc="1"/>
            <a:lstStyle/>
            <a:p>
              <a:endParaRPr lang="th-TH" sz="675">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grpSp>
      <p:grpSp>
        <p:nvGrpSpPr>
          <p:cNvPr id="438" name="กลุ่ม 437"/>
          <p:cNvGrpSpPr/>
          <p:nvPr/>
        </p:nvGrpSpPr>
        <p:grpSpPr>
          <a:xfrm>
            <a:off x="873948" y="1075932"/>
            <a:ext cx="554803" cy="554947"/>
            <a:chOff x="14492364" y="3973256"/>
            <a:chExt cx="1479473" cy="1479858"/>
          </a:xfrm>
        </p:grpSpPr>
        <p:sp>
          <p:nvSpPr>
            <p:cNvPr id="439" name="Rectangle 139"/>
            <p:cNvSpPr/>
            <p:nvPr/>
          </p:nvSpPr>
          <p:spPr>
            <a:xfrm>
              <a:off x="14492364" y="3973256"/>
              <a:ext cx="1479473" cy="1479858"/>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68567" tIns="34283" rIns="68567" bIns="34283" rtlCol="0" anchor="ctr"/>
            <a:lstStyle/>
            <a:p>
              <a:pPr algn="ctr"/>
              <a:endParaRPr lang="id-ID" sz="675">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440" name="Freeform 146"/>
            <p:cNvSpPr>
              <a:spLocks noChangeArrowheads="1"/>
            </p:cNvSpPr>
            <p:nvPr/>
          </p:nvSpPr>
          <p:spPr bwMode="auto">
            <a:xfrm>
              <a:off x="14957093" y="4301398"/>
              <a:ext cx="550014" cy="762394"/>
            </a:xfrm>
            <a:custGeom>
              <a:avLst/>
              <a:gdLst>
                <a:gd name="T0" fmla="*/ 318 w 356"/>
                <a:gd name="T1" fmla="*/ 54 h 497"/>
                <a:gd name="T2" fmla="*/ 318 w 356"/>
                <a:gd name="T3" fmla="*/ 54 h 497"/>
                <a:gd name="T4" fmla="*/ 283 w 356"/>
                <a:gd name="T5" fmla="*/ 124 h 497"/>
                <a:gd name="T6" fmla="*/ 71 w 356"/>
                <a:gd name="T7" fmla="*/ 124 h 497"/>
                <a:gd name="T8" fmla="*/ 36 w 356"/>
                <a:gd name="T9" fmla="*/ 54 h 497"/>
                <a:gd name="T10" fmla="*/ 0 w 356"/>
                <a:gd name="T11" fmla="*/ 89 h 497"/>
                <a:gd name="T12" fmla="*/ 0 w 356"/>
                <a:gd name="T13" fmla="*/ 461 h 497"/>
                <a:gd name="T14" fmla="*/ 36 w 356"/>
                <a:gd name="T15" fmla="*/ 496 h 497"/>
                <a:gd name="T16" fmla="*/ 318 w 356"/>
                <a:gd name="T17" fmla="*/ 496 h 497"/>
                <a:gd name="T18" fmla="*/ 355 w 356"/>
                <a:gd name="T19" fmla="*/ 461 h 497"/>
                <a:gd name="T20" fmla="*/ 355 w 356"/>
                <a:gd name="T21" fmla="*/ 89 h 497"/>
                <a:gd name="T22" fmla="*/ 318 w 356"/>
                <a:gd name="T23" fmla="*/ 54 h 497"/>
                <a:gd name="T24" fmla="*/ 265 w 356"/>
                <a:gd name="T25" fmla="*/ 98 h 497"/>
                <a:gd name="T26" fmla="*/ 265 w 356"/>
                <a:gd name="T27" fmla="*/ 98 h 497"/>
                <a:gd name="T28" fmla="*/ 292 w 356"/>
                <a:gd name="T29" fmla="*/ 54 h 497"/>
                <a:gd name="T30" fmla="*/ 230 w 356"/>
                <a:gd name="T31" fmla="*/ 54 h 497"/>
                <a:gd name="T32" fmla="*/ 212 w 356"/>
                <a:gd name="T33" fmla="*/ 0 h 497"/>
                <a:gd name="T34" fmla="*/ 133 w 356"/>
                <a:gd name="T35" fmla="*/ 0 h 497"/>
                <a:gd name="T36" fmla="*/ 115 w 356"/>
                <a:gd name="T37" fmla="*/ 54 h 497"/>
                <a:gd name="T38" fmla="*/ 61 w 356"/>
                <a:gd name="T39" fmla="*/ 54 h 497"/>
                <a:gd name="T40" fmla="*/ 89 w 356"/>
                <a:gd name="T41" fmla="*/ 98 h 497"/>
                <a:gd name="T42" fmla="*/ 265 w 356"/>
                <a:gd name="T43" fmla="*/ 98 h 4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56" h="497">
                  <a:moveTo>
                    <a:pt x="318" y="54"/>
                  </a:moveTo>
                  <a:lnTo>
                    <a:pt x="318" y="54"/>
                  </a:lnTo>
                  <a:cubicBezTo>
                    <a:pt x="283" y="124"/>
                    <a:pt x="283" y="124"/>
                    <a:pt x="283" y="124"/>
                  </a:cubicBezTo>
                  <a:cubicBezTo>
                    <a:pt x="71" y="124"/>
                    <a:pt x="71" y="124"/>
                    <a:pt x="71" y="124"/>
                  </a:cubicBezTo>
                  <a:cubicBezTo>
                    <a:pt x="36" y="54"/>
                    <a:pt x="36" y="54"/>
                    <a:pt x="36" y="54"/>
                  </a:cubicBezTo>
                  <a:cubicBezTo>
                    <a:pt x="17" y="54"/>
                    <a:pt x="0" y="71"/>
                    <a:pt x="0" y="89"/>
                  </a:cubicBezTo>
                  <a:cubicBezTo>
                    <a:pt x="0" y="461"/>
                    <a:pt x="0" y="461"/>
                    <a:pt x="0" y="461"/>
                  </a:cubicBezTo>
                  <a:cubicBezTo>
                    <a:pt x="0" y="487"/>
                    <a:pt x="17" y="496"/>
                    <a:pt x="36" y="496"/>
                  </a:cubicBezTo>
                  <a:cubicBezTo>
                    <a:pt x="318" y="496"/>
                    <a:pt x="318" y="496"/>
                    <a:pt x="318" y="496"/>
                  </a:cubicBezTo>
                  <a:cubicBezTo>
                    <a:pt x="336" y="496"/>
                    <a:pt x="355" y="487"/>
                    <a:pt x="355" y="461"/>
                  </a:cubicBezTo>
                  <a:cubicBezTo>
                    <a:pt x="355" y="89"/>
                    <a:pt x="355" y="89"/>
                    <a:pt x="355" y="89"/>
                  </a:cubicBezTo>
                  <a:cubicBezTo>
                    <a:pt x="355" y="71"/>
                    <a:pt x="336" y="54"/>
                    <a:pt x="318" y="54"/>
                  </a:cubicBezTo>
                  <a:close/>
                  <a:moveTo>
                    <a:pt x="265" y="98"/>
                  </a:moveTo>
                  <a:lnTo>
                    <a:pt x="265" y="98"/>
                  </a:lnTo>
                  <a:cubicBezTo>
                    <a:pt x="292" y="54"/>
                    <a:pt x="292" y="54"/>
                    <a:pt x="292" y="54"/>
                  </a:cubicBezTo>
                  <a:cubicBezTo>
                    <a:pt x="230" y="54"/>
                    <a:pt x="230" y="54"/>
                    <a:pt x="230" y="54"/>
                  </a:cubicBezTo>
                  <a:cubicBezTo>
                    <a:pt x="212" y="0"/>
                    <a:pt x="212" y="0"/>
                    <a:pt x="212" y="0"/>
                  </a:cubicBezTo>
                  <a:cubicBezTo>
                    <a:pt x="133" y="0"/>
                    <a:pt x="133" y="0"/>
                    <a:pt x="133" y="0"/>
                  </a:cubicBezTo>
                  <a:cubicBezTo>
                    <a:pt x="115" y="54"/>
                    <a:pt x="115" y="54"/>
                    <a:pt x="115" y="54"/>
                  </a:cubicBezTo>
                  <a:cubicBezTo>
                    <a:pt x="61" y="54"/>
                    <a:pt x="61" y="54"/>
                    <a:pt x="61" y="54"/>
                  </a:cubicBezTo>
                  <a:cubicBezTo>
                    <a:pt x="89" y="98"/>
                    <a:pt x="89" y="98"/>
                    <a:pt x="89" y="98"/>
                  </a:cubicBezTo>
                  <a:lnTo>
                    <a:pt x="265" y="98"/>
                  </a:lnTo>
                  <a:close/>
                </a:path>
              </a:pathLst>
            </a:custGeom>
            <a:solidFill>
              <a:schemeClr val="bg1"/>
            </a:solidFill>
            <a:ln>
              <a:noFill/>
            </a:ln>
            <a:effectLst/>
          </p:spPr>
          <p:txBody>
            <a:bodyPr wrap="none" lIns="12859" tIns="6430" rIns="12859" bIns="6430" anchor="ctr"/>
            <a:lstStyle/>
            <a:p>
              <a:pPr>
                <a:defRPr/>
              </a:pPr>
              <a:endParaRPr lang="en-US" sz="675" dirty="0">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grpSp>
      <p:sp>
        <p:nvSpPr>
          <p:cNvPr id="441" name="Round Same Side Corner Rectangle 58"/>
          <p:cNvSpPr/>
          <p:nvPr/>
        </p:nvSpPr>
        <p:spPr>
          <a:xfrm rot="10800000" flipH="1">
            <a:off x="1622068" y="1080476"/>
            <a:ext cx="72065" cy="600183"/>
          </a:xfrm>
          <a:prstGeom prst="round2SameRect">
            <a:avLst>
              <a:gd name="adj1" fmla="val 50000"/>
              <a:gd name="adj2" fmla="val 5000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82283" tIns="41141" rIns="82283" bIns="41141" rtlCol="0" anchor="ctr"/>
          <a:lstStyle/>
          <a:p>
            <a:pPr algn="ctr"/>
            <a:endParaRPr lang="bg-BG" sz="675" dirty="0">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442" name="TextBox 441"/>
          <p:cNvSpPr txBox="1"/>
          <p:nvPr/>
        </p:nvSpPr>
        <p:spPr>
          <a:xfrm>
            <a:off x="1872615" y="1067498"/>
            <a:ext cx="1842136" cy="637083"/>
          </a:xfrm>
          <a:prstGeom prst="rect">
            <a:avLst/>
          </a:prstGeom>
          <a:noFill/>
        </p:spPr>
        <p:txBody>
          <a:bodyPr wrap="square" lIns="82283" tIns="41141" rIns="82283" bIns="41141" rtlCol="0">
            <a:spAutoFit/>
          </a:bodyPr>
          <a:lstStyle/>
          <a:p>
            <a:r>
              <a:rPr lang="en-US" sz="900" dirty="0">
                <a:solidFill>
                  <a:schemeClr val="tx1">
                    <a:lumMod val="50000"/>
                    <a:lumOff val="50000"/>
                  </a:schemeClr>
                </a:solidFill>
                <a:latin typeface="思源黑体 CN Regular" panose="020B0500000000000000" pitchFamily="34" charset="-122"/>
                <a:ea typeface="思源黑体 CN Regular" panose="020B0500000000000000" pitchFamily="34" charset="-122"/>
                <a:cs typeface="Lato" pitchFamily="34" charset="0"/>
                <a:sym typeface="思源黑体 CN Regular" panose="020B0500000000000000" pitchFamily="34" charset="-122"/>
              </a:rPr>
              <a:t>Lorem Ipsum has two main data statistical this methodologies important Data analysis which summarizes.</a:t>
            </a:r>
          </a:p>
        </p:txBody>
      </p:sp>
      <p:grpSp>
        <p:nvGrpSpPr>
          <p:cNvPr id="443" name="กลุ่ม 442"/>
          <p:cNvGrpSpPr/>
          <p:nvPr/>
        </p:nvGrpSpPr>
        <p:grpSpPr>
          <a:xfrm>
            <a:off x="3591699" y="2092540"/>
            <a:ext cx="745826" cy="1157595"/>
            <a:chOff x="9547698" y="5580106"/>
            <a:chExt cx="1988870" cy="3086919"/>
          </a:xfrm>
        </p:grpSpPr>
        <p:cxnSp>
          <p:nvCxnSpPr>
            <p:cNvPr id="444" name="ตัวเชื่อมต่อหักมุม 443"/>
            <p:cNvCxnSpPr/>
            <p:nvPr/>
          </p:nvCxnSpPr>
          <p:spPr>
            <a:xfrm rot="16200000" flipH="1">
              <a:off x="9353565" y="6484022"/>
              <a:ext cx="2745497" cy="1620509"/>
            </a:xfrm>
            <a:prstGeom prst="bentConnector3">
              <a:avLst>
                <a:gd name="adj1" fmla="val 50000"/>
              </a:avLst>
            </a:prstGeom>
            <a:ln w="165100">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sp>
          <p:nvSpPr>
            <p:cNvPr id="445" name="Freeform 9"/>
            <p:cNvSpPr/>
            <p:nvPr/>
          </p:nvSpPr>
          <p:spPr bwMode="auto">
            <a:xfrm rot="16200000">
              <a:off x="9547186" y="5580618"/>
              <a:ext cx="755004" cy="753979"/>
            </a:xfrm>
            <a:custGeom>
              <a:avLst/>
              <a:gdLst>
                <a:gd name="T0" fmla="*/ 61 w 66"/>
                <a:gd name="T1" fmla="*/ 25 h 66"/>
                <a:gd name="T2" fmla="*/ 24 w 66"/>
                <a:gd name="T3" fmla="*/ 5 h 66"/>
                <a:gd name="T4" fmla="*/ 5 w 66"/>
                <a:gd name="T5" fmla="*/ 42 h 66"/>
                <a:gd name="T6" fmla="*/ 41 w 66"/>
                <a:gd name="T7" fmla="*/ 61 h 66"/>
                <a:gd name="T8" fmla="*/ 61 w 66"/>
                <a:gd name="T9" fmla="*/ 25 h 66"/>
              </a:gdLst>
              <a:ahLst/>
              <a:cxnLst>
                <a:cxn ang="0">
                  <a:pos x="T0" y="T1"/>
                </a:cxn>
                <a:cxn ang="0">
                  <a:pos x="T2" y="T3"/>
                </a:cxn>
                <a:cxn ang="0">
                  <a:pos x="T4" y="T5"/>
                </a:cxn>
                <a:cxn ang="0">
                  <a:pos x="T6" y="T7"/>
                </a:cxn>
                <a:cxn ang="0">
                  <a:pos x="T8" y="T9"/>
                </a:cxn>
              </a:cxnLst>
              <a:rect l="0" t="0" r="r" b="b"/>
              <a:pathLst>
                <a:path w="66" h="66">
                  <a:moveTo>
                    <a:pt x="61" y="25"/>
                  </a:moveTo>
                  <a:cubicBezTo>
                    <a:pt x="56" y="9"/>
                    <a:pt x="40" y="0"/>
                    <a:pt x="24" y="5"/>
                  </a:cubicBezTo>
                  <a:cubicBezTo>
                    <a:pt x="9" y="10"/>
                    <a:pt x="0" y="26"/>
                    <a:pt x="5" y="42"/>
                  </a:cubicBezTo>
                  <a:cubicBezTo>
                    <a:pt x="9" y="57"/>
                    <a:pt x="26" y="66"/>
                    <a:pt x="41" y="61"/>
                  </a:cubicBezTo>
                  <a:cubicBezTo>
                    <a:pt x="57" y="57"/>
                    <a:pt x="66" y="40"/>
                    <a:pt x="61" y="25"/>
                  </a:cubicBezTo>
                  <a:close/>
                </a:path>
              </a:pathLst>
            </a:custGeom>
            <a:solidFill>
              <a:schemeClr val="bg1">
                <a:lumMod val="95000"/>
              </a:schemeClr>
            </a:solidFill>
            <a:ln>
              <a:noFill/>
            </a:ln>
          </p:spPr>
          <p:txBody>
            <a:bodyPr vert="horz" wrap="square" lIns="34290" tIns="17145" rIns="34290" bIns="17145" numCol="1" anchor="t" anchorCtr="0" compatLnSpc="1"/>
            <a:lstStyle/>
            <a:p>
              <a:endParaRPr lang="th-TH" sz="675">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grpSp>
      <p:grpSp>
        <p:nvGrpSpPr>
          <p:cNvPr id="446" name="กลุ่ม 445"/>
          <p:cNvGrpSpPr/>
          <p:nvPr/>
        </p:nvGrpSpPr>
        <p:grpSpPr>
          <a:xfrm>
            <a:off x="846279" y="1943100"/>
            <a:ext cx="554803" cy="554947"/>
            <a:chOff x="2071764" y="4651858"/>
            <a:chExt cx="1479473" cy="1479858"/>
          </a:xfrm>
        </p:grpSpPr>
        <p:sp>
          <p:nvSpPr>
            <p:cNvPr id="447" name="Rectangle 139"/>
            <p:cNvSpPr/>
            <p:nvPr/>
          </p:nvSpPr>
          <p:spPr>
            <a:xfrm>
              <a:off x="2071764" y="4651858"/>
              <a:ext cx="1479473" cy="1479858"/>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lIns="68567" tIns="34283" rIns="68567" bIns="34283" rtlCol="0" anchor="ctr"/>
            <a:lstStyle/>
            <a:p>
              <a:pPr algn="ctr"/>
              <a:endParaRPr lang="id-ID" sz="675">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grpSp>
          <p:nvGrpSpPr>
            <p:cNvPr id="448" name="Group 43"/>
            <p:cNvGrpSpPr/>
            <p:nvPr/>
          </p:nvGrpSpPr>
          <p:grpSpPr>
            <a:xfrm>
              <a:off x="2408574" y="4945504"/>
              <a:ext cx="727280" cy="863863"/>
              <a:chOff x="2060819" y="1388284"/>
              <a:chExt cx="271040" cy="321860"/>
            </a:xfrm>
            <a:solidFill>
              <a:schemeClr val="bg1"/>
            </a:solidFill>
          </p:grpSpPr>
          <p:sp>
            <p:nvSpPr>
              <p:cNvPr id="449" name="Freeform 201"/>
              <p:cNvSpPr>
                <a:spLocks noChangeArrowheads="1"/>
              </p:cNvSpPr>
              <p:nvPr/>
            </p:nvSpPr>
            <p:spPr bwMode="auto">
              <a:xfrm>
                <a:off x="2060819" y="1388284"/>
                <a:ext cx="271040" cy="307527"/>
              </a:xfrm>
              <a:custGeom>
                <a:avLst/>
                <a:gdLst>
                  <a:gd name="T0" fmla="*/ 718 w 917"/>
                  <a:gd name="T1" fmla="*/ 583 h 1042"/>
                  <a:gd name="T2" fmla="*/ 853 w 917"/>
                  <a:gd name="T3" fmla="*/ 354 h 1042"/>
                  <a:gd name="T4" fmla="*/ 885 w 917"/>
                  <a:gd name="T5" fmla="*/ 270 h 1042"/>
                  <a:gd name="T6" fmla="*/ 895 w 917"/>
                  <a:gd name="T7" fmla="*/ 229 h 1042"/>
                  <a:gd name="T8" fmla="*/ 895 w 917"/>
                  <a:gd name="T9" fmla="*/ 208 h 1042"/>
                  <a:gd name="T10" fmla="*/ 906 w 917"/>
                  <a:gd name="T11" fmla="*/ 93 h 1042"/>
                  <a:gd name="T12" fmla="*/ 906 w 917"/>
                  <a:gd name="T13" fmla="*/ 41 h 1042"/>
                  <a:gd name="T14" fmla="*/ 906 w 917"/>
                  <a:gd name="T15" fmla="*/ 20 h 1042"/>
                  <a:gd name="T16" fmla="*/ 906 w 917"/>
                  <a:gd name="T17" fmla="*/ 10 h 1042"/>
                  <a:gd name="T18" fmla="*/ 895 w 917"/>
                  <a:gd name="T19" fmla="*/ 0 h 1042"/>
                  <a:gd name="T20" fmla="*/ 885 w 917"/>
                  <a:gd name="T21" fmla="*/ 0 h 1042"/>
                  <a:gd name="T22" fmla="*/ 864 w 917"/>
                  <a:gd name="T23" fmla="*/ 10 h 1042"/>
                  <a:gd name="T24" fmla="*/ 812 w 917"/>
                  <a:gd name="T25" fmla="*/ 20 h 1042"/>
                  <a:gd name="T26" fmla="*/ 635 w 917"/>
                  <a:gd name="T27" fmla="*/ 104 h 1042"/>
                  <a:gd name="T28" fmla="*/ 395 w 917"/>
                  <a:gd name="T29" fmla="*/ 333 h 1042"/>
                  <a:gd name="T30" fmla="*/ 333 w 917"/>
                  <a:gd name="T31" fmla="*/ 375 h 1042"/>
                  <a:gd name="T32" fmla="*/ 10 w 917"/>
                  <a:gd name="T33" fmla="*/ 583 h 1042"/>
                  <a:gd name="T34" fmla="*/ 41 w 917"/>
                  <a:gd name="T35" fmla="*/ 625 h 1042"/>
                  <a:gd name="T36" fmla="*/ 531 w 917"/>
                  <a:gd name="T37" fmla="*/ 999 h 1042"/>
                  <a:gd name="T38" fmla="*/ 562 w 917"/>
                  <a:gd name="T39" fmla="*/ 1020 h 1042"/>
                  <a:gd name="T40" fmla="*/ 698 w 917"/>
                  <a:gd name="T41" fmla="*/ 656 h 1042"/>
                  <a:gd name="T42" fmla="*/ 718 w 917"/>
                  <a:gd name="T43" fmla="*/ 583 h 1042"/>
                  <a:gd name="T44" fmla="*/ 666 w 917"/>
                  <a:gd name="T45" fmla="*/ 458 h 1042"/>
                  <a:gd name="T46" fmla="*/ 562 w 917"/>
                  <a:gd name="T47" fmla="*/ 468 h 1042"/>
                  <a:gd name="T48" fmla="*/ 520 w 917"/>
                  <a:gd name="T49" fmla="*/ 354 h 1042"/>
                  <a:gd name="T50" fmla="*/ 531 w 917"/>
                  <a:gd name="T51" fmla="*/ 333 h 1042"/>
                  <a:gd name="T52" fmla="*/ 645 w 917"/>
                  <a:gd name="T53" fmla="*/ 323 h 1042"/>
                  <a:gd name="T54" fmla="*/ 677 w 917"/>
                  <a:gd name="T55" fmla="*/ 437 h 1042"/>
                  <a:gd name="T56" fmla="*/ 666 w 917"/>
                  <a:gd name="T57" fmla="*/ 458 h 1042"/>
                  <a:gd name="T58" fmla="*/ 666 w 917"/>
                  <a:gd name="T59" fmla="*/ 458 h 1042"/>
                  <a:gd name="T60" fmla="*/ 666 w 917"/>
                  <a:gd name="T61" fmla="*/ 458 h 10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917" h="1042">
                    <a:moveTo>
                      <a:pt x="718" y="583"/>
                    </a:moveTo>
                    <a:cubicBezTo>
                      <a:pt x="781" y="500"/>
                      <a:pt x="823" y="427"/>
                      <a:pt x="853" y="354"/>
                    </a:cubicBezTo>
                    <a:cubicBezTo>
                      <a:pt x="864" y="333"/>
                      <a:pt x="874" y="302"/>
                      <a:pt x="885" y="270"/>
                    </a:cubicBezTo>
                    <a:cubicBezTo>
                      <a:pt x="885" y="260"/>
                      <a:pt x="885" y="250"/>
                      <a:pt x="895" y="229"/>
                    </a:cubicBezTo>
                    <a:cubicBezTo>
                      <a:pt x="895" y="218"/>
                      <a:pt x="895" y="218"/>
                      <a:pt x="895" y="208"/>
                    </a:cubicBezTo>
                    <a:cubicBezTo>
                      <a:pt x="906" y="166"/>
                      <a:pt x="906" y="125"/>
                      <a:pt x="906" y="93"/>
                    </a:cubicBezTo>
                    <a:cubicBezTo>
                      <a:pt x="906" y="73"/>
                      <a:pt x="906" y="52"/>
                      <a:pt x="906" y="41"/>
                    </a:cubicBezTo>
                    <a:cubicBezTo>
                      <a:pt x="906" y="31"/>
                      <a:pt x="916" y="31"/>
                      <a:pt x="906" y="20"/>
                    </a:cubicBezTo>
                    <a:lnTo>
                      <a:pt x="906" y="10"/>
                    </a:lnTo>
                    <a:cubicBezTo>
                      <a:pt x="916" y="0"/>
                      <a:pt x="906" y="0"/>
                      <a:pt x="895" y="0"/>
                    </a:cubicBezTo>
                    <a:lnTo>
                      <a:pt x="885" y="0"/>
                    </a:lnTo>
                    <a:cubicBezTo>
                      <a:pt x="874" y="0"/>
                      <a:pt x="874" y="10"/>
                      <a:pt x="864" y="10"/>
                    </a:cubicBezTo>
                    <a:cubicBezTo>
                      <a:pt x="864" y="20"/>
                      <a:pt x="843" y="20"/>
                      <a:pt x="812" y="20"/>
                    </a:cubicBezTo>
                    <a:cubicBezTo>
                      <a:pt x="770" y="31"/>
                      <a:pt x="708" y="52"/>
                      <a:pt x="635" y="104"/>
                    </a:cubicBezTo>
                    <a:cubicBezTo>
                      <a:pt x="510" y="177"/>
                      <a:pt x="437" y="281"/>
                      <a:pt x="395" y="333"/>
                    </a:cubicBezTo>
                    <a:cubicBezTo>
                      <a:pt x="385" y="354"/>
                      <a:pt x="354" y="375"/>
                      <a:pt x="333" y="375"/>
                    </a:cubicBezTo>
                    <a:cubicBezTo>
                      <a:pt x="125" y="364"/>
                      <a:pt x="41" y="510"/>
                      <a:pt x="10" y="583"/>
                    </a:cubicBezTo>
                    <a:cubicBezTo>
                      <a:pt x="0" y="604"/>
                      <a:pt x="10" y="625"/>
                      <a:pt x="41" y="625"/>
                    </a:cubicBezTo>
                    <a:cubicBezTo>
                      <a:pt x="489" y="614"/>
                      <a:pt x="531" y="885"/>
                      <a:pt x="531" y="999"/>
                    </a:cubicBezTo>
                    <a:cubicBezTo>
                      <a:pt x="520" y="1031"/>
                      <a:pt x="541" y="1041"/>
                      <a:pt x="562" y="1020"/>
                    </a:cubicBezTo>
                    <a:cubicBezTo>
                      <a:pt x="729" y="926"/>
                      <a:pt x="718" y="739"/>
                      <a:pt x="698" y="656"/>
                    </a:cubicBezTo>
                    <a:cubicBezTo>
                      <a:pt x="698" y="635"/>
                      <a:pt x="708" y="593"/>
                      <a:pt x="718" y="583"/>
                    </a:cubicBezTo>
                    <a:close/>
                    <a:moveTo>
                      <a:pt x="666" y="458"/>
                    </a:moveTo>
                    <a:cubicBezTo>
                      <a:pt x="645" y="489"/>
                      <a:pt x="593" y="489"/>
                      <a:pt x="562" y="468"/>
                    </a:cubicBezTo>
                    <a:cubicBezTo>
                      <a:pt x="510" y="448"/>
                      <a:pt x="500" y="395"/>
                      <a:pt x="520" y="354"/>
                    </a:cubicBezTo>
                    <a:cubicBezTo>
                      <a:pt x="531" y="343"/>
                      <a:pt x="531" y="343"/>
                      <a:pt x="531" y="333"/>
                    </a:cubicBezTo>
                    <a:cubicBezTo>
                      <a:pt x="562" y="302"/>
                      <a:pt x="604" y="302"/>
                      <a:pt x="645" y="323"/>
                    </a:cubicBezTo>
                    <a:cubicBezTo>
                      <a:pt x="687" y="343"/>
                      <a:pt x="708" y="395"/>
                      <a:pt x="677" y="437"/>
                    </a:cubicBezTo>
                    <a:cubicBezTo>
                      <a:pt x="677" y="448"/>
                      <a:pt x="677" y="448"/>
                      <a:pt x="666" y="458"/>
                    </a:cubicBezTo>
                    <a:close/>
                    <a:moveTo>
                      <a:pt x="666" y="458"/>
                    </a:moveTo>
                    <a:lnTo>
                      <a:pt x="666" y="458"/>
                    </a:lnTo>
                    <a:close/>
                  </a:path>
                </a:pathLst>
              </a:custGeom>
              <a:grpFill/>
              <a:ln>
                <a:noFill/>
              </a:ln>
              <a:effectLst/>
              <a:extLst>
                <a:ext uri="{91240B29-F687-4F45-9708-019B960494DF}">
                  <a14:hiddenLine xmlns:a14="http://schemas.microsoft.com/office/drawing/2010/main" w="9525">
                    <a:solidFill>
                      <a:srgbClr val="808080"/>
                    </a:solidFill>
                    <a:bevel/>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sz="675" dirty="0">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450" name="Freeform 202"/>
              <p:cNvSpPr>
                <a:spLocks noChangeArrowheads="1"/>
              </p:cNvSpPr>
              <p:nvPr/>
            </p:nvSpPr>
            <p:spPr bwMode="auto">
              <a:xfrm>
                <a:off x="2131185" y="1637172"/>
                <a:ext cx="58639" cy="67760"/>
              </a:xfrm>
              <a:custGeom>
                <a:avLst/>
                <a:gdLst>
                  <a:gd name="T0" fmla="*/ 42 w 199"/>
                  <a:gd name="T1" fmla="*/ 219 h 230"/>
                  <a:gd name="T2" fmla="*/ 188 w 199"/>
                  <a:gd name="T3" fmla="*/ 31 h 230"/>
                  <a:gd name="T4" fmla="*/ 156 w 199"/>
                  <a:gd name="T5" fmla="*/ 10 h 230"/>
                  <a:gd name="T6" fmla="*/ 11 w 199"/>
                  <a:gd name="T7" fmla="*/ 198 h 230"/>
                  <a:gd name="T8" fmla="*/ 42 w 199"/>
                  <a:gd name="T9" fmla="*/ 219 h 230"/>
                  <a:gd name="T10" fmla="*/ 42 w 199"/>
                  <a:gd name="T11" fmla="*/ 219 h 230"/>
                  <a:gd name="T12" fmla="*/ 42 w 199"/>
                  <a:gd name="T13" fmla="*/ 219 h 230"/>
                </a:gdLst>
                <a:ahLst/>
                <a:cxnLst>
                  <a:cxn ang="0">
                    <a:pos x="T0" y="T1"/>
                  </a:cxn>
                  <a:cxn ang="0">
                    <a:pos x="T2" y="T3"/>
                  </a:cxn>
                  <a:cxn ang="0">
                    <a:pos x="T4" y="T5"/>
                  </a:cxn>
                  <a:cxn ang="0">
                    <a:pos x="T6" y="T7"/>
                  </a:cxn>
                  <a:cxn ang="0">
                    <a:pos x="T8" y="T9"/>
                  </a:cxn>
                  <a:cxn ang="0">
                    <a:pos x="T10" y="T11"/>
                  </a:cxn>
                  <a:cxn ang="0">
                    <a:pos x="T12" y="T13"/>
                  </a:cxn>
                </a:cxnLst>
                <a:rect l="0" t="0" r="r" b="b"/>
                <a:pathLst>
                  <a:path w="199" h="230">
                    <a:moveTo>
                      <a:pt x="42" y="219"/>
                    </a:moveTo>
                    <a:cubicBezTo>
                      <a:pt x="115" y="177"/>
                      <a:pt x="167" y="83"/>
                      <a:pt x="188" y="31"/>
                    </a:cubicBezTo>
                    <a:cubicBezTo>
                      <a:pt x="198" y="10"/>
                      <a:pt x="177" y="0"/>
                      <a:pt x="156" y="10"/>
                    </a:cubicBezTo>
                    <a:cubicBezTo>
                      <a:pt x="73" y="63"/>
                      <a:pt x="31" y="146"/>
                      <a:pt x="11" y="198"/>
                    </a:cubicBezTo>
                    <a:cubicBezTo>
                      <a:pt x="0" y="219"/>
                      <a:pt x="21" y="229"/>
                      <a:pt x="42" y="219"/>
                    </a:cubicBezTo>
                    <a:close/>
                    <a:moveTo>
                      <a:pt x="42" y="219"/>
                    </a:moveTo>
                    <a:lnTo>
                      <a:pt x="42" y="219"/>
                    </a:lnTo>
                    <a:close/>
                  </a:path>
                </a:pathLst>
              </a:custGeom>
              <a:grpFill/>
              <a:ln>
                <a:noFill/>
              </a:ln>
              <a:effectLst/>
              <a:extLst>
                <a:ext uri="{91240B29-F687-4F45-9708-019B960494DF}">
                  <a14:hiddenLine xmlns:a14="http://schemas.microsoft.com/office/drawing/2010/main" w="9525">
                    <a:solidFill>
                      <a:srgbClr val="808080"/>
                    </a:solidFill>
                    <a:bevel/>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sz="675" dirty="0">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451" name="Freeform 203"/>
              <p:cNvSpPr>
                <a:spLocks noChangeArrowheads="1"/>
              </p:cNvSpPr>
              <p:nvPr/>
            </p:nvSpPr>
            <p:spPr bwMode="auto">
              <a:xfrm>
                <a:off x="2084274" y="1615019"/>
                <a:ext cx="76882" cy="95125"/>
              </a:xfrm>
              <a:custGeom>
                <a:avLst/>
                <a:gdLst>
                  <a:gd name="T0" fmla="*/ 31 w 261"/>
                  <a:gd name="T1" fmla="*/ 313 h 324"/>
                  <a:gd name="T2" fmla="*/ 250 w 261"/>
                  <a:gd name="T3" fmla="*/ 31 h 324"/>
                  <a:gd name="T4" fmla="*/ 219 w 261"/>
                  <a:gd name="T5" fmla="*/ 11 h 324"/>
                  <a:gd name="T6" fmla="*/ 10 w 261"/>
                  <a:gd name="T7" fmla="*/ 292 h 324"/>
                  <a:gd name="T8" fmla="*/ 31 w 261"/>
                  <a:gd name="T9" fmla="*/ 313 h 324"/>
                  <a:gd name="T10" fmla="*/ 31 w 261"/>
                  <a:gd name="T11" fmla="*/ 313 h 324"/>
                  <a:gd name="T12" fmla="*/ 31 w 261"/>
                  <a:gd name="T13" fmla="*/ 313 h 324"/>
                </a:gdLst>
                <a:ahLst/>
                <a:cxnLst>
                  <a:cxn ang="0">
                    <a:pos x="T0" y="T1"/>
                  </a:cxn>
                  <a:cxn ang="0">
                    <a:pos x="T2" y="T3"/>
                  </a:cxn>
                  <a:cxn ang="0">
                    <a:pos x="T4" y="T5"/>
                  </a:cxn>
                  <a:cxn ang="0">
                    <a:pos x="T6" y="T7"/>
                  </a:cxn>
                  <a:cxn ang="0">
                    <a:pos x="T8" y="T9"/>
                  </a:cxn>
                  <a:cxn ang="0">
                    <a:pos x="T10" y="T11"/>
                  </a:cxn>
                  <a:cxn ang="0">
                    <a:pos x="T12" y="T13"/>
                  </a:cxn>
                </a:cxnLst>
                <a:rect l="0" t="0" r="r" b="b"/>
                <a:pathLst>
                  <a:path w="261" h="324">
                    <a:moveTo>
                      <a:pt x="31" y="313"/>
                    </a:moveTo>
                    <a:cubicBezTo>
                      <a:pt x="156" y="240"/>
                      <a:pt x="219" y="104"/>
                      <a:pt x="250" y="31"/>
                    </a:cubicBezTo>
                    <a:cubicBezTo>
                      <a:pt x="260" y="11"/>
                      <a:pt x="240" y="0"/>
                      <a:pt x="219" y="11"/>
                    </a:cubicBezTo>
                    <a:cubicBezTo>
                      <a:pt x="94" y="83"/>
                      <a:pt x="31" y="219"/>
                      <a:pt x="10" y="292"/>
                    </a:cubicBezTo>
                    <a:cubicBezTo>
                      <a:pt x="0" y="313"/>
                      <a:pt x="10" y="323"/>
                      <a:pt x="31" y="313"/>
                    </a:cubicBezTo>
                    <a:close/>
                    <a:moveTo>
                      <a:pt x="31" y="313"/>
                    </a:moveTo>
                    <a:lnTo>
                      <a:pt x="31" y="313"/>
                    </a:lnTo>
                    <a:close/>
                  </a:path>
                </a:pathLst>
              </a:custGeom>
              <a:grpFill/>
              <a:ln>
                <a:noFill/>
              </a:ln>
              <a:effectLst/>
              <a:extLst>
                <a:ext uri="{91240B29-F687-4F45-9708-019B960494DF}">
                  <a14:hiddenLine xmlns:a14="http://schemas.microsoft.com/office/drawing/2010/main" w="9525">
                    <a:solidFill>
                      <a:srgbClr val="808080"/>
                    </a:solidFill>
                    <a:bevel/>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sz="675" dirty="0">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452" name="Freeform 204"/>
              <p:cNvSpPr>
                <a:spLocks noChangeArrowheads="1"/>
              </p:cNvSpPr>
              <p:nvPr/>
            </p:nvSpPr>
            <p:spPr bwMode="auto">
              <a:xfrm>
                <a:off x="2075153" y="1591564"/>
                <a:ext cx="58638" cy="70366"/>
              </a:xfrm>
              <a:custGeom>
                <a:avLst/>
                <a:gdLst>
                  <a:gd name="T0" fmla="*/ 41 w 199"/>
                  <a:gd name="T1" fmla="*/ 229 h 240"/>
                  <a:gd name="T2" fmla="*/ 187 w 199"/>
                  <a:gd name="T3" fmla="*/ 42 h 240"/>
                  <a:gd name="T4" fmla="*/ 156 w 199"/>
                  <a:gd name="T5" fmla="*/ 21 h 240"/>
                  <a:gd name="T6" fmla="*/ 10 w 199"/>
                  <a:gd name="T7" fmla="*/ 208 h 240"/>
                  <a:gd name="T8" fmla="*/ 41 w 199"/>
                  <a:gd name="T9" fmla="*/ 229 h 240"/>
                  <a:gd name="T10" fmla="*/ 41 w 199"/>
                  <a:gd name="T11" fmla="*/ 229 h 240"/>
                  <a:gd name="T12" fmla="*/ 41 w 199"/>
                  <a:gd name="T13" fmla="*/ 229 h 240"/>
                </a:gdLst>
                <a:ahLst/>
                <a:cxnLst>
                  <a:cxn ang="0">
                    <a:pos x="T0" y="T1"/>
                  </a:cxn>
                  <a:cxn ang="0">
                    <a:pos x="T2" y="T3"/>
                  </a:cxn>
                  <a:cxn ang="0">
                    <a:pos x="T4" y="T5"/>
                  </a:cxn>
                  <a:cxn ang="0">
                    <a:pos x="T6" y="T7"/>
                  </a:cxn>
                  <a:cxn ang="0">
                    <a:pos x="T8" y="T9"/>
                  </a:cxn>
                  <a:cxn ang="0">
                    <a:pos x="T10" y="T11"/>
                  </a:cxn>
                  <a:cxn ang="0">
                    <a:pos x="T12" y="T13"/>
                  </a:cxn>
                </a:cxnLst>
                <a:rect l="0" t="0" r="r" b="b"/>
                <a:pathLst>
                  <a:path w="199" h="240">
                    <a:moveTo>
                      <a:pt x="41" y="229"/>
                    </a:moveTo>
                    <a:cubicBezTo>
                      <a:pt x="114" y="177"/>
                      <a:pt x="166" y="94"/>
                      <a:pt x="187" y="42"/>
                    </a:cubicBezTo>
                    <a:cubicBezTo>
                      <a:pt x="198" y="21"/>
                      <a:pt x="177" y="0"/>
                      <a:pt x="156" y="21"/>
                    </a:cubicBezTo>
                    <a:cubicBezTo>
                      <a:pt x="73" y="73"/>
                      <a:pt x="31" y="156"/>
                      <a:pt x="10" y="208"/>
                    </a:cubicBezTo>
                    <a:cubicBezTo>
                      <a:pt x="0" y="229"/>
                      <a:pt x="10" y="239"/>
                      <a:pt x="41" y="229"/>
                    </a:cubicBezTo>
                    <a:close/>
                    <a:moveTo>
                      <a:pt x="41" y="229"/>
                    </a:moveTo>
                    <a:lnTo>
                      <a:pt x="41" y="229"/>
                    </a:lnTo>
                    <a:close/>
                  </a:path>
                </a:pathLst>
              </a:custGeom>
              <a:grpFill/>
              <a:ln>
                <a:noFill/>
              </a:ln>
              <a:effectLst/>
              <a:extLst>
                <a:ext uri="{91240B29-F687-4F45-9708-019B960494DF}">
                  <a14:hiddenLine xmlns:a14="http://schemas.microsoft.com/office/drawing/2010/main" w="9525">
                    <a:solidFill>
                      <a:srgbClr val="808080"/>
                    </a:solidFill>
                    <a:bevel/>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sz="675" dirty="0">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grpSp>
      </p:grpSp>
      <p:sp>
        <p:nvSpPr>
          <p:cNvPr id="453" name="Round Same Side Corner Rectangle 58"/>
          <p:cNvSpPr/>
          <p:nvPr/>
        </p:nvSpPr>
        <p:spPr>
          <a:xfrm rot="10800000" flipH="1">
            <a:off x="1594399" y="1947644"/>
            <a:ext cx="72065" cy="600183"/>
          </a:xfrm>
          <a:prstGeom prst="round2SameRect">
            <a:avLst>
              <a:gd name="adj1" fmla="val 50000"/>
              <a:gd name="adj2" fmla="val 50000"/>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lIns="82283" tIns="41141" rIns="82283" bIns="41141" rtlCol="0" anchor="ctr"/>
          <a:lstStyle/>
          <a:p>
            <a:pPr algn="ctr"/>
            <a:endParaRPr lang="bg-BG" sz="675" dirty="0">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454" name="TextBox 453"/>
          <p:cNvSpPr txBox="1"/>
          <p:nvPr/>
        </p:nvSpPr>
        <p:spPr>
          <a:xfrm>
            <a:off x="1844946" y="1934666"/>
            <a:ext cx="1842136" cy="637083"/>
          </a:xfrm>
          <a:prstGeom prst="rect">
            <a:avLst/>
          </a:prstGeom>
          <a:noFill/>
        </p:spPr>
        <p:txBody>
          <a:bodyPr wrap="square" lIns="82283" tIns="41141" rIns="82283" bIns="41141" rtlCol="0">
            <a:spAutoFit/>
          </a:bodyPr>
          <a:lstStyle/>
          <a:p>
            <a:r>
              <a:rPr lang="en-US" sz="900" dirty="0">
                <a:solidFill>
                  <a:schemeClr val="tx1">
                    <a:lumMod val="50000"/>
                    <a:lumOff val="50000"/>
                  </a:schemeClr>
                </a:solidFill>
                <a:latin typeface="思源黑体 CN Regular" panose="020B0500000000000000" pitchFamily="34" charset="-122"/>
                <a:ea typeface="思源黑体 CN Regular" panose="020B0500000000000000" pitchFamily="34" charset="-122"/>
                <a:cs typeface="Lato" pitchFamily="34" charset="0"/>
                <a:sym typeface="思源黑体 CN Regular" panose="020B0500000000000000" pitchFamily="34" charset="-122"/>
              </a:rPr>
              <a:t>Lorem Ipsum has two main data statistical this methodologies important Data analysis which summarizes.</a:t>
            </a:r>
          </a:p>
        </p:txBody>
      </p:sp>
    </p:spTree>
    <p:extLst>
      <p:ext uri="{BB962C8B-B14F-4D97-AF65-F5344CB8AC3E}">
        <p14:creationId xmlns:p14="http://schemas.microsoft.com/office/powerpoint/2010/main" val="3985028657"/>
      </p:ext>
    </p:extLst>
  </p:cSld>
  <p:clrMapOvr>
    <a:masterClrMapping/>
  </p:clrMapOvr>
  <mc:AlternateContent xmlns:mc="http://schemas.openxmlformats.org/markup-compatibility/2006" xmlns:p14="http://schemas.microsoft.com/office/powerpoint/2010/main">
    <mc:Choice Requires="p14">
      <p:transition spd="slow" p14:dur="1500" advClick="0">
        <p:random/>
      </p:transition>
    </mc:Choice>
    <mc:Fallback xmlns="">
      <p:transition spd="slow" advClick="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321"/>
                                        </p:tgtEl>
                                        <p:attrNameLst>
                                          <p:attrName>style.visibility</p:attrName>
                                        </p:attrNameLst>
                                      </p:cBhvr>
                                      <p:to>
                                        <p:strVal val="visible"/>
                                      </p:to>
                                    </p:set>
                                    <p:anim calcmode="lin" valueType="num">
                                      <p:cBhvr additive="base">
                                        <p:cTn id="7" dur="500" fill="hold"/>
                                        <p:tgtEl>
                                          <p:spTgt spid="321"/>
                                        </p:tgtEl>
                                        <p:attrNameLst>
                                          <p:attrName>ppt_x</p:attrName>
                                        </p:attrNameLst>
                                      </p:cBhvr>
                                      <p:tavLst>
                                        <p:tav tm="0">
                                          <p:val>
                                            <p:strVal val="#ppt_x"/>
                                          </p:val>
                                        </p:tav>
                                        <p:tav tm="100000">
                                          <p:val>
                                            <p:strVal val="#ppt_x"/>
                                          </p:val>
                                        </p:tav>
                                      </p:tavLst>
                                    </p:anim>
                                    <p:anim calcmode="lin" valueType="num">
                                      <p:cBhvr additive="base">
                                        <p:cTn id="8" dur="500" fill="hold"/>
                                        <p:tgtEl>
                                          <p:spTgt spid="321"/>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291"/>
                                        </p:tgtEl>
                                        <p:attrNameLst>
                                          <p:attrName>style.visibility</p:attrName>
                                        </p:attrNameLst>
                                      </p:cBhvr>
                                      <p:to>
                                        <p:strVal val="visible"/>
                                      </p:to>
                                    </p:set>
                                    <p:anim calcmode="lin" valueType="num">
                                      <p:cBhvr additive="base">
                                        <p:cTn id="12" dur="750" fill="hold"/>
                                        <p:tgtEl>
                                          <p:spTgt spid="291"/>
                                        </p:tgtEl>
                                        <p:attrNameLst>
                                          <p:attrName>ppt_x</p:attrName>
                                        </p:attrNameLst>
                                      </p:cBhvr>
                                      <p:tavLst>
                                        <p:tav tm="0">
                                          <p:val>
                                            <p:strVal val="#ppt_x"/>
                                          </p:val>
                                        </p:tav>
                                        <p:tav tm="100000">
                                          <p:val>
                                            <p:strVal val="#ppt_x"/>
                                          </p:val>
                                        </p:tav>
                                      </p:tavLst>
                                    </p:anim>
                                    <p:anim calcmode="lin" valueType="num">
                                      <p:cBhvr additive="base">
                                        <p:cTn id="13" dur="750" fill="hold"/>
                                        <p:tgtEl>
                                          <p:spTgt spid="291"/>
                                        </p:tgtEl>
                                        <p:attrNameLst>
                                          <p:attrName>ppt_y</p:attrName>
                                        </p:attrNameLst>
                                      </p:cBhvr>
                                      <p:tavLst>
                                        <p:tav tm="0">
                                          <p:val>
                                            <p:strVal val="1+#ppt_h/2"/>
                                          </p:val>
                                        </p:tav>
                                        <p:tav tm="100000">
                                          <p:val>
                                            <p:strVal val="#ppt_y"/>
                                          </p:val>
                                        </p:tav>
                                      </p:tavLst>
                                    </p:anim>
                                  </p:childTnLst>
                                </p:cTn>
                              </p:par>
                            </p:childTnLst>
                          </p:cTn>
                        </p:par>
                        <p:par>
                          <p:cTn id="14" fill="hold">
                            <p:stCondLst>
                              <p:cond delay="1250"/>
                            </p:stCondLst>
                            <p:childTnLst>
                              <p:par>
                                <p:cTn id="15" presetID="2" presetClass="entr" presetSubtype="4" fill="hold" nodeType="afterEffect">
                                  <p:stCondLst>
                                    <p:cond delay="0"/>
                                  </p:stCondLst>
                                  <p:childTnLst>
                                    <p:set>
                                      <p:cBhvr>
                                        <p:cTn id="16" dur="1" fill="hold">
                                          <p:stCondLst>
                                            <p:cond delay="0"/>
                                          </p:stCondLst>
                                        </p:cTn>
                                        <p:tgtEl>
                                          <p:spTgt spid="294"/>
                                        </p:tgtEl>
                                        <p:attrNameLst>
                                          <p:attrName>style.visibility</p:attrName>
                                        </p:attrNameLst>
                                      </p:cBhvr>
                                      <p:to>
                                        <p:strVal val="visible"/>
                                      </p:to>
                                    </p:set>
                                    <p:anim calcmode="lin" valueType="num">
                                      <p:cBhvr additive="base">
                                        <p:cTn id="17" dur="1000" fill="hold"/>
                                        <p:tgtEl>
                                          <p:spTgt spid="294"/>
                                        </p:tgtEl>
                                        <p:attrNameLst>
                                          <p:attrName>ppt_x</p:attrName>
                                        </p:attrNameLst>
                                      </p:cBhvr>
                                      <p:tavLst>
                                        <p:tav tm="0">
                                          <p:val>
                                            <p:strVal val="#ppt_x"/>
                                          </p:val>
                                        </p:tav>
                                        <p:tav tm="100000">
                                          <p:val>
                                            <p:strVal val="#ppt_x"/>
                                          </p:val>
                                        </p:tav>
                                      </p:tavLst>
                                    </p:anim>
                                    <p:anim calcmode="lin" valueType="num">
                                      <p:cBhvr additive="base">
                                        <p:cTn id="18" dur="1000" fill="hold"/>
                                        <p:tgtEl>
                                          <p:spTgt spid="294"/>
                                        </p:tgtEl>
                                        <p:attrNameLst>
                                          <p:attrName>ppt_y</p:attrName>
                                        </p:attrNameLst>
                                      </p:cBhvr>
                                      <p:tavLst>
                                        <p:tav tm="0">
                                          <p:val>
                                            <p:strVal val="1+#ppt_h/2"/>
                                          </p:val>
                                        </p:tav>
                                        <p:tav tm="100000">
                                          <p:val>
                                            <p:strVal val="#ppt_y"/>
                                          </p:val>
                                        </p:tav>
                                      </p:tavLst>
                                    </p:anim>
                                  </p:childTnLst>
                                </p:cTn>
                              </p:par>
                            </p:childTnLst>
                          </p:cTn>
                        </p:par>
                        <p:par>
                          <p:cTn id="19" fill="hold">
                            <p:stCondLst>
                              <p:cond delay="2250"/>
                            </p:stCondLst>
                            <p:childTnLst>
                              <p:par>
                                <p:cTn id="20" presetID="2" presetClass="entr" presetSubtype="4" fill="hold" nodeType="afterEffect">
                                  <p:stCondLst>
                                    <p:cond delay="0"/>
                                  </p:stCondLst>
                                  <p:childTnLst>
                                    <p:set>
                                      <p:cBhvr>
                                        <p:cTn id="21" dur="1" fill="hold">
                                          <p:stCondLst>
                                            <p:cond delay="0"/>
                                          </p:stCondLst>
                                        </p:cTn>
                                        <p:tgtEl>
                                          <p:spTgt spid="300"/>
                                        </p:tgtEl>
                                        <p:attrNameLst>
                                          <p:attrName>style.visibility</p:attrName>
                                        </p:attrNameLst>
                                      </p:cBhvr>
                                      <p:to>
                                        <p:strVal val="visible"/>
                                      </p:to>
                                    </p:set>
                                    <p:anim calcmode="lin" valueType="num">
                                      <p:cBhvr additive="base">
                                        <p:cTn id="22" dur="1000" fill="hold"/>
                                        <p:tgtEl>
                                          <p:spTgt spid="300"/>
                                        </p:tgtEl>
                                        <p:attrNameLst>
                                          <p:attrName>ppt_x</p:attrName>
                                        </p:attrNameLst>
                                      </p:cBhvr>
                                      <p:tavLst>
                                        <p:tav tm="0">
                                          <p:val>
                                            <p:strVal val="#ppt_x"/>
                                          </p:val>
                                        </p:tav>
                                        <p:tav tm="100000">
                                          <p:val>
                                            <p:strVal val="#ppt_x"/>
                                          </p:val>
                                        </p:tav>
                                      </p:tavLst>
                                    </p:anim>
                                    <p:anim calcmode="lin" valueType="num">
                                      <p:cBhvr additive="base">
                                        <p:cTn id="23" dur="1000" fill="hold"/>
                                        <p:tgtEl>
                                          <p:spTgt spid="300"/>
                                        </p:tgtEl>
                                        <p:attrNameLst>
                                          <p:attrName>ppt_y</p:attrName>
                                        </p:attrNameLst>
                                      </p:cBhvr>
                                      <p:tavLst>
                                        <p:tav tm="0">
                                          <p:val>
                                            <p:strVal val="1+#ppt_h/2"/>
                                          </p:val>
                                        </p:tav>
                                        <p:tav tm="100000">
                                          <p:val>
                                            <p:strVal val="#ppt_y"/>
                                          </p:val>
                                        </p:tav>
                                      </p:tavLst>
                                    </p:anim>
                                  </p:childTnLst>
                                </p:cTn>
                              </p:par>
                            </p:childTnLst>
                          </p:cTn>
                        </p:par>
                        <p:par>
                          <p:cTn id="24" fill="hold">
                            <p:stCondLst>
                              <p:cond delay="3250"/>
                            </p:stCondLst>
                            <p:childTnLst>
                              <p:par>
                                <p:cTn id="25" presetID="2" presetClass="entr" presetSubtype="4" fill="hold" nodeType="afterEffect">
                                  <p:stCondLst>
                                    <p:cond delay="0"/>
                                  </p:stCondLst>
                                  <p:childTnLst>
                                    <p:set>
                                      <p:cBhvr>
                                        <p:cTn id="26" dur="1" fill="hold">
                                          <p:stCondLst>
                                            <p:cond delay="0"/>
                                          </p:stCondLst>
                                        </p:cTn>
                                        <p:tgtEl>
                                          <p:spTgt spid="303"/>
                                        </p:tgtEl>
                                        <p:attrNameLst>
                                          <p:attrName>style.visibility</p:attrName>
                                        </p:attrNameLst>
                                      </p:cBhvr>
                                      <p:to>
                                        <p:strVal val="visible"/>
                                      </p:to>
                                    </p:set>
                                    <p:anim calcmode="lin" valueType="num">
                                      <p:cBhvr additive="base">
                                        <p:cTn id="27" dur="750" fill="hold"/>
                                        <p:tgtEl>
                                          <p:spTgt spid="303"/>
                                        </p:tgtEl>
                                        <p:attrNameLst>
                                          <p:attrName>ppt_x</p:attrName>
                                        </p:attrNameLst>
                                      </p:cBhvr>
                                      <p:tavLst>
                                        <p:tav tm="0">
                                          <p:val>
                                            <p:strVal val="#ppt_x"/>
                                          </p:val>
                                        </p:tav>
                                        <p:tav tm="100000">
                                          <p:val>
                                            <p:strVal val="#ppt_x"/>
                                          </p:val>
                                        </p:tav>
                                      </p:tavLst>
                                    </p:anim>
                                    <p:anim calcmode="lin" valueType="num">
                                      <p:cBhvr additive="base">
                                        <p:cTn id="28" dur="750" fill="hold"/>
                                        <p:tgtEl>
                                          <p:spTgt spid="303"/>
                                        </p:tgtEl>
                                        <p:attrNameLst>
                                          <p:attrName>ppt_y</p:attrName>
                                        </p:attrNameLst>
                                      </p:cBhvr>
                                      <p:tavLst>
                                        <p:tav tm="0">
                                          <p:val>
                                            <p:strVal val="1+#ppt_h/2"/>
                                          </p:val>
                                        </p:tav>
                                        <p:tav tm="100000">
                                          <p:val>
                                            <p:strVal val="#ppt_y"/>
                                          </p:val>
                                        </p:tav>
                                      </p:tavLst>
                                    </p:anim>
                                  </p:childTnLst>
                                </p:cTn>
                              </p:par>
                            </p:childTnLst>
                          </p:cTn>
                        </p:par>
                        <p:par>
                          <p:cTn id="29" fill="hold">
                            <p:stCondLst>
                              <p:cond delay="4000"/>
                            </p:stCondLst>
                            <p:childTnLst>
                              <p:par>
                                <p:cTn id="30" presetID="2" presetClass="entr" presetSubtype="4" fill="hold" nodeType="afterEffect">
                                  <p:stCondLst>
                                    <p:cond delay="0"/>
                                  </p:stCondLst>
                                  <p:childTnLst>
                                    <p:set>
                                      <p:cBhvr>
                                        <p:cTn id="31" dur="1" fill="hold">
                                          <p:stCondLst>
                                            <p:cond delay="0"/>
                                          </p:stCondLst>
                                        </p:cTn>
                                        <p:tgtEl>
                                          <p:spTgt spid="306"/>
                                        </p:tgtEl>
                                        <p:attrNameLst>
                                          <p:attrName>style.visibility</p:attrName>
                                        </p:attrNameLst>
                                      </p:cBhvr>
                                      <p:to>
                                        <p:strVal val="visible"/>
                                      </p:to>
                                    </p:set>
                                    <p:anim calcmode="lin" valueType="num">
                                      <p:cBhvr additive="base">
                                        <p:cTn id="32" dur="1000" fill="hold"/>
                                        <p:tgtEl>
                                          <p:spTgt spid="306"/>
                                        </p:tgtEl>
                                        <p:attrNameLst>
                                          <p:attrName>ppt_x</p:attrName>
                                        </p:attrNameLst>
                                      </p:cBhvr>
                                      <p:tavLst>
                                        <p:tav tm="0">
                                          <p:val>
                                            <p:strVal val="#ppt_x"/>
                                          </p:val>
                                        </p:tav>
                                        <p:tav tm="100000">
                                          <p:val>
                                            <p:strVal val="#ppt_x"/>
                                          </p:val>
                                        </p:tav>
                                      </p:tavLst>
                                    </p:anim>
                                    <p:anim calcmode="lin" valueType="num">
                                      <p:cBhvr additive="base">
                                        <p:cTn id="33" dur="1000" fill="hold"/>
                                        <p:tgtEl>
                                          <p:spTgt spid="306"/>
                                        </p:tgtEl>
                                        <p:attrNameLst>
                                          <p:attrName>ppt_y</p:attrName>
                                        </p:attrNameLst>
                                      </p:cBhvr>
                                      <p:tavLst>
                                        <p:tav tm="0">
                                          <p:val>
                                            <p:strVal val="1+#ppt_h/2"/>
                                          </p:val>
                                        </p:tav>
                                        <p:tav tm="100000">
                                          <p:val>
                                            <p:strVal val="#ppt_y"/>
                                          </p:val>
                                        </p:tav>
                                      </p:tavLst>
                                    </p:anim>
                                  </p:childTnLst>
                                </p:cTn>
                              </p:par>
                            </p:childTnLst>
                          </p:cTn>
                        </p:par>
                        <p:par>
                          <p:cTn id="34" fill="hold">
                            <p:stCondLst>
                              <p:cond delay="5000"/>
                            </p:stCondLst>
                            <p:childTnLst>
                              <p:par>
                                <p:cTn id="35" presetID="2" presetClass="entr" presetSubtype="4" fill="hold" nodeType="afterEffect">
                                  <p:stCondLst>
                                    <p:cond delay="0"/>
                                  </p:stCondLst>
                                  <p:childTnLst>
                                    <p:set>
                                      <p:cBhvr>
                                        <p:cTn id="36" dur="1" fill="hold">
                                          <p:stCondLst>
                                            <p:cond delay="0"/>
                                          </p:stCondLst>
                                        </p:cTn>
                                        <p:tgtEl>
                                          <p:spTgt spid="309"/>
                                        </p:tgtEl>
                                        <p:attrNameLst>
                                          <p:attrName>style.visibility</p:attrName>
                                        </p:attrNameLst>
                                      </p:cBhvr>
                                      <p:to>
                                        <p:strVal val="visible"/>
                                      </p:to>
                                    </p:set>
                                    <p:anim calcmode="lin" valueType="num">
                                      <p:cBhvr additive="base">
                                        <p:cTn id="37" dur="750" fill="hold"/>
                                        <p:tgtEl>
                                          <p:spTgt spid="309"/>
                                        </p:tgtEl>
                                        <p:attrNameLst>
                                          <p:attrName>ppt_x</p:attrName>
                                        </p:attrNameLst>
                                      </p:cBhvr>
                                      <p:tavLst>
                                        <p:tav tm="0">
                                          <p:val>
                                            <p:strVal val="#ppt_x"/>
                                          </p:val>
                                        </p:tav>
                                        <p:tav tm="100000">
                                          <p:val>
                                            <p:strVal val="#ppt_x"/>
                                          </p:val>
                                        </p:tav>
                                      </p:tavLst>
                                    </p:anim>
                                    <p:anim calcmode="lin" valueType="num">
                                      <p:cBhvr additive="base">
                                        <p:cTn id="38" dur="750" fill="hold"/>
                                        <p:tgtEl>
                                          <p:spTgt spid="309"/>
                                        </p:tgtEl>
                                        <p:attrNameLst>
                                          <p:attrName>ppt_y</p:attrName>
                                        </p:attrNameLst>
                                      </p:cBhvr>
                                      <p:tavLst>
                                        <p:tav tm="0">
                                          <p:val>
                                            <p:strVal val="1+#ppt_h/2"/>
                                          </p:val>
                                        </p:tav>
                                        <p:tav tm="100000">
                                          <p:val>
                                            <p:strVal val="#ppt_y"/>
                                          </p:val>
                                        </p:tav>
                                      </p:tavLst>
                                    </p:anim>
                                  </p:childTnLst>
                                </p:cTn>
                              </p:par>
                            </p:childTnLst>
                          </p:cTn>
                        </p:par>
                        <p:par>
                          <p:cTn id="39" fill="hold">
                            <p:stCondLst>
                              <p:cond delay="5750"/>
                            </p:stCondLst>
                            <p:childTnLst>
                              <p:par>
                                <p:cTn id="40" presetID="2" presetClass="entr" presetSubtype="4" fill="hold" nodeType="afterEffect">
                                  <p:stCondLst>
                                    <p:cond delay="0"/>
                                  </p:stCondLst>
                                  <p:childTnLst>
                                    <p:set>
                                      <p:cBhvr>
                                        <p:cTn id="41" dur="1" fill="hold">
                                          <p:stCondLst>
                                            <p:cond delay="0"/>
                                          </p:stCondLst>
                                        </p:cTn>
                                        <p:tgtEl>
                                          <p:spTgt spid="312"/>
                                        </p:tgtEl>
                                        <p:attrNameLst>
                                          <p:attrName>style.visibility</p:attrName>
                                        </p:attrNameLst>
                                      </p:cBhvr>
                                      <p:to>
                                        <p:strVal val="visible"/>
                                      </p:to>
                                    </p:set>
                                    <p:anim calcmode="lin" valueType="num">
                                      <p:cBhvr additive="base">
                                        <p:cTn id="42" dur="750" fill="hold"/>
                                        <p:tgtEl>
                                          <p:spTgt spid="312"/>
                                        </p:tgtEl>
                                        <p:attrNameLst>
                                          <p:attrName>ppt_x</p:attrName>
                                        </p:attrNameLst>
                                      </p:cBhvr>
                                      <p:tavLst>
                                        <p:tav tm="0">
                                          <p:val>
                                            <p:strVal val="#ppt_x"/>
                                          </p:val>
                                        </p:tav>
                                        <p:tav tm="100000">
                                          <p:val>
                                            <p:strVal val="#ppt_x"/>
                                          </p:val>
                                        </p:tav>
                                      </p:tavLst>
                                    </p:anim>
                                    <p:anim calcmode="lin" valueType="num">
                                      <p:cBhvr additive="base">
                                        <p:cTn id="43" dur="750" fill="hold"/>
                                        <p:tgtEl>
                                          <p:spTgt spid="312"/>
                                        </p:tgtEl>
                                        <p:attrNameLst>
                                          <p:attrName>ppt_y</p:attrName>
                                        </p:attrNameLst>
                                      </p:cBhvr>
                                      <p:tavLst>
                                        <p:tav tm="0">
                                          <p:val>
                                            <p:strVal val="1+#ppt_h/2"/>
                                          </p:val>
                                        </p:tav>
                                        <p:tav tm="100000">
                                          <p:val>
                                            <p:strVal val="#ppt_y"/>
                                          </p:val>
                                        </p:tav>
                                      </p:tavLst>
                                    </p:anim>
                                  </p:childTnLst>
                                </p:cTn>
                              </p:par>
                            </p:childTnLst>
                          </p:cTn>
                        </p:par>
                        <p:par>
                          <p:cTn id="44" fill="hold">
                            <p:stCondLst>
                              <p:cond delay="6500"/>
                            </p:stCondLst>
                            <p:childTnLst>
                              <p:par>
                                <p:cTn id="45" presetID="2" presetClass="entr" presetSubtype="4" fill="hold" nodeType="afterEffect">
                                  <p:stCondLst>
                                    <p:cond delay="0"/>
                                  </p:stCondLst>
                                  <p:childTnLst>
                                    <p:set>
                                      <p:cBhvr>
                                        <p:cTn id="46" dur="1" fill="hold">
                                          <p:stCondLst>
                                            <p:cond delay="0"/>
                                          </p:stCondLst>
                                        </p:cTn>
                                        <p:tgtEl>
                                          <p:spTgt spid="315"/>
                                        </p:tgtEl>
                                        <p:attrNameLst>
                                          <p:attrName>style.visibility</p:attrName>
                                        </p:attrNameLst>
                                      </p:cBhvr>
                                      <p:to>
                                        <p:strVal val="visible"/>
                                      </p:to>
                                    </p:set>
                                    <p:anim calcmode="lin" valueType="num">
                                      <p:cBhvr additive="base">
                                        <p:cTn id="47" dur="1000" fill="hold"/>
                                        <p:tgtEl>
                                          <p:spTgt spid="315"/>
                                        </p:tgtEl>
                                        <p:attrNameLst>
                                          <p:attrName>ppt_x</p:attrName>
                                        </p:attrNameLst>
                                      </p:cBhvr>
                                      <p:tavLst>
                                        <p:tav tm="0">
                                          <p:val>
                                            <p:strVal val="#ppt_x"/>
                                          </p:val>
                                        </p:tav>
                                        <p:tav tm="100000">
                                          <p:val>
                                            <p:strVal val="#ppt_x"/>
                                          </p:val>
                                        </p:tav>
                                      </p:tavLst>
                                    </p:anim>
                                    <p:anim calcmode="lin" valueType="num">
                                      <p:cBhvr additive="base">
                                        <p:cTn id="48" dur="1000" fill="hold"/>
                                        <p:tgtEl>
                                          <p:spTgt spid="315"/>
                                        </p:tgtEl>
                                        <p:attrNameLst>
                                          <p:attrName>ppt_y</p:attrName>
                                        </p:attrNameLst>
                                      </p:cBhvr>
                                      <p:tavLst>
                                        <p:tav tm="0">
                                          <p:val>
                                            <p:strVal val="1+#ppt_h/2"/>
                                          </p:val>
                                        </p:tav>
                                        <p:tav tm="100000">
                                          <p:val>
                                            <p:strVal val="#ppt_y"/>
                                          </p:val>
                                        </p:tav>
                                      </p:tavLst>
                                    </p:anim>
                                  </p:childTnLst>
                                </p:cTn>
                              </p:par>
                            </p:childTnLst>
                          </p:cTn>
                        </p:par>
                        <p:par>
                          <p:cTn id="49" fill="hold">
                            <p:stCondLst>
                              <p:cond delay="7500"/>
                            </p:stCondLst>
                            <p:childTnLst>
                              <p:par>
                                <p:cTn id="50" presetID="2" presetClass="entr" presetSubtype="4" fill="hold" nodeType="afterEffect">
                                  <p:stCondLst>
                                    <p:cond delay="0"/>
                                  </p:stCondLst>
                                  <p:childTnLst>
                                    <p:set>
                                      <p:cBhvr>
                                        <p:cTn id="51" dur="1" fill="hold">
                                          <p:stCondLst>
                                            <p:cond delay="0"/>
                                          </p:stCondLst>
                                        </p:cTn>
                                        <p:tgtEl>
                                          <p:spTgt spid="318"/>
                                        </p:tgtEl>
                                        <p:attrNameLst>
                                          <p:attrName>style.visibility</p:attrName>
                                        </p:attrNameLst>
                                      </p:cBhvr>
                                      <p:to>
                                        <p:strVal val="visible"/>
                                      </p:to>
                                    </p:set>
                                    <p:anim calcmode="lin" valueType="num">
                                      <p:cBhvr additive="base">
                                        <p:cTn id="52" dur="750" fill="hold"/>
                                        <p:tgtEl>
                                          <p:spTgt spid="318"/>
                                        </p:tgtEl>
                                        <p:attrNameLst>
                                          <p:attrName>ppt_x</p:attrName>
                                        </p:attrNameLst>
                                      </p:cBhvr>
                                      <p:tavLst>
                                        <p:tav tm="0">
                                          <p:val>
                                            <p:strVal val="#ppt_x"/>
                                          </p:val>
                                        </p:tav>
                                        <p:tav tm="100000">
                                          <p:val>
                                            <p:strVal val="#ppt_x"/>
                                          </p:val>
                                        </p:tav>
                                      </p:tavLst>
                                    </p:anim>
                                    <p:anim calcmode="lin" valueType="num">
                                      <p:cBhvr additive="base">
                                        <p:cTn id="53" dur="750" fill="hold"/>
                                        <p:tgtEl>
                                          <p:spTgt spid="318"/>
                                        </p:tgtEl>
                                        <p:attrNameLst>
                                          <p:attrName>ppt_y</p:attrName>
                                        </p:attrNameLst>
                                      </p:cBhvr>
                                      <p:tavLst>
                                        <p:tav tm="0">
                                          <p:val>
                                            <p:strVal val="1+#ppt_h/2"/>
                                          </p:val>
                                        </p:tav>
                                        <p:tav tm="100000">
                                          <p:val>
                                            <p:strVal val="#ppt_y"/>
                                          </p:val>
                                        </p:tav>
                                      </p:tavLst>
                                    </p:anim>
                                  </p:childTnLst>
                                </p:cTn>
                              </p:par>
                            </p:childTnLst>
                          </p:cTn>
                        </p:par>
                        <p:par>
                          <p:cTn id="54" fill="hold">
                            <p:stCondLst>
                              <p:cond delay="8250"/>
                            </p:stCondLst>
                            <p:childTnLst>
                              <p:par>
                                <p:cTn id="55" presetID="2" presetClass="entr" presetSubtype="2" fill="hold" nodeType="afterEffect">
                                  <p:stCondLst>
                                    <p:cond delay="0"/>
                                  </p:stCondLst>
                                  <p:childTnLst>
                                    <p:set>
                                      <p:cBhvr>
                                        <p:cTn id="56" dur="1" fill="hold">
                                          <p:stCondLst>
                                            <p:cond delay="0"/>
                                          </p:stCondLst>
                                        </p:cTn>
                                        <p:tgtEl>
                                          <p:spTgt spid="274"/>
                                        </p:tgtEl>
                                        <p:attrNameLst>
                                          <p:attrName>style.visibility</p:attrName>
                                        </p:attrNameLst>
                                      </p:cBhvr>
                                      <p:to>
                                        <p:strVal val="visible"/>
                                      </p:to>
                                    </p:set>
                                    <p:anim calcmode="lin" valueType="num">
                                      <p:cBhvr additive="base">
                                        <p:cTn id="57" dur="500" fill="hold"/>
                                        <p:tgtEl>
                                          <p:spTgt spid="274"/>
                                        </p:tgtEl>
                                        <p:attrNameLst>
                                          <p:attrName>ppt_x</p:attrName>
                                        </p:attrNameLst>
                                      </p:cBhvr>
                                      <p:tavLst>
                                        <p:tav tm="0">
                                          <p:val>
                                            <p:strVal val="1+#ppt_w/2"/>
                                          </p:val>
                                        </p:tav>
                                        <p:tav tm="100000">
                                          <p:val>
                                            <p:strVal val="#ppt_x"/>
                                          </p:val>
                                        </p:tav>
                                      </p:tavLst>
                                    </p:anim>
                                    <p:anim calcmode="lin" valueType="num">
                                      <p:cBhvr additive="base">
                                        <p:cTn id="58" dur="500" fill="hold"/>
                                        <p:tgtEl>
                                          <p:spTgt spid="274"/>
                                        </p:tgtEl>
                                        <p:attrNameLst>
                                          <p:attrName>ppt_y</p:attrName>
                                        </p:attrNameLst>
                                      </p:cBhvr>
                                      <p:tavLst>
                                        <p:tav tm="0">
                                          <p:val>
                                            <p:strVal val="#ppt_y"/>
                                          </p:val>
                                        </p:tav>
                                        <p:tav tm="100000">
                                          <p:val>
                                            <p:strVal val="#ppt_y"/>
                                          </p:val>
                                        </p:tav>
                                      </p:tavLst>
                                    </p:anim>
                                  </p:childTnLst>
                                </p:cTn>
                              </p:par>
                            </p:childTnLst>
                          </p:cTn>
                        </p:par>
                        <p:par>
                          <p:cTn id="59" fill="hold">
                            <p:stCondLst>
                              <p:cond delay="8750"/>
                            </p:stCondLst>
                            <p:childTnLst>
                              <p:par>
                                <p:cTn id="60" presetID="2" presetClass="entr" presetSubtype="4" fill="hold" nodeType="afterEffect">
                                  <p:stCondLst>
                                    <p:cond delay="0"/>
                                  </p:stCondLst>
                                  <p:childTnLst>
                                    <p:set>
                                      <p:cBhvr>
                                        <p:cTn id="61" dur="1" fill="hold">
                                          <p:stCondLst>
                                            <p:cond delay="0"/>
                                          </p:stCondLst>
                                        </p:cTn>
                                        <p:tgtEl>
                                          <p:spTgt spid="2"/>
                                        </p:tgtEl>
                                        <p:attrNameLst>
                                          <p:attrName>style.visibility</p:attrName>
                                        </p:attrNameLst>
                                      </p:cBhvr>
                                      <p:to>
                                        <p:strVal val="visible"/>
                                      </p:to>
                                    </p:set>
                                    <p:anim calcmode="lin" valueType="num">
                                      <p:cBhvr additive="base">
                                        <p:cTn id="62" dur="750" fill="hold"/>
                                        <p:tgtEl>
                                          <p:spTgt spid="2"/>
                                        </p:tgtEl>
                                        <p:attrNameLst>
                                          <p:attrName>ppt_x</p:attrName>
                                        </p:attrNameLst>
                                      </p:cBhvr>
                                      <p:tavLst>
                                        <p:tav tm="0">
                                          <p:val>
                                            <p:strVal val="#ppt_x"/>
                                          </p:val>
                                        </p:tav>
                                        <p:tav tm="100000">
                                          <p:val>
                                            <p:strVal val="#ppt_x"/>
                                          </p:val>
                                        </p:tav>
                                      </p:tavLst>
                                    </p:anim>
                                    <p:anim calcmode="lin" valueType="num">
                                      <p:cBhvr additive="base">
                                        <p:cTn id="63" dur="750" fill="hold"/>
                                        <p:tgtEl>
                                          <p:spTgt spid="2"/>
                                        </p:tgtEl>
                                        <p:attrNameLst>
                                          <p:attrName>ppt_y</p:attrName>
                                        </p:attrNameLst>
                                      </p:cBhvr>
                                      <p:tavLst>
                                        <p:tav tm="0">
                                          <p:val>
                                            <p:strVal val="1+#ppt_h/2"/>
                                          </p:val>
                                        </p:tav>
                                        <p:tav tm="100000">
                                          <p:val>
                                            <p:strVal val="#ppt_y"/>
                                          </p:val>
                                        </p:tav>
                                      </p:tavLst>
                                    </p:anim>
                                  </p:childTnLst>
                                </p:cTn>
                              </p:par>
                            </p:childTnLst>
                          </p:cTn>
                        </p:par>
                        <p:par>
                          <p:cTn id="64" fill="hold">
                            <p:stCondLst>
                              <p:cond delay="9500"/>
                            </p:stCondLst>
                            <p:childTnLst>
                              <p:par>
                                <p:cTn id="65" presetID="22" presetClass="entr" presetSubtype="2" fill="hold" nodeType="afterEffect">
                                  <p:stCondLst>
                                    <p:cond delay="0"/>
                                  </p:stCondLst>
                                  <p:childTnLst>
                                    <p:set>
                                      <p:cBhvr>
                                        <p:cTn id="66" dur="1" fill="hold">
                                          <p:stCondLst>
                                            <p:cond delay="0"/>
                                          </p:stCondLst>
                                        </p:cTn>
                                        <p:tgtEl>
                                          <p:spTgt spid="7"/>
                                        </p:tgtEl>
                                        <p:attrNameLst>
                                          <p:attrName>style.visibility</p:attrName>
                                        </p:attrNameLst>
                                      </p:cBhvr>
                                      <p:to>
                                        <p:strVal val="visible"/>
                                      </p:to>
                                    </p:set>
                                    <p:animEffect transition="in" filter="wipe(right)">
                                      <p:cBhvr>
                                        <p:cTn id="67" dur="500"/>
                                        <p:tgtEl>
                                          <p:spTgt spid="7"/>
                                        </p:tgtEl>
                                      </p:cBhvr>
                                    </p:animEffect>
                                  </p:childTnLst>
                                </p:cTn>
                              </p:par>
                            </p:childTnLst>
                          </p:cTn>
                        </p:par>
                        <p:par>
                          <p:cTn id="68" fill="hold">
                            <p:stCondLst>
                              <p:cond delay="10000"/>
                            </p:stCondLst>
                            <p:childTnLst>
                              <p:par>
                                <p:cTn id="69" presetID="10" presetClass="entr" presetSubtype="0" fill="hold" nodeType="afterEffect">
                                  <p:stCondLst>
                                    <p:cond delay="0"/>
                                  </p:stCondLst>
                                  <p:childTnLst>
                                    <p:set>
                                      <p:cBhvr>
                                        <p:cTn id="70" dur="1" fill="hold">
                                          <p:stCondLst>
                                            <p:cond delay="0"/>
                                          </p:stCondLst>
                                        </p:cTn>
                                        <p:tgtEl>
                                          <p:spTgt spid="438"/>
                                        </p:tgtEl>
                                        <p:attrNameLst>
                                          <p:attrName>style.visibility</p:attrName>
                                        </p:attrNameLst>
                                      </p:cBhvr>
                                      <p:to>
                                        <p:strVal val="visible"/>
                                      </p:to>
                                    </p:set>
                                    <p:animEffect transition="in" filter="fade">
                                      <p:cBhvr>
                                        <p:cTn id="71" dur="500"/>
                                        <p:tgtEl>
                                          <p:spTgt spid="438"/>
                                        </p:tgtEl>
                                      </p:cBhvr>
                                    </p:animEffect>
                                  </p:childTnLst>
                                </p:cTn>
                              </p:par>
                            </p:childTnLst>
                          </p:cTn>
                        </p:par>
                        <p:par>
                          <p:cTn id="72" fill="hold">
                            <p:stCondLst>
                              <p:cond delay="10500"/>
                            </p:stCondLst>
                            <p:childTnLst>
                              <p:par>
                                <p:cTn id="73" presetID="53" presetClass="entr" presetSubtype="16" fill="hold" grpId="0" nodeType="afterEffect">
                                  <p:stCondLst>
                                    <p:cond delay="0"/>
                                  </p:stCondLst>
                                  <p:childTnLst>
                                    <p:set>
                                      <p:cBhvr>
                                        <p:cTn id="74" dur="1" fill="hold">
                                          <p:stCondLst>
                                            <p:cond delay="0"/>
                                          </p:stCondLst>
                                        </p:cTn>
                                        <p:tgtEl>
                                          <p:spTgt spid="441"/>
                                        </p:tgtEl>
                                        <p:attrNameLst>
                                          <p:attrName>style.visibility</p:attrName>
                                        </p:attrNameLst>
                                      </p:cBhvr>
                                      <p:to>
                                        <p:strVal val="visible"/>
                                      </p:to>
                                    </p:set>
                                    <p:anim calcmode="lin" valueType="num">
                                      <p:cBhvr>
                                        <p:cTn id="75" dur="500" fill="hold"/>
                                        <p:tgtEl>
                                          <p:spTgt spid="441"/>
                                        </p:tgtEl>
                                        <p:attrNameLst>
                                          <p:attrName>ppt_w</p:attrName>
                                        </p:attrNameLst>
                                      </p:cBhvr>
                                      <p:tavLst>
                                        <p:tav tm="0">
                                          <p:val>
                                            <p:fltVal val="0"/>
                                          </p:val>
                                        </p:tav>
                                        <p:tav tm="100000">
                                          <p:val>
                                            <p:strVal val="#ppt_w"/>
                                          </p:val>
                                        </p:tav>
                                      </p:tavLst>
                                    </p:anim>
                                    <p:anim calcmode="lin" valueType="num">
                                      <p:cBhvr>
                                        <p:cTn id="76" dur="500" fill="hold"/>
                                        <p:tgtEl>
                                          <p:spTgt spid="441"/>
                                        </p:tgtEl>
                                        <p:attrNameLst>
                                          <p:attrName>ppt_h</p:attrName>
                                        </p:attrNameLst>
                                      </p:cBhvr>
                                      <p:tavLst>
                                        <p:tav tm="0">
                                          <p:val>
                                            <p:fltVal val="0"/>
                                          </p:val>
                                        </p:tav>
                                        <p:tav tm="100000">
                                          <p:val>
                                            <p:strVal val="#ppt_h"/>
                                          </p:val>
                                        </p:tav>
                                      </p:tavLst>
                                    </p:anim>
                                    <p:animEffect transition="in" filter="fade">
                                      <p:cBhvr>
                                        <p:cTn id="77" dur="500"/>
                                        <p:tgtEl>
                                          <p:spTgt spid="441"/>
                                        </p:tgtEl>
                                      </p:cBhvr>
                                    </p:animEffect>
                                  </p:childTnLst>
                                </p:cTn>
                              </p:par>
                            </p:childTnLst>
                          </p:cTn>
                        </p:par>
                        <p:par>
                          <p:cTn id="78" fill="hold">
                            <p:stCondLst>
                              <p:cond delay="11000"/>
                            </p:stCondLst>
                            <p:childTnLst>
                              <p:par>
                                <p:cTn id="79" presetID="22" presetClass="entr" presetSubtype="8" fill="hold" grpId="0" nodeType="afterEffect">
                                  <p:stCondLst>
                                    <p:cond delay="0"/>
                                  </p:stCondLst>
                                  <p:childTnLst>
                                    <p:set>
                                      <p:cBhvr>
                                        <p:cTn id="80" dur="1" fill="hold">
                                          <p:stCondLst>
                                            <p:cond delay="0"/>
                                          </p:stCondLst>
                                        </p:cTn>
                                        <p:tgtEl>
                                          <p:spTgt spid="442"/>
                                        </p:tgtEl>
                                        <p:attrNameLst>
                                          <p:attrName>style.visibility</p:attrName>
                                        </p:attrNameLst>
                                      </p:cBhvr>
                                      <p:to>
                                        <p:strVal val="visible"/>
                                      </p:to>
                                    </p:set>
                                    <p:animEffect transition="in" filter="wipe(left)">
                                      <p:cBhvr>
                                        <p:cTn id="81" dur="500"/>
                                        <p:tgtEl>
                                          <p:spTgt spid="442"/>
                                        </p:tgtEl>
                                      </p:cBhvr>
                                    </p:animEffect>
                                  </p:childTnLst>
                                </p:cTn>
                              </p:par>
                            </p:childTnLst>
                          </p:cTn>
                        </p:par>
                        <p:par>
                          <p:cTn id="82" fill="hold">
                            <p:stCondLst>
                              <p:cond delay="11500"/>
                            </p:stCondLst>
                            <p:childTnLst>
                              <p:par>
                                <p:cTn id="83" presetID="22" presetClass="entr" presetSubtype="4" fill="hold" nodeType="afterEffect">
                                  <p:stCondLst>
                                    <p:cond delay="0"/>
                                  </p:stCondLst>
                                  <p:childTnLst>
                                    <p:set>
                                      <p:cBhvr>
                                        <p:cTn id="84" dur="1" fill="hold">
                                          <p:stCondLst>
                                            <p:cond delay="0"/>
                                          </p:stCondLst>
                                        </p:cTn>
                                        <p:tgtEl>
                                          <p:spTgt spid="443"/>
                                        </p:tgtEl>
                                        <p:attrNameLst>
                                          <p:attrName>style.visibility</p:attrName>
                                        </p:attrNameLst>
                                      </p:cBhvr>
                                      <p:to>
                                        <p:strVal val="visible"/>
                                      </p:to>
                                    </p:set>
                                    <p:animEffect transition="in" filter="wipe(down)">
                                      <p:cBhvr>
                                        <p:cTn id="85" dur="500"/>
                                        <p:tgtEl>
                                          <p:spTgt spid="443"/>
                                        </p:tgtEl>
                                      </p:cBhvr>
                                    </p:animEffect>
                                  </p:childTnLst>
                                </p:cTn>
                              </p:par>
                            </p:childTnLst>
                          </p:cTn>
                        </p:par>
                        <p:par>
                          <p:cTn id="86" fill="hold">
                            <p:stCondLst>
                              <p:cond delay="12000"/>
                            </p:stCondLst>
                            <p:childTnLst>
                              <p:par>
                                <p:cTn id="87" presetID="10" presetClass="entr" presetSubtype="0" fill="hold" nodeType="afterEffect">
                                  <p:stCondLst>
                                    <p:cond delay="0"/>
                                  </p:stCondLst>
                                  <p:childTnLst>
                                    <p:set>
                                      <p:cBhvr>
                                        <p:cTn id="88" dur="1" fill="hold">
                                          <p:stCondLst>
                                            <p:cond delay="0"/>
                                          </p:stCondLst>
                                        </p:cTn>
                                        <p:tgtEl>
                                          <p:spTgt spid="446"/>
                                        </p:tgtEl>
                                        <p:attrNameLst>
                                          <p:attrName>style.visibility</p:attrName>
                                        </p:attrNameLst>
                                      </p:cBhvr>
                                      <p:to>
                                        <p:strVal val="visible"/>
                                      </p:to>
                                    </p:set>
                                    <p:animEffect transition="in" filter="fade">
                                      <p:cBhvr>
                                        <p:cTn id="89" dur="500"/>
                                        <p:tgtEl>
                                          <p:spTgt spid="446"/>
                                        </p:tgtEl>
                                      </p:cBhvr>
                                    </p:animEffect>
                                  </p:childTnLst>
                                </p:cTn>
                              </p:par>
                            </p:childTnLst>
                          </p:cTn>
                        </p:par>
                        <p:par>
                          <p:cTn id="90" fill="hold">
                            <p:stCondLst>
                              <p:cond delay="12500"/>
                            </p:stCondLst>
                            <p:childTnLst>
                              <p:par>
                                <p:cTn id="91" presetID="53" presetClass="entr" presetSubtype="16" fill="hold" grpId="0" nodeType="afterEffect">
                                  <p:stCondLst>
                                    <p:cond delay="0"/>
                                  </p:stCondLst>
                                  <p:childTnLst>
                                    <p:set>
                                      <p:cBhvr>
                                        <p:cTn id="92" dur="1" fill="hold">
                                          <p:stCondLst>
                                            <p:cond delay="0"/>
                                          </p:stCondLst>
                                        </p:cTn>
                                        <p:tgtEl>
                                          <p:spTgt spid="453"/>
                                        </p:tgtEl>
                                        <p:attrNameLst>
                                          <p:attrName>style.visibility</p:attrName>
                                        </p:attrNameLst>
                                      </p:cBhvr>
                                      <p:to>
                                        <p:strVal val="visible"/>
                                      </p:to>
                                    </p:set>
                                    <p:anim calcmode="lin" valueType="num">
                                      <p:cBhvr>
                                        <p:cTn id="93" dur="500" fill="hold"/>
                                        <p:tgtEl>
                                          <p:spTgt spid="453"/>
                                        </p:tgtEl>
                                        <p:attrNameLst>
                                          <p:attrName>ppt_w</p:attrName>
                                        </p:attrNameLst>
                                      </p:cBhvr>
                                      <p:tavLst>
                                        <p:tav tm="0">
                                          <p:val>
                                            <p:fltVal val="0"/>
                                          </p:val>
                                        </p:tav>
                                        <p:tav tm="100000">
                                          <p:val>
                                            <p:strVal val="#ppt_w"/>
                                          </p:val>
                                        </p:tav>
                                      </p:tavLst>
                                    </p:anim>
                                    <p:anim calcmode="lin" valueType="num">
                                      <p:cBhvr>
                                        <p:cTn id="94" dur="500" fill="hold"/>
                                        <p:tgtEl>
                                          <p:spTgt spid="453"/>
                                        </p:tgtEl>
                                        <p:attrNameLst>
                                          <p:attrName>ppt_h</p:attrName>
                                        </p:attrNameLst>
                                      </p:cBhvr>
                                      <p:tavLst>
                                        <p:tav tm="0">
                                          <p:val>
                                            <p:fltVal val="0"/>
                                          </p:val>
                                        </p:tav>
                                        <p:tav tm="100000">
                                          <p:val>
                                            <p:strVal val="#ppt_h"/>
                                          </p:val>
                                        </p:tav>
                                      </p:tavLst>
                                    </p:anim>
                                    <p:animEffect transition="in" filter="fade">
                                      <p:cBhvr>
                                        <p:cTn id="95" dur="500"/>
                                        <p:tgtEl>
                                          <p:spTgt spid="453"/>
                                        </p:tgtEl>
                                      </p:cBhvr>
                                    </p:animEffect>
                                  </p:childTnLst>
                                </p:cTn>
                              </p:par>
                            </p:childTnLst>
                          </p:cTn>
                        </p:par>
                        <p:par>
                          <p:cTn id="96" fill="hold">
                            <p:stCondLst>
                              <p:cond delay="13000"/>
                            </p:stCondLst>
                            <p:childTnLst>
                              <p:par>
                                <p:cTn id="97" presetID="22" presetClass="entr" presetSubtype="8" fill="hold" grpId="0" nodeType="afterEffect">
                                  <p:stCondLst>
                                    <p:cond delay="0"/>
                                  </p:stCondLst>
                                  <p:childTnLst>
                                    <p:set>
                                      <p:cBhvr>
                                        <p:cTn id="98" dur="1" fill="hold">
                                          <p:stCondLst>
                                            <p:cond delay="0"/>
                                          </p:stCondLst>
                                        </p:cTn>
                                        <p:tgtEl>
                                          <p:spTgt spid="454"/>
                                        </p:tgtEl>
                                        <p:attrNameLst>
                                          <p:attrName>style.visibility</p:attrName>
                                        </p:attrNameLst>
                                      </p:cBhvr>
                                      <p:to>
                                        <p:strVal val="visible"/>
                                      </p:to>
                                    </p:set>
                                    <p:animEffect transition="in" filter="wipe(left)">
                                      <p:cBhvr>
                                        <p:cTn id="99" dur="500"/>
                                        <p:tgtEl>
                                          <p:spTgt spid="4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1" grpId="0" bldLvl="0" animBg="1"/>
      <p:bldP spid="442" grpId="0"/>
      <p:bldP spid="453" grpId="0" bldLvl="0" animBg="1"/>
      <p:bldP spid="454"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5" name="Group 54"/>
          <p:cNvGrpSpPr/>
          <p:nvPr/>
        </p:nvGrpSpPr>
        <p:grpSpPr>
          <a:xfrm>
            <a:off x="1443550" y="2414274"/>
            <a:ext cx="2650681" cy="475826"/>
            <a:chOff x="1443550" y="2414274"/>
            <a:chExt cx="2650681" cy="475826"/>
          </a:xfrm>
        </p:grpSpPr>
        <p:sp>
          <p:nvSpPr>
            <p:cNvPr id="42" name="Rounded Rectangle 41"/>
            <p:cNvSpPr/>
            <p:nvPr/>
          </p:nvSpPr>
          <p:spPr>
            <a:xfrm>
              <a:off x="1443550" y="2463343"/>
              <a:ext cx="2650681" cy="426757"/>
            </a:xfrm>
            <a:prstGeom prst="roundRect">
              <a:avLst>
                <a:gd name="adj" fmla="val 17770"/>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b="1" dirty="0">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26" name="Rounded Rectangle 25"/>
            <p:cNvSpPr/>
            <p:nvPr/>
          </p:nvSpPr>
          <p:spPr>
            <a:xfrm>
              <a:off x="1443550" y="2414274"/>
              <a:ext cx="2650681" cy="426757"/>
            </a:xfrm>
            <a:prstGeom prst="roundRect">
              <a:avLst>
                <a:gd name="adj" fmla="val 1777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b="1" dirty="0">
                  <a:latin typeface="思源黑体 CN Regular" panose="020B0500000000000000" pitchFamily="34" charset="-122"/>
                  <a:ea typeface="思源黑体 CN Regular" panose="020B0500000000000000" pitchFamily="34" charset="-122"/>
                  <a:sym typeface="思源黑体 CN Regular" panose="020B0500000000000000" pitchFamily="34" charset="-122"/>
                </a:rPr>
                <a:t>Fast Online Support</a:t>
              </a:r>
            </a:p>
          </p:txBody>
        </p:sp>
      </p:grpSp>
      <p:cxnSp>
        <p:nvCxnSpPr>
          <p:cNvPr id="27" name="Straight Connector 26"/>
          <p:cNvCxnSpPr/>
          <p:nvPr/>
        </p:nvCxnSpPr>
        <p:spPr>
          <a:xfrm flipH="1">
            <a:off x="4054136" y="2627653"/>
            <a:ext cx="0" cy="1541066"/>
          </a:xfrm>
          <a:prstGeom prst="line">
            <a:avLst/>
          </a:prstGeom>
          <a:ln w="76200" cap="rnd">
            <a:solidFill>
              <a:schemeClr val="accent3"/>
            </a:solidFill>
          </a:ln>
        </p:spPr>
        <p:style>
          <a:lnRef idx="1">
            <a:schemeClr val="accent1"/>
          </a:lnRef>
          <a:fillRef idx="0">
            <a:schemeClr val="accent1"/>
          </a:fillRef>
          <a:effectRef idx="0">
            <a:schemeClr val="accent1"/>
          </a:effectRef>
          <a:fontRef idx="minor">
            <a:schemeClr val="tx1"/>
          </a:fontRef>
        </p:style>
      </p:cxnSp>
      <p:grpSp>
        <p:nvGrpSpPr>
          <p:cNvPr id="52" name="Group 51"/>
          <p:cNvGrpSpPr/>
          <p:nvPr/>
        </p:nvGrpSpPr>
        <p:grpSpPr>
          <a:xfrm>
            <a:off x="2284902" y="1812877"/>
            <a:ext cx="2134241" cy="473198"/>
            <a:chOff x="2284902" y="1812877"/>
            <a:chExt cx="2134241" cy="473198"/>
          </a:xfrm>
        </p:grpSpPr>
        <p:sp>
          <p:nvSpPr>
            <p:cNvPr id="38" name="Rounded Rectangle 37"/>
            <p:cNvSpPr/>
            <p:nvPr/>
          </p:nvSpPr>
          <p:spPr>
            <a:xfrm>
              <a:off x="2284902" y="1859318"/>
              <a:ext cx="2133784" cy="426757"/>
            </a:xfrm>
            <a:prstGeom prst="roundRect">
              <a:avLst>
                <a:gd name="adj" fmla="val 17770"/>
              </a:avLst>
            </a:prstGeom>
            <a:solidFill>
              <a:schemeClr val="accent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b="1" dirty="0">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30" name="Rounded Rectangle 29"/>
            <p:cNvSpPr/>
            <p:nvPr/>
          </p:nvSpPr>
          <p:spPr>
            <a:xfrm>
              <a:off x="2285359" y="1812877"/>
              <a:ext cx="2133784" cy="426757"/>
            </a:xfrm>
            <a:prstGeom prst="roundRect">
              <a:avLst>
                <a:gd name="adj" fmla="val 1777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b="1" dirty="0">
                  <a:latin typeface="思源黑体 CN Regular" panose="020B0500000000000000" pitchFamily="34" charset="-122"/>
                  <a:ea typeface="思源黑体 CN Regular" panose="020B0500000000000000" pitchFamily="34" charset="-122"/>
                  <a:sym typeface="思源黑体 CN Regular" panose="020B0500000000000000" pitchFamily="34" charset="-122"/>
                </a:rPr>
                <a:t>Global Business Guide</a:t>
              </a:r>
            </a:p>
          </p:txBody>
        </p:sp>
      </p:grpSp>
      <p:cxnSp>
        <p:nvCxnSpPr>
          <p:cNvPr id="31" name="Straight Connector 30"/>
          <p:cNvCxnSpPr/>
          <p:nvPr/>
        </p:nvCxnSpPr>
        <p:spPr>
          <a:xfrm>
            <a:off x="4381051" y="2123497"/>
            <a:ext cx="0" cy="2330691"/>
          </a:xfrm>
          <a:prstGeom prst="line">
            <a:avLst/>
          </a:prstGeom>
          <a:ln w="76200" cap="rnd">
            <a:solidFill>
              <a:schemeClr val="accent2"/>
            </a:solidFill>
          </a:ln>
        </p:spPr>
        <p:style>
          <a:lnRef idx="1">
            <a:schemeClr val="accent1"/>
          </a:lnRef>
          <a:fillRef idx="0">
            <a:schemeClr val="accent1"/>
          </a:fillRef>
          <a:effectRef idx="0">
            <a:schemeClr val="accent1"/>
          </a:effectRef>
          <a:fontRef idx="minor">
            <a:schemeClr val="tx1"/>
          </a:fontRef>
        </p:style>
      </p:cxnSp>
      <p:grpSp>
        <p:nvGrpSpPr>
          <p:cNvPr id="58" name="Group 57"/>
          <p:cNvGrpSpPr/>
          <p:nvPr/>
        </p:nvGrpSpPr>
        <p:grpSpPr>
          <a:xfrm>
            <a:off x="1163824" y="3030232"/>
            <a:ext cx="2650681" cy="483385"/>
            <a:chOff x="1163824" y="3030232"/>
            <a:chExt cx="2650681" cy="483385"/>
          </a:xfrm>
        </p:grpSpPr>
        <p:sp>
          <p:nvSpPr>
            <p:cNvPr id="44" name="Rounded Rectangle 43"/>
            <p:cNvSpPr/>
            <p:nvPr/>
          </p:nvSpPr>
          <p:spPr>
            <a:xfrm>
              <a:off x="1163824" y="3086860"/>
              <a:ext cx="2650681" cy="426757"/>
            </a:xfrm>
            <a:prstGeom prst="roundRect">
              <a:avLst>
                <a:gd name="adj" fmla="val 17770"/>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b="1" dirty="0">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35" name="Rounded Rectangle 34"/>
            <p:cNvSpPr/>
            <p:nvPr/>
          </p:nvSpPr>
          <p:spPr>
            <a:xfrm>
              <a:off x="1163824" y="3030232"/>
              <a:ext cx="2650681" cy="426757"/>
            </a:xfrm>
            <a:prstGeom prst="roundRect">
              <a:avLst>
                <a:gd name="adj" fmla="val 1777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b="1" dirty="0">
                  <a:latin typeface="思源黑体 CN Regular" panose="020B0500000000000000" pitchFamily="34" charset="-122"/>
                  <a:ea typeface="思源黑体 CN Regular" panose="020B0500000000000000" pitchFamily="34" charset="-122"/>
                  <a:sym typeface="思源黑体 CN Regular" panose="020B0500000000000000" pitchFamily="34" charset="-122"/>
                </a:rPr>
                <a:t>Pro Services &amp; Advice</a:t>
              </a:r>
            </a:p>
          </p:txBody>
        </p:sp>
      </p:grpSp>
      <p:cxnSp>
        <p:nvCxnSpPr>
          <p:cNvPr id="36" name="Straight Connector 35"/>
          <p:cNvCxnSpPr/>
          <p:nvPr/>
        </p:nvCxnSpPr>
        <p:spPr>
          <a:xfrm>
            <a:off x="3776791" y="3243611"/>
            <a:ext cx="0" cy="617868"/>
          </a:xfrm>
          <a:prstGeom prst="line">
            <a:avLst/>
          </a:prstGeom>
          <a:ln w="76200" cap="rnd">
            <a:solidFill>
              <a:schemeClr val="accent4"/>
            </a:solidFill>
          </a:ln>
        </p:spPr>
        <p:style>
          <a:lnRef idx="1">
            <a:schemeClr val="accent1"/>
          </a:lnRef>
          <a:fillRef idx="0">
            <a:schemeClr val="accent1"/>
          </a:fillRef>
          <a:effectRef idx="0">
            <a:schemeClr val="accent1"/>
          </a:effectRef>
          <a:fontRef idx="minor">
            <a:schemeClr val="tx1"/>
          </a:fontRef>
        </p:style>
      </p:cxnSp>
      <p:grpSp>
        <p:nvGrpSpPr>
          <p:cNvPr id="57" name="Group 56"/>
          <p:cNvGrpSpPr/>
          <p:nvPr/>
        </p:nvGrpSpPr>
        <p:grpSpPr>
          <a:xfrm>
            <a:off x="4974188" y="2414274"/>
            <a:ext cx="2650681" cy="475826"/>
            <a:chOff x="4974188" y="2414274"/>
            <a:chExt cx="2650681" cy="475826"/>
          </a:xfrm>
        </p:grpSpPr>
        <p:sp>
          <p:nvSpPr>
            <p:cNvPr id="43" name="Rounded Rectangle 42"/>
            <p:cNvSpPr/>
            <p:nvPr/>
          </p:nvSpPr>
          <p:spPr>
            <a:xfrm>
              <a:off x="4974188" y="2463343"/>
              <a:ext cx="2650681" cy="426757"/>
            </a:xfrm>
            <a:prstGeom prst="roundRect">
              <a:avLst>
                <a:gd name="adj" fmla="val 17770"/>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b="1" dirty="0">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47" name="Rounded Rectangle 46"/>
            <p:cNvSpPr/>
            <p:nvPr/>
          </p:nvSpPr>
          <p:spPr>
            <a:xfrm flipH="1">
              <a:off x="4974188" y="2414274"/>
              <a:ext cx="2650681" cy="426757"/>
            </a:xfrm>
            <a:prstGeom prst="roundRect">
              <a:avLst>
                <a:gd name="adj" fmla="val 1777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b="1" dirty="0">
                  <a:latin typeface="思源黑体 CN Regular" panose="020B0500000000000000" pitchFamily="34" charset="-122"/>
                  <a:ea typeface="思源黑体 CN Regular" panose="020B0500000000000000" pitchFamily="34" charset="-122"/>
                  <a:sym typeface="思源黑体 CN Regular" panose="020B0500000000000000" pitchFamily="34" charset="-122"/>
                </a:rPr>
                <a:t>Creative Solutions</a:t>
              </a:r>
            </a:p>
          </p:txBody>
        </p:sp>
      </p:grpSp>
      <p:cxnSp>
        <p:nvCxnSpPr>
          <p:cNvPr id="48" name="Straight Connector 47"/>
          <p:cNvCxnSpPr/>
          <p:nvPr/>
        </p:nvCxnSpPr>
        <p:spPr>
          <a:xfrm>
            <a:off x="5010349" y="2627653"/>
            <a:ext cx="0" cy="1541066"/>
          </a:xfrm>
          <a:prstGeom prst="line">
            <a:avLst/>
          </a:prstGeom>
          <a:ln w="76200" cap="rnd">
            <a:solidFill>
              <a:schemeClr val="accent3"/>
            </a:solidFill>
          </a:ln>
        </p:spPr>
        <p:style>
          <a:lnRef idx="1">
            <a:schemeClr val="accent1"/>
          </a:lnRef>
          <a:fillRef idx="0">
            <a:schemeClr val="accent1"/>
          </a:fillRef>
          <a:effectRef idx="0">
            <a:schemeClr val="accent1"/>
          </a:effectRef>
          <a:fontRef idx="minor">
            <a:schemeClr val="tx1"/>
          </a:fontRef>
        </p:style>
      </p:cxnSp>
      <p:grpSp>
        <p:nvGrpSpPr>
          <p:cNvPr id="49" name="Group 48"/>
          <p:cNvGrpSpPr/>
          <p:nvPr/>
        </p:nvGrpSpPr>
        <p:grpSpPr>
          <a:xfrm>
            <a:off x="4710724" y="1812877"/>
            <a:ext cx="2133784" cy="473198"/>
            <a:chOff x="4710724" y="1812877"/>
            <a:chExt cx="2133784" cy="473198"/>
          </a:xfrm>
        </p:grpSpPr>
        <p:sp>
          <p:nvSpPr>
            <p:cNvPr id="41" name="Rounded Rectangle 40"/>
            <p:cNvSpPr/>
            <p:nvPr/>
          </p:nvSpPr>
          <p:spPr>
            <a:xfrm>
              <a:off x="4710724" y="1859318"/>
              <a:ext cx="2133784" cy="426757"/>
            </a:xfrm>
            <a:prstGeom prst="roundRect">
              <a:avLst>
                <a:gd name="adj" fmla="val 17770"/>
              </a:avLst>
            </a:prstGeom>
            <a:solidFill>
              <a:schemeClr val="accent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b="1" dirty="0">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50" name="Freeform 49"/>
            <p:cNvSpPr/>
            <p:nvPr/>
          </p:nvSpPr>
          <p:spPr>
            <a:xfrm flipH="1">
              <a:off x="4710724" y="1812877"/>
              <a:ext cx="2133784" cy="426757"/>
            </a:xfrm>
            <a:custGeom>
              <a:avLst/>
              <a:gdLst>
                <a:gd name="connsiteX0" fmla="*/ 0 w 2133784"/>
                <a:gd name="connsiteY0" fmla="*/ 75835 h 426757"/>
                <a:gd name="connsiteX1" fmla="*/ 22212 w 2133784"/>
                <a:gd name="connsiteY1" fmla="*/ 22212 h 426757"/>
                <a:gd name="connsiteX2" fmla="*/ 75835 w 2133784"/>
                <a:gd name="connsiteY2" fmla="*/ 1 h 426757"/>
                <a:gd name="connsiteX3" fmla="*/ 2057949 w 2133784"/>
                <a:gd name="connsiteY3" fmla="*/ 0 h 426757"/>
                <a:gd name="connsiteX4" fmla="*/ 2111572 w 2133784"/>
                <a:gd name="connsiteY4" fmla="*/ 22212 h 426757"/>
                <a:gd name="connsiteX5" fmla="*/ 2133783 w 2133784"/>
                <a:gd name="connsiteY5" fmla="*/ 75835 h 426757"/>
                <a:gd name="connsiteX6" fmla="*/ 2133784 w 2133784"/>
                <a:gd name="connsiteY6" fmla="*/ 350922 h 426757"/>
                <a:gd name="connsiteX7" fmla="*/ 2111572 w 2133784"/>
                <a:gd name="connsiteY7" fmla="*/ 404545 h 426757"/>
                <a:gd name="connsiteX8" fmla="*/ 2057949 w 2133784"/>
                <a:gd name="connsiteY8" fmla="*/ 426757 h 426757"/>
                <a:gd name="connsiteX9" fmla="*/ 75835 w 2133784"/>
                <a:gd name="connsiteY9" fmla="*/ 426757 h 426757"/>
                <a:gd name="connsiteX10" fmla="*/ 22212 w 2133784"/>
                <a:gd name="connsiteY10" fmla="*/ 404545 h 426757"/>
                <a:gd name="connsiteX11" fmla="*/ 0 w 2133784"/>
                <a:gd name="connsiteY11" fmla="*/ 350922 h 426757"/>
                <a:gd name="connsiteX12" fmla="*/ 0 w 2133784"/>
                <a:gd name="connsiteY12" fmla="*/ 75835 h 4267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133784" h="426757">
                  <a:moveTo>
                    <a:pt x="0" y="75835"/>
                  </a:moveTo>
                  <a:cubicBezTo>
                    <a:pt x="0" y="55722"/>
                    <a:pt x="7990" y="36433"/>
                    <a:pt x="22212" y="22212"/>
                  </a:cubicBezTo>
                  <a:cubicBezTo>
                    <a:pt x="36434" y="7990"/>
                    <a:pt x="55723" y="0"/>
                    <a:pt x="75835" y="1"/>
                  </a:cubicBezTo>
                  <a:lnTo>
                    <a:pt x="2057949" y="0"/>
                  </a:lnTo>
                  <a:cubicBezTo>
                    <a:pt x="2078062" y="0"/>
                    <a:pt x="2097351" y="7990"/>
                    <a:pt x="2111572" y="22212"/>
                  </a:cubicBezTo>
                  <a:cubicBezTo>
                    <a:pt x="2125794" y="36434"/>
                    <a:pt x="2133784" y="55723"/>
                    <a:pt x="2133783" y="75835"/>
                  </a:cubicBezTo>
                  <a:cubicBezTo>
                    <a:pt x="2133783" y="167531"/>
                    <a:pt x="2133784" y="259226"/>
                    <a:pt x="2133784" y="350922"/>
                  </a:cubicBezTo>
                  <a:cubicBezTo>
                    <a:pt x="2133784" y="371035"/>
                    <a:pt x="2125794" y="390324"/>
                    <a:pt x="2111572" y="404545"/>
                  </a:cubicBezTo>
                  <a:cubicBezTo>
                    <a:pt x="2097350" y="418767"/>
                    <a:pt x="2078061" y="426757"/>
                    <a:pt x="2057949" y="426757"/>
                  </a:cubicBezTo>
                  <a:lnTo>
                    <a:pt x="75835" y="426757"/>
                  </a:lnTo>
                  <a:cubicBezTo>
                    <a:pt x="55722" y="426757"/>
                    <a:pt x="36433" y="418767"/>
                    <a:pt x="22212" y="404545"/>
                  </a:cubicBezTo>
                  <a:cubicBezTo>
                    <a:pt x="7990" y="390323"/>
                    <a:pt x="0" y="371034"/>
                    <a:pt x="0" y="350922"/>
                  </a:cubicBezTo>
                  <a:lnTo>
                    <a:pt x="0" y="75835"/>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b="1" dirty="0">
                  <a:latin typeface="思源黑体 CN Regular" panose="020B0500000000000000" pitchFamily="34" charset="-122"/>
                  <a:ea typeface="思源黑体 CN Regular" panose="020B0500000000000000" pitchFamily="34" charset="-122"/>
                  <a:sym typeface="思源黑体 CN Regular" panose="020B0500000000000000" pitchFamily="34" charset="-122"/>
                </a:rPr>
                <a:t>Fresh Business Ideas</a:t>
              </a:r>
            </a:p>
          </p:txBody>
        </p:sp>
      </p:grpSp>
      <p:cxnSp>
        <p:nvCxnSpPr>
          <p:cNvPr id="51" name="Straight Connector 50"/>
          <p:cNvCxnSpPr/>
          <p:nvPr/>
        </p:nvCxnSpPr>
        <p:spPr>
          <a:xfrm>
            <a:off x="4747050" y="2123497"/>
            <a:ext cx="2560" cy="2330691"/>
          </a:xfrm>
          <a:prstGeom prst="line">
            <a:avLst/>
          </a:prstGeom>
          <a:ln w="76200" cap="rnd">
            <a:solidFill>
              <a:schemeClr val="accent2"/>
            </a:solidFill>
          </a:ln>
        </p:spPr>
        <p:style>
          <a:lnRef idx="1">
            <a:schemeClr val="accent1"/>
          </a:lnRef>
          <a:fillRef idx="0">
            <a:schemeClr val="accent1"/>
          </a:fillRef>
          <a:effectRef idx="0">
            <a:schemeClr val="accent1"/>
          </a:effectRef>
          <a:fontRef idx="minor">
            <a:schemeClr val="tx1"/>
          </a:fontRef>
        </p:style>
      </p:cxnSp>
      <p:grpSp>
        <p:nvGrpSpPr>
          <p:cNvPr id="59" name="Group 58"/>
          <p:cNvGrpSpPr/>
          <p:nvPr/>
        </p:nvGrpSpPr>
        <p:grpSpPr>
          <a:xfrm>
            <a:off x="5253000" y="3030232"/>
            <a:ext cx="2650681" cy="483385"/>
            <a:chOff x="5253000" y="3030232"/>
            <a:chExt cx="2650681" cy="483385"/>
          </a:xfrm>
        </p:grpSpPr>
        <p:sp>
          <p:nvSpPr>
            <p:cNvPr id="45" name="Rounded Rectangle 44"/>
            <p:cNvSpPr/>
            <p:nvPr/>
          </p:nvSpPr>
          <p:spPr>
            <a:xfrm>
              <a:off x="5253000" y="3086860"/>
              <a:ext cx="2650681" cy="426757"/>
            </a:xfrm>
            <a:prstGeom prst="roundRect">
              <a:avLst>
                <a:gd name="adj" fmla="val 17770"/>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b="1" dirty="0">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53" name="Rounded Rectangle 52"/>
            <p:cNvSpPr/>
            <p:nvPr/>
          </p:nvSpPr>
          <p:spPr>
            <a:xfrm flipH="1">
              <a:off x="5253000" y="3030232"/>
              <a:ext cx="2650681" cy="426757"/>
            </a:xfrm>
            <a:prstGeom prst="roundRect">
              <a:avLst>
                <a:gd name="adj" fmla="val 1777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b="1" dirty="0">
                  <a:latin typeface="思源黑体 CN Regular" panose="020B0500000000000000" pitchFamily="34" charset="-122"/>
                  <a:ea typeface="思源黑体 CN Regular" panose="020B0500000000000000" pitchFamily="34" charset="-122"/>
                  <a:sym typeface="思源黑体 CN Regular" panose="020B0500000000000000" pitchFamily="34" charset="-122"/>
                </a:rPr>
                <a:t>Market Assessment</a:t>
              </a:r>
            </a:p>
          </p:txBody>
        </p:sp>
      </p:grpSp>
      <p:cxnSp>
        <p:nvCxnSpPr>
          <p:cNvPr id="54" name="Straight Connector 53"/>
          <p:cNvCxnSpPr/>
          <p:nvPr/>
        </p:nvCxnSpPr>
        <p:spPr>
          <a:xfrm flipH="1">
            <a:off x="5285951" y="3243611"/>
            <a:ext cx="0" cy="617868"/>
          </a:xfrm>
          <a:prstGeom prst="line">
            <a:avLst/>
          </a:prstGeom>
          <a:ln w="76200" cap="rnd">
            <a:solidFill>
              <a:schemeClr val="accent4"/>
            </a:solidFill>
          </a:ln>
        </p:spPr>
        <p:style>
          <a:lnRef idx="1">
            <a:schemeClr val="accent1"/>
          </a:lnRef>
          <a:fillRef idx="0">
            <a:schemeClr val="accent1"/>
          </a:fillRef>
          <a:effectRef idx="0">
            <a:schemeClr val="accent1"/>
          </a:effectRef>
          <a:fontRef idx="minor">
            <a:schemeClr val="tx1"/>
          </a:fontRef>
        </p:style>
      </p:cxnSp>
      <p:grpSp>
        <p:nvGrpSpPr>
          <p:cNvPr id="46" name="Group 45"/>
          <p:cNvGrpSpPr/>
          <p:nvPr/>
        </p:nvGrpSpPr>
        <p:grpSpPr>
          <a:xfrm>
            <a:off x="3093577" y="1179200"/>
            <a:ext cx="2880350" cy="472477"/>
            <a:chOff x="3093577" y="1179200"/>
            <a:chExt cx="2880350" cy="472477"/>
          </a:xfrm>
        </p:grpSpPr>
        <p:sp>
          <p:nvSpPr>
            <p:cNvPr id="37" name="Rounded Rectangle 36"/>
            <p:cNvSpPr/>
            <p:nvPr/>
          </p:nvSpPr>
          <p:spPr>
            <a:xfrm>
              <a:off x="3093577" y="1224920"/>
              <a:ext cx="2880350" cy="426757"/>
            </a:xfrm>
            <a:prstGeom prst="roundRect">
              <a:avLst>
                <a:gd name="adj" fmla="val 17770"/>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56" name="Rounded Rectangle 55"/>
            <p:cNvSpPr/>
            <p:nvPr/>
          </p:nvSpPr>
          <p:spPr>
            <a:xfrm>
              <a:off x="3093577" y="1179200"/>
              <a:ext cx="2880350" cy="426757"/>
            </a:xfrm>
            <a:prstGeom prst="roundRect">
              <a:avLst>
                <a:gd name="adj" fmla="val 1777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b="1" dirty="0">
                  <a:latin typeface="思源黑体 CN Regular" panose="020B0500000000000000" pitchFamily="34" charset="-122"/>
                  <a:ea typeface="思源黑体 CN Regular" panose="020B0500000000000000" pitchFamily="34" charset="-122"/>
                  <a:sym typeface="思源黑体 CN Regular" panose="020B0500000000000000" pitchFamily="34" charset="-122"/>
                </a:rPr>
                <a:t>Professional</a:t>
              </a:r>
              <a:br>
                <a:rPr lang="en-US" sz="1200" b="1" dirty="0">
                  <a:latin typeface="思源黑体 CN Regular" panose="020B0500000000000000" pitchFamily="34" charset="-122"/>
                  <a:ea typeface="思源黑体 CN Regular" panose="020B0500000000000000" pitchFamily="34" charset="-122"/>
                  <a:sym typeface="思源黑体 CN Regular" panose="020B0500000000000000" pitchFamily="34" charset="-122"/>
                </a:rPr>
              </a:br>
              <a:r>
                <a:rPr lang="en-US" sz="1200" b="1" dirty="0">
                  <a:latin typeface="思源黑体 CN Regular" panose="020B0500000000000000" pitchFamily="34" charset="-122"/>
                  <a:ea typeface="思源黑体 CN Regular" panose="020B0500000000000000" pitchFamily="34" charset="-122"/>
                  <a:sym typeface="思源黑体 CN Regular" panose="020B0500000000000000" pitchFamily="34" charset="-122"/>
                </a:rPr>
                <a:t>Business Solutions &amp; Consulting</a:t>
              </a:r>
              <a:endParaRPr lang="en-US" sz="1200" dirty="0">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grpSp>
      <p:cxnSp>
        <p:nvCxnSpPr>
          <p:cNvPr id="70" name="Straight Connector 69"/>
          <p:cNvCxnSpPr/>
          <p:nvPr/>
        </p:nvCxnSpPr>
        <p:spPr>
          <a:xfrm flipH="1">
            <a:off x="0" y="3861479"/>
            <a:ext cx="3776791" cy="0"/>
          </a:xfrm>
          <a:prstGeom prst="line">
            <a:avLst/>
          </a:prstGeom>
          <a:ln w="76200">
            <a:solidFill>
              <a:schemeClr val="accent4"/>
            </a:solidFill>
          </a:ln>
        </p:spPr>
        <p:style>
          <a:lnRef idx="1">
            <a:schemeClr val="accent1"/>
          </a:lnRef>
          <a:fillRef idx="0">
            <a:schemeClr val="accent1"/>
          </a:fillRef>
          <a:effectRef idx="0">
            <a:schemeClr val="accent1"/>
          </a:effectRef>
          <a:fontRef idx="minor">
            <a:schemeClr val="tx1"/>
          </a:fontRef>
        </p:style>
      </p:cxnSp>
      <p:cxnSp>
        <p:nvCxnSpPr>
          <p:cNvPr id="71" name="Straight Connector 70"/>
          <p:cNvCxnSpPr/>
          <p:nvPr/>
        </p:nvCxnSpPr>
        <p:spPr>
          <a:xfrm flipH="1">
            <a:off x="5253001" y="3861479"/>
            <a:ext cx="3890999" cy="0"/>
          </a:xfrm>
          <a:prstGeom prst="line">
            <a:avLst/>
          </a:prstGeom>
          <a:ln w="76200">
            <a:solidFill>
              <a:schemeClr val="accent4"/>
            </a:solidFill>
          </a:ln>
        </p:spPr>
        <p:style>
          <a:lnRef idx="1">
            <a:schemeClr val="accent1"/>
          </a:lnRef>
          <a:fillRef idx="0">
            <a:schemeClr val="accent1"/>
          </a:fillRef>
          <a:effectRef idx="0">
            <a:schemeClr val="accent1"/>
          </a:effectRef>
          <a:fontRef idx="minor">
            <a:schemeClr val="tx1"/>
          </a:fontRef>
        </p:style>
      </p:cxnSp>
      <p:cxnSp>
        <p:nvCxnSpPr>
          <p:cNvPr id="73" name="Straight Connector 72"/>
          <p:cNvCxnSpPr/>
          <p:nvPr/>
        </p:nvCxnSpPr>
        <p:spPr>
          <a:xfrm flipH="1">
            <a:off x="1" y="4168719"/>
            <a:ext cx="4094230" cy="0"/>
          </a:xfrm>
          <a:prstGeom prst="line">
            <a:avLst/>
          </a:prstGeom>
          <a:ln w="76200">
            <a:solidFill>
              <a:schemeClr val="accent3"/>
            </a:solidFill>
          </a:ln>
        </p:spPr>
        <p:style>
          <a:lnRef idx="1">
            <a:schemeClr val="accent1"/>
          </a:lnRef>
          <a:fillRef idx="0">
            <a:schemeClr val="accent1"/>
          </a:fillRef>
          <a:effectRef idx="0">
            <a:schemeClr val="accent1"/>
          </a:effectRef>
          <a:fontRef idx="minor">
            <a:schemeClr val="tx1"/>
          </a:fontRef>
        </p:style>
      </p:cxnSp>
      <p:cxnSp>
        <p:nvCxnSpPr>
          <p:cNvPr id="75" name="Straight Connector 74"/>
          <p:cNvCxnSpPr/>
          <p:nvPr/>
        </p:nvCxnSpPr>
        <p:spPr>
          <a:xfrm flipH="1">
            <a:off x="4974188" y="4168719"/>
            <a:ext cx="4169812" cy="0"/>
          </a:xfrm>
          <a:prstGeom prst="line">
            <a:avLst/>
          </a:prstGeom>
          <a:ln w="76200">
            <a:solidFill>
              <a:schemeClr val="accent3"/>
            </a:solidFill>
          </a:ln>
        </p:spPr>
        <p:style>
          <a:lnRef idx="1">
            <a:schemeClr val="accent1"/>
          </a:lnRef>
          <a:fillRef idx="0">
            <a:schemeClr val="accent1"/>
          </a:fillRef>
          <a:effectRef idx="0">
            <a:schemeClr val="accent1"/>
          </a:effectRef>
          <a:fontRef idx="minor">
            <a:schemeClr val="tx1"/>
          </a:fontRef>
        </p:style>
      </p:cxnSp>
      <p:cxnSp>
        <p:nvCxnSpPr>
          <p:cNvPr id="80" name="Straight Connector 79"/>
          <p:cNvCxnSpPr/>
          <p:nvPr/>
        </p:nvCxnSpPr>
        <p:spPr>
          <a:xfrm flipH="1">
            <a:off x="1" y="4454188"/>
            <a:ext cx="4381050" cy="0"/>
          </a:xfrm>
          <a:prstGeom prst="line">
            <a:avLst/>
          </a:prstGeom>
          <a:ln w="7620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83" name="Straight Connector 82"/>
          <p:cNvCxnSpPr/>
          <p:nvPr/>
        </p:nvCxnSpPr>
        <p:spPr>
          <a:xfrm flipH="1">
            <a:off x="4749610" y="4454188"/>
            <a:ext cx="4381050" cy="0"/>
          </a:xfrm>
          <a:prstGeom prst="line">
            <a:avLst/>
          </a:prstGeom>
          <a:ln w="76200">
            <a:solidFill>
              <a:schemeClr val="accent2"/>
            </a:solidFill>
          </a:ln>
        </p:spPr>
        <p:style>
          <a:lnRef idx="1">
            <a:schemeClr val="accent1"/>
          </a:lnRef>
          <a:fillRef idx="0">
            <a:schemeClr val="accent1"/>
          </a:fillRef>
          <a:effectRef idx="0">
            <a:schemeClr val="accent1"/>
          </a:effectRef>
          <a:fontRef idx="minor">
            <a:schemeClr val="tx1"/>
          </a:fontRef>
        </p:style>
      </p:cxnSp>
      <p:sp>
        <p:nvSpPr>
          <p:cNvPr id="95" name="Oval 94"/>
          <p:cNvSpPr>
            <a:spLocks noChangeAspect="1"/>
          </p:cNvSpPr>
          <p:nvPr/>
        </p:nvSpPr>
        <p:spPr>
          <a:xfrm>
            <a:off x="4259138" y="4333301"/>
            <a:ext cx="243825" cy="243823"/>
          </a:xfrm>
          <a:prstGeom prst="ellipse">
            <a:avLst/>
          </a:prstGeom>
          <a:solidFill>
            <a:schemeClr val="bg1"/>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vert="horz" lIns="0" tIns="0" rIns="0" bIns="0" rtlCol="0" anchor="ctr"/>
          <a:lstStyle/>
          <a:p>
            <a:pPr algn="ctr"/>
            <a:endParaRPr lang="en-US" sz="1200" b="1" dirty="0">
              <a:solidFill>
                <a:srgbClr val="00CCFF"/>
              </a:solidFill>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96" name="Oval 95"/>
          <p:cNvSpPr>
            <a:spLocks noChangeAspect="1"/>
          </p:cNvSpPr>
          <p:nvPr/>
        </p:nvSpPr>
        <p:spPr>
          <a:xfrm>
            <a:off x="4627697" y="4333301"/>
            <a:ext cx="243825" cy="243823"/>
          </a:xfrm>
          <a:prstGeom prst="ellipse">
            <a:avLst/>
          </a:prstGeom>
          <a:solidFill>
            <a:schemeClr val="bg1"/>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vert="horz" lIns="0" tIns="0" rIns="0" bIns="0" rtlCol="0" anchor="ctr"/>
          <a:lstStyle/>
          <a:p>
            <a:pPr algn="ctr"/>
            <a:endParaRPr lang="en-US" sz="1200" b="1" dirty="0">
              <a:solidFill>
                <a:srgbClr val="00CCFF"/>
              </a:solidFill>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97" name="Oval 96"/>
          <p:cNvSpPr>
            <a:spLocks noChangeAspect="1"/>
          </p:cNvSpPr>
          <p:nvPr/>
        </p:nvSpPr>
        <p:spPr>
          <a:xfrm>
            <a:off x="3654878" y="3744287"/>
            <a:ext cx="243825" cy="243823"/>
          </a:xfrm>
          <a:prstGeom prst="ellipse">
            <a:avLst/>
          </a:prstGeom>
          <a:solidFill>
            <a:schemeClr val="bg1"/>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vert="horz" lIns="0" tIns="0" rIns="0" bIns="0" rtlCol="0" anchor="ctr"/>
          <a:lstStyle/>
          <a:p>
            <a:pPr algn="ctr"/>
            <a:endParaRPr lang="en-US" sz="1200" b="1" dirty="0">
              <a:solidFill>
                <a:srgbClr val="00CCFF"/>
              </a:solidFill>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98" name="Oval 97"/>
          <p:cNvSpPr>
            <a:spLocks noChangeAspect="1"/>
          </p:cNvSpPr>
          <p:nvPr/>
        </p:nvSpPr>
        <p:spPr>
          <a:xfrm>
            <a:off x="5164038" y="3744287"/>
            <a:ext cx="243825" cy="243823"/>
          </a:xfrm>
          <a:prstGeom prst="ellipse">
            <a:avLst/>
          </a:prstGeom>
          <a:solidFill>
            <a:schemeClr val="bg1"/>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vert="horz" lIns="0" tIns="0" rIns="0" bIns="0" rtlCol="0" anchor="ctr"/>
          <a:lstStyle/>
          <a:p>
            <a:pPr algn="ctr"/>
            <a:endParaRPr lang="en-US" sz="1200" b="1" dirty="0">
              <a:solidFill>
                <a:srgbClr val="00CCFF"/>
              </a:solidFill>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99" name="Oval 98"/>
          <p:cNvSpPr>
            <a:spLocks noChangeAspect="1"/>
          </p:cNvSpPr>
          <p:nvPr/>
        </p:nvSpPr>
        <p:spPr>
          <a:xfrm>
            <a:off x="4888436" y="4050923"/>
            <a:ext cx="243825" cy="243823"/>
          </a:xfrm>
          <a:prstGeom prst="ellipse">
            <a:avLst/>
          </a:prstGeom>
          <a:solidFill>
            <a:schemeClr val="bg1"/>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vert="horz" lIns="0" tIns="0" rIns="0" bIns="0" rtlCol="0" anchor="ctr"/>
          <a:lstStyle/>
          <a:p>
            <a:pPr algn="ctr"/>
            <a:endParaRPr lang="en-US" sz="1200" b="1" dirty="0">
              <a:solidFill>
                <a:srgbClr val="00CCFF"/>
              </a:solidFill>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100" name="Oval 99"/>
          <p:cNvSpPr>
            <a:spLocks noChangeAspect="1"/>
          </p:cNvSpPr>
          <p:nvPr/>
        </p:nvSpPr>
        <p:spPr>
          <a:xfrm>
            <a:off x="3932223" y="4050923"/>
            <a:ext cx="243825" cy="243823"/>
          </a:xfrm>
          <a:prstGeom prst="ellipse">
            <a:avLst/>
          </a:prstGeom>
          <a:solidFill>
            <a:schemeClr val="bg1"/>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vert="horz" lIns="0" tIns="0" rIns="0" bIns="0" rtlCol="0" anchor="ctr"/>
          <a:lstStyle/>
          <a:p>
            <a:pPr algn="ctr"/>
            <a:endParaRPr lang="en-US" sz="1200" b="1" dirty="0">
              <a:solidFill>
                <a:srgbClr val="00CCFF"/>
              </a:solidFill>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Tree>
  </p:cSld>
  <p:clrMapOvr>
    <a:masterClrMapping/>
  </p:clrMapOvr>
  <mc:AlternateContent xmlns:mc="http://schemas.openxmlformats.org/markup-compatibility/2006" xmlns:p14="http://schemas.microsoft.com/office/powerpoint/2010/main">
    <mc:Choice Requires="p14">
      <p:transition spd="slow" p14:dur="1500" advClick="0">
        <p:random/>
      </p:transition>
    </mc:Choice>
    <mc:Fallback xmlns="">
      <p:transition spd="slow" advClick="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accel="50000" decel="50000" fill="hold" nodeType="afterEffect">
                                  <p:stCondLst>
                                    <p:cond delay="0"/>
                                  </p:stCondLst>
                                  <p:childTnLst>
                                    <p:set>
                                      <p:cBhvr>
                                        <p:cTn id="6" dur="1" fill="hold">
                                          <p:stCondLst>
                                            <p:cond delay="0"/>
                                          </p:stCondLst>
                                        </p:cTn>
                                        <p:tgtEl>
                                          <p:spTgt spid="46"/>
                                        </p:tgtEl>
                                        <p:attrNameLst>
                                          <p:attrName>style.visibility</p:attrName>
                                        </p:attrNameLst>
                                      </p:cBhvr>
                                      <p:to>
                                        <p:strVal val="visible"/>
                                      </p:to>
                                    </p:set>
                                    <p:anim calcmode="lin" valueType="num">
                                      <p:cBhvr additive="base">
                                        <p:cTn id="7" dur="500" fill="hold"/>
                                        <p:tgtEl>
                                          <p:spTgt spid="46"/>
                                        </p:tgtEl>
                                        <p:attrNameLst>
                                          <p:attrName>ppt_x</p:attrName>
                                        </p:attrNameLst>
                                      </p:cBhvr>
                                      <p:tavLst>
                                        <p:tav tm="0">
                                          <p:val>
                                            <p:strVal val="#ppt_x"/>
                                          </p:val>
                                        </p:tav>
                                        <p:tav tm="100000">
                                          <p:val>
                                            <p:strVal val="#ppt_x"/>
                                          </p:val>
                                        </p:tav>
                                      </p:tavLst>
                                    </p:anim>
                                    <p:anim calcmode="lin" valueType="num">
                                      <p:cBhvr additive="base">
                                        <p:cTn id="8" dur="500" fill="hold"/>
                                        <p:tgtEl>
                                          <p:spTgt spid="46"/>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8" presetClass="entr" presetSubtype="3" fill="hold" nodeType="afterEffect">
                                  <p:stCondLst>
                                    <p:cond delay="0"/>
                                  </p:stCondLst>
                                  <p:childTnLst>
                                    <p:set>
                                      <p:cBhvr>
                                        <p:cTn id="11" dur="1" fill="hold">
                                          <p:stCondLst>
                                            <p:cond delay="0"/>
                                          </p:stCondLst>
                                        </p:cTn>
                                        <p:tgtEl>
                                          <p:spTgt spid="80"/>
                                        </p:tgtEl>
                                        <p:attrNameLst>
                                          <p:attrName>style.visibility</p:attrName>
                                        </p:attrNameLst>
                                      </p:cBhvr>
                                      <p:to>
                                        <p:strVal val="visible"/>
                                      </p:to>
                                    </p:set>
                                    <p:animEffect transition="in" filter="strips(upRight)">
                                      <p:cBhvr>
                                        <p:cTn id="12" dur="500"/>
                                        <p:tgtEl>
                                          <p:spTgt spid="80"/>
                                        </p:tgtEl>
                                      </p:cBhvr>
                                    </p:animEffect>
                                  </p:childTnLst>
                                </p:cTn>
                              </p:par>
                            </p:childTnLst>
                          </p:cTn>
                        </p:par>
                        <p:par>
                          <p:cTn id="13" fill="hold">
                            <p:stCondLst>
                              <p:cond delay="1000"/>
                            </p:stCondLst>
                            <p:childTnLst>
                              <p:par>
                                <p:cTn id="14" presetID="18" presetClass="entr" presetSubtype="12" fill="hold" nodeType="afterEffect">
                                  <p:stCondLst>
                                    <p:cond delay="0"/>
                                  </p:stCondLst>
                                  <p:childTnLst>
                                    <p:set>
                                      <p:cBhvr>
                                        <p:cTn id="15" dur="1" fill="hold">
                                          <p:stCondLst>
                                            <p:cond delay="0"/>
                                          </p:stCondLst>
                                        </p:cTn>
                                        <p:tgtEl>
                                          <p:spTgt spid="83"/>
                                        </p:tgtEl>
                                        <p:attrNameLst>
                                          <p:attrName>style.visibility</p:attrName>
                                        </p:attrNameLst>
                                      </p:cBhvr>
                                      <p:to>
                                        <p:strVal val="visible"/>
                                      </p:to>
                                    </p:set>
                                    <p:animEffect transition="in" filter="strips(downLeft)">
                                      <p:cBhvr>
                                        <p:cTn id="16" dur="500"/>
                                        <p:tgtEl>
                                          <p:spTgt spid="83"/>
                                        </p:tgtEl>
                                      </p:cBhvr>
                                    </p:animEffect>
                                  </p:childTnLst>
                                </p:cTn>
                              </p:par>
                            </p:childTnLst>
                          </p:cTn>
                        </p:par>
                        <p:par>
                          <p:cTn id="17" fill="hold">
                            <p:stCondLst>
                              <p:cond delay="1500"/>
                            </p:stCondLst>
                            <p:childTnLst>
                              <p:par>
                                <p:cTn id="18" presetID="53" presetClass="entr" presetSubtype="16" fill="hold" grpId="0" nodeType="afterEffect">
                                  <p:stCondLst>
                                    <p:cond delay="0"/>
                                  </p:stCondLst>
                                  <p:childTnLst>
                                    <p:set>
                                      <p:cBhvr>
                                        <p:cTn id="19" dur="1" fill="hold">
                                          <p:stCondLst>
                                            <p:cond delay="0"/>
                                          </p:stCondLst>
                                        </p:cTn>
                                        <p:tgtEl>
                                          <p:spTgt spid="95"/>
                                        </p:tgtEl>
                                        <p:attrNameLst>
                                          <p:attrName>style.visibility</p:attrName>
                                        </p:attrNameLst>
                                      </p:cBhvr>
                                      <p:to>
                                        <p:strVal val="visible"/>
                                      </p:to>
                                    </p:set>
                                    <p:anim calcmode="lin" valueType="num">
                                      <p:cBhvr>
                                        <p:cTn id="20" dur="500" fill="hold"/>
                                        <p:tgtEl>
                                          <p:spTgt spid="95"/>
                                        </p:tgtEl>
                                        <p:attrNameLst>
                                          <p:attrName>ppt_w</p:attrName>
                                        </p:attrNameLst>
                                      </p:cBhvr>
                                      <p:tavLst>
                                        <p:tav tm="0">
                                          <p:val>
                                            <p:fltVal val="0"/>
                                          </p:val>
                                        </p:tav>
                                        <p:tav tm="100000">
                                          <p:val>
                                            <p:strVal val="#ppt_w"/>
                                          </p:val>
                                        </p:tav>
                                      </p:tavLst>
                                    </p:anim>
                                    <p:anim calcmode="lin" valueType="num">
                                      <p:cBhvr>
                                        <p:cTn id="21" dur="500" fill="hold"/>
                                        <p:tgtEl>
                                          <p:spTgt spid="95"/>
                                        </p:tgtEl>
                                        <p:attrNameLst>
                                          <p:attrName>ppt_h</p:attrName>
                                        </p:attrNameLst>
                                      </p:cBhvr>
                                      <p:tavLst>
                                        <p:tav tm="0">
                                          <p:val>
                                            <p:fltVal val="0"/>
                                          </p:val>
                                        </p:tav>
                                        <p:tav tm="100000">
                                          <p:val>
                                            <p:strVal val="#ppt_h"/>
                                          </p:val>
                                        </p:tav>
                                      </p:tavLst>
                                    </p:anim>
                                    <p:animEffect transition="in" filter="fade">
                                      <p:cBhvr>
                                        <p:cTn id="22" dur="500"/>
                                        <p:tgtEl>
                                          <p:spTgt spid="95"/>
                                        </p:tgtEl>
                                      </p:cBhvr>
                                    </p:animEffect>
                                  </p:childTnLst>
                                </p:cTn>
                              </p:par>
                            </p:childTnLst>
                          </p:cTn>
                        </p:par>
                        <p:par>
                          <p:cTn id="23" fill="hold">
                            <p:stCondLst>
                              <p:cond delay="2000"/>
                            </p:stCondLst>
                            <p:childTnLst>
                              <p:par>
                                <p:cTn id="24" presetID="53" presetClass="entr" presetSubtype="16" fill="hold" grpId="0" nodeType="afterEffect">
                                  <p:stCondLst>
                                    <p:cond delay="0"/>
                                  </p:stCondLst>
                                  <p:childTnLst>
                                    <p:set>
                                      <p:cBhvr>
                                        <p:cTn id="25" dur="1" fill="hold">
                                          <p:stCondLst>
                                            <p:cond delay="0"/>
                                          </p:stCondLst>
                                        </p:cTn>
                                        <p:tgtEl>
                                          <p:spTgt spid="96"/>
                                        </p:tgtEl>
                                        <p:attrNameLst>
                                          <p:attrName>style.visibility</p:attrName>
                                        </p:attrNameLst>
                                      </p:cBhvr>
                                      <p:to>
                                        <p:strVal val="visible"/>
                                      </p:to>
                                    </p:set>
                                    <p:anim calcmode="lin" valueType="num">
                                      <p:cBhvr>
                                        <p:cTn id="26" dur="500" fill="hold"/>
                                        <p:tgtEl>
                                          <p:spTgt spid="96"/>
                                        </p:tgtEl>
                                        <p:attrNameLst>
                                          <p:attrName>ppt_w</p:attrName>
                                        </p:attrNameLst>
                                      </p:cBhvr>
                                      <p:tavLst>
                                        <p:tav tm="0">
                                          <p:val>
                                            <p:fltVal val="0"/>
                                          </p:val>
                                        </p:tav>
                                        <p:tav tm="100000">
                                          <p:val>
                                            <p:strVal val="#ppt_w"/>
                                          </p:val>
                                        </p:tav>
                                      </p:tavLst>
                                    </p:anim>
                                    <p:anim calcmode="lin" valueType="num">
                                      <p:cBhvr>
                                        <p:cTn id="27" dur="500" fill="hold"/>
                                        <p:tgtEl>
                                          <p:spTgt spid="96"/>
                                        </p:tgtEl>
                                        <p:attrNameLst>
                                          <p:attrName>ppt_h</p:attrName>
                                        </p:attrNameLst>
                                      </p:cBhvr>
                                      <p:tavLst>
                                        <p:tav tm="0">
                                          <p:val>
                                            <p:fltVal val="0"/>
                                          </p:val>
                                        </p:tav>
                                        <p:tav tm="100000">
                                          <p:val>
                                            <p:strVal val="#ppt_h"/>
                                          </p:val>
                                        </p:tav>
                                      </p:tavLst>
                                    </p:anim>
                                    <p:animEffect transition="in" filter="fade">
                                      <p:cBhvr>
                                        <p:cTn id="28" dur="500"/>
                                        <p:tgtEl>
                                          <p:spTgt spid="96"/>
                                        </p:tgtEl>
                                      </p:cBhvr>
                                    </p:animEffect>
                                  </p:childTnLst>
                                </p:cTn>
                              </p:par>
                            </p:childTnLst>
                          </p:cTn>
                        </p:par>
                        <p:par>
                          <p:cTn id="29" fill="hold">
                            <p:stCondLst>
                              <p:cond delay="2500"/>
                            </p:stCondLst>
                            <p:childTnLst>
                              <p:par>
                                <p:cTn id="30" presetID="18" presetClass="entr" presetSubtype="3" fill="hold" nodeType="afterEffect">
                                  <p:stCondLst>
                                    <p:cond delay="0"/>
                                  </p:stCondLst>
                                  <p:childTnLst>
                                    <p:set>
                                      <p:cBhvr>
                                        <p:cTn id="31" dur="1" fill="hold">
                                          <p:stCondLst>
                                            <p:cond delay="0"/>
                                          </p:stCondLst>
                                        </p:cTn>
                                        <p:tgtEl>
                                          <p:spTgt spid="51"/>
                                        </p:tgtEl>
                                        <p:attrNameLst>
                                          <p:attrName>style.visibility</p:attrName>
                                        </p:attrNameLst>
                                      </p:cBhvr>
                                      <p:to>
                                        <p:strVal val="visible"/>
                                      </p:to>
                                    </p:set>
                                    <p:animEffect transition="in" filter="strips(upRight)">
                                      <p:cBhvr>
                                        <p:cTn id="32" dur="500"/>
                                        <p:tgtEl>
                                          <p:spTgt spid="51"/>
                                        </p:tgtEl>
                                      </p:cBhvr>
                                    </p:animEffect>
                                  </p:childTnLst>
                                </p:cTn>
                              </p:par>
                            </p:childTnLst>
                          </p:cTn>
                        </p:par>
                        <p:par>
                          <p:cTn id="33" fill="hold">
                            <p:stCondLst>
                              <p:cond delay="3000"/>
                            </p:stCondLst>
                            <p:childTnLst>
                              <p:par>
                                <p:cTn id="34" presetID="18" presetClass="entr" presetSubtype="3" fill="hold" nodeType="afterEffect">
                                  <p:stCondLst>
                                    <p:cond delay="0"/>
                                  </p:stCondLst>
                                  <p:childTnLst>
                                    <p:set>
                                      <p:cBhvr>
                                        <p:cTn id="35" dur="1" fill="hold">
                                          <p:stCondLst>
                                            <p:cond delay="0"/>
                                          </p:stCondLst>
                                        </p:cTn>
                                        <p:tgtEl>
                                          <p:spTgt spid="31"/>
                                        </p:tgtEl>
                                        <p:attrNameLst>
                                          <p:attrName>style.visibility</p:attrName>
                                        </p:attrNameLst>
                                      </p:cBhvr>
                                      <p:to>
                                        <p:strVal val="visible"/>
                                      </p:to>
                                    </p:set>
                                    <p:animEffect transition="in" filter="strips(upRight)">
                                      <p:cBhvr>
                                        <p:cTn id="36" dur="500"/>
                                        <p:tgtEl>
                                          <p:spTgt spid="31"/>
                                        </p:tgtEl>
                                      </p:cBhvr>
                                    </p:animEffect>
                                  </p:childTnLst>
                                </p:cTn>
                              </p:par>
                            </p:childTnLst>
                          </p:cTn>
                        </p:par>
                        <p:par>
                          <p:cTn id="37" fill="hold">
                            <p:stCondLst>
                              <p:cond delay="3500"/>
                            </p:stCondLst>
                            <p:childTnLst>
                              <p:par>
                                <p:cTn id="38" presetID="2" presetClass="entr" presetSubtype="2" accel="50000" decel="50000" fill="hold" nodeType="afterEffect">
                                  <p:stCondLst>
                                    <p:cond delay="0"/>
                                  </p:stCondLst>
                                  <p:childTnLst>
                                    <p:set>
                                      <p:cBhvr>
                                        <p:cTn id="39" dur="1" fill="hold">
                                          <p:stCondLst>
                                            <p:cond delay="0"/>
                                          </p:stCondLst>
                                        </p:cTn>
                                        <p:tgtEl>
                                          <p:spTgt spid="49"/>
                                        </p:tgtEl>
                                        <p:attrNameLst>
                                          <p:attrName>style.visibility</p:attrName>
                                        </p:attrNameLst>
                                      </p:cBhvr>
                                      <p:to>
                                        <p:strVal val="visible"/>
                                      </p:to>
                                    </p:set>
                                    <p:anim calcmode="lin" valueType="num">
                                      <p:cBhvr additive="base">
                                        <p:cTn id="40" dur="500" fill="hold"/>
                                        <p:tgtEl>
                                          <p:spTgt spid="49"/>
                                        </p:tgtEl>
                                        <p:attrNameLst>
                                          <p:attrName>ppt_x</p:attrName>
                                        </p:attrNameLst>
                                      </p:cBhvr>
                                      <p:tavLst>
                                        <p:tav tm="0">
                                          <p:val>
                                            <p:strVal val="1+#ppt_w/2"/>
                                          </p:val>
                                        </p:tav>
                                        <p:tav tm="100000">
                                          <p:val>
                                            <p:strVal val="#ppt_x"/>
                                          </p:val>
                                        </p:tav>
                                      </p:tavLst>
                                    </p:anim>
                                    <p:anim calcmode="lin" valueType="num">
                                      <p:cBhvr additive="base">
                                        <p:cTn id="41" dur="500" fill="hold"/>
                                        <p:tgtEl>
                                          <p:spTgt spid="49"/>
                                        </p:tgtEl>
                                        <p:attrNameLst>
                                          <p:attrName>ppt_y</p:attrName>
                                        </p:attrNameLst>
                                      </p:cBhvr>
                                      <p:tavLst>
                                        <p:tav tm="0">
                                          <p:val>
                                            <p:strVal val="#ppt_y"/>
                                          </p:val>
                                        </p:tav>
                                        <p:tav tm="100000">
                                          <p:val>
                                            <p:strVal val="#ppt_y"/>
                                          </p:val>
                                        </p:tav>
                                      </p:tavLst>
                                    </p:anim>
                                  </p:childTnLst>
                                </p:cTn>
                              </p:par>
                            </p:childTnLst>
                          </p:cTn>
                        </p:par>
                        <p:par>
                          <p:cTn id="42" fill="hold">
                            <p:stCondLst>
                              <p:cond delay="4000"/>
                            </p:stCondLst>
                            <p:childTnLst>
                              <p:par>
                                <p:cTn id="43" presetID="2" presetClass="entr" presetSubtype="8" accel="50000" decel="50000" fill="hold" nodeType="afterEffect">
                                  <p:stCondLst>
                                    <p:cond delay="0"/>
                                  </p:stCondLst>
                                  <p:childTnLst>
                                    <p:set>
                                      <p:cBhvr>
                                        <p:cTn id="44" dur="1" fill="hold">
                                          <p:stCondLst>
                                            <p:cond delay="0"/>
                                          </p:stCondLst>
                                        </p:cTn>
                                        <p:tgtEl>
                                          <p:spTgt spid="52"/>
                                        </p:tgtEl>
                                        <p:attrNameLst>
                                          <p:attrName>style.visibility</p:attrName>
                                        </p:attrNameLst>
                                      </p:cBhvr>
                                      <p:to>
                                        <p:strVal val="visible"/>
                                      </p:to>
                                    </p:set>
                                    <p:anim calcmode="lin" valueType="num">
                                      <p:cBhvr additive="base">
                                        <p:cTn id="45" dur="500" fill="hold"/>
                                        <p:tgtEl>
                                          <p:spTgt spid="52"/>
                                        </p:tgtEl>
                                        <p:attrNameLst>
                                          <p:attrName>ppt_x</p:attrName>
                                        </p:attrNameLst>
                                      </p:cBhvr>
                                      <p:tavLst>
                                        <p:tav tm="0">
                                          <p:val>
                                            <p:strVal val="0-#ppt_w/2"/>
                                          </p:val>
                                        </p:tav>
                                        <p:tav tm="100000">
                                          <p:val>
                                            <p:strVal val="#ppt_x"/>
                                          </p:val>
                                        </p:tav>
                                      </p:tavLst>
                                    </p:anim>
                                    <p:anim calcmode="lin" valueType="num">
                                      <p:cBhvr additive="base">
                                        <p:cTn id="46" dur="500" fill="hold"/>
                                        <p:tgtEl>
                                          <p:spTgt spid="52"/>
                                        </p:tgtEl>
                                        <p:attrNameLst>
                                          <p:attrName>ppt_y</p:attrName>
                                        </p:attrNameLst>
                                      </p:cBhvr>
                                      <p:tavLst>
                                        <p:tav tm="0">
                                          <p:val>
                                            <p:strVal val="#ppt_y"/>
                                          </p:val>
                                        </p:tav>
                                        <p:tav tm="100000">
                                          <p:val>
                                            <p:strVal val="#ppt_y"/>
                                          </p:val>
                                        </p:tav>
                                      </p:tavLst>
                                    </p:anim>
                                  </p:childTnLst>
                                </p:cTn>
                              </p:par>
                            </p:childTnLst>
                          </p:cTn>
                        </p:par>
                        <p:par>
                          <p:cTn id="47" fill="hold">
                            <p:stCondLst>
                              <p:cond delay="4500"/>
                            </p:stCondLst>
                            <p:childTnLst>
                              <p:par>
                                <p:cTn id="48" presetID="18" presetClass="entr" presetSubtype="3" fill="hold" nodeType="afterEffect">
                                  <p:stCondLst>
                                    <p:cond delay="0"/>
                                  </p:stCondLst>
                                  <p:childTnLst>
                                    <p:set>
                                      <p:cBhvr>
                                        <p:cTn id="49" dur="1" fill="hold">
                                          <p:stCondLst>
                                            <p:cond delay="0"/>
                                          </p:stCondLst>
                                        </p:cTn>
                                        <p:tgtEl>
                                          <p:spTgt spid="73"/>
                                        </p:tgtEl>
                                        <p:attrNameLst>
                                          <p:attrName>style.visibility</p:attrName>
                                        </p:attrNameLst>
                                      </p:cBhvr>
                                      <p:to>
                                        <p:strVal val="visible"/>
                                      </p:to>
                                    </p:set>
                                    <p:animEffect transition="in" filter="strips(upRight)">
                                      <p:cBhvr>
                                        <p:cTn id="50" dur="500"/>
                                        <p:tgtEl>
                                          <p:spTgt spid="73"/>
                                        </p:tgtEl>
                                      </p:cBhvr>
                                    </p:animEffect>
                                  </p:childTnLst>
                                </p:cTn>
                              </p:par>
                            </p:childTnLst>
                          </p:cTn>
                        </p:par>
                        <p:par>
                          <p:cTn id="51" fill="hold">
                            <p:stCondLst>
                              <p:cond delay="5000"/>
                            </p:stCondLst>
                            <p:childTnLst>
                              <p:par>
                                <p:cTn id="52" presetID="18" presetClass="entr" presetSubtype="12" fill="hold" nodeType="afterEffect">
                                  <p:stCondLst>
                                    <p:cond delay="0"/>
                                  </p:stCondLst>
                                  <p:childTnLst>
                                    <p:set>
                                      <p:cBhvr>
                                        <p:cTn id="53" dur="1" fill="hold">
                                          <p:stCondLst>
                                            <p:cond delay="0"/>
                                          </p:stCondLst>
                                        </p:cTn>
                                        <p:tgtEl>
                                          <p:spTgt spid="75"/>
                                        </p:tgtEl>
                                        <p:attrNameLst>
                                          <p:attrName>style.visibility</p:attrName>
                                        </p:attrNameLst>
                                      </p:cBhvr>
                                      <p:to>
                                        <p:strVal val="visible"/>
                                      </p:to>
                                    </p:set>
                                    <p:animEffect transition="in" filter="strips(downLeft)">
                                      <p:cBhvr>
                                        <p:cTn id="54" dur="500"/>
                                        <p:tgtEl>
                                          <p:spTgt spid="75"/>
                                        </p:tgtEl>
                                      </p:cBhvr>
                                    </p:animEffect>
                                  </p:childTnLst>
                                </p:cTn>
                              </p:par>
                            </p:childTnLst>
                          </p:cTn>
                        </p:par>
                        <p:par>
                          <p:cTn id="55" fill="hold">
                            <p:stCondLst>
                              <p:cond delay="5500"/>
                            </p:stCondLst>
                            <p:childTnLst>
                              <p:par>
                                <p:cTn id="56" presetID="53" presetClass="entr" presetSubtype="16" fill="hold" grpId="0" nodeType="afterEffect">
                                  <p:stCondLst>
                                    <p:cond delay="0"/>
                                  </p:stCondLst>
                                  <p:childTnLst>
                                    <p:set>
                                      <p:cBhvr>
                                        <p:cTn id="57" dur="1" fill="hold">
                                          <p:stCondLst>
                                            <p:cond delay="0"/>
                                          </p:stCondLst>
                                        </p:cTn>
                                        <p:tgtEl>
                                          <p:spTgt spid="99"/>
                                        </p:tgtEl>
                                        <p:attrNameLst>
                                          <p:attrName>style.visibility</p:attrName>
                                        </p:attrNameLst>
                                      </p:cBhvr>
                                      <p:to>
                                        <p:strVal val="visible"/>
                                      </p:to>
                                    </p:set>
                                    <p:anim calcmode="lin" valueType="num">
                                      <p:cBhvr>
                                        <p:cTn id="58" dur="500" fill="hold"/>
                                        <p:tgtEl>
                                          <p:spTgt spid="99"/>
                                        </p:tgtEl>
                                        <p:attrNameLst>
                                          <p:attrName>ppt_w</p:attrName>
                                        </p:attrNameLst>
                                      </p:cBhvr>
                                      <p:tavLst>
                                        <p:tav tm="0">
                                          <p:val>
                                            <p:fltVal val="0"/>
                                          </p:val>
                                        </p:tav>
                                        <p:tav tm="100000">
                                          <p:val>
                                            <p:strVal val="#ppt_w"/>
                                          </p:val>
                                        </p:tav>
                                      </p:tavLst>
                                    </p:anim>
                                    <p:anim calcmode="lin" valueType="num">
                                      <p:cBhvr>
                                        <p:cTn id="59" dur="500" fill="hold"/>
                                        <p:tgtEl>
                                          <p:spTgt spid="99"/>
                                        </p:tgtEl>
                                        <p:attrNameLst>
                                          <p:attrName>ppt_h</p:attrName>
                                        </p:attrNameLst>
                                      </p:cBhvr>
                                      <p:tavLst>
                                        <p:tav tm="0">
                                          <p:val>
                                            <p:fltVal val="0"/>
                                          </p:val>
                                        </p:tav>
                                        <p:tav tm="100000">
                                          <p:val>
                                            <p:strVal val="#ppt_h"/>
                                          </p:val>
                                        </p:tav>
                                      </p:tavLst>
                                    </p:anim>
                                    <p:animEffect transition="in" filter="fade">
                                      <p:cBhvr>
                                        <p:cTn id="60" dur="500"/>
                                        <p:tgtEl>
                                          <p:spTgt spid="99"/>
                                        </p:tgtEl>
                                      </p:cBhvr>
                                    </p:animEffect>
                                  </p:childTnLst>
                                </p:cTn>
                              </p:par>
                            </p:childTnLst>
                          </p:cTn>
                        </p:par>
                        <p:par>
                          <p:cTn id="61" fill="hold">
                            <p:stCondLst>
                              <p:cond delay="6000"/>
                            </p:stCondLst>
                            <p:childTnLst>
                              <p:par>
                                <p:cTn id="62" presetID="53" presetClass="entr" presetSubtype="16" fill="hold" grpId="0" nodeType="afterEffect">
                                  <p:stCondLst>
                                    <p:cond delay="0"/>
                                  </p:stCondLst>
                                  <p:childTnLst>
                                    <p:set>
                                      <p:cBhvr>
                                        <p:cTn id="63" dur="1" fill="hold">
                                          <p:stCondLst>
                                            <p:cond delay="0"/>
                                          </p:stCondLst>
                                        </p:cTn>
                                        <p:tgtEl>
                                          <p:spTgt spid="100"/>
                                        </p:tgtEl>
                                        <p:attrNameLst>
                                          <p:attrName>style.visibility</p:attrName>
                                        </p:attrNameLst>
                                      </p:cBhvr>
                                      <p:to>
                                        <p:strVal val="visible"/>
                                      </p:to>
                                    </p:set>
                                    <p:anim calcmode="lin" valueType="num">
                                      <p:cBhvr>
                                        <p:cTn id="64" dur="500" fill="hold"/>
                                        <p:tgtEl>
                                          <p:spTgt spid="100"/>
                                        </p:tgtEl>
                                        <p:attrNameLst>
                                          <p:attrName>ppt_w</p:attrName>
                                        </p:attrNameLst>
                                      </p:cBhvr>
                                      <p:tavLst>
                                        <p:tav tm="0">
                                          <p:val>
                                            <p:fltVal val="0"/>
                                          </p:val>
                                        </p:tav>
                                        <p:tav tm="100000">
                                          <p:val>
                                            <p:strVal val="#ppt_w"/>
                                          </p:val>
                                        </p:tav>
                                      </p:tavLst>
                                    </p:anim>
                                    <p:anim calcmode="lin" valueType="num">
                                      <p:cBhvr>
                                        <p:cTn id="65" dur="500" fill="hold"/>
                                        <p:tgtEl>
                                          <p:spTgt spid="100"/>
                                        </p:tgtEl>
                                        <p:attrNameLst>
                                          <p:attrName>ppt_h</p:attrName>
                                        </p:attrNameLst>
                                      </p:cBhvr>
                                      <p:tavLst>
                                        <p:tav tm="0">
                                          <p:val>
                                            <p:fltVal val="0"/>
                                          </p:val>
                                        </p:tav>
                                        <p:tav tm="100000">
                                          <p:val>
                                            <p:strVal val="#ppt_h"/>
                                          </p:val>
                                        </p:tav>
                                      </p:tavLst>
                                    </p:anim>
                                    <p:animEffect transition="in" filter="fade">
                                      <p:cBhvr>
                                        <p:cTn id="66" dur="500"/>
                                        <p:tgtEl>
                                          <p:spTgt spid="100"/>
                                        </p:tgtEl>
                                      </p:cBhvr>
                                    </p:animEffect>
                                  </p:childTnLst>
                                </p:cTn>
                              </p:par>
                            </p:childTnLst>
                          </p:cTn>
                        </p:par>
                        <p:par>
                          <p:cTn id="67" fill="hold">
                            <p:stCondLst>
                              <p:cond delay="6500"/>
                            </p:stCondLst>
                            <p:childTnLst>
                              <p:par>
                                <p:cTn id="68" presetID="18" presetClass="entr" presetSubtype="3" fill="hold" nodeType="afterEffect">
                                  <p:stCondLst>
                                    <p:cond delay="0"/>
                                  </p:stCondLst>
                                  <p:childTnLst>
                                    <p:set>
                                      <p:cBhvr>
                                        <p:cTn id="69" dur="1" fill="hold">
                                          <p:stCondLst>
                                            <p:cond delay="0"/>
                                          </p:stCondLst>
                                        </p:cTn>
                                        <p:tgtEl>
                                          <p:spTgt spid="48"/>
                                        </p:tgtEl>
                                        <p:attrNameLst>
                                          <p:attrName>style.visibility</p:attrName>
                                        </p:attrNameLst>
                                      </p:cBhvr>
                                      <p:to>
                                        <p:strVal val="visible"/>
                                      </p:to>
                                    </p:set>
                                    <p:animEffect transition="in" filter="strips(upRight)">
                                      <p:cBhvr>
                                        <p:cTn id="70" dur="500"/>
                                        <p:tgtEl>
                                          <p:spTgt spid="48"/>
                                        </p:tgtEl>
                                      </p:cBhvr>
                                    </p:animEffect>
                                  </p:childTnLst>
                                </p:cTn>
                              </p:par>
                            </p:childTnLst>
                          </p:cTn>
                        </p:par>
                        <p:par>
                          <p:cTn id="71" fill="hold">
                            <p:stCondLst>
                              <p:cond delay="7000"/>
                            </p:stCondLst>
                            <p:childTnLst>
                              <p:par>
                                <p:cTn id="72" presetID="12" presetClass="entr" presetSubtype="4" fill="hold" nodeType="afterEffect">
                                  <p:stCondLst>
                                    <p:cond delay="0"/>
                                  </p:stCondLst>
                                  <p:childTnLst>
                                    <p:set>
                                      <p:cBhvr>
                                        <p:cTn id="73" dur="1" fill="hold">
                                          <p:stCondLst>
                                            <p:cond delay="0"/>
                                          </p:stCondLst>
                                        </p:cTn>
                                        <p:tgtEl>
                                          <p:spTgt spid="27"/>
                                        </p:tgtEl>
                                        <p:attrNameLst>
                                          <p:attrName>style.visibility</p:attrName>
                                        </p:attrNameLst>
                                      </p:cBhvr>
                                      <p:to>
                                        <p:strVal val="visible"/>
                                      </p:to>
                                    </p:set>
                                    <p:animEffect transition="in" filter="slide(fromBottom)">
                                      <p:cBhvr>
                                        <p:cTn id="74" dur="500"/>
                                        <p:tgtEl>
                                          <p:spTgt spid="27"/>
                                        </p:tgtEl>
                                      </p:cBhvr>
                                    </p:animEffect>
                                  </p:childTnLst>
                                </p:cTn>
                              </p:par>
                            </p:childTnLst>
                          </p:cTn>
                        </p:par>
                        <p:par>
                          <p:cTn id="75" fill="hold">
                            <p:stCondLst>
                              <p:cond delay="7500"/>
                            </p:stCondLst>
                            <p:childTnLst>
                              <p:par>
                                <p:cTn id="76" presetID="2" presetClass="entr" presetSubtype="8" accel="50000" decel="50000" fill="hold" nodeType="afterEffect">
                                  <p:stCondLst>
                                    <p:cond delay="0"/>
                                  </p:stCondLst>
                                  <p:childTnLst>
                                    <p:set>
                                      <p:cBhvr>
                                        <p:cTn id="77" dur="1" fill="hold">
                                          <p:stCondLst>
                                            <p:cond delay="0"/>
                                          </p:stCondLst>
                                        </p:cTn>
                                        <p:tgtEl>
                                          <p:spTgt spid="55"/>
                                        </p:tgtEl>
                                        <p:attrNameLst>
                                          <p:attrName>style.visibility</p:attrName>
                                        </p:attrNameLst>
                                      </p:cBhvr>
                                      <p:to>
                                        <p:strVal val="visible"/>
                                      </p:to>
                                    </p:set>
                                    <p:anim calcmode="lin" valueType="num">
                                      <p:cBhvr additive="base">
                                        <p:cTn id="78" dur="500" fill="hold"/>
                                        <p:tgtEl>
                                          <p:spTgt spid="55"/>
                                        </p:tgtEl>
                                        <p:attrNameLst>
                                          <p:attrName>ppt_x</p:attrName>
                                        </p:attrNameLst>
                                      </p:cBhvr>
                                      <p:tavLst>
                                        <p:tav tm="0">
                                          <p:val>
                                            <p:strVal val="0-#ppt_w/2"/>
                                          </p:val>
                                        </p:tav>
                                        <p:tav tm="100000">
                                          <p:val>
                                            <p:strVal val="#ppt_x"/>
                                          </p:val>
                                        </p:tav>
                                      </p:tavLst>
                                    </p:anim>
                                    <p:anim calcmode="lin" valueType="num">
                                      <p:cBhvr additive="base">
                                        <p:cTn id="79" dur="500" fill="hold"/>
                                        <p:tgtEl>
                                          <p:spTgt spid="55"/>
                                        </p:tgtEl>
                                        <p:attrNameLst>
                                          <p:attrName>ppt_y</p:attrName>
                                        </p:attrNameLst>
                                      </p:cBhvr>
                                      <p:tavLst>
                                        <p:tav tm="0">
                                          <p:val>
                                            <p:strVal val="#ppt_y"/>
                                          </p:val>
                                        </p:tav>
                                        <p:tav tm="100000">
                                          <p:val>
                                            <p:strVal val="#ppt_y"/>
                                          </p:val>
                                        </p:tav>
                                      </p:tavLst>
                                    </p:anim>
                                  </p:childTnLst>
                                </p:cTn>
                              </p:par>
                            </p:childTnLst>
                          </p:cTn>
                        </p:par>
                        <p:par>
                          <p:cTn id="80" fill="hold">
                            <p:stCondLst>
                              <p:cond delay="8000"/>
                            </p:stCondLst>
                            <p:childTnLst>
                              <p:par>
                                <p:cTn id="81" presetID="2" presetClass="entr" presetSubtype="2" accel="50000" decel="50000" fill="hold" nodeType="afterEffect">
                                  <p:stCondLst>
                                    <p:cond delay="0"/>
                                  </p:stCondLst>
                                  <p:childTnLst>
                                    <p:set>
                                      <p:cBhvr>
                                        <p:cTn id="82" dur="1" fill="hold">
                                          <p:stCondLst>
                                            <p:cond delay="0"/>
                                          </p:stCondLst>
                                        </p:cTn>
                                        <p:tgtEl>
                                          <p:spTgt spid="57"/>
                                        </p:tgtEl>
                                        <p:attrNameLst>
                                          <p:attrName>style.visibility</p:attrName>
                                        </p:attrNameLst>
                                      </p:cBhvr>
                                      <p:to>
                                        <p:strVal val="visible"/>
                                      </p:to>
                                    </p:set>
                                    <p:anim calcmode="lin" valueType="num">
                                      <p:cBhvr additive="base">
                                        <p:cTn id="83" dur="500" fill="hold"/>
                                        <p:tgtEl>
                                          <p:spTgt spid="57"/>
                                        </p:tgtEl>
                                        <p:attrNameLst>
                                          <p:attrName>ppt_x</p:attrName>
                                        </p:attrNameLst>
                                      </p:cBhvr>
                                      <p:tavLst>
                                        <p:tav tm="0">
                                          <p:val>
                                            <p:strVal val="1+#ppt_w/2"/>
                                          </p:val>
                                        </p:tav>
                                        <p:tav tm="100000">
                                          <p:val>
                                            <p:strVal val="#ppt_x"/>
                                          </p:val>
                                        </p:tav>
                                      </p:tavLst>
                                    </p:anim>
                                    <p:anim calcmode="lin" valueType="num">
                                      <p:cBhvr additive="base">
                                        <p:cTn id="84" dur="500" fill="hold"/>
                                        <p:tgtEl>
                                          <p:spTgt spid="57"/>
                                        </p:tgtEl>
                                        <p:attrNameLst>
                                          <p:attrName>ppt_y</p:attrName>
                                        </p:attrNameLst>
                                      </p:cBhvr>
                                      <p:tavLst>
                                        <p:tav tm="0">
                                          <p:val>
                                            <p:strVal val="#ppt_y"/>
                                          </p:val>
                                        </p:tav>
                                        <p:tav tm="100000">
                                          <p:val>
                                            <p:strVal val="#ppt_y"/>
                                          </p:val>
                                        </p:tav>
                                      </p:tavLst>
                                    </p:anim>
                                  </p:childTnLst>
                                </p:cTn>
                              </p:par>
                            </p:childTnLst>
                          </p:cTn>
                        </p:par>
                        <p:par>
                          <p:cTn id="85" fill="hold">
                            <p:stCondLst>
                              <p:cond delay="8500"/>
                            </p:stCondLst>
                            <p:childTnLst>
                              <p:par>
                                <p:cTn id="86" presetID="18" presetClass="entr" presetSubtype="3" fill="hold" nodeType="afterEffect">
                                  <p:stCondLst>
                                    <p:cond delay="0"/>
                                  </p:stCondLst>
                                  <p:childTnLst>
                                    <p:set>
                                      <p:cBhvr>
                                        <p:cTn id="87" dur="1" fill="hold">
                                          <p:stCondLst>
                                            <p:cond delay="0"/>
                                          </p:stCondLst>
                                        </p:cTn>
                                        <p:tgtEl>
                                          <p:spTgt spid="70"/>
                                        </p:tgtEl>
                                        <p:attrNameLst>
                                          <p:attrName>style.visibility</p:attrName>
                                        </p:attrNameLst>
                                      </p:cBhvr>
                                      <p:to>
                                        <p:strVal val="visible"/>
                                      </p:to>
                                    </p:set>
                                    <p:animEffect transition="in" filter="strips(upRight)">
                                      <p:cBhvr>
                                        <p:cTn id="88" dur="500"/>
                                        <p:tgtEl>
                                          <p:spTgt spid="70"/>
                                        </p:tgtEl>
                                      </p:cBhvr>
                                    </p:animEffect>
                                  </p:childTnLst>
                                </p:cTn>
                              </p:par>
                            </p:childTnLst>
                          </p:cTn>
                        </p:par>
                        <p:par>
                          <p:cTn id="89" fill="hold">
                            <p:stCondLst>
                              <p:cond delay="9000"/>
                            </p:stCondLst>
                            <p:childTnLst>
                              <p:par>
                                <p:cTn id="90" presetID="18" presetClass="entr" presetSubtype="12" fill="hold" nodeType="afterEffect">
                                  <p:stCondLst>
                                    <p:cond delay="0"/>
                                  </p:stCondLst>
                                  <p:childTnLst>
                                    <p:set>
                                      <p:cBhvr>
                                        <p:cTn id="91" dur="1" fill="hold">
                                          <p:stCondLst>
                                            <p:cond delay="0"/>
                                          </p:stCondLst>
                                        </p:cTn>
                                        <p:tgtEl>
                                          <p:spTgt spid="71"/>
                                        </p:tgtEl>
                                        <p:attrNameLst>
                                          <p:attrName>style.visibility</p:attrName>
                                        </p:attrNameLst>
                                      </p:cBhvr>
                                      <p:to>
                                        <p:strVal val="visible"/>
                                      </p:to>
                                    </p:set>
                                    <p:animEffect transition="in" filter="strips(downLeft)">
                                      <p:cBhvr>
                                        <p:cTn id="92" dur="500"/>
                                        <p:tgtEl>
                                          <p:spTgt spid="71"/>
                                        </p:tgtEl>
                                      </p:cBhvr>
                                    </p:animEffect>
                                  </p:childTnLst>
                                </p:cTn>
                              </p:par>
                            </p:childTnLst>
                          </p:cTn>
                        </p:par>
                        <p:par>
                          <p:cTn id="93" fill="hold">
                            <p:stCondLst>
                              <p:cond delay="9500"/>
                            </p:stCondLst>
                            <p:childTnLst>
                              <p:par>
                                <p:cTn id="94" presetID="53" presetClass="entr" presetSubtype="16" fill="hold" grpId="0" nodeType="afterEffect">
                                  <p:stCondLst>
                                    <p:cond delay="0"/>
                                  </p:stCondLst>
                                  <p:childTnLst>
                                    <p:set>
                                      <p:cBhvr>
                                        <p:cTn id="95" dur="1" fill="hold">
                                          <p:stCondLst>
                                            <p:cond delay="0"/>
                                          </p:stCondLst>
                                        </p:cTn>
                                        <p:tgtEl>
                                          <p:spTgt spid="98"/>
                                        </p:tgtEl>
                                        <p:attrNameLst>
                                          <p:attrName>style.visibility</p:attrName>
                                        </p:attrNameLst>
                                      </p:cBhvr>
                                      <p:to>
                                        <p:strVal val="visible"/>
                                      </p:to>
                                    </p:set>
                                    <p:anim calcmode="lin" valueType="num">
                                      <p:cBhvr>
                                        <p:cTn id="96" dur="500" fill="hold"/>
                                        <p:tgtEl>
                                          <p:spTgt spid="98"/>
                                        </p:tgtEl>
                                        <p:attrNameLst>
                                          <p:attrName>ppt_w</p:attrName>
                                        </p:attrNameLst>
                                      </p:cBhvr>
                                      <p:tavLst>
                                        <p:tav tm="0">
                                          <p:val>
                                            <p:fltVal val="0"/>
                                          </p:val>
                                        </p:tav>
                                        <p:tav tm="100000">
                                          <p:val>
                                            <p:strVal val="#ppt_w"/>
                                          </p:val>
                                        </p:tav>
                                      </p:tavLst>
                                    </p:anim>
                                    <p:anim calcmode="lin" valueType="num">
                                      <p:cBhvr>
                                        <p:cTn id="97" dur="500" fill="hold"/>
                                        <p:tgtEl>
                                          <p:spTgt spid="98"/>
                                        </p:tgtEl>
                                        <p:attrNameLst>
                                          <p:attrName>ppt_h</p:attrName>
                                        </p:attrNameLst>
                                      </p:cBhvr>
                                      <p:tavLst>
                                        <p:tav tm="0">
                                          <p:val>
                                            <p:fltVal val="0"/>
                                          </p:val>
                                        </p:tav>
                                        <p:tav tm="100000">
                                          <p:val>
                                            <p:strVal val="#ppt_h"/>
                                          </p:val>
                                        </p:tav>
                                      </p:tavLst>
                                    </p:anim>
                                    <p:animEffect transition="in" filter="fade">
                                      <p:cBhvr>
                                        <p:cTn id="98" dur="500"/>
                                        <p:tgtEl>
                                          <p:spTgt spid="98"/>
                                        </p:tgtEl>
                                      </p:cBhvr>
                                    </p:animEffect>
                                  </p:childTnLst>
                                </p:cTn>
                              </p:par>
                            </p:childTnLst>
                          </p:cTn>
                        </p:par>
                        <p:par>
                          <p:cTn id="99" fill="hold">
                            <p:stCondLst>
                              <p:cond delay="10000"/>
                            </p:stCondLst>
                            <p:childTnLst>
                              <p:par>
                                <p:cTn id="100" presetID="53" presetClass="entr" presetSubtype="16" fill="hold" grpId="0" nodeType="afterEffect">
                                  <p:stCondLst>
                                    <p:cond delay="0"/>
                                  </p:stCondLst>
                                  <p:childTnLst>
                                    <p:set>
                                      <p:cBhvr>
                                        <p:cTn id="101" dur="1" fill="hold">
                                          <p:stCondLst>
                                            <p:cond delay="0"/>
                                          </p:stCondLst>
                                        </p:cTn>
                                        <p:tgtEl>
                                          <p:spTgt spid="97"/>
                                        </p:tgtEl>
                                        <p:attrNameLst>
                                          <p:attrName>style.visibility</p:attrName>
                                        </p:attrNameLst>
                                      </p:cBhvr>
                                      <p:to>
                                        <p:strVal val="visible"/>
                                      </p:to>
                                    </p:set>
                                    <p:anim calcmode="lin" valueType="num">
                                      <p:cBhvr>
                                        <p:cTn id="102" dur="500" fill="hold"/>
                                        <p:tgtEl>
                                          <p:spTgt spid="97"/>
                                        </p:tgtEl>
                                        <p:attrNameLst>
                                          <p:attrName>ppt_w</p:attrName>
                                        </p:attrNameLst>
                                      </p:cBhvr>
                                      <p:tavLst>
                                        <p:tav tm="0">
                                          <p:val>
                                            <p:fltVal val="0"/>
                                          </p:val>
                                        </p:tav>
                                        <p:tav tm="100000">
                                          <p:val>
                                            <p:strVal val="#ppt_w"/>
                                          </p:val>
                                        </p:tav>
                                      </p:tavLst>
                                    </p:anim>
                                    <p:anim calcmode="lin" valueType="num">
                                      <p:cBhvr>
                                        <p:cTn id="103" dur="500" fill="hold"/>
                                        <p:tgtEl>
                                          <p:spTgt spid="97"/>
                                        </p:tgtEl>
                                        <p:attrNameLst>
                                          <p:attrName>ppt_h</p:attrName>
                                        </p:attrNameLst>
                                      </p:cBhvr>
                                      <p:tavLst>
                                        <p:tav tm="0">
                                          <p:val>
                                            <p:fltVal val="0"/>
                                          </p:val>
                                        </p:tav>
                                        <p:tav tm="100000">
                                          <p:val>
                                            <p:strVal val="#ppt_h"/>
                                          </p:val>
                                        </p:tav>
                                      </p:tavLst>
                                    </p:anim>
                                    <p:animEffect transition="in" filter="fade">
                                      <p:cBhvr>
                                        <p:cTn id="104" dur="500"/>
                                        <p:tgtEl>
                                          <p:spTgt spid="97"/>
                                        </p:tgtEl>
                                      </p:cBhvr>
                                    </p:animEffect>
                                  </p:childTnLst>
                                </p:cTn>
                              </p:par>
                            </p:childTnLst>
                          </p:cTn>
                        </p:par>
                        <p:par>
                          <p:cTn id="105" fill="hold">
                            <p:stCondLst>
                              <p:cond delay="10500"/>
                            </p:stCondLst>
                            <p:childTnLst>
                              <p:par>
                                <p:cTn id="106" presetID="18" presetClass="entr" presetSubtype="3" fill="hold" nodeType="afterEffect">
                                  <p:stCondLst>
                                    <p:cond delay="0"/>
                                  </p:stCondLst>
                                  <p:childTnLst>
                                    <p:set>
                                      <p:cBhvr>
                                        <p:cTn id="107" dur="1" fill="hold">
                                          <p:stCondLst>
                                            <p:cond delay="0"/>
                                          </p:stCondLst>
                                        </p:cTn>
                                        <p:tgtEl>
                                          <p:spTgt spid="54"/>
                                        </p:tgtEl>
                                        <p:attrNameLst>
                                          <p:attrName>style.visibility</p:attrName>
                                        </p:attrNameLst>
                                      </p:cBhvr>
                                      <p:to>
                                        <p:strVal val="visible"/>
                                      </p:to>
                                    </p:set>
                                    <p:animEffect transition="in" filter="strips(upRight)">
                                      <p:cBhvr>
                                        <p:cTn id="108" dur="500"/>
                                        <p:tgtEl>
                                          <p:spTgt spid="54"/>
                                        </p:tgtEl>
                                      </p:cBhvr>
                                    </p:animEffect>
                                  </p:childTnLst>
                                </p:cTn>
                              </p:par>
                            </p:childTnLst>
                          </p:cTn>
                        </p:par>
                        <p:par>
                          <p:cTn id="109" fill="hold">
                            <p:stCondLst>
                              <p:cond delay="11000"/>
                            </p:stCondLst>
                            <p:childTnLst>
                              <p:par>
                                <p:cTn id="110" presetID="18" presetClass="entr" presetSubtype="3" fill="hold" nodeType="afterEffect">
                                  <p:stCondLst>
                                    <p:cond delay="0"/>
                                  </p:stCondLst>
                                  <p:childTnLst>
                                    <p:set>
                                      <p:cBhvr>
                                        <p:cTn id="111" dur="1" fill="hold">
                                          <p:stCondLst>
                                            <p:cond delay="0"/>
                                          </p:stCondLst>
                                        </p:cTn>
                                        <p:tgtEl>
                                          <p:spTgt spid="36"/>
                                        </p:tgtEl>
                                        <p:attrNameLst>
                                          <p:attrName>style.visibility</p:attrName>
                                        </p:attrNameLst>
                                      </p:cBhvr>
                                      <p:to>
                                        <p:strVal val="visible"/>
                                      </p:to>
                                    </p:set>
                                    <p:animEffect transition="in" filter="strips(upRight)">
                                      <p:cBhvr>
                                        <p:cTn id="112" dur="500"/>
                                        <p:tgtEl>
                                          <p:spTgt spid="36"/>
                                        </p:tgtEl>
                                      </p:cBhvr>
                                    </p:animEffect>
                                  </p:childTnLst>
                                </p:cTn>
                              </p:par>
                            </p:childTnLst>
                          </p:cTn>
                        </p:par>
                        <p:par>
                          <p:cTn id="113" fill="hold">
                            <p:stCondLst>
                              <p:cond delay="11500"/>
                            </p:stCondLst>
                            <p:childTnLst>
                              <p:par>
                                <p:cTn id="114" presetID="2" presetClass="entr" presetSubtype="2" accel="50000" decel="50000" fill="hold" nodeType="afterEffect">
                                  <p:stCondLst>
                                    <p:cond delay="0"/>
                                  </p:stCondLst>
                                  <p:childTnLst>
                                    <p:set>
                                      <p:cBhvr>
                                        <p:cTn id="115" dur="1" fill="hold">
                                          <p:stCondLst>
                                            <p:cond delay="0"/>
                                          </p:stCondLst>
                                        </p:cTn>
                                        <p:tgtEl>
                                          <p:spTgt spid="59"/>
                                        </p:tgtEl>
                                        <p:attrNameLst>
                                          <p:attrName>style.visibility</p:attrName>
                                        </p:attrNameLst>
                                      </p:cBhvr>
                                      <p:to>
                                        <p:strVal val="visible"/>
                                      </p:to>
                                    </p:set>
                                    <p:anim calcmode="lin" valueType="num">
                                      <p:cBhvr additive="base">
                                        <p:cTn id="116" dur="500" fill="hold"/>
                                        <p:tgtEl>
                                          <p:spTgt spid="59"/>
                                        </p:tgtEl>
                                        <p:attrNameLst>
                                          <p:attrName>ppt_x</p:attrName>
                                        </p:attrNameLst>
                                      </p:cBhvr>
                                      <p:tavLst>
                                        <p:tav tm="0">
                                          <p:val>
                                            <p:strVal val="1+#ppt_w/2"/>
                                          </p:val>
                                        </p:tav>
                                        <p:tav tm="100000">
                                          <p:val>
                                            <p:strVal val="#ppt_x"/>
                                          </p:val>
                                        </p:tav>
                                      </p:tavLst>
                                    </p:anim>
                                    <p:anim calcmode="lin" valueType="num">
                                      <p:cBhvr additive="base">
                                        <p:cTn id="117" dur="500" fill="hold"/>
                                        <p:tgtEl>
                                          <p:spTgt spid="59"/>
                                        </p:tgtEl>
                                        <p:attrNameLst>
                                          <p:attrName>ppt_y</p:attrName>
                                        </p:attrNameLst>
                                      </p:cBhvr>
                                      <p:tavLst>
                                        <p:tav tm="0">
                                          <p:val>
                                            <p:strVal val="#ppt_y"/>
                                          </p:val>
                                        </p:tav>
                                        <p:tav tm="100000">
                                          <p:val>
                                            <p:strVal val="#ppt_y"/>
                                          </p:val>
                                        </p:tav>
                                      </p:tavLst>
                                    </p:anim>
                                  </p:childTnLst>
                                </p:cTn>
                              </p:par>
                            </p:childTnLst>
                          </p:cTn>
                        </p:par>
                        <p:par>
                          <p:cTn id="118" fill="hold">
                            <p:stCondLst>
                              <p:cond delay="12000"/>
                            </p:stCondLst>
                            <p:childTnLst>
                              <p:par>
                                <p:cTn id="119" presetID="2" presetClass="entr" presetSubtype="8" accel="50000" decel="50000" fill="hold" nodeType="afterEffect">
                                  <p:stCondLst>
                                    <p:cond delay="0"/>
                                  </p:stCondLst>
                                  <p:childTnLst>
                                    <p:set>
                                      <p:cBhvr>
                                        <p:cTn id="120" dur="1" fill="hold">
                                          <p:stCondLst>
                                            <p:cond delay="0"/>
                                          </p:stCondLst>
                                        </p:cTn>
                                        <p:tgtEl>
                                          <p:spTgt spid="58"/>
                                        </p:tgtEl>
                                        <p:attrNameLst>
                                          <p:attrName>style.visibility</p:attrName>
                                        </p:attrNameLst>
                                      </p:cBhvr>
                                      <p:to>
                                        <p:strVal val="visible"/>
                                      </p:to>
                                    </p:set>
                                    <p:anim calcmode="lin" valueType="num">
                                      <p:cBhvr additive="base">
                                        <p:cTn id="121" dur="500" fill="hold"/>
                                        <p:tgtEl>
                                          <p:spTgt spid="58"/>
                                        </p:tgtEl>
                                        <p:attrNameLst>
                                          <p:attrName>ppt_x</p:attrName>
                                        </p:attrNameLst>
                                      </p:cBhvr>
                                      <p:tavLst>
                                        <p:tav tm="0">
                                          <p:val>
                                            <p:strVal val="0-#ppt_w/2"/>
                                          </p:val>
                                        </p:tav>
                                        <p:tav tm="100000">
                                          <p:val>
                                            <p:strVal val="#ppt_x"/>
                                          </p:val>
                                        </p:tav>
                                      </p:tavLst>
                                    </p:anim>
                                    <p:anim calcmode="lin" valueType="num">
                                      <p:cBhvr additive="base">
                                        <p:cTn id="122" dur="500" fill="hold"/>
                                        <p:tgtEl>
                                          <p:spTgt spid="5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5" grpId="0" bldLvl="0" animBg="1"/>
      <p:bldP spid="96" grpId="0" bldLvl="0" animBg="1"/>
      <p:bldP spid="97" grpId="0" bldLvl="0" animBg="1"/>
      <p:bldP spid="98" grpId="0" bldLvl="0" animBg="1"/>
      <p:bldP spid="99" grpId="0" bldLvl="0" animBg="1"/>
      <p:bldP spid="100" grpId="0" bldLvl="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77"/>
          <p:cNvGrpSpPr/>
          <p:nvPr/>
        </p:nvGrpSpPr>
        <p:grpSpPr>
          <a:xfrm>
            <a:off x="1402379" y="2539997"/>
            <a:ext cx="766815" cy="771294"/>
            <a:chOff x="3362253" y="2517137"/>
            <a:chExt cx="1112458" cy="771294"/>
          </a:xfrm>
        </p:grpSpPr>
        <p:sp>
          <p:nvSpPr>
            <p:cNvPr id="79" name="Round Diagonal Corner Rectangle 78"/>
            <p:cNvSpPr/>
            <p:nvPr/>
          </p:nvSpPr>
          <p:spPr>
            <a:xfrm rot="10800000" flipH="1" flipV="1">
              <a:off x="3364530" y="2542534"/>
              <a:ext cx="1110181" cy="745897"/>
            </a:xfrm>
            <a:prstGeom prst="teardrop">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80" name="Round Diagonal Corner Rectangle 79"/>
            <p:cNvSpPr/>
            <p:nvPr/>
          </p:nvSpPr>
          <p:spPr>
            <a:xfrm rot="10800000" flipH="1" flipV="1">
              <a:off x="3362253" y="2517137"/>
              <a:ext cx="1110181" cy="745897"/>
            </a:xfrm>
            <a:prstGeom prst="teardrop">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grpSp>
      <p:grpSp>
        <p:nvGrpSpPr>
          <p:cNvPr id="3" name="Group 80"/>
          <p:cNvGrpSpPr/>
          <p:nvPr/>
        </p:nvGrpSpPr>
        <p:grpSpPr>
          <a:xfrm>
            <a:off x="2333482" y="2552242"/>
            <a:ext cx="912323" cy="939502"/>
            <a:chOff x="4638997" y="2552242"/>
            <a:chExt cx="1314128" cy="939502"/>
          </a:xfrm>
        </p:grpSpPr>
        <p:sp>
          <p:nvSpPr>
            <p:cNvPr id="82" name="Round Diagonal Corner Rectangle 81"/>
            <p:cNvSpPr/>
            <p:nvPr/>
          </p:nvSpPr>
          <p:spPr>
            <a:xfrm rot="10800000" flipV="1">
              <a:off x="4638997" y="2577119"/>
              <a:ext cx="1314124" cy="914625"/>
            </a:xfrm>
            <a:prstGeom prst="teardrop">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83" name="Round Diagonal Corner Rectangle 82"/>
            <p:cNvSpPr/>
            <p:nvPr/>
          </p:nvSpPr>
          <p:spPr>
            <a:xfrm rot="10800000" flipV="1">
              <a:off x="4639001" y="2552242"/>
              <a:ext cx="1314124" cy="914625"/>
            </a:xfrm>
            <a:prstGeom prst="teardrop">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grpSp>
      <p:grpSp>
        <p:nvGrpSpPr>
          <p:cNvPr id="4" name="Group 83"/>
          <p:cNvGrpSpPr/>
          <p:nvPr/>
        </p:nvGrpSpPr>
        <p:grpSpPr>
          <a:xfrm>
            <a:off x="2245401" y="1512632"/>
            <a:ext cx="1000404" cy="994985"/>
            <a:chOff x="4550915" y="1512632"/>
            <a:chExt cx="1402210" cy="994985"/>
          </a:xfrm>
        </p:grpSpPr>
        <p:sp>
          <p:nvSpPr>
            <p:cNvPr id="85" name="Round Diagonal Corner Rectangle 84"/>
            <p:cNvSpPr/>
            <p:nvPr/>
          </p:nvSpPr>
          <p:spPr>
            <a:xfrm rot="10800000">
              <a:off x="4550915" y="1531687"/>
              <a:ext cx="1402206" cy="975930"/>
            </a:xfrm>
            <a:prstGeom prst="teardrop">
              <a:avLst/>
            </a:prstGeom>
            <a:solidFill>
              <a:schemeClr val="accent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86" name="Round Diagonal Corner Rectangle 85"/>
            <p:cNvSpPr/>
            <p:nvPr/>
          </p:nvSpPr>
          <p:spPr>
            <a:xfrm rot="10800000">
              <a:off x="4550919" y="1512632"/>
              <a:ext cx="1402206" cy="975930"/>
            </a:xfrm>
            <a:prstGeom prst="teardrop">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grpSp>
      <p:grpSp>
        <p:nvGrpSpPr>
          <p:cNvPr id="5" name="Group 86"/>
          <p:cNvGrpSpPr/>
          <p:nvPr/>
        </p:nvGrpSpPr>
        <p:grpSpPr>
          <a:xfrm>
            <a:off x="712331" y="1060892"/>
            <a:ext cx="1430773" cy="1359852"/>
            <a:chOff x="2607467" y="1060892"/>
            <a:chExt cx="1841153" cy="1359852"/>
          </a:xfrm>
        </p:grpSpPr>
        <p:sp>
          <p:nvSpPr>
            <p:cNvPr id="88" name="Round Diagonal Corner Rectangle 87"/>
            <p:cNvSpPr/>
            <p:nvPr/>
          </p:nvSpPr>
          <p:spPr>
            <a:xfrm rot="10800000" flipH="1">
              <a:off x="2609055" y="1082809"/>
              <a:ext cx="1839565" cy="1337935"/>
            </a:xfrm>
            <a:prstGeom prst="teardrop">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89" name="Round Diagonal Corner Rectangle 88"/>
            <p:cNvSpPr/>
            <p:nvPr/>
          </p:nvSpPr>
          <p:spPr>
            <a:xfrm rot="10800000" flipH="1">
              <a:off x="2607467" y="1060892"/>
              <a:ext cx="1839565" cy="1337935"/>
            </a:xfrm>
            <a:prstGeom prst="teardrop">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grpSp>
      <p:sp>
        <p:nvSpPr>
          <p:cNvPr id="77" name="Oval 76"/>
          <p:cNvSpPr/>
          <p:nvPr/>
        </p:nvSpPr>
        <p:spPr>
          <a:xfrm>
            <a:off x="1808396" y="2059939"/>
            <a:ext cx="874016" cy="874010"/>
          </a:xfrm>
          <a:prstGeom prst="ellipse">
            <a:avLst/>
          </a:prstGeom>
          <a:solidFill>
            <a:schemeClr val="bg1">
              <a:lumMod val="9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2053" name="Freeform 5"/>
          <p:cNvSpPr/>
          <p:nvPr/>
        </p:nvSpPr>
        <p:spPr bwMode="auto">
          <a:xfrm>
            <a:off x="1850561" y="2488562"/>
            <a:ext cx="831850" cy="2015176"/>
          </a:xfrm>
          <a:custGeom>
            <a:avLst/>
            <a:gdLst/>
            <a:ahLst/>
            <a:cxnLst>
              <a:cxn ang="0">
                <a:pos x="109" y="0"/>
              </a:cxn>
              <a:cxn ang="0">
                <a:pos x="110" y="585"/>
              </a:cxn>
              <a:cxn ang="0">
                <a:pos x="110" y="586"/>
              </a:cxn>
              <a:cxn ang="0">
                <a:pos x="116" y="619"/>
              </a:cxn>
              <a:cxn ang="0">
                <a:pos x="121" y="629"/>
              </a:cxn>
              <a:cxn ang="0">
                <a:pos x="147" y="656"/>
              </a:cxn>
              <a:cxn ang="0">
                <a:pos x="203" y="676"/>
              </a:cxn>
              <a:cxn ang="0">
                <a:pos x="0" y="676"/>
              </a:cxn>
              <a:cxn ang="0">
                <a:pos x="62" y="650"/>
              </a:cxn>
              <a:cxn ang="0">
                <a:pos x="78" y="629"/>
              </a:cxn>
              <a:cxn ang="0">
                <a:pos x="82" y="619"/>
              </a:cxn>
              <a:cxn ang="0">
                <a:pos x="88" y="586"/>
              </a:cxn>
              <a:cxn ang="0">
                <a:pos x="88" y="585"/>
              </a:cxn>
              <a:cxn ang="0">
                <a:pos x="88" y="0"/>
              </a:cxn>
              <a:cxn ang="0">
                <a:pos x="109" y="0"/>
              </a:cxn>
            </a:cxnLst>
            <a:rect l="0" t="0" r="r" b="b"/>
            <a:pathLst>
              <a:path w="203" h="676">
                <a:moveTo>
                  <a:pt x="109" y="0"/>
                </a:moveTo>
                <a:cubicBezTo>
                  <a:pt x="110" y="585"/>
                  <a:pt x="110" y="585"/>
                  <a:pt x="110" y="585"/>
                </a:cubicBezTo>
                <a:cubicBezTo>
                  <a:pt x="110" y="586"/>
                  <a:pt x="110" y="586"/>
                  <a:pt x="110" y="586"/>
                </a:cubicBezTo>
                <a:cubicBezTo>
                  <a:pt x="110" y="598"/>
                  <a:pt x="112" y="609"/>
                  <a:pt x="116" y="619"/>
                </a:cubicBezTo>
                <a:cubicBezTo>
                  <a:pt x="117" y="622"/>
                  <a:pt x="119" y="626"/>
                  <a:pt x="121" y="629"/>
                </a:cubicBezTo>
                <a:cubicBezTo>
                  <a:pt x="127" y="637"/>
                  <a:pt x="136" y="646"/>
                  <a:pt x="147" y="656"/>
                </a:cubicBezTo>
                <a:cubicBezTo>
                  <a:pt x="164" y="669"/>
                  <a:pt x="182" y="676"/>
                  <a:pt x="203" y="676"/>
                </a:cubicBezTo>
                <a:cubicBezTo>
                  <a:pt x="0" y="676"/>
                  <a:pt x="0" y="676"/>
                  <a:pt x="0" y="676"/>
                </a:cubicBezTo>
                <a:cubicBezTo>
                  <a:pt x="24" y="676"/>
                  <a:pt x="45" y="667"/>
                  <a:pt x="62" y="650"/>
                </a:cubicBezTo>
                <a:cubicBezTo>
                  <a:pt x="68" y="643"/>
                  <a:pt x="74" y="636"/>
                  <a:pt x="78" y="629"/>
                </a:cubicBezTo>
                <a:cubicBezTo>
                  <a:pt x="79" y="626"/>
                  <a:pt x="81" y="622"/>
                  <a:pt x="82" y="619"/>
                </a:cubicBezTo>
                <a:cubicBezTo>
                  <a:pt x="86" y="609"/>
                  <a:pt x="88" y="598"/>
                  <a:pt x="88" y="586"/>
                </a:cubicBezTo>
                <a:cubicBezTo>
                  <a:pt x="88" y="586"/>
                  <a:pt x="88" y="586"/>
                  <a:pt x="88" y="585"/>
                </a:cubicBezTo>
                <a:cubicBezTo>
                  <a:pt x="88" y="0"/>
                  <a:pt x="88" y="0"/>
                  <a:pt x="88" y="0"/>
                </a:cubicBezTo>
                <a:lnTo>
                  <a:pt x="109" y="0"/>
                </a:lnTo>
                <a:close/>
              </a:path>
            </a:pathLst>
          </a:custGeom>
          <a:solidFill>
            <a:schemeClr val="bg1">
              <a:lumMod val="65000"/>
            </a:schemeClr>
          </a:solid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63" name="Oval 62"/>
          <p:cNvSpPr/>
          <p:nvPr/>
        </p:nvSpPr>
        <p:spPr>
          <a:xfrm>
            <a:off x="2109769" y="2344544"/>
            <a:ext cx="288035" cy="288035"/>
          </a:xfrm>
          <a:prstGeom prst="ellipse">
            <a:avLst/>
          </a:prstGeom>
          <a:solidFill>
            <a:schemeClr val="bg1"/>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68" name="Rectangle 67"/>
          <p:cNvSpPr/>
          <p:nvPr/>
        </p:nvSpPr>
        <p:spPr>
          <a:xfrm>
            <a:off x="0" y="4503738"/>
            <a:ext cx="9144000" cy="84257"/>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grpSp>
        <p:nvGrpSpPr>
          <p:cNvPr id="6" name="Group 89"/>
          <p:cNvGrpSpPr/>
          <p:nvPr/>
        </p:nvGrpSpPr>
        <p:grpSpPr>
          <a:xfrm>
            <a:off x="1575201" y="3435855"/>
            <a:ext cx="601191" cy="589679"/>
            <a:chOff x="3360240" y="2517137"/>
            <a:chExt cx="1112194" cy="774844"/>
          </a:xfrm>
        </p:grpSpPr>
        <p:sp>
          <p:nvSpPr>
            <p:cNvPr id="91" name="Round Diagonal Corner Rectangle 90"/>
            <p:cNvSpPr/>
            <p:nvPr/>
          </p:nvSpPr>
          <p:spPr>
            <a:xfrm rot="10800000" flipH="1" flipV="1">
              <a:off x="3360240" y="2546083"/>
              <a:ext cx="1110180" cy="745898"/>
            </a:xfrm>
            <a:prstGeom prst="teardrop">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92" name="Round Diagonal Corner Rectangle 91"/>
            <p:cNvSpPr/>
            <p:nvPr/>
          </p:nvSpPr>
          <p:spPr>
            <a:xfrm rot="10800000" flipH="1" flipV="1">
              <a:off x="3362253" y="2517137"/>
              <a:ext cx="1110181" cy="745897"/>
            </a:xfrm>
            <a:prstGeom prst="teardrop">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grpSp>
      <p:sp>
        <p:nvSpPr>
          <p:cNvPr id="121" name="Oval 120"/>
          <p:cNvSpPr/>
          <p:nvPr/>
        </p:nvSpPr>
        <p:spPr>
          <a:xfrm>
            <a:off x="2163628" y="3370351"/>
            <a:ext cx="180318" cy="180316"/>
          </a:xfrm>
          <a:prstGeom prst="ellipse">
            <a:avLst/>
          </a:prstGeom>
          <a:solidFill>
            <a:schemeClr val="bg1"/>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52" name="TextBox 51"/>
          <p:cNvSpPr txBox="1"/>
          <p:nvPr/>
        </p:nvSpPr>
        <p:spPr>
          <a:xfrm>
            <a:off x="3419860" y="2804134"/>
            <a:ext cx="1028864" cy="369332"/>
          </a:xfrm>
          <a:prstGeom prst="rect">
            <a:avLst/>
          </a:prstGeom>
          <a:noFill/>
        </p:spPr>
        <p:txBody>
          <a:bodyPr wrap="square" lIns="0" tIns="0" rIns="0" bIns="0" rtlCol="0" anchor="t">
            <a:spAutoFit/>
          </a:bodyPr>
          <a:lstStyle/>
          <a:p>
            <a:pPr algn="ctr"/>
            <a:r>
              <a:rPr lang="en-US" sz="1200" b="1" dirty="0">
                <a:solidFill>
                  <a:schemeClr val="accent1"/>
                </a:solidFill>
                <a:latin typeface="思源黑体 CN Regular" panose="020B0500000000000000" pitchFamily="34" charset="-122"/>
                <a:ea typeface="思源黑体 CN Regular" panose="020B0500000000000000" pitchFamily="34" charset="-122"/>
                <a:sym typeface="思源黑体 CN Regular" panose="020B0500000000000000" pitchFamily="34" charset="-122"/>
              </a:rPr>
              <a:t>Phone Setting</a:t>
            </a:r>
          </a:p>
        </p:txBody>
      </p:sp>
      <p:sp>
        <p:nvSpPr>
          <p:cNvPr id="53" name="TextBox 52"/>
          <p:cNvSpPr txBox="1"/>
          <p:nvPr/>
        </p:nvSpPr>
        <p:spPr>
          <a:xfrm>
            <a:off x="4572000" y="2804134"/>
            <a:ext cx="1094533" cy="184666"/>
          </a:xfrm>
          <a:prstGeom prst="rect">
            <a:avLst/>
          </a:prstGeom>
          <a:noFill/>
        </p:spPr>
        <p:txBody>
          <a:bodyPr wrap="square" lIns="0" tIns="0" rIns="0" bIns="0" rtlCol="0" anchor="t">
            <a:spAutoFit/>
          </a:bodyPr>
          <a:lstStyle/>
          <a:p>
            <a:pPr algn="ctr"/>
            <a:r>
              <a:rPr lang="en-US" sz="1200" b="1" dirty="0">
                <a:solidFill>
                  <a:schemeClr val="accent2"/>
                </a:solidFill>
                <a:latin typeface="思源黑体 CN Regular" panose="020B0500000000000000" pitchFamily="34" charset="-122"/>
                <a:ea typeface="思源黑体 CN Regular" panose="020B0500000000000000" pitchFamily="34" charset="-122"/>
                <a:sym typeface="思源黑体 CN Regular" panose="020B0500000000000000" pitchFamily="34" charset="-122"/>
              </a:rPr>
              <a:t>Global Access</a:t>
            </a:r>
          </a:p>
        </p:txBody>
      </p:sp>
      <p:sp>
        <p:nvSpPr>
          <p:cNvPr id="54" name="TextBox 53"/>
          <p:cNvSpPr txBox="1"/>
          <p:nvPr/>
        </p:nvSpPr>
        <p:spPr>
          <a:xfrm>
            <a:off x="5724140" y="2804134"/>
            <a:ext cx="870626" cy="184666"/>
          </a:xfrm>
          <a:prstGeom prst="rect">
            <a:avLst/>
          </a:prstGeom>
          <a:noFill/>
        </p:spPr>
        <p:txBody>
          <a:bodyPr wrap="square" lIns="0" tIns="0" rIns="0" bIns="0" rtlCol="0" anchor="t">
            <a:spAutoFit/>
          </a:bodyPr>
          <a:lstStyle/>
          <a:p>
            <a:pPr algn="ctr"/>
            <a:r>
              <a:rPr lang="en-US" sz="1200" b="1" dirty="0">
                <a:solidFill>
                  <a:schemeClr val="accent3"/>
                </a:solidFill>
                <a:latin typeface="思源黑体 CN Regular" panose="020B0500000000000000" pitchFamily="34" charset="-122"/>
                <a:ea typeface="思源黑体 CN Regular" panose="020B0500000000000000" pitchFamily="34" charset="-122"/>
                <a:sym typeface="思源黑体 CN Regular" panose="020B0500000000000000" pitchFamily="34" charset="-122"/>
              </a:rPr>
              <a:t>Calendar</a:t>
            </a:r>
          </a:p>
        </p:txBody>
      </p:sp>
      <p:sp>
        <p:nvSpPr>
          <p:cNvPr id="55" name="TextBox 54"/>
          <p:cNvSpPr txBox="1"/>
          <p:nvPr/>
        </p:nvSpPr>
        <p:spPr>
          <a:xfrm>
            <a:off x="6645852" y="2804134"/>
            <a:ext cx="1036926" cy="184666"/>
          </a:xfrm>
          <a:prstGeom prst="rect">
            <a:avLst/>
          </a:prstGeom>
          <a:noFill/>
        </p:spPr>
        <p:txBody>
          <a:bodyPr wrap="square" lIns="0" tIns="0" rIns="0" bIns="0" rtlCol="0" anchor="t">
            <a:spAutoFit/>
          </a:bodyPr>
          <a:lstStyle/>
          <a:p>
            <a:pPr algn="ctr"/>
            <a:r>
              <a:rPr lang="en-US" sz="1200" b="1" dirty="0">
                <a:solidFill>
                  <a:schemeClr val="accent4"/>
                </a:solidFill>
                <a:latin typeface="思源黑体 CN Regular" panose="020B0500000000000000" pitchFamily="34" charset="-122"/>
                <a:ea typeface="思源黑体 CN Regular" panose="020B0500000000000000" pitchFamily="34" charset="-122"/>
                <a:sym typeface="思源黑体 CN Regular" panose="020B0500000000000000" pitchFamily="34" charset="-122"/>
              </a:rPr>
              <a:t>Smart Touch</a:t>
            </a:r>
          </a:p>
        </p:txBody>
      </p:sp>
      <p:sp>
        <p:nvSpPr>
          <p:cNvPr id="56" name="TextBox 55"/>
          <p:cNvSpPr txBox="1"/>
          <p:nvPr/>
        </p:nvSpPr>
        <p:spPr>
          <a:xfrm>
            <a:off x="7713098" y="2804134"/>
            <a:ext cx="891392" cy="184666"/>
          </a:xfrm>
          <a:prstGeom prst="rect">
            <a:avLst/>
          </a:prstGeom>
          <a:noFill/>
        </p:spPr>
        <p:txBody>
          <a:bodyPr wrap="square" lIns="0" tIns="0" rIns="0" bIns="0" rtlCol="0" anchor="t">
            <a:spAutoFit/>
          </a:bodyPr>
          <a:lstStyle/>
          <a:p>
            <a:pPr algn="ctr"/>
            <a:r>
              <a:rPr lang="en-US" sz="1200" b="1" dirty="0">
                <a:solidFill>
                  <a:schemeClr val="accent6"/>
                </a:solidFill>
                <a:latin typeface="思源黑体 CN Regular" panose="020B0500000000000000" pitchFamily="34" charset="-122"/>
                <a:ea typeface="思源黑体 CN Regular" panose="020B0500000000000000" pitchFamily="34" charset="-122"/>
                <a:sym typeface="思源黑体 CN Regular" panose="020B0500000000000000" pitchFamily="34" charset="-122"/>
              </a:rPr>
              <a:t>Statistics</a:t>
            </a:r>
          </a:p>
        </p:txBody>
      </p:sp>
      <p:sp>
        <p:nvSpPr>
          <p:cNvPr id="62" name="Footer Text"/>
          <p:cNvSpPr txBox="1"/>
          <p:nvPr/>
        </p:nvSpPr>
        <p:spPr>
          <a:xfrm>
            <a:off x="3419860" y="1131575"/>
            <a:ext cx="5038340" cy="784830"/>
          </a:xfrm>
          <a:prstGeom prst="rect">
            <a:avLst/>
          </a:prstGeom>
          <a:noFill/>
        </p:spPr>
        <p:txBody>
          <a:bodyPr wrap="square" lIns="0" tIns="0" rIns="0" bIns="0" rtlCol="0">
            <a:spAutoFit/>
          </a:bodyPr>
          <a:lstStyle/>
          <a:p>
            <a:pPr algn="just"/>
            <a:r>
              <a:rPr lang="en-US" sz="1100" b="1" dirty="0">
                <a:solidFill>
                  <a:schemeClr val="tx1">
                    <a:lumMod val="75000"/>
                    <a:lumOff val="25000"/>
                  </a:schemeClr>
                </a:solidFill>
                <a:latin typeface="思源黑体 CN Regular" panose="020B0500000000000000" pitchFamily="34" charset="-122"/>
                <a:ea typeface="思源黑体 CN Regular" panose="020B0500000000000000" pitchFamily="34" charset="-122"/>
                <a:sym typeface="思源黑体 CN Regular" panose="020B0500000000000000" pitchFamily="34" charset="-122"/>
              </a:rPr>
              <a:t>Mock Up Project Infographic</a:t>
            </a:r>
          </a:p>
          <a:p>
            <a:pPr algn="just"/>
            <a:r>
              <a:rPr lang="en-US" sz="1000" dirty="0">
                <a:solidFill>
                  <a:schemeClr val="tx1">
                    <a:lumMod val="50000"/>
                    <a:lumOff val="50000"/>
                  </a:schemeClr>
                </a:solidFill>
                <a:latin typeface="思源黑体 CN Regular" panose="020B0500000000000000" pitchFamily="34" charset="-122"/>
                <a:ea typeface="思源黑体 CN Regular" panose="020B0500000000000000" pitchFamily="34" charset="-122"/>
                <a:sym typeface="思源黑体 CN Regular" panose="020B0500000000000000" pitchFamily="34" charset="-122"/>
              </a:rPr>
              <a:t>passages of lorem ipsum available, but the majority have suffered alteration in some form, by injected humour randomized words which don't look even slightly believable. If you are going to use A passage of lorem ipsum, you need to be sure there embarrassing hidden in the middle of text. All the lorem ipsum generators.</a:t>
            </a:r>
          </a:p>
        </p:txBody>
      </p:sp>
      <p:grpSp>
        <p:nvGrpSpPr>
          <p:cNvPr id="112" name="Group 111"/>
          <p:cNvGrpSpPr/>
          <p:nvPr/>
        </p:nvGrpSpPr>
        <p:grpSpPr>
          <a:xfrm>
            <a:off x="7924284" y="2223917"/>
            <a:ext cx="469021" cy="455593"/>
            <a:chOff x="7924284" y="2223917"/>
            <a:chExt cx="469021" cy="455593"/>
          </a:xfrm>
        </p:grpSpPr>
        <p:sp>
          <p:nvSpPr>
            <p:cNvPr id="61" name="Teardrop 60"/>
            <p:cNvSpPr>
              <a:spLocks noChangeAspect="1"/>
            </p:cNvSpPr>
            <p:nvPr/>
          </p:nvSpPr>
          <p:spPr>
            <a:xfrm>
              <a:off x="7924284" y="2223917"/>
              <a:ext cx="469021" cy="455593"/>
            </a:xfrm>
            <a:prstGeom prst="teardrop">
              <a:avLst/>
            </a:prstGeom>
            <a:no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solidFill>
                  <a:schemeClr val="accent5"/>
                </a:solidFill>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64" name="Freeform 13"/>
            <p:cNvSpPr>
              <a:spLocks noEditPoints="1"/>
            </p:cNvSpPr>
            <p:nvPr/>
          </p:nvSpPr>
          <p:spPr bwMode="auto">
            <a:xfrm>
              <a:off x="8034808" y="2338100"/>
              <a:ext cx="250825" cy="188913"/>
            </a:xfrm>
            <a:custGeom>
              <a:avLst/>
              <a:gdLst/>
              <a:ahLst/>
              <a:cxnLst>
                <a:cxn ang="0">
                  <a:pos x="158" y="119"/>
                </a:cxn>
                <a:cxn ang="0">
                  <a:pos x="0" y="119"/>
                </a:cxn>
                <a:cxn ang="0">
                  <a:pos x="0" y="0"/>
                </a:cxn>
                <a:cxn ang="0">
                  <a:pos x="8" y="0"/>
                </a:cxn>
                <a:cxn ang="0">
                  <a:pos x="8" y="108"/>
                </a:cxn>
                <a:cxn ang="0">
                  <a:pos x="158" y="108"/>
                </a:cxn>
                <a:cxn ang="0">
                  <a:pos x="158" y="119"/>
                </a:cxn>
                <a:cxn ang="0">
                  <a:pos x="147" y="98"/>
                </a:cxn>
                <a:cxn ang="0">
                  <a:pos x="19" y="98"/>
                </a:cxn>
                <a:cxn ang="0">
                  <a:pos x="19" y="54"/>
                </a:cxn>
                <a:cxn ang="0">
                  <a:pos x="54" y="9"/>
                </a:cxn>
                <a:cxn ang="0">
                  <a:pos x="97" y="54"/>
                </a:cxn>
                <a:cxn ang="0">
                  <a:pos x="127" y="28"/>
                </a:cxn>
                <a:cxn ang="0">
                  <a:pos x="147" y="98"/>
                </a:cxn>
              </a:cxnLst>
              <a:rect l="0" t="0" r="r" b="b"/>
              <a:pathLst>
                <a:path w="158" h="119">
                  <a:moveTo>
                    <a:pt x="158" y="119"/>
                  </a:moveTo>
                  <a:lnTo>
                    <a:pt x="0" y="119"/>
                  </a:lnTo>
                  <a:lnTo>
                    <a:pt x="0" y="0"/>
                  </a:lnTo>
                  <a:lnTo>
                    <a:pt x="8" y="0"/>
                  </a:lnTo>
                  <a:lnTo>
                    <a:pt x="8" y="108"/>
                  </a:lnTo>
                  <a:lnTo>
                    <a:pt x="158" y="108"/>
                  </a:lnTo>
                  <a:lnTo>
                    <a:pt x="158" y="119"/>
                  </a:lnTo>
                  <a:close/>
                  <a:moveTo>
                    <a:pt x="147" y="98"/>
                  </a:moveTo>
                  <a:lnTo>
                    <a:pt x="19" y="98"/>
                  </a:lnTo>
                  <a:lnTo>
                    <a:pt x="19" y="54"/>
                  </a:lnTo>
                  <a:lnTo>
                    <a:pt x="54" y="9"/>
                  </a:lnTo>
                  <a:lnTo>
                    <a:pt x="97" y="54"/>
                  </a:lnTo>
                  <a:lnTo>
                    <a:pt x="127" y="28"/>
                  </a:lnTo>
                  <a:lnTo>
                    <a:pt x="147" y="98"/>
                  </a:lnTo>
                  <a:close/>
                </a:path>
              </a:pathLst>
            </a:custGeom>
            <a:solidFill>
              <a:schemeClr val="accent6"/>
            </a:solid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grpSp>
      <p:grpSp>
        <p:nvGrpSpPr>
          <p:cNvPr id="108" name="Group 107"/>
          <p:cNvGrpSpPr/>
          <p:nvPr/>
        </p:nvGrpSpPr>
        <p:grpSpPr>
          <a:xfrm>
            <a:off x="6890529" y="2162362"/>
            <a:ext cx="469021" cy="455593"/>
            <a:chOff x="6890529" y="2162362"/>
            <a:chExt cx="469021" cy="455593"/>
          </a:xfrm>
        </p:grpSpPr>
        <p:sp>
          <p:nvSpPr>
            <p:cNvPr id="60" name="Teardrop 59"/>
            <p:cNvSpPr>
              <a:spLocks noChangeAspect="1"/>
            </p:cNvSpPr>
            <p:nvPr/>
          </p:nvSpPr>
          <p:spPr>
            <a:xfrm>
              <a:off x="6890529" y="2162362"/>
              <a:ext cx="469021" cy="455593"/>
            </a:xfrm>
            <a:prstGeom prst="teardrop">
              <a:avLst/>
            </a:prstGeom>
            <a:no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accent4"/>
                </a:solidFill>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65" name="Freeform 103"/>
            <p:cNvSpPr>
              <a:spLocks noEditPoints="1"/>
            </p:cNvSpPr>
            <p:nvPr/>
          </p:nvSpPr>
          <p:spPr bwMode="auto">
            <a:xfrm>
              <a:off x="7030053" y="2231059"/>
              <a:ext cx="196634" cy="289547"/>
            </a:xfrm>
            <a:custGeom>
              <a:avLst/>
              <a:gdLst/>
              <a:ahLst/>
              <a:cxnLst>
                <a:cxn ang="0">
                  <a:pos x="37" y="29"/>
                </a:cxn>
                <a:cxn ang="0">
                  <a:pos x="31" y="41"/>
                </a:cxn>
                <a:cxn ang="0">
                  <a:pos x="33" y="44"/>
                </a:cxn>
                <a:cxn ang="0">
                  <a:pos x="32" y="47"/>
                </a:cxn>
                <a:cxn ang="0">
                  <a:pos x="33" y="49"/>
                </a:cxn>
                <a:cxn ang="0">
                  <a:pos x="31" y="53"/>
                </a:cxn>
                <a:cxn ang="0">
                  <a:pos x="31" y="54"/>
                </a:cxn>
                <a:cxn ang="0">
                  <a:pos x="27" y="58"/>
                </a:cxn>
                <a:cxn ang="0">
                  <a:pos x="21" y="62"/>
                </a:cxn>
                <a:cxn ang="0">
                  <a:pos x="15" y="58"/>
                </a:cxn>
                <a:cxn ang="0">
                  <a:pos x="11" y="54"/>
                </a:cxn>
                <a:cxn ang="0">
                  <a:pos x="11" y="53"/>
                </a:cxn>
                <a:cxn ang="0">
                  <a:pos x="9" y="49"/>
                </a:cxn>
                <a:cxn ang="0">
                  <a:pos x="10" y="47"/>
                </a:cxn>
                <a:cxn ang="0">
                  <a:pos x="9" y="44"/>
                </a:cxn>
                <a:cxn ang="0">
                  <a:pos x="11" y="41"/>
                </a:cxn>
                <a:cxn ang="0">
                  <a:pos x="5" y="29"/>
                </a:cxn>
                <a:cxn ang="0">
                  <a:pos x="0" y="18"/>
                </a:cxn>
                <a:cxn ang="0">
                  <a:pos x="21" y="0"/>
                </a:cxn>
                <a:cxn ang="0">
                  <a:pos x="42" y="18"/>
                </a:cxn>
                <a:cxn ang="0">
                  <a:pos x="37" y="29"/>
                </a:cxn>
                <a:cxn ang="0">
                  <a:pos x="21" y="6"/>
                </a:cxn>
                <a:cxn ang="0">
                  <a:pos x="6" y="18"/>
                </a:cxn>
                <a:cxn ang="0">
                  <a:pos x="8" y="26"/>
                </a:cxn>
                <a:cxn ang="0">
                  <a:pos x="11" y="28"/>
                </a:cxn>
                <a:cxn ang="0">
                  <a:pos x="16" y="40"/>
                </a:cxn>
                <a:cxn ang="0">
                  <a:pos x="26" y="40"/>
                </a:cxn>
                <a:cxn ang="0">
                  <a:pos x="31" y="28"/>
                </a:cxn>
                <a:cxn ang="0">
                  <a:pos x="34" y="26"/>
                </a:cxn>
                <a:cxn ang="0">
                  <a:pos x="36" y="18"/>
                </a:cxn>
                <a:cxn ang="0">
                  <a:pos x="21" y="6"/>
                </a:cxn>
                <a:cxn ang="0">
                  <a:pos x="29" y="20"/>
                </a:cxn>
                <a:cxn ang="0">
                  <a:pos x="27" y="18"/>
                </a:cxn>
                <a:cxn ang="0">
                  <a:pos x="21" y="15"/>
                </a:cxn>
                <a:cxn ang="0">
                  <a:pos x="20" y="13"/>
                </a:cxn>
                <a:cxn ang="0">
                  <a:pos x="21" y="12"/>
                </a:cxn>
                <a:cxn ang="0">
                  <a:pos x="30" y="18"/>
                </a:cxn>
                <a:cxn ang="0">
                  <a:pos x="29" y="20"/>
                </a:cxn>
              </a:cxnLst>
              <a:rect l="0" t="0" r="r" b="b"/>
              <a:pathLst>
                <a:path w="42" h="62">
                  <a:moveTo>
                    <a:pt x="37" y="29"/>
                  </a:moveTo>
                  <a:cubicBezTo>
                    <a:pt x="35" y="32"/>
                    <a:pt x="31" y="37"/>
                    <a:pt x="31" y="41"/>
                  </a:cubicBezTo>
                  <a:cubicBezTo>
                    <a:pt x="32" y="42"/>
                    <a:pt x="33" y="43"/>
                    <a:pt x="33" y="44"/>
                  </a:cubicBezTo>
                  <a:cubicBezTo>
                    <a:pt x="33" y="45"/>
                    <a:pt x="32" y="46"/>
                    <a:pt x="32" y="47"/>
                  </a:cubicBezTo>
                  <a:cubicBezTo>
                    <a:pt x="32" y="47"/>
                    <a:pt x="33" y="48"/>
                    <a:pt x="33" y="49"/>
                  </a:cubicBezTo>
                  <a:cubicBezTo>
                    <a:pt x="33" y="51"/>
                    <a:pt x="32" y="52"/>
                    <a:pt x="31" y="53"/>
                  </a:cubicBezTo>
                  <a:cubicBezTo>
                    <a:pt x="31" y="53"/>
                    <a:pt x="31" y="54"/>
                    <a:pt x="31" y="54"/>
                  </a:cubicBezTo>
                  <a:cubicBezTo>
                    <a:pt x="31" y="57"/>
                    <a:pt x="29" y="58"/>
                    <a:pt x="27" y="58"/>
                  </a:cubicBezTo>
                  <a:cubicBezTo>
                    <a:pt x="26" y="61"/>
                    <a:pt x="24" y="62"/>
                    <a:pt x="21" y="62"/>
                  </a:cubicBezTo>
                  <a:cubicBezTo>
                    <a:pt x="19" y="62"/>
                    <a:pt x="16" y="61"/>
                    <a:pt x="15" y="58"/>
                  </a:cubicBezTo>
                  <a:cubicBezTo>
                    <a:pt x="13" y="58"/>
                    <a:pt x="11" y="57"/>
                    <a:pt x="11" y="54"/>
                  </a:cubicBezTo>
                  <a:cubicBezTo>
                    <a:pt x="11" y="54"/>
                    <a:pt x="11" y="53"/>
                    <a:pt x="11" y="53"/>
                  </a:cubicBezTo>
                  <a:cubicBezTo>
                    <a:pt x="10" y="52"/>
                    <a:pt x="9" y="51"/>
                    <a:pt x="9" y="49"/>
                  </a:cubicBezTo>
                  <a:cubicBezTo>
                    <a:pt x="9" y="48"/>
                    <a:pt x="10" y="47"/>
                    <a:pt x="10" y="47"/>
                  </a:cubicBezTo>
                  <a:cubicBezTo>
                    <a:pt x="10" y="46"/>
                    <a:pt x="9" y="45"/>
                    <a:pt x="9" y="44"/>
                  </a:cubicBezTo>
                  <a:cubicBezTo>
                    <a:pt x="9" y="43"/>
                    <a:pt x="10" y="42"/>
                    <a:pt x="11" y="41"/>
                  </a:cubicBezTo>
                  <a:cubicBezTo>
                    <a:pt x="11" y="37"/>
                    <a:pt x="7" y="32"/>
                    <a:pt x="5" y="29"/>
                  </a:cubicBezTo>
                  <a:cubicBezTo>
                    <a:pt x="2" y="26"/>
                    <a:pt x="0" y="23"/>
                    <a:pt x="0" y="18"/>
                  </a:cubicBezTo>
                  <a:cubicBezTo>
                    <a:pt x="0" y="8"/>
                    <a:pt x="11" y="0"/>
                    <a:pt x="21" y="0"/>
                  </a:cubicBezTo>
                  <a:cubicBezTo>
                    <a:pt x="31" y="0"/>
                    <a:pt x="42" y="8"/>
                    <a:pt x="42" y="18"/>
                  </a:cubicBezTo>
                  <a:cubicBezTo>
                    <a:pt x="42" y="23"/>
                    <a:pt x="40" y="26"/>
                    <a:pt x="37" y="29"/>
                  </a:cubicBezTo>
                  <a:close/>
                  <a:moveTo>
                    <a:pt x="21" y="6"/>
                  </a:moveTo>
                  <a:cubicBezTo>
                    <a:pt x="14" y="6"/>
                    <a:pt x="6" y="10"/>
                    <a:pt x="6" y="18"/>
                  </a:cubicBezTo>
                  <a:cubicBezTo>
                    <a:pt x="6" y="21"/>
                    <a:pt x="7" y="24"/>
                    <a:pt x="8" y="26"/>
                  </a:cubicBezTo>
                  <a:cubicBezTo>
                    <a:pt x="9" y="27"/>
                    <a:pt x="10" y="27"/>
                    <a:pt x="11" y="28"/>
                  </a:cubicBezTo>
                  <a:cubicBezTo>
                    <a:pt x="14" y="32"/>
                    <a:pt x="16" y="36"/>
                    <a:pt x="16" y="40"/>
                  </a:cubicBezTo>
                  <a:cubicBezTo>
                    <a:pt x="26" y="40"/>
                    <a:pt x="26" y="40"/>
                    <a:pt x="26" y="40"/>
                  </a:cubicBezTo>
                  <a:cubicBezTo>
                    <a:pt x="26" y="36"/>
                    <a:pt x="28" y="32"/>
                    <a:pt x="31" y="28"/>
                  </a:cubicBezTo>
                  <a:cubicBezTo>
                    <a:pt x="32" y="27"/>
                    <a:pt x="33" y="27"/>
                    <a:pt x="34" y="26"/>
                  </a:cubicBezTo>
                  <a:cubicBezTo>
                    <a:pt x="35" y="24"/>
                    <a:pt x="36" y="21"/>
                    <a:pt x="36" y="18"/>
                  </a:cubicBezTo>
                  <a:cubicBezTo>
                    <a:pt x="36" y="10"/>
                    <a:pt x="28" y="6"/>
                    <a:pt x="21" y="6"/>
                  </a:cubicBezTo>
                  <a:close/>
                  <a:moveTo>
                    <a:pt x="29" y="20"/>
                  </a:moveTo>
                  <a:cubicBezTo>
                    <a:pt x="28" y="20"/>
                    <a:pt x="27" y="19"/>
                    <a:pt x="27" y="18"/>
                  </a:cubicBezTo>
                  <a:cubicBezTo>
                    <a:pt x="27" y="16"/>
                    <a:pt x="23" y="15"/>
                    <a:pt x="21" y="15"/>
                  </a:cubicBezTo>
                  <a:cubicBezTo>
                    <a:pt x="20" y="15"/>
                    <a:pt x="20" y="14"/>
                    <a:pt x="20" y="13"/>
                  </a:cubicBezTo>
                  <a:cubicBezTo>
                    <a:pt x="20" y="13"/>
                    <a:pt x="20" y="12"/>
                    <a:pt x="21" y="12"/>
                  </a:cubicBezTo>
                  <a:cubicBezTo>
                    <a:pt x="25" y="12"/>
                    <a:pt x="30" y="14"/>
                    <a:pt x="30" y="18"/>
                  </a:cubicBezTo>
                  <a:cubicBezTo>
                    <a:pt x="30" y="19"/>
                    <a:pt x="29" y="20"/>
                    <a:pt x="29" y="20"/>
                  </a:cubicBezTo>
                  <a:close/>
                </a:path>
              </a:pathLst>
            </a:custGeom>
            <a:solidFill>
              <a:schemeClr val="accent4"/>
            </a:solid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grpSp>
      <p:grpSp>
        <p:nvGrpSpPr>
          <p:cNvPr id="102" name="Group 101"/>
          <p:cNvGrpSpPr/>
          <p:nvPr/>
        </p:nvGrpSpPr>
        <p:grpSpPr>
          <a:xfrm>
            <a:off x="4823118" y="2223917"/>
            <a:ext cx="469021" cy="455593"/>
            <a:chOff x="4823118" y="2223917"/>
            <a:chExt cx="469021" cy="455593"/>
          </a:xfrm>
        </p:grpSpPr>
        <p:sp>
          <p:nvSpPr>
            <p:cNvPr id="58" name="Teardrop 57"/>
            <p:cNvSpPr>
              <a:spLocks noChangeAspect="1"/>
            </p:cNvSpPr>
            <p:nvPr/>
          </p:nvSpPr>
          <p:spPr>
            <a:xfrm>
              <a:off x="4823118" y="2223917"/>
              <a:ext cx="469021" cy="455593"/>
            </a:xfrm>
            <a:prstGeom prst="teardrop">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accent2"/>
                </a:solidFill>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66" name="Freeform 5"/>
            <p:cNvSpPr>
              <a:spLocks noEditPoints="1"/>
            </p:cNvSpPr>
            <p:nvPr/>
          </p:nvSpPr>
          <p:spPr bwMode="auto">
            <a:xfrm>
              <a:off x="4949420" y="2334408"/>
              <a:ext cx="235936" cy="235936"/>
            </a:xfrm>
            <a:custGeom>
              <a:avLst/>
              <a:gdLst/>
              <a:ahLst/>
              <a:cxnLst>
                <a:cxn ang="0">
                  <a:pos x="0" y="192"/>
                </a:cxn>
                <a:cxn ang="0">
                  <a:pos x="255" y="135"/>
                </a:cxn>
                <a:cxn ang="0">
                  <a:pos x="277" y="122"/>
                </a:cxn>
                <a:cxn ang="0">
                  <a:pos x="303" y="116"/>
                </a:cxn>
                <a:cxn ang="0">
                  <a:pos x="296" y="105"/>
                </a:cxn>
                <a:cxn ang="0">
                  <a:pos x="278" y="89"/>
                </a:cxn>
                <a:cxn ang="0">
                  <a:pos x="265" y="90"/>
                </a:cxn>
                <a:cxn ang="0">
                  <a:pos x="256" y="82"/>
                </a:cxn>
                <a:cxn ang="0">
                  <a:pos x="231" y="73"/>
                </a:cxn>
                <a:cxn ang="0">
                  <a:pos x="234" y="98"/>
                </a:cxn>
                <a:cxn ang="0">
                  <a:pos x="224" y="118"/>
                </a:cxn>
                <a:cxn ang="0">
                  <a:pos x="205" y="103"/>
                </a:cxn>
                <a:cxn ang="0">
                  <a:pos x="175" y="89"/>
                </a:cxn>
                <a:cxn ang="0">
                  <a:pos x="183" y="68"/>
                </a:cxn>
                <a:cxn ang="0">
                  <a:pos x="212" y="58"/>
                </a:cxn>
                <a:cxn ang="0">
                  <a:pos x="207" y="47"/>
                </a:cxn>
                <a:cxn ang="0">
                  <a:pos x="188" y="50"/>
                </a:cxn>
                <a:cxn ang="0">
                  <a:pos x="168" y="37"/>
                </a:cxn>
                <a:cxn ang="0">
                  <a:pos x="171" y="52"/>
                </a:cxn>
                <a:cxn ang="0">
                  <a:pos x="157" y="52"/>
                </a:cxn>
                <a:cxn ang="0">
                  <a:pos x="141" y="40"/>
                </a:cxn>
                <a:cxn ang="0">
                  <a:pos x="126" y="47"/>
                </a:cxn>
                <a:cxn ang="0">
                  <a:pos x="143" y="51"/>
                </a:cxn>
                <a:cxn ang="0">
                  <a:pos x="131" y="58"/>
                </a:cxn>
                <a:cxn ang="0">
                  <a:pos x="56" y="107"/>
                </a:cxn>
                <a:cxn ang="0">
                  <a:pos x="65" y="118"/>
                </a:cxn>
                <a:cxn ang="0">
                  <a:pos x="79" y="135"/>
                </a:cxn>
                <a:cxn ang="0">
                  <a:pos x="74" y="158"/>
                </a:cxn>
                <a:cxn ang="0">
                  <a:pos x="88" y="185"/>
                </a:cxn>
                <a:cxn ang="0">
                  <a:pos x="108" y="214"/>
                </a:cxn>
                <a:cxn ang="0">
                  <a:pos x="118" y="227"/>
                </a:cxn>
                <a:cxn ang="0">
                  <a:pos x="105" y="197"/>
                </a:cxn>
                <a:cxn ang="0">
                  <a:pos x="125" y="225"/>
                </a:cxn>
                <a:cxn ang="0">
                  <a:pos x="150" y="255"/>
                </a:cxn>
                <a:cxn ang="0">
                  <a:pos x="184" y="269"/>
                </a:cxn>
                <a:cxn ang="0">
                  <a:pos x="213" y="290"/>
                </a:cxn>
                <a:cxn ang="0">
                  <a:pos x="224" y="288"/>
                </a:cxn>
                <a:cxn ang="0">
                  <a:pos x="212" y="268"/>
                </a:cxn>
                <a:cxn ang="0">
                  <a:pos x="197" y="262"/>
                </a:cxn>
                <a:cxn ang="0">
                  <a:pos x="194" y="239"/>
                </a:cxn>
                <a:cxn ang="0">
                  <a:pos x="171" y="250"/>
                </a:cxn>
                <a:cxn ang="0">
                  <a:pos x="168" y="210"/>
                </a:cxn>
                <a:cxn ang="0">
                  <a:pos x="184" y="206"/>
                </a:cxn>
                <a:cxn ang="0">
                  <a:pos x="196" y="202"/>
                </a:cxn>
                <a:cxn ang="0">
                  <a:pos x="214" y="211"/>
                </a:cxn>
                <a:cxn ang="0">
                  <a:pos x="221" y="205"/>
                </a:cxn>
                <a:cxn ang="0">
                  <a:pos x="234" y="179"/>
                </a:cxn>
                <a:cxn ang="0">
                  <a:pos x="233" y="171"/>
                </a:cxn>
                <a:cxn ang="0">
                  <a:pos x="252" y="157"/>
                </a:cxn>
                <a:cxn ang="0">
                  <a:pos x="266" y="143"/>
                </a:cxn>
                <a:cxn ang="0">
                  <a:pos x="273" y="131"/>
                </a:cxn>
                <a:cxn ang="0">
                  <a:pos x="255" y="135"/>
                </a:cxn>
                <a:cxn ang="0">
                  <a:pos x="295" y="298"/>
                </a:cxn>
                <a:cxn ang="0">
                  <a:pos x="272" y="288"/>
                </a:cxn>
                <a:cxn ang="0">
                  <a:pos x="251" y="288"/>
                </a:cxn>
                <a:cxn ang="0">
                  <a:pos x="236" y="286"/>
                </a:cxn>
                <a:cxn ang="0">
                  <a:pos x="230" y="307"/>
                </a:cxn>
                <a:cxn ang="0">
                  <a:pos x="223" y="335"/>
                </a:cxn>
                <a:cxn ang="0">
                  <a:pos x="308" y="302"/>
                </a:cxn>
              </a:cxnLst>
              <a:rect l="0" t="0" r="r" b="b"/>
              <a:pathLst>
                <a:path w="384" h="384">
                  <a:moveTo>
                    <a:pt x="384" y="192"/>
                  </a:moveTo>
                  <a:cubicBezTo>
                    <a:pt x="384" y="298"/>
                    <a:pt x="298" y="384"/>
                    <a:pt x="192" y="384"/>
                  </a:cubicBezTo>
                  <a:cubicBezTo>
                    <a:pt x="86" y="384"/>
                    <a:pt x="0" y="298"/>
                    <a:pt x="0" y="192"/>
                  </a:cubicBezTo>
                  <a:cubicBezTo>
                    <a:pt x="0" y="86"/>
                    <a:pt x="86" y="0"/>
                    <a:pt x="192" y="0"/>
                  </a:cubicBezTo>
                  <a:cubicBezTo>
                    <a:pt x="298" y="0"/>
                    <a:pt x="384" y="86"/>
                    <a:pt x="384" y="192"/>
                  </a:cubicBezTo>
                  <a:close/>
                  <a:moveTo>
                    <a:pt x="255" y="135"/>
                  </a:moveTo>
                  <a:cubicBezTo>
                    <a:pt x="256" y="135"/>
                    <a:pt x="257" y="130"/>
                    <a:pt x="258" y="129"/>
                  </a:cubicBezTo>
                  <a:cubicBezTo>
                    <a:pt x="260" y="127"/>
                    <a:pt x="262" y="126"/>
                    <a:pt x="264" y="125"/>
                  </a:cubicBezTo>
                  <a:cubicBezTo>
                    <a:pt x="268" y="124"/>
                    <a:pt x="272" y="123"/>
                    <a:pt x="277" y="122"/>
                  </a:cubicBezTo>
                  <a:cubicBezTo>
                    <a:pt x="281" y="121"/>
                    <a:pt x="286" y="121"/>
                    <a:pt x="289" y="125"/>
                  </a:cubicBezTo>
                  <a:cubicBezTo>
                    <a:pt x="289" y="124"/>
                    <a:pt x="295" y="119"/>
                    <a:pt x="295" y="119"/>
                  </a:cubicBezTo>
                  <a:cubicBezTo>
                    <a:pt x="298" y="118"/>
                    <a:pt x="301" y="118"/>
                    <a:pt x="303" y="116"/>
                  </a:cubicBezTo>
                  <a:cubicBezTo>
                    <a:pt x="303" y="115"/>
                    <a:pt x="303" y="110"/>
                    <a:pt x="303" y="110"/>
                  </a:cubicBezTo>
                  <a:cubicBezTo>
                    <a:pt x="299" y="111"/>
                    <a:pt x="298" y="107"/>
                    <a:pt x="297" y="103"/>
                  </a:cubicBezTo>
                  <a:cubicBezTo>
                    <a:pt x="297" y="104"/>
                    <a:pt x="297" y="104"/>
                    <a:pt x="296" y="105"/>
                  </a:cubicBezTo>
                  <a:cubicBezTo>
                    <a:pt x="296" y="102"/>
                    <a:pt x="291" y="104"/>
                    <a:pt x="290" y="104"/>
                  </a:cubicBezTo>
                  <a:cubicBezTo>
                    <a:pt x="284" y="102"/>
                    <a:pt x="285" y="98"/>
                    <a:pt x="283" y="94"/>
                  </a:cubicBezTo>
                  <a:cubicBezTo>
                    <a:pt x="282" y="92"/>
                    <a:pt x="279" y="91"/>
                    <a:pt x="278" y="89"/>
                  </a:cubicBezTo>
                  <a:cubicBezTo>
                    <a:pt x="277" y="87"/>
                    <a:pt x="277" y="84"/>
                    <a:pt x="274" y="84"/>
                  </a:cubicBezTo>
                  <a:cubicBezTo>
                    <a:pt x="273" y="84"/>
                    <a:pt x="270" y="89"/>
                    <a:pt x="270" y="89"/>
                  </a:cubicBezTo>
                  <a:cubicBezTo>
                    <a:pt x="267" y="88"/>
                    <a:pt x="266" y="89"/>
                    <a:pt x="265" y="90"/>
                  </a:cubicBezTo>
                  <a:cubicBezTo>
                    <a:pt x="263" y="91"/>
                    <a:pt x="262" y="91"/>
                    <a:pt x="260" y="92"/>
                  </a:cubicBezTo>
                  <a:cubicBezTo>
                    <a:pt x="265" y="90"/>
                    <a:pt x="258" y="88"/>
                    <a:pt x="256" y="88"/>
                  </a:cubicBezTo>
                  <a:cubicBezTo>
                    <a:pt x="260" y="87"/>
                    <a:pt x="258" y="83"/>
                    <a:pt x="256" y="82"/>
                  </a:cubicBezTo>
                  <a:cubicBezTo>
                    <a:pt x="256" y="82"/>
                    <a:pt x="257" y="82"/>
                    <a:pt x="257" y="82"/>
                  </a:cubicBezTo>
                  <a:cubicBezTo>
                    <a:pt x="257" y="79"/>
                    <a:pt x="250" y="77"/>
                    <a:pt x="247" y="76"/>
                  </a:cubicBezTo>
                  <a:cubicBezTo>
                    <a:pt x="245" y="74"/>
                    <a:pt x="233" y="72"/>
                    <a:pt x="231" y="73"/>
                  </a:cubicBezTo>
                  <a:cubicBezTo>
                    <a:pt x="228" y="75"/>
                    <a:pt x="231" y="80"/>
                    <a:pt x="231" y="83"/>
                  </a:cubicBezTo>
                  <a:cubicBezTo>
                    <a:pt x="232" y="86"/>
                    <a:pt x="228" y="86"/>
                    <a:pt x="228" y="89"/>
                  </a:cubicBezTo>
                  <a:cubicBezTo>
                    <a:pt x="228" y="93"/>
                    <a:pt x="236" y="92"/>
                    <a:pt x="234" y="98"/>
                  </a:cubicBezTo>
                  <a:cubicBezTo>
                    <a:pt x="233" y="102"/>
                    <a:pt x="228" y="102"/>
                    <a:pt x="226" y="105"/>
                  </a:cubicBezTo>
                  <a:cubicBezTo>
                    <a:pt x="224" y="108"/>
                    <a:pt x="227" y="112"/>
                    <a:pt x="229" y="114"/>
                  </a:cubicBezTo>
                  <a:cubicBezTo>
                    <a:pt x="231" y="115"/>
                    <a:pt x="225" y="118"/>
                    <a:pt x="224" y="118"/>
                  </a:cubicBezTo>
                  <a:cubicBezTo>
                    <a:pt x="220" y="120"/>
                    <a:pt x="217" y="114"/>
                    <a:pt x="216" y="110"/>
                  </a:cubicBezTo>
                  <a:cubicBezTo>
                    <a:pt x="215" y="108"/>
                    <a:pt x="215" y="104"/>
                    <a:pt x="212" y="103"/>
                  </a:cubicBezTo>
                  <a:cubicBezTo>
                    <a:pt x="210" y="102"/>
                    <a:pt x="206" y="102"/>
                    <a:pt x="205" y="103"/>
                  </a:cubicBezTo>
                  <a:cubicBezTo>
                    <a:pt x="203" y="99"/>
                    <a:pt x="198" y="98"/>
                    <a:pt x="194" y="97"/>
                  </a:cubicBezTo>
                  <a:cubicBezTo>
                    <a:pt x="189" y="95"/>
                    <a:pt x="185" y="95"/>
                    <a:pt x="180" y="96"/>
                  </a:cubicBezTo>
                  <a:cubicBezTo>
                    <a:pt x="181" y="95"/>
                    <a:pt x="179" y="88"/>
                    <a:pt x="175" y="89"/>
                  </a:cubicBezTo>
                  <a:cubicBezTo>
                    <a:pt x="176" y="86"/>
                    <a:pt x="176" y="84"/>
                    <a:pt x="176" y="81"/>
                  </a:cubicBezTo>
                  <a:cubicBezTo>
                    <a:pt x="177" y="79"/>
                    <a:pt x="178" y="77"/>
                    <a:pt x="179" y="75"/>
                  </a:cubicBezTo>
                  <a:cubicBezTo>
                    <a:pt x="180" y="74"/>
                    <a:pt x="185" y="69"/>
                    <a:pt x="183" y="68"/>
                  </a:cubicBezTo>
                  <a:cubicBezTo>
                    <a:pt x="188" y="69"/>
                    <a:pt x="193" y="69"/>
                    <a:pt x="196" y="66"/>
                  </a:cubicBezTo>
                  <a:cubicBezTo>
                    <a:pt x="198" y="63"/>
                    <a:pt x="199" y="60"/>
                    <a:pt x="202" y="57"/>
                  </a:cubicBezTo>
                  <a:cubicBezTo>
                    <a:pt x="205" y="53"/>
                    <a:pt x="209" y="58"/>
                    <a:pt x="212" y="58"/>
                  </a:cubicBezTo>
                  <a:cubicBezTo>
                    <a:pt x="217" y="59"/>
                    <a:pt x="217" y="53"/>
                    <a:pt x="214" y="51"/>
                  </a:cubicBezTo>
                  <a:cubicBezTo>
                    <a:pt x="218" y="51"/>
                    <a:pt x="215" y="45"/>
                    <a:pt x="213" y="44"/>
                  </a:cubicBezTo>
                  <a:cubicBezTo>
                    <a:pt x="211" y="43"/>
                    <a:pt x="202" y="46"/>
                    <a:pt x="207" y="47"/>
                  </a:cubicBezTo>
                  <a:cubicBezTo>
                    <a:pt x="206" y="47"/>
                    <a:pt x="200" y="59"/>
                    <a:pt x="196" y="53"/>
                  </a:cubicBezTo>
                  <a:cubicBezTo>
                    <a:pt x="195" y="52"/>
                    <a:pt x="195" y="47"/>
                    <a:pt x="193" y="46"/>
                  </a:cubicBezTo>
                  <a:cubicBezTo>
                    <a:pt x="190" y="46"/>
                    <a:pt x="189" y="49"/>
                    <a:pt x="188" y="50"/>
                  </a:cubicBezTo>
                  <a:cubicBezTo>
                    <a:pt x="190" y="47"/>
                    <a:pt x="181" y="45"/>
                    <a:pt x="180" y="44"/>
                  </a:cubicBezTo>
                  <a:cubicBezTo>
                    <a:pt x="183" y="42"/>
                    <a:pt x="180" y="39"/>
                    <a:pt x="178" y="38"/>
                  </a:cubicBezTo>
                  <a:cubicBezTo>
                    <a:pt x="176" y="36"/>
                    <a:pt x="169" y="35"/>
                    <a:pt x="168" y="37"/>
                  </a:cubicBezTo>
                  <a:cubicBezTo>
                    <a:pt x="163" y="43"/>
                    <a:pt x="173" y="44"/>
                    <a:pt x="175" y="45"/>
                  </a:cubicBezTo>
                  <a:cubicBezTo>
                    <a:pt x="176" y="46"/>
                    <a:pt x="179" y="48"/>
                    <a:pt x="177" y="49"/>
                  </a:cubicBezTo>
                  <a:cubicBezTo>
                    <a:pt x="176" y="50"/>
                    <a:pt x="171" y="51"/>
                    <a:pt x="171" y="52"/>
                  </a:cubicBezTo>
                  <a:cubicBezTo>
                    <a:pt x="169" y="54"/>
                    <a:pt x="172" y="57"/>
                    <a:pt x="170" y="59"/>
                  </a:cubicBezTo>
                  <a:cubicBezTo>
                    <a:pt x="168" y="57"/>
                    <a:pt x="168" y="53"/>
                    <a:pt x="166" y="50"/>
                  </a:cubicBezTo>
                  <a:cubicBezTo>
                    <a:pt x="168" y="53"/>
                    <a:pt x="157" y="52"/>
                    <a:pt x="157" y="52"/>
                  </a:cubicBezTo>
                  <a:cubicBezTo>
                    <a:pt x="154" y="52"/>
                    <a:pt x="148" y="54"/>
                    <a:pt x="145" y="50"/>
                  </a:cubicBezTo>
                  <a:cubicBezTo>
                    <a:pt x="144" y="49"/>
                    <a:pt x="144" y="44"/>
                    <a:pt x="146" y="45"/>
                  </a:cubicBezTo>
                  <a:cubicBezTo>
                    <a:pt x="144" y="43"/>
                    <a:pt x="142" y="41"/>
                    <a:pt x="141" y="40"/>
                  </a:cubicBezTo>
                  <a:cubicBezTo>
                    <a:pt x="132" y="43"/>
                    <a:pt x="125" y="47"/>
                    <a:pt x="117" y="51"/>
                  </a:cubicBezTo>
                  <a:cubicBezTo>
                    <a:pt x="118" y="51"/>
                    <a:pt x="119" y="51"/>
                    <a:pt x="120" y="50"/>
                  </a:cubicBezTo>
                  <a:cubicBezTo>
                    <a:pt x="122" y="50"/>
                    <a:pt x="124" y="48"/>
                    <a:pt x="126" y="47"/>
                  </a:cubicBezTo>
                  <a:cubicBezTo>
                    <a:pt x="128" y="46"/>
                    <a:pt x="134" y="43"/>
                    <a:pt x="136" y="46"/>
                  </a:cubicBezTo>
                  <a:cubicBezTo>
                    <a:pt x="137" y="45"/>
                    <a:pt x="137" y="45"/>
                    <a:pt x="138" y="44"/>
                  </a:cubicBezTo>
                  <a:cubicBezTo>
                    <a:pt x="139" y="46"/>
                    <a:pt x="141" y="48"/>
                    <a:pt x="143" y="51"/>
                  </a:cubicBezTo>
                  <a:cubicBezTo>
                    <a:pt x="141" y="50"/>
                    <a:pt x="137" y="50"/>
                    <a:pt x="135" y="50"/>
                  </a:cubicBezTo>
                  <a:cubicBezTo>
                    <a:pt x="133" y="51"/>
                    <a:pt x="130" y="51"/>
                    <a:pt x="130" y="53"/>
                  </a:cubicBezTo>
                  <a:cubicBezTo>
                    <a:pt x="130" y="55"/>
                    <a:pt x="131" y="57"/>
                    <a:pt x="131" y="58"/>
                  </a:cubicBezTo>
                  <a:cubicBezTo>
                    <a:pt x="128" y="56"/>
                    <a:pt x="125" y="52"/>
                    <a:pt x="121" y="51"/>
                  </a:cubicBezTo>
                  <a:cubicBezTo>
                    <a:pt x="119" y="51"/>
                    <a:pt x="117" y="51"/>
                    <a:pt x="115" y="52"/>
                  </a:cubicBezTo>
                  <a:cubicBezTo>
                    <a:pt x="91" y="65"/>
                    <a:pt x="71" y="84"/>
                    <a:pt x="56" y="107"/>
                  </a:cubicBezTo>
                  <a:cubicBezTo>
                    <a:pt x="57" y="108"/>
                    <a:pt x="58" y="109"/>
                    <a:pt x="59" y="109"/>
                  </a:cubicBezTo>
                  <a:cubicBezTo>
                    <a:pt x="62" y="110"/>
                    <a:pt x="59" y="117"/>
                    <a:pt x="64" y="113"/>
                  </a:cubicBezTo>
                  <a:cubicBezTo>
                    <a:pt x="66" y="115"/>
                    <a:pt x="66" y="116"/>
                    <a:pt x="65" y="118"/>
                  </a:cubicBezTo>
                  <a:cubicBezTo>
                    <a:pt x="65" y="118"/>
                    <a:pt x="75" y="124"/>
                    <a:pt x="76" y="125"/>
                  </a:cubicBezTo>
                  <a:cubicBezTo>
                    <a:pt x="78" y="126"/>
                    <a:pt x="80" y="128"/>
                    <a:pt x="81" y="130"/>
                  </a:cubicBezTo>
                  <a:cubicBezTo>
                    <a:pt x="82" y="132"/>
                    <a:pt x="80" y="134"/>
                    <a:pt x="79" y="135"/>
                  </a:cubicBezTo>
                  <a:cubicBezTo>
                    <a:pt x="78" y="134"/>
                    <a:pt x="75" y="130"/>
                    <a:pt x="74" y="131"/>
                  </a:cubicBezTo>
                  <a:cubicBezTo>
                    <a:pt x="73" y="133"/>
                    <a:pt x="74" y="139"/>
                    <a:pt x="77" y="139"/>
                  </a:cubicBezTo>
                  <a:cubicBezTo>
                    <a:pt x="73" y="139"/>
                    <a:pt x="75" y="155"/>
                    <a:pt x="74" y="158"/>
                  </a:cubicBezTo>
                  <a:cubicBezTo>
                    <a:pt x="74" y="158"/>
                    <a:pt x="74" y="158"/>
                    <a:pt x="74" y="158"/>
                  </a:cubicBezTo>
                  <a:cubicBezTo>
                    <a:pt x="73" y="161"/>
                    <a:pt x="76" y="173"/>
                    <a:pt x="81" y="172"/>
                  </a:cubicBezTo>
                  <a:cubicBezTo>
                    <a:pt x="78" y="172"/>
                    <a:pt x="87" y="184"/>
                    <a:pt x="88" y="185"/>
                  </a:cubicBezTo>
                  <a:cubicBezTo>
                    <a:pt x="91" y="187"/>
                    <a:pt x="95" y="188"/>
                    <a:pt x="97" y="192"/>
                  </a:cubicBezTo>
                  <a:cubicBezTo>
                    <a:pt x="100" y="195"/>
                    <a:pt x="100" y="201"/>
                    <a:pt x="103" y="203"/>
                  </a:cubicBezTo>
                  <a:cubicBezTo>
                    <a:pt x="102" y="206"/>
                    <a:pt x="108" y="210"/>
                    <a:pt x="108" y="214"/>
                  </a:cubicBezTo>
                  <a:cubicBezTo>
                    <a:pt x="108" y="214"/>
                    <a:pt x="107" y="214"/>
                    <a:pt x="107" y="215"/>
                  </a:cubicBezTo>
                  <a:cubicBezTo>
                    <a:pt x="108" y="218"/>
                    <a:pt x="113" y="218"/>
                    <a:pt x="115" y="221"/>
                  </a:cubicBezTo>
                  <a:cubicBezTo>
                    <a:pt x="116" y="223"/>
                    <a:pt x="115" y="228"/>
                    <a:pt x="118" y="227"/>
                  </a:cubicBezTo>
                  <a:cubicBezTo>
                    <a:pt x="118" y="222"/>
                    <a:pt x="115" y="216"/>
                    <a:pt x="112" y="212"/>
                  </a:cubicBezTo>
                  <a:cubicBezTo>
                    <a:pt x="110" y="209"/>
                    <a:pt x="109" y="207"/>
                    <a:pt x="108" y="204"/>
                  </a:cubicBezTo>
                  <a:cubicBezTo>
                    <a:pt x="106" y="202"/>
                    <a:pt x="106" y="199"/>
                    <a:pt x="105" y="197"/>
                  </a:cubicBezTo>
                  <a:cubicBezTo>
                    <a:pt x="106" y="197"/>
                    <a:pt x="112" y="199"/>
                    <a:pt x="111" y="200"/>
                  </a:cubicBezTo>
                  <a:cubicBezTo>
                    <a:pt x="109" y="205"/>
                    <a:pt x="119" y="214"/>
                    <a:pt x="122" y="217"/>
                  </a:cubicBezTo>
                  <a:cubicBezTo>
                    <a:pt x="123" y="218"/>
                    <a:pt x="128" y="225"/>
                    <a:pt x="125" y="225"/>
                  </a:cubicBezTo>
                  <a:cubicBezTo>
                    <a:pt x="129" y="225"/>
                    <a:pt x="133" y="230"/>
                    <a:pt x="135" y="233"/>
                  </a:cubicBezTo>
                  <a:cubicBezTo>
                    <a:pt x="137" y="236"/>
                    <a:pt x="136" y="241"/>
                    <a:pt x="138" y="245"/>
                  </a:cubicBezTo>
                  <a:cubicBezTo>
                    <a:pt x="139" y="250"/>
                    <a:pt x="146" y="252"/>
                    <a:pt x="150" y="255"/>
                  </a:cubicBezTo>
                  <a:cubicBezTo>
                    <a:pt x="154" y="256"/>
                    <a:pt x="157" y="259"/>
                    <a:pt x="160" y="260"/>
                  </a:cubicBezTo>
                  <a:cubicBezTo>
                    <a:pt x="166" y="262"/>
                    <a:pt x="167" y="260"/>
                    <a:pt x="171" y="260"/>
                  </a:cubicBezTo>
                  <a:cubicBezTo>
                    <a:pt x="178" y="259"/>
                    <a:pt x="179" y="266"/>
                    <a:pt x="184" y="269"/>
                  </a:cubicBezTo>
                  <a:cubicBezTo>
                    <a:pt x="187" y="270"/>
                    <a:pt x="194" y="273"/>
                    <a:pt x="198" y="271"/>
                  </a:cubicBezTo>
                  <a:cubicBezTo>
                    <a:pt x="196" y="272"/>
                    <a:pt x="203" y="282"/>
                    <a:pt x="204" y="283"/>
                  </a:cubicBezTo>
                  <a:cubicBezTo>
                    <a:pt x="206" y="286"/>
                    <a:pt x="210" y="287"/>
                    <a:pt x="213" y="290"/>
                  </a:cubicBezTo>
                  <a:cubicBezTo>
                    <a:pt x="213" y="290"/>
                    <a:pt x="214" y="289"/>
                    <a:pt x="214" y="288"/>
                  </a:cubicBezTo>
                  <a:cubicBezTo>
                    <a:pt x="213" y="291"/>
                    <a:pt x="218" y="296"/>
                    <a:pt x="221" y="296"/>
                  </a:cubicBezTo>
                  <a:cubicBezTo>
                    <a:pt x="223" y="295"/>
                    <a:pt x="224" y="290"/>
                    <a:pt x="224" y="288"/>
                  </a:cubicBezTo>
                  <a:cubicBezTo>
                    <a:pt x="219" y="290"/>
                    <a:pt x="215" y="288"/>
                    <a:pt x="212" y="283"/>
                  </a:cubicBezTo>
                  <a:cubicBezTo>
                    <a:pt x="211" y="282"/>
                    <a:pt x="207" y="275"/>
                    <a:pt x="211" y="275"/>
                  </a:cubicBezTo>
                  <a:cubicBezTo>
                    <a:pt x="216" y="275"/>
                    <a:pt x="212" y="271"/>
                    <a:pt x="212" y="268"/>
                  </a:cubicBezTo>
                  <a:cubicBezTo>
                    <a:pt x="211" y="264"/>
                    <a:pt x="208" y="262"/>
                    <a:pt x="206" y="259"/>
                  </a:cubicBezTo>
                  <a:cubicBezTo>
                    <a:pt x="205" y="262"/>
                    <a:pt x="200" y="261"/>
                    <a:pt x="198" y="259"/>
                  </a:cubicBezTo>
                  <a:cubicBezTo>
                    <a:pt x="198" y="259"/>
                    <a:pt x="197" y="261"/>
                    <a:pt x="197" y="262"/>
                  </a:cubicBezTo>
                  <a:cubicBezTo>
                    <a:pt x="196" y="262"/>
                    <a:pt x="195" y="262"/>
                    <a:pt x="194" y="261"/>
                  </a:cubicBezTo>
                  <a:cubicBezTo>
                    <a:pt x="194" y="258"/>
                    <a:pt x="194" y="255"/>
                    <a:pt x="195" y="251"/>
                  </a:cubicBezTo>
                  <a:cubicBezTo>
                    <a:pt x="196" y="247"/>
                    <a:pt x="205" y="238"/>
                    <a:pt x="194" y="239"/>
                  </a:cubicBezTo>
                  <a:cubicBezTo>
                    <a:pt x="190" y="239"/>
                    <a:pt x="188" y="240"/>
                    <a:pt x="187" y="244"/>
                  </a:cubicBezTo>
                  <a:cubicBezTo>
                    <a:pt x="186" y="247"/>
                    <a:pt x="186" y="249"/>
                    <a:pt x="183" y="251"/>
                  </a:cubicBezTo>
                  <a:cubicBezTo>
                    <a:pt x="181" y="252"/>
                    <a:pt x="173" y="251"/>
                    <a:pt x="171" y="250"/>
                  </a:cubicBezTo>
                  <a:cubicBezTo>
                    <a:pt x="166" y="247"/>
                    <a:pt x="163" y="239"/>
                    <a:pt x="163" y="234"/>
                  </a:cubicBezTo>
                  <a:cubicBezTo>
                    <a:pt x="163" y="227"/>
                    <a:pt x="166" y="221"/>
                    <a:pt x="163" y="215"/>
                  </a:cubicBezTo>
                  <a:cubicBezTo>
                    <a:pt x="164" y="213"/>
                    <a:pt x="166" y="211"/>
                    <a:pt x="168" y="210"/>
                  </a:cubicBezTo>
                  <a:cubicBezTo>
                    <a:pt x="169" y="209"/>
                    <a:pt x="171" y="210"/>
                    <a:pt x="172" y="207"/>
                  </a:cubicBezTo>
                  <a:cubicBezTo>
                    <a:pt x="171" y="207"/>
                    <a:pt x="170" y="206"/>
                    <a:pt x="170" y="206"/>
                  </a:cubicBezTo>
                  <a:cubicBezTo>
                    <a:pt x="173" y="208"/>
                    <a:pt x="180" y="203"/>
                    <a:pt x="184" y="206"/>
                  </a:cubicBezTo>
                  <a:cubicBezTo>
                    <a:pt x="186" y="207"/>
                    <a:pt x="188" y="208"/>
                    <a:pt x="189" y="205"/>
                  </a:cubicBezTo>
                  <a:cubicBezTo>
                    <a:pt x="189" y="205"/>
                    <a:pt x="187" y="202"/>
                    <a:pt x="188" y="200"/>
                  </a:cubicBezTo>
                  <a:cubicBezTo>
                    <a:pt x="189" y="204"/>
                    <a:pt x="192" y="205"/>
                    <a:pt x="196" y="202"/>
                  </a:cubicBezTo>
                  <a:cubicBezTo>
                    <a:pt x="197" y="203"/>
                    <a:pt x="201" y="203"/>
                    <a:pt x="204" y="204"/>
                  </a:cubicBezTo>
                  <a:cubicBezTo>
                    <a:pt x="207" y="206"/>
                    <a:pt x="207" y="209"/>
                    <a:pt x="211" y="205"/>
                  </a:cubicBezTo>
                  <a:cubicBezTo>
                    <a:pt x="213" y="208"/>
                    <a:pt x="213" y="208"/>
                    <a:pt x="214" y="211"/>
                  </a:cubicBezTo>
                  <a:cubicBezTo>
                    <a:pt x="214" y="214"/>
                    <a:pt x="216" y="221"/>
                    <a:pt x="218" y="222"/>
                  </a:cubicBezTo>
                  <a:cubicBezTo>
                    <a:pt x="224" y="225"/>
                    <a:pt x="222" y="217"/>
                    <a:pt x="222" y="214"/>
                  </a:cubicBezTo>
                  <a:cubicBezTo>
                    <a:pt x="222" y="213"/>
                    <a:pt x="222" y="205"/>
                    <a:pt x="221" y="205"/>
                  </a:cubicBezTo>
                  <a:cubicBezTo>
                    <a:pt x="213" y="203"/>
                    <a:pt x="216" y="197"/>
                    <a:pt x="221" y="193"/>
                  </a:cubicBezTo>
                  <a:cubicBezTo>
                    <a:pt x="222" y="192"/>
                    <a:pt x="227" y="190"/>
                    <a:pt x="230" y="188"/>
                  </a:cubicBezTo>
                  <a:cubicBezTo>
                    <a:pt x="232" y="186"/>
                    <a:pt x="235" y="183"/>
                    <a:pt x="234" y="179"/>
                  </a:cubicBezTo>
                  <a:cubicBezTo>
                    <a:pt x="235" y="179"/>
                    <a:pt x="236" y="178"/>
                    <a:pt x="236" y="177"/>
                  </a:cubicBezTo>
                  <a:cubicBezTo>
                    <a:pt x="236" y="177"/>
                    <a:pt x="233" y="174"/>
                    <a:pt x="232" y="175"/>
                  </a:cubicBezTo>
                  <a:cubicBezTo>
                    <a:pt x="234" y="174"/>
                    <a:pt x="234" y="172"/>
                    <a:pt x="233" y="171"/>
                  </a:cubicBezTo>
                  <a:cubicBezTo>
                    <a:pt x="235" y="169"/>
                    <a:pt x="234" y="166"/>
                    <a:pt x="236" y="165"/>
                  </a:cubicBezTo>
                  <a:cubicBezTo>
                    <a:pt x="239" y="169"/>
                    <a:pt x="245" y="165"/>
                    <a:pt x="242" y="162"/>
                  </a:cubicBezTo>
                  <a:cubicBezTo>
                    <a:pt x="244" y="158"/>
                    <a:pt x="250" y="160"/>
                    <a:pt x="252" y="157"/>
                  </a:cubicBezTo>
                  <a:cubicBezTo>
                    <a:pt x="255" y="158"/>
                    <a:pt x="253" y="153"/>
                    <a:pt x="255" y="150"/>
                  </a:cubicBezTo>
                  <a:cubicBezTo>
                    <a:pt x="256" y="148"/>
                    <a:pt x="259" y="148"/>
                    <a:pt x="262" y="147"/>
                  </a:cubicBezTo>
                  <a:cubicBezTo>
                    <a:pt x="262" y="147"/>
                    <a:pt x="268" y="143"/>
                    <a:pt x="266" y="143"/>
                  </a:cubicBezTo>
                  <a:cubicBezTo>
                    <a:pt x="270" y="144"/>
                    <a:pt x="279" y="139"/>
                    <a:pt x="272" y="135"/>
                  </a:cubicBezTo>
                  <a:cubicBezTo>
                    <a:pt x="273" y="133"/>
                    <a:pt x="270" y="132"/>
                    <a:pt x="268" y="132"/>
                  </a:cubicBezTo>
                  <a:cubicBezTo>
                    <a:pt x="269" y="131"/>
                    <a:pt x="272" y="132"/>
                    <a:pt x="273" y="131"/>
                  </a:cubicBezTo>
                  <a:cubicBezTo>
                    <a:pt x="276" y="129"/>
                    <a:pt x="274" y="128"/>
                    <a:pt x="271" y="127"/>
                  </a:cubicBezTo>
                  <a:cubicBezTo>
                    <a:pt x="268" y="126"/>
                    <a:pt x="263" y="128"/>
                    <a:pt x="261" y="130"/>
                  </a:cubicBezTo>
                  <a:cubicBezTo>
                    <a:pt x="259" y="132"/>
                    <a:pt x="257" y="134"/>
                    <a:pt x="255" y="135"/>
                  </a:cubicBezTo>
                  <a:close/>
                  <a:moveTo>
                    <a:pt x="308" y="302"/>
                  </a:moveTo>
                  <a:cubicBezTo>
                    <a:pt x="306" y="301"/>
                    <a:pt x="303" y="301"/>
                    <a:pt x="301" y="300"/>
                  </a:cubicBezTo>
                  <a:cubicBezTo>
                    <a:pt x="299" y="300"/>
                    <a:pt x="298" y="299"/>
                    <a:pt x="295" y="298"/>
                  </a:cubicBezTo>
                  <a:cubicBezTo>
                    <a:pt x="296" y="293"/>
                    <a:pt x="290" y="292"/>
                    <a:pt x="287" y="289"/>
                  </a:cubicBezTo>
                  <a:cubicBezTo>
                    <a:pt x="284" y="287"/>
                    <a:pt x="282" y="284"/>
                    <a:pt x="277" y="285"/>
                  </a:cubicBezTo>
                  <a:cubicBezTo>
                    <a:pt x="276" y="285"/>
                    <a:pt x="271" y="287"/>
                    <a:pt x="272" y="288"/>
                  </a:cubicBezTo>
                  <a:cubicBezTo>
                    <a:pt x="269" y="285"/>
                    <a:pt x="268" y="284"/>
                    <a:pt x="263" y="282"/>
                  </a:cubicBezTo>
                  <a:cubicBezTo>
                    <a:pt x="259" y="281"/>
                    <a:pt x="257" y="276"/>
                    <a:pt x="253" y="281"/>
                  </a:cubicBezTo>
                  <a:cubicBezTo>
                    <a:pt x="251" y="283"/>
                    <a:pt x="252" y="286"/>
                    <a:pt x="251" y="288"/>
                  </a:cubicBezTo>
                  <a:cubicBezTo>
                    <a:pt x="247" y="285"/>
                    <a:pt x="254" y="282"/>
                    <a:pt x="251" y="279"/>
                  </a:cubicBezTo>
                  <a:cubicBezTo>
                    <a:pt x="248" y="275"/>
                    <a:pt x="243" y="281"/>
                    <a:pt x="240" y="282"/>
                  </a:cubicBezTo>
                  <a:cubicBezTo>
                    <a:pt x="239" y="284"/>
                    <a:pt x="237" y="284"/>
                    <a:pt x="236" y="286"/>
                  </a:cubicBezTo>
                  <a:cubicBezTo>
                    <a:pt x="235" y="287"/>
                    <a:pt x="234" y="290"/>
                    <a:pt x="233" y="291"/>
                  </a:cubicBezTo>
                  <a:cubicBezTo>
                    <a:pt x="233" y="289"/>
                    <a:pt x="228" y="290"/>
                    <a:pt x="228" y="288"/>
                  </a:cubicBezTo>
                  <a:cubicBezTo>
                    <a:pt x="229" y="294"/>
                    <a:pt x="229" y="301"/>
                    <a:pt x="230" y="307"/>
                  </a:cubicBezTo>
                  <a:cubicBezTo>
                    <a:pt x="231" y="310"/>
                    <a:pt x="230" y="316"/>
                    <a:pt x="227" y="319"/>
                  </a:cubicBezTo>
                  <a:cubicBezTo>
                    <a:pt x="224" y="321"/>
                    <a:pt x="221" y="324"/>
                    <a:pt x="220" y="329"/>
                  </a:cubicBezTo>
                  <a:cubicBezTo>
                    <a:pt x="220" y="332"/>
                    <a:pt x="220" y="334"/>
                    <a:pt x="223" y="335"/>
                  </a:cubicBezTo>
                  <a:cubicBezTo>
                    <a:pt x="223" y="339"/>
                    <a:pt x="219" y="342"/>
                    <a:pt x="219" y="346"/>
                  </a:cubicBezTo>
                  <a:cubicBezTo>
                    <a:pt x="219" y="346"/>
                    <a:pt x="220" y="348"/>
                    <a:pt x="220" y="350"/>
                  </a:cubicBezTo>
                  <a:cubicBezTo>
                    <a:pt x="254" y="344"/>
                    <a:pt x="285" y="327"/>
                    <a:pt x="308" y="302"/>
                  </a:cubicBezTo>
                  <a:close/>
                </a:path>
              </a:pathLst>
            </a:custGeom>
            <a:solidFill>
              <a:schemeClr val="accent2"/>
            </a:solidFill>
            <a:ln w="9525">
              <a:noFill/>
              <a:round/>
            </a:ln>
          </p:spPr>
          <p:txBody>
            <a:bodyPr vert="horz" wrap="square" lIns="91440" tIns="45720" rIns="91440" bIns="45720" numCol="1" anchor="t" anchorCtr="0" compatLnSpc="1"/>
            <a:lstStyle/>
            <a:p>
              <a:endParaRPr lang="en-US" dirty="0">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grpSp>
      <p:grpSp>
        <p:nvGrpSpPr>
          <p:cNvPr id="105" name="Group 104"/>
          <p:cNvGrpSpPr/>
          <p:nvPr/>
        </p:nvGrpSpPr>
        <p:grpSpPr>
          <a:xfrm>
            <a:off x="5924943" y="2223917"/>
            <a:ext cx="469021" cy="455593"/>
            <a:chOff x="5924943" y="2223917"/>
            <a:chExt cx="469021" cy="455593"/>
          </a:xfrm>
        </p:grpSpPr>
        <p:sp>
          <p:nvSpPr>
            <p:cNvPr id="59" name="Teardrop 58"/>
            <p:cNvSpPr>
              <a:spLocks noChangeAspect="1"/>
            </p:cNvSpPr>
            <p:nvPr/>
          </p:nvSpPr>
          <p:spPr>
            <a:xfrm>
              <a:off x="5924943" y="2223917"/>
              <a:ext cx="469021" cy="455593"/>
            </a:xfrm>
            <a:prstGeom prst="teardrop">
              <a:avLst/>
            </a:prstGeom>
            <a:no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accent3"/>
                </a:solidFill>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67" name="Freeform 36"/>
            <p:cNvSpPr>
              <a:spLocks noEditPoints="1"/>
            </p:cNvSpPr>
            <p:nvPr/>
          </p:nvSpPr>
          <p:spPr bwMode="auto">
            <a:xfrm>
              <a:off x="6069782" y="2334408"/>
              <a:ext cx="203200" cy="220663"/>
            </a:xfrm>
            <a:custGeom>
              <a:avLst/>
              <a:gdLst/>
              <a:ahLst/>
              <a:cxnLst>
                <a:cxn ang="0">
                  <a:pos x="55" y="64"/>
                </a:cxn>
                <a:cxn ang="0">
                  <a:pos x="0" y="59"/>
                </a:cxn>
                <a:cxn ang="0">
                  <a:pos x="4" y="9"/>
                </a:cxn>
                <a:cxn ang="0">
                  <a:pos x="9" y="5"/>
                </a:cxn>
                <a:cxn ang="0">
                  <a:pos x="17" y="0"/>
                </a:cxn>
                <a:cxn ang="0">
                  <a:pos x="23" y="9"/>
                </a:cxn>
                <a:cxn ang="0">
                  <a:pos x="36" y="5"/>
                </a:cxn>
                <a:cxn ang="0">
                  <a:pos x="44" y="0"/>
                </a:cxn>
                <a:cxn ang="0">
                  <a:pos x="50" y="9"/>
                </a:cxn>
                <a:cxn ang="0">
                  <a:pos x="59" y="13"/>
                </a:cxn>
                <a:cxn ang="0">
                  <a:pos x="15" y="33"/>
                </a:cxn>
                <a:cxn ang="0">
                  <a:pos x="4" y="23"/>
                </a:cxn>
                <a:cxn ang="0">
                  <a:pos x="15" y="33"/>
                </a:cxn>
                <a:cxn ang="0">
                  <a:pos x="15" y="35"/>
                </a:cxn>
                <a:cxn ang="0">
                  <a:pos x="4" y="47"/>
                </a:cxn>
                <a:cxn ang="0">
                  <a:pos x="15" y="59"/>
                </a:cxn>
                <a:cxn ang="0">
                  <a:pos x="4" y="49"/>
                </a:cxn>
                <a:cxn ang="0">
                  <a:pos x="15" y="59"/>
                </a:cxn>
                <a:cxn ang="0">
                  <a:pos x="17" y="4"/>
                </a:cxn>
                <a:cxn ang="0">
                  <a:pos x="13" y="5"/>
                </a:cxn>
                <a:cxn ang="0">
                  <a:pos x="15" y="17"/>
                </a:cxn>
                <a:cxn ang="0">
                  <a:pos x="18" y="16"/>
                </a:cxn>
                <a:cxn ang="0">
                  <a:pos x="28" y="33"/>
                </a:cxn>
                <a:cxn ang="0">
                  <a:pos x="17" y="23"/>
                </a:cxn>
                <a:cxn ang="0">
                  <a:pos x="28" y="33"/>
                </a:cxn>
                <a:cxn ang="0">
                  <a:pos x="28" y="35"/>
                </a:cxn>
                <a:cxn ang="0">
                  <a:pos x="17" y="47"/>
                </a:cxn>
                <a:cxn ang="0">
                  <a:pos x="28" y="59"/>
                </a:cxn>
                <a:cxn ang="0">
                  <a:pos x="17" y="49"/>
                </a:cxn>
                <a:cxn ang="0">
                  <a:pos x="28" y="59"/>
                </a:cxn>
                <a:cxn ang="0">
                  <a:pos x="42" y="23"/>
                </a:cxn>
                <a:cxn ang="0">
                  <a:pos x="31" y="33"/>
                </a:cxn>
                <a:cxn ang="0">
                  <a:pos x="42" y="47"/>
                </a:cxn>
                <a:cxn ang="0">
                  <a:pos x="31" y="35"/>
                </a:cxn>
                <a:cxn ang="0">
                  <a:pos x="42" y="47"/>
                </a:cxn>
                <a:cxn ang="0">
                  <a:pos x="42" y="49"/>
                </a:cxn>
                <a:cxn ang="0">
                  <a:pos x="31" y="59"/>
                </a:cxn>
                <a:cxn ang="0">
                  <a:pos x="45" y="5"/>
                </a:cxn>
                <a:cxn ang="0">
                  <a:pos x="42" y="4"/>
                </a:cxn>
                <a:cxn ang="0">
                  <a:pos x="41" y="16"/>
                </a:cxn>
                <a:cxn ang="0">
                  <a:pos x="44" y="17"/>
                </a:cxn>
                <a:cxn ang="0">
                  <a:pos x="45" y="5"/>
                </a:cxn>
                <a:cxn ang="0">
                  <a:pos x="55" y="23"/>
                </a:cxn>
                <a:cxn ang="0">
                  <a:pos x="44" y="33"/>
                </a:cxn>
                <a:cxn ang="0">
                  <a:pos x="55" y="47"/>
                </a:cxn>
                <a:cxn ang="0">
                  <a:pos x="44" y="35"/>
                </a:cxn>
                <a:cxn ang="0">
                  <a:pos x="55" y="47"/>
                </a:cxn>
                <a:cxn ang="0">
                  <a:pos x="55" y="49"/>
                </a:cxn>
                <a:cxn ang="0">
                  <a:pos x="44" y="59"/>
                </a:cxn>
              </a:cxnLst>
              <a:rect l="0" t="0" r="r" b="b"/>
              <a:pathLst>
                <a:path w="59" h="64">
                  <a:moveTo>
                    <a:pt x="59" y="59"/>
                  </a:moveTo>
                  <a:cubicBezTo>
                    <a:pt x="59" y="62"/>
                    <a:pt x="57" y="64"/>
                    <a:pt x="55" y="64"/>
                  </a:cubicBezTo>
                  <a:cubicBezTo>
                    <a:pt x="4" y="64"/>
                    <a:pt x="4" y="64"/>
                    <a:pt x="4" y="64"/>
                  </a:cubicBezTo>
                  <a:cubicBezTo>
                    <a:pt x="2" y="64"/>
                    <a:pt x="0" y="62"/>
                    <a:pt x="0" y="59"/>
                  </a:cubicBezTo>
                  <a:cubicBezTo>
                    <a:pt x="0" y="13"/>
                    <a:pt x="0" y="13"/>
                    <a:pt x="0" y="13"/>
                  </a:cubicBezTo>
                  <a:cubicBezTo>
                    <a:pt x="0" y="11"/>
                    <a:pt x="2" y="9"/>
                    <a:pt x="4" y="9"/>
                  </a:cubicBezTo>
                  <a:cubicBezTo>
                    <a:pt x="9" y="9"/>
                    <a:pt x="9" y="9"/>
                    <a:pt x="9" y="9"/>
                  </a:cubicBezTo>
                  <a:cubicBezTo>
                    <a:pt x="9" y="5"/>
                    <a:pt x="9" y="5"/>
                    <a:pt x="9" y="5"/>
                  </a:cubicBezTo>
                  <a:cubicBezTo>
                    <a:pt x="9" y="2"/>
                    <a:pt x="11" y="0"/>
                    <a:pt x="15" y="0"/>
                  </a:cubicBezTo>
                  <a:cubicBezTo>
                    <a:pt x="17" y="0"/>
                    <a:pt x="17" y="0"/>
                    <a:pt x="17" y="0"/>
                  </a:cubicBezTo>
                  <a:cubicBezTo>
                    <a:pt x="20" y="0"/>
                    <a:pt x="23" y="2"/>
                    <a:pt x="23" y="5"/>
                  </a:cubicBezTo>
                  <a:cubicBezTo>
                    <a:pt x="23" y="9"/>
                    <a:pt x="23" y="9"/>
                    <a:pt x="23" y="9"/>
                  </a:cubicBezTo>
                  <a:cubicBezTo>
                    <a:pt x="36" y="9"/>
                    <a:pt x="36" y="9"/>
                    <a:pt x="36" y="9"/>
                  </a:cubicBezTo>
                  <a:cubicBezTo>
                    <a:pt x="36" y="5"/>
                    <a:pt x="36" y="5"/>
                    <a:pt x="36" y="5"/>
                  </a:cubicBezTo>
                  <a:cubicBezTo>
                    <a:pt x="36" y="2"/>
                    <a:pt x="39" y="0"/>
                    <a:pt x="42" y="0"/>
                  </a:cubicBezTo>
                  <a:cubicBezTo>
                    <a:pt x="44" y="0"/>
                    <a:pt x="44" y="0"/>
                    <a:pt x="44" y="0"/>
                  </a:cubicBezTo>
                  <a:cubicBezTo>
                    <a:pt x="47" y="0"/>
                    <a:pt x="50" y="2"/>
                    <a:pt x="50" y="5"/>
                  </a:cubicBezTo>
                  <a:cubicBezTo>
                    <a:pt x="50" y="9"/>
                    <a:pt x="50" y="9"/>
                    <a:pt x="50" y="9"/>
                  </a:cubicBezTo>
                  <a:cubicBezTo>
                    <a:pt x="55" y="9"/>
                    <a:pt x="55" y="9"/>
                    <a:pt x="55" y="9"/>
                  </a:cubicBezTo>
                  <a:cubicBezTo>
                    <a:pt x="57" y="9"/>
                    <a:pt x="59" y="11"/>
                    <a:pt x="59" y="13"/>
                  </a:cubicBezTo>
                  <a:lnTo>
                    <a:pt x="59" y="59"/>
                  </a:lnTo>
                  <a:close/>
                  <a:moveTo>
                    <a:pt x="15" y="33"/>
                  </a:moveTo>
                  <a:cubicBezTo>
                    <a:pt x="15" y="23"/>
                    <a:pt x="15" y="23"/>
                    <a:pt x="15" y="23"/>
                  </a:cubicBezTo>
                  <a:cubicBezTo>
                    <a:pt x="4" y="23"/>
                    <a:pt x="4" y="23"/>
                    <a:pt x="4" y="23"/>
                  </a:cubicBezTo>
                  <a:cubicBezTo>
                    <a:pt x="4" y="33"/>
                    <a:pt x="4" y="33"/>
                    <a:pt x="4" y="33"/>
                  </a:cubicBezTo>
                  <a:lnTo>
                    <a:pt x="15" y="33"/>
                  </a:lnTo>
                  <a:close/>
                  <a:moveTo>
                    <a:pt x="15" y="47"/>
                  </a:moveTo>
                  <a:cubicBezTo>
                    <a:pt x="15" y="35"/>
                    <a:pt x="15" y="35"/>
                    <a:pt x="15" y="35"/>
                  </a:cubicBezTo>
                  <a:cubicBezTo>
                    <a:pt x="4" y="35"/>
                    <a:pt x="4" y="35"/>
                    <a:pt x="4" y="35"/>
                  </a:cubicBezTo>
                  <a:cubicBezTo>
                    <a:pt x="4" y="47"/>
                    <a:pt x="4" y="47"/>
                    <a:pt x="4" y="47"/>
                  </a:cubicBezTo>
                  <a:lnTo>
                    <a:pt x="15" y="47"/>
                  </a:lnTo>
                  <a:close/>
                  <a:moveTo>
                    <a:pt x="15" y="59"/>
                  </a:moveTo>
                  <a:cubicBezTo>
                    <a:pt x="15" y="49"/>
                    <a:pt x="15" y="49"/>
                    <a:pt x="15" y="49"/>
                  </a:cubicBezTo>
                  <a:cubicBezTo>
                    <a:pt x="4" y="49"/>
                    <a:pt x="4" y="49"/>
                    <a:pt x="4" y="49"/>
                  </a:cubicBezTo>
                  <a:cubicBezTo>
                    <a:pt x="4" y="59"/>
                    <a:pt x="4" y="59"/>
                    <a:pt x="4" y="59"/>
                  </a:cubicBezTo>
                  <a:lnTo>
                    <a:pt x="15" y="59"/>
                  </a:lnTo>
                  <a:close/>
                  <a:moveTo>
                    <a:pt x="18" y="5"/>
                  </a:moveTo>
                  <a:cubicBezTo>
                    <a:pt x="18" y="5"/>
                    <a:pt x="18" y="4"/>
                    <a:pt x="17" y="4"/>
                  </a:cubicBezTo>
                  <a:cubicBezTo>
                    <a:pt x="15" y="4"/>
                    <a:pt x="15" y="4"/>
                    <a:pt x="15" y="4"/>
                  </a:cubicBezTo>
                  <a:cubicBezTo>
                    <a:pt x="14" y="4"/>
                    <a:pt x="13" y="5"/>
                    <a:pt x="13" y="5"/>
                  </a:cubicBezTo>
                  <a:cubicBezTo>
                    <a:pt x="13" y="16"/>
                    <a:pt x="13" y="16"/>
                    <a:pt x="13" y="16"/>
                  </a:cubicBezTo>
                  <a:cubicBezTo>
                    <a:pt x="13" y="16"/>
                    <a:pt x="14" y="17"/>
                    <a:pt x="15" y="17"/>
                  </a:cubicBezTo>
                  <a:cubicBezTo>
                    <a:pt x="17" y="17"/>
                    <a:pt x="17" y="17"/>
                    <a:pt x="17" y="17"/>
                  </a:cubicBezTo>
                  <a:cubicBezTo>
                    <a:pt x="18" y="17"/>
                    <a:pt x="18" y="16"/>
                    <a:pt x="18" y="16"/>
                  </a:cubicBezTo>
                  <a:lnTo>
                    <a:pt x="18" y="5"/>
                  </a:lnTo>
                  <a:close/>
                  <a:moveTo>
                    <a:pt x="28" y="33"/>
                  </a:moveTo>
                  <a:cubicBezTo>
                    <a:pt x="28" y="23"/>
                    <a:pt x="28" y="23"/>
                    <a:pt x="28" y="23"/>
                  </a:cubicBezTo>
                  <a:cubicBezTo>
                    <a:pt x="17" y="23"/>
                    <a:pt x="17" y="23"/>
                    <a:pt x="17" y="23"/>
                  </a:cubicBezTo>
                  <a:cubicBezTo>
                    <a:pt x="17" y="33"/>
                    <a:pt x="17" y="33"/>
                    <a:pt x="17" y="33"/>
                  </a:cubicBezTo>
                  <a:lnTo>
                    <a:pt x="28" y="33"/>
                  </a:lnTo>
                  <a:close/>
                  <a:moveTo>
                    <a:pt x="28" y="47"/>
                  </a:moveTo>
                  <a:cubicBezTo>
                    <a:pt x="28" y="35"/>
                    <a:pt x="28" y="35"/>
                    <a:pt x="28" y="35"/>
                  </a:cubicBezTo>
                  <a:cubicBezTo>
                    <a:pt x="17" y="35"/>
                    <a:pt x="17" y="35"/>
                    <a:pt x="17" y="35"/>
                  </a:cubicBezTo>
                  <a:cubicBezTo>
                    <a:pt x="17" y="47"/>
                    <a:pt x="17" y="47"/>
                    <a:pt x="17" y="47"/>
                  </a:cubicBezTo>
                  <a:lnTo>
                    <a:pt x="28" y="47"/>
                  </a:lnTo>
                  <a:close/>
                  <a:moveTo>
                    <a:pt x="28" y="59"/>
                  </a:moveTo>
                  <a:cubicBezTo>
                    <a:pt x="28" y="49"/>
                    <a:pt x="28" y="49"/>
                    <a:pt x="28" y="49"/>
                  </a:cubicBezTo>
                  <a:cubicBezTo>
                    <a:pt x="17" y="49"/>
                    <a:pt x="17" y="49"/>
                    <a:pt x="17" y="49"/>
                  </a:cubicBezTo>
                  <a:cubicBezTo>
                    <a:pt x="17" y="59"/>
                    <a:pt x="17" y="59"/>
                    <a:pt x="17" y="59"/>
                  </a:cubicBezTo>
                  <a:lnTo>
                    <a:pt x="28" y="59"/>
                  </a:lnTo>
                  <a:close/>
                  <a:moveTo>
                    <a:pt x="42" y="33"/>
                  </a:moveTo>
                  <a:cubicBezTo>
                    <a:pt x="42" y="23"/>
                    <a:pt x="42" y="23"/>
                    <a:pt x="42" y="23"/>
                  </a:cubicBezTo>
                  <a:cubicBezTo>
                    <a:pt x="31" y="23"/>
                    <a:pt x="31" y="23"/>
                    <a:pt x="31" y="23"/>
                  </a:cubicBezTo>
                  <a:cubicBezTo>
                    <a:pt x="31" y="33"/>
                    <a:pt x="31" y="33"/>
                    <a:pt x="31" y="33"/>
                  </a:cubicBezTo>
                  <a:lnTo>
                    <a:pt x="42" y="33"/>
                  </a:lnTo>
                  <a:close/>
                  <a:moveTo>
                    <a:pt x="42" y="47"/>
                  </a:moveTo>
                  <a:cubicBezTo>
                    <a:pt x="42" y="35"/>
                    <a:pt x="42" y="35"/>
                    <a:pt x="42" y="35"/>
                  </a:cubicBezTo>
                  <a:cubicBezTo>
                    <a:pt x="31" y="35"/>
                    <a:pt x="31" y="35"/>
                    <a:pt x="31" y="35"/>
                  </a:cubicBezTo>
                  <a:cubicBezTo>
                    <a:pt x="31" y="47"/>
                    <a:pt x="31" y="47"/>
                    <a:pt x="31" y="47"/>
                  </a:cubicBezTo>
                  <a:lnTo>
                    <a:pt x="42" y="47"/>
                  </a:lnTo>
                  <a:close/>
                  <a:moveTo>
                    <a:pt x="42" y="59"/>
                  </a:moveTo>
                  <a:cubicBezTo>
                    <a:pt x="42" y="49"/>
                    <a:pt x="42" y="49"/>
                    <a:pt x="42" y="49"/>
                  </a:cubicBezTo>
                  <a:cubicBezTo>
                    <a:pt x="31" y="49"/>
                    <a:pt x="31" y="49"/>
                    <a:pt x="31" y="49"/>
                  </a:cubicBezTo>
                  <a:cubicBezTo>
                    <a:pt x="31" y="59"/>
                    <a:pt x="31" y="59"/>
                    <a:pt x="31" y="59"/>
                  </a:cubicBezTo>
                  <a:lnTo>
                    <a:pt x="42" y="59"/>
                  </a:lnTo>
                  <a:close/>
                  <a:moveTo>
                    <a:pt x="45" y="5"/>
                  </a:moveTo>
                  <a:cubicBezTo>
                    <a:pt x="45" y="5"/>
                    <a:pt x="45" y="4"/>
                    <a:pt x="44" y="4"/>
                  </a:cubicBezTo>
                  <a:cubicBezTo>
                    <a:pt x="42" y="4"/>
                    <a:pt x="42" y="4"/>
                    <a:pt x="42" y="4"/>
                  </a:cubicBezTo>
                  <a:cubicBezTo>
                    <a:pt x="41" y="4"/>
                    <a:pt x="41" y="5"/>
                    <a:pt x="41" y="5"/>
                  </a:cubicBezTo>
                  <a:cubicBezTo>
                    <a:pt x="41" y="16"/>
                    <a:pt x="41" y="16"/>
                    <a:pt x="41" y="16"/>
                  </a:cubicBezTo>
                  <a:cubicBezTo>
                    <a:pt x="41" y="16"/>
                    <a:pt x="41" y="17"/>
                    <a:pt x="42" y="17"/>
                  </a:cubicBezTo>
                  <a:cubicBezTo>
                    <a:pt x="44" y="17"/>
                    <a:pt x="44" y="17"/>
                    <a:pt x="44" y="17"/>
                  </a:cubicBezTo>
                  <a:cubicBezTo>
                    <a:pt x="45" y="17"/>
                    <a:pt x="45" y="16"/>
                    <a:pt x="45" y="16"/>
                  </a:cubicBezTo>
                  <a:lnTo>
                    <a:pt x="45" y="5"/>
                  </a:lnTo>
                  <a:close/>
                  <a:moveTo>
                    <a:pt x="55" y="33"/>
                  </a:moveTo>
                  <a:cubicBezTo>
                    <a:pt x="55" y="23"/>
                    <a:pt x="55" y="23"/>
                    <a:pt x="55" y="23"/>
                  </a:cubicBezTo>
                  <a:cubicBezTo>
                    <a:pt x="44" y="23"/>
                    <a:pt x="44" y="23"/>
                    <a:pt x="44" y="23"/>
                  </a:cubicBezTo>
                  <a:cubicBezTo>
                    <a:pt x="44" y="33"/>
                    <a:pt x="44" y="33"/>
                    <a:pt x="44" y="33"/>
                  </a:cubicBezTo>
                  <a:lnTo>
                    <a:pt x="55" y="33"/>
                  </a:lnTo>
                  <a:close/>
                  <a:moveTo>
                    <a:pt x="55" y="47"/>
                  </a:moveTo>
                  <a:cubicBezTo>
                    <a:pt x="55" y="35"/>
                    <a:pt x="55" y="35"/>
                    <a:pt x="55" y="35"/>
                  </a:cubicBezTo>
                  <a:cubicBezTo>
                    <a:pt x="44" y="35"/>
                    <a:pt x="44" y="35"/>
                    <a:pt x="44" y="35"/>
                  </a:cubicBezTo>
                  <a:cubicBezTo>
                    <a:pt x="44" y="47"/>
                    <a:pt x="44" y="47"/>
                    <a:pt x="44" y="47"/>
                  </a:cubicBezTo>
                  <a:lnTo>
                    <a:pt x="55" y="47"/>
                  </a:lnTo>
                  <a:close/>
                  <a:moveTo>
                    <a:pt x="55" y="59"/>
                  </a:moveTo>
                  <a:cubicBezTo>
                    <a:pt x="55" y="49"/>
                    <a:pt x="55" y="49"/>
                    <a:pt x="55" y="49"/>
                  </a:cubicBezTo>
                  <a:cubicBezTo>
                    <a:pt x="44" y="49"/>
                    <a:pt x="44" y="49"/>
                    <a:pt x="44" y="49"/>
                  </a:cubicBezTo>
                  <a:cubicBezTo>
                    <a:pt x="44" y="59"/>
                    <a:pt x="44" y="59"/>
                    <a:pt x="44" y="59"/>
                  </a:cubicBezTo>
                  <a:lnTo>
                    <a:pt x="55" y="59"/>
                  </a:lnTo>
                  <a:close/>
                </a:path>
              </a:pathLst>
            </a:custGeom>
            <a:solidFill>
              <a:schemeClr val="accent3"/>
            </a:solid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grpSp>
      <p:grpSp>
        <p:nvGrpSpPr>
          <p:cNvPr id="99" name="Group 98"/>
          <p:cNvGrpSpPr/>
          <p:nvPr/>
        </p:nvGrpSpPr>
        <p:grpSpPr>
          <a:xfrm>
            <a:off x="3699782" y="2223917"/>
            <a:ext cx="469021" cy="455593"/>
            <a:chOff x="3699782" y="2223917"/>
            <a:chExt cx="469021" cy="455593"/>
          </a:xfrm>
        </p:grpSpPr>
        <p:sp>
          <p:nvSpPr>
            <p:cNvPr id="57" name="Teardrop 56"/>
            <p:cNvSpPr>
              <a:spLocks noChangeAspect="1"/>
            </p:cNvSpPr>
            <p:nvPr/>
          </p:nvSpPr>
          <p:spPr>
            <a:xfrm>
              <a:off x="3699782" y="2223917"/>
              <a:ext cx="469021" cy="455593"/>
            </a:xfrm>
            <a:prstGeom prst="teardrop">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accent1"/>
                </a:solidFill>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69" name="Freeform 117"/>
            <p:cNvSpPr/>
            <p:nvPr/>
          </p:nvSpPr>
          <p:spPr bwMode="auto">
            <a:xfrm>
              <a:off x="3850236" y="2359808"/>
              <a:ext cx="195263" cy="195263"/>
            </a:xfrm>
            <a:custGeom>
              <a:avLst/>
              <a:gdLst/>
              <a:ahLst/>
              <a:cxnLst>
                <a:cxn ang="0">
                  <a:pos x="56" y="51"/>
                </a:cxn>
                <a:cxn ang="0">
                  <a:pos x="51" y="55"/>
                </a:cxn>
                <a:cxn ang="0">
                  <a:pos x="43" y="57"/>
                </a:cxn>
                <a:cxn ang="0">
                  <a:pos x="33" y="54"/>
                </a:cxn>
                <a:cxn ang="0">
                  <a:pos x="26" y="51"/>
                </a:cxn>
                <a:cxn ang="0">
                  <a:pos x="7" y="32"/>
                </a:cxn>
                <a:cxn ang="0">
                  <a:pos x="3" y="25"/>
                </a:cxn>
                <a:cxn ang="0">
                  <a:pos x="0" y="14"/>
                </a:cxn>
                <a:cxn ang="0">
                  <a:pos x="3" y="7"/>
                </a:cxn>
                <a:cxn ang="0">
                  <a:pos x="7" y="2"/>
                </a:cxn>
                <a:cxn ang="0">
                  <a:pos x="12" y="0"/>
                </a:cxn>
                <a:cxn ang="0">
                  <a:pos x="13" y="1"/>
                </a:cxn>
                <a:cxn ang="0">
                  <a:pos x="15" y="4"/>
                </a:cxn>
                <a:cxn ang="0">
                  <a:pos x="19" y="10"/>
                </a:cxn>
                <a:cxn ang="0">
                  <a:pos x="21" y="14"/>
                </a:cxn>
                <a:cxn ang="0">
                  <a:pos x="14" y="22"/>
                </a:cxn>
                <a:cxn ang="0">
                  <a:pos x="15" y="26"/>
                </a:cxn>
                <a:cxn ang="0">
                  <a:pos x="32" y="42"/>
                </a:cxn>
                <a:cxn ang="0">
                  <a:pos x="35" y="44"/>
                </a:cxn>
                <a:cxn ang="0">
                  <a:pos x="43" y="36"/>
                </a:cxn>
                <a:cxn ang="0">
                  <a:pos x="47" y="38"/>
                </a:cxn>
                <a:cxn ang="0">
                  <a:pos x="54" y="42"/>
                </a:cxn>
                <a:cxn ang="0">
                  <a:pos x="57" y="44"/>
                </a:cxn>
                <a:cxn ang="0">
                  <a:pos x="57" y="45"/>
                </a:cxn>
                <a:cxn ang="0">
                  <a:pos x="56" y="51"/>
                </a:cxn>
              </a:cxnLst>
              <a:rect l="0" t="0" r="r" b="b"/>
              <a:pathLst>
                <a:path w="57" h="57">
                  <a:moveTo>
                    <a:pt x="56" y="51"/>
                  </a:moveTo>
                  <a:cubicBezTo>
                    <a:pt x="55" y="53"/>
                    <a:pt x="53" y="54"/>
                    <a:pt x="51" y="55"/>
                  </a:cubicBezTo>
                  <a:cubicBezTo>
                    <a:pt x="49" y="56"/>
                    <a:pt x="46" y="57"/>
                    <a:pt x="43" y="57"/>
                  </a:cubicBezTo>
                  <a:cubicBezTo>
                    <a:pt x="40" y="57"/>
                    <a:pt x="36" y="55"/>
                    <a:pt x="33" y="54"/>
                  </a:cubicBezTo>
                  <a:cubicBezTo>
                    <a:pt x="30" y="53"/>
                    <a:pt x="28" y="52"/>
                    <a:pt x="26" y="51"/>
                  </a:cubicBezTo>
                  <a:cubicBezTo>
                    <a:pt x="19" y="47"/>
                    <a:pt x="11" y="38"/>
                    <a:pt x="7" y="32"/>
                  </a:cubicBezTo>
                  <a:cubicBezTo>
                    <a:pt x="5" y="29"/>
                    <a:pt x="4" y="27"/>
                    <a:pt x="3" y="25"/>
                  </a:cubicBezTo>
                  <a:cubicBezTo>
                    <a:pt x="2" y="21"/>
                    <a:pt x="0" y="18"/>
                    <a:pt x="0" y="14"/>
                  </a:cubicBezTo>
                  <a:cubicBezTo>
                    <a:pt x="0" y="11"/>
                    <a:pt x="1" y="9"/>
                    <a:pt x="3" y="7"/>
                  </a:cubicBezTo>
                  <a:cubicBezTo>
                    <a:pt x="4" y="5"/>
                    <a:pt x="5" y="3"/>
                    <a:pt x="7" y="2"/>
                  </a:cubicBezTo>
                  <a:cubicBezTo>
                    <a:pt x="8" y="1"/>
                    <a:pt x="11" y="0"/>
                    <a:pt x="12" y="0"/>
                  </a:cubicBezTo>
                  <a:cubicBezTo>
                    <a:pt x="13" y="0"/>
                    <a:pt x="13" y="0"/>
                    <a:pt x="13" y="1"/>
                  </a:cubicBezTo>
                  <a:cubicBezTo>
                    <a:pt x="14" y="1"/>
                    <a:pt x="15" y="3"/>
                    <a:pt x="15" y="4"/>
                  </a:cubicBezTo>
                  <a:cubicBezTo>
                    <a:pt x="17" y="6"/>
                    <a:pt x="18" y="8"/>
                    <a:pt x="19" y="10"/>
                  </a:cubicBezTo>
                  <a:cubicBezTo>
                    <a:pt x="20" y="12"/>
                    <a:pt x="21" y="13"/>
                    <a:pt x="21" y="14"/>
                  </a:cubicBezTo>
                  <a:cubicBezTo>
                    <a:pt x="21" y="17"/>
                    <a:pt x="14" y="20"/>
                    <a:pt x="14" y="22"/>
                  </a:cubicBezTo>
                  <a:cubicBezTo>
                    <a:pt x="14" y="23"/>
                    <a:pt x="15" y="25"/>
                    <a:pt x="15" y="26"/>
                  </a:cubicBezTo>
                  <a:cubicBezTo>
                    <a:pt x="19" y="33"/>
                    <a:pt x="24" y="38"/>
                    <a:pt x="32" y="42"/>
                  </a:cubicBezTo>
                  <a:cubicBezTo>
                    <a:pt x="33" y="43"/>
                    <a:pt x="34" y="44"/>
                    <a:pt x="35" y="44"/>
                  </a:cubicBezTo>
                  <a:cubicBezTo>
                    <a:pt x="37" y="44"/>
                    <a:pt x="41" y="36"/>
                    <a:pt x="43" y="36"/>
                  </a:cubicBezTo>
                  <a:cubicBezTo>
                    <a:pt x="45" y="36"/>
                    <a:pt x="46" y="38"/>
                    <a:pt x="47" y="38"/>
                  </a:cubicBezTo>
                  <a:cubicBezTo>
                    <a:pt x="49" y="40"/>
                    <a:pt x="52" y="41"/>
                    <a:pt x="54" y="42"/>
                  </a:cubicBezTo>
                  <a:cubicBezTo>
                    <a:pt x="55" y="43"/>
                    <a:pt x="57" y="43"/>
                    <a:pt x="57" y="44"/>
                  </a:cubicBezTo>
                  <a:cubicBezTo>
                    <a:pt x="57" y="45"/>
                    <a:pt x="57" y="45"/>
                    <a:pt x="57" y="45"/>
                  </a:cubicBezTo>
                  <a:cubicBezTo>
                    <a:pt x="57" y="47"/>
                    <a:pt x="56" y="49"/>
                    <a:pt x="56" y="51"/>
                  </a:cubicBezTo>
                  <a:close/>
                </a:path>
              </a:pathLst>
            </a:custGeom>
            <a:solidFill>
              <a:schemeClr val="accent1"/>
            </a:solid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grpSp>
      <p:sp>
        <p:nvSpPr>
          <p:cNvPr id="70" name="Freeform 5"/>
          <p:cNvSpPr>
            <a:spLocks noEditPoints="1"/>
          </p:cNvSpPr>
          <p:nvPr/>
        </p:nvSpPr>
        <p:spPr bwMode="auto">
          <a:xfrm>
            <a:off x="2505075" y="1736601"/>
            <a:ext cx="498142" cy="498142"/>
          </a:xfrm>
          <a:custGeom>
            <a:avLst/>
            <a:gdLst/>
            <a:ahLst/>
            <a:cxnLst>
              <a:cxn ang="0">
                <a:pos x="0" y="192"/>
              </a:cxn>
              <a:cxn ang="0">
                <a:pos x="255" y="135"/>
              </a:cxn>
              <a:cxn ang="0">
                <a:pos x="277" y="122"/>
              </a:cxn>
              <a:cxn ang="0">
                <a:pos x="303" y="116"/>
              </a:cxn>
              <a:cxn ang="0">
                <a:pos x="296" y="105"/>
              </a:cxn>
              <a:cxn ang="0">
                <a:pos x="278" y="89"/>
              </a:cxn>
              <a:cxn ang="0">
                <a:pos x="265" y="90"/>
              </a:cxn>
              <a:cxn ang="0">
                <a:pos x="256" y="82"/>
              </a:cxn>
              <a:cxn ang="0">
                <a:pos x="231" y="73"/>
              </a:cxn>
              <a:cxn ang="0">
                <a:pos x="234" y="98"/>
              </a:cxn>
              <a:cxn ang="0">
                <a:pos x="224" y="118"/>
              </a:cxn>
              <a:cxn ang="0">
                <a:pos x="205" y="103"/>
              </a:cxn>
              <a:cxn ang="0">
                <a:pos x="175" y="89"/>
              </a:cxn>
              <a:cxn ang="0">
                <a:pos x="183" y="68"/>
              </a:cxn>
              <a:cxn ang="0">
                <a:pos x="212" y="58"/>
              </a:cxn>
              <a:cxn ang="0">
                <a:pos x="207" y="47"/>
              </a:cxn>
              <a:cxn ang="0">
                <a:pos x="188" y="50"/>
              </a:cxn>
              <a:cxn ang="0">
                <a:pos x="168" y="37"/>
              </a:cxn>
              <a:cxn ang="0">
                <a:pos x="171" y="52"/>
              </a:cxn>
              <a:cxn ang="0">
                <a:pos x="157" y="52"/>
              </a:cxn>
              <a:cxn ang="0">
                <a:pos x="141" y="40"/>
              </a:cxn>
              <a:cxn ang="0">
                <a:pos x="126" y="47"/>
              </a:cxn>
              <a:cxn ang="0">
                <a:pos x="143" y="51"/>
              </a:cxn>
              <a:cxn ang="0">
                <a:pos x="131" y="58"/>
              </a:cxn>
              <a:cxn ang="0">
                <a:pos x="56" y="107"/>
              </a:cxn>
              <a:cxn ang="0">
                <a:pos x="65" y="118"/>
              </a:cxn>
              <a:cxn ang="0">
                <a:pos x="79" y="135"/>
              </a:cxn>
              <a:cxn ang="0">
                <a:pos x="74" y="158"/>
              </a:cxn>
              <a:cxn ang="0">
                <a:pos x="88" y="185"/>
              </a:cxn>
              <a:cxn ang="0">
                <a:pos x="108" y="214"/>
              </a:cxn>
              <a:cxn ang="0">
                <a:pos x="118" y="227"/>
              </a:cxn>
              <a:cxn ang="0">
                <a:pos x="105" y="197"/>
              </a:cxn>
              <a:cxn ang="0">
                <a:pos x="125" y="225"/>
              </a:cxn>
              <a:cxn ang="0">
                <a:pos x="150" y="255"/>
              </a:cxn>
              <a:cxn ang="0">
                <a:pos x="184" y="269"/>
              </a:cxn>
              <a:cxn ang="0">
                <a:pos x="213" y="290"/>
              </a:cxn>
              <a:cxn ang="0">
                <a:pos x="224" y="288"/>
              </a:cxn>
              <a:cxn ang="0">
                <a:pos x="212" y="268"/>
              </a:cxn>
              <a:cxn ang="0">
                <a:pos x="197" y="262"/>
              </a:cxn>
              <a:cxn ang="0">
                <a:pos x="194" y="239"/>
              </a:cxn>
              <a:cxn ang="0">
                <a:pos x="171" y="250"/>
              </a:cxn>
              <a:cxn ang="0">
                <a:pos x="168" y="210"/>
              </a:cxn>
              <a:cxn ang="0">
                <a:pos x="184" y="206"/>
              </a:cxn>
              <a:cxn ang="0">
                <a:pos x="196" y="202"/>
              </a:cxn>
              <a:cxn ang="0">
                <a:pos x="214" y="211"/>
              </a:cxn>
              <a:cxn ang="0">
                <a:pos x="221" y="205"/>
              </a:cxn>
              <a:cxn ang="0">
                <a:pos x="234" y="179"/>
              </a:cxn>
              <a:cxn ang="0">
                <a:pos x="233" y="171"/>
              </a:cxn>
              <a:cxn ang="0">
                <a:pos x="252" y="157"/>
              </a:cxn>
              <a:cxn ang="0">
                <a:pos x="266" y="143"/>
              </a:cxn>
              <a:cxn ang="0">
                <a:pos x="273" y="131"/>
              </a:cxn>
              <a:cxn ang="0">
                <a:pos x="255" y="135"/>
              </a:cxn>
              <a:cxn ang="0">
                <a:pos x="295" y="298"/>
              </a:cxn>
              <a:cxn ang="0">
                <a:pos x="272" y="288"/>
              </a:cxn>
              <a:cxn ang="0">
                <a:pos x="251" y="288"/>
              </a:cxn>
              <a:cxn ang="0">
                <a:pos x="236" y="286"/>
              </a:cxn>
              <a:cxn ang="0">
                <a:pos x="230" y="307"/>
              </a:cxn>
              <a:cxn ang="0">
                <a:pos x="223" y="335"/>
              </a:cxn>
              <a:cxn ang="0">
                <a:pos x="308" y="302"/>
              </a:cxn>
            </a:cxnLst>
            <a:rect l="0" t="0" r="r" b="b"/>
            <a:pathLst>
              <a:path w="384" h="384">
                <a:moveTo>
                  <a:pt x="384" y="192"/>
                </a:moveTo>
                <a:cubicBezTo>
                  <a:pt x="384" y="298"/>
                  <a:pt x="298" y="384"/>
                  <a:pt x="192" y="384"/>
                </a:cubicBezTo>
                <a:cubicBezTo>
                  <a:pt x="86" y="384"/>
                  <a:pt x="0" y="298"/>
                  <a:pt x="0" y="192"/>
                </a:cubicBezTo>
                <a:cubicBezTo>
                  <a:pt x="0" y="86"/>
                  <a:pt x="86" y="0"/>
                  <a:pt x="192" y="0"/>
                </a:cubicBezTo>
                <a:cubicBezTo>
                  <a:pt x="298" y="0"/>
                  <a:pt x="384" y="86"/>
                  <a:pt x="384" y="192"/>
                </a:cubicBezTo>
                <a:close/>
                <a:moveTo>
                  <a:pt x="255" y="135"/>
                </a:moveTo>
                <a:cubicBezTo>
                  <a:pt x="256" y="135"/>
                  <a:pt x="257" y="130"/>
                  <a:pt x="258" y="129"/>
                </a:cubicBezTo>
                <a:cubicBezTo>
                  <a:pt x="260" y="127"/>
                  <a:pt x="262" y="126"/>
                  <a:pt x="264" y="125"/>
                </a:cubicBezTo>
                <a:cubicBezTo>
                  <a:pt x="268" y="124"/>
                  <a:pt x="272" y="123"/>
                  <a:pt x="277" y="122"/>
                </a:cubicBezTo>
                <a:cubicBezTo>
                  <a:pt x="281" y="121"/>
                  <a:pt x="286" y="121"/>
                  <a:pt x="289" y="125"/>
                </a:cubicBezTo>
                <a:cubicBezTo>
                  <a:pt x="289" y="124"/>
                  <a:pt x="295" y="119"/>
                  <a:pt x="295" y="119"/>
                </a:cubicBezTo>
                <a:cubicBezTo>
                  <a:pt x="298" y="118"/>
                  <a:pt x="301" y="118"/>
                  <a:pt x="303" y="116"/>
                </a:cubicBezTo>
                <a:cubicBezTo>
                  <a:pt x="303" y="115"/>
                  <a:pt x="303" y="110"/>
                  <a:pt x="303" y="110"/>
                </a:cubicBezTo>
                <a:cubicBezTo>
                  <a:pt x="299" y="111"/>
                  <a:pt x="298" y="107"/>
                  <a:pt x="297" y="103"/>
                </a:cubicBezTo>
                <a:cubicBezTo>
                  <a:pt x="297" y="104"/>
                  <a:pt x="297" y="104"/>
                  <a:pt x="296" y="105"/>
                </a:cubicBezTo>
                <a:cubicBezTo>
                  <a:pt x="296" y="102"/>
                  <a:pt x="291" y="104"/>
                  <a:pt x="290" y="104"/>
                </a:cubicBezTo>
                <a:cubicBezTo>
                  <a:pt x="284" y="102"/>
                  <a:pt x="285" y="98"/>
                  <a:pt x="283" y="94"/>
                </a:cubicBezTo>
                <a:cubicBezTo>
                  <a:pt x="282" y="92"/>
                  <a:pt x="279" y="91"/>
                  <a:pt x="278" y="89"/>
                </a:cubicBezTo>
                <a:cubicBezTo>
                  <a:pt x="277" y="87"/>
                  <a:pt x="277" y="84"/>
                  <a:pt x="274" y="84"/>
                </a:cubicBezTo>
                <a:cubicBezTo>
                  <a:pt x="273" y="84"/>
                  <a:pt x="270" y="89"/>
                  <a:pt x="270" y="89"/>
                </a:cubicBezTo>
                <a:cubicBezTo>
                  <a:pt x="267" y="88"/>
                  <a:pt x="266" y="89"/>
                  <a:pt x="265" y="90"/>
                </a:cubicBezTo>
                <a:cubicBezTo>
                  <a:pt x="263" y="91"/>
                  <a:pt x="262" y="91"/>
                  <a:pt x="260" y="92"/>
                </a:cubicBezTo>
                <a:cubicBezTo>
                  <a:pt x="265" y="90"/>
                  <a:pt x="258" y="88"/>
                  <a:pt x="256" y="88"/>
                </a:cubicBezTo>
                <a:cubicBezTo>
                  <a:pt x="260" y="87"/>
                  <a:pt x="258" y="83"/>
                  <a:pt x="256" y="82"/>
                </a:cubicBezTo>
                <a:cubicBezTo>
                  <a:pt x="256" y="82"/>
                  <a:pt x="257" y="82"/>
                  <a:pt x="257" y="82"/>
                </a:cubicBezTo>
                <a:cubicBezTo>
                  <a:pt x="257" y="79"/>
                  <a:pt x="250" y="77"/>
                  <a:pt x="247" y="76"/>
                </a:cubicBezTo>
                <a:cubicBezTo>
                  <a:pt x="245" y="74"/>
                  <a:pt x="233" y="72"/>
                  <a:pt x="231" y="73"/>
                </a:cubicBezTo>
                <a:cubicBezTo>
                  <a:pt x="228" y="75"/>
                  <a:pt x="231" y="80"/>
                  <a:pt x="231" y="83"/>
                </a:cubicBezTo>
                <a:cubicBezTo>
                  <a:pt x="232" y="86"/>
                  <a:pt x="228" y="86"/>
                  <a:pt x="228" y="89"/>
                </a:cubicBezTo>
                <a:cubicBezTo>
                  <a:pt x="228" y="93"/>
                  <a:pt x="236" y="92"/>
                  <a:pt x="234" y="98"/>
                </a:cubicBezTo>
                <a:cubicBezTo>
                  <a:pt x="233" y="102"/>
                  <a:pt x="228" y="102"/>
                  <a:pt x="226" y="105"/>
                </a:cubicBezTo>
                <a:cubicBezTo>
                  <a:pt x="224" y="108"/>
                  <a:pt x="227" y="112"/>
                  <a:pt x="229" y="114"/>
                </a:cubicBezTo>
                <a:cubicBezTo>
                  <a:pt x="231" y="115"/>
                  <a:pt x="225" y="118"/>
                  <a:pt x="224" y="118"/>
                </a:cubicBezTo>
                <a:cubicBezTo>
                  <a:pt x="220" y="120"/>
                  <a:pt x="217" y="114"/>
                  <a:pt x="216" y="110"/>
                </a:cubicBezTo>
                <a:cubicBezTo>
                  <a:pt x="215" y="108"/>
                  <a:pt x="215" y="104"/>
                  <a:pt x="212" y="103"/>
                </a:cubicBezTo>
                <a:cubicBezTo>
                  <a:pt x="210" y="102"/>
                  <a:pt x="206" y="102"/>
                  <a:pt x="205" y="103"/>
                </a:cubicBezTo>
                <a:cubicBezTo>
                  <a:pt x="203" y="99"/>
                  <a:pt x="198" y="98"/>
                  <a:pt x="194" y="97"/>
                </a:cubicBezTo>
                <a:cubicBezTo>
                  <a:pt x="189" y="95"/>
                  <a:pt x="185" y="95"/>
                  <a:pt x="180" y="96"/>
                </a:cubicBezTo>
                <a:cubicBezTo>
                  <a:pt x="181" y="95"/>
                  <a:pt x="179" y="88"/>
                  <a:pt x="175" y="89"/>
                </a:cubicBezTo>
                <a:cubicBezTo>
                  <a:pt x="176" y="86"/>
                  <a:pt x="176" y="84"/>
                  <a:pt x="176" y="81"/>
                </a:cubicBezTo>
                <a:cubicBezTo>
                  <a:pt x="177" y="79"/>
                  <a:pt x="178" y="77"/>
                  <a:pt x="179" y="75"/>
                </a:cubicBezTo>
                <a:cubicBezTo>
                  <a:pt x="180" y="74"/>
                  <a:pt x="185" y="69"/>
                  <a:pt x="183" y="68"/>
                </a:cubicBezTo>
                <a:cubicBezTo>
                  <a:pt x="188" y="69"/>
                  <a:pt x="193" y="69"/>
                  <a:pt x="196" y="66"/>
                </a:cubicBezTo>
                <a:cubicBezTo>
                  <a:pt x="198" y="63"/>
                  <a:pt x="199" y="60"/>
                  <a:pt x="202" y="57"/>
                </a:cubicBezTo>
                <a:cubicBezTo>
                  <a:pt x="205" y="53"/>
                  <a:pt x="209" y="58"/>
                  <a:pt x="212" y="58"/>
                </a:cubicBezTo>
                <a:cubicBezTo>
                  <a:pt x="217" y="59"/>
                  <a:pt x="217" y="53"/>
                  <a:pt x="214" y="51"/>
                </a:cubicBezTo>
                <a:cubicBezTo>
                  <a:pt x="218" y="51"/>
                  <a:pt x="215" y="45"/>
                  <a:pt x="213" y="44"/>
                </a:cubicBezTo>
                <a:cubicBezTo>
                  <a:pt x="211" y="43"/>
                  <a:pt x="202" y="46"/>
                  <a:pt x="207" y="47"/>
                </a:cubicBezTo>
                <a:cubicBezTo>
                  <a:pt x="206" y="47"/>
                  <a:pt x="200" y="59"/>
                  <a:pt x="196" y="53"/>
                </a:cubicBezTo>
                <a:cubicBezTo>
                  <a:pt x="195" y="52"/>
                  <a:pt x="195" y="47"/>
                  <a:pt x="193" y="46"/>
                </a:cubicBezTo>
                <a:cubicBezTo>
                  <a:pt x="190" y="46"/>
                  <a:pt x="189" y="49"/>
                  <a:pt x="188" y="50"/>
                </a:cubicBezTo>
                <a:cubicBezTo>
                  <a:pt x="190" y="47"/>
                  <a:pt x="181" y="45"/>
                  <a:pt x="180" y="44"/>
                </a:cubicBezTo>
                <a:cubicBezTo>
                  <a:pt x="183" y="42"/>
                  <a:pt x="180" y="39"/>
                  <a:pt x="178" y="38"/>
                </a:cubicBezTo>
                <a:cubicBezTo>
                  <a:pt x="176" y="36"/>
                  <a:pt x="169" y="35"/>
                  <a:pt x="168" y="37"/>
                </a:cubicBezTo>
                <a:cubicBezTo>
                  <a:pt x="163" y="43"/>
                  <a:pt x="173" y="44"/>
                  <a:pt x="175" y="45"/>
                </a:cubicBezTo>
                <a:cubicBezTo>
                  <a:pt x="176" y="46"/>
                  <a:pt x="179" y="48"/>
                  <a:pt x="177" y="49"/>
                </a:cubicBezTo>
                <a:cubicBezTo>
                  <a:pt x="176" y="50"/>
                  <a:pt x="171" y="51"/>
                  <a:pt x="171" y="52"/>
                </a:cubicBezTo>
                <a:cubicBezTo>
                  <a:pt x="169" y="54"/>
                  <a:pt x="172" y="57"/>
                  <a:pt x="170" y="59"/>
                </a:cubicBezTo>
                <a:cubicBezTo>
                  <a:pt x="168" y="57"/>
                  <a:pt x="168" y="53"/>
                  <a:pt x="166" y="50"/>
                </a:cubicBezTo>
                <a:cubicBezTo>
                  <a:pt x="168" y="53"/>
                  <a:pt x="157" y="52"/>
                  <a:pt x="157" y="52"/>
                </a:cubicBezTo>
                <a:cubicBezTo>
                  <a:pt x="154" y="52"/>
                  <a:pt x="148" y="54"/>
                  <a:pt x="145" y="50"/>
                </a:cubicBezTo>
                <a:cubicBezTo>
                  <a:pt x="144" y="49"/>
                  <a:pt x="144" y="44"/>
                  <a:pt x="146" y="45"/>
                </a:cubicBezTo>
                <a:cubicBezTo>
                  <a:pt x="144" y="43"/>
                  <a:pt x="142" y="41"/>
                  <a:pt x="141" y="40"/>
                </a:cubicBezTo>
                <a:cubicBezTo>
                  <a:pt x="132" y="43"/>
                  <a:pt x="125" y="47"/>
                  <a:pt x="117" y="51"/>
                </a:cubicBezTo>
                <a:cubicBezTo>
                  <a:pt x="118" y="51"/>
                  <a:pt x="119" y="51"/>
                  <a:pt x="120" y="50"/>
                </a:cubicBezTo>
                <a:cubicBezTo>
                  <a:pt x="122" y="50"/>
                  <a:pt x="124" y="48"/>
                  <a:pt x="126" y="47"/>
                </a:cubicBezTo>
                <a:cubicBezTo>
                  <a:pt x="128" y="46"/>
                  <a:pt x="134" y="43"/>
                  <a:pt x="136" y="46"/>
                </a:cubicBezTo>
                <a:cubicBezTo>
                  <a:pt x="137" y="45"/>
                  <a:pt x="137" y="45"/>
                  <a:pt x="138" y="44"/>
                </a:cubicBezTo>
                <a:cubicBezTo>
                  <a:pt x="139" y="46"/>
                  <a:pt x="141" y="48"/>
                  <a:pt x="143" y="51"/>
                </a:cubicBezTo>
                <a:cubicBezTo>
                  <a:pt x="141" y="50"/>
                  <a:pt x="137" y="50"/>
                  <a:pt x="135" y="50"/>
                </a:cubicBezTo>
                <a:cubicBezTo>
                  <a:pt x="133" y="51"/>
                  <a:pt x="130" y="51"/>
                  <a:pt x="130" y="53"/>
                </a:cubicBezTo>
                <a:cubicBezTo>
                  <a:pt x="130" y="55"/>
                  <a:pt x="131" y="57"/>
                  <a:pt x="131" y="58"/>
                </a:cubicBezTo>
                <a:cubicBezTo>
                  <a:pt x="128" y="56"/>
                  <a:pt x="125" y="52"/>
                  <a:pt x="121" y="51"/>
                </a:cubicBezTo>
                <a:cubicBezTo>
                  <a:pt x="119" y="51"/>
                  <a:pt x="117" y="51"/>
                  <a:pt x="115" y="52"/>
                </a:cubicBezTo>
                <a:cubicBezTo>
                  <a:pt x="91" y="65"/>
                  <a:pt x="71" y="84"/>
                  <a:pt x="56" y="107"/>
                </a:cubicBezTo>
                <a:cubicBezTo>
                  <a:pt x="57" y="108"/>
                  <a:pt x="58" y="109"/>
                  <a:pt x="59" y="109"/>
                </a:cubicBezTo>
                <a:cubicBezTo>
                  <a:pt x="62" y="110"/>
                  <a:pt x="59" y="117"/>
                  <a:pt x="64" y="113"/>
                </a:cubicBezTo>
                <a:cubicBezTo>
                  <a:pt x="66" y="115"/>
                  <a:pt x="66" y="116"/>
                  <a:pt x="65" y="118"/>
                </a:cubicBezTo>
                <a:cubicBezTo>
                  <a:pt x="65" y="118"/>
                  <a:pt x="75" y="124"/>
                  <a:pt x="76" y="125"/>
                </a:cubicBezTo>
                <a:cubicBezTo>
                  <a:pt x="78" y="126"/>
                  <a:pt x="80" y="128"/>
                  <a:pt x="81" y="130"/>
                </a:cubicBezTo>
                <a:cubicBezTo>
                  <a:pt x="82" y="132"/>
                  <a:pt x="80" y="134"/>
                  <a:pt x="79" y="135"/>
                </a:cubicBezTo>
                <a:cubicBezTo>
                  <a:pt x="78" y="134"/>
                  <a:pt x="75" y="130"/>
                  <a:pt x="74" y="131"/>
                </a:cubicBezTo>
                <a:cubicBezTo>
                  <a:pt x="73" y="133"/>
                  <a:pt x="74" y="139"/>
                  <a:pt x="77" y="139"/>
                </a:cubicBezTo>
                <a:cubicBezTo>
                  <a:pt x="73" y="139"/>
                  <a:pt x="75" y="155"/>
                  <a:pt x="74" y="158"/>
                </a:cubicBezTo>
                <a:cubicBezTo>
                  <a:pt x="74" y="158"/>
                  <a:pt x="74" y="158"/>
                  <a:pt x="74" y="158"/>
                </a:cubicBezTo>
                <a:cubicBezTo>
                  <a:pt x="73" y="161"/>
                  <a:pt x="76" y="173"/>
                  <a:pt x="81" y="172"/>
                </a:cubicBezTo>
                <a:cubicBezTo>
                  <a:pt x="78" y="172"/>
                  <a:pt x="87" y="184"/>
                  <a:pt x="88" y="185"/>
                </a:cubicBezTo>
                <a:cubicBezTo>
                  <a:pt x="91" y="187"/>
                  <a:pt x="95" y="188"/>
                  <a:pt x="97" y="192"/>
                </a:cubicBezTo>
                <a:cubicBezTo>
                  <a:pt x="100" y="195"/>
                  <a:pt x="100" y="201"/>
                  <a:pt x="103" y="203"/>
                </a:cubicBezTo>
                <a:cubicBezTo>
                  <a:pt x="102" y="206"/>
                  <a:pt x="108" y="210"/>
                  <a:pt x="108" y="214"/>
                </a:cubicBezTo>
                <a:cubicBezTo>
                  <a:pt x="108" y="214"/>
                  <a:pt x="107" y="214"/>
                  <a:pt x="107" y="215"/>
                </a:cubicBezTo>
                <a:cubicBezTo>
                  <a:pt x="108" y="218"/>
                  <a:pt x="113" y="218"/>
                  <a:pt x="115" y="221"/>
                </a:cubicBezTo>
                <a:cubicBezTo>
                  <a:pt x="116" y="223"/>
                  <a:pt x="115" y="228"/>
                  <a:pt x="118" y="227"/>
                </a:cubicBezTo>
                <a:cubicBezTo>
                  <a:pt x="118" y="222"/>
                  <a:pt x="115" y="216"/>
                  <a:pt x="112" y="212"/>
                </a:cubicBezTo>
                <a:cubicBezTo>
                  <a:pt x="110" y="209"/>
                  <a:pt x="109" y="207"/>
                  <a:pt x="108" y="204"/>
                </a:cubicBezTo>
                <a:cubicBezTo>
                  <a:pt x="106" y="202"/>
                  <a:pt x="106" y="199"/>
                  <a:pt x="105" y="197"/>
                </a:cubicBezTo>
                <a:cubicBezTo>
                  <a:pt x="106" y="197"/>
                  <a:pt x="112" y="199"/>
                  <a:pt x="111" y="200"/>
                </a:cubicBezTo>
                <a:cubicBezTo>
                  <a:pt x="109" y="205"/>
                  <a:pt x="119" y="214"/>
                  <a:pt x="122" y="217"/>
                </a:cubicBezTo>
                <a:cubicBezTo>
                  <a:pt x="123" y="218"/>
                  <a:pt x="128" y="225"/>
                  <a:pt x="125" y="225"/>
                </a:cubicBezTo>
                <a:cubicBezTo>
                  <a:pt x="129" y="225"/>
                  <a:pt x="133" y="230"/>
                  <a:pt x="135" y="233"/>
                </a:cubicBezTo>
                <a:cubicBezTo>
                  <a:pt x="137" y="236"/>
                  <a:pt x="136" y="241"/>
                  <a:pt x="138" y="245"/>
                </a:cubicBezTo>
                <a:cubicBezTo>
                  <a:pt x="139" y="250"/>
                  <a:pt x="146" y="252"/>
                  <a:pt x="150" y="255"/>
                </a:cubicBezTo>
                <a:cubicBezTo>
                  <a:pt x="154" y="256"/>
                  <a:pt x="157" y="259"/>
                  <a:pt x="160" y="260"/>
                </a:cubicBezTo>
                <a:cubicBezTo>
                  <a:pt x="166" y="262"/>
                  <a:pt x="167" y="260"/>
                  <a:pt x="171" y="260"/>
                </a:cubicBezTo>
                <a:cubicBezTo>
                  <a:pt x="178" y="259"/>
                  <a:pt x="179" y="266"/>
                  <a:pt x="184" y="269"/>
                </a:cubicBezTo>
                <a:cubicBezTo>
                  <a:pt x="187" y="270"/>
                  <a:pt x="194" y="273"/>
                  <a:pt x="198" y="271"/>
                </a:cubicBezTo>
                <a:cubicBezTo>
                  <a:pt x="196" y="272"/>
                  <a:pt x="203" y="282"/>
                  <a:pt x="204" y="283"/>
                </a:cubicBezTo>
                <a:cubicBezTo>
                  <a:pt x="206" y="286"/>
                  <a:pt x="210" y="287"/>
                  <a:pt x="213" y="290"/>
                </a:cubicBezTo>
                <a:cubicBezTo>
                  <a:pt x="213" y="290"/>
                  <a:pt x="214" y="289"/>
                  <a:pt x="214" y="288"/>
                </a:cubicBezTo>
                <a:cubicBezTo>
                  <a:pt x="213" y="291"/>
                  <a:pt x="218" y="296"/>
                  <a:pt x="221" y="296"/>
                </a:cubicBezTo>
                <a:cubicBezTo>
                  <a:pt x="223" y="295"/>
                  <a:pt x="224" y="290"/>
                  <a:pt x="224" y="288"/>
                </a:cubicBezTo>
                <a:cubicBezTo>
                  <a:pt x="219" y="290"/>
                  <a:pt x="215" y="288"/>
                  <a:pt x="212" y="283"/>
                </a:cubicBezTo>
                <a:cubicBezTo>
                  <a:pt x="211" y="282"/>
                  <a:pt x="207" y="275"/>
                  <a:pt x="211" y="275"/>
                </a:cubicBezTo>
                <a:cubicBezTo>
                  <a:pt x="216" y="275"/>
                  <a:pt x="212" y="271"/>
                  <a:pt x="212" y="268"/>
                </a:cubicBezTo>
                <a:cubicBezTo>
                  <a:pt x="211" y="264"/>
                  <a:pt x="208" y="262"/>
                  <a:pt x="206" y="259"/>
                </a:cubicBezTo>
                <a:cubicBezTo>
                  <a:pt x="205" y="262"/>
                  <a:pt x="200" y="261"/>
                  <a:pt x="198" y="259"/>
                </a:cubicBezTo>
                <a:cubicBezTo>
                  <a:pt x="198" y="259"/>
                  <a:pt x="197" y="261"/>
                  <a:pt x="197" y="262"/>
                </a:cubicBezTo>
                <a:cubicBezTo>
                  <a:pt x="196" y="262"/>
                  <a:pt x="195" y="262"/>
                  <a:pt x="194" y="261"/>
                </a:cubicBezTo>
                <a:cubicBezTo>
                  <a:pt x="194" y="258"/>
                  <a:pt x="194" y="255"/>
                  <a:pt x="195" y="251"/>
                </a:cubicBezTo>
                <a:cubicBezTo>
                  <a:pt x="196" y="247"/>
                  <a:pt x="205" y="238"/>
                  <a:pt x="194" y="239"/>
                </a:cubicBezTo>
                <a:cubicBezTo>
                  <a:pt x="190" y="239"/>
                  <a:pt x="188" y="240"/>
                  <a:pt x="187" y="244"/>
                </a:cubicBezTo>
                <a:cubicBezTo>
                  <a:pt x="186" y="247"/>
                  <a:pt x="186" y="249"/>
                  <a:pt x="183" y="251"/>
                </a:cubicBezTo>
                <a:cubicBezTo>
                  <a:pt x="181" y="252"/>
                  <a:pt x="173" y="251"/>
                  <a:pt x="171" y="250"/>
                </a:cubicBezTo>
                <a:cubicBezTo>
                  <a:pt x="166" y="247"/>
                  <a:pt x="163" y="239"/>
                  <a:pt x="163" y="234"/>
                </a:cubicBezTo>
                <a:cubicBezTo>
                  <a:pt x="163" y="227"/>
                  <a:pt x="166" y="221"/>
                  <a:pt x="163" y="215"/>
                </a:cubicBezTo>
                <a:cubicBezTo>
                  <a:pt x="164" y="213"/>
                  <a:pt x="166" y="211"/>
                  <a:pt x="168" y="210"/>
                </a:cubicBezTo>
                <a:cubicBezTo>
                  <a:pt x="169" y="209"/>
                  <a:pt x="171" y="210"/>
                  <a:pt x="172" y="207"/>
                </a:cubicBezTo>
                <a:cubicBezTo>
                  <a:pt x="171" y="207"/>
                  <a:pt x="170" y="206"/>
                  <a:pt x="170" y="206"/>
                </a:cubicBezTo>
                <a:cubicBezTo>
                  <a:pt x="173" y="208"/>
                  <a:pt x="180" y="203"/>
                  <a:pt x="184" y="206"/>
                </a:cubicBezTo>
                <a:cubicBezTo>
                  <a:pt x="186" y="207"/>
                  <a:pt x="188" y="208"/>
                  <a:pt x="189" y="205"/>
                </a:cubicBezTo>
                <a:cubicBezTo>
                  <a:pt x="189" y="205"/>
                  <a:pt x="187" y="202"/>
                  <a:pt x="188" y="200"/>
                </a:cubicBezTo>
                <a:cubicBezTo>
                  <a:pt x="189" y="204"/>
                  <a:pt x="192" y="205"/>
                  <a:pt x="196" y="202"/>
                </a:cubicBezTo>
                <a:cubicBezTo>
                  <a:pt x="197" y="203"/>
                  <a:pt x="201" y="203"/>
                  <a:pt x="204" y="204"/>
                </a:cubicBezTo>
                <a:cubicBezTo>
                  <a:pt x="207" y="206"/>
                  <a:pt x="207" y="209"/>
                  <a:pt x="211" y="205"/>
                </a:cubicBezTo>
                <a:cubicBezTo>
                  <a:pt x="213" y="208"/>
                  <a:pt x="213" y="208"/>
                  <a:pt x="214" y="211"/>
                </a:cubicBezTo>
                <a:cubicBezTo>
                  <a:pt x="214" y="214"/>
                  <a:pt x="216" y="221"/>
                  <a:pt x="218" y="222"/>
                </a:cubicBezTo>
                <a:cubicBezTo>
                  <a:pt x="224" y="225"/>
                  <a:pt x="222" y="217"/>
                  <a:pt x="222" y="214"/>
                </a:cubicBezTo>
                <a:cubicBezTo>
                  <a:pt x="222" y="213"/>
                  <a:pt x="222" y="205"/>
                  <a:pt x="221" y="205"/>
                </a:cubicBezTo>
                <a:cubicBezTo>
                  <a:pt x="213" y="203"/>
                  <a:pt x="216" y="197"/>
                  <a:pt x="221" y="193"/>
                </a:cubicBezTo>
                <a:cubicBezTo>
                  <a:pt x="222" y="192"/>
                  <a:pt x="227" y="190"/>
                  <a:pt x="230" y="188"/>
                </a:cubicBezTo>
                <a:cubicBezTo>
                  <a:pt x="232" y="186"/>
                  <a:pt x="235" y="183"/>
                  <a:pt x="234" y="179"/>
                </a:cubicBezTo>
                <a:cubicBezTo>
                  <a:pt x="235" y="179"/>
                  <a:pt x="236" y="178"/>
                  <a:pt x="236" y="177"/>
                </a:cubicBezTo>
                <a:cubicBezTo>
                  <a:pt x="236" y="177"/>
                  <a:pt x="233" y="174"/>
                  <a:pt x="232" y="175"/>
                </a:cubicBezTo>
                <a:cubicBezTo>
                  <a:pt x="234" y="174"/>
                  <a:pt x="234" y="172"/>
                  <a:pt x="233" y="171"/>
                </a:cubicBezTo>
                <a:cubicBezTo>
                  <a:pt x="235" y="169"/>
                  <a:pt x="234" y="166"/>
                  <a:pt x="236" y="165"/>
                </a:cubicBezTo>
                <a:cubicBezTo>
                  <a:pt x="239" y="169"/>
                  <a:pt x="245" y="165"/>
                  <a:pt x="242" y="162"/>
                </a:cubicBezTo>
                <a:cubicBezTo>
                  <a:pt x="244" y="158"/>
                  <a:pt x="250" y="160"/>
                  <a:pt x="252" y="157"/>
                </a:cubicBezTo>
                <a:cubicBezTo>
                  <a:pt x="255" y="158"/>
                  <a:pt x="253" y="153"/>
                  <a:pt x="255" y="150"/>
                </a:cubicBezTo>
                <a:cubicBezTo>
                  <a:pt x="256" y="148"/>
                  <a:pt x="259" y="148"/>
                  <a:pt x="262" y="147"/>
                </a:cubicBezTo>
                <a:cubicBezTo>
                  <a:pt x="262" y="147"/>
                  <a:pt x="268" y="143"/>
                  <a:pt x="266" y="143"/>
                </a:cubicBezTo>
                <a:cubicBezTo>
                  <a:pt x="270" y="144"/>
                  <a:pt x="279" y="139"/>
                  <a:pt x="272" y="135"/>
                </a:cubicBezTo>
                <a:cubicBezTo>
                  <a:pt x="273" y="133"/>
                  <a:pt x="270" y="132"/>
                  <a:pt x="268" y="132"/>
                </a:cubicBezTo>
                <a:cubicBezTo>
                  <a:pt x="269" y="131"/>
                  <a:pt x="272" y="132"/>
                  <a:pt x="273" y="131"/>
                </a:cubicBezTo>
                <a:cubicBezTo>
                  <a:pt x="276" y="129"/>
                  <a:pt x="274" y="128"/>
                  <a:pt x="271" y="127"/>
                </a:cubicBezTo>
                <a:cubicBezTo>
                  <a:pt x="268" y="126"/>
                  <a:pt x="263" y="128"/>
                  <a:pt x="261" y="130"/>
                </a:cubicBezTo>
                <a:cubicBezTo>
                  <a:pt x="259" y="132"/>
                  <a:pt x="257" y="134"/>
                  <a:pt x="255" y="135"/>
                </a:cubicBezTo>
                <a:close/>
                <a:moveTo>
                  <a:pt x="308" y="302"/>
                </a:moveTo>
                <a:cubicBezTo>
                  <a:pt x="306" y="301"/>
                  <a:pt x="303" y="301"/>
                  <a:pt x="301" y="300"/>
                </a:cubicBezTo>
                <a:cubicBezTo>
                  <a:pt x="299" y="300"/>
                  <a:pt x="298" y="299"/>
                  <a:pt x="295" y="298"/>
                </a:cubicBezTo>
                <a:cubicBezTo>
                  <a:pt x="296" y="293"/>
                  <a:pt x="290" y="292"/>
                  <a:pt x="287" y="289"/>
                </a:cubicBezTo>
                <a:cubicBezTo>
                  <a:pt x="284" y="287"/>
                  <a:pt x="282" y="284"/>
                  <a:pt x="277" y="285"/>
                </a:cubicBezTo>
                <a:cubicBezTo>
                  <a:pt x="276" y="285"/>
                  <a:pt x="271" y="287"/>
                  <a:pt x="272" y="288"/>
                </a:cubicBezTo>
                <a:cubicBezTo>
                  <a:pt x="269" y="285"/>
                  <a:pt x="268" y="284"/>
                  <a:pt x="263" y="282"/>
                </a:cubicBezTo>
                <a:cubicBezTo>
                  <a:pt x="259" y="281"/>
                  <a:pt x="257" y="276"/>
                  <a:pt x="253" y="281"/>
                </a:cubicBezTo>
                <a:cubicBezTo>
                  <a:pt x="251" y="283"/>
                  <a:pt x="252" y="286"/>
                  <a:pt x="251" y="288"/>
                </a:cubicBezTo>
                <a:cubicBezTo>
                  <a:pt x="247" y="285"/>
                  <a:pt x="254" y="282"/>
                  <a:pt x="251" y="279"/>
                </a:cubicBezTo>
                <a:cubicBezTo>
                  <a:pt x="248" y="275"/>
                  <a:pt x="243" y="281"/>
                  <a:pt x="240" y="282"/>
                </a:cubicBezTo>
                <a:cubicBezTo>
                  <a:pt x="239" y="284"/>
                  <a:pt x="237" y="284"/>
                  <a:pt x="236" y="286"/>
                </a:cubicBezTo>
                <a:cubicBezTo>
                  <a:pt x="235" y="287"/>
                  <a:pt x="234" y="290"/>
                  <a:pt x="233" y="291"/>
                </a:cubicBezTo>
                <a:cubicBezTo>
                  <a:pt x="233" y="289"/>
                  <a:pt x="228" y="290"/>
                  <a:pt x="228" y="288"/>
                </a:cubicBezTo>
                <a:cubicBezTo>
                  <a:pt x="229" y="294"/>
                  <a:pt x="229" y="301"/>
                  <a:pt x="230" y="307"/>
                </a:cubicBezTo>
                <a:cubicBezTo>
                  <a:pt x="231" y="310"/>
                  <a:pt x="230" y="316"/>
                  <a:pt x="227" y="319"/>
                </a:cubicBezTo>
                <a:cubicBezTo>
                  <a:pt x="224" y="321"/>
                  <a:pt x="221" y="324"/>
                  <a:pt x="220" y="329"/>
                </a:cubicBezTo>
                <a:cubicBezTo>
                  <a:pt x="220" y="332"/>
                  <a:pt x="220" y="334"/>
                  <a:pt x="223" y="335"/>
                </a:cubicBezTo>
                <a:cubicBezTo>
                  <a:pt x="223" y="339"/>
                  <a:pt x="219" y="342"/>
                  <a:pt x="219" y="346"/>
                </a:cubicBezTo>
                <a:cubicBezTo>
                  <a:pt x="219" y="346"/>
                  <a:pt x="220" y="348"/>
                  <a:pt x="220" y="350"/>
                </a:cubicBezTo>
                <a:cubicBezTo>
                  <a:pt x="254" y="344"/>
                  <a:pt x="285" y="327"/>
                  <a:pt x="308" y="302"/>
                </a:cubicBezTo>
                <a:close/>
              </a:path>
            </a:pathLst>
          </a:custGeom>
          <a:solidFill>
            <a:schemeClr val="bg1"/>
          </a:solidFill>
          <a:ln w="9525">
            <a:noFill/>
            <a:round/>
          </a:ln>
        </p:spPr>
        <p:txBody>
          <a:bodyPr vert="horz" wrap="square" lIns="91440" tIns="45720" rIns="91440" bIns="45720" numCol="1" anchor="t" anchorCtr="0" compatLnSpc="1"/>
          <a:lstStyle/>
          <a:p>
            <a:endParaRPr lang="en-US" dirty="0">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71" name="Freeform 36"/>
          <p:cNvSpPr>
            <a:spLocks noEditPoints="1"/>
          </p:cNvSpPr>
          <p:nvPr/>
        </p:nvSpPr>
        <p:spPr bwMode="auto">
          <a:xfrm>
            <a:off x="2615736" y="2834812"/>
            <a:ext cx="320806" cy="348376"/>
          </a:xfrm>
          <a:custGeom>
            <a:avLst/>
            <a:gdLst/>
            <a:ahLst/>
            <a:cxnLst>
              <a:cxn ang="0">
                <a:pos x="55" y="64"/>
              </a:cxn>
              <a:cxn ang="0">
                <a:pos x="0" y="59"/>
              </a:cxn>
              <a:cxn ang="0">
                <a:pos x="4" y="9"/>
              </a:cxn>
              <a:cxn ang="0">
                <a:pos x="9" y="5"/>
              </a:cxn>
              <a:cxn ang="0">
                <a:pos x="17" y="0"/>
              </a:cxn>
              <a:cxn ang="0">
                <a:pos x="23" y="9"/>
              </a:cxn>
              <a:cxn ang="0">
                <a:pos x="36" y="5"/>
              </a:cxn>
              <a:cxn ang="0">
                <a:pos x="44" y="0"/>
              </a:cxn>
              <a:cxn ang="0">
                <a:pos x="50" y="9"/>
              </a:cxn>
              <a:cxn ang="0">
                <a:pos x="59" y="13"/>
              </a:cxn>
              <a:cxn ang="0">
                <a:pos x="15" y="33"/>
              </a:cxn>
              <a:cxn ang="0">
                <a:pos x="4" y="23"/>
              </a:cxn>
              <a:cxn ang="0">
                <a:pos x="15" y="33"/>
              </a:cxn>
              <a:cxn ang="0">
                <a:pos x="15" y="35"/>
              </a:cxn>
              <a:cxn ang="0">
                <a:pos x="4" y="47"/>
              </a:cxn>
              <a:cxn ang="0">
                <a:pos x="15" y="59"/>
              </a:cxn>
              <a:cxn ang="0">
                <a:pos x="4" y="49"/>
              </a:cxn>
              <a:cxn ang="0">
                <a:pos x="15" y="59"/>
              </a:cxn>
              <a:cxn ang="0">
                <a:pos x="17" y="4"/>
              </a:cxn>
              <a:cxn ang="0">
                <a:pos x="13" y="5"/>
              </a:cxn>
              <a:cxn ang="0">
                <a:pos x="15" y="17"/>
              </a:cxn>
              <a:cxn ang="0">
                <a:pos x="18" y="16"/>
              </a:cxn>
              <a:cxn ang="0">
                <a:pos x="28" y="33"/>
              </a:cxn>
              <a:cxn ang="0">
                <a:pos x="17" y="23"/>
              </a:cxn>
              <a:cxn ang="0">
                <a:pos x="28" y="33"/>
              </a:cxn>
              <a:cxn ang="0">
                <a:pos x="28" y="35"/>
              </a:cxn>
              <a:cxn ang="0">
                <a:pos x="17" y="47"/>
              </a:cxn>
              <a:cxn ang="0">
                <a:pos x="28" y="59"/>
              </a:cxn>
              <a:cxn ang="0">
                <a:pos x="17" y="49"/>
              </a:cxn>
              <a:cxn ang="0">
                <a:pos x="28" y="59"/>
              </a:cxn>
              <a:cxn ang="0">
                <a:pos x="42" y="23"/>
              </a:cxn>
              <a:cxn ang="0">
                <a:pos x="31" y="33"/>
              </a:cxn>
              <a:cxn ang="0">
                <a:pos x="42" y="47"/>
              </a:cxn>
              <a:cxn ang="0">
                <a:pos x="31" y="35"/>
              </a:cxn>
              <a:cxn ang="0">
                <a:pos x="42" y="47"/>
              </a:cxn>
              <a:cxn ang="0">
                <a:pos x="42" y="49"/>
              </a:cxn>
              <a:cxn ang="0">
                <a:pos x="31" y="59"/>
              </a:cxn>
              <a:cxn ang="0">
                <a:pos x="45" y="5"/>
              </a:cxn>
              <a:cxn ang="0">
                <a:pos x="42" y="4"/>
              </a:cxn>
              <a:cxn ang="0">
                <a:pos x="41" y="16"/>
              </a:cxn>
              <a:cxn ang="0">
                <a:pos x="44" y="17"/>
              </a:cxn>
              <a:cxn ang="0">
                <a:pos x="45" y="5"/>
              </a:cxn>
              <a:cxn ang="0">
                <a:pos x="55" y="23"/>
              </a:cxn>
              <a:cxn ang="0">
                <a:pos x="44" y="33"/>
              </a:cxn>
              <a:cxn ang="0">
                <a:pos x="55" y="47"/>
              </a:cxn>
              <a:cxn ang="0">
                <a:pos x="44" y="35"/>
              </a:cxn>
              <a:cxn ang="0">
                <a:pos x="55" y="47"/>
              </a:cxn>
              <a:cxn ang="0">
                <a:pos x="55" y="49"/>
              </a:cxn>
              <a:cxn ang="0">
                <a:pos x="44" y="59"/>
              </a:cxn>
            </a:cxnLst>
            <a:rect l="0" t="0" r="r" b="b"/>
            <a:pathLst>
              <a:path w="59" h="64">
                <a:moveTo>
                  <a:pt x="59" y="59"/>
                </a:moveTo>
                <a:cubicBezTo>
                  <a:pt x="59" y="62"/>
                  <a:pt x="57" y="64"/>
                  <a:pt x="55" y="64"/>
                </a:cubicBezTo>
                <a:cubicBezTo>
                  <a:pt x="4" y="64"/>
                  <a:pt x="4" y="64"/>
                  <a:pt x="4" y="64"/>
                </a:cubicBezTo>
                <a:cubicBezTo>
                  <a:pt x="2" y="64"/>
                  <a:pt x="0" y="62"/>
                  <a:pt x="0" y="59"/>
                </a:cubicBezTo>
                <a:cubicBezTo>
                  <a:pt x="0" y="13"/>
                  <a:pt x="0" y="13"/>
                  <a:pt x="0" y="13"/>
                </a:cubicBezTo>
                <a:cubicBezTo>
                  <a:pt x="0" y="11"/>
                  <a:pt x="2" y="9"/>
                  <a:pt x="4" y="9"/>
                </a:cubicBezTo>
                <a:cubicBezTo>
                  <a:pt x="9" y="9"/>
                  <a:pt x="9" y="9"/>
                  <a:pt x="9" y="9"/>
                </a:cubicBezTo>
                <a:cubicBezTo>
                  <a:pt x="9" y="5"/>
                  <a:pt x="9" y="5"/>
                  <a:pt x="9" y="5"/>
                </a:cubicBezTo>
                <a:cubicBezTo>
                  <a:pt x="9" y="2"/>
                  <a:pt x="11" y="0"/>
                  <a:pt x="15" y="0"/>
                </a:cubicBezTo>
                <a:cubicBezTo>
                  <a:pt x="17" y="0"/>
                  <a:pt x="17" y="0"/>
                  <a:pt x="17" y="0"/>
                </a:cubicBezTo>
                <a:cubicBezTo>
                  <a:pt x="20" y="0"/>
                  <a:pt x="23" y="2"/>
                  <a:pt x="23" y="5"/>
                </a:cubicBezTo>
                <a:cubicBezTo>
                  <a:pt x="23" y="9"/>
                  <a:pt x="23" y="9"/>
                  <a:pt x="23" y="9"/>
                </a:cubicBezTo>
                <a:cubicBezTo>
                  <a:pt x="36" y="9"/>
                  <a:pt x="36" y="9"/>
                  <a:pt x="36" y="9"/>
                </a:cubicBezTo>
                <a:cubicBezTo>
                  <a:pt x="36" y="5"/>
                  <a:pt x="36" y="5"/>
                  <a:pt x="36" y="5"/>
                </a:cubicBezTo>
                <a:cubicBezTo>
                  <a:pt x="36" y="2"/>
                  <a:pt x="39" y="0"/>
                  <a:pt x="42" y="0"/>
                </a:cubicBezTo>
                <a:cubicBezTo>
                  <a:pt x="44" y="0"/>
                  <a:pt x="44" y="0"/>
                  <a:pt x="44" y="0"/>
                </a:cubicBezTo>
                <a:cubicBezTo>
                  <a:pt x="47" y="0"/>
                  <a:pt x="50" y="2"/>
                  <a:pt x="50" y="5"/>
                </a:cubicBezTo>
                <a:cubicBezTo>
                  <a:pt x="50" y="9"/>
                  <a:pt x="50" y="9"/>
                  <a:pt x="50" y="9"/>
                </a:cubicBezTo>
                <a:cubicBezTo>
                  <a:pt x="55" y="9"/>
                  <a:pt x="55" y="9"/>
                  <a:pt x="55" y="9"/>
                </a:cubicBezTo>
                <a:cubicBezTo>
                  <a:pt x="57" y="9"/>
                  <a:pt x="59" y="11"/>
                  <a:pt x="59" y="13"/>
                </a:cubicBezTo>
                <a:lnTo>
                  <a:pt x="59" y="59"/>
                </a:lnTo>
                <a:close/>
                <a:moveTo>
                  <a:pt x="15" y="33"/>
                </a:moveTo>
                <a:cubicBezTo>
                  <a:pt x="15" y="23"/>
                  <a:pt x="15" y="23"/>
                  <a:pt x="15" y="23"/>
                </a:cubicBezTo>
                <a:cubicBezTo>
                  <a:pt x="4" y="23"/>
                  <a:pt x="4" y="23"/>
                  <a:pt x="4" y="23"/>
                </a:cubicBezTo>
                <a:cubicBezTo>
                  <a:pt x="4" y="33"/>
                  <a:pt x="4" y="33"/>
                  <a:pt x="4" y="33"/>
                </a:cubicBezTo>
                <a:lnTo>
                  <a:pt x="15" y="33"/>
                </a:lnTo>
                <a:close/>
                <a:moveTo>
                  <a:pt x="15" y="47"/>
                </a:moveTo>
                <a:cubicBezTo>
                  <a:pt x="15" y="35"/>
                  <a:pt x="15" y="35"/>
                  <a:pt x="15" y="35"/>
                </a:cubicBezTo>
                <a:cubicBezTo>
                  <a:pt x="4" y="35"/>
                  <a:pt x="4" y="35"/>
                  <a:pt x="4" y="35"/>
                </a:cubicBezTo>
                <a:cubicBezTo>
                  <a:pt x="4" y="47"/>
                  <a:pt x="4" y="47"/>
                  <a:pt x="4" y="47"/>
                </a:cubicBezTo>
                <a:lnTo>
                  <a:pt x="15" y="47"/>
                </a:lnTo>
                <a:close/>
                <a:moveTo>
                  <a:pt x="15" y="59"/>
                </a:moveTo>
                <a:cubicBezTo>
                  <a:pt x="15" y="49"/>
                  <a:pt x="15" y="49"/>
                  <a:pt x="15" y="49"/>
                </a:cubicBezTo>
                <a:cubicBezTo>
                  <a:pt x="4" y="49"/>
                  <a:pt x="4" y="49"/>
                  <a:pt x="4" y="49"/>
                </a:cubicBezTo>
                <a:cubicBezTo>
                  <a:pt x="4" y="59"/>
                  <a:pt x="4" y="59"/>
                  <a:pt x="4" y="59"/>
                </a:cubicBezTo>
                <a:lnTo>
                  <a:pt x="15" y="59"/>
                </a:lnTo>
                <a:close/>
                <a:moveTo>
                  <a:pt x="18" y="5"/>
                </a:moveTo>
                <a:cubicBezTo>
                  <a:pt x="18" y="5"/>
                  <a:pt x="18" y="4"/>
                  <a:pt x="17" y="4"/>
                </a:cubicBezTo>
                <a:cubicBezTo>
                  <a:pt x="15" y="4"/>
                  <a:pt x="15" y="4"/>
                  <a:pt x="15" y="4"/>
                </a:cubicBezTo>
                <a:cubicBezTo>
                  <a:pt x="14" y="4"/>
                  <a:pt x="13" y="5"/>
                  <a:pt x="13" y="5"/>
                </a:cubicBezTo>
                <a:cubicBezTo>
                  <a:pt x="13" y="16"/>
                  <a:pt x="13" y="16"/>
                  <a:pt x="13" y="16"/>
                </a:cubicBezTo>
                <a:cubicBezTo>
                  <a:pt x="13" y="16"/>
                  <a:pt x="14" y="17"/>
                  <a:pt x="15" y="17"/>
                </a:cubicBezTo>
                <a:cubicBezTo>
                  <a:pt x="17" y="17"/>
                  <a:pt x="17" y="17"/>
                  <a:pt x="17" y="17"/>
                </a:cubicBezTo>
                <a:cubicBezTo>
                  <a:pt x="18" y="17"/>
                  <a:pt x="18" y="16"/>
                  <a:pt x="18" y="16"/>
                </a:cubicBezTo>
                <a:lnTo>
                  <a:pt x="18" y="5"/>
                </a:lnTo>
                <a:close/>
                <a:moveTo>
                  <a:pt x="28" y="33"/>
                </a:moveTo>
                <a:cubicBezTo>
                  <a:pt x="28" y="23"/>
                  <a:pt x="28" y="23"/>
                  <a:pt x="28" y="23"/>
                </a:cubicBezTo>
                <a:cubicBezTo>
                  <a:pt x="17" y="23"/>
                  <a:pt x="17" y="23"/>
                  <a:pt x="17" y="23"/>
                </a:cubicBezTo>
                <a:cubicBezTo>
                  <a:pt x="17" y="33"/>
                  <a:pt x="17" y="33"/>
                  <a:pt x="17" y="33"/>
                </a:cubicBezTo>
                <a:lnTo>
                  <a:pt x="28" y="33"/>
                </a:lnTo>
                <a:close/>
                <a:moveTo>
                  <a:pt x="28" y="47"/>
                </a:moveTo>
                <a:cubicBezTo>
                  <a:pt x="28" y="35"/>
                  <a:pt x="28" y="35"/>
                  <a:pt x="28" y="35"/>
                </a:cubicBezTo>
                <a:cubicBezTo>
                  <a:pt x="17" y="35"/>
                  <a:pt x="17" y="35"/>
                  <a:pt x="17" y="35"/>
                </a:cubicBezTo>
                <a:cubicBezTo>
                  <a:pt x="17" y="47"/>
                  <a:pt x="17" y="47"/>
                  <a:pt x="17" y="47"/>
                </a:cubicBezTo>
                <a:lnTo>
                  <a:pt x="28" y="47"/>
                </a:lnTo>
                <a:close/>
                <a:moveTo>
                  <a:pt x="28" y="59"/>
                </a:moveTo>
                <a:cubicBezTo>
                  <a:pt x="28" y="49"/>
                  <a:pt x="28" y="49"/>
                  <a:pt x="28" y="49"/>
                </a:cubicBezTo>
                <a:cubicBezTo>
                  <a:pt x="17" y="49"/>
                  <a:pt x="17" y="49"/>
                  <a:pt x="17" y="49"/>
                </a:cubicBezTo>
                <a:cubicBezTo>
                  <a:pt x="17" y="59"/>
                  <a:pt x="17" y="59"/>
                  <a:pt x="17" y="59"/>
                </a:cubicBezTo>
                <a:lnTo>
                  <a:pt x="28" y="59"/>
                </a:lnTo>
                <a:close/>
                <a:moveTo>
                  <a:pt x="42" y="33"/>
                </a:moveTo>
                <a:cubicBezTo>
                  <a:pt x="42" y="23"/>
                  <a:pt x="42" y="23"/>
                  <a:pt x="42" y="23"/>
                </a:cubicBezTo>
                <a:cubicBezTo>
                  <a:pt x="31" y="23"/>
                  <a:pt x="31" y="23"/>
                  <a:pt x="31" y="23"/>
                </a:cubicBezTo>
                <a:cubicBezTo>
                  <a:pt x="31" y="33"/>
                  <a:pt x="31" y="33"/>
                  <a:pt x="31" y="33"/>
                </a:cubicBezTo>
                <a:lnTo>
                  <a:pt x="42" y="33"/>
                </a:lnTo>
                <a:close/>
                <a:moveTo>
                  <a:pt x="42" y="47"/>
                </a:moveTo>
                <a:cubicBezTo>
                  <a:pt x="42" y="35"/>
                  <a:pt x="42" y="35"/>
                  <a:pt x="42" y="35"/>
                </a:cubicBezTo>
                <a:cubicBezTo>
                  <a:pt x="31" y="35"/>
                  <a:pt x="31" y="35"/>
                  <a:pt x="31" y="35"/>
                </a:cubicBezTo>
                <a:cubicBezTo>
                  <a:pt x="31" y="47"/>
                  <a:pt x="31" y="47"/>
                  <a:pt x="31" y="47"/>
                </a:cubicBezTo>
                <a:lnTo>
                  <a:pt x="42" y="47"/>
                </a:lnTo>
                <a:close/>
                <a:moveTo>
                  <a:pt x="42" y="59"/>
                </a:moveTo>
                <a:cubicBezTo>
                  <a:pt x="42" y="49"/>
                  <a:pt x="42" y="49"/>
                  <a:pt x="42" y="49"/>
                </a:cubicBezTo>
                <a:cubicBezTo>
                  <a:pt x="31" y="49"/>
                  <a:pt x="31" y="49"/>
                  <a:pt x="31" y="49"/>
                </a:cubicBezTo>
                <a:cubicBezTo>
                  <a:pt x="31" y="59"/>
                  <a:pt x="31" y="59"/>
                  <a:pt x="31" y="59"/>
                </a:cubicBezTo>
                <a:lnTo>
                  <a:pt x="42" y="59"/>
                </a:lnTo>
                <a:close/>
                <a:moveTo>
                  <a:pt x="45" y="5"/>
                </a:moveTo>
                <a:cubicBezTo>
                  <a:pt x="45" y="5"/>
                  <a:pt x="45" y="4"/>
                  <a:pt x="44" y="4"/>
                </a:cubicBezTo>
                <a:cubicBezTo>
                  <a:pt x="42" y="4"/>
                  <a:pt x="42" y="4"/>
                  <a:pt x="42" y="4"/>
                </a:cubicBezTo>
                <a:cubicBezTo>
                  <a:pt x="41" y="4"/>
                  <a:pt x="41" y="5"/>
                  <a:pt x="41" y="5"/>
                </a:cubicBezTo>
                <a:cubicBezTo>
                  <a:pt x="41" y="16"/>
                  <a:pt x="41" y="16"/>
                  <a:pt x="41" y="16"/>
                </a:cubicBezTo>
                <a:cubicBezTo>
                  <a:pt x="41" y="16"/>
                  <a:pt x="41" y="17"/>
                  <a:pt x="42" y="17"/>
                </a:cubicBezTo>
                <a:cubicBezTo>
                  <a:pt x="44" y="17"/>
                  <a:pt x="44" y="17"/>
                  <a:pt x="44" y="17"/>
                </a:cubicBezTo>
                <a:cubicBezTo>
                  <a:pt x="45" y="17"/>
                  <a:pt x="45" y="16"/>
                  <a:pt x="45" y="16"/>
                </a:cubicBezTo>
                <a:lnTo>
                  <a:pt x="45" y="5"/>
                </a:lnTo>
                <a:close/>
                <a:moveTo>
                  <a:pt x="55" y="33"/>
                </a:moveTo>
                <a:cubicBezTo>
                  <a:pt x="55" y="23"/>
                  <a:pt x="55" y="23"/>
                  <a:pt x="55" y="23"/>
                </a:cubicBezTo>
                <a:cubicBezTo>
                  <a:pt x="44" y="23"/>
                  <a:pt x="44" y="23"/>
                  <a:pt x="44" y="23"/>
                </a:cubicBezTo>
                <a:cubicBezTo>
                  <a:pt x="44" y="33"/>
                  <a:pt x="44" y="33"/>
                  <a:pt x="44" y="33"/>
                </a:cubicBezTo>
                <a:lnTo>
                  <a:pt x="55" y="33"/>
                </a:lnTo>
                <a:close/>
                <a:moveTo>
                  <a:pt x="55" y="47"/>
                </a:moveTo>
                <a:cubicBezTo>
                  <a:pt x="55" y="35"/>
                  <a:pt x="55" y="35"/>
                  <a:pt x="55" y="35"/>
                </a:cubicBezTo>
                <a:cubicBezTo>
                  <a:pt x="44" y="35"/>
                  <a:pt x="44" y="35"/>
                  <a:pt x="44" y="35"/>
                </a:cubicBezTo>
                <a:cubicBezTo>
                  <a:pt x="44" y="47"/>
                  <a:pt x="44" y="47"/>
                  <a:pt x="44" y="47"/>
                </a:cubicBezTo>
                <a:lnTo>
                  <a:pt x="55" y="47"/>
                </a:lnTo>
                <a:close/>
                <a:moveTo>
                  <a:pt x="55" y="59"/>
                </a:moveTo>
                <a:cubicBezTo>
                  <a:pt x="55" y="49"/>
                  <a:pt x="55" y="49"/>
                  <a:pt x="55" y="49"/>
                </a:cubicBezTo>
                <a:cubicBezTo>
                  <a:pt x="44" y="49"/>
                  <a:pt x="44" y="49"/>
                  <a:pt x="44" y="49"/>
                </a:cubicBezTo>
                <a:cubicBezTo>
                  <a:pt x="44" y="59"/>
                  <a:pt x="44" y="59"/>
                  <a:pt x="44" y="59"/>
                </a:cubicBezTo>
                <a:lnTo>
                  <a:pt x="55" y="59"/>
                </a:lnTo>
                <a:close/>
              </a:path>
            </a:pathLst>
          </a:custGeom>
          <a:solidFill>
            <a:schemeClr val="bg1"/>
          </a:solid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72" name="Freeform 103"/>
          <p:cNvSpPr>
            <a:spLocks noEditPoints="1"/>
          </p:cNvSpPr>
          <p:nvPr/>
        </p:nvSpPr>
        <p:spPr bwMode="auto">
          <a:xfrm>
            <a:off x="1649487" y="2754096"/>
            <a:ext cx="243559" cy="358645"/>
          </a:xfrm>
          <a:custGeom>
            <a:avLst/>
            <a:gdLst/>
            <a:ahLst/>
            <a:cxnLst>
              <a:cxn ang="0">
                <a:pos x="37" y="29"/>
              </a:cxn>
              <a:cxn ang="0">
                <a:pos x="31" y="41"/>
              </a:cxn>
              <a:cxn ang="0">
                <a:pos x="33" y="44"/>
              </a:cxn>
              <a:cxn ang="0">
                <a:pos x="32" y="47"/>
              </a:cxn>
              <a:cxn ang="0">
                <a:pos x="33" y="49"/>
              </a:cxn>
              <a:cxn ang="0">
                <a:pos x="31" y="53"/>
              </a:cxn>
              <a:cxn ang="0">
                <a:pos x="31" y="54"/>
              </a:cxn>
              <a:cxn ang="0">
                <a:pos x="27" y="58"/>
              </a:cxn>
              <a:cxn ang="0">
                <a:pos x="21" y="62"/>
              </a:cxn>
              <a:cxn ang="0">
                <a:pos x="15" y="58"/>
              </a:cxn>
              <a:cxn ang="0">
                <a:pos x="11" y="54"/>
              </a:cxn>
              <a:cxn ang="0">
                <a:pos x="11" y="53"/>
              </a:cxn>
              <a:cxn ang="0">
                <a:pos x="9" y="49"/>
              </a:cxn>
              <a:cxn ang="0">
                <a:pos x="10" y="47"/>
              </a:cxn>
              <a:cxn ang="0">
                <a:pos x="9" y="44"/>
              </a:cxn>
              <a:cxn ang="0">
                <a:pos x="11" y="41"/>
              </a:cxn>
              <a:cxn ang="0">
                <a:pos x="5" y="29"/>
              </a:cxn>
              <a:cxn ang="0">
                <a:pos x="0" y="18"/>
              </a:cxn>
              <a:cxn ang="0">
                <a:pos x="21" y="0"/>
              </a:cxn>
              <a:cxn ang="0">
                <a:pos x="42" y="18"/>
              </a:cxn>
              <a:cxn ang="0">
                <a:pos x="37" y="29"/>
              </a:cxn>
              <a:cxn ang="0">
                <a:pos x="21" y="6"/>
              </a:cxn>
              <a:cxn ang="0">
                <a:pos x="6" y="18"/>
              </a:cxn>
              <a:cxn ang="0">
                <a:pos x="8" y="26"/>
              </a:cxn>
              <a:cxn ang="0">
                <a:pos x="11" y="28"/>
              </a:cxn>
              <a:cxn ang="0">
                <a:pos x="16" y="40"/>
              </a:cxn>
              <a:cxn ang="0">
                <a:pos x="26" y="40"/>
              </a:cxn>
              <a:cxn ang="0">
                <a:pos x="31" y="28"/>
              </a:cxn>
              <a:cxn ang="0">
                <a:pos x="34" y="26"/>
              </a:cxn>
              <a:cxn ang="0">
                <a:pos x="36" y="18"/>
              </a:cxn>
              <a:cxn ang="0">
                <a:pos x="21" y="6"/>
              </a:cxn>
              <a:cxn ang="0">
                <a:pos x="29" y="20"/>
              </a:cxn>
              <a:cxn ang="0">
                <a:pos x="27" y="18"/>
              </a:cxn>
              <a:cxn ang="0">
                <a:pos x="21" y="15"/>
              </a:cxn>
              <a:cxn ang="0">
                <a:pos x="20" y="13"/>
              </a:cxn>
              <a:cxn ang="0">
                <a:pos x="21" y="12"/>
              </a:cxn>
              <a:cxn ang="0">
                <a:pos x="30" y="18"/>
              </a:cxn>
              <a:cxn ang="0">
                <a:pos x="29" y="20"/>
              </a:cxn>
            </a:cxnLst>
            <a:rect l="0" t="0" r="r" b="b"/>
            <a:pathLst>
              <a:path w="42" h="62">
                <a:moveTo>
                  <a:pt x="37" y="29"/>
                </a:moveTo>
                <a:cubicBezTo>
                  <a:pt x="35" y="32"/>
                  <a:pt x="31" y="37"/>
                  <a:pt x="31" y="41"/>
                </a:cubicBezTo>
                <a:cubicBezTo>
                  <a:pt x="32" y="42"/>
                  <a:pt x="33" y="43"/>
                  <a:pt x="33" y="44"/>
                </a:cubicBezTo>
                <a:cubicBezTo>
                  <a:pt x="33" y="45"/>
                  <a:pt x="32" y="46"/>
                  <a:pt x="32" y="47"/>
                </a:cubicBezTo>
                <a:cubicBezTo>
                  <a:pt x="32" y="47"/>
                  <a:pt x="33" y="48"/>
                  <a:pt x="33" y="49"/>
                </a:cubicBezTo>
                <a:cubicBezTo>
                  <a:pt x="33" y="51"/>
                  <a:pt x="32" y="52"/>
                  <a:pt x="31" y="53"/>
                </a:cubicBezTo>
                <a:cubicBezTo>
                  <a:pt x="31" y="53"/>
                  <a:pt x="31" y="54"/>
                  <a:pt x="31" y="54"/>
                </a:cubicBezTo>
                <a:cubicBezTo>
                  <a:pt x="31" y="57"/>
                  <a:pt x="29" y="58"/>
                  <a:pt x="27" y="58"/>
                </a:cubicBezTo>
                <a:cubicBezTo>
                  <a:pt x="26" y="61"/>
                  <a:pt x="24" y="62"/>
                  <a:pt x="21" y="62"/>
                </a:cubicBezTo>
                <a:cubicBezTo>
                  <a:pt x="19" y="62"/>
                  <a:pt x="16" y="61"/>
                  <a:pt x="15" y="58"/>
                </a:cubicBezTo>
                <a:cubicBezTo>
                  <a:pt x="13" y="58"/>
                  <a:pt x="11" y="57"/>
                  <a:pt x="11" y="54"/>
                </a:cubicBezTo>
                <a:cubicBezTo>
                  <a:pt x="11" y="54"/>
                  <a:pt x="11" y="53"/>
                  <a:pt x="11" y="53"/>
                </a:cubicBezTo>
                <a:cubicBezTo>
                  <a:pt x="10" y="52"/>
                  <a:pt x="9" y="51"/>
                  <a:pt x="9" y="49"/>
                </a:cubicBezTo>
                <a:cubicBezTo>
                  <a:pt x="9" y="48"/>
                  <a:pt x="10" y="47"/>
                  <a:pt x="10" y="47"/>
                </a:cubicBezTo>
                <a:cubicBezTo>
                  <a:pt x="10" y="46"/>
                  <a:pt x="9" y="45"/>
                  <a:pt x="9" y="44"/>
                </a:cubicBezTo>
                <a:cubicBezTo>
                  <a:pt x="9" y="43"/>
                  <a:pt x="10" y="42"/>
                  <a:pt x="11" y="41"/>
                </a:cubicBezTo>
                <a:cubicBezTo>
                  <a:pt x="11" y="37"/>
                  <a:pt x="7" y="32"/>
                  <a:pt x="5" y="29"/>
                </a:cubicBezTo>
                <a:cubicBezTo>
                  <a:pt x="2" y="26"/>
                  <a:pt x="0" y="23"/>
                  <a:pt x="0" y="18"/>
                </a:cubicBezTo>
                <a:cubicBezTo>
                  <a:pt x="0" y="8"/>
                  <a:pt x="11" y="0"/>
                  <a:pt x="21" y="0"/>
                </a:cubicBezTo>
                <a:cubicBezTo>
                  <a:pt x="31" y="0"/>
                  <a:pt x="42" y="8"/>
                  <a:pt x="42" y="18"/>
                </a:cubicBezTo>
                <a:cubicBezTo>
                  <a:pt x="42" y="23"/>
                  <a:pt x="40" y="26"/>
                  <a:pt x="37" y="29"/>
                </a:cubicBezTo>
                <a:close/>
                <a:moveTo>
                  <a:pt x="21" y="6"/>
                </a:moveTo>
                <a:cubicBezTo>
                  <a:pt x="14" y="6"/>
                  <a:pt x="6" y="10"/>
                  <a:pt x="6" y="18"/>
                </a:cubicBezTo>
                <a:cubicBezTo>
                  <a:pt x="6" y="21"/>
                  <a:pt x="7" y="24"/>
                  <a:pt x="8" y="26"/>
                </a:cubicBezTo>
                <a:cubicBezTo>
                  <a:pt x="9" y="27"/>
                  <a:pt x="10" y="27"/>
                  <a:pt x="11" y="28"/>
                </a:cubicBezTo>
                <a:cubicBezTo>
                  <a:pt x="14" y="32"/>
                  <a:pt x="16" y="36"/>
                  <a:pt x="16" y="40"/>
                </a:cubicBezTo>
                <a:cubicBezTo>
                  <a:pt x="26" y="40"/>
                  <a:pt x="26" y="40"/>
                  <a:pt x="26" y="40"/>
                </a:cubicBezTo>
                <a:cubicBezTo>
                  <a:pt x="26" y="36"/>
                  <a:pt x="28" y="32"/>
                  <a:pt x="31" y="28"/>
                </a:cubicBezTo>
                <a:cubicBezTo>
                  <a:pt x="32" y="27"/>
                  <a:pt x="33" y="27"/>
                  <a:pt x="34" y="26"/>
                </a:cubicBezTo>
                <a:cubicBezTo>
                  <a:pt x="35" y="24"/>
                  <a:pt x="36" y="21"/>
                  <a:pt x="36" y="18"/>
                </a:cubicBezTo>
                <a:cubicBezTo>
                  <a:pt x="36" y="10"/>
                  <a:pt x="28" y="6"/>
                  <a:pt x="21" y="6"/>
                </a:cubicBezTo>
                <a:close/>
                <a:moveTo>
                  <a:pt x="29" y="20"/>
                </a:moveTo>
                <a:cubicBezTo>
                  <a:pt x="28" y="20"/>
                  <a:pt x="27" y="19"/>
                  <a:pt x="27" y="18"/>
                </a:cubicBezTo>
                <a:cubicBezTo>
                  <a:pt x="27" y="16"/>
                  <a:pt x="23" y="15"/>
                  <a:pt x="21" y="15"/>
                </a:cubicBezTo>
                <a:cubicBezTo>
                  <a:pt x="20" y="15"/>
                  <a:pt x="20" y="14"/>
                  <a:pt x="20" y="13"/>
                </a:cubicBezTo>
                <a:cubicBezTo>
                  <a:pt x="20" y="13"/>
                  <a:pt x="20" y="12"/>
                  <a:pt x="21" y="12"/>
                </a:cubicBezTo>
                <a:cubicBezTo>
                  <a:pt x="25" y="12"/>
                  <a:pt x="30" y="14"/>
                  <a:pt x="30" y="18"/>
                </a:cubicBezTo>
                <a:cubicBezTo>
                  <a:pt x="30" y="19"/>
                  <a:pt x="29" y="20"/>
                  <a:pt x="29" y="20"/>
                </a:cubicBezTo>
                <a:close/>
              </a:path>
            </a:pathLst>
          </a:custGeom>
          <a:solidFill>
            <a:schemeClr val="bg1"/>
          </a:solid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73" name="Freeform 13"/>
          <p:cNvSpPr>
            <a:spLocks noEditPoints="1"/>
          </p:cNvSpPr>
          <p:nvPr/>
        </p:nvSpPr>
        <p:spPr bwMode="auto">
          <a:xfrm>
            <a:off x="1744100" y="3616296"/>
            <a:ext cx="250825" cy="188913"/>
          </a:xfrm>
          <a:custGeom>
            <a:avLst/>
            <a:gdLst/>
            <a:ahLst/>
            <a:cxnLst>
              <a:cxn ang="0">
                <a:pos x="158" y="119"/>
              </a:cxn>
              <a:cxn ang="0">
                <a:pos x="0" y="119"/>
              </a:cxn>
              <a:cxn ang="0">
                <a:pos x="0" y="0"/>
              </a:cxn>
              <a:cxn ang="0">
                <a:pos x="8" y="0"/>
              </a:cxn>
              <a:cxn ang="0">
                <a:pos x="8" y="108"/>
              </a:cxn>
              <a:cxn ang="0">
                <a:pos x="158" y="108"/>
              </a:cxn>
              <a:cxn ang="0">
                <a:pos x="158" y="119"/>
              </a:cxn>
              <a:cxn ang="0">
                <a:pos x="147" y="98"/>
              </a:cxn>
              <a:cxn ang="0">
                <a:pos x="19" y="98"/>
              </a:cxn>
              <a:cxn ang="0">
                <a:pos x="19" y="54"/>
              </a:cxn>
              <a:cxn ang="0">
                <a:pos x="54" y="9"/>
              </a:cxn>
              <a:cxn ang="0">
                <a:pos x="97" y="54"/>
              </a:cxn>
              <a:cxn ang="0">
                <a:pos x="127" y="28"/>
              </a:cxn>
              <a:cxn ang="0">
                <a:pos x="147" y="98"/>
              </a:cxn>
            </a:cxnLst>
            <a:rect l="0" t="0" r="r" b="b"/>
            <a:pathLst>
              <a:path w="158" h="119">
                <a:moveTo>
                  <a:pt x="158" y="119"/>
                </a:moveTo>
                <a:lnTo>
                  <a:pt x="0" y="119"/>
                </a:lnTo>
                <a:lnTo>
                  <a:pt x="0" y="0"/>
                </a:lnTo>
                <a:lnTo>
                  <a:pt x="8" y="0"/>
                </a:lnTo>
                <a:lnTo>
                  <a:pt x="8" y="108"/>
                </a:lnTo>
                <a:lnTo>
                  <a:pt x="158" y="108"/>
                </a:lnTo>
                <a:lnTo>
                  <a:pt x="158" y="119"/>
                </a:lnTo>
                <a:close/>
                <a:moveTo>
                  <a:pt x="147" y="98"/>
                </a:moveTo>
                <a:lnTo>
                  <a:pt x="19" y="98"/>
                </a:lnTo>
                <a:lnTo>
                  <a:pt x="19" y="54"/>
                </a:lnTo>
                <a:lnTo>
                  <a:pt x="54" y="9"/>
                </a:lnTo>
                <a:lnTo>
                  <a:pt x="97" y="54"/>
                </a:lnTo>
                <a:lnTo>
                  <a:pt x="127" y="28"/>
                </a:lnTo>
                <a:lnTo>
                  <a:pt x="147" y="98"/>
                </a:lnTo>
                <a:close/>
              </a:path>
            </a:pathLst>
          </a:custGeom>
          <a:solidFill>
            <a:schemeClr val="bg1"/>
          </a:solid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74" name="Freeform 145"/>
          <p:cNvSpPr/>
          <p:nvPr/>
        </p:nvSpPr>
        <p:spPr bwMode="auto">
          <a:xfrm>
            <a:off x="1223012" y="1541207"/>
            <a:ext cx="501013" cy="432034"/>
          </a:xfrm>
          <a:custGeom>
            <a:avLst/>
            <a:gdLst/>
            <a:ahLst/>
            <a:cxnLst>
              <a:cxn ang="0">
                <a:pos x="64" y="51"/>
              </a:cxn>
              <a:cxn ang="0">
                <a:pos x="60" y="55"/>
              </a:cxn>
              <a:cxn ang="0">
                <a:pos x="49" y="55"/>
              </a:cxn>
              <a:cxn ang="0">
                <a:pos x="45" y="51"/>
              </a:cxn>
              <a:cxn ang="0">
                <a:pos x="45" y="40"/>
              </a:cxn>
              <a:cxn ang="0">
                <a:pos x="49" y="36"/>
              </a:cxn>
              <a:cxn ang="0">
                <a:pos x="52" y="36"/>
              </a:cxn>
              <a:cxn ang="0">
                <a:pos x="52" y="30"/>
              </a:cxn>
              <a:cxn ang="0">
                <a:pos x="34" y="30"/>
              </a:cxn>
              <a:cxn ang="0">
                <a:pos x="34" y="36"/>
              </a:cxn>
              <a:cxn ang="0">
                <a:pos x="37" y="36"/>
              </a:cxn>
              <a:cxn ang="0">
                <a:pos x="41" y="40"/>
              </a:cxn>
              <a:cxn ang="0">
                <a:pos x="41" y="51"/>
              </a:cxn>
              <a:cxn ang="0">
                <a:pos x="37" y="55"/>
              </a:cxn>
              <a:cxn ang="0">
                <a:pos x="26" y="55"/>
              </a:cxn>
              <a:cxn ang="0">
                <a:pos x="23" y="51"/>
              </a:cxn>
              <a:cxn ang="0">
                <a:pos x="23" y="40"/>
              </a:cxn>
              <a:cxn ang="0">
                <a:pos x="26" y="36"/>
              </a:cxn>
              <a:cxn ang="0">
                <a:pos x="29" y="36"/>
              </a:cxn>
              <a:cxn ang="0">
                <a:pos x="29" y="30"/>
              </a:cxn>
              <a:cxn ang="0">
                <a:pos x="11" y="30"/>
              </a:cxn>
              <a:cxn ang="0">
                <a:pos x="11" y="36"/>
              </a:cxn>
              <a:cxn ang="0">
                <a:pos x="15" y="36"/>
              </a:cxn>
              <a:cxn ang="0">
                <a:pos x="18" y="40"/>
              </a:cxn>
              <a:cxn ang="0">
                <a:pos x="18" y="51"/>
              </a:cxn>
              <a:cxn ang="0">
                <a:pos x="15" y="55"/>
              </a:cxn>
              <a:cxn ang="0">
                <a:pos x="3" y="55"/>
              </a:cxn>
              <a:cxn ang="0">
                <a:pos x="0" y="51"/>
              </a:cxn>
              <a:cxn ang="0">
                <a:pos x="0" y="40"/>
              </a:cxn>
              <a:cxn ang="0">
                <a:pos x="3" y="36"/>
              </a:cxn>
              <a:cxn ang="0">
                <a:pos x="7" y="36"/>
              </a:cxn>
              <a:cxn ang="0">
                <a:pos x="7" y="30"/>
              </a:cxn>
              <a:cxn ang="0">
                <a:pos x="11" y="25"/>
              </a:cxn>
              <a:cxn ang="0">
                <a:pos x="29" y="25"/>
              </a:cxn>
              <a:cxn ang="0">
                <a:pos x="29" y="18"/>
              </a:cxn>
              <a:cxn ang="0">
                <a:pos x="26" y="18"/>
              </a:cxn>
              <a:cxn ang="0">
                <a:pos x="23" y="15"/>
              </a:cxn>
              <a:cxn ang="0">
                <a:pos x="23" y="3"/>
              </a:cxn>
              <a:cxn ang="0">
                <a:pos x="26" y="0"/>
              </a:cxn>
              <a:cxn ang="0">
                <a:pos x="37" y="0"/>
              </a:cxn>
              <a:cxn ang="0">
                <a:pos x="41" y="3"/>
              </a:cxn>
              <a:cxn ang="0">
                <a:pos x="41" y="15"/>
              </a:cxn>
              <a:cxn ang="0">
                <a:pos x="37" y="18"/>
              </a:cxn>
              <a:cxn ang="0">
                <a:pos x="34" y="18"/>
              </a:cxn>
              <a:cxn ang="0">
                <a:pos x="34" y="25"/>
              </a:cxn>
              <a:cxn ang="0">
                <a:pos x="52" y="25"/>
              </a:cxn>
              <a:cxn ang="0">
                <a:pos x="57" y="30"/>
              </a:cxn>
              <a:cxn ang="0">
                <a:pos x="57" y="36"/>
              </a:cxn>
              <a:cxn ang="0">
                <a:pos x="60" y="36"/>
              </a:cxn>
              <a:cxn ang="0">
                <a:pos x="64" y="40"/>
              </a:cxn>
              <a:cxn ang="0">
                <a:pos x="64" y="51"/>
              </a:cxn>
            </a:cxnLst>
            <a:rect l="0" t="0" r="r" b="b"/>
            <a:pathLst>
              <a:path w="64" h="55">
                <a:moveTo>
                  <a:pt x="64" y="51"/>
                </a:moveTo>
                <a:cubicBezTo>
                  <a:pt x="64" y="53"/>
                  <a:pt x="62" y="55"/>
                  <a:pt x="60" y="55"/>
                </a:cubicBezTo>
                <a:cubicBezTo>
                  <a:pt x="49" y="55"/>
                  <a:pt x="49" y="55"/>
                  <a:pt x="49" y="55"/>
                </a:cubicBezTo>
                <a:cubicBezTo>
                  <a:pt x="47" y="55"/>
                  <a:pt x="45" y="53"/>
                  <a:pt x="45" y="51"/>
                </a:cubicBezTo>
                <a:cubicBezTo>
                  <a:pt x="45" y="40"/>
                  <a:pt x="45" y="40"/>
                  <a:pt x="45" y="40"/>
                </a:cubicBezTo>
                <a:cubicBezTo>
                  <a:pt x="45" y="38"/>
                  <a:pt x="47" y="36"/>
                  <a:pt x="49" y="36"/>
                </a:cubicBezTo>
                <a:cubicBezTo>
                  <a:pt x="52" y="36"/>
                  <a:pt x="52" y="36"/>
                  <a:pt x="52" y="36"/>
                </a:cubicBezTo>
                <a:cubicBezTo>
                  <a:pt x="52" y="30"/>
                  <a:pt x="52" y="30"/>
                  <a:pt x="52" y="30"/>
                </a:cubicBezTo>
                <a:cubicBezTo>
                  <a:pt x="34" y="30"/>
                  <a:pt x="34" y="30"/>
                  <a:pt x="34" y="30"/>
                </a:cubicBezTo>
                <a:cubicBezTo>
                  <a:pt x="34" y="36"/>
                  <a:pt x="34" y="36"/>
                  <a:pt x="34" y="36"/>
                </a:cubicBezTo>
                <a:cubicBezTo>
                  <a:pt x="37" y="36"/>
                  <a:pt x="37" y="36"/>
                  <a:pt x="37" y="36"/>
                </a:cubicBezTo>
                <a:cubicBezTo>
                  <a:pt x="39" y="36"/>
                  <a:pt x="41" y="38"/>
                  <a:pt x="41" y="40"/>
                </a:cubicBezTo>
                <a:cubicBezTo>
                  <a:pt x="41" y="51"/>
                  <a:pt x="41" y="51"/>
                  <a:pt x="41" y="51"/>
                </a:cubicBezTo>
                <a:cubicBezTo>
                  <a:pt x="41" y="53"/>
                  <a:pt x="39" y="55"/>
                  <a:pt x="37" y="55"/>
                </a:cubicBezTo>
                <a:cubicBezTo>
                  <a:pt x="26" y="55"/>
                  <a:pt x="26" y="55"/>
                  <a:pt x="26" y="55"/>
                </a:cubicBezTo>
                <a:cubicBezTo>
                  <a:pt x="24" y="55"/>
                  <a:pt x="23" y="53"/>
                  <a:pt x="23" y="51"/>
                </a:cubicBezTo>
                <a:cubicBezTo>
                  <a:pt x="23" y="40"/>
                  <a:pt x="23" y="40"/>
                  <a:pt x="23" y="40"/>
                </a:cubicBezTo>
                <a:cubicBezTo>
                  <a:pt x="23" y="38"/>
                  <a:pt x="24" y="36"/>
                  <a:pt x="26" y="36"/>
                </a:cubicBezTo>
                <a:cubicBezTo>
                  <a:pt x="29" y="36"/>
                  <a:pt x="29" y="36"/>
                  <a:pt x="29" y="36"/>
                </a:cubicBezTo>
                <a:cubicBezTo>
                  <a:pt x="29" y="30"/>
                  <a:pt x="29" y="30"/>
                  <a:pt x="29" y="30"/>
                </a:cubicBezTo>
                <a:cubicBezTo>
                  <a:pt x="11" y="30"/>
                  <a:pt x="11" y="30"/>
                  <a:pt x="11" y="30"/>
                </a:cubicBezTo>
                <a:cubicBezTo>
                  <a:pt x="11" y="36"/>
                  <a:pt x="11" y="36"/>
                  <a:pt x="11" y="36"/>
                </a:cubicBezTo>
                <a:cubicBezTo>
                  <a:pt x="15" y="36"/>
                  <a:pt x="15" y="36"/>
                  <a:pt x="15" y="36"/>
                </a:cubicBezTo>
                <a:cubicBezTo>
                  <a:pt x="17" y="36"/>
                  <a:pt x="18" y="38"/>
                  <a:pt x="18" y="40"/>
                </a:cubicBezTo>
                <a:cubicBezTo>
                  <a:pt x="18" y="51"/>
                  <a:pt x="18" y="51"/>
                  <a:pt x="18" y="51"/>
                </a:cubicBezTo>
                <a:cubicBezTo>
                  <a:pt x="18" y="53"/>
                  <a:pt x="17" y="55"/>
                  <a:pt x="15" y="55"/>
                </a:cubicBezTo>
                <a:cubicBezTo>
                  <a:pt x="3" y="55"/>
                  <a:pt x="3" y="55"/>
                  <a:pt x="3" y="55"/>
                </a:cubicBezTo>
                <a:cubicBezTo>
                  <a:pt x="1" y="55"/>
                  <a:pt x="0" y="53"/>
                  <a:pt x="0" y="51"/>
                </a:cubicBezTo>
                <a:cubicBezTo>
                  <a:pt x="0" y="40"/>
                  <a:pt x="0" y="40"/>
                  <a:pt x="0" y="40"/>
                </a:cubicBezTo>
                <a:cubicBezTo>
                  <a:pt x="0" y="38"/>
                  <a:pt x="1" y="36"/>
                  <a:pt x="3" y="36"/>
                </a:cubicBezTo>
                <a:cubicBezTo>
                  <a:pt x="7" y="36"/>
                  <a:pt x="7" y="36"/>
                  <a:pt x="7" y="36"/>
                </a:cubicBezTo>
                <a:cubicBezTo>
                  <a:pt x="7" y="30"/>
                  <a:pt x="7" y="30"/>
                  <a:pt x="7" y="30"/>
                </a:cubicBezTo>
                <a:cubicBezTo>
                  <a:pt x="7" y="27"/>
                  <a:pt x="9" y="25"/>
                  <a:pt x="11" y="25"/>
                </a:cubicBezTo>
                <a:cubicBezTo>
                  <a:pt x="29" y="25"/>
                  <a:pt x="29" y="25"/>
                  <a:pt x="29" y="25"/>
                </a:cubicBezTo>
                <a:cubicBezTo>
                  <a:pt x="29" y="18"/>
                  <a:pt x="29" y="18"/>
                  <a:pt x="29" y="18"/>
                </a:cubicBezTo>
                <a:cubicBezTo>
                  <a:pt x="26" y="18"/>
                  <a:pt x="26" y="18"/>
                  <a:pt x="26" y="18"/>
                </a:cubicBezTo>
                <a:cubicBezTo>
                  <a:pt x="24" y="18"/>
                  <a:pt x="23" y="17"/>
                  <a:pt x="23" y="15"/>
                </a:cubicBezTo>
                <a:cubicBezTo>
                  <a:pt x="23" y="3"/>
                  <a:pt x="23" y="3"/>
                  <a:pt x="23" y="3"/>
                </a:cubicBezTo>
                <a:cubicBezTo>
                  <a:pt x="23" y="1"/>
                  <a:pt x="24" y="0"/>
                  <a:pt x="26" y="0"/>
                </a:cubicBezTo>
                <a:cubicBezTo>
                  <a:pt x="37" y="0"/>
                  <a:pt x="37" y="0"/>
                  <a:pt x="37" y="0"/>
                </a:cubicBezTo>
                <a:cubicBezTo>
                  <a:pt x="39" y="0"/>
                  <a:pt x="41" y="1"/>
                  <a:pt x="41" y="3"/>
                </a:cubicBezTo>
                <a:cubicBezTo>
                  <a:pt x="41" y="15"/>
                  <a:pt x="41" y="15"/>
                  <a:pt x="41" y="15"/>
                </a:cubicBezTo>
                <a:cubicBezTo>
                  <a:pt x="41" y="17"/>
                  <a:pt x="39" y="18"/>
                  <a:pt x="37" y="18"/>
                </a:cubicBezTo>
                <a:cubicBezTo>
                  <a:pt x="34" y="18"/>
                  <a:pt x="34" y="18"/>
                  <a:pt x="34" y="18"/>
                </a:cubicBezTo>
                <a:cubicBezTo>
                  <a:pt x="34" y="25"/>
                  <a:pt x="34" y="25"/>
                  <a:pt x="34" y="25"/>
                </a:cubicBezTo>
                <a:cubicBezTo>
                  <a:pt x="52" y="25"/>
                  <a:pt x="52" y="25"/>
                  <a:pt x="52" y="25"/>
                </a:cubicBezTo>
                <a:cubicBezTo>
                  <a:pt x="55" y="25"/>
                  <a:pt x="57" y="27"/>
                  <a:pt x="57" y="30"/>
                </a:cubicBezTo>
                <a:cubicBezTo>
                  <a:pt x="57" y="36"/>
                  <a:pt x="57" y="36"/>
                  <a:pt x="57" y="36"/>
                </a:cubicBezTo>
                <a:cubicBezTo>
                  <a:pt x="60" y="36"/>
                  <a:pt x="60" y="36"/>
                  <a:pt x="60" y="36"/>
                </a:cubicBezTo>
                <a:cubicBezTo>
                  <a:pt x="62" y="36"/>
                  <a:pt x="64" y="38"/>
                  <a:pt x="64" y="40"/>
                </a:cubicBezTo>
                <a:lnTo>
                  <a:pt x="64" y="51"/>
                </a:lnTo>
                <a:close/>
              </a:path>
            </a:pathLst>
          </a:custGeom>
          <a:solidFill>
            <a:schemeClr val="bg1"/>
          </a:solid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75" name="TextBox 74"/>
          <p:cNvSpPr txBox="1"/>
          <p:nvPr/>
        </p:nvSpPr>
        <p:spPr>
          <a:xfrm>
            <a:off x="4209959" y="3596427"/>
            <a:ext cx="1859823" cy="461665"/>
          </a:xfrm>
          <a:prstGeom prst="rect">
            <a:avLst/>
          </a:prstGeom>
          <a:noFill/>
        </p:spPr>
        <p:txBody>
          <a:bodyPr wrap="square" lIns="0" tIns="0" rIns="0" bIns="0" rtlCol="0">
            <a:spAutoFit/>
          </a:bodyPr>
          <a:lstStyle/>
          <a:p>
            <a:r>
              <a:rPr lang="en-US" sz="1000" dirty="0">
                <a:solidFill>
                  <a:schemeClr val="bg1">
                    <a:lumMod val="65000"/>
                  </a:schemeClr>
                </a:solidFill>
                <a:latin typeface="思源黑体 CN Regular" panose="020B0500000000000000" pitchFamily="34" charset="-122"/>
                <a:ea typeface="思源黑体 CN Regular" panose="020B0500000000000000" pitchFamily="34" charset="-122"/>
                <a:sym typeface="思源黑体 CN Regular" panose="020B0500000000000000" pitchFamily="34" charset="-122"/>
              </a:rPr>
              <a:t>There are many variations of passages of lorem ipsum </a:t>
            </a:r>
            <a:br>
              <a:rPr lang="en-US" sz="1000" dirty="0">
                <a:solidFill>
                  <a:schemeClr val="bg1">
                    <a:lumMod val="65000"/>
                  </a:schemeClr>
                </a:solidFill>
                <a:latin typeface="思源黑体 CN Regular" panose="020B0500000000000000" pitchFamily="34" charset="-122"/>
                <a:ea typeface="思源黑体 CN Regular" panose="020B0500000000000000" pitchFamily="34" charset="-122"/>
                <a:sym typeface="思源黑体 CN Regular" panose="020B0500000000000000" pitchFamily="34" charset="-122"/>
              </a:rPr>
            </a:br>
            <a:r>
              <a:rPr lang="en-US" sz="1000" dirty="0">
                <a:solidFill>
                  <a:schemeClr val="bg1">
                    <a:lumMod val="65000"/>
                  </a:schemeClr>
                </a:solidFill>
                <a:latin typeface="思源黑体 CN Regular" panose="020B0500000000000000" pitchFamily="34" charset="-122"/>
                <a:ea typeface="思源黑体 CN Regular" panose="020B0500000000000000" pitchFamily="34" charset="-122"/>
                <a:sym typeface="思源黑体 CN Regular" panose="020B0500000000000000" pitchFamily="34" charset="-122"/>
              </a:rPr>
              <a:t> majority have suffered </a:t>
            </a:r>
          </a:p>
        </p:txBody>
      </p:sp>
      <p:sp>
        <p:nvSpPr>
          <p:cNvPr id="76" name="TextBox 75"/>
          <p:cNvSpPr txBox="1"/>
          <p:nvPr/>
        </p:nvSpPr>
        <p:spPr>
          <a:xfrm>
            <a:off x="4209958" y="3427150"/>
            <a:ext cx="1505220" cy="169277"/>
          </a:xfrm>
          <a:prstGeom prst="rect">
            <a:avLst/>
          </a:prstGeom>
          <a:noFill/>
        </p:spPr>
        <p:txBody>
          <a:bodyPr wrap="none" lIns="0" tIns="0" rIns="0" bIns="0" rtlCol="0" anchor="t">
            <a:spAutoFit/>
          </a:bodyPr>
          <a:lstStyle/>
          <a:p>
            <a:r>
              <a:rPr lang="en-US" sz="1100" b="1" dirty="0">
                <a:solidFill>
                  <a:schemeClr val="bg1">
                    <a:lumMod val="65000"/>
                  </a:schemeClr>
                </a:solidFill>
                <a:latin typeface="思源黑体 CN Regular" panose="020B0500000000000000" pitchFamily="34" charset="-122"/>
                <a:ea typeface="思源黑体 CN Regular" panose="020B0500000000000000" pitchFamily="34" charset="-122"/>
                <a:sym typeface="思源黑体 CN Regular" panose="020B0500000000000000" pitchFamily="34" charset="-122"/>
              </a:rPr>
              <a:t>KEY WORD TO WORLD</a:t>
            </a:r>
          </a:p>
        </p:txBody>
      </p:sp>
      <p:sp>
        <p:nvSpPr>
          <p:cNvPr id="78" name="TextBox 77"/>
          <p:cNvSpPr txBox="1"/>
          <p:nvPr/>
        </p:nvSpPr>
        <p:spPr>
          <a:xfrm>
            <a:off x="3304646" y="3485288"/>
            <a:ext cx="905312" cy="492443"/>
          </a:xfrm>
          <a:prstGeom prst="rect">
            <a:avLst/>
          </a:prstGeom>
          <a:noFill/>
        </p:spPr>
        <p:txBody>
          <a:bodyPr wrap="square" lIns="0" tIns="0" rIns="0" bIns="0" rtlCol="0" anchor="ctr">
            <a:spAutoFit/>
          </a:bodyPr>
          <a:lstStyle/>
          <a:p>
            <a:pPr algn="ctr"/>
            <a:r>
              <a:rPr lang="en-US" sz="3200" b="1" dirty="0">
                <a:solidFill>
                  <a:schemeClr val="accent1"/>
                </a:solidFill>
                <a:latin typeface="思源黑体 CN Regular" panose="020B0500000000000000" pitchFamily="34" charset="-122"/>
                <a:ea typeface="思源黑体 CN Regular" panose="020B0500000000000000" pitchFamily="34" charset="-122"/>
                <a:sym typeface="思源黑体 CN Regular" panose="020B0500000000000000" pitchFamily="34" charset="-122"/>
              </a:rPr>
              <a:t>80%</a:t>
            </a:r>
            <a:endParaRPr lang="en-US" sz="2400" b="1" dirty="0">
              <a:solidFill>
                <a:schemeClr val="accent1"/>
              </a:solidFill>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90" name="TextBox 89"/>
          <p:cNvSpPr txBox="1"/>
          <p:nvPr/>
        </p:nvSpPr>
        <p:spPr>
          <a:xfrm>
            <a:off x="6830256" y="3596427"/>
            <a:ext cx="1859823" cy="461665"/>
          </a:xfrm>
          <a:prstGeom prst="rect">
            <a:avLst/>
          </a:prstGeom>
          <a:noFill/>
        </p:spPr>
        <p:txBody>
          <a:bodyPr wrap="square" lIns="0" tIns="0" rIns="0" bIns="0" rtlCol="0">
            <a:spAutoFit/>
          </a:bodyPr>
          <a:lstStyle/>
          <a:p>
            <a:r>
              <a:rPr lang="en-US" sz="1000" dirty="0">
                <a:solidFill>
                  <a:schemeClr val="bg1">
                    <a:lumMod val="65000"/>
                  </a:schemeClr>
                </a:solidFill>
                <a:latin typeface="思源黑体 CN Regular" panose="020B0500000000000000" pitchFamily="34" charset="-122"/>
                <a:ea typeface="思源黑体 CN Regular" panose="020B0500000000000000" pitchFamily="34" charset="-122"/>
                <a:sym typeface="思源黑体 CN Regular" panose="020B0500000000000000" pitchFamily="34" charset="-122"/>
              </a:rPr>
              <a:t>There are many variations of passages of lorem ipsum </a:t>
            </a:r>
            <a:br>
              <a:rPr lang="en-US" sz="1000" dirty="0">
                <a:solidFill>
                  <a:schemeClr val="bg1">
                    <a:lumMod val="65000"/>
                  </a:schemeClr>
                </a:solidFill>
                <a:latin typeface="思源黑体 CN Regular" panose="020B0500000000000000" pitchFamily="34" charset="-122"/>
                <a:ea typeface="思源黑体 CN Regular" panose="020B0500000000000000" pitchFamily="34" charset="-122"/>
                <a:sym typeface="思源黑体 CN Regular" panose="020B0500000000000000" pitchFamily="34" charset="-122"/>
              </a:rPr>
            </a:br>
            <a:r>
              <a:rPr lang="en-US" sz="1000" dirty="0">
                <a:solidFill>
                  <a:schemeClr val="bg1">
                    <a:lumMod val="65000"/>
                  </a:schemeClr>
                </a:solidFill>
                <a:latin typeface="思源黑体 CN Regular" panose="020B0500000000000000" pitchFamily="34" charset="-122"/>
                <a:ea typeface="思源黑体 CN Regular" panose="020B0500000000000000" pitchFamily="34" charset="-122"/>
                <a:sym typeface="思源黑体 CN Regular" panose="020B0500000000000000" pitchFamily="34" charset="-122"/>
              </a:rPr>
              <a:t> majority have suffered </a:t>
            </a:r>
          </a:p>
        </p:txBody>
      </p:sp>
      <p:sp>
        <p:nvSpPr>
          <p:cNvPr id="93" name="TextBox 92"/>
          <p:cNvSpPr txBox="1"/>
          <p:nvPr/>
        </p:nvSpPr>
        <p:spPr>
          <a:xfrm>
            <a:off x="6830255" y="3427150"/>
            <a:ext cx="1505220" cy="169277"/>
          </a:xfrm>
          <a:prstGeom prst="rect">
            <a:avLst/>
          </a:prstGeom>
          <a:noFill/>
        </p:spPr>
        <p:txBody>
          <a:bodyPr wrap="none" lIns="0" tIns="0" rIns="0" bIns="0" rtlCol="0" anchor="t">
            <a:spAutoFit/>
          </a:bodyPr>
          <a:lstStyle/>
          <a:p>
            <a:r>
              <a:rPr lang="en-US" sz="1100" b="1" dirty="0">
                <a:solidFill>
                  <a:schemeClr val="bg1">
                    <a:lumMod val="65000"/>
                  </a:schemeClr>
                </a:solidFill>
                <a:latin typeface="思源黑体 CN Regular" panose="020B0500000000000000" pitchFamily="34" charset="-122"/>
                <a:ea typeface="思源黑体 CN Regular" panose="020B0500000000000000" pitchFamily="34" charset="-122"/>
                <a:sym typeface="思源黑体 CN Regular" panose="020B0500000000000000" pitchFamily="34" charset="-122"/>
              </a:rPr>
              <a:t>KEY WORD TO WORLD</a:t>
            </a:r>
          </a:p>
        </p:txBody>
      </p:sp>
      <p:sp>
        <p:nvSpPr>
          <p:cNvPr id="96" name="TextBox 95"/>
          <p:cNvSpPr txBox="1"/>
          <p:nvPr/>
        </p:nvSpPr>
        <p:spPr>
          <a:xfrm>
            <a:off x="5924943" y="3485288"/>
            <a:ext cx="905312" cy="492443"/>
          </a:xfrm>
          <a:prstGeom prst="rect">
            <a:avLst/>
          </a:prstGeom>
          <a:noFill/>
        </p:spPr>
        <p:txBody>
          <a:bodyPr wrap="square" lIns="0" tIns="0" rIns="0" bIns="0" rtlCol="0" anchor="ctr">
            <a:spAutoFit/>
          </a:bodyPr>
          <a:lstStyle/>
          <a:p>
            <a:pPr algn="ctr"/>
            <a:r>
              <a:rPr lang="en-US" sz="3200" b="1" dirty="0">
                <a:solidFill>
                  <a:schemeClr val="accent2"/>
                </a:solidFill>
                <a:latin typeface="思源黑体 CN Regular" panose="020B0500000000000000" pitchFamily="34" charset="-122"/>
                <a:ea typeface="思源黑体 CN Regular" panose="020B0500000000000000" pitchFamily="34" charset="-122"/>
                <a:sym typeface="思源黑体 CN Regular" panose="020B0500000000000000" pitchFamily="34" charset="-122"/>
              </a:rPr>
              <a:t>90%</a:t>
            </a:r>
            <a:endParaRPr lang="en-US" sz="2400" b="1" dirty="0">
              <a:solidFill>
                <a:schemeClr val="accent2"/>
              </a:solidFill>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Tree>
  </p:cSld>
  <p:clrMapOvr>
    <a:masterClrMapping/>
  </p:clrMapOvr>
  <mc:AlternateContent xmlns:mc="http://schemas.openxmlformats.org/markup-compatibility/2006" xmlns:p14="http://schemas.microsoft.com/office/powerpoint/2010/main">
    <mc:Choice Requires="p14">
      <p:transition spd="slow" p14:dur="1500" advClick="0">
        <p:random/>
      </p:transition>
    </mc:Choice>
    <mc:Fallback xmlns="">
      <p:transition spd="slow" advClick="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grpId="0" nodeType="afterEffect">
                                  <p:stCondLst>
                                    <p:cond delay="0"/>
                                  </p:stCondLst>
                                  <p:childTnLst>
                                    <p:set>
                                      <p:cBhvr>
                                        <p:cTn id="6" dur="1" fill="hold">
                                          <p:stCondLst>
                                            <p:cond delay="0"/>
                                          </p:stCondLst>
                                        </p:cTn>
                                        <p:tgtEl>
                                          <p:spTgt spid="68"/>
                                        </p:tgtEl>
                                        <p:attrNameLst>
                                          <p:attrName>style.visibility</p:attrName>
                                        </p:attrNameLst>
                                      </p:cBhvr>
                                      <p:to>
                                        <p:strVal val="visible"/>
                                      </p:to>
                                    </p:set>
                                    <p:animEffect transition="in" filter="strips(downLeft)">
                                      <p:cBhvr>
                                        <p:cTn id="7" dur="500"/>
                                        <p:tgtEl>
                                          <p:spTgt spid="68"/>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2053"/>
                                        </p:tgtEl>
                                        <p:attrNameLst>
                                          <p:attrName>style.visibility</p:attrName>
                                        </p:attrNameLst>
                                      </p:cBhvr>
                                      <p:to>
                                        <p:strVal val="visible"/>
                                      </p:to>
                                    </p:set>
                                    <p:animEffect transition="in" filter="wipe(down)">
                                      <p:cBhvr>
                                        <p:cTn id="11" dur="500"/>
                                        <p:tgtEl>
                                          <p:spTgt spid="2053"/>
                                        </p:tgtEl>
                                      </p:cBhvr>
                                    </p:animEffect>
                                  </p:childTnLst>
                                </p:cTn>
                              </p:par>
                            </p:childTnLst>
                          </p:cTn>
                        </p:par>
                        <p:par>
                          <p:cTn id="12" fill="hold">
                            <p:stCondLst>
                              <p:cond delay="1000"/>
                            </p:stCondLst>
                            <p:childTnLst>
                              <p:par>
                                <p:cTn id="13" presetID="53" presetClass="entr" presetSubtype="16" fill="hold" grpId="0" nodeType="afterEffect">
                                  <p:stCondLst>
                                    <p:cond delay="0"/>
                                  </p:stCondLst>
                                  <p:childTnLst>
                                    <p:set>
                                      <p:cBhvr>
                                        <p:cTn id="14" dur="1" fill="hold">
                                          <p:stCondLst>
                                            <p:cond delay="0"/>
                                          </p:stCondLst>
                                        </p:cTn>
                                        <p:tgtEl>
                                          <p:spTgt spid="63"/>
                                        </p:tgtEl>
                                        <p:attrNameLst>
                                          <p:attrName>style.visibility</p:attrName>
                                        </p:attrNameLst>
                                      </p:cBhvr>
                                      <p:to>
                                        <p:strVal val="visible"/>
                                      </p:to>
                                    </p:set>
                                    <p:anim calcmode="lin" valueType="num">
                                      <p:cBhvr>
                                        <p:cTn id="15" dur="500" fill="hold"/>
                                        <p:tgtEl>
                                          <p:spTgt spid="63"/>
                                        </p:tgtEl>
                                        <p:attrNameLst>
                                          <p:attrName>ppt_w</p:attrName>
                                        </p:attrNameLst>
                                      </p:cBhvr>
                                      <p:tavLst>
                                        <p:tav tm="0">
                                          <p:val>
                                            <p:fltVal val="0"/>
                                          </p:val>
                                        </p:tav>
                                        <p:tav tm="100000">
                                          <p:val>
                                            <p:strVal val="#ppt_w"/>
                                          </p:val>
                                        </p:tav>
                                      </p:tavLst>
                                    </p:anim>
                                    <p:anim calcmode="lin" valueType="num">
                                      <p:cBhvr>
                                        <p:cTn id="16" dur="500" fill="hold"/>
                                        <p:tgtEl>
                                          <p:spTgt spid="63"/>
                                        </p:tgtEl>
                                        <p:attrNameLst>
                                          <p:attrName>ppt_h</p:attrName>
                                        </p:attrNameLst>
                                      </p:cBhvr>
                                      <p:tavLst>
                                        <p:tav tm="0">
                                          <p:val>
                                            <p:fltVal val="0"/>
                                          </p:val>
                                        </p:tav>
                                        <p:tav tm="100000">
                                          <p:val>
                                            <p:strVal val="#ppt_h"/>
                                          </p:val>
                                        </p:tav>
                                      </p:tavLst>
                                    </p:anim>
                                    <p:animEffect transition="in" filter="fade">
                                      <p:cBhvr>
                                        <p:cTn id="17" dur="500"/>
                                        <p:tgtEl>
                                          <p:spTgt spid="63"/>
                                        </p:tgtEl>
                                      </p:cBhvr>
                                    </p:animEffect>
                                  </p:childTnLst>
                                </p:cTn>
                              </p:par>
                            </p:childTnLst>
                          </p:cTn>
                        </p:par>
                        <p:par>
                          <p:cTn id="18" fill="hold">
                            <p:stCondLst>
                              <p:cond delay="1500"/>
                            </p:stCondLst>
                            <p:childTnLst>
                              <p:par>
                                <p:cTn id="19" presetID="53" presetClass="entr" presetSubtype="16" fill="hold" grpId="0" nodeType="afterEffect">
                                  <p:stCondLst>
                                    <p:cond delay="0"/>
                                  </p:stCondLst>
                                  <p:childTnLst>
                                    <p:set>
                                      <p:cBhvr>
                                        <p:cTn id="20" dur="1" fill="hold">
                                          <p:stCondLst>
                                            <p:cond delay="0"/>
                                          </p:stCondLst>
                                        </p:cTn>
                                        <p:tgtEl>
                                          <p:spTgt spid="77"/>
                                        </p:tgtEl>
                                        <p:attrNameLst>
                                          <p:attrName>style.visibility</p:attrName>
                                        </p:attrNameLst>
                                      </p:cBhvr>
                                      <p:to>
                                        <p:strVal val="visible"/>
                                      </p:to>
                                    </p:set>
                                    <p:anim calcmode="lin" valueType="num">
                                      <p:cBhvr>
                                        <p:cTn id="21" dur="500" fill="hold"/>
                                        <p:tgtEl>
                                          <p:spTgt spid="77"/>
                                        </p:tgtEl>
                                        <p:attrNameLst>
                                          <p:attrName>ppt_w</p:attrName>
                                        </p:attrNameLst>
                                      </p:cBhvr>
                                      <p:tavLst>
                                        <p:tav tm="0">
                                          <p:val>
                                            <p:fltVal val="0"/>
                                          </p:val>
                                        </p:tav>
                                        <p:tav tm="100000">
                                          <p:val>
                                            <p:strVal val="#ppt_w"/>
                                          </p:val>
                                        </p:tav>
                                      </p:tavLst>
                                    </p:anim>
                                    <p:anim calcmode="lin" valueType="num">
                                      <p:cBhvr>
                                        <p:cTn id="22" dur="500" fill="hold"/>
                                        <p:tgtEl>
                                          <p:spTgt spid="77"/>
                                        </p:tgtEl>
                                        <p:attrNameLst>
                                          <p:attrName>ppt_h</p:attrName>
                                        </p:attrNameLst>
                                      </p:cBhvr>
                                      <p:tavLst>
                                        <p:tav tm="0">
                                          <p:val>
                                            <p:fltVal val="0"/>
                                          </p:val>
                                        </p:tav>
                                        <p:tav tm="100000">
                                          <p:val>
                                            <p:strVal val="#ppt_h"/>
                                          </p:val>
                                        </p:tav>
                                      </p:tavLst>
                                    </p:anim>
                                    <p:animEffect transition="in" filter="fade">
                                      <p:cBhvr>
                                        <p:cTn id="23" dur="500"/>
                                        <p:tgtEl>
                                          <p:spTgt spid="77"/>
                                        </p:tgtEl>
                                      </p:cBhvr>
                                    </p:animEffect>
                                  </p:childTnLst>
                                </p:cTn>
                              </p:par>
                            </p:childTnLst>
                          </p:cTn>
                        </p:par>
                        <p:par>
                          <p:cTn id="24" fill="hold">
                            <p:stCondLst>
                              <p:cond delay="2000"/>
                            </p:stCondLst>
                            <p:childTnLst>
                              <p:par>
                                <p:cTn id="25" presetID="53" presetClass="entr" presetSubtype="16" fill="hold" nodeType="afterEffect">
                                  <p:stCondLst>
                                    <p:cond delay="0"/>
                                  </p:stCondLst>
                                  <p:childTnLst>
                                    <p:set>
                                      <p:cBhvr>
                                        <p:cTn id="26" dur="1" fill="hold">
                                          <p:stCondLst>
                                            <p:cond delay="0"/>
                                          </p:stCondLst>
                                        </p:cTn>
                                        <p:tgtEl>
                                          <p:spTgt spid="5"/>
                                        </p:tgtEl>
                                        <p:attrNameLst>
                                          <p:attrName>style.visibility</p:attrName>
                                        </p:attrNameLst>
                                      </p:cBhvr>
                                      <p:to>
                                        <p:strVal val="visible"/>
                                      </p:to>
                                    </p:set>
                                    <p:anim calcmode="lin" valueType="num">
                                      <p:cBhvr>
                                        <p:cTn id="27" dur="500" fill="hold"/>
                                        <p:tgtEl>
                                          <p:spTgt spid="5"/>
                                        </p:tgtEl>
                                        <p:attrNameLst>
                                          <p:attrName>ppt_w</p:attrName>
                                        </p:attrNameLst>
                                      </p:cBhvr>
                                      <p:tavLst>
                                        <p:tav tm="0">
                                          <p:val>
                                            <p:fltVal val="0"/>
                                          </p:val>
                                        </p:tav>
                                        <p:tav tm="100000">
                                          <p:val>
                                            <p:strVal val="#ppt_w"/>
                                          </p:val>
                                        </p:tav>
                                      </p:tavLst>
                                    </p:anim>
                                    <p:anim calcmode="lin" valueType="num">
                                      <p:cBhvr>
                                        <p:cTn id="28" dur="500" fill="hold"/>
                                        <p:tgtEl>
                                          <p:spTgt spid="5"/>
                                        </p:tgtEl>
                                        <p:attrNameLst>
                                          <p:attrName>ppt_h</p:attrName>
                                        </p:attrNameLst>
                                      </p:cBhvr>
                                      <p:tavLst>
                                        <p:tav tm="0">
                                          <p:val>
                                            <p:fltVal val="0"/>
                                          </p:val>
                                        </p:tav>
                                        <p:tav tm="100000">
                                          <p:val>
                                            <p:strVal val="#ppt_h"/>
                                          </p:val>
                                        </p:tav>
                                      </p:tavLst>
                                    </p:anim>
                                    <p:animEffect transition="in" filter="fade">
                                      <p:cBhvr>
                                        <p:cTn id="29" dur="500"/>
                                        <p:tgtEl>
                                          <p:spTgt spid="5"/>
                                        </p:tgtEl>
                                      </p:cBhvr>
                                    </p:animEffect>
                                  </p:childTnLst>
                                </p:cTn>
                              </p:par>
                            </p:childTnLst>
                          </p:cTn>
                        </p:par>
                        <p:par>
                          <p:cTn id="30" fill="hold">
                            <p:stCondLst>
                              <p:cond delay="2500"/>
                            </p:stCondLst>
                            <p:childTnLst>
                              <p:par>
                                <p:cTn id="31" presetID="53" presetClass="entr" presetSubtype="16" fill="hold" grpId="0" nodeType="afterEffect">
                                  <p:stCondLst>
                                    <p:cond delay="0"/>
                                  </p:stCondLst>
                                  <p:childTnLst>
                                    <p:set>
                                      <p:cBhvr>
                                        <p:cTn id="32" dur="1" fill="hold">
                                          <p:stCondLst>
                                            <p:cond delay="0"/>
                                          </p:stCondLst>
                                        </p:cTn>
                                        <p:tgtEl>
                                          <p:spTgt spid="74"/>
                                        </p:tgtEl>
                                        <p:attrNameLst>
                                          <p:attrName>style.visibility</p:attrName>
                                        </p:attrNameLst>
                                      </p:cBhvr>
                                      <p:to>
                                        <p:strVal val="visible"/>
                                      </p:to>
                                    </p:set>
                                    <p:anim calcmode="lin" valueType="num">
                                      <p:cBhvr>
                                        <p:cTn id="33" dur="500" fill="hold"/>
                                        <p:tgtEl>
                                          <p:spTgt spid="74"/>
                                        </p:tgtEl>
                                        <p:attrNameLst>
                                          <p:attrName>ppt_w</p:attrName>
                                        </p:attrNameLst>
                                      </p:cBhvr>
                                      <p:tavLst>
                                        <p:tav tm="0">
                                          <p:val>
                                            <p:fltVal val="0"/>
                                          </p:val>
                                        </p:tav>
                                        <p:tav tm="100000">
                                          <p:val>
                                            <p:strVal val="#ppt_w"/>
                                          </p:val>
                                        </p:tav>
                                      </p:tavLst>
                                    </p:anim>
                                    <p:anim calcmode="lin" valueType="num">
                                      <p:cBhvr>
                                        <p:cTn id="34" dur="500" fill="hold"/>
                                        <p:tgtEl>
                                          <p:spTgt spid="74"/>
                                        </p:tgtEl>
                                        <p:attrNameLst>
                                          <p:attrName>ppt_h</p:attrName>
                                        </p:attrNameLst>
                                      </p:cBhvr>
                                      <p:tavLst>
                                        <p:tav tm="0">
                                          <p:val>
                                            <p:fltVal val="0"/>
                                          </p:val>
                                        </p:tav>
                                        <p:tav tm="100000">
                                          <p:val>
                                            <p:strVal val="#ppt_h"/>
                                          </p:val>
                                        </p:tav>
                                      </p:tavLst>
                                    </p:anim>
                                    <p:animEffect transition="in" filter="fade">
                                      <p:cBhvr>
                                        <p:cTn id="35" dur="500"/>
                                        <p:tgtEl>
                                          <p:spTgt spid="74"/>
                                        </p:tgtEl>
                                      </p:cBhvr>
                                    </p:animEffect>
                                  </p:childTnLst>
                                </p:cTn>
                              </p:par>
                            </p:childTnLst>
                          </p:cTn>
                        </p:par>
                        <p:par>
                          <p:cTn id="36" fill="hold">
                            <p:stCondLst>
                              <p:cond delay="3000"/>
                            </p:stCondLst>
                            <p:childTnLst>
                              <p:par>
                                <p:cTn id="37" presetID="53" presetClass="entr" presetSubtype="16" fill="hold" nodeType="afterEffect">
                                  <p:stCondLst>
                                    <p:cond delay="0"/>
                                  </p:stCondLst>
                                  <p:childTnLst>
                                    <p:set>
                                      <p:cBhvr>
                                        <p:cTn id="38" dur="1" fill="hold">
                                          <p:stCondLst>
                                            <p:cond delay="0"/>
                                          </p:stCondLst>
                                        </p:cTn>
                                        <p:tgtEl>
                                          <p:spTgt spid="4"/>
                                        </p:tgtEl>
                                        <p:attrNameLst>
                                          <p:attrName>style.visibility</p:attrName>
                                        </p:attrNameLst>
                                      </p:cBhvr>
                                      <p:to>
                                        <p:strVal val="visible"/>
                                      </p:to>
                                    </p:set>
                                    <p:anim calcmode="lin" valueType="num">
                                      <p:cBhvr>
                                        <p:cTn id="39" dur="500" fill="hold"/>
                                        <p:tgtEl>
                                          <p:spTgt spid="4"/>
                                        </p:tgtEl>
                                        <p:attrNameLst>
                                          <p:attrName>ppt_w</p:attrName>
                                        </p:attrNameLst>
                                      </p:cBhvr>
                                      <p:tavLst>
                                        <p:tav tm="0">
                                          <p:val>
                                            <p:fltVal val="0"/>
                                          </p:val>
                                        </p:tav>
                                        <p:tav tm="100000">
                                          <p:val>
                                            <p:strVal val="#ppt_w"/>
                                          </p:val>
                                        </p:tav>
                                      </p:tavLst>
                                    </p:anim>
                                    <p:anim calcmode="lin" valueType="num">
                                      <p:cBhvr>
                                        <p:cTn id="40" dur="500" fill="hold"/>
                                        <p:tgtEl>
                                          <p:spTgt spid="4"/>
                                        </p:tgtEl>
                                        <p:attrNameLst>
                                          <p:attrName>ppt_h</p:attrName>
                                        </p:attrNameLst>
                                      </p:cBhvr>
                                      <p:tavLst>
                                        <p:tav tm="0">
                                          <p:val>
                                            <p:fltVal val="0"/>
                                          </p:val>
                                        </p:tav>
                                        <p:tav tm="100000">
                                          <p:val>
                                            <p:strVal val="#ppt_h"/>
                                          </p:val>
                                        </p:tav>
                                      </p:tavLst>
                                    </p:anim>
                                    <p:animEffect transition="in" filter="fade">
                                      <p:cBhvr>
                                        <p:cTn id="41" dur="500"/>
                                        <p:tgtEl>
                                          <p:spTgt spid="4"/>
                                        </p:tgtEl>
                                      </p:cBhvr>
                                    </p:animEffect>
                                  </p:childTnLst>
                                </p:cTn>
                              </p:par>
                            </p:childTnLst>
                          </p:cTn>
                        </p:par>
                        <p:par>
                          <p:cTn id="42" fill="hold">
                            <p:stCondLst>
                              <p:cond delay="3500"/>
                            </p:stCondLst>
                            <p:childTnLst>
                              <p:par>
                                <p:cTn id="43" presetID="53" presetClass="entr" presetSubtype="16" fill="hold" grpId="0" nodeType="afterEffect">
                                  <p:stCondLst>
                                    <p:cond delay="0"/>
                                  </p:stCondLst>
                                  <p:childTnLst>
                                    <p:set>
                                      <p:cBhvr>
                                        <p:cTn id="44" dur="1" fill="hold">
                                          <p:stCondLst>
                                            <p:cond delay="0"/>
                                          </p:stCondLst>
                                        </p:cTn>
                                        <p:tgtEl>
                                          <p:spTgt spid="70"/>
                                        </p:tgtEl>
                                        <p:attrNameLst>
                                          <p:attrName>style.visibility</p:attrName>
                                        </p:attrNameLst>
                                      </p:cBhvr>
                                      <p:to>
                                        <p:strVal val="visible"/>
                                      </p:to>
                                    </p:set>
                                    <p:anim calcmode="lin" valueType="num">
                                      <p:cBhvr>
                                        <p:cTn id="45" dur="500" fill="hold"/>
                                        <p:tgtEl>
                                          <p:spTgt spid="70"/>
                                        </p:tgtEl>
                                        <p:attrNameLst>
                                          <p:attrName>ppt_w</p:attrName>
                                        </p:attrNameLst>
                                      </p:cBhvr>
                                      <p:tavLst>
                                        <p:tav tm="0">
                                          <p:val>
                                            <p:fltVal val="0"/>
                                          </p:val>
                                        </p:tav>
                                        <p:tav tm="100000">
                                          <p:val>
                                            <p:strVal val="#ppt_w"/>
                                          </p:val>
                                        </p:tav>
                                      </p:tavLst>
                                    </p:anim>
                                    <p:anim calcmode="lin" valueType="num">
                                      <p:cBhvr>
                                        <p:cTn id="46" dur="500" fill="hold"/>
                                        <p:tgtEl>
                                          <p:spTgt spid="70"/>
                                        </p:tgtEl>
                                        <p:attrNameLst>
                                          <p:attrName>ppt_h</p:attrName>
                                        </p:attrNameLst>
                                      </p:cBhvr>
                                      <p:tavLst>
                                        <p:tav tm="0">
                                          <p:val>
                                            <p:fltVal val="0"/>
                                          </p:val>
                                        </p:tav>
                                        <p:tav tm="100000">
                                          <p:val>
                                            <p:strVal val="#ppt_h"/>
                                          </p:val>
                                        </p:tav>
                                      </p:tavLst>
                                    </p:anim>
                                    <p:animEffect transition="in" filter="fade">
                                      <p:cBhvr>
                                        <p:cTn id="47" dur="500"/>
                                        <p:tgtEl>
                                          <p:spTgt spid="70"/>
                                        </p:tgtEl>
                                      </p:cBhvr>
                                    </p:animEffect>
                                  </p:childTnLst>
                                </p:cTn>
                              </p:par>
                            </p:childTnLst>
                          </p:cTn>
                        </p:par>
                        <p:par>
                          <p:cTn id="48" fill="hold">
                            <p:stCondLst>
                              <p:cond delay="4000"/>
                            </p:stCondLst>
                            <p:childTnLst>
                              <p:par>
                                <p:cTn id="49" presetID="53" presetClass="entr" presetSubtype="16" fill="hold" nodeType="afterEffect">
                                  <p:stCondLst>
                                    <p:cond delay="0"/>
                                  </p:stCondLst>
                                  <p:childTnLst>
                                    <p:set>
                                      <p:cBhvr>
                                        <p:cTn id="50" dur="1" fill="hold">
                                          <p:stCondLst>
                                            <p:cond delay="0"/>
                                          </p:stCondLst>
                                        </p:cTn>
                                        <p:tgtEl>
                                          <p:spTgt spid="3"/>
                                        </p:tgtEl>
                                        <p:attrNameLst>
                                          <p:attrName>style.visibility</p:attrName>
                                        </p:attrNameLst>
                                      </p:cBhvr>
                                      <p:to>
                                        <p:strVal val="visible"/>
                                      </p:to>
                                    </p:set>
                                    <p:anim calcmode="lin" valueType="num">
                                      <p:cBhvr>
                                        <p:cTn id="51" dur="500" fill="hold"/>
                                        <p:tgtEl>
                                          <p:spTgt spid="3"/>
                                        </p:tgtEl>
                                        <p:attrNameLst>
                                          <p:attrName>ppt_w</p:attrName>
                                        </p:attrNameLst>
                                      </p:cBhvr>
                                      <p:tavLst>
                                        <p:tav tm="0">
                                          <p:val>
                                            <p:fltVal val="0"/>
                                          </p:val>
                                        </p:tav>
                                        <p:tav tm="100000">
                                          <p:val>
                                            <p:strVal val="#ppt_w"/>
                                          </p:val>
                                        </p:tav>
                                      </p:tavLst>
                                    </p:anim>
                                    <p:anim calcmode="lin" valueType="num">
                                      <p:cBhvr>
                                        <p:cTn id="52" dur="500" fill="hold"/>
                                        <p:tgtEl>
                                          <p:spTgt spid="3"/>
                                        </p:tgtEl>
                                        <p:attrNameLst>
                                          <p:attrName>ppt_h</p:attrName>
                                        </p:attrNameLst>
                                      </p:cBhvr>
                                      <p:tavLst>
                                        <p:tav tm="0">
                                          <p:val>
                                            <p:fltVal val="0"/>
                                          </p:val>
                                        </p:tav>
                                        <p:tav tm="100000">
                                          <p:val>
                                            <p:strVal val="#ppt_h"/>
                                          </p:val>
                                        </p:tav>
                                      </p:tavLst>
                                    </p:anim>
                                    <p:animEffect transition="in" filter="fade">
                                      <p:cBhvr>
                                        <p:cTn id="53" dur="500"/>
                                        <p:tgtEl>
                                          <p:spTgt spid="3"/>
                                        </p:tgtEl>
                                      </p:cBhvr>
                                    </p:animEffect>
                                  </p:childTnLst>
                                </p:cTn>
                              </p:par>
                            </p:childTnLst>
                          </p:cTn>
                        </p:par>
                        <p:par>
                          <p:cTn id="54" fill="hold">
                            <p:stCondLst>
                              <p:cond delay="4500"/>
                            </p:stCondLst>
                            <p:childTnLst>
                              <p:par>
                                <p:cTn id="55" presetID="53" presetClass="entr" presetSubtype="16" fill="hold" grpId="0" nodeType="afterEffect">
                                  <p:stCondLst>
                                    <p:cond delay="0"/>
                                  </p:stCondLst>
                                  <p:childTnLst>
                                    <p:set>
                                      <p:cBhvr>
                                        <p:cTn id="56" dur="1" fill="hold">
                                          <p:stCondLst>
                                            <p:cond delay="0"/>
                                          </p:stCondLst>
                                        </p:cTn>
                                        <p:tgtEl>
                                          <p:spTgt spid="71"/>
                                        </p:tgtEl>
                                        <p:attrNameLst>
                                          <p:attrName>style.visibility</p:attrName>
                                        </p:attrNameLst>
                                      </p:cBhvr>
                                      <p:to>
                                        <p:strVal val="visible"/>
                                      </p:to>
                                    </p:set>
                                    <p:anim calcmode="lin" valueType="num">
                                      <p:cBhvr>
                                        <p:cTn id="57" dur="500" fill="hold"/>
                                        <p:tgtEl>
                                          <p:spTgt spid="71"/>
                                        </p:tgtEl>
                                        <p:attrNameLst>
                                          <p:attrName>ppt_w</p:attrName>
                                        </p:attrNameLst>
                                      </p:cBhvr>
                                      <p:tavLst>
                                        <p:tav tm="0">
                                          <p:val>
                                            <p:fltVal val="0"/>
                                          </p:val>
                                        </p:tav>
                                        <p:tav tm="100000">
                                          <p:val>
                                            <p:strVal val="#ppt_w"/>
                                          </p:val>
                                        </p:tav>
                                      </p:tavLst>
                                    </p:anim>
                                    <p:anim calcmode="lin" valueType="num">
                                      <p:cBhvr>
                                        <p:cTn id="58" dur="500" fill="hold"/>
                                        <p:tgtEl>
                                          <p:spTgt spid="71"/>
                                        </p:tgtEl>
                                        <p:attrNameLst>
                                          <p:attrName>ppt_h</p:attrName>
                                        </p:attrNameLst>
                                      </p:cBhvr>
                                      <p:tavLst>
                                        <p:tav tm="0">
                                          <p:val>
                                            <p:fltVal val="0"/>
                                          </p:val>
                                        </p:tav>
                                        <p:tav tm="100000">
                                          <p:val>
                                            <p:strVal val="#ppt_h"/>
                                          </p:val>
                                        </p:tav>
                                      </p:tavLst>
                                    </p:anim>
                                    <p:animEffect transition="in" filter="fade">
                                      <p:cBhvr>
                                        <p:cTn id="59" dur="500"/>
                                        <p:tgtEl>
                                          <p:spTgt spid="71"/>
                                        </p:tgtEl>
                                      </p:cBhvr>
                                    </p:animEffect>
                                  </p:childTnLst>
                                </p:cTn>
                              </p:par>
                            </p:childTnLst>
                          </p:cTn>
                        </p:par>
                        <p:par>
                          <p:cTn id="60" fill="hold">
                            <p:stCondLst>
                              <p:cond delay="5000"/>
                            </p:stCondLst>
                            <p:childTnLst>
                              <p:par>
                                <p:cTn id="61" presetID="53" presetClass="entr" presetSubtype="16" fill="hold" nodeType="afterEffect">
                                  <p:stCondLst>
                                    <p:cond delay="0"/>
                                  </p:stCondLst>
                                  <p:childTnLst>
                                    <p:set>
                                      <p:cBhvr>
                                        <p:cTn id="62" dur="1" fill="hold">
                                          <p:stCondLst>
                                            <p:cond delay="0"/>
                                          </p:stCondLst>
                                        </p:cTn>
                                        <p:tgtEl>
                                          <p:spTgt spid="2"/>
                                        </p:tgtEl>
                                        <p:attrNameLst>
                                          <p:attrName>style.visibility</p:attrName>
                                        </p:attrNameLst>
                                      </p:cBhvr>
                                      <p:to>
                                        <p:strVal val="visible"/>
                                      </p:to>
                                    </p:set>
                                    <p:anim calcmode="lin" valueType="num">
                                      <p:cBhvr>
                                        <p:cTn id="63" dur="500" fill="hold"/>
                                        <p:tgtEl>
                                          <p:spTgt spid="2"/>
                                        </p:tgtEl>
                                        <p:attrNameLst>
                                          <p:attrName>ppt_w</p:attrName>
                                        </p:attrNameLst>
                                      </p:cBhvr>
                                      <p:tavLst>
                                        <p:tav tm="0">
                                          <p:val>
                                            <p:fltVal val="0"/>
                                          </p:val>
                                        </p:tav>
                                        <p:tav tm="100000">
                                          <p:val>
                                            <p:strVal val="#ppt_w"/>
                                          </p:val>
                                        </p:tav>
                                      </p:tavLst>
                                    </p:anim>
                                    <p:anim calcmode="lin" valueType="num">
                                      <p:cBhvr>
                                        <p:cTn id="64" dur="500" fill="hold"/>
                                        <p:tgtEl>
                                          <p:spTgt spid="2"/>
                                        </p:tgtEl>
                                        <p:attrNameLst>
                                          <p:attrName>ppt_h</p:attrName>
                                        </p:attrNameLst>
                                      </p:cBhvr>
                                      <p:tavLst>
                                        <p:tav tm="0">
                                          <p:val>
                                            <p:fltVal val="0"/>
                                          </p:val>
                                        </p:tav>
                                        <p:tav tm="100000">
                                          <p:val>
                                            <p:strVal val="#ppt_h"/>
                                          </p:val>
                                        </p:tav>
                                      </p:tavLst>
                                    </p:anim>
                                    <p:animEffect transition="in" filter="fade">
                                      <p:cBhvr>
                                        <p:cTn id="65" dur="500"/>
                                        <p:tgtEl>
                                          <p:spTgt spid="2"/>
                                        </p:tgtEl>
                                      </p:cBhvr>
                                    </p:animEffect>
                                  </p:childTnLst>
                                </p:cTn>
                              </p:par>
                            </p:childTnLst>
                          </p:cTn>
                        </p:par>
                        <p:par>
                          <p:cTn id="66" fill="hold">
                            <p:stCondLst>
                              <p:cond delay="5500"/>
                            </p:stCondLst>
                            <p:childTnLst>
                              <p:par>
                                <p:cTn id="67" presetID="53" presetClass="entr" presetSubtype="16" fill="hold" grpId="0" nodeType="afterEffect">
                                  <p:stCondLst>
                                    <p:cond delay="0"/>
                                  </p:stCondLst>
                                  <p:childTnLst>
                                    <p:set>
                                      <p:cBhvr>
                                        <p:cTn id="68" dur="1" fill="hold">
                                          <p:stCondLst>
                                            <p:cond delay="0"/>
                                          </p:stCondLst>
                                        </p:cTn>
                                        <p:tgtEl>
                                          <p:spTgt spid="72"/>
                                        </p:tgtEl>
                                        <p:attrNameLst>
                                          <p:attrName>style.visibility</p:attrName>
                                        </p:attrNameLst>
                                      </p:cBhvr>
                                      <p:to>
                                        <p:strVal val="visible"/>
                                      </p:to>
                                    </p:set>
                                    <p:anim calcmode="lin" valueType="num">
                                      <p:cBhvr>
                                        <p:cTn id="69" dur="500" fill="hold"/>
                                        <p:tgtEl>
                                          <p:spTgt spid="72"/>
                                        </p:tgtEl>
                                        <p:attrNameLst>
                                          <p:attrName>ppt_w</p:attrName>
                                        </p:attrNameLst>
                                      </p:cBhvr>
                                      <p:tavLst>
                                        <p:tav tm="0">
                                          <p:val>
                                            <p:fltVal val="0"/>
                                          </p:val>
                                        </p:tav>
                                        <p:tav tm="100000">
                                          <p:val>
                                            <p:strVal val="#ppt_w"/>
                                          </p:val>
                                        </p:tav>
                                      </p:tavLst>
                                    </p:anim>
                                    <p:anim calcmode="lin" valueType="num">
                                      <p:cBhvr>
                                        <p:cTn id="70" dur="500" fill="hold"/>
                                        <p:tgtEl>
                                          <p:spTgt spid="72"/>
                                        </p:tgtEl>
                                        <p:attrNameLst>
                                          <p:attrName>ppt_h</p:attrName>
                                        </p:attrNameLst>
                                      </p:cBhvr>
                                      <p:tavLst>
                                        <p:tav tm="0">
                                          <p:val>
                                            <p:fltVal val="0"/>
                                          </p:val>
                                        </p:tav>
                                        <p:tav tm="100000">
                                          <p:val>
                                            <p:strVal val="#ppt_h"/>
                                          </p:val>
                                        </p:tav>
                                      </p:tavLst>
                                    </p:anim>
                                    <p:animEffect transition="in" filter="fade">
                                      <p:cBhvr>
                                        <p:cTn id="71" dur="500"/>
                                        <p:tgtEl>
                                          <p:spTgt spid="72"/>
                                        </p:tgtEl>
                                      </p:cBhvr>
                                    </p:animEffect>
                                  </p:childTnLst>
                                </p:cTn>
                              </p:par>
                            </p:childTnLst>
                          </p:cTn>
                        </p:par>
                        <p:par>
                          <p:cTn id="72" fill="hold">
                            <p:stCondLst>
                              <p:cond delay="6000"/>
                            </p:stCondLst>
                            <p:childTnLst>
                              <p:par>
                                <p:cTn id="73" presetID="53" presetClass="entr" presetSubtype="16" fill="hold" grpId="0" nodeType="afterEffect">
                                  <p:stCondLst>
                                    <p:cond delay="0"/>
                                  </p:stCondLst>
                                  <p:childTnLst>
                                    <p:set>
                                      <p:cBhvr>
                                        <p:cTn id="74" dur="1" fill="hold">
                                          <p:stCondLst>
                                            <p:cond delay="0"/>
                                          </p:stCondLst>
                                        </p:cTn>
                                        <p:tgtEl>
                                          <p:spTgt spid="121"/>
                                        </p:tgtEl>
                                        <p:attrNameLst>
                                          <p:attrName>style.visibility</p:attrName>
                                        </p:attrNameLst>
                                      </p:cBhvr>
                                      <p:to>
                                        <p:strVal val="visible"/>
                                      </p:to>
                                    </p:set>
                                    <p:anim calcmode="lin" valueType="num">
                                      <p:cBhvr>
                                        <p:cTn id="75" dur="500" fill="hold"/>
                                        <p:tgtEl>
                                          <p:spTgt spid="121"/>
                                        </p:tgtEl>
                                        <p:attrNameLst>
                                          <p:attrName>ppt_w</p:attrName>
                                        </p:attrNameLst>
                                      </p:cBhvr>
                                      <p:tavLst>
                                        <p:tav tm="0">
                                          <p:val>
                                            <p:fltVal val="0"/>
                                          </p:val>
                                        </p:tav>
                                        <p:tav tm="100000">
                                          <p:val>
                                            <p:strVal val="#ppt_w"/>
                                          </p:val>
                                        </p:tav>
                                      </p:tavLst>
                                    </p:anim>
                                    <p:anim calcmode="lin" valueType="num">
                                      <p:cBhvr>
                                        <p:cTn id="76" dur="500" fill="hold"/>
                                        <p:tgtEl>
                                          <p:spTgt spid="121"/>
                                        </p:tgtEl>
                                        <p:attrNameLst>
                                          <p:attrName>ppt_h</p:attrName>
                                        </p:attrNameLst>
                                      </p:cBhvr>
                                      <p:tavLst>
                                        <p:tav tm="0">
                                          <p:val>
                                            <p:fltVal val="0"/>
                                          </p:val>
                                        </p:tav>
                                        <p:tav tm="100000">
                                          <p:val>
                                            <p:strVal val="#ppt_h"/>
                                          </p:val>
                                        </p:tav>
                                      </p:tavLst>
                                    </p:anim>
                                    <p:animEffect transition="in" filter="fade">
                                      <p:cBhvr>
                                        <p:cTn id="77" dur="500"/>
                                        <p:tgtEl>
                                          <p:spTgt spid="121"/>
                                        </p:tgtEl>
                                      </p:cBhvr>
                                    </p:animEffect>
                                  </p:childTnLst>
                                </p:cTn>
                              </p:par>
                            </p:childTnLst>
                          </p:cTn>
                        </p:par>
                        <p:par>
                          <p:cTn id="78" fill="hold">
                            <p:stCondLst>
                              <p:cond delay="6500"/>
                            </p:stCondLst>
                            <p:childTnLst>
                              <p:par>
                                <p:cTn id="79" presetID="53" presetClass="entr" presetSubtype="16" fill="hold" nodeType="afterEffect">
                                  <p:stCondLst>
                                    <p:cond delay="0"/>
                                  </p:stCondLst>
                                  <p:childTnLst>
                                    <p:set>
                                      <p:cBhvr>
                                        <p:cTn id="80" dur="1" fill="hold">
                                          <p:stCondLst>
                                            <p:cond delay="0"/>
                                          </p:stCondLst>
                                        </p:cTn>
                                        <p:tgtEl>
                                          <p:spTgt spid="6"/>
                                        </p:tgtEl>
                                        <p:attrNameLst>
                                          <p:attrName>style.visibility</p:attrName>
                                        </p:attrNameLst>
                                      </p:cBhvr>
                                      <p:to>
                                        <p:strVal val="visible"/>
                                      </p:to>
                                    </p:set>
                                    <p:anim calcmode="lin" valueType="num">
                                      <p:cBhvr>
                                        <p:cTn id="81" dur="500" fill="hold"/>
                                        <p:tgtEl>
                                          <p:spTgt spid="6"/>
                                        </p:tgtEl>
                                        <p:attrNameLst>
                                          <p:attrName>ppt_w</p:attrName>
                                        </p:attrNameLst>
                                      </p:cBhvr>
                                      <p:tavLst>
                                        <p:tav tm="0">
                                          <p:val>
                                            <p:fltVal val="0"/>
                                          </p:val>
                                        </p:tav>
                                        <p:tav tm="100000">
                                          <p:val>
                                            <p:strVal val="#ppt_w"/>
                                          </p:val>
                                        </p:tav>
                                      </p:tavLst>
                                    </p:anim>
                                    <p:anim calcmode="lin" valueType="num">
                                      <p:cBhvr>
                                        <p:cTn id="82" dur="500" fill="hold"/>
                                        <p:tgtEl>
                                          <p:spTgt spid="6"/>
                                        </p:tgtEl>
                                        <p:attrNameLst>
                                          <p:attrName>ppt_h</p:attrName>
                                        </p:attrNameLst>
                                      </p:cBhvr>
                                      <p:tavLst>
                                        <p:tav tm="0">
                                          <p:val>
                                            <p:fltVal val="0"/>
                                          </p:val>
                                        </p:tav>
                                        <p:tav tm="100000">
                                          <p:val>
                                            <p:strVal val="#ppt_h"/>
                                          </p:val>
                                        </p:tav>
                                      </p:tavLst>
                                    </p:anim>
                                    <p:animEffect transition="in" filter="fade">
                                      <p:cBhvr>
                                        <p:cTn id="83" dur="500"/>
                                        <p:tgtEl>
                                          <p:spTgt spid="6"/>
                                        </p:tgtEl>
                                      </p:cBhvr>
                                    </p:animEffect>
                                  </p:childTnLst>
                                </p:cTn>
                              </p:par>
                            </p:childTnLst>
                          </p:cTn>
                        </p:par>
                        <p:par>
                          <p:cTn id="84" fill="hold">
                            <p:stCondLst>
                              <p:cond delay="7000"/>
                            </p:stCondLst>
                            <p:childTnLst>
                              <p:par>
                                <p:cTn id="85" presetID="53" presetClass="entr" presetSubtype="16" fill="hold" grpId="0" nodeType="afterEffect">
                                  <p:stCondLst>
                                    <p:cond delay="0"/>
                                  </p:stCondLst>
                                  <p:childTnLst>
                                    <p:set>
                                      <p:cBhvr>
                                        <p:cTn id="86" dur="1" fill="hold">
                                          <p:stCondLst>
                                            <p:cond delay="0"/>
                                          </p:stCondLst>
                                        </p:cTn>
                                        <p:tgtEl>
                                          <p:spTgt spid="73"/>
                                        </p:tgtEl>
                                        <p:attrNameLst>
                                          <p:attrName>style.visibility</p:attrName>
                                        </p:attrNameLst>
                                      </p:cBhvr>
                                      <p:to>
                                        <p:strVal val="visible"/>
                                      </p:to>
                                    </p:set>
                                    <p:anim calcmode="lin" valueType="num">
                                      <p:cBhvr>
                                        <p:cTn id="87" dur="500" fill="hold"/>
                                        <p:tgtEl>
                                          <p:spTgt spid="73"/>
                                        </p:tgtEl>
                                        <p:attrNameLst>
                                          <p:attrName>ppt_w</p:attrName>
                                        </p:attrNameLst>
                                      </p:cBhvr>
                                      <p:tavLst>
                                        <p:tav tm="0">
                                          <p:val>
                                            <p:fltVal val="0"/>
                                          </p:val>
                                        </p:tav>
                                        <p:tav tm="100000">
                                          <p:val>
                                            <p:strVal val="#ppt_w"/>
                                          </p:val>
                                        </p:tav>
                                      </p:tavLst>
                                    </p:anim>
                                    <p:anim calcmode="lin" valueType="num">
                                      <p:cBhvr>
                                        <p:cTn id="88" dur="500" fill="hold"/>
                                        <p:tgtEl>
                                          <p:spTgt spid="73"/>
                                        </p:tgtEl>
                                        <p:attrNameLst>
                                          <p:attrName>ppt_h</p:attrName>
                                        </p:attrNameLst>
                                      </p:cBhvr>
                                      <p:tavLst>
                                        <p:tav tm="0">
                                          <p:val>
                                            <p:fltVal val="0"/>
                                          </p:val>
                                        </p:tav>
                                        <p:tav tm="100000">
                                          <p:val>
                                            <p:strVal val="#ppt_h"/>
                                          </p:val>
                                        </p:tav>
                                      </p:tavLst>
                                    </p:anim>
                                    <p:animEffect transition="in" filter="fade">
                                      <p:cBhvr>
                                        <p:cTn id="89" dur="500"/>
                                        <p:tgtEl>
                                          <p:spTgt spid="73"/>
                                        </p:tgtEl>
                                      </p:cBhvr>
                                    </p:animEffect>
                                  </p:childTnLst>
                                </p:cTn>
                              </p:par>
                            </p:childTnLst>
                          </p:cTn>
                        </p:par>
                        <p:par>
                          <p:cTn id="90" fill="hold">
                            <p:stCondLst>
                              <p:cond delay="7500"/>
                            </p:stCondLst>
                            <p:childTnLst>
                              <p:par>
                                <p:cTn id="91" presetID="10" presetClass="entr" presetSubtype="0" fill="hold" grpId="0" nodeType="afterEffect">
                                  <p:stCondLst>
                                    <p:cond delay="0"/>
                                  </p:stCondLst>
                                  <p:childTnLst>
                                    <p:set>
                                      <p:cBhvr>
                                        <p:cTn id="92" dur="1" fill="hold">
                                          <p:stCondLst>
                                            <p:cond delay="0"/>
                                          </p:stCondLst>
                                        </p:cTn>
                                        <p:tgtEl>
                                          <p:spTgt spid="62"/>
                                        </p:tgtEl>
                                        <p:attrNameLst>
                                          <p:attrName>style.visibility</p:attrName>
                                        </p:attrNameLst>
                                      </p:cBhvr>
                                      <p:to>
                                        <p:strVal val="visible"/>
                                      </p:to>
                                    </p:set>
                                    <p:animEffect transition="in" filter="fade">
                                      <p:cBhvr>
                                        <p:cTn id="93" dur="1000"/>
                                        <p:tgtEl>
                                          <p:spTgt spid="62"/>
                                        </p:tgtEl>
                                      </p:cBhvr>
                                    </p:animEffect>
                                  </p:childTnLst>
                                </p:cTn>
                              </p:par>
                            </p:childTnLst>
                          </p:cTn>
                        </p:par>
                        <p:par>
                          <p:cTn id="94" fill="hold">
                            <p:stCondLst>
                              <p:cond delay="8500"/>
                            </p:stCondLst>
                            <p:childTnLst>
                              <p:par>
                                <p:cTn id="95" presetID="53" presetClass="entr" presetSubtype="16" fill="hold" nodeType="afterEffect">
                                  <p:stCondLst>
                                    <p:cond delay="0"/>
                                  </p:stCondLst>
                                  <p:childTnLst>
                                    <p:set>
                                      <p:cBhvr>
                                        <p:cTn id="96" dur="1" fill="hold">
                                          <p:stCondLst>
                                            <p:cond delay="0"/>
                                          </p:stCondLst>
                                        </p:cTn>
                                        <p:tgtEl>
                                          <p:spTgt spid="99"/>
                                        </p:tgtEl>
                                        <p:attrNameLst>
                                          <p:attrName>style.visibility</p:attrName>
                                        </p:attrNameLst>
                                      </p:cBhvr>
                                      <p:to>
                                        <p:strVal val="visible"/>
                                      </p:to>
                                    </p:set>
                                    <p:anim calcmode="lin" valueType="num">
                                      <p:cBhvr>
                                        <p:cTn id="97" dur="500" fill="hold"/>
                                        <p:tgtEl>
                                          <p:spTgt spid="99"/>
                                        </p:tgtEl>
                                        <p:attrNameLst>
                                          <p:attrName>ppt_w</p:attrName>
                                        </p:attrNameLst>
                                      </p:cBhvr>
                                      <p:tavLst>
                                        <p:tav tm="0">
                                          <p:val>
                                            <p:fltVal val="0"/>
                                          </p:val>
                                        </p:tav>
                                        <p:tav tm="100000">
                                          <p:val>
                                            <p:strVal val="#ppt_w"/>
                                          </p:val>
                                        </p:tav>
                                      </p:tavLst>
                                    </p:anim>
                                    <p:anim calcmode="lin" valueType="num">
                                      <p:cBhvr>
                                        <p:cTn id="98" dur="500" fill="hold"/>
                                        <p:tgtEl>
                                          <p:spTgt spid="99"/>
                                        </p:tgtEl>
                                        <p:attrNameLst>
                                          <p:attrName>ppt_h</p:attrName>
                                        </p:attrNameLst>
                                      </p:cBhvr>
                                      <p:tavLst>
                                        <p:tav tm="0">
                                          <p:val>
                                            <p:fltVal val="0"/>
                                          </p:val>
                                        </p:tav>
                                        <p:tav tm="100000">
                                          <p:val>
                                            <p:strVal val="#ppt_h"/>
                                          </p:val>
                                        </p:tav>
                                      </p:tavLst>
                                    </p:anim>
                                    <p:animEffect transition="in" filter="fade">
                                      <p:cBhvr>
                                        <p:cTn id="99" dur="500"/>
                                        <p:tgtEl>
                                          <p:spTgt spid="99"/>
                                        </p:tgtEl>
                                      </p:cBhvr>
                                    </p:animEffect>
                                  </p:childTnLst>
                                </p:cTn>
                              </p:par>
                            </p:childTnLst>
                          </p:cTn>
                        </p:par>
                        <p:par>
                          <p:cTn id="100" fill="hold">
                            <p:stCondLst>
                              <p:cond delay="9000"/>
                            </p:stCondLst>
                            <p:childTnLst>
                              <p:par>
                                <p:cTn id="101" presetID="2" presetClass="entr" presetSubtype="4" accel="50000" decel="50000" fill="hold" grpId="0" nodeType="afterEffect">
                                  <p:stCondLst>
                                    <p:cond delay="0"/>
                                  </p:stCondLst>
                                  <p:childTnLst>
                                    <p:set>
                                      <p:cBhvr>
                                        <p:cTn id="102" dur="1" fill="hold">
                                          <p:stCondLst>
                                            <p:cond delay="0"/>
                                          </p:stCondLst>
                                        </p:cTn>
                                        <p:tgtEl>
                                          <p:spTgt spid="52"/>
                                        </p:tgtEl>
                                        <p:attrNameLst>
                                          <p:attrName>style.visibility</p:attrName>
                                        </p:attrNameLst>
                                      </p:cBhvr>
                                      <p:to>
                                        <p:strVal val="visible"/>
                                      </p:to>
                                    </p:set>
                                    <p:anim calcmode="lin" valueType="num">
                                      <p:cBhvr additive="base">
                                        <p:cTn id="103" dur="500" fill="hold"/>
                                        <p:tgtEl>
                                          <p:spTgt spid="52"/>
                                        </p:tgtEl>
                                        <p:attrNameLst>
                                          <p:attrName>ppt_x</p:attrName>
                                        </p:attrNameLst>
                                      </p:cBhvr>
                                      <p:tavLst>
                                        <p:tav tm="0">
                                          <p:val>
                                            <p:strVal val="#ppt_x"/>
                                          </p:val>
                                        </p:tav>
                                        <p:tav tm="100000">
                                          <p:val>
                                            <p:strVal val="#ppt_x"/>
                                          </p:val>
                                        </p:tav>
                                      </p:tavLst>
                                    </p:anim>
                                    <p:anim calcmode="lin" valueType="num">
                                      <p:cBhvr additive="base">
                                        <p:cTn id="104" dur="500" fill="hold"/>
                                        <p:tgtEl>
                                          <p:spTgt spid="52"/>
                                        </p:tgtEl>
                                        <p:attrNameLst>
                                          <p:attrName>ppt_y</p:attrName>
                                        </p:attrNameLst>
                                      </p:cBhvr>
                                      <p:tavLst>
                                        <p:tav tm="0">
                                          <p:val>
                                            <p:strVal val="1+#ppt_h/2"/>
                                          </p:val>
                                        </p:tav>
                                        <p:tav tm="100000">
                                          <p:val>
                                            <p:strVal val="#ppt_y"/>
                                          </p:val>
                                        </p:tav>
                                      </p:tavLst>
                                    </p:anim>
                                  </p:childTnLst>
                                </p:cTn>
                              </p:par>
                            </p:childTnLst>
                          </p:cTn>
                        </p:par>
                        <p:par>
                          <p:cTn id="105" fill="hold">
                            <p:stCondLst>
                              <p:cond delay="9500"/>
                            </p:stCondLst>
                            <p:childTnLst>
                              <p:par>
                                <p:cTn id="106" presetID="53" presetClass="entr" presetSubtype="16" fill="hold" nodeType="afterEffect">
                                  <p:stCondLst>
                                    <p:cond delay="0"/>
                                  </p:stCondLst>
                                  <p:childTnLst>
                                    <p:set>
                                      <p:cBhvr>
                                        <p:cTn id="107" dur="1" fill="hold">
                                          <p:stCondLst>
                                            <p:cond delay="0"/>
                                          </p:stCondLst>
                                        </p:cTn>
                                        <p:tgtEl>
                                          <p:spTgt spid="102"/>
                                        </p:tgtEl>
                                        <p:attrNameLst>
                                          <p:attrName>style.visibility</p:attrName>
                                        </p:attrNameLst>
                                      </p:cBhvr>
                                      <p:to>
                                        <p:strVal val="visible"/>
                                      </p:to>
                                    </p:set>
                                    <p:anim calcmode="lin" valueType="num">
                                      <p:cBhvr>
                                        <p:cTn id="108" dur="500" fill="hold"/>
                                        <p:tgtEl>
                                          <p:spTgt spid="102"/>
                                        </p:tgtEl>
                                        <p:attrNameLst>
                                          <p:attrName>ppt_w</p:attrName>
                                        </p:attrNameLst>
                                      </p:cBhvr>
                                      <p:tavLst>
                                        <p:tav tm="0">
                                          <p:val>
                                            <p:fltVal val="0"/>
                                          </p:val>
                                        </p:tav>
                                        <p:tav tm="100000">
                                          <p:val>
                                            <p:strVal val="#ppt_w"/>
                                          </p:val>
                                        </p:tav>
                                      </p:tavLst>
                                    </p:anim>
                                    <p:anim calcmode="lin" valueType="num">
                                      <p:cBhvr>
                                        <p:cTn id="109" dur="500" fill="hold"/>
                                        <p:tgtEl>
                                          <p:spTgt spid="102"/>
                                        </p:tgtEl>
                                        <p:attrNameLst>
                                          <p:attrName>ppt_h</p:attrName>
                                        </p:attrNameLst>
                                      </p:cBhvr>
                                      <p:tavLst>
                                        <p:tav tm="0">
                                          <p:val>
                                            <p:fltVal val="0"/>
                                          </p:val>
                                        </p:tav>
                                        <p:tav tm="100000">
                                          <p:val>
                                            <p:strVal val="#ppt_h"/>
                                          </p:val>
                                        </p:tav>
                                      </p:tavLst>
                                    </p:anim>
                                    <p:animEffect transition="in" filter="fade">
                                      <p:cBhvr>
                                        <p:cTn id="110" dur="500"/>
                                        <p:tgtEl>
                                          <p:spTgt spid="102"/>
                                        </p:tgtEl>
                                      </p:cBhvr>
                                    </p:animEffect>
                                  </p:childTnLst>
                                </p:cTn>
                              </p:par>
                            </p:childTnLst>
                          </p:cTn>
                        </p:par>
                        <p:par>
                          <p:cTn id="111" fill="hold">
                            <p:stCondLst>
                              <p:cond delay="10000"/>
                            </p:stCondLst>
                            <p:childTnLst>
                              <p:par>
                                <p:cTn id="112" presetID="2" presetClass="entr" presetSubtype="4" accel="50000" decel="50000" fill="hold" grpId="0" nodeType="afterEffect">
                                  <p:stCondLst>
                                    <p:cond delay="0"/>
                                  </p:stCondLst>
                                  <p:childTnLst>
                                    <p:set>
                                      <p:cBhvr>
                                        <p:cTn id="113" dur="1" fill="hold">
                                          <p:stCondLst>
                                            <p:cond delay="0"/>
                                          </p:stCondLst>
                                        </p:cTn>
                                        <p:tgtEl>
                                          <p:spTgt spid="53"/>
                                        </p:tgtEl>
                                        <p:attrNameLst>
                                          <p:attrName>style.visibility</p:attrName>
                                        </p:attrNameLst>
                                      </p:cBhvr>
                                      <p:to>
                                        <p:strVal val="visible"/>
                                      </p:to>
                                    </p:set>
                                    <p:anim calcmode="lin" valueType="num">
                                      <p:cBhvr additive="base">
                                        <p:cTn id="114" dur="500" fill="hold"/>
                                        <p:tgtEl>
                                          <p:spTgt spid="53"/>
                                        </p:tgtEl>
                                        <p:attrNameLst>
                                          <p:attrName>ppt_x</p:attrName>
                                        </p:attrNameLst>
                                      </p:cBhvr>
                                      <p:tavLst>
                                        <p:tav tm="0">
                                          <p:val>
                                            <p:strVal val="#ppt_x"/>
                                          </p:val>
                                        </p:tav>
                                        <p:tav tm="100000">
                                          <p:val>
                                            <p:strVal val="#ppt_x"/>
                                          </p:val>
                                        </p:tav>
                                      </p:tavLst>
                                    </p:anim>
                                    <p:anim calcmode="lin" valueType="num">
                                      <p:cBhvr additive="base">
                                        <p:cTn id="115" dur="500" fill="hold"/>
                                        <p:tgtEl>
                                          <p:spTgt spid="53"/>
                                        </p:tgtEl>
                                        <p:attrNameLst>
                                          <p:attrName>ppt_y</p:attrName>
                                        </p:attrNameLst>
                                      </p:cBhvr>
                                      <p:tavLst>
                                        <p:tav tm="0">
                                          <p:val>
                                            <p:strVal val="1+#ppt_h/2"/>
                                          </p:val>
                                        </p:tav>
                                        <p:tav tm="100000">
                                          <p:val>
                                            <p:strVal val="#ppt_y"/>
                                          </p:val>
                                        </p:tav>
                                      </p:tavLst>
                                    </p:anim>
                                  </p:childTnLst>
                                </p:cTn>
                              </p:par>
                            </p:childTnLst>
                          </p:cTn>
                        </p:par>
                        <p:par>
                          <p:cTn id="116" fill="hold">
                            <p:stCondLst>
                              <p:cond delay="10500"/>
                            </p:stCondLst>
                            <p:childTnLst>
                              <p:par>
                                <p:cTn id="117" presetID="53" presetClass="entr" presetSubtype="16" fill="hold" nodeType="afterEffect">
                                  <p:stCondLst>
                                    <p:cond delay="0"/>
                                  </p:stCondLst>
                                  <p:childTnLst>
                                    <p:set>
                                      <p:cBhvr>
                                        <p:cTn id="118" dur="1" fill="hold">
                                          <p:stCondLst>
                                            <p:cond delay="0"/>
                                          </p:stCondLst>
                                        </p:cTn>
                                        <p:tgtEl>
                                          <p:spTgt spid="105"/>
                                        </p:tgtEl>
                                        <p:attrNameLst>
                                          <p:attrName>style.visibility</p:attrName>
                                        </p:attrNameLst>
                                      </p:cBhvr>
                                      <p:to>
                                        <p:strVal val="visible"/>
                                      </p:to>
                                    </p:set>
                                    <p:anim calcmode="lin" valueType="num">
                                      <p:cBhvr>
                                        <p:cTn id="119" dur="500" fill="hold"/>
                                        <p:tgtEl>
                                          <p:spTgt spid="105"/>
                                        </p:tgtEl>
                                        <p:attrNameLst>
                                          <p:attrName>ppt_w</p:attrName>
                                        </p:attrNameLst>
                                      </p:cBhvr>
                                      <p:tavLst>
                                        <p:tav tm="0">
                                          <p:val>
                                            <p:fltVal val="0"/>
                                          </p:val>
                                        </p:tav>
                                        <p:tav tm="100000">
                                          <p:val>
                                            <p:strVal val="#ppt_w"/>
                                          </p:val>
                                        </p:tav>
                                      </p:tavLst>
                                    </p:anim>
                                    <p:anim calcmode="lin" valueType="num">
                                      <p:cBhvr>
                                        <p:cTn id="120" dur="500" fill="hold"/>
                                        <p:tgtEl>
                                          <p:spTgt spid="105"/>
                                        </p:tgtEl>
                                        <p:attrNameLst>
                                          <p:attrName>ppt_h</p:attrName>
                                        </p:attrNameLst>
                                      </p:cBhvr>
                                      <p:tavLst>
                                        <p:tav tm="0">
                                          <p:val>
                                            <p:fltVal val="0"/>
                                          </p:val>
                                        </p:tav>
                                        <p:tav tm="100000">
                                          <p:val>
                                            <p:strVal val="#ppt_h"/>
                                          </p:val>
                                        </p:tav>
                                      </p:tavLst>
                                    </p:anim>
                                    <p:animEffect transition="in" filter="fade">
                                      <p:cBhvr>
                                        <p:cTn id="121" dur="500"/>
                                        <p:tgtEl>
                                          <p:spTgt spid="105"/>
                                        </p:tgtEl>
                                      </p:cBhvr>
                                    </p:animEffect>
                                  </p:childTnLst>
                                </p:cTn>
                              </p:par>
                            </p:childTnLst>
                          </p:cTn>
                        </p:par>
                        <p:par>
                          <p:cTn id="122" fill="hold">
                            <p:stCondLst>
                              <p:cond delay="11000"/>
                            </p:stCondLst>
                            <p:childTnLst>
                              <p:par>
                                <p:cTn id="123" presetID="2" presetClass="entr" presetSubtype="4" accel="50000" decel="50000" fill="hold" grpId="0" nodeType="afterEffect">
                                  <p:stCondLst>
                                    <p:cond delay="0"/>
                                  </p:stCondLst>
                                  <p:childTnLst>
                                    <p:set>
                                      <p:cBhvr>
                                        <p:cTn id="124" dur="1" fill="hold">
                                          <p:stCondLst>
                                            <p:cond delay="0"/>
                                          </p:stCondLst>
                                        </p:cTn>
                                        <p:tgtEl>
                                          <p:spTgt spid="54"/>
                                        </p:tgtEl>
                                        <p:attrNameLst>
                                          <p:attrName>style.visibility</p:attrName>
                                        </p:attrNameLst>
                                      </p:cBhvr>
                                      <p:to>
                                        <p:strVal val="visible"/>
                                      </p:to>
                                    </p:set>
                                    <p:anim calcmode="lin" valueType="num">
                                      <p:cBhvr additive="base">
                                        <p:cTn id="125" dur="500" fill="hold"/>
                                        <p:tgtEl>
                                          <p:spTgt spid="54"/>
                                        </p:tgtEl>
                                        <p:attrNameLst>
                                          <p:attrName>ppt_x</p:attrName>
                                        </p:attrNameLst>
                                      </p:cBhvr>
                                      <p:tavLst>
                                        <p:tav tm="0">
                                          <p:val>
                                            <p:strVal val="#ppt_x"/>
                                          </p:val>
                                        </p:tav>
                                        <p:tav tm="100000">
                                          <p:val>
                                            <p:strVal val="#ppt_x"/>
                                          </p:val>
                                        </p:tav>
                                      </p:tavLst>
                                    </p:anim>
                                    <p:anim calcmode="lin" valueType="num">
                                      <p:cBhvr additive="base">
                                        <p:cTn id="126" dur="500" fill="hold"/>
                                        <p:tgtEl>
                                          <p:spTgt spid="54"/>
                                        </p:tgtEl>
                                        <p:attrNameLst>
                                          <p:attrName>ppt_y</p:attrName>
                                        </p:attrNameLst>
                                      </p:cBhvr>
                                      <p:tavLst>
                                        <p:tav tm="0">
                                          <p:val>
                                            <p:strVal val="1+#ppt_h/2"/>
                                          </p:val>
                                        </p:tav>
                                        <p:tav tm="100000">
                                          <p:val>
                                            <p:strVal val="#ppt_y"/>
                                          </p:val>
                                        </p:tav>
                                      </p:tavLst>
                                    </p:anim>
                                  </p:childTnLst>
                                </p:cTn>
                              </p:par>
                            </p:childTnLst>
                          </p:cTn>
                        </p:par>
                        <p:par>
                          <p:cTn id="127" fill="hold">
                            <p:stCondLst>
                              <p:cond delay="11500"/>
                            </p:stCondLst>
                            <p:childTnLst>
                              <p:par>
                                <p:cTn id="128" presetID="53" presetClass="entr" presetSubtype="16" fill="hold" nodeType="afterEffect">
                                  <p:stCondLst>
                                    <p:cond delay="0"/>
                                  </p:stCondLst>
                                  <p:childTnLst>
                                    <p:set>
                                      <p:cBhvr>
                                        <p:cTn id="129" dur="1" fill="hold">
                                          <p:stCondLst>
                                            <p:cond delay="0"/>
                                          </p:stCondLst>
                                        </p:cTn>
                                        <p:tgtEl>
                                          <p:spTgt spid="108"/>
                                        </p:tgtEl>
                                        <p:attrNameLst>
                                          <p:attrName>style.visibility</p:attrName>
                                        </p:attrNameLst>
                                      </p:cBhvr>
                                      <p:to>
                                        <p:strVal val="visible"/>
                                      </p:to>
                                    </p:set>
                                    <p:anim calcmode="lin" valueType="num">
                                      <p:cBhvr>
                                        <p:cTn id="130" dur="500" fill="hold"/>
                                        <p:tgtEl>
                                          <p:spTgt spid="108"/>
                                        </p:tgtEl>
                                        <p:attrNameLst>
                                          <p:attrName>ppt_w</p:attrName>
                                        </p:attrNameLst>
                                      </p:cBhvr>
                                      <p:tavLst>
                                        <p:tav tm="0">
                                          <p:val>
                                            <p:fltVal val="0"/>
                                          </p:val>
                                        </p:tav>
                                        <p:tav tm="100000">
                                          <p:val>
                                            <p:strVal val="#ppt_w"/>
                                          </p:val>
                                        </p:tav>
                                      </p:tavLst>
                                    </p:anim>
                                    <p:anim calcmode="lin" valueType="num">
                                      <p:cBhvr>
                                        <p:cTn id="131" dur="500" fill="hold"/>
                                        <p:tgtEl>
                                          <p:spTgt spid="108"/>
                                        </p:tgtEl>
                                        <p:attrNameLst>
                                          <p:attrName>ppt_h</p:attrName>
                                        </p:attrNameLst>
                                      </p:cBhvr>
                                      <p:tavLst>
                                        <p:tav tm="0">
                                          <p:val>
                                            <p:fltVal val="0"/>
                                          </p:val>
                                        </p:tav>
                                        <p:tav tm="100000">
                                          <p:val>
                                            <p:strVal val="#ppt_h"/>
                                          </p:val>
                                        </p:tav>
                                      </p:tavLst>
                                    </p:anim>
                                    <p:animEffect transition="in" filter="fade">
                                      <p:cBhvr>
                                        <p:cTn id="132" dur="500"/>
                                        <p:tgtEl>
                                          <p:spTgt spid="108"/>
                                        </p:tgtEl>
                                      </p:cBhvr>
                                    </p:animEffect>
                                  </p:childTnLst>
                                </p:cTn>
                              </p:par>
                            </p:childTnLst>
                          </p:cTn>
                        </p:par>
                        <p:par>
                          <p:cTn id="133" fill="hold">
                            <p:stCondLst>
                              <p:cond delay="12000"/>
                            </p:stCondLst>
                            <p:childTnLst>
                              <p:par>
                                <p:cTn id="134" presetID="2" presetClass="entr" presetSubtype="4" accel="50000" decel="50000" fill="hold" grpId="0" nodeType="afterEffect">
                                  <p:stCondLst>
                                    <p:cond delay="0"/>
                                  </p:stCondLst>
                                  <p:childTnLst>
                                    <p:set>
                                      <p:cBhvr>
                                        <p:cTn id="135" dur="1" fill="hold">
                                          <p:stCondLst>
                                            <p:cond delay="0"/>
                                          </p:stCondLst>
                                        </p:cTn>
                                        <p:tgtEl>
                                          <p:spTgt spid="55"/>
                                        </p:tgtEl>
                                        <p:attrNameLst>
                                          <p:attrName>style.visibility</p:attrName>
                                        </p:attrNameLst>
                                      </p:cBhvr>
                                      <p:to>
                                        <p:strVal val="visible"/>
                                      </p:to>
                                    </p:set>
                                    <p:anim calcmode="lin" valueType="num">
                                      <p:cBhvr additive="base">
                                        <p:cTn id="136" dur="500" fill="hold"/>
                                        <p:tgtEl>
                                          <p:spTgt spid="55"/>
                                        </p:tgtEl>
                                        <p:attrNameLst>
                                          <p:attrName>ppt_x</p:attrName>
                                        </p:attrNameLst>
                                      </p:cBhvr>
                                      <p:tavLst>
                                        <p:tav tm="0">
                                          <p:val>
                                            <p:strVal val="#ppt_x"/>
                                          </p:val>
                                        </p:tav>
                                        <p:tav tm="100000">
                                          <p:val>
                                            <p:strVal val="#ppt_x"/>
                                          </p:val>
                                        </p:tav>
                                      </p:tavLst>
                                    </p:anim>
                                    <p:anim calcmode="lin" valueType="num">
                                      <p:cBhvr additive="base">
                                        <p:cTn id="137" dur="500" fill="hold"/>
                                        <p:tgtEl>
                                          <p:spTgt spid="55"/>
                                        </p:tgtEl>
                                        <p:attrNameLst>
                                          <p:attrName>ppt_y</p:attrName>
                                        </p:attrNameLst>
                                      </p:cBhvr>
                                      <p:tavLst>
                                        <p:tav tm="0">
                                          <p:val>
                                            <p:strVal val="1+#ppt_h/2"/>
                                          </p:val>
                                        </p:tav>
                                        <p:tav tm="100000">
                                          <p:val>
                                            <p:strVal val="#ppt_y"/>
                                          </p:val>
                                        </p:tav>
                                      </p:tavLst>
                                    </p:anim>
                                  </p:childTnLst>
                                </p:cTn>
                              </p:par>
                            </p:childTnLst>
                          </p:cTn>
                        </p:par>
                        <p:par>
                          <p:cTn id="138" fill="hold">
                            <p:stCondLst>
                              <p:cond delay="12500"/>
                            </p:stCondLst>
                            <p:childTnLst>
                              <p:par>
                                <p:cTn id="139" presetID="53" presetClass="entr" presetSubtype="16" fill="hold" nodeType="afterEffect">
                                  <p:stCondLst>
                                    <p:cond delay="0"/>
                                  </p:stCondLst>
                                  <p:childTnLst>
                                    <p:set>
                                      <p:cBhvr>
                                        <p:cTn id="140" dur="1" fill="hold">
                                          <p:stCondLst>
                                            <p:cond delay="0"/>
                                          </p:stCondLst>
                                        </p:cTn>
                                        <p:tgtEl>
                                          <p:spTgt spid="112"/>
                                        </p:tgtEl>
                                        <p:attrNameLst>
                                          <p:attrName>style.visibility</p:attrName>
                                        </p:attrNameLst>
                                      </p:cBhvr>
                                      <p:to>
                                        <p:strVal val="visible"/>
                                      </p:to>
                                    </p:set>
                                    <p:anim calcmode="lin" valueType="num">
                                      <p:cBhvr>
                                        <p:cTn id="141" dur="500" fill="hold"/>
                                        <p:tgtEl>
                                          <p:spTgt spid="112"/>
                                        </p:tgtEl>
                                        <p:attrNameLst>
                                          <p:attrName>ppt_w</p:attrName>
                                        </p:attrNameLst>
                                      </p:cBhvr>
                                      <p:tavLst>
                                        <p:tav tm="0">
                                          <p:val>
                                            <p:fltVal val="0"/>
                                          </p:val>
                                        </p:tav>
                                        <p:tav tm="100000">
                                          <p:val>
                                            <p:strVal val="#ppt_w"/>
                                          </p:val>
                                        </p:tav>
                                      </p:tavLst>
                                    </p:anim>
                                    <p:anim calcmode="lin" valueType="num">
                                      <p:cBhvr>
                                        <p:cTn id="142" dur="500" fill="hold"/>
                                        <p:tgtEl>
                                          <p:spTgt spid="112"/>
                                        </p:tgtEl>
                                        <p:attrNameLst>
                                          <p:attrName>ppt_h</p:attrName>
                                        </p:attrNameLst>
                                      </p:cBhvr>
                                      <p:tavLst>
                                        <p:tav tm="0">
                                          <p:val>
                                            <p:fltVal val="0"/>
                                          </p:val>
                                        </p:tav>
                                        <p:tav tm="100000">
                                          <p:val>
                                            <p:strVal val="#ppt_h"/>
                                          </p:val>
                                        </p:tav>
                                      </p:tavLst>
                                    </p:anim>
                                    <p:animEffect transition="in" filter="fade">
                                      <p:cBhvr>
                                        <p:cTn id="143" dur="500"/>
                                        <p:tgtEl>
                                          <p:spTgt spid="112"/>
                                        </p:tgtEl>
                                      </p:cBhvr>
                                    </p:animEffect>
                                  </p:childTnLst>
                                </p:cTn>
                              </p:par>
                            </p:childTnLst>
                          </p:cTn>
                        </p:par>
                        <p:par>
                          <p:cTn id="144" fill="hold">
                            <p:stCondLst>
                              <p:cond delay="13000"/>
                            </p:stCondLst>
                            <p:childTnLst>
                              <p:par>
                                <p:cTn id="145" presetID="2" presetClass="entr" presetSubtype="4" accel="50000" decel="50000" fill="hold" grpId="0" nodeType="afterEffect">
                                  <p:stCondLst>
                                    <p:cond delay="0"/>
                                  </p:stCondLst>
                                  <p:childTnLst>
                                    <p:set>
                                      <p:cBhvr>
                                        <p:cTn id="146" dur="1" fill="hold">
                                          <p:stCondLst>
                                            <p:cond delay="0"/>
                                          </p:stCondLst>
                                        </p:cTn>
                                        <p:tgtEl>
                                          <p:spTgt spid="56"/>
                                        </p:tgtEl>
                                        <p:attrNameLst>
                                          <p:attrName>style.visibility</p:attrName>
                                        </p:attrNameLst>
                                      </p:cBhvr>
                                      <p:to>
                                        <p:strVal val="visible"/>
                                      </p:to>
                                    </p:set>
                                    <p:anim calcmode="lin" valueType="num">
                                      <p:cBhvr additive="base">
                                        <p:cTn id="147" dur="500" fill="hold"/>
                                        <p:tgtEl>
                                          <p:spTgt spid="56"/>
                                        </p:tgtEl>
                                        <p:attrNameLst>
                                          <p:attrName>ppt_x</p:attrName>
                                        </p:attrNameLst>
                                      </p:cBhvr>
                                      <p:tavLst>
                                        <p:tav tm="0">
                                          <p:val>
                                            <p:strVal val="#ppt_x"/>
                                          </p:val>
                                        </p:tav>
                                        <p:tav tm="100000">
                                          <p:val>
                                            <p:strVal val="#ppt_x"/>
                                          </p:val>
                                        </p:tav>
                                      </p:tavLst>
                                    </p:anim>
                                    <p:anim calcmode="lin" valueType="num">
                                      <p:cBhvr additive="base">
                                        <p:cTn id="148" dur="500" fill="hold"/>
                                        <p:tgtEl>
                                          <p:spTgt spid="56"/>
                                        </p:tgtEl>
                                        <p:attrNameLst>
                                          <p:attrName>ppt_y</p:attrName>
                                        </p:attrNameLst>
                                      </p:cBhvr>
                                      <p:tavLst>
                                        <p:tav tm="0">
                                          <p:val>
                                            <p:strVal val="1+#ppt_h/2"/>
                                          </p:val>
                                        </p:tav>
                                        <p:tav tm="100000">
                                          <p:val>
                                            <p:strVal val="#ppt_y"/>
                                          </p:val>
                                        </p:tav>
                                      </p:tavLst>
                                    </p:anim>
                                  </p:childTnLst>
                                </p:cTn>
                              </p:par>
                            </p:childTnLst>
                          </p:cTn>
                        </p:par>
                        <p:par>
                          <p:cTn id="149" fill="hold">
                            <p:stCondLst>
                              <p:cond delay="13500"/>
                            </p:stCondLst>
                            <p:childTnLst>
                              <p:par>
                                <p:cTn id="150" presetID="53" presetClass="entr" presetSubtype="16" fill="hold" grpId="0" nodeType="afterEffect">
                                  <p:stCondLst>
                                    <p:cond delay="0"/>
                                  </p:stCondLst>
                                  <p:childTnLst>
                                    <p:set>
                                      <p:cBhvr>
                                        <p:cTn id="151" dur="1" fill="hold">
                                          <p:stCondLst>
                                            <p:cond delay="0"/>
                                          </p:stCondLst>
                                        </p:cTn>
                                        <p:tgtEl>
                                          <p:spTgt spid="78"/>
                                        </p:tgtEl>
                                        <p:attrNameLst>
                                          <p:attrName>style.visibility</p:attrName>
                                        </p:attrNameLst>
                                      </p:cBhvr>
                                      <p:to>
                                        <p:strVal val="visible"/>
                                      </p:to>
                                    </p:set>
                                    <p:anim calcmode="lin" valueType="num">
                                      <p:cBhvr>
                                        <p:cTn id="152" dur="500" fill="hold"/>
                                        <p:tgtEl>
                                          <p:spTgt spid="78"/>
                                        </p:tgtEl>
                                        <p:attrNameLst>
                                          <p:attrName>ppt_w</p:attrName>
                                        </p:attrNameLst>
                                      </p:cBhvr>
                                      <p:tavLst>
                                        <p:tav tm="0">
                                          <p:val>
                                            <p:fltVal val="0"/>
                                          </p:val>
                                        </p:tav>
                                        <p:tav tm="100000">
                                          <p:val>
                                            <p:strVal val="#ppt_w"/>
                                          </p:val>
                                        </p:tav>
                                      </p:tavLst>
                                    </p:anim>
                                    <p:anim calcmode="lin" valueType="num">
                                      <p:cBhvr>
                                        <p:cTn id="153" dur="500" fill="hold"/>
                                        <p:tgtEl>
                                          <p:spTgt spid="78"/>
                                        </p:tgtEl>
                                        <p:attrNameLst>
                                          <p:attrName>ppt_h</p:attrName>
                                        </p:attrNameLst>
                                      </p:cBhvr>
                                      <p:tavLst>
                                        <p:tav tm="0">
                                          <p:val>
                                            <p:fltVal val="0"/>
                                          </p:val>
                                        </p:tav>
                                        <p:tav tm="100000">
                                          <p:val>
                                            <p:strVal val="#ppt_h"/>
                                          </p:val>
                                        </p:tav>
                                      </p:tavLst>
                                    </p:anim>
                                    <p:animEffect transition="in" filter="fade">
                                      <p:cBhvr>
                                        <p:cTn id="154" dur="500"/>
                                        <p:tgtEl>
                                          <p:spTgt spid="78"/>
                                        </p:tgtEl>
                                      </p:cBhvr>
                                    </p:animEffect>
                                  </p:childTnLst>
                                </p:cTn>
                              </p:par>
                            </p:childTnLst>
                          </p:cTn>
                        </p:par>
                        <p:par>
                          <p:cTn id="155" fill="hold">
                            <p:stCondLst>
                              <p:cond delay="14000"/>
                            </p:stCondLst>
                            <p:childTnLst>
                              <p:par>
                                <p:cTn id="156" presetID="2" presetClass="entr" presetSubtype="2" accel="50000" decel="50000" fill="hold" grpId="0" nodeType="afterEffect">
                                  <p:stCondLst>
                                    <p:cond delay="0"/>
                                  </p:stCondLst>
                                  <p:childTnLst>
                                    <p:set>
                                      <p:cBhvr>
                                        <p:cTn id="157" dur="1" fill="hold">
                                          <p:stCondLst>
                                            <p:cond delay="0"/>
                                          </p:stCondLst>
                                        </p:cTn>
                                        <p:tgtEl>
                                          <p:spTgt spid="76"/>
                                        </p:tgtEl>
                                        <p:attrNameLst>
                                          <p:attrName>style.visibility</p:attrName>
                                        </p:attrNameLst>
                                      </p:cBhvr>
                                      <p:to>
                                        <p:strVal val="visible"/>
                                      </p:to>
                                    </p:set>
                                    <p:anim calcmode="lin" valueType="num">
                                      <p:cBhvr additive="base">
                                        <p:cTn id="158" dur="500" fill="hold"/>
                                        <p:tgtEl>
                                          <p:spTgt spid="76"/>
                                        </p:tgtEl>
                                        <p:attrNameLst>
                                          <p:attrName>ppt_x</p:attrName>
                                        </p:attrNameLst>
                                      </p:cBhvr>
                                      <p:tavLst>
                                        <p:tav tm="0">
                                          <p:val>
                                            <p:strVal val="1+#ppt_w/2"/>
                                          </p:val>
                                        </p:tav>
                                        <p:tav tm="100000">
                                          <p:val>
                                            <p:strVal val="#ppt_x"/>
                                          </p:val>
                                        </p:tav>
                                      </p:tavLst>
                                    </p:anim>
                                    <p:anim calcmode="lin" valueType="num">
                                      <p:cBhvr additive="base">
                                        <p:cTn id="159" dur="500" fill="hold"/>
                                        <p:tgtEl>
                                          <p:spTgt spid="76"/>
                                        </p:tgtEl>
                                        <p:attrNameLst>
                                          <p:attrName>ppt_y</p:attrName>
                                        </p:attrNameLst>
                                      </p:cBhvr>
                                      <p:tavLst>
                                        <p:tav tm="0">
                                          <p:val>
                                            <p:strVal val="#ppt_y"/>
                                          </p:val>
                                        </p:tav>
                                        <p:tav tm="100000">
                                          <p:val>
                                            <p:strVal val="#ppt_y"/>
                                          </p:val>
                                        </p:tav>
                                      </p:tavLst>
                                    </p:anim>
                                  </p:childTnLst>
                                </p:cTn>
                              </p:par>
                            </p:childTnLst>
                          </p:cTn>
                        </p:par>
                        <p:par>
                          <p:cTn id="160" fill="hold">
                            <p:stCondLst>
                              <p:cond delay="14500"/>
                            </p:stCondLst>
                            <p:childTnLst>
                              <p:par>
                                <p:cTn id="161" presetID="2" presetClass="entr" presetSubtype="4" accel="50000" decel="50000" fill="hold" grpId="0" nodeType="afterEffect">
                                  <p:stCondLst>
                                    <p:cond delay="0"/>
                                  </p:stCondLst>
                                  <p:childTnLst>
                                    <p:set>
                                      <p:cBhvr>
                                        <p:cTn id="162" dur="1" fill="hold">
                                          <p:stCondLst>
                                            <p:cond delay="0"/>
                                          </p:stCondLst>
                                        </p:cTn>
                                        <p:tgtEl>
                                          <p:spTgt spid="75"/>
                                        </p:tgtEl>
                                        <p:attrNameLst>
                                          <p:attrName>style.visibility</p:attrName>
                                        </p:attrNameLst>
                                      </p:cBhvr>
                                      <p:to>
                                        <p:strVal val="visible"/>
                                      </p:to>
                                    </p:set>
                                    <p:anim calcmode="lin" valueType="num">
                                      <p:cBhvr additive="base">
                                        <p:cTn id="163" dur="500" fill="hold"/>
                                        <p:tgtEl>
                                          <p:spTgt spid="75"/>
                                        </p:tgtEl>
                                        <p:attrNameLst>
                                          <p:attrName>ppt_x</p:attrName>
                                        </p:attrNameLst>
                                      </p:cBhvr>
                                      <p:tavLst>
                                        <p:tav tm="0">
                                          <p:val>
                                            <p:strVal val="#ppt_x"/>
                                          </p:val>
                                        </p:tav>
                                        <p:tav tm="100000">
                                          <p:val>
                                            <p:strVal val="#ppt_x"/>
                                          </p:val>
                                        </p:tav>
                                      </p:tavLst>
                                    </p:anim>
                                    <p:anim calcmode="lin" valueType="num">
                                      <p:cBhvr additive="base">
                                        <p:cTn id="164" dur="500" fill="hold"/>
                                        <p:tgtEl>
                                          <p:spTgt spid="75"/>
                                        </p:tgtEl>
                                        <p:attrNameLst>
                                          <p:attrName>ppt_y</p:attrName>
                                        </p:attrNameLst>
                                      </p:cBhvr>
                                      <p:tavLst>
                                        <p:tav tm="0">
                                          <p:val>
                                            <p:strVal val="1+#ppt_h/2"/>
                                          </p:val>
                                        </p:tav>
                                        <p:tav tm="100000">
                                          <p:val>
                                            <p:strVal val="#ppt_y"/>
                                          </p:val>
                                        </p:tav>
                                      </p:tavLst>
                                    </p:anim>
                                  </p:childTnLst>
                                </p:cTn>
                              </p:par>
                            </p:childTnLst>
                          </p:cTn>
                        </p:par>
                        <p:par>
                          <p:cTn id="165" fill="hold">
                            <p:stCondLst>
                              <p:cond delay="15000"/>
                            </p:stCondLst>
                            <p:childTnLst>
                              <p:par>
                                <p:cTn id="166" presetID="53" presetClass="entr" presetSubtype="16" fill="hold" grpId="0" nodeType="afterEffect">
                                  <p:stCondLst>
                                    <p:cond delay="0"/>
                                  </p:stCondLst>
                                  <p:childTnLst>
                                    <p:set>
                                      <p:cBhvr>
                                        <p:cTn id="167" dur="1" fill="hold">
                                          <p:stCondLst>
                                            <p:cond delay="0"/>
                                          </p:stCondLst>
                                        </p:cTn>
                                        <p:tgtEl>
                                          <p:spTgt spid="96"/>
                                        </p:tgtEl>
                                        <p:attrNameLst>
                                          <p:attrName>style.visibility</p:attrName>
                                        </p:attrNameLst>
                                      </p:cBhvr>
                                      <p:to>
                                        <p:strVal val="visible"/>
                                      </p:to>
                                    </p:set>
                                    <p:anim calcmode="lin" valueType="num">
                                      <p:cBhvr>
                                        <p:cTn id="168" dur="500" fill="hold"/>
                                        <p:tgtEl>
                                          <p:spTgt spid="96"/>
                                        </p:tgtEl>
                                        <p:attrNameLst>
                                          <p:attrName>ppt_w</p:attrName>
                                        </p:attrNameLst>
                                      </p:cBhvr>
                                      <p:tavLst>
                                        <p:tav tm="0">
                                          <p:val>
                                            <p:fltVal val="0"/>
                                          </p:val>
                                        </p:tav>
                                        <p:tav tm="100000">
                                          <p:val>
                                            <p:strVal val="#ppt_w"/>
                                          </p:val>
                                        </p:tav>
                                      </p:tavLst>
                                    </p:anim>
                                    <p:anim calcmode="lin" valueType="num">
                                      <p:cBhvr>
                                        <p:cTn id="169" dur="500" fill="hold"/>
                                        <p:tgtEl>
                                          <p:spTgt spid="96"/>
                                        </p:tgtEl>
                                        <p:attrNameLst>
                                          <p:attrName>ppt_h</p:attrName>
                                        </p:attrNameLst>
                                      </p:cBhvr>
                                      <p:tavLst>
                                        <p:tav tm="0">
                                          <p:val>
                                            <p:fltVal val="0"/>
                                          </p:val>
                                        </p:tav>
                                        <p:tav tm="100000">
                                          <p:val>
                                            <p:strVal val="#ppt_h"/>
                                          </p:val>
                                        </p:tav>
                                      </p:tavLst>
                                    </p:anim>
                                    <p:animEffect transition="in" filter="fade">
                                      <p:cBhvr>
                                        <p:cTn id="170" dur="500"/>
                                        <p:tgtEl>
                                          <p:spTgt spid="96"/>
                                        </p:tgtEl>
                                      </p:cBhvr>
                                    </p:animEffect>
                                  </p:childTnLst>
                                </p:cTn>
                              </p:par>
                            </p:childTnLst>
                          </p:cTn>
                        </p:par>
                        <p:par>
                          <p:cTn id="171" fill="hold">
                            <p:stCondLst>
                              <p:cond delay="15500"/>
                            </p:stCondLst>
                            <p:childTnLst>
                              <p:par>
                                <p:cTn id="172" presetID="2" presetClass="entr" presetSubtype="2" accel="50000" decel="50000" fill="hold" grpId="0" nodeType="afterEffect">
                                  <p:stCondLst>
                                    <p:cond delay="0"/>
                                  </p:stCondLst>
                                  <p:childTnLst>
                                    <p:set>
                                      <p:cBhvr>
                                        <p:cTn id="173" dur="1" fill="hold">
                                          <p:stCondLst>
                                            <p:cond delay="0"/>
                                          </p:stCondLst>
                                        </p:cTn>
                                        <p:tgtEl>
                                          <p:spTgt spid="93"/>
                                        </p:tgtEl>
                                        <p:attrNameLst>
                                          <p:attrName>style.visibility</p:attrName>
                                        </p:attrNameLst>
                                      </p:cBhvr>
                                      <p:to>
                                        <p:strVal val="visible"/>
                                      </p:to>
                                    </p:set>
                                    <p:anim calcmode="lin" valueType="num">
                                      <p:cBhvr additive="base">
                                        <p:cTn id="174" dur="500" fill="hold"/>
                                        <p:tgtEl>
                                          <p:spTgt spid="93"/>
                                        </p:tgtEl>
                                        <p:attrNameLst>
                                          <p:attrName>ppt_x</p:attrName>
                                        </p:attrNameLst>
                                      </p:cBhvr>
                                      <p:tavLst>
                                        <p:tav tm="0">
                                          <p:val>
                                            <p:strVal val="1+#ppt_w/2"/>
                                          </p:val>
                                        </p:tav>
                                        <p:tav tm="100000">
                                          <p:val>
                                            <p:strVal val="#ppt_x"/>
                                          </p:val>
                                        </p:tav>
                                      </p:tavLst>
                                    </p:anim>
                                    <p:anim calcmode="lin" valueType="num">
                                      <p:cBhvr additive="base">
                                        <p:cTn id="175" dur="500" fill="hold"/>
                                        <p:tgtEl>
                                          <p:spTgt spid="93"/>
                                        </p:tgtEl>
                                        <p:attrNameLst>
                                          <p:attrName>ppt_y</p:attrName>
                                        </p:attrNameLst>
                                      </p:cBhvr>
                                      <p:tavLst>
                                        <p:tav tm="0">
                                          <p:val>
                                            <p:strVal val="#ppt_y"/>
                                          </p:val>
                                        </p:tav>
                                        <p:tav tm="100000">
                                          <p:val>
                                            <p:strVal val="#ppt_y"/>
                                          </p:val>
                                        </p:tav>
                                      </p:tavLst>
                                    </p:anim>
                                  </p:childTnLst>
                                </p:cTn>
                              </p:par>
                            </p:childTnLst>
                          </p:cTn>
                        </p:par>
                        <p:par>
                          <p:cTn id="176" fill="hold">
                            <p:stCondLst>
                              <p:cond delay="16000"/>
                            </p:stCondLst>
                            <p:childTnLst>
                              <p:par>
                                <p:cTn id="177" presetID="2" presetClass="entr" presetSubtype="4" accel="50000" decel="50000" fill="hold" grpId="0" nodeType="afterEffect">
                                  <p:stCondLst>
                                    <p:cond delay="0"/>
                                  </p:stCondLst>
                                  <p:childTnLst>
                                    <p:set>
                                      <p:cBhvr>
                                        <p:cTn id="178" dur="1" fill="hold">
                                          <p:stCondLst>
                                            <p:cond delay="0"/>
                                          </p:stCondLst>
                                        </p:cTn>
                                        <p:tgtEl>
                                          <p:spTgt spid="90"/>
                                        </p:tgtEl>
                                        <p:attrNameLst>
                                          <p:attrName>style.visibility</p:attrName>
                                        </p:attrNameLst>
                                      </p:cBhvr>
                                      <p:to>
                                        <p:strVal val="visible"/>
                                      </p:to>
                                    </p:set>
                                    <p:anim calcmode="lin" valueType="num">
                                      <p:cBhvr additive="base">
                                        <p:cTn id="179" dur="500" fill="hold"/>
                                        <p:tgtEl>
                                          <p:spTgt spid="90"/>
                                        </p:tgtEl>
                                        <p:attrNameLst>
                                          <p:attrName>ppt_x</p:attrName>
                                        </p:attrNameLst>
                                      </p:cBhvr>
                                      <p:tavLst>
                                        <p:tav tm="0">
                                          <p:val>
                                            <p:strVal val="#ppt_x"/>
                                          </p:val>
                                        </p:tav>
                                        <p:tav tm="100000">
                                          <p:val>
                                            <p:strVal val="#ppt_x"/>
                                          </p:val>
                                        </p:tav>
                                      </p:tavLst>
                                    </p:anim>
                                    <p:anim calcmode="lin" valueType="num">
                                      <p:cBhvr additive="base">
                                        <p:cTn id="180" dur="500" fill="hold"/>
                                        <p:tgtEl>
                                          <p:spTgt spid="9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7" grpId="0" bldLvl="0" animBg="1"/>
      <p:bldP spid="2053" grpId="0" bldLvl="0" animBg="1"/>
      <p:bldP spid="63" grpId="0" bldLvl="0" animBg="1"/>
      <p:bldP spid="68" grpId="0" bldLvl="0" animBg="1"/>
      <p:bldP spid="121" grpId="0" bldLvl="0" animBg="1"/>
      <p:bldP spid="52" grpId="0"/>
      <p:bldP spid="53" grpId="0"/>
      <p:bldP spid="54" grpId="0"/>
      <p:bldP spid="55" grpId="0"/>
      <p:bldP spid="56" grpId="0"/>
      <p:bldP spid="62" grpId="0"/>
      <p:bldP spid="70" grpId="0" bldLvl="0" animBg="1"/>
      <p:bldP spid="71" grpId="0" bldLvl="0" animBg="1"/>
      <p:bldP spid="72" grpId="0" bldLvl="0" animBg="1"/>
      <p:bldP spid="73" grpId="0" bldLvl="0" animBg="1"/>
      <p:bldP spid="74" grpId="0" bldLvl="0" animBg="1"/>
      <p:bldP spid="75" grpId="0"/>
      <p:bldP spid="76" grpId="0"/>
      <p:bldP spid="78" grpId="0"/>
      <p:bldP spid="90" grpId="0"/>
      <p:bldP spid="93" grpId="0"/>
      <p:bldP spid="96"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8" name="Group 77"/>
          <p:cNvGrpSpPr/>
          <p:nvPr/>
        </p:nvGrpSpPr>
        <p:grpSpPr>
          <a:xfrm>
            <a:off x="3362253" y="2539997"/>
            <a:ext cx="1112458" cy="771294"/>
            <a:chOff x="3362253" y="2517137"/>
            <a:chExt cx="1112458" cy="771294"/>
          </a:xfrm>
        </p:grpSpPr>
        <p:sp>
          <p:nvSpPr>
            <p:cNvPr id="79" name="Round Diagonal Corner Rectangle 78"/>
            <p:cNvSpPr/>
            <p:nvPr/>
          </p:nvSpPr>
          <p:spPr>
            <a:xfrm rot="10800000" flipH="1" flipV="1">
              <a:off x="3364530" y="2542534"/>
              <a:ext cx="1110181" cy="745897"/>
            </a:xfrm>
            <a:prstGeom prst="round2DiagRect">
              <a:avLst>
                <a:gd name="adj1" fmla="val 39154"/>
                <a:gd name="adj2" fmla="val 0"/>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80" name="Round Diagonal Corner Rectangle 79"/>
            <p:cNvSpPr/>
            <p:nvPr/>
          </p:nvSpPr>
          <p:spPr>
            <a:xfrm rot="10800000" flipH="1" flipV="1">
              <a:off x="3362253" y="2517137"/>
              <a:ext cx="1110181" cy="745897"/>
            </a:xfrm>
            <a:prstGeom prst="round2DiagRect">
              <a:avLst>
                <a:gd name="adj1" fmla="val 39154"/>
                <a:gd name="adj2" fmla="val 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grpSp>
      <p:grpSp>
        <p:nvGrpSpPr>
          <p:cNvPr id="81" name="Group 80"/>
          <p:cNvGrpSpPr/>
          <p:nvPr/>
        </p:nvGrpSpPr>
        <p:grpSpPr>
          <a:xfrm>
            <a:off x="4638997" y="2552242"/>
            <a:ext cx="1314128" cy="939502"/>
            <a:chOff x="4638997" y="2552242"/>
            <a:chExt cx="1314128" cy="939502"/>
          </a:xfrm>
          <a:solidFill>
            <a:srgbClr val="32ACFA"/>
          </a:solidFill>
        </p:grpSpPr>
        <p:sp>
          <p:nvSpPr>
            <p:cNvPr id="82" name="Round Diagonal Corner Rectangle 81"/>
            <p:cNvSpPr/>
            <p:nvPr/>
          </p:nvSpPr>
          <p:spPr>
            <a:xfrm rot="10800000" flipV="1">
              <a:off x="4638997" y="2577119"/>
              <a:ext cx="1314124" cy="914625"/>
            </a:xfrm>
            <a:prstGeom prst="round2DiagRect">
              <a:avLst>
                <a:gd name="adj1" fmla="val 39154"/>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83" name="Round Diagonal Corner Rectangle 82"/>
            <p:cNvSpPr/>
            <p:nvPr/>
          </p:nvSpPr>
          <p:spPr>
            <a:xfrm rot="10800000" flipV="1">
              <a:off x="4639001" y="2552242"/>
              <a:ext cx="1314124" cy="914625"/>
            </a:xfrm>
            <a:prstGeom prst="round2DiagRect">
              <a:avLst>
                <a:gd name="adj1" fmla="val 39154"/>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grpSp>
      <p:grpSp>
        <p:nvGrpSpPr>
          <p:cNvPr id="84" name="Group 83"/>
          <p:cNvGrpSpPr/>
          <p:nvPr/>
        </p:nvGrpSpPr>
        <p:grpSpPr>
          <a:xfrm>
            <a:off x="4550915" y="1512632"/>
            <a:ext cx="1402210" cy="994985"/>
            <a:chOff x="4550915" y="1512632"/>
            <a:chExt cx="1402210" cy="994985"/>
          </a:xfrm>
          <a:solidFill>
            <a:srgbClr val="0E5A8B"/>
          </a:solidFill>
        </p:grpSpPr>
        <p:sp>
          <p:nvSpPr>
            <p:cNvPr id="85" name="Round Diagonal Corner Rectangle 84"/>
            <p:cNvSpPr/>
            <p:nvPr/>
          </p:nvSpPr>
          <p:spPr>
            <a:xfrm rot="10800000">
              <a:off x="4550915" y="1531687"/>
              <a:ext cx="1402206" cy="975930"/>
            </a:xfrm>
            <a:prstGeom prst="round2DiagRect">
              <a:avLst>
                <a:gd name="adj1" fmla="val 39154"/>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86" name="Round Diagonal Corner Rectangle 85"/>
            <p:cNvSpPr/>
            <p:nvPr/>
          </p:nvSpPr>
          <p:spPr>
            <a:xfrm rot="10800000">
              <a:off x="4550919" y="1512632"/>
              <a:ext cx="1402206" cy="975930"/>
            </a:xfrm>
            <a:prstGeom prst="round2DiagRect">
              <a:avLst>
                <a:gd name="adj1" fmla="val 39154"/>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grpSp>
      <p:grpSp>
        <p:nvGrpSpPr>
          <p:cNvPr id="87" name="Group 86"/>
          <p:cNvGrpSpPr/>
          <p:nvPr/>
        </p:nvGrpSpPr>
        <p:grpSpPr>
          <a:xfrm>
            <a:off x="2607467" y="1060892"/>
            <a:ext cx="1841153" cy="1359852"/>
            <a:chOff x="2607467" y="1060892"/>
            <a:chExt cx="1841153" cy="1359852"/>
          </a:xfrm>
          <a:solidFill>
            <a:srgbClr val="0476BF"/>
          </a:solidFill>
        </p:grpSpPr>
        <p:sp>
          <p:nvSpPr>
            <p:cNvPr id="88" name="Round Diagonal Corner Rectangle 87"/>
            <p:cNvSpPr/>
            <p:nvPr/>
          </p:nvSpPr>
          <p:spPr>
            <a:xfrm rot="10800000" flipH="1">
              <a:off x="2609055" y="1082809"/>
              <a:ext cx="1839565" cy="1337935"/>
            </a:xfrm>
            <a:prstGeom prst="round2DiagRect">
              <a:avLst>
                <a:gd name="adj1" fmla="val 39154"/>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89" name="Round Diagonal Corner Rectangle 88"/>
            <p:cNvSpPr/>
            <p:nvPr/>
          </p:nvSpPr>
          <p:spPr>
            <a:xfrm rot="10800000" flipH="1">
              <a:off x="2607467" y="1060892"/>
              <a:ext cx="1839565" cy="1337935"/>
            </a:xfrm>
            <a:prstGeom prst="round2DiagRect">
              <a:avLst>
                <a:gd name="adj1" fmla="val 39154"/>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grpSp>
      <p:sp>
        <p:nvSpPr>
          <p:cNvPr id="77" name="Oval 76"/>
          <p:cNvSpPr/>
          <p:nvPr/>
        </p:nvSpPr>
        <p:spPr>
          <a:xfrm>
            <a:off x="4113911" y="2059939"/>
            <a:ext cx="874016" cy="874010"/>
          </a:xfrm>
          <a:prstGeom prst="ellipse">
            <a:avLst/>
          </a:prstGeom>
          <a:solidFill>
            <a:schemeClr val="bg1">
              <a:lumMod val="9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2053" name="Freeform 5"/>
          <p:cNvSpPr/>
          <p:nvPr/>
        </p:nvSpPr>
        <p:spPr bwMode="auto">
          <a:xfrm>
            <a:off x="4156076" y="2488562"/>
            <a:ext cx="831850" cy="2015176"/>
          </a:xfrm>
          <a:custGeom>
            <a:avLst/>
            <a:gdLst/>
            <a:ahLst/>
            <a:cxnLst>
              <a:cxn ang="0">
                <a:pos x="109" y="0"/>
              </a:cxn>
              <a:cxn ang="0">
                <a:pos x="110" y="585"/>
              </a:cxn>
              <a:cxn ang="0">
                <a:pos x="110" y="586"/>
              </a:cxn>
              <a:cxn ang="0">
                <a:pos x="116" y="619"/>
              </a:cxn>
              <a:cxn ang="0">
                <a:pos x="121" y="629"/>
              </a:cxn>
              <a:cxn ang="0">
                <a:pos x="147" y="656"/>
              </a:cxn>
              <a:cxn ang="0">
                <a:pos x="203" y="676"/>
              </a:cxn>
              <a:cxn ang="0">
                <a:pos x="0" y="676"/>
              </a:cxn>
              <a:cxn ang="0">
                <a:pos x="62" y="650"/>
              </a:cxn>
              <a:cxn ang="0">
                <a:pos x="78" y="629"/>
              </a:cxn>
              <a:cxn ang="0">
                <a:pos x="82" y="619"/>
              </a:cxn>
              <a:cxn ang="0">
                <a:pos x="88" y="586"/>
              </a:cxn>
              <a:cxn ang="0">
                <a:pos x="88" y="585"/>
              </a:cxn>
              <a:cxn ang="0">
                <a:pos x="88" y="0"/>
              </a:cxn>
              <a:cxn ang="0">
                <a:pos x="109" y="0"/>
              </a:cxn>
            </a:cxnLst>
            <a:rect l="0" t="0" r="r" b="b"/>
            <a:pathLst>
              <a:path w="203" h="676">
                <a:moveTo>
                  <a:pt x="109" y="0"/>
                </a:moveTo>
                <a:cubicBezTo>
                  <a:pt x="110" y="585"/>
                  <a:pt x="110" y="585"/>
                  <a:pt x="110" y="585"/>
                </a:cubicBezTo>
                <a:cubicBezTo>
                  <a:pt x="110" y="586"/>
                  <a:pt x="110" y="586"/>
                  <a:pt x="110" y="586"/>
                </a:cubicBezTo>
                <a:cubicBezTo>
                  <a:pt x="110" y="598"/>
                  <a:pt x="112" y="609"/>
                  <a:pt x="116" y="619"/>
                </a:cubicBezTo>
                <a:cubicBezTo>
                  <a:pt x="117" y="622"/>
                  <a:pt x="119" y="626"/>
                  <a:pt x="121" y="629"/>
                </a:cubicBezTo>
                <a:cubicBezTo>
                  <a:pt x="127" y="637"/>
                  <a:pt x="136" y="646"/>
                  <a:pt x="147" y="656"/>
                </a:cubicBezTo>
                <a:cubicBezTo>
                  <a:pt x="164" y="669"/>
                  <a:pt x="182" y="676"/>
                  <a:pt x="203" y="676"/>
                </a:cubicBezTo>
                <a:cubicBezTo>
                  <a:pt x="0" y="676"/>
                  <a:pt x="0" y="676"/>
                  <a:pt x="0" y="676"/>
                </a:cubicBezTo>
                <a:cubicBezTo>
                  <a:pt x="24" y="676"/>
                  <a:pt x="45" y="667"/>
                  <a:pt x="62" y="650"/>
                </a:cubicBezTo>
                <a:cubicBezTo>
                  <a:pt x="68" y="643"/>
                  <a:pt x="74" y="636"/>
                  <a:pt x="78" y="629"/>
                </a:cubicBezTo>
                <a:cubicBezTo>
                  <a:pt x="79" y="626"/>
                  <a:pt x="81" y="622"/>
                  <a:pt x="82" y="619"/>
                </a:cubicBezTo>
                <a:cubicBezTo>
                  <a:pt x="86" y="609"/>
                  <a:pt x="88" y="598"/>
                  <a:pt x="88" y="586"/>
                </a:cubicBezTo>
                <a:cubicBezTo>
                  <a:pt x="88" y="586"/>
                  <a:pt x="88" y="586"/>
                  <a:pt x="88" y="585"/>
                </a:cubicBezTo>
                <a:cubicBezTo>
                  <a:pt x="88" y="0"/>
                  <a:pt x="88" y="0"/>
                  <a:pt x="88" y="0"/>
                </a:cubicBezTo>
                <a:lnTo>
                  <a:pt x="109" y="0"/>
                </a:lnTo>
                <a:close/>
              </a:path>
            </a:pathLst>
          </a:custGeom>
          <a:solidFill>
            <a:schemeClr val="bg1">
              <a:lumMod val="65000"/>
            </a:schemeClr>
          </a:solid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63" name="Oval 62"/>
          <p:cNvSpPr/>
          <p:nvPr/>
        </p:nvSpPr>
        <p:spPr>
          <a:xfrm>
            <a:off x="4415284" y="2344544"/>
            <a:ext cx="288035" cy="288035"/>
          </a:xfrm>
          <a:prstGeom prst="ellipse">
            <a:avLst/>
          </a:prstGeom>
          <a:solidFill>
            <a:schemeClr val="bg1"/>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68" name="Rectangle 67"/>
          <p:cNvSpPr/>
          <p:nvPr/>
        </p:nvSpPr>
        <p:spPr>
          <a:xfrm>
            <a:off x="0" y="4503738"/>
            <a:ext cx="9144000" cy="84257"/>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grpSp>
        <p:nvGrpSpPr>
          <p:cNvPr id="90" name="Group 89"/>
          <p:cNvGrpSpPr/>
          <p:nvPr/>
        </p:nvGrpSpPr>
        <p:grpSpPr>
          <a:xfrm>
            <a:off x="3635492" y="3466866"/>
            <a:ext cx="846415" cy="589679"/>
            <a:chOff x="3360240" y="2517137"/>
            <a:chExt cx="1112194" cy="774844"/>
          </a:xfrm>
        </p:grpSpPr>
        <p:sp>
          <p:nvSpPr>
            <p:cNvPr id="91" name="Round Diagonal Corner Rectangle 90"/>
            <p:cNvSpPr/>
            <p:nvPr/>
          </p:nvSpPr>
          <p:spPr>
            <a:xfrm rot="10800000" flipH="1" flipV="1">
              <a:off x="3360240" y="2546083"/>
              <a:ext cx="1110180" cy="745898"/>
            </a:xfrm>
            <a:prstGeom prst="round2DiagRect">
              <a:avLst>
                <a:gd name="adj1" fmla="val 39154"/>
                <a:gd name="adj2" fmla="val 0"/>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92" name="Round Diagonal Corner Rectangle 91"/>
            <p:cNvSpPr/>
            <p:nvPr/>
          </p:nvSpPr>
          <p:spPr>
            <a:xfrm rot="10800000" flipH="1" flipV="1">
              <a:off x="3362253" y="2517137"/>
              <a:ext cx="1110181" cy="745897"/>
            </a:xfrm>
            <a:prstGeom prst="round2DiagRect">
              <a:avLst>
                <a:gd name="adj1" fmla="val 39154"/>
                <a:gd name="adj2" fmla="val 0"/>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grpSp>
      <p:grpSp>
        <p:nvGrpSpPr>
          <p:cNvPr id="93" name="Group 59"/>
          <p:cNvGrpSpPr/>
          <p:nvPr/>
        </p:nvGrpSpPr>
        <p:grpSpPr>
          <a:xfrm>
            <a:off x="6049336" y="2735046"/>
            <a:ext cx="2276195" cy="676536"/>
            <a:chOff x="7154104" y="3239108"/>
            <a:chExt cx="2276195" cy="676536"/>
          </a:xfrm>
        </p:grpSpPr>
        <p:sp>
          <p:nvSpPr>
            <p:cNvPr id="94" name="TextBox 93"/>
            <p:cNvSpPr txBox="1"/>
            <p:nvPr/>
          </p:nvSpPr>
          <p:spPr>
            <a:xfrm>
              <a:off x="7154105" y="3453979"/>
              <a:ext cx="2276194" cy="461665"/>
            </a:xfrm>
            <a:prstGeom prst="rect">
              <a:avLst/>
            </a:prstGeom>
            <a:noFill/>
          </p:spPr>
          <p:txBody>
            <a:bodyPr wrap="square" lIns="0" tIns="0" rIns="0" bIns="0" rtlCol="0">
              <a:spAutoFit/>
            </a:bodyPr>
            <a:lstStyle/>
            <a:p>
              <a:pPr lvl="0" defTabSz="914400">
                <a:spcBef>
                  <a:spcPct val="20000"/>
                </a:spcBef>
                <a:defRPr/>
              </a:pPr>
              <a:r>
                <a:rPr lang="en-US" sz="1000" dirty="0">
                  <a:solidFill>
                    <a:schemeClr val="tx1">
                      <a:lumMod val="50000"/>
                      <a:lumOff val="50000"/>
                    </a:schemeClr>
                  </a:solidFill>
                  <a:latin typeface="思源黑体 CN Regular" panose="020B0500000000000000" pitchFamily="34" charset="-122"/>
                  <a:ea typeface="思源黑体 CN Regular" panose="020B0500000000000000" pitchFamily="34" charset="-122"/>
                  <a:sym typeface="思源黑体 CN Regular" panose="020B0500000000000000" pitchFamily="34" charset="-122"/>
                </a:rPr>
                <a:t>There are many variations passages of lorem ipsum available  majority have suffered alteration .</a:t>
              </a:r>
              <a:endParaRPr lang="en-US" sz="1000" dirty="0">
                <a:solidFill>
                  <a:schemeClr val="tx1">
                    <a:lumMod val="65000"/>
                    <a:lumOff val="35000"/>
                  </a:schemeClr>
                </a:solidFill>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95" name="Rectangle 94"/>
            <p:cNvSpPr/>
            <p:nvPr/>
          </p:nvSpPr>
          <p:spPr>
            <a:xfrm>
              <a:off x="7154104" y="3239108"/>
              <a:ext cx="1061573" cy="184666"/>
            </a:xfrm>
            <a:prstGeom prst="rect">
              <a:avLst/>
            </a:prstGeom>
          </p:spPr>
          <p:txBody>
            <a:bodyPr wrap="none" lIns="0" tIns="0" rIns="0" bIns="0">
              <a:spAutoFit/>
            </a:bodyPr>
            <a:lstStyle/>
            <a:p>
              <a:r>
                <a:rPr lang="en-US" sz="1200" b="1" dirty="0">
                  <a:solidFill>
                    <a:schemeClr val="accent3"/>
                  </a:solidFill>
                  <a:latin typeface="思源黑体 CN Regular" panose="020B0500000000000000" pitchFamily="34" charset="-122"/>
                  <a:ea typeface="思源黑体 CN Regular" panose="020B0500000000000000" pitchFamily="34" charset="-122"/>
                  <a:sym typeface="思源黑体 CN Regular" panose="020B0500000000000000" pitchFamily="34" charset="-122"/>
                </a:rPr>
                <a:t>Keyword Here</a:t>
              </a:r>
            </a:p>
          </p:txBody>
        </p:sp>
      </p:grpSp>
      <p:grpSp>
        <p:nvGrpSpPr>
          <p:cNvPr id="96" name="Group 58"/>
          <p:cNvGrpSpPr/>
          <p:nvPr/>
        </p:nvGrpSpPr>
        <p:grpSpPr>
          <a:xfrm>
            <a:off x="6049336" y="1534824"/>
            <a:ext cx="2276195" cy="656701"/>
            <a:chOff x="7174424" y="1405359"/>
            <a:chExt cx="2276195" cy="656701"/>
          </a:xfrm>
        </p:grpSpPr>
        <p:sp>
          <p:nvSpPr>
            <p:cNvPr id="97" name="TextBox 96"/>
            <p:cNvSpPr txBox="1"/>
            <p:nvPr/>
          </p:nvSpPr>
          <p:spPr>
            <a:xfrm>
              <a:off x="7174424" y="1600395"/>
              <a:ext cx="2276195" cy="461665"/>
            </a:xfrm>
            <a:prstGeom prst="rect">
              <a:avLst/>
            </a:prstGeom>
            <a:noFill/>
          </p:spPr>
          <p:txBody>
            <a:bodyPr wrap="square" lIns="0" tIns="0" rIns="0" bIns="0" rtlCol="0">
              <a:spAutoFit/>
            </a:bodyPr>
            <a:lstStyle/>
            <a:p>
              <a:pPr lvl="0" defTabSz="914400">
                <a:spcBef>
                  <a:spcPct val="20000"/>
                </a:spcBef>
                <a:defRPr/>
              </a:pPr>
              <a:r>
                <a:rPr lang="en-US" sz="1000" dirty="0">
                  <a:solidFill>
                    <a:schemeClr val="tx1">
                      <a:lumMod val="50000"/>
                      <a:lumOff val="50000"/>
                    </a:schemeClr>
                  </a:solidFill>
                  <a:latin typeface="思源黑体 CN Regular" panose="020B0500000000000000" pitchFamily="34" charset="-122"/>
                  <a:ea typeface="思源黑体 CN Regular" panose="020B0500000000000000" pitchFamily="34" charset="-122"/>
                  <a:sym typeface="思源黑体 CN Regular" panose="020B0500000000000000" pitchFamily="34" charset="-122"/>
                </a:rPr>
                <a:t>There are many variations passages of lorem ipsum available  majority have suffered alteration .</a:t>
              </a:r>
              <a:endParaRPr lang="en-US" sz="1000" dirty="0">
                <a:solidFill>
                  <a:schemeClr val="tx1">
                    <a:lumMod val="65000"/>
                    <a:lumOff val="35000"/>
                  </a:schemeClr>
                </a:solidFill>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98" name="Rectangle 97"/>
            <p:cNvSpPr/>
            <p:nvPr/>
          </p:nvSpPr>
          <p:spPr>
            <a:xfrm>
              <a:off x="7174424" y="1405359"/>
              <a:ext cx="1061573" cy="184666"/>
            </a:xfrm>
            <a:prstGeom prst="rect">
              <a:avLst/>
            </a:prstGeom>
          </p:spPr>
          <p:txBody>
            <a:bodyPr wrap="none" lIns="0" tIns="0" rIns="0" bIns="0">
              <a:spAutoFit/>
            </a:bodyPr>
            <a:lstStyle/>
            <a:p>
              <a:r>
                <a:rPr lang="en-US" sz="1200" b="1" dirty="0">
                  <a:solidFill>
                    <a:schemeClr val="accent2"/>
                  </a:solidFill>
                  <a:latin typeface="思源黑体 CN Regular" panose="020B0500000000000000" pitchFamily="34" charset="-122"/>
                  <a:ea typeface="思源黑体 CN Regular" panose="020B0500000000000000" pitchFamily="34" charset="-122"/>
                  <a:sym typeface="思源黑体 CN Regular" panose="020B0500000000000000" pitchFamily="34" charset="-122"/>
                </a:rPr>
                <a:t>Keyword Here</a:t>
              </a:r>
            </a:p>
          </p:txBody>
        </p:sp>
      </p:grpSp>
      <p:grpSp>
        <p:nvGrpSpPr>
          <p:cNvPr id="99" name="Group 56"/>
          <p:cNvGrpSpPr/>
          <p:nvPr/>
        </p:nvGrpSpPr>
        <p:grpSpPr>
          <a:xfrm>
            <a:off x="539510" y="1232857"/>
            <a:ext cx="1975090" cy="647609"/>
            <a:chOff x="4596" y="1425360"/>
            <a:chExt cx="1975090" cy="647609"/>
          </a:xfrm>
        </p:grpSpPr>
        <p:sp>
          <p:nvSpPr>
            <p:cNvPr id="100" name="TextBox 99"/>
            <p:cNvSpPr txBox="1"/>
            <p:nvPr/>
          </p:nvSpPr>
          <p:spPr>
            <a:xfrm>
              <a:off x="4596" y="1611304"/>
              <a:ext cx="1975090" cy="461665"/>
            </a:xfrm>
            <a:prstGeom prst="rect">
              <a:avLst/>
            </a:prstGeom>
            <a:noFill/>
          </p:spPr>
          <p:txBody>
            <a:bodyPr wrap="square" lIns="0" tIns="0" rIns="0" bIns="0" rtlCol="0">
              <a:spAutoFit/>
            </a:bodyPr>
            <a:lstStyle/>
            <a:p>
              <a:pPr lvl="0" algn="r" defTabSz="914400">
                <a:spcBef>
                  <a:spcPct val="20000"/>
                </a:spcBef>
                <a:defRPr/>
              </a:pPr>
              <a:r>
                <a:rPr lang="en-US" sz="1000" dirty="0">
                  <a:solidFill>
                    <a:schemeClr val="tx1">
                      <a:lumMod val="50000"/>
                      <a:lumOff val="50000"/>
                    </a:schemeClr>
                  </a:solidFill>
                  <a:latin typeface="思源黑体 CN Regular" panose="020B0500000000000000" pitchFamily="34" charset="-122"/>
                  <a:ea typeface="思源黑体 CN Regular" panose="020B0500000000000000" pitchFamily="34" charset="-122"/>
                  <a:sym typeface="思源黑体 CN Regular" panose="020B0500000000000000" pitchFamily="34" charset="-122"/>
                </a:rPr>
                <a:t>There are many variations of the passage of lorem ipsum available  majority have suffered alteration </a:t>
              </a:r>
              <a:endParaRPr lang="en-US" sz="1000" dirty="0">
                <a:solidFill>
                  <a:schemeClr val="tx1">
                    <a:lumMod val="65000"/>
                    <a:lumOff val="35000"/>
                  </a:schemeClr>
                </a:solidFill>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101" name="Rectangle 100"/>
            <p:cNvSpPr/>
            <p:nvPr/>
          </p:nvSpPr>
          <p:spPr>
            <a:xfrm>
              <a:off x="918112" y="1425360"/>
              <a:ext cx="1061573" cy="184666"/>
            </a:xfrm>
            <a:prstGeom prst="rect">
              <a:avLst/>
            </a:prstGeom>
          </p:spPr>
          <p:txBody>
            <a:bodyPr wrap="none" lIns="0" tIns="0" rIns="0" bIns="0">
              <a:spAutoFit/>
            </a:bodyPr>
            <a:lstStyle/>
            <a:p>
              <a:pPr algn="r"/>
              <a:r>
                <a:rPr lang="en-US" sz="1200" b="1" dirty="0">
                  <a:solidFill>
                    <a:schemeClr val="accent1"/>
                  </a:solidFill>
                  <a:latin typeface="思源黑体 CN Regular" panose="020B0500000000000000" pitchFamily="34" charset="-122"/>
                  <a:ea typeface="思源黑体 CN Regular" panose="020B0500000000000000" pitchFamily="34" charset="-122"/>
                  <a:sym typeface="思源黑体 CN Regular" panose="020B0500000000000000" pitchFamily="34" charset="-122"/>
                </a:rPr>
                <a:t>Keyword Here</a:t>
              </a:r>
            </a:p>
          </p:txBody>
        </p:sp>
      </p:grpSp>
      <p:grpSp>
        <p:nvGrpSpPr>
          <p:cNvPr id="102" name="Group 56"/>
          <p:cNvGrpSpPr/>
          <p:nvPr/>
        </p:nvGrpSpPr>
        <p:grpSpPr>
          <a:xfrm>
            <a:off x="980402" y="2629357"/>
            <a:ext cx="2276196" cy="656654"/>
            <a:chOff x="-296510" y="1416315"/>
            <a:chExt cx="2276196" cy="656654"/>
          </a:xfrm>
        </p:grpSpPr>
        <p:sp>
          <p:nvSpPr>
            <p:cNvPr id="103" name="TextBox 102"/>
            <p:cNvSpPr txBox="1"/>
            <p:nvPr/>
          </p:nvSpPr>
          <p:spPr>
            <a:xfrm>
              <a:off x="-296510" y="1611304"/>
              <a:ext cx="2276196" cy="461665"/>
            </a:xfrm>
            <a:prstGeom prst="rect">
              <a:avLst/>
            </a:prstGeom>
            <a:noFill/>
          </p:spPr>
          <p:txBody>
            <a:bodyPr wrap="square" lIns="0" tIns="0" rIns="0" bIns="0" rtlCol="0">
              <a:spAutoFit/>
            </a:bodyPr>
            <a:lstStyle/>
            <a:p>
              <a:pPr lvl="0" algn="r" defTabSz="914400">
                <a:spcBef>
                  <a:spcPct val="20000"/>
                </a:spcBef>
                <a:defRPr/>
              </a:pPr>
              <a:r>
                <a:rPr lang="en-US" sz="1000" dirty="0">
                  <a:solidFill>
                    <a:schemeClr val="tx1">
                      <a:lumMod val="50000"/>
                      <a:lumOff val="50000"/>
                    </a:schemeClr>
                  </a:solidFill>
                  <a:latin typeface="思源黑体 CN Regular" panose="020B0500000000000000" pitchFamily="34" charset="-122"/>
                  <a:ea typeface="思源黑体 CN Regular" panose="020B0500000000000000" pitchFamily="34" charset="-122"/>
                  <a:sym typeface="思源黑体 CN Regular" panose="020B0500000000000000" pitchFamily="34" charset="-122"/>
                </a:rPr>
                <a:t>There are many variations passages of lorem ipsum available  majority have suffered alteration </a:t>
              </a:r>
              <a:endParaRPr lang="en-US" sz="1000" dirty="0">
                <a:solidFill>
                  <a:schemeClr val="tx1">
                    <a:lumMod val="65000"/>
                    <a:lumOff val="35000"/>
                  </a:schemeClr>
                </a:solidFill>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104" name="Rectangle 103"/>
            <p:cNvSpPr/>
            <p:nvPr/>
          </p:nvSpPr>
          <p:spPr>
            <a:xfrm>
              <a:off x="918112" y="1416315"/>
              <a:ext cx="1061573" cy="184666"/>
            </a:xfrm>
            <a:prstGeom prst="rect">
              <a:avLst/>
            </a:prstGeom>
          </p:spPr>
          <p:txBody>
            <a:bodyPr wrap="none" lIns="0" tIns="0" rIns="0" bIns="0">
              <a:spAutoFit/>
            </a:bodyPr>
            <a:lstStyle/>
            <a:p>
              <a:pPr algn="r"/>
              <a:r>
                <a:rPr lang="en-US" sz="1200" b="1" dirty="0">
                  <a:solidFill>
                    <a:schemeClr val="accent4"/>
                  </a:solidFill>
                  <a:latin typeface="思源黑体 CN Regular" panose="020B0500000000000000" pitchFamily="34" charset="-122"/>
                  <a:ea typeface="思源黑体 CN Regular" panose="020B0500000000000000" pitchFamily="34" charset="-122"/>
                  <a:sym typeface="思源黑体 CN Regular" panose="020B0500000000000000" pitchFamily="34" charset="-122"/>
                </a:rPr>
                <a:t>Keyword Here</a:t>
              </a:r>
            </a:p>
          </p:txBody>
        </p:sp>
      </p:grpSp>
      <p:grpSp>
        <p:nvGrpSpPr>
          <p:cNvPr id="105" name="Group 56"/>
          <p:cNvGrpSpPr/>
          <p:nvPr/>
        </p:nvGrpSpPr>
        <p:grpSpPr>
          <a:xfrm>
            <a:off x="1254723" y="3493462"/>
            <a:ext cx="2276196" cy="637112"/>
            <a:chOff x="-296510" y="1435857"/>
            <a:chExt cx="2276196" cy="637112"/>
          </a:xfrm>
        </p:grpSpPr>
        <p:sp>
          <p:nvSpPr>
            <p:cNvPr id="106" name="TextBox 105"/>
            <p:cNvSpPr txBox="1"/>
            <p:nvPr/>
          </p:nvSpPr>
          <p:spPr>
            <a:xfrm>
              <a:off x="-296510" y="1611304"/>
              <a:ext cx="2276196" cy="461665"/>
            </a:xfrm>
            <a:prstGeom prst="rect">
              <a:avLst/>
            </a:prstGeom>
            <a:noFill/>
          </p:spPr>
          <p:txBody>
            <a:bodyPr wrap="square" lIns="0" tIns="0" rIns="0" bIns="0" rtlCol="0">
              <a:spAutoFit/>
            </a:bodyPr>
            <a:lstStyle/>
            <a:p>
              <a:pPr lvl="0" algn="r" defTabSz="914400">
                <a:spcBef>
                  <a:spcPct val="20000"/>
                </a:spcBef>
                <a:defRPr/>
              </a:pPr>
              <a:r>
                <a:rPr lang="en-US" sz="1000" dirty="0">
                  <a:solidFill>
                    <a:schemeClr val="tx1">
                      <a:lumMod val="50000"/>
                      <a:lumOff val="50000"/>
                    </a:schemeClr>
                  </a:solidFill>
                  <a:latin typeface="思源黑体 CN Regular" panose="020B0500000000000000" pitchFamily="34" charset="-122"/>
                  <a:ea typeface="思源黑体 CN Regular" panose="020B0500000000000000" pitchFamily="34" charset="-122"/>
                  <a:sym typeface="思源黑体 CN Regular" panose="020B0500000000000000" pitchFamily="34" charset="-122"/>
                </a:rPr>
                <a:t>There are many variations passages of lorem ipsum available  majority have suffered alteration </a:t>
              </a:r>
              <a:endParaRPr lang="en-US" sz="1000" dirty="0">
                <a:solidFill>
                  <a:schemeClr val="tx1">
                    <a:lumMod val="65000"/>
                    <a:lumOff val="35000"/>
                  </a:schemeClr>
                </a:solidFill>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107" name="Rectangle 106"/>
            <p:cNvSpPr/>
            <p:nvPr/>
          </p:nvSpPr>
          <p:spPr>
            <a:xfrm>
              <a:off x="918112" y="1435857"/>
              <a:ext cx="1061573" cy="184666"/>
            </a:xfrm>
            <a:prstGeom prst="rect">
              <a:avLst/>
            </a:prstGeom>
          </p:spPr>
          <p:txBody>
            <a:bodyPr wrap="none" lIns="0" tIns="0" rIns="0" bIns="0">
              <a:spAutoFit/>
            </a:bodyPr>
            <a:lstStyle/>
            <a:p>
              <a:pPr algn="r"/>
              <a:r>
                <a:rPr lang="en-US" sz="1200" b="1" dirty="0">
                  <a:solidFill>
                    <a:schemeClr val="accent6"/>
                  </a:solidFill>
                  <a:latin typeface="思源黑体 CN Regular" panose="020B0500000000000000" pitchFamily="34" charset="-122"/>
                  <a:ea typeface="思源黑体 CN Regular" panose="020B0500000000000000" pitchFamily="34" charset="-122"/>
                  <a:sym typeface="思源黑体 CN Regular" panose="020B0500000000000000" pitchFamily="34" charset="-122"/>
                </a:rPr>
                <a:t>Keyword Here</a:t>
              </a:r>
            </a:p>
          </p:txBody>
        </p:sp>
      </p:grpSp>
      <p:grpSp>
        <p:nvGrpSpPr>
          <p:cNvPr id="108" name="Group 107"/>
          <p:cNvGrpSpPr/>
          <p:nvPr/>
        </p:nvGrpSpPr>
        <p:grpSpPr>
          <a:xfrm>
            <a:off x="3190676" y="1275821"/>
            <a:ext cx="663056" cy="911702"/>
            <a:chOff x="8597901" y="2862263"/>
            <a:chExt cx="571500" cy="785813"/>
          </a:xfrm>
          <a:solidFill>
            <a:schemeClr val="bg1"/>
          </a:solidFill>
        </p:grpSpPr>
        <p:sp>
          <p:nvSpPr>
            <p:cNvPr id="109" name="Freeform 105"/>
            <p:cNvSpPr>
              <a:spLocks noEditPoints="1"/>
            </p:cNvSpPr>
            <p:nvPr/>
          </p:nvSpPr>
          <p:spPr bwMode="auto">
            <a:xfrm>
              <a:off x="8832851" y="3132138"/>
              <a:ext cx="98425" cy="96838"/>
            </a:xfrm>
            <a:custGeom>
              <a:avLst/>
              <a:gdLst/>
              <a:ahLst/>
              <a:cxnLst>
                <a:cxn ang="0">
                  <a:pos x="34" y="16"/>
                </a:cxn>
                <a:cxn ang="0">
                  <a:pos x="17" y="33"/>
                </a:cxn>
                <a:cxn ang="0">
                  <a:pos x="0" y="16"/>
                </a:cxn>
                <a:cxn ang="0">
                  <a:pos x="17" y="0"/>
                </a:cxn>
                <a:cxn ang="0">
                  <a:pos x="34" y="16"/>
                </a:cxn>
                <a:cxn ang="0">
                  <a:pos x="34" y="16"/>
                </a:cxn>
                <a:cxn ang="0">
                  <a:pos x="34" y="16"/>
                </a:cxn>
              </a:cxnLst>
              <a:rect l="0" t="0" r="r" b="b"/>
              <a:pathLst>
                <a:path w="34" h="33">
                  <a:moveTo>
                    <a:pt x="34" y="16"/>
                  </a:moveTo>
                  <a:cubicBezTo>
                    <a:pt x="34" y="26"/>
                    <a:pt x="27" y="33"/>
                    <a:pt x="17" y="33"/>
                  </a:cubicBezTo>
                  <a:cubicBezTo>
                    <a:pt x="8" y="33"/>
                    <a:pt x="0" y="26"/>
                    <a:pt x="0" y="16"/>
                  </a:cubicBezTo>
                  <a:cubicBezTo>
                    <a:pt x="0" y="7"/>
                    <a:pt x="8" y="0"/>
                    <a:pt x="17" y="0"/>
                  </a:cubicBezTo>
                  <a:cubicBezTo>
                    <a:pt x="27" y="0"/>
                    <a:pt x="34" y="7"/>
                    <a:pt x="34" y="16"/>
                  </a:cubicBezTo>
                  <a:close/>
                  <a:moveTo>
                    <a:pt x="34" y="16"/>
                  </a:moveTo>
                  <a:cubicBezTo>
                    <a:pt x="34" y="16"/>
                    <a:pt x="34" y="16"/>
                    <a:pt x="34" y="16"/>
                  </a:cubicBezTo>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110" name="Freeform 106"/>
            <p:cNvSpPr>
              <a:spLocks noEditPoints="1"/>
            </p:cNvSpPr>
            <p:nvPr/>
          </p:nvSpPr>
          <p:spPr bwMode="auto">
            <a:xfrm>
              <a:off x="8836026" y="2862263"/>
              <a:ext cx="92075" cy="261938"/>
            </a:xfrm>
            <a:custGeom>
              <a:avLst/>
              <a:gdLst/>
              <a:ahLst/>
              <a:cxnLst>
                <a:cxn ang="0">
                  <a:pos x="32" y="90"/>
                </a:cxn>
                <a:cxn ang="0">
                  <a:pos x="16" y="0"/>
                </a:cxn>
                <a:cxn ang="0">
                  <a:pos x="0" y="90"/>
                </a:cxn>
                <a:cxn ang="0">
                  <a:pos x="16" y="84"/>
                </a:cxn>
                <a:cxn ang="0">
                  <a:pos x="32" y="90"/>
                </a:cxn>
                <a:cxn ang="0">
                  <a:pos x="32" y="90"/>
                </a:cxn>
                <a:cxn ang="0">
                  <a:pos x="32" y="90"/>
                </a:cxn>
              </a:cxnLst>
              <a:rect l="0" t="0" r="r" b="b"/>
              <a:pathLst>
                <a:path w="32" h="90">
                  <a:moveTo>
                    <a:pt x="32" y="90"/>
                  </a:moveTo>
                  <a:cubicBezTo>
                    <a:pt x="30" y="63"/>
                    <a:pt x="23" y="0"/>
                    <a:pt x="16" y="0"/>
                  </a:cubicBezTo>
                  <a:cubicBezTo>
                    <a:pt x="10" y="0"/>
                    <a:pt x="3" y="63"/>
                    <a:pt x="0" y="90"/>
                  </a:cubicBezTo>
                  <a:cubicBezTo>
                    <a:pt x="5" y="86"/>
                    <a:pt x="10" y="84"/>
                    <a:pt x="16" y="84"/>
                  </a:cubicBezTo>
                  <a:cubicBezTo>
                    <a:pt x="22" y="84"/>
                    <a:pt x="28" y="86"/>
                    <a:pt x="32" y="90"/>
                  </a:cubicBezTo>
                  <a:close/>
                  <a:moveTo>
                    <a:pt x="32" y="90"/>
                  </a:moveTo>
                  <a:cubicBezTo>
                    <a:pt x="32" y="90"/>
                    <a:pt x="32" y="90"/>
                    <a:pt x="32" y="90"/>
                  </a:cubicBezTo>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111" name="Freeform 107"/>
            <p:cNvSpPr>
              <a:spLocks noEditPoints="1"/>
            </p:cNvSpPr>
            <p:nvPr/>
          </p:nvSpPr>
          <p:spPr bwMode="auto">
            <a:xfrm>
              <a:off x="8597901" y="3170238"/>
              <a:ext cx="571500" cy="477838"/>
            </a:xfrm>
            <a:custGeom>
              <a:avLst/>
              <a:gdLst/>
              <a:ahLst/>
              <a:cxnLst>
                <a:cxn ang="0">
                  <a:pos x="123" y="0"/>
                </a:cxn>
                <a:cxn ang="0">
                  <a:pos x="124" y="3"/>
                </a:cxn>
                <a:cxn ang="0">
                  <a:pos x="98" y="29"/>
                </a:cxn>
                <a:cxn ang="0">
                  <a:pos x="73" y="3"/>
                </a:cxn>
                <a:cxn ang="0">
                  <a:pos x="73" y="0"/>
                </a:cxn>
                <a:cxn ang="0">
                  <a:pos x="3" y="58"/>
                </a:cxn>
                <a:cxn ang="0">
                  <a:pos x="89" y="27"/>
                </a:cxn>
                <a:cxn ang="0">
                  <a:pos x="81" y="155"/>
                </a:cxn>
                <a:cxn ang="0">
                  <a:pos x="98" y="164"/>
                </a:cxn>
                <a:cxn ang="0">
                  <a:pos x="115" y="155"/>
                </a:cxn>
                <a:cxn ang="0">
                  <a:pos x="108" y="27"/>
                </a:cxn>
                <a:cxn ang="0">
                  <a:pos x="193" y="58"/>
                </a:cxn>
                <a:cxn ang="0">
                  <a:pos x="123" y="0"/>
                </a:cxn>
                <a:cxn ang="0">
                  <a:pos x="123" y="0"/>
                </a:cxn>
                <a:cxn ang="0">
                  <a:pos x="123" y="0"/>
                </a:cxn>
              </a:cxnLst>
              <a:rect l="0" t="0" r="r" b="b"/>
              <a:pathLst>
                <a:path w="197" h="164">
                  <a:moveTo>
                    <a:pt x="123" y="0"/>
                  </a:moveTo>
                  <a:cubicBezTo>
                    <a:pt x="124" y="1"/>
                    <a:pt x="124" y="2"/>
                    <a:pt x="124" y="3"/>
                  </a:cubicBezTo>
                  <a:cubicBezTo>
                    <a:pt x="124" y="17"/>
                    <a:pt x="112" y="29"/>
                    <a:pt x="98" y="29"/>
                  </a:cubicBezTo>
                  <a:cubicBezTo>
                    <a:pt x="84" y="29"/>
                    <a:pt x="73" y="17"/>
                    <a:pt x="73" y="3"/>
                  </a:cubicBezTo>
                  <a:cubicBezTo>
                    <a:pt x="73" y="2"/>
                    <a:pt x="73" y="1"/>
                    <a:pt x="73" y="0"/>
                  </a:cubicBezTo>
                  <a:cubicBezTo>
                    <a:pt x="52" y="15"/>
                    <a:pt x="0" y="53"/>
                    <a:pt x="3" y="58"/>
                  </a:cubicBezTo>
                  <a:cubicBezTo>
                    <a:pt x="7" y="64"/>
                    <a:pt x="65" y="38"/>
                    <a:pt x="89" y="27"/>
                  </a:cubicBezTo>
                  <a:cubicBezTo>
                    <a:pt x="81" y="155"/>
                    <a:pt x="81" y="155"/>
                    <a:pt x="81" y="155"/>
                  </a:cubicBezTo>
                  <a:cubicBezTo>
                    <a:pt x="81" y="155"/>
                    <a:pt x="86" y="164"/>
                    <a:pt x="98" y="164"/>
                  </a:cubicBezTo>
                  <a:cubicBezTo>
                    <a:pt x="111" y="164"/>
                    <a:pt x="115" y="155"/>
                    <a:pt x="115" y="155"/>
                  </a:cubicBezTo>
                  <a:cubicBezTo>
                    <a:pt x="108" y="27"/>
                    <a:pt x="108" y="27"/>
                    <a:pt x="108" y="27"/>
                  </a:cubicBezTo>
                  <a:cubicBezTo>
                    <a:pt x="132" y="38"/>
                    <a:pt x="190" y="64"/>
                    <a:pt x="193" y="58"/>
                  </a:cubicBezTo>
                  <a:cubicBezTo>
                    <a:pt x="197" y="53"/>
                    <a:pt x="145" y="15"/>
                    <a:pt x="123" y="0"/>
                  </a:cubicBezTo>
                  <a:close/>
                  <a:moveTo>
                    <a:pt x="123" y="0"/>
                  </a:moveTo>
                  <a:cubicBezTo>
                    <a:pt x="123" y="0"/>
                    <a:pt x="123" y="0"/>
                    <a:pt x="123" y="0"/>
                  </a:cubicBezTo>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grpSp>
      <p:grpSp>
        <p:nvGrpSpPr>
          <p:cNvPr id="113" name="Group 112"/>
          <p:cNvGrpSpPr/>
          <p:nvPr/>
        </p:nvGrpSpPr>
        <p:grpSpPr>
          <a:xfrm>
            <a:off x="4998869" y="1732230"/>
            <a:ext cx="552450" cy="552450"/>
            <a:chOff x="3119438" y="3767138"/>
            <a:chExt cx="552450" cy="552450"/>
          </a:xfrm>
          <a:solidFill>
            <a:schemeClr val="bg1"/>
          </a:solidFill>
        </p:grpSpPr>
        <p:sp>
          <p:nvSpPr>
            <p:cNvPr id="114" name="Freeform 82"/>
            <p:cNvSpPr>
              <a:spLocks noEditPoints="1"/>
            </p:cNvSpPr>
            <p:nvPr/>
          </p:nvSpPr>
          <p:spPr bwMode="auto">
            <a:xfrm>
              <a:off x="3119438" y="3767138"/>
              <a:ext cx="552450" cy="552450"/>
            </a:xfrm>
            <a:custGeom>
              <a:avLst/>
              <a:gdLst/>
              <a:ahLst/>
              <a:cxnLst>
                <a:cxn ang="0">
                  <a:pos x="30" y="162"/>
                </a:cxn>
                <a:cxn ang="0">
                  <a:pos x="72" y="150"/>
                </a:cxn>
                <a:cxn ang="0">
                  <a:pos x="95" y="190"/>
                </a:cxn>
                <a:cxn ang="0">
                  <a:pos x="117" y="152"/>
                </a:cxn>
                <a:cxn ang="0">
                  <a:pos x="161" y="164"/>
                </a:cxn>
                <a:cxn ang="0">
                  <a:pos x="150" y="121"/>
                </a:cxn>
                <a:cxn ang="0">
                  <a:pos x="190" y="98"/>
                </a:cxn>
                <a:cxn ang="0">
                  <a:pos x="151" y="75"/>
                </a:cxn>
                <a:cxn ang="0">
                  <a:pos x="164" y="30"/>
                </a:cxn>
                <a:cxn ang="0">
                  <a:pos x="120" y="41"/>
                </a:cxn>
                <a:cxn ang="0">
                  <a:pos x="96" y="0"/>
                </a:cxn>
                <a:cxn ang="0">
                  <a:pos x="72" y="41"/>
                </a:cxn>
                <a:cxn ang="0">
                  <a:pos x="29" y="30"/>
                </a:cxn>
                <a:cxn ang="0">
                  <a:pos x="41" y="73"/>
                </a:cxn>
                <a:cxn ang="0">
                  <a:pos x="0" y="96"/>
                </a:cxn>
                <a:cxn ang="0">
                  <a:pos x="41" y="120"/>
                </a:cxn>
                <a:cxn ang="0">
                  <a:pos x="30" y="162"/>
                </a:cxn>
                <a:cxn ang="0">
                  <a:pos x="96" y="43"/>
                </a:cxn>
                <a:cxn ang="0">
                  <a:pos x="150" y="97"/>
                </a:cxn>
                <a:cxn ang="0">
                  <a:pos x="96" y="151"/>
                </a:cxn>
                <a:cxn ang="0">
                  <a:pos x="41" y="97"/>
                </a:cxn>
                <a:cxn ang="0">
                  <a:pos x="96" y="43"/>
                </a:cxn>
                <a:cxn ang="0">
                  <a:pos x="96" y="43"/>
                </a:cxn>
                <a:cxn ang="0">
                  <a:pos x="96" y="43"/>
                </a:cxn>
              </a:cxnLst>
              <a:rect l="0" t="0" r="r" b="b"/>
              <a:pathLst>
                <a:path w="190" h="190">
                  <a:moveTo>
                    <a:pt x="30" y="162"/>
                  </a:moveTo>
                  <a:cubicBezTo>
                    <a:pt x="72" y="150"/>
                    <a:pt x="72" y="150"/>
                    <a:pt x="72" y="150"/>
                  </a:cubicBezTo>
                  <a:cubicBezTo>
                    <a:pt x="95" y="190"/>
                    <a:pt x="95" y="190"/>
                    <a:pt x="95" y="190"/>
                  </a:cubicBezTo>
                  <a:cubicBezTo>
                    <a:pt x="117" y="152"/>
                    <a:pt x="117" y="152"/>
                    <a:pt x="117" y="152"/>
                  </a:cubicBezTo>
                  <a:cubicBezTo>
                    <a:pt x="161" y="164"/>
                    <a:pt x="161" y="164"/>
                    <a:pt x="161" y="164"/>
                  </a:cubicBezTo>
                  <a:cubicBezTo>
                    <a:pt x="150" y="121"/>
                    <a:pt x="150" y="121"/>
                    <a:pt x="150" y="121"/>
                  </a:cubicBezTo>
                  <a:cubicBezTo>
                    <a:pt x="190" y="98"/>
                    <a:pt x="190" y="98"/>
                    <a:pt x="190" y="98"/>
                  </a:cubicBezTo>
                  <a:cubicBezTo>
                    <a:pt x="151" y="75"/>
                    <a:pt x="151" y="75"/>
                    <a:pt x="151" y="75"/>
                  </a:cubicBezTo>
                  <a:cubicBezTo>
                    <a:pt x="164" y="30"/>
                    <a:pt x="164" y="30"/>
                    <a:pt x="164" y="30"/>
                  </a:cubicBezTo>
                  <a:cubicBezTo>
                    <a:pt x="120" y="41"/>
                    <a:pt x="120" y="41"/>
                    <a:pt x="120" y="41"/>
                  </a:cubicBezTo>
                  <a:cubicBezTo>
                    <a:pt x="96" y="0"/>
                    <a:pt x="96" y="0"/>
                    <a:pt x="96" y="0"/>
                  </a:cubicBezTo>
                  <a:cubicBezTo>
                    <a:pt x="72" y="41"/>
                    <a:pt x="72" y="41"/>
                    <a:pt x="72" y="41"/>
                  </a:cubicBezTo>
                  <a:cubicBezTo>
                    <a:pt x="29" y="30"/>
                    <a:pt x="29" y="30"/>
                    <a:pt x="29" y="30"/>
                  </a:cubicBezTo>
                  <a:cubicBezTo>
                    <a:pt x="41" y="73"/>
                    <a:pt x="41" y="73"/>
                    <a:pt x="41" y="73"/>
                  </a:cubicBezTo>
                  <a:cubicBezTo>
                    <a:pt x="0" y="96"/>
                    <a:pt x="0" y="96"/>
                    <a:pt x="0" y="96"/>
                  </a:cubicBezTo>
                  <a:cubicBezTo>
                    <a:pt x="41" y="120"/>
                    <a:pt x="41" y="120"/>
                    <a:pt x="41" y="120"/>
                  </a:cubicBezTo>
                  <a:lnTo>
                    <a:pt x="30" y="162"/>
                  </a:lnTo>
                  <a:close/>
                  <a:moveTo>
                    <a:pt x="96" y="43"/>
                  </a:moveTo>
                  <a:cubicBezTo>
                    <a:pt x="125" y="43"/>
                    <a:pt x="150" y="67"/>
                    <a:pt x="150" y="97"/>
                  </a:cubicBezTo>
                  <a:cubicBezTo>
                    <a:pt x="150" y="127"/>
                    <a:pt x="125" y="151"/>
                    <a:pt x="96" y="151"/>
                  </a:cubicBezTo>
                  <a:cubicBezTo>
                    <a:pt x="66" y="151"/>
                    <a:pt x="41" y="127"/>
                    <a:pt x="41" y="97"/>
                  </a:cubicBezTo>
                  <a:cubicBezTo>
                    <a:pt x="41" y="67"/>
                    <a:pt x="66" y="43"/>
                    <a:pt x="96" y="43"/>
                  </a:cubicBezTo>
                  <a:close/>
                  <a:moveTo>
                    <a:pt x="96" y="43"/>
                  </a:moveTo>
                  <a:cubicBezTo>
                    <a:pt x="96" y="43"/>
                    <a:pt x="96" y="43"/>
                    <a:pt x="96" y="43"/>
                  </a:cubicBezTo>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115" name="Freeform 83"/>
            <p:cNvSpPr>
              <a:spLocks noEditPoints="1"/>
            </p:cNvSpPr>
            <p:nvPr/>
          </p:nvSpPr>
          <p:spPr bwMode="auto">
            <a:xfrm>
              <a:off x="3259138" y="3910013"/>
              <a:ext cx="276225" cy="279400"/>
            </a:xfrm>
            <a:custGeom>
              <a:avLst/>
              <a:gdLst/>
              <a:ahLst/>
              <a:cxnLst>
                <a:cxn ang="0">
                  <a:pos x="48" y="96"/>
                </a:cxn>
                <a:cxn ang="0">
                  <a:pos x="95" y="48"/>
                </a:cxn>
                <a:cxn ang="0">
                  <a:pos x="48" y="0"/>
                </a:cxn>
                <a:cxn ang="0">
                  <a:pos x="0" y="48"/>
                </a:cxn>
                <a:cxn ang="0">
                  <a:pos x="48" y="96"/>
                </a:cxn>
                <a:cxn ang="0">
                  <a:pos x="48" y="96"/>
                </a:cxn>
                <a:cxn ang="0">
                  <a:pos x="48" y="96"/>
                </a:cxn>
              </a:cxnLst>
              <a:rect l="0" t="0" r="r" b="b"/>
              <a:pathLst>
                <a:path w="95" h="96">
                  <a:moveTo>
                    <a:pt x="48" y="96"/>
                  </a:moveTo>
                  <a:cubicBezTo>
                    <a:pt x="74" y="96"/>
                    <a:pt x="95" y="74"/>
                    <a:pt x="95" y="48"/>
                  </a:cubicBezTo>
                  <a:cubicBezTo>
                    <a:pt x="95" y="22"/>
                    <a:pt x="74" y="0"/>
                    <a:pt x="48" y="0"/>
                  </a:cubicBezTo>
                  <a:cubicBezTo>
                    <a:pt x="21" y="0"/>
                    <a:pt x="0" y="22"/>
                    <a:pt x="0" y="48"/>
                  </a:cubicBezTo>
                  <a:cubicBezTo>
                    <a:pt x="0" y="74"/>
                    <a:pt x="21" y="96"/>
                    <a:pt x="48" y="96"/>
                  </a:cubicBezTo>
                  <a:close/>
                  <a:moveTo>
                    <a:pt x="48" y="96"/>
                  </a:moveTo>
                  <a:cubicBezTo>
                    <a:pt x="48" y="96"/>
                    <a:pt x="48" y="96"/>
                    <a:pt x="48" y="96"/>
                  </a:cubicBezTo>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grpSp>
      <p:sp>
        <p:nvSpPr>
          <p:cNvPr id="116" name="Freeform 8"/>
          <p:cNvSpPr>
            <a:spLocks noEditPoints="1"/>
          </p:cNvSpPr>
          <p:nvPr/>
        </p:nvSpPr>
        <p:spPr bwMode="auto">
          <a:xfrm>
            <a:off x="3677558" y="2703104"/>
            <a:ext cx="452438" cy="458788"/>
          </a:xfrm>
          <a:custGeom>
            <a:avLst/>
            <a:gdLst/>
            <a:ahLst/>
            <a:cxnLst>
              <a:cxn ang="0">
                <a:pos x="152" y="51"/>
              </a:cxn>
              <a:cxn ang="0">
                <a:pos x="116" y="30"/>
              </a:cxn>
              <a:cxn ang="0">
                <a:pos x="74" y="60"/>
              </a:cxn>
              <a:cxn ang="0">
                <a:pos x="73" y="59"/>
              </a:cxn>
              <a:cxn ang="0">
                <a:pos x="54" y="12"/>
              </a:cxn>
              <a:cxn ang="0">
                <a:pos x="12" y="11"/>
              </a:cxn>
              <a:cxn ang="0">
                <a:pos x="11" y="53"/>
              </a:cxn>
              <a:cxn ang="0">
                <a:pos x="54" y="74"/>
              </a:cxn>
              <a:cxn ang="0">
                <a:pos x="55" y="79"/>
              </a:cxn>
              <a:cxn ang="0">
                <a:pos x="29" y="119"/>
              </a:cxn>
              <a:cxn ang="0">
                <a:pos x="51" y="155"/>
              </a:cxn>
              <a:cxn ang="0">
                <a:pos x="86" y="133"/>
              </a:cxn>
              <a:cxn ang="0">
                <a:pos x="80" y="85"/>
              </a:cxn>
              <a:cxn ang="0">
                <a:pos x="82" y="82"/>
              </a:cxn>
              <a:cxn ang="0">
                <a:pos x="130" y="87"/>
              </a:cxn>
              <a:cxn ang="0">
                <a:pos x="152" y="51"/>
              </a:cxn>
              <a:cxn ang="0">
                <a:pos x="70" y="88"/>
              </a:cxn>
              <a:cxn ang="0">
                <a:pos x="55" y="74"/>
              </a:cxn>
              <a:cxn ang="0">
                <a:pos x="70" y="60"/>
              </a:cxn>
              <a:cxn ang="0">
                <a:pos x="84" y="74"/>
              </a:cxn>
              <a:cxn ang="0">
                <a:pos x="70" y="88"/>
              </a:cxn>
              <a:cxn ang="0">
                <a:pos x="70" y="88"/>
              </a:cxn>
              <a:cxn ang="0">
                <a:pos x="70" y="88"/>
              </a:cxn>
            </a:cxnLst>
            <a:rect l="0" t="0" r="r" b="b"/>
            <a:pathLst>
              <a:path w="156" h="158">
                <a:moveTo>
                  <a:pt x="152" y="51"/>
                </a:moveTo>
                <a:cubicBezTo>
                  <a:pt x="148" y="36"/>
                  <a:pt x="132" y="26"/>
                  <a:pt x="116" y="30"/>
                </a:cubicBezTo>
                <a:cubicBezTo>
                  <a:pt x="104" y="33"/>
                  <a:pt x="82" y="46"/>
                  <a:pt x="74" y="60"/>
                </a:cubicBezTo>
                <a:cubicBezTo>
                  <a:pt x="74" y="59"/>
                  <a:pt x="74" y="59"/>
                  <a:pt x="73" y="59"/>
                </a:cubicBezTo>
                <a:cubicBezTo>
                  <a:pt x="73" y="44"/>
                  <a:pt x="62" y="21"/>
                  <a:pt x="54" y="12"/>
                </a:cubicBezTo>
                <a:cubicBezTo>
                  <a:pt x="42" y="1"/>
                  <a:pt x="24" y="0"/>
                  <a:pt x="12" y="11"/>
                </a:cubicBezTo>
                <a:cubicBezTo>
                  <a:pt x="0" y="23"/>
                  <a:pt x="0" y="41"/>
                  <a:pt x="11" y="53"/>
                </a:cubicBezTo>
                <a:cubicBezTo>
                  <a:pt x="19" y="61"/>
                  <a:pt x="39" y="72"/>
                  <a:pt x="54" y="74"/>
                </a:cubicBezTo>
                <a:cubicBezTo>
                  <a:pt x="54" y="76"/>
                  <a:pt x="54" y="77"/>
                  <a:pt x="55" y="79"/>
                </a:cubicBezTo>
                <a:cubicBezTo>
                  <a:pt x="43" y="88"/>
                  <a:pt x="31" y="108"/>
                  <a:pt x="29" y="119"/>
                </a:cubicBezTo>
                <a:cubicBezTo>
                  <a:pt x="25" y="135"/>
                  <a:pt x="35" y="151"/>
                  <a:pt x="51" y="155"/>
                </a:cubicBezTo>
                <a:cubicBezTo>
                  <a:pt x="67" y="158"/>
                  <a:pt x="82" y="148"/>
                  <a:pt x="86" y="133"/>
                </a:cubicBezTo>
                <a:cubicBezTo>
                  <a:pt x="89" y="121"/>
                  <a:pt x="87" y="98"/>
                  <a:pt x="80" y="85"/>
                </a:cubicBezTo>
                <a:cubicBezTo>
                  <a:pt x="81" y="84"/>
                  <a:pt x="82" y="83"/>
                  <a:pt x="82" y="82"/>
                </a:cubicBezTo>
                <a:cubicBezTo>
                  <a:pt x="96" y="89"/>
                  <a:pt x="119" y="90"/>
                  <a:pt x="130" y="87"/>
                </a:cubicBezTo>
                <a:cubicBezTo>
                  <a:pt x="146" y="83"/>
                  <a:pt x="156" y="67"/>
                  <a:pt x="152" y="51"/>
                </a:cubicBezTo>
                <a:close/>
                <a:moveTo>
                  <a:pt x="70" y="88"/>
                </a:moveTo>
                <a:cubicBezTo>
                  <a:pt x="62" y="88"/>
                  <a:pt x="55" y="82"/>
                  <a:pt x="55" y="74"/>
                </a:cubicBezTo>
                <a:cubicBezTo>
                  <a:pt x="55" y="66"/>
                  <a:pt x="62" y="60"/>
                  <a:pt x="70" y="60"/>
                </a:cubicBezTo>
                <a:cubicBezTo>
                  <a:pt x="78" y="60"/>
                  <a:pt x="84" y="66"/>
                  <a:pt x="84" y="74"/>
                </a:cubicBezTo>
                <a:cubicBezTo>
                  <a:pt x="84" y="82"/>
                  <a:pt x="78" y="88"/>
                  <a:pt x="70" y="88"/>
                </a:cubicBezTo>
                <a:close/>
                <a:moveTo>
                  <a:pt x="70" y="88"/>
                </a:moveTo>
                <a:cubicBezTo>
                  <a:pt x="70" y="88"/>
                  <a:pt x="70" y="88"/>
                  <a:pt x="70" y="88"/>
                </a:cubicBezTo>
              </a:path>
            </a:pathLst>
          </a:custGeom>
          <a:solidFill>
            <a:schemeClr val="bg1"/>
          </a:solidFill>
          <a:ln w="9525">
            <a:noFill/>
            <a:round/>
          </a:ln>
        </p:spPr>
        <p:txBody>
          <a:bodyPr vert="horz" wrap="square" lIns="91440" tIns="45720" rIns="91440" bIns="45720" numCol="1" anchor="t" anchorCtr="0" compatLnSpc="1"/>
          <a:lstStyle/>
          <a:p>
            <a:pPr algn="r" rtl="1"/>
            <a:endParaRPr lang="en-US" dirty="0">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117" name="Freeform 38"/>
          <p:cNvSpPr>
            <a:spLocks noEditPoints="1"/>
          </p:cNvSpPr>
          <p:nvPr/>
        </p:nvSpPr>
        <p:spPr bwMode="auto">
          <a:xfrm>
            <a:off x="5108317" y="2707512"/>
            <a:ext cx="418839" cy="611899"/>
          </a:xfrm>
          <a:custGeom>
            <a:avLst/>
            <a:gdLst/>
            <a:ahLst/>
            <a:cxnLst>
              <a:cxn ang="0">
                <a:pos x="35" y="0"/>
              </a:cxn>
              <a:cxn ang="0">
                <a:pos x="0" y="35"/>
              </a:cxn>
              <a:cxn ang="0">
                <a:pos x="16" y="74"/>
              </a:cxn>
              <a:cxn ang="0">
                <a:pos x="35" y="102"/>
              </a:cxn>
              <a:cxn ang="0">
                <a:pos x="54" y="74"/>
              </a:cxn>
              <a:cxn ang="0">
                <a:pos x="70" y="35"/>
              </a:cxn>
              <a:cxn ang="0">
                <a:pos x="35" y="0"/>
              </a:cxn>
              <a:cxn ang="0">
                <a:pos x="43" y="87"/>
              </a:cxn>
              <a:cxn ang="0">
                <a:pos x="27" y="89"/>
              </a:cxn>
              <a:cxn ang="0">
                <a:pos x="26" y="83"/>
              </a:cxn>
              <a:cxn ang="0">
                <a:pos x="26" y="83"/>
              </a:cxn>
              <a:cxn ang="0">
                <a:pos x="45" y="80"/>
              </a:cxn>
              <a:cxn ang="0">
                <a:pos x="44" y="83"/>
              </a:cxn>
              <a:cxn ang="0">
                <a:pos x="43" y="87"/>
              </a:cxn>
              <a:cxn ang="0">
                <a:pos x="25" y="79"/>
              </a:cxn>
              <a:cxn ang="0">
                <a:pos x="23" y="73"/>
              </a:cxn>
              <a:cxn ang="0">
                <a:pos x="47" y="73"/>
              </a:cxn>
              <a:cxn ang="0">
                <a:pos x="46" y="77"/>
              </a:cxn>
              <a:cxn ang="0">
                <a:pos x="25" y="79"/>
              </a:cxn>
              <a:cxn ang="0">
                <a:pos x="35" y="96"/>
              </a:cxn>
              <a:cxn ang="0">
                <a:pos x="29" y="92"/>
              </a:cxn>
              <a:cxn ang="0">
                <a:pos x="42" y="90"/>
              </a:cxn>
              <a:cxn ang="0">
                <a:pos x="35" y="96"/>
              </a:cxn>
              <a:cxn ang="0">
                <a:pos x="50" y="67"/>
              </a:cxn>
              <a:cxn ang="0">
                <a:pos x="20" y="67"/>
              </a:cxn>
              <a:cxn ang="0">
                <a:pos x="15" y="57"/>
              </a:cxn>
              <a:cxn ang="0">
                <a:pos x="6" y="35"/>
              </a:cxn>
              <a:cxn ang="0">
                <a:pos x="35" y="6"/>
              </a:cxn>
              <a:cxn ang="0">
                <a:pos x="64" y="35"/>
              </a:cxn>
              <a:cxn ang="0">
                <a:pos x="55" y="57"/>
              </a:cxn>
              <a:cxn ang="0">
                <a:pos x="50" y="67"/>
              </a:cxn>
              <a:cxn ang="0">
                <a:pos x="50" y="67"/>
              </a:cxn>
              <a:cxn ang="0">
                <a:pos x="50" y="67"/>
              </a:cxn>
            </a:cxnLst>
            <a:rect l="0" t="0" r="r" b="b"/>
            <a:pathLst>
              <a:path w="70" h="102">
                <a:moveTo>
                  <a:pt x="35" y="0"/>
                </a:moveTo>
                <a:cubicBezTo>
                  <a:pt x="16" y="0"/>
                  <a:pt x="0" y="16"/>
                  <a:pt x="0" y="35"/>
                </a:cubicBezTo>
                <a:cubicBezTo>
                  <a:pt x="0" y="48"/>
                  <a:pt x="12" y="62"/>
                  <a:pt x="16" y="74"/>
                </a:cubicBezTo>
                <a:cubicBezTo>
                  <a:pt x="22" y="91"/>
                  <a:pt x="22" y="102"/>
                  <a:pt x="35" y="102"/>
                </a:cubicBezTo>
                <a:cubicBezTo>
                  <a:pt x="49" y="102"/>
                  <a:pt x="48" y="92"/>
                  <a:pt x="54" y="74"/>
                </a:cubicBezTo>
                <a:cubicBezTo>
                  <a:pt x="58" y="62"/>
                  <a:pt x="70" y="48"/>
                  <a:pt x="70" y="35"/>
                </a:cubicBezTo>
                <a:cubicBezTo>
                  <a:pt x="70" y="16"/>
                  <a:pt x="54" y="0"/>
                  <a:pt x="35" y="0"/>
                </a:cubicBezTo>
                <a:close/>
                <a:moveTo>
                  <a:pt x="43" y="87"/>
                </a:moveTo>
                <a:cubicBezTo>
                  <a:pt x="27" y="89"/>
                  <a:pt x="27" y="89"/>
                  <a:pt x="27" y="89"/>
                </a:cubicBezTo>
                <a:cubicBezTo>
                  <a:pt x="27" y="87"/>
                  <a:pt x="26" y="85"/>
                  <a:pt x="26" y="83"/>
                </a:cubicBezTo>
                <a:cubicBezTo>
                  <a:pt x="26" y="83"/>
                  <a:pt x="26" y="83"/>
                  <a:pt x="26" y="83"/>
                </a:cubicBezTo>
                <a:cubicBezTo>
                  <a:pt x="45" y="80"/>
                  <a:pt x="45" y="80"/>
                  <a:pt x="45" y="80"/>
                </a:cubicBezTo>
                <a:cubicBezTo>
                  <a:pt x="45" y="81"/>
                  <a:pt x="45" y="82"/>
                  <a:pt x="44" y="83"/>
                </a:cubicBezTo>
                <a:cubicBezTo>
                  <a:pt x="44" y="84"/>
                  <a:pt x="44" y="86"/>
                  <a:pt x="43" y="87"/>
                </a:cubicBezTo>
                <a:close/>
                <a:moveTo>
                  <a:pt x="25" y="79"/>
                </a:moveTo>
                <a:cubicBezTo>
                  <a:pt x="24" y="78"/>
                  <a:pt x="23" y="76"/>
                  <a:pt x="23" y="73"/>
                </a:cubicBezTo>
                <a:cubicBezTo>
                  <a:pt x="47" y="73"/>
                  <a:pt x="47" y="73"/>
                  <a:pt x="47" y="73"/>
                </a:cubicBezTo>
                <a:cubicBezTo>
                  <a:pt x="47" y="75"/>
                  <a:pt x="47" y="76"/>
                  <a:pt x="46" y="77"/>
                </a:cubicBezTo>
                <a:lnTo>
                  <a:pt x="25" y="79"/>
                </a:lnTo>
                <a:close/>
                <a:moveTo>
                  <a:pt x="35" y="96"/>
                </a:moveTo>
                <a:cubicBezTo>
                  <a:pt x="32" y="96"/>
                  <a:pt x="30" y="95"/>
                  <a:pt x="29" y="92"/>
                </a:cubicBezTo>
                <a:cubicBezTo>
                  <a:pt x="42" y="90"/>
                  <a:pt x="42" y="90"/>
                  <a:pt x="42" y="90"/>
                </a:cubicBezTo>
                <a:cubicBezTo>
                  <a:pt x="40" y="95"/>
                  <a:pt x="39" y="96"/>
                  <a:pt x="35" y="96"/>
                </a:cubicBezTo>
                <a:close/>
                <a:moveTo>
                  <a:pt x="50" y="67"/>
                </a:moveTo>
                <a:cubicBezTo>
                  <a:pt x="20" y="67"/>
                  <a:pt x="20" y="67"/>
                  <a:pt x="20" y="67"/>
                </a:cubicBezTo>
                <a:cubicBezTo>
                  <a:pt x="19" y="64"/>
                  <a:pt x="17" y="60"/>
                  <a:pt x="15" y="57"/>
                </a:cubicBezTo>
                <a:cubicBezTo>
                  <a:pt x="11" y="49"/>
                  <a:pt x="6" y="41"/>
                  <a:pt x="6" y="35"/>
                </a:cubicBezTo>
                <a:cubicBezTo>
                  <a:pt x="6" y="19"/>
                  <a:pt x="19" y="6"/>
                  <a:pt x="35" y="6"/>
                </a:cubicBezTo>
                <a:cubicBezTo>
                  <a:pt x="51" y="6"/>
                  <a:pt x="64" y="19"/>
                  <a:pt x="64" y="35"/>
                </a:cubicBezTo>
                <a:cubicBezTo>
                  <a:pt x="64" y="41"/>
                  <a:pt x="60" y="49"/>
                  <a:pt x="55" y="57"/>
                </a:cubicBezTo>
                <a:cubicBezTo>
                  <a:pt x="53" y="60"/>
                  <a:pt x="52" y="64"/>
                  <a:pt x="50" y="67"/>
                </a:cubicBezTo>
                <a:close/>
                <a:moveTo>
                  <a:pt x="50" y="67"/>
                </a:moveTo>
                <a:cubicBezTo>
                  <a:pt x="50" y="67"/>
                  <a:pt x="50" y="67"/>
                  <a:pt x="50" y="67"/>
                </a:cubicBezTo>
              </a:path>
            </a:pathLst>
          </a:custGeom>
          <a:solidFill>
            <a:schemeClr val="bg1"/>
          </a:solid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grpSp>
        <p:nvGrpSpPr>
          <p:cNvPr id="118" name="Group 117"/>
          <p:cNvGrpSpPr/>
          <p:nvPr/>
        </p:nvGrpSpPr>
        <p:grpSpPr>
          <a:xfrm>
            <a:off x="3850736" y="3611143"/>
            <a:ext cx="415925" cy="276225"/>
            <a:chOff x="8291513" y="4287838"/>
            <a:chExt cx="415925" cy="276225"/>
          </a:xfrm>
          <a:solidFill>
            <a:schemeClr val="bg1"/>
          </a:solidFill>
        </p:grpSpPr>
        <p:sp>
          <p:nvSpPr>
            <p:cNvPr id="119" name="Freeform 6"/>
            <p:cNvSpPr>
              <a:spLocks noEditPoints="1"/>
            </p:cNvSpPr>
            <p:nvPr/>
          </p:nvSpPr>
          <p:spPr bwMode="auto">
            <a:xfrm>
              <a:off x="8291513" y="4287838"/>
              <a:ext cx="415925" cy="276225"/>
            </a:xfrm>
            <a:custGeom>
              <a:avLst/>
              <a:gdLst/>
              <a:ahLst/>
              <a:cxnLst>
                <a:cxn ang="0">
                  <a:pos x="145" y="134"/>
                </a:cxn>
                <a:cxn ang="0">
                  <a:pos x="262" y="134"/>
                </a:cxn>
                <a:cxn ang="0">
                  <a:pos x="216" y="0"/>
                </a:cxn>
                <a:cxn ang="0">
                  <a:pos x="46" y="0"/>
                </a:cxn>
                <a:cxn ang="0">
                  <a:pos x="0" y="134"/>
                </a:cxn>
                <a:cxn ang="0">
                  <a:pos x="112" y="134"/>
                </a:cxn>
                <a:cxn ang="0">
                  <a:pos x="112" y="159"/>
                </a:cxn>
                <a:cxn ang="0">
                  <a:pos x="79" y="159"/>
                </a:cxn>
                <a:cxn ang="0">
                  <a:pos x="79" y="174"/>
                </a:cxn>
                <a:cxn ang="0">
                  <a:pos x="172" y="174"/>
                </a:cxn>
                <a:cxn ang="0">
                  <a:pos x="172" y="159"/>
                </a:cxn>
                <a:cxn ang="0">
                  <a:pos x="145" y="159"/>
                </a:cxn>
                <a:cxn ang="0">
                  <a:pos x="145" y="134"/>
                </a:cxn>
                <a:cxn ang="0">
                  <a:pos x="134" y="64"/>
                </a:cxn>
                <a:cxn ang="0">
                  <a:pos x="134" y="11"/>
                </a:cxn>
                <a:cxn ang="0">
                  <a:pos x="171" y="11"/>
                </a:cxn>
                <a:cxn ang="0">
                  <a:pos x="180" y="64"/>
                </a:cxn>
                <a:cxn ang="0">
                  <a:pos x="134" y="64"/>
                </a:cxn>
                <a:cxn ang="0">
                  <a:pos x="182" y="70"/>
                </a:cxn>
                <a:cxn ang="0">
                  <a:pos x="191" y="123"/>
                </a:cxn>
                <a:cxn ang="0">
                  <a:pos x="134" y="123"/>
                </a:cxn>
                <a:cxn ang="0">
                  <a:pos x="134" y="70"/>
                </a:cxn>
                <a:cxn ang="0">
                  <a:pos x="182" y="70"/>
                </a:cxn>
                <a:cxn ang="0">
                  <a:pos x="129" y="64"/>
                </a:cxn>
                <a:cxn ang="0">
                  <a:pos x="85" y="64"/>
                </a:cxn>
                <a:cxn ang="0">
                  <a:pos x="94" y="11"/>
                </a:cxn>
                <a:cxn ang="0">
                  <a:pos x="129" y="11"/>
                </a:cxn>
                <a:cxn ang="0">
                  <a:pos x="129" y="64"/>
                </a:cxn>
                <a:cxn ang="0">
                  <a:pos x="129" y="70"/>
                </a:cxn>
                <a:cxn ang="0">
                  <a:pos x="129" y="123"/>
                </a:cxn>
                <a:cxn ang="0">
                  <a:pos x="74" y="123"/>
                </a:cxn>
                <a:cxn ang="0">
                  <a:pos x="83" y="70"/>
                </a:cxn>
                <a:cxn ang="0">
                  <a:pos x="129" y="70"/>
                </a:cxn>
                <a:cxn ang="0">
                  <a:pos x="196" y="123"/>
                </a:cxn>
                <a:cxn ang="0">
                  <a:pos x="187" y="70"/>
                </a:cxn>
                <a:cxn ang="0">
                  <a:pos x="229" y="70"/>
                </a:cxn>
                <a:cxn ang="0">
                  <a:pos x="246" y="123"/>
                </a:cxn>
                <a:cxn ang="0">
                  <a:pos x="196" y="123"/>
                </a:cxn>
                <a:cxn ang="0">
                  <a:pos x="226" y="64"/>
                </a:cxn>
                <a:cxn ang="0">
                  <a:pos x="185" y="64"/>
                </a:cxn>
                <a:cxn ang="0">
                  <a:pos x="176" y="11"/>
                </a:cxn>
                <a:cxn ang="0">
                  <a:pos x="209" y="11"/>
                </a:cxn>
                <a:cxn ang="0">
                  <a:pos x="226" y="64"/>
                </a:cxn>
                <a:cxn ang="0">
                  <a:pos x="54" y="11"/>
                </a:cxn>
                <a:cxn ang="0">
                  <a:pos x="88" y="11"/>
                </a:cxn>
                <a:cxn ang="0">
                  <a:pos x="79" y="64"/>
                </a:cxn>
                <a:cxn ang="0">
                  <a:pos x="37" y="64"/>
                </a:cxn>
                <a:cxn ang="0">
                  <a:pos x="54" y="11"/>
                </a:cxn>
                <a:cxn ang="0">
                  <a:pos x="35" y="70"/>
                </a:cxn>
                <a:cxn ang="0">
                  <a:pos x="77" y="70"/>
                </a:cxn>
                <a:cxn ang="0">
                  <a:pos x="68" y="123"/>
                </a:cxn>
                <a:cxn ang="0">
                  <a:pos x="17" y="123"/>
                </a:cxn>
                <a:cxn ang="0">
                  <a:pos x="35" y="70"/>
                </a:cxn>
                <a:cxn ang="0">
                  <a:pos x="35" y="70"/>
                </a:cxn>
                <a:cxn ang="0">
                  <a:pos x="35" y="70"/>
                </a:cxn>
              </a:cxnLst>
              <a:rect l="0" t="0" r="r" b="b"/>
              <a:pathLst>
                <a:path w="262" h="174">
                  <a:moveTo>
                    <a:pt x="145" y="134"/>
                  </a:moveTo>
                  <a:lnTo>
                    <a:pt x="262" y="134"/>
                  </a:lnTo>
                  <a:lnTo>
                    <a:pt x="216" y="0"/>
                  </a:lnTo>
                  <a:lnTo>
                    <a:pt x="46" y="0"/>
                  </a:lnTo>
                  <a:lnTo>
                    <a:pt x="0" y="134"/>
                  </a:lnTo>
                  <a:lnTo>
                    <a:pt x="112" y="134"/>
                  </a:lnTo>
                  <a:lnTo>
                    <a:pt x="112" y="159"/>
                  </a:lnTo>
                  <a:lnTo>
                    <a:pt x="79" y="159"/>
                  </a:lnTo>
                  <a:lnTo>
                    <a:pt x="79" y="174"/>
                  </a:lnTo>
                  <a:lnTo>
                    <a:pt x="172" y="174"/>
                  </a:lnTo>
                  <a:lnTo>
                    <a:pt x="172" y="159"/>
                  </a:lnTo>
                  <a:lnTo>
                    <a:pt x="145" y="159"/>
                  </a:lnTo>
                  <a:lnTo>
                    <a:pt x="145" y="134"/>
                  </a:lnTo>
                  <a:close/>
                  <a:moveTo>
                    <a:pt x="134" y="64"/>
                  </a:moveTo>
                  <a:lnTo>
                    <a:pt x="134" y="11"/>
                  </a:lnTo>
                  <a:lnTo>
                    <a:pt x="171" y="11"/>
                  </a:lnTo>
                  <a:lnTo>
                    <a:pt x="180" y="64"/>
                  </a:lnTo>
                  <a:lnTo>
                    <a:pt x="134" y="64"/>
                  </a:lnTo>
                  <a:close/>
                  <a:moveTo>
                    <a:pt x="182" y="70"/>
                  </a:moveTo>
                  <a:lnTo>
                    <a:pt x="191" y="123"/>
                  </a:lnTo>
                  <a:lnTo>
                    <a:pt x="134" y="123"/>
                  </a:lnTo>
                  <a:lnTo>
                    <a:pt x="134" y="70"/>
                  </a:lnTo>
                  <a:lnTo>
                    <a:pt x="182" y="70"/>
                  </a:lnTo>
                  <a:close/>
                  <a:moveTo>
                    <a:pt x="129" y="64"/>
                  </a:moveTo>
                  <a:lnTo>
                    <a:pt x="85" y="64"/>
                  </a:lnTo>
                  <a:lnTo>
                    <a:pt x="94" y="11"/>
                  </a:lnTo>
                  <a:lnTo>
                    <a:pt x="129" y="11"/>
                  </a:lnTo>
                  <a:lnTo>
                    <a:pt x="129" y="64"/>
                  </a:lnTo>
                  <a:close/>
                  <a:moveTo>
                    <a:pt x="129" y="70"/>
                  </a:moveTo>
                  <a:lnTo>
                    <a:pt x="129" y="123"/>
                  </a:lnTo>
                  <a:lnTo>
                    <a:pt x="74" y="123"/>
                  </a:lnTo>
                  <a:lnTo>
                    <a:pt x="83" y="70"/>
                  </a:lnTo>
                  <a:lnTo>
                    <a:pt x="129" y="70"/>
                  </a:lnTo>
                  <a:close/>
                  <a:moveTo>
                    <a:pt x="196" y="123"/>
                  </a:moveTo>
                  <a:lnTo>
                    <a:pt x="187" y="70"/>
                  </a:lnTo>
                  <a:lnTo>
                    <a:pt x="229" y="70"/>
                  </a:lnTo>
                  <a:lnTo>
                    <a:pt x="246" y="123"/>
                  </a:lnTo>
                  <a:lnTo>
                    <a:pt x="196" y="123"/>
                  </a:lnTo>
                  <a:close/>
                  <a:moveTo>
                    <a:pt x="226" y="64"/>
                  </a:moveTo>
                  <a:lnTo>
                    <a:pt x="185" y="64"/>
                  </a:lnTo>
                  <a:lnTo>
                    <a:pt x="176" y="11"/>
                  </a:lnTo>
                  <a:lnTo>
                    <a:pt x="209" y="11"/>
                  </a:lnTo>
                  <a:lnTo>
                    <a:pt x="226" y="64"/>
                  </a:lnTo>
                  <a:close/>
                  <a:moveTo>
                    <a:pt x="54" y="11"/>
                  </a:moveTo>
                  <a:lnTo>
                    <a:pt x="88" y="11"/>
                  </a:lnTo>
                  <a:lnTo>
                    <a:pt x="79" y="64"/>
                  </a:lnTo>
                  <a:lnTo>
                    <a:pt x="37" y="64"/>
                  </a:lnTo>
                  <a:lnTo>
                    <a:pt x="54" y="11"/>
                  </a:lnTo>
                  <a:close/>
                  <a:moveTo>
                    <a:pt x="35" y="70"/>
                  </a:moveTo>
                  <a:lnTo>
                    <a:pt x="77" y="70"/>
                  </a:lnTo>
                  <a:lnTo>
                    <a:pt x="68" y="123"/>
                  </a:lnTo>
                  <a:lnTo>
                    <a:pt x="17" y="123"/>
                  </a:lnTo>
                  <a:lnTo>
                    <a:pt x="35" y="70"/>
                  </a:lnTo>
                  <a:close/>
                  <a:moveTo>
                    <a:pt x="35" y="70"/>
                  </a:moveTo>
                  <a:lnTo>
                    <a:pt x="35" y="70"/>
                  </a:lnTo>
                  <a:close/>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120" name="Freeform 7"/>
            <p:cNvSpPr>
              <a:spLocks noEditPoints="1"/>
            </p:cNvSpPr>
            <p:nvPr/>
          </p:nvSpPr>
          <p:spPr bwMode="auto">
            <a:xfrm>
              <a:off x="8291513" y="4287838"/>
              <a:ext cx="415925" cy="276225"/>
            </a:xfrm>
            <a:custGeom>
              <a:avLst/>
              <a:gdLst/>
              <a:ahLst/>
              <a:cxnLst>
                <a:cxn ang="0">
                  <a:pos x="145" y="134"/>
                </a:cxn>
                <a:cxn ang="0">
                  <a:pos x="262" y="134"/>
                </a:cxn>
                <a:cxn ang="0">
                  <a:pos x="216" y="0"/>
                </a:cxn>
                <a:cxn ang="0">
                  <a:pos x="46" y="0"/>
                </a:cxn>
                <a:cxn ang="0">
                  <a:pos x="0" y="134"/>
                </a:cxn>
                <a:cxn ang="0">
                  <a:pos x="112" y="134"/>
                </a:cxn>
                <a:cxn ang="0">
                  <a:pos x="112" y="159"/>
                </a:cxn>
                <a:cxn ang="0">
                  <a:pos x="79" y="159"/>
                </a:cxn>
                <a:cxn ang="0">
                  <a:pos x="79" y="174"/>
                </a:cxn>
                <a:cxn ang="0">
                  <a:pos x="172" y="174"/>
                </a:cxn>
                <a:cxn ang="0">
                  <a:pos x="172" y="159"/>
                </a:cxn>
                <a:cxn ang="0">
                  <a:pos x="145" y="159"/>
                </a:cxn>
                <a:cxn ang="0">
                  <a:pos x="145" y="134"/>
                </a:cxn>
                <a:cxn ang="0">
                  <a:pos x="134" y="64"/>
                </a:cxn>
                <a:cxn ang="0">
                  <a:pos x="134" y="11"/>
                </a:cxn>
                <a:cxn ang="0">
                  <a:pos x="171" y="11"/>
                </a:cxn>
                <a:cxn ang="0">
                  <a:pos x="180" y="64"/>
                </a:cxn>
                <a:cxn ang="0">
                  <a:pos x="134" y="64"/>
                </a:cxn>
                <a:cxn ang="0">
                  <a:pos x="182" y="70"/>
                </a:cxn>
                <a:cxn ang="0">
                  <a:pos x="191" y="123"/>
                </a:cxn>
                <a:cxn ang="0">
                  <a:pos x="134" y="123"/>
                </a:cxn>
                <a:cxn ang="0">
                  <a:pos x="134" y="70"/>
                </a:cxn>
                <a:cxn ang="0">
                  <a:pos x="182" y="70"/>
                </a:cxn>
                <a:cxn ang="0">
                  <a:pos x="129" y="64"/>
                </a:cxn>
                <a:cxn ang="0">
                  <a:pos x="85" y="64"/>
                </a:cxn>
                <a:cxn ang="0">
                  <a:pos x="94" y="11"/>
                </a:cxn>
                <a:cxn ang="0">
                  <a:pos x="129" y="11"/>
                </a:cxn>
                <a:cxn ang="0">
                  <a:pos x="129" y="64"/>
                </a:cxn>
                <a:cxn ang="0">
                  <a:pos x="129" y="70"/>
                </a:cxn>
                <a:cxn ang="0">
                  <a:pos x="129" y="123"/>
                </a:cxn>
                <a:cxn ang="0">
                  <a:pos x="74" y="123"/>
                </a:cxn>
                <a:cxn ang="0">
                  <a:pos x="83" y="70"/>
                </a:cxn>
                <a:cxn ang="0">
                  <a:pos x="129" y="70"/>
                </a:cxn>
                <a:cxn ang="0">
                  <a:pos x="196" y="123"/>
                </a:cxn>
                <a:cxn ang="0">
                  <a:pos x="187" y="70"/>
                </a:cxn>
                <a:cxn ang="0">
                  <a:pos x="229" y="70"/>
                </a:cxn>
                <a:cxn ang="0">
                  <a:pos x="246" y="123"/>
                </a:cxn>
                <a:cxn ang="0">
                  <a:pos x="196" y="123"/>
                </a:cxn>
                <a:cxn ang="0">
                  <a:pos x="226" y="64"/>
                </a:cxn>
                <a:cxn ang="0">
                  <a:pos x="185" y="64"/>
                </a:cxn>
                <a:cxn ang="0">
                  <a:pos x="176" y="11"/>
                </a:cxn>
                <a:cxn ang="0">
                  <a:pos x="209" y="11"/>
                </a:cxn>
                <a:cxn ang="0">
                  <a:pos x="226" y="64"/>
                </a:cxn>
                <a:cxn ang="0">
                  <a:pos x="54" y="11"/>
                </a:cxn>
                <a:cxn ang="0">
                  <a:pos x="88" y="11"/>
                </a:cxn>
                <a:cxn ang="0">
                  <a:pos x="79" y="64"/>
                </a:cxn>
                <a:cxn ang="0">
                  <a:pos x="37" y="64"/>
                </a:cxn>
                <a:cxn ang="0">
                  <a:pos x="54" y="11"/>
                </a:cxn>
                <a:cxn ang="0">
                  <a:pos x="35" y="70"/>
                </a:cxn>
                <a:cxn ang="0">
                  <a:pos x="77" y="70"/>
                </a:cxn>
                <a:cxn ang="0">
                  <a:pos x="68" y="123"/>
                </a:cxn>
                <a:cxn ang="0">
                  <a:pos x="17" y="123"/>
                </a:cxn>
                <a:cxn ang="0">
                  <a:pos x="35" y="70"/>
                </a:cxn>
                <a:cxn ang="0">
                  <a:pos x="35" y="70"/>
                </a:cxn>
                <a:cxn ang="0">
                  <a:pos x="35" y="70"/>
                </a:cxn>
              </a:cxnLst>
              <a:rect l="0" t="0" r="r" b="b"/>
              <a:pathLst>
                <a:path w="262" h="174">
                  <a:moveTo>
                    <a:pt x="145" y="134"/>
                  </a:moveTo>
                  <a:lnTo>
                    <a:pt x="262" y="134"/>
                  </a:lnTo>
                  <a:lnTo>
                    <a:pt x="216" y="0"/>
                  </a:lnTo>
                  <a:lnTo>
                    <a:pt x="46" y="0"/>
                  </a:lnTo>
                  <a:lnTo>
                    <a:pt x="0" y="134"/>
                  </a:lnTo>
                  <a:lnTo>
                    <a:pt x="112" y="134"/>
                  </a:lnTo>
                  <a:lnTo>
                    <a:pt x="112" y="159"/>
                  </a:lnTo>
                  <a:lnTo>
                    <a:pt x="79" y="159"/>
                  </a:lnTo>
                  <a:lnTo>
                    <a:pt x="79" y="174"/>
                  </a:lnTo>
                  <a:lnTo>
                    <a:pt x="172" y="174"/>
                  </a:lnTo>
                  <a:lnTo>
                    <a:pt x="172" y="159"/>
                  </a:lnTo>
                  <a:lnTo>
                    <a:pt x="145" y="159"/>
                  </a:lnTo>
                  <a:lnTo>
                    <a:pt x="145" y="134"/>
                  </a:lnTo>
                  <a:moveTo>
                    <a:pt x="134" y="64"/>
                  </a:moveTo>
                  <a:lnTo>
                    <a:pt x="134" y="11"/>
                  </a:lnTo>
                  <a:lnTo>
                    <a:pt x="171" y="11"/>
                  </a:lnTo>
                  <a:lnTo>
                    <a:pt x="180" y="64"/>
                  </a:lnTo>
                  <a:lnTo>
                    <a:pt x="134" y="64"/>
                  </a:lnTo>
                  <a:moveTo>
                    <a:pt x="182" y="70"/>
                  </a:moveTo>
                  <a:lnTo>
                    <a:pt x="191" y="123"/>
                  </a:lnTo>
                  <a:lnTo>
                    <a:pt x="134" y="123"/>
                  </a:lnTo>
                  <a:lnTo>
                    <a:pt x="134" y="70"/>
                  </a:lnTo>
                  <a:lnTo>
                    <a:pt x="182" y="70"/>
                  </a:lnTo>
                  <a:moveTo>
                    <a:pt x="129" y="64"/>
                  </a:moveTo>
                  <a:lnTo>
                    <a:pt x="85" y="64"/>
                  </a:lnTo>
                  <a:lnTo>
                    <a:pt x="94" y="11"/>
                  </a:lnTo>
                  <a:lnTo>
                    <a:pt x="129" y="11"/>
                  </a:lnTo>
                  <a:lnTo>
                    <a:pt x="129" y="64"/>
                  </a:lnTo>
                  <a:moveTo>
                    <a:pt x="129" y="70"/>
                  </a:moveTo>
                  <a:lnTo>
                    <a:pt x="129" y="123"/>
                  </a:lnTo>
                  <a:lnTo>
                    <a:pt x="74" y="123"/>
                  </a:lnTo>
                  <a:lnTo>
                    <a:pt x="83" y="70"/>
                  </a:lnTo>
                  <a:lnTo>
                    <a:pt x="129" y="70"/>
                  </a:lnTo>
                  <a:moveTo>
                    <a:pt x="196" y="123"/>
                  </a:moveTo>
                  <a:lnTo>
                    <a:pt x="187" y="70"/>
                  </a:lnTo>
                  <a:lnTo>
                    <a:pt x="229" y="70"/>
                  </a:lnTo>
                  <a:lnTo>
                    <a:pt x="246" y="123"/>
                  </a:lnTo>
                  <a:lnTo>
                    <a:pt x="196" y="123"/>
                  </a:lnTo>
                  <a:moveTo>
                    <a:pt x="226" y="64"/>
                  </a:moveTo>
                  <a:lnTo>
                    <a:pt x="185" y="64"/>
                  </a:lnTo>
                  <a:lnTo>
                    <a:pt x="176" y="11"/>
                  </a:lnTo>
                  <a:lnTo>
                    <a:pt x="209" y="11"/>
                  </a:lnTo>
                  <a:lnTo>
                    <a:pt x="226" y="64"/>
                  </a:lnTo>
                  <a:moveTo>
                    <a:pt x="54" y="11"/>
                  </a:moveTo>
                  <a:lnTo>
                    <a:pt x="88" y="11"/>
                  </a:lnTo>
                  <a:lnTo>
                    <a:pt x="79" y="64"/>
                  </a:lnTo>
                  <a:lnTo>
                    <a:pt x="37" y="64"/>
                  </a:lnTo>
                  <a:lnTo>
                    <a:pt x="54" y="11"/>
                  </a:lnTo>
                  <a:moveTo>
                    <a:pt x="35" y="70"/>
                  </a:moveTo>
                  <a:lnTo>
                    <a:pt x="77" y="70"/>
                  </a:lnTo>
                  <a:lnTo>
                    <a:pt x="68" y="123"/>
                  </a:lnTo>
                  <a:lnTo>
                    <a:pt x="17" y="123"/>
                  </a:lnTo>
                  <a:lnTo>
                    <a:pt x="35" y="70"/>
                  </a:lnTo>
                  <a:moveTo>
                    <a:pt x="35" y="70"/>
                  </a:moveTo>
                  <a:lnTo>
                    <a:pt x="35" y="70"/>
                  </a:lnTo>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grpSp>
      <p:sp>
        <p:nvSpPr>
          <p:cNvPr id="121" name="Oval 120"/>
          <p:cNvSpPr/>
          <p:nvPr/>
        </p:nvSpPr>
        <p:spPr>
          <a:xfrm>
            <a:off x="4469143" y="3370351"/>
            <a:ext cx="180318" cy="180316"/>
          </a:xfrm>
          <a:prstGeom prst="ellipse">
            <a:avLst/>
          </a:prstGeom>
          <a:solidFill>
            <a:schemeClr val="bg1"/>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Tree>
  </p:cSld>
  <p:clrMapOvr>
    <a:masterClrMapping/>
  </p:clrMapOvr>
  <mc:AlternateContent xmlns:mc="http://schemas.openxmlformats.org/markup-compatibility/2006" xmlns:p14="http://schemas.microsoft.com/office/powerpoint/2010/main">
    <mc:Choice Requires="p14">
      <p:transition spd="slow" p14:dur="1500" advClick="0">
        <p:random/>
      </p:transition>
    </mc:Choice>
    <mc:Fallback xmlns="">
      <p:transition spd="slow" advClick="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grpId="0" nodeType="afterEffect">
                                  <p:stCondLst>
                                    <p:cond delay="0"/>
                                  </p:stCondLst>
                                  <p:childTnLst>
                                    <p:set>
                                      <p:cBhvr>
                                        <p:cTn id="6" dur="1" fill="hold">
                                          <p:stCondLst>
                                            <p:cond delay="0"/>
                                          </p:stCondLst>
                                        </p:cTn>
                                        <p:tgtEl>
                                          <p:spTgt spid="68"/>
                                        </p:tgtEl>
                                        <p:attrNameLst>
                                          <p:attrName>style.visibility</p:attrName>
                                        </p:attrNameLst>
                                      </p:cBhvr>
                                      <p:to>
                                        <p:strVal val="visible"/>
                                      </p:to>
                                    </p:set>
                                    <p:animEffect transition="in" filter="strips(downLeft)">
                                      <p:cBhvr>
                                        <p:cTn id="7" dur="500"/>
                                        <p:tgtEl>
                                          <p:spTgt spid="68"/>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2053"/>
                                        </p:tgtEl>
                                        <p:attrNameLst>
                                          <p:attrName>style.visibility</p:attrName>
                                        </p:attrNameLst>
                                      </p:cBhvr>
                                      <p:to>
                                        <p:strVal val="visible"/>
                                      </p:to>
                                    </p:set>
                                    <p:animEffect transition="in" filter="wipe(down)">
                                      <p:cBhvr>
                                        <p:cTn id="11" dur="500"/>
                                        <p:tgtEl>
                                          <p:spTgt spid="2053"/>
                                        </p:tgtEl>
                                      </p:cBhvr>
                                    </p:animEffect>
                                  </p:childTnLst>
                                </p:cTn>
                              </p:par>
                            </p:childTnLst>
                          </p:cTn>
                        </p:par>
                        <p:par>
                          <p:cTn id="12" fill="hold">
                            <p:stCondLst>
                              <p:cond delay="1000"/>
                            </p:stCondLst>
                            <p:childTnLst>
                              <p:par>
                                <p:cTn id="13" presetID="53" presetClass="entr" presetSubtype="16" fill="hold" grpId="0" nodeType="afterEffect">
                                  <p:stCondLst>
                                    <p:cond delay="0"/>
                                  </p:stCondLst>
                                  <p:childTnLst>
                                    <p:set>
                                      <p:cBhvr>
                                        <p:cTn id="14" dur="1" fill="hold">
                                          <p:stCondLst>
                                            <p:cond delay="0"/>
                                          </p:stCondLst>
                                        </p:cTn>
                                        <p:tgtEl>
                                          <p:spTgt spid="63"/>
                                        </p:tgtEl>
                                        <p:attrNameLst>
                                          <p:attrName>style.visibility</p:attrName>
                                        </p:attrNameLst>
                                      </p:cBhvr>
                                      <p:to>
                                        <p:strVal val="visible"/>
                                      </p:to>
                                    </p:set>
                                    <p:anim calcmode="lin" valueType="num">
                                      <p:cBhvr>
                                        <p:cTn id="15" dur="500" fill="hold"/>
                                        <p:tgtEl>
                                          <p:spTgt spid="63"/>
                                        </p:tgtEl>
                                        <p:attrNameLst>
                                          <p:attrName>ppt_w</p:attrName>
                                        </p:attrNameLst>
                                      </p:cBhvr>
                                      <p:tavLst>
                                        <p:tav tm="0">
                                          <p:val>
                                            <p:fltVal val="0"/>
                                          </p:val>
                                        </p:tav>
                                        <p:tav tm="100000">
                                          <p:val>
                                            <p:strVal val="#ppt_w"/>
                                          </p:val>
                                        </p:tav>
                                      </p:tavLst>
                                    </p:anim>
                                    <p:anim calcmode="lin" valueType="num">
                                      <p:cBhvr>
                                        <p:cTn id="16" dur="500" fill="hold"/>
                                        <p:tgtEl>
                                          <p:spTgt spid="63"/>
                                        </p:tgtEl>
                                        <p:attrNameLst>
                                          <p:attrName>ppt_h</p:attrName>
                                        </p:attrNameLst>
                                      </p:cBhvr>
                                      <p:tavLst>
                                        <p:tav tm="0">
                                          <p:val>
                                            <p:fltVal val="0"/>
                                          </p:val>
                                        </p:tav>
                                        <p:tav tm="100000">
                                          <p:val>
                                            <p:strVal val="#ppt_h"/>
                                          </p:val>
                                        </p:tav>
                                      </p:tavLst>
                                    </p:anim>
                                    <p:animEffect transition="in" filter="fade">
                                      <p:cBhvr>
                                        <p:cTn id="17" dur="500"/>
                                        <p:tgtEl>
                                          <p:spTgt spid="63"/>
                                        </p:tgtEl>
                                      </p:cBhvr>
                                    </p:animEffect>
                                  </p:childTnLst>
                                </p:cTn>
                              </p:par>
                            </p:childTnLst>
                          </p:cTn>
                        </p:par>
                        <p:par>
                          <p:cTn id="18" fill="hold">
                            <p:stCondLst>
                              <p:cond delay="1500"/>
                            </p:stCondLst>
                            <p:childTnLst>
                              <p:par>
                                <p:cTn id="19" presetID="53" presetClass="entr" presetSubtype="16" fill="hold" grpId="0" nodeType="afterEffect">
                                  <p:stCondLst>
                                    <p:cond delay="0"/>
                                  </p:stCondLst>
                                  <p:childTnLst>
                                    <p:set>
                                      <p:cBhvr>
                                        <p:cTn id="20" dur="1" fill="hold">
                                          <p:stCondLst>
                                            <p:cond delay="0"/>
                                          </p:stCondLst>
                                        </p:cTn>
                                        <p:tgtEl>
                                          <p:spTgt spid="77"/>
                                        </p:tgtEl>
                                        <p:attrNameLst>
                                          <p:attrName>style.visibility</p:attrName>
                                        </p:attrNameLst>
                                      </p:cBhvr>
                                      <p:to>
                                        <p:strVal val="visible"/>
                                      </p:to>
                                    </p:set>
                                    <p:anim calcmode="lin" valueType="num">
                                      <p:cBhvr>
                                        <p:cTn id="21" dur="500" fill="hold"/>
                                        <p:tgtEl>
                                          <p:spTgt spid="77"/>
                                        </p:tgtEl>
                                        <p:attrNameLst>
                                          <p:attrName>ppt_w</p:attrName>
                                        </p:attrNameLst>
                                      </p:cBhvr>
                                      <p:tavLst>
                                        <p:tav tm="0">
                                          <p:val>
                                            <p:fltVal val="0"/>
                                          </p:val>
                                        </p:tav>
                                        <p:tav tm="100000">
                                          <p:val>
                                            <p:strVal val="#ppt_w"/>
                                          </p:val>
                                        </p:tav>
                                      </p:tavLst>
                                    </p:anim>
                                    <p:anim calcmode="lin" valueType="num">
                                      <p:cBhvr>
                                        <p:cTn id="22" dur="500" fill="hold"/>
                                        <p:tgtEl>
                                          <p:spTgt spid="77"/>
                                        </p:tgtEl>
                                        <p:attrNameLst>
                                          <p:attrName>ppt_h</p:attrName>
                                        </p:attrNameLst>
                                      </p:cBhvr>
                                      <p:tavLst>
                                        <p:tav tm="0">
                                          <p:val>
                                            <p:fltVal val="0"/>
                                          </p:val>
                                        </p:tav>
                                        <p:tav tm="100000">
                                          <p:val>
                                            <p:strVal val="#ppt_h"/>
                                          </p:val>
                                        </p:tav>
                                      </p:tavLst>
                                    </p:anim>
                                    <p:animEffect transition="in" filter="fade">
                                      <p:cBhvr>
                                        <p:cTn id="23" dur="500"/>
                                        <p:tgtEl>
                                          <p:spTgt spid="77"/>
                                        </p:tgtEl>
                                      </p:cBhvr>
                                    </p:animEffect>
                                  </p:childTnLst>
                                </p:cTn>
                              </p:par>
                            </p:childTnLst>
                          </p:cTn>
                        </p:par>
                        <p:par>
                          <p:cTn id="24" fill="hold">
                            <p:stCondLst>
                              <p:cond delay="2000"/>
                            </p:stCondLst>
                            <p:childTnLst>
                              <p:par>
                                <p:cTn id="25" presetID="53" presetClass="entr" presetSubtype="16" fill="hold" nodeType="afterEffect">
                                  <p:stCondLst>
                                    <p:cond delay="0"/>
                                  </p:stCondLst>
                                  <p:childTnLst>
                                    <p:set>
                                      <p:cBhvr>
                                        <p:cTn id="26" dur="1" fill="hold">
                                          <p:stCondLst>
                                            <p:cond delay="0"/>
                                          </p:stCondLst>
                                        </p:cTn>
                                        <p:tgtEl>
                                          <p:spTgt spid="87"/>
                                        </p:tgtEl>
                                        <p:attrNameLst>
                                          <p:attrName>style.visibility</p:attrName>
                                        </p:attrNameLst>
                                      </p:cBhvr>
                                      <p:to>
                                        <p:strVal val="visible"/>
                                      </p:to>
                                    </p:set>
                                    <p:anim calcmode="lin" valueType="num">
                                      <p:cBhvr>
                                        <p:cTn id="27" dur="500" fill="hold"/>
                                        <p:tgtEl>
                                          <p:spTgt spid="87"/>
                                        </p:tgtEl>
                                        <p:attrNameLst>
                                          <p:attrName>ppt_w</p:attrName>
                                        </p:attrNameLst>
                                      </p:cBhvr>
                                      <p:tavLst>
                                        <p:tav tm="0">
                                          <p:val>
                                            <p:fltVal val="0"/>
                                          </p:val>
                                        </p:tav>
                                        <p:tav tm="100000">
                                          <p:val>
                                            <p:strVal val="#ppt_w"/>
                                          </p:val>
                                        </p:tav>
                                      </p:tavLst>
                                    </p:anim>
                                    <p:anim calcmode="lin" valueType="num">
                                      <p:cBhvr>
                                        <p:cTn id="28" dur="500" fill="hold"/>
                                        <p:tgtEl>
                                          <p:spTgt spid="87"/>
                                        </p:tgtEl>
                                        <p:attrNameLst>
                                          <p:attrName>ppt_h</p:attrName>
                                        </p:attrNameLst>
                                      </p:cBhvr>
                                      <p:tavLst>
                                        <p:tav tm="0">
                                          <p:val>
                                            <p:fltVal val="0"/>
                                          </p:val>
                                        </p:tav>
                                        <p:tav tm="100000">
                                          <p:val>
                                            <p:strVal val="#ppt_h"/>
                                          </p:val>
                                        </p:tav>
                                      </p:tavLst>
                                    </p:anim>
                                    <p:animEffect transition="in" filter="fade">
                                      <p:cBhvr>
                                        <p:cTn id="29" dur="500"/>
                                        <p:tgtEl>
                                          <p:spTgt spid="87"/>
                                        </p:tgtEl>
                                      </p:cBhvr>
                                    </p:animEffect>
                                  </p:childTnLst>
                                </p:cTn>
                              </p:par>
                            </p:childTnLst>
                          </p:cTn>
                        </p:par>
                        <p:par>
                          <p:cTn id="30" fill="hold">
                            <p:stCondLst>
                              <p:cond delay="2500"/>
                            </p:stCondLst>
                            <p:childTnLst>
                              <p:par>
                                <p:cTn id="31" presetID="53" presetClass="entr" presetSubtype="16" fill="hold" nodeType="afterEffect">
                                  <p:stCondLst>
                                    <p:cond delay="0"/>
                                  </p:stCondLst>
                                  <p:childTnLst>
                                    <p:set>
                                      <p:cBhvr>
                                        <p:cTn id="32" dur="1" fill="hold">
                                          <p:stCondLst>
                                            <p:cond delay="0"/>
                                          </p:stCondLst>
                                        </p:cTn>
                                        <p:tgtEl>
                                          <p:spTgt spid="108"/>
                                        </p:tgtEl>
                                        <p:attrNameLst>
                                          <p:attrName>style.visibility</p:attrName>
                                        </p:attrNameLst>
                                      </p:cBhvr>
                                      <p:to>
                                        <p:strVal val="visible"/>
                                      </p:to>
                                    </p:set>
                                    <p:anim calcmode="lin" valueType="num">
                                      <p:cBhvr>
                                        <p:cTn id="33" dur="500" fill="hold"/>
                                        <p:tgtEl>
                                          <p:spTgt spid="108"/>
                                        </p:tgtEl>
                                        <p:attrNameLst>
                                          <p:attrName>ppt_w</p:attrName>
                                        </p:attrNameLst>
                                      </p:cBhvr>
                                      <p:tavLst>
                                        <p:tav tm="0">
                                          <p:val>
                                            <p:fltVal val="0"/>
                                          </p:val>
                                        </p:tav>
                                        <p:tav tm="100000">
                                          <p:val>
                                            <p:strVal val="#ppt_w"/>
                                          </p:val>
                                        </p:tav>
                                      </p:tavLst>
                                    </p:anim>
                                    <p:anim calcmode="lin" valueType="num">
                                      <p:cBhvr>
                                        <p:cTn id="34" dur="500" fill="hold"/>
                                        <p:tgtEl>
                                          <p:spTgt spid="108"/>
                                        </p:tgtEl>
                                        <p:attrNameLst>
                                          <p:attrName>ppt_h</p:attrName>
                                        </p:attrNameLst>
                                      </p:cBhvr>
                                      <p:tavLst>
                                        <p:tav tm="0">
                                          <p:val>
                                            <p:fltVal val="0"/>
                                          </p:val>
                                        </p:tav>
                                        <p:tav tm="100000">
                                          <p:val>
                                            <p:strVal val="#ppt_h"/>
                                          </p:val>
                                        </p:tav>
                                      </p:tavLst>
                                    </p:anim>
                                    <p:animEffect transition="in" filter="fade">
                                      <p:cBhvr>
                                        <p:cTn id="35" dur="500"/>
                                        <p:tgtEl>
                                          <p:spTgt spid="108"/>
                                        </p:tgtEl>
                                      </p:cBhvr>
                                    </p:animEffect>
                                  </p:childTnLst>
                                </p:cTn>
                              </p:par>
                            </p:childTnLst>
                          </p:cTn>
                        </p:par>
                        <p:par>
                          <p:cTn id="36" fill="hold">
                            <p:stCondLst>
                              <p:cond delay="3000"/>
                            </p:stCondLst>
                            <p:childTnLst>
                              <p:par>
                                <p:cTn id="37" presetID="2" presetClass="entr" presetSubtype="8" accel="50000" decel="50000" fill="hold" nodeType="afterEffect">
                                  <p:stCondLst>
                                    <p:cond delay="0"/>
                                  </p:stCondLst>
                                  <p:childTnLst>
                                    <p:set>
                                      <p:cBhvr>
                                        <p:cTn id="38" dur="1" fill="hold">
                                          <p:stCondLst>
                                            <p:cond delay="0"/>
                                          </p:stCondLst>
                                        </p:cTn>
                                        <p:tgtEl>
                                          <p:spTgt spid="99"/>
                                        </p:tgtEl>
                                        <p:attrNameLst>
                                          <p:attrName>style.visibility</p:attrName>
                                        </p:attrNameLst>
                                      </p:cBhvr>
                                      <p:to>
                                        <p:strVal val="visible"/>
                                      </p:to>
                                    </p:set>
                                    <p:anim calcmode="lin" valueType="num">
                                      <p:cBhvr additive="base">
                                        <p:cTn id="39" dur="500" fill="hold"/>
                                        <p:tgtEl>
                                          <p:spTgt spid="99"/>
                                        </p:tgtEl>
                                        <p:attrNameLst>
                                          <p:attrName>ppt_x</p:attrName>
                                        </p:attrNameLst>
                                      </p:cBhvr>
                                      <p:tavLst>
                                        <p:tav tm="0">
                                          <p:val>
                                            <p:strVal val="0-#ppt_w/2"/>
                                          </p:val>
                                        </p:tav>
                                        <p:tav tm="100000">
                                          <p:val>
                                            <p:strVal val="#ppt_x"/>
                                          </p:val>
                                        </p:tav>
                                      </p:tavLst>
                                    </p:anim>
                                    <p:anim calcmode="lin" valueType="num">
                                      <p:cBhvr additive="base">
                                        <p:cTn id="40" dur="500" fill="hold"/>
                                        <p:tgtEl>
                                          <p:spTgt spid="99"/>
                                        </p:tgtEl>
                                        <p:attrNameLst>
                                          <p:attrName>ppt_y</p:attrName>
                                        </p:attrNameLst>
                                      </p:cBhvr>
                                      <p:tavLst>
                                        <p:tav tm="0">
                                          <p:val>
                                            <p:strVal val="#ppt_y"/>
                                          </p:val>
                                        </p:tav>
                                        <p:tav tm="100000">
                                          <p:val>
                                            <p:strVal val="#ppt_y"/>
                                          </p:val>
                                        </p:tav>
                                      </p:tavLst>
                                    </p:anim>
                                  </p:childTnLst>
                                </p:cTn>
                              </p:par>
                            </p:childTnLst>
                          </p:cTn>
                        </p:par>
                        <p:par>
                          <p:cTn id="41" fill="hold">
                            <p:stCondLst>
                              <p:cond delay="3500"/>
                            </p:stCondLst>
                            <p:childTnLst>
                              <p:par>
                                <p:cTn id="42" presetID="53" presetClass="entr" presetSubtype="16" fill="hold" nodeType="afterEffect">
                                  <p:stCondLst>
                                    <p:cond delay="0"/>
                                  </p:stCondLst>
                                  <p:childTnLst>
                                    <p:set>
                                      <p:cBhvr>
                                        <p:cTn id="43" dur="1" fill="hold">
                                          <p:stCondLst>
                                            <p:cond delay="0"/>
                                          </p:stCondLst>
                                        </p:cTn>
                                        <p:tgtEl>
                                          <p:spTgt spid="84"/>
                                        </p:tgtEl>
                                        <p:attrNameLst>
                                          <p:attrName>style.visibility</p:attrName>
                                        </p:attrNameLst>
                                      </p:cBhvr>
                                      <p:to>
                                        <p:strVal val="visible"/>
                                      </p:to>
                                    </p:set>
                                    <p:anim calcmode="lin" valueType="num">
                                      <p:cBhvr>
                                        <p:cTn id="44" dur="500" fill="hold"/>
                                        <p:tgtEl>
                                          <p:spTgt spid="84"/>
                                        </p:tgtEl>
                                        <p:attrNameLst>
                                          <p:attrName>ppt_w</p:attrName>
                                        </p:attrNameLst>
                                      </p:cBhvr>
                                      <p:tavLst>
                                        <p:tav tm="0">
                                          <p:val>
                                            <p:fltVal val="0"/>
                                          </p:val>
                                        </p:tav>
                                        <p:tav tm="100000">
                                          <p:val>
                                            <p:strVal val="#ppt_w"/>
                                          </p:val>
                                        </p:tav>
                                      </p:tavLst>
                                    </p:anim>
                                    <p:anim calcmode="lin" valueType="num">
                                      <p:cBhvr>
                                        <p:cTn id="45" dur="500" fill="hold"/>
                                        <p:tgtEl>
                                          <p:spTgt spid="84"/>
                                        </p:tgtEl>
                                        <p:attrNameLst>
                                          <p:attrName>ppt_h</p:attrName>
                                        </p:attrNameLst>
                                      </p:cBhvr>
                                      <p:tavLst>
                                        <p:tav tm="0">
                                          <p:val>
                                            <p:fltVal val="0"/>
                                          </p:val>
                                        </p:tav>
                                        <p:tav tm="100000">
                                          <p:val>
                                            <p:strVal val="#ppt_h"/>
                                          </p:val>
                                        </p:tav>
                                      </p:tavLst>
                                    </p:anim>
                                    <p:animEffect transition="in" filter="fade">
                                      <p:cBhvr>
                                        <p:cTn id="46" dur="500"/>
                                        <p:tgtEl>
                                          <p:spTgt spid="84"/>
                                        </p:tgtEl>
                                      </p:cBhvr>
                                    </p:animEffect>
                                  </p:childTnLst>
                                </p:cTn>
                              </p:par>
                            </p:childTnLst>
                          </p:cTn>
                        </p:par>
                        <p:par>
                          <p:cTn id="47" fill="hold">
                            <p:stCondLst>
                              <p:cond delay="4000"/>
                            </p:stCondLst>
                            <p:childTnLst>
                              <p:par>
                                <p:cTn id="48" presetID="53" presetClass="entr" presetSubtype="16" fill="hold" nodeType="afterEffect">
                                  <p:stCondLst>
                                    <p:cond delay="0"/>
                                  </p:stCondLst>
                                  <p:childTnLst>
                                    <p:set>
                                      <p:cBhvr>
                                        <p:cTn id="49" dur="1" fill="hold">
                                          <p:stCondLst>
                                            <p:cond delay="0"/>
                                          </p:stCondLst>
                                        </p:cTn>
                                        <p:tgtEl>
                                          <p:spTgt spid="113"/>
                                        </p:tgtEl>
                                        <p:attrNameLst>
                                          <p:attrName>style.visibility</p:attrName>
                                        </p:attrNameLst>
                                      </p:cBhvr>
                                      <p:to>
                                        <p:strVal val="visible"/>
                                      </p:to>
                                    </p:set>
                                    <p:anim calcmode="lin" valueType="num">
                                      <p:cBhvr>
                                        <p:cTn id="50" dur="500" fill="hold"/>
                                        <p:tgtEl>
                                          <p:spTgt spid="113"/>
                                        </p:tgtEl>
                                        <p:attrNameLst>
                                          <p:attrName>ppt_w</p:attrName>
                                        </p:attrNameLst>
                                      </p:cBhvr>
                                      <p:tavLst>
                                        <p:tav tm="0">
                                          <p:val>
                                            <p:fltVal val="0"/>
                                          </p:val>
                                        </p:tav>
                                        <p:tav tm="100000">
                                          <p:val>
                                            <p:strVal val="#ppt_w"/>
                                          </p:val>
                                        </p:tav>
                                      </p:tavLst>
                                    </p:anim>
                                    <p:anim calcmode="lin" valueType="num">
                                      <p:cBhvr>
                                        <p:cTn id="51" dur="500" fill="hold"/>
                                        <p:tgtEl>
                                          <p:spTgt spid="113"/>
                                        </p:tgtEl>
                                        <p:attrNameLst>
                                          <p:attrName>ppt_h</p:attrName>
                                        </p:attrNameLst>
                                      </p:cBhvr>
                                      <p:tavLst>
                                        <p:tav tm="0">
                                          <p:val>
                                            <p:fltVal val="0"/>
                                          </p:val>
                                        </p:tav>
                                        <p:tav tm="100000">
                                          <p:val>
                                            <p:strVal val="#ppt_h"/>
                                          </p:val>
                                        </p:tav>
                                      </p:tavLst>
                                    </p:anim>
                                    <p:animEffect transition="in" filter="fade">
                                      <p:cBhvr>
                                        <p:cTn id="52" dur="500"/>
                                        <p:tgtEl>
                                          <p:spTgt spid="113"/>
                                        </p:tgtEl>
                                      </p:cBhvr>
                                    </p:animEffect>
                                  </p:childTnLst>
                                </p:cTn>
                              </p:par>
                            </p:childTnLst>
                          </p:cTn>
                        </p:par>
                        <p:par>
                          <p:cTn id="53" fill="hold">
                            <p:stCondLst>
                              <p:cond delay="4500"/>
                            </p:stCondLst>
                            <p:childTnLst>
                              <p:par>
                                <p:cTn id="54" presetID="2" presetClass="entr" presetSubtype="2" accel="50000" decel="50000" fill="hold" nodeType="afterEffect">
                                  <p:stCondLst>
                                    <p:cond delay="0"/>
                                  </p:stCondLst>
                                  <p:childTnLst>
                                    <p:set>
                                      <p:cBhvr>
                                        <p:cTn id="55" dur="1" fill="hold">
                                          <p:stCondLst>
                                            <p:cond delay="0"/>
                                          </p:stCondLst>
                                        </p:cTn>
                                        <p:tgtEl>
                                          <p:spTgt spid="96"/>
                                        </p:tgtEl>
                                        <p:attrNameLst>
                                          <p:attrName>style.visibility</p:attrName>
                                        </p:attrNameLst>
                                      </p:cBhvr>
                                      <p:to>
                                        <p:strVal val="visible"/>
                                      </p:to>
                                    </p:set>
                                    <p:anim calcmode="lin" valueType="num">
                                      <p:cBhvr additive="base">
                                        <p:cTn id="56" dur="500" fill="hold"/>
                                        <p:tgtEl>
                                          <p:spTgt spid="96"/>
                                        </p:tgtEl>
                                        <p:attrNameLst>
                                          <p:attrName>ppt_x</p:attrName>
                                        </p:attrNameLst>
                                      </p:cBhvr>
                                      <p:tavLst>
                                        <p:tav tm="0">
                                          <p:val>
                                            <p:strVal val="1+#ppt_w/2"/>
                                          </p:val>
                                        </p:tav>
                                        <p:tav tm="100000">
                                          <p:val>
                                            <p:strVal val="#ppt_x"/>
                                          </p:val>
                                        </p:tav>
                                      </p:tavLst>
                                    </p:anim>
                                    <p:anim calcmode="lin" valueType="num">
                                      <p:cBhvr additive="base">
                                        <p:cTn id="57" dur="500" fill="hold"/>
                                        <p:tgtEl>
                                          <p:spTgt spid="96"/>
                                        </p:tgtEl>
                                        <p:attrNameLst>
                                          <p:attrName>ppt_y</p:attrName>
                                        </p:attrNameLst>
                                      </p:cBhvr>
                                      <p:tavLst>
                                        <p:tav tm="0">
                                          <p:val>
                                            <p:strVal val="#ppt_y"/>
                                          </p:val>
                                        </p:tav>
                                        <p:tav tm="100000">
                                          <p:val>
                                            <p:strVal val="#ppt_y"/>
                                          </p:val>
                                        </p:tav>
                                      </p:tavLst>
                                    </p:anim>
                                  </p:childTnLst>
                                </p:cTn>
                              </p:par>
                            </p:childTnLst>
                          </p:cTn>
                        </p:par>
                        <p:par>
                          <p:cTn id="58" fill="hold">
                            <p:stCondLst>
                              <p:cond delay="5000"/>
                            </p:stCondLst>
                            <p:childTnLst>
                              <p:par>
                                <p:cTn id="59" presetID="53" presetClass="entr" presetSubtype="16" fill="hold" nodeType="afterEffect">
                                  <p:stCondLst>
                                    <p:cond delay="0"/>
                                  </p:stCondLst>
                                  <p:childTnLst>
                                    <p:set>
                                      <p:cBhvr>
                                        <p:cTn id="60" dur="1" fill="hold">
                                          <p:stCondLst>
                                            <p:cond delay="0"/>
                                          </p:stCondLst>
                                        </p:cTn>
                                        <p:tgtEl>
                                          <p:spTgt spid="81"/>
                                        </p:tgtEl>
                                        <p:attrNameLst>
                                          <p:attrName>style.visibility</p:attrName>
                                        </p:attrNameLst>
                                      </p:cBhvr>
                                      <p:to>
                                        <p:strVal val="visible"/>
                                      </p:to>
                                    </p:set>
                                    <p:anim calcmode="lin" valueType="num">
                                      <p:cBhvr>
                                        <p:cTn id="61" dur="500" fill="hold"/>
                                        <p:tgtEl>
                                          <p:spTgt spid="81"/>
                                        </p:tgtEl>
                                        <p:attrNameLst>
                                          <p:attrName>ppt_w</p:attrName>
                                        </p:attrNameLst>
                                      </p:cBhvr>
                                      <p:tavLst>
                                        <p:tav tm="0">
                                          <p:val>
                                            <p:fltVal val="0"/>
                                          </p:val>
                                        </p:tav>
                                        <p:tav tm="100000">
                                          <p:val>
                                            <p:strVal val="#ppt_w"/>
                                          </p:val>
                                        </p:tav>
                                      </p:tavLst>
                                    </p:anim>
                                    <p:anim calcmode="lin" valueType="num">
                                      <p:cBhvr>
                                        <p:cTn id="62" dur="500" fill="hold"/>
                                        <p:tgtEl>
                                          <p:spTgt spid="81"/>
                                        </p:tgtEl>
                                        <p:attrNameLst>
                                          <p:attrName>ppt_h</p:attrName>
                                        </p:attrNameLst>
                                      </p:cBhvr>
                                      <p:tavLst>
                                        <p:tav tm="0">
                                          <p:val>
                                            <p:fltVal val="0"/>
                                          </p:val>
                                        </p:tav>
                                        <p:tav tm="100000">
                                          <p:val>
                                            <p:strVal val="#ppt_h"/>
                                          </p:val>
                                        </p:tav>
                                      </p:tavLst>
                                    </p:anim>
                                    <p:animEffect transition="in" filter="fade">
                                      <p:cBhvr>
                                        <p:cTn id="63" dur="500"/>
                                        <p:tgtEl>
                                          <p:spTgt spid="81"/>
                                        </p:tgtEl>
                                      </p:cBhvr>
                                    </p:animEffect>
                                  </p:childTnLst>
                                </p:cTn>
                              </p:par>
                            </p:childTnLst>
                          </p:cTn>
                        </p:par>
                        <p:par>
                          <p:cTn id="64" fill="hold">
                            <p:stCondLst>
                              <p:cond delay="5500"/>
                            </p:stCondLst>
                            <p:childTnLst>
                              <p:par>
                                <p:cTn id="65" presetID="53" presetClass="entr" presetSubtype="16" fill="hold" grpId="0" nodeType="afterEffect">
                                  <p:stCondLst>
                                    <p:cond delay="0"/>
                                  </p:stCondLst>
                                  <p:childTnLst>
                                    <p:set>
                                      <p:cBhvr>
                                        <p:cTn id="66" dur="1" fill="hold">
                                          <p:stCondLst>
                                            <p:cond delay="0"/>
                                          </p:stCondLst>
                                        </p:cTn>
                                        <p:tgtEl>
                                          <p:spTgt spid="117"/>
                                        </p:tgtEl>
                                        <p:attrNameLst>
                                          <p:attrName>style.visibility</p:attrName>
                                        </p:attrNameLst>
                                      </p:cBhvr>
                                      <p:to>
                                        <p:strVal val="visible"/>
                                      </p:to>
                                    </p:set>
                                    <p:anim calcmode="lin" valueType="num">
                                      <p:cBhvr>
                                        <p:cTn id="67" dur="500" fill="hold"/>
                                        <p:tgtEl>
                                          <p:spTgt spid="117"/>
                                        </p:tgtEl>
                                        <p:attrNameLst>
                                          <p:attrName>ppt_w</p:attrName>
                                        </p:attrNameLst>
                                      </p:cBhvr>
                                      <p:tavLst>
                                        <p:tav tm="0">
                                          <p:val>
                                            <p:fltVal val="0"/>
                                          </p:val>
                                        </p:tav>
                                        <p:tav tm="100000">
                                          <p:val>
                                            <p:strVal val="#ppt_w"/>
                                          </p:val>
                                        </p:tav>
                                      </p:tavLst>
                                    </p:anim>
                                    <p:anim calcmode="lin" valueType="num">
                                      <p:cBhvr>
                                        <p:cTn id="68" dur="500" fill="hold"/>
                                        <p:tgtEl>
                                          <p:spTgt spid="117"/>
                                        </p:tgtEl>
                                        <p:attrNameLst>
                                          <p:attrName>ppt_h</p:attrName>
                                        </p:attrNameLst>
                                      </p:cBhvr>
                                      <p:tavLst>
                                        <p:tav tm="0">
                                          <p:val>
                                            <p:fltVal val="0"/>
                                          </p:val>
                                        </p:tav>
                                        <p:tav tm="100000">
                                          <p:val>
                                            <p:strVal val="#ppt_h"/>
                                          </p:val>
                                        </p:tav>
                                      </p:tavLst>
                                    </p:anim>
                                    <p:animEffect transition="in" filter="fade">
                                      <p:cBhvr>
                                        <p:cTn id="69" dur="500"/>
                                        <p:tgtEl>
                                          <p:spTgt spid="117"/>
                                        </p:tgtEl>
                                      </p:cBhvr>
                                    </p:animEffect>
                                  </p:childTnLst>
                                </p:cTn>
                              </p:par>
                            </p:childTnLst>
                          </p:cTn>
                        </p:par>
                        <p:par>
                          <p:cTn id="70" fill="hold">
                            <p:stCondLst>
                              <p:cond delay="6000"/>
                            </p:stCondLst>
                            <p:childTnLst>
                              <p:par>
                                <p:cTn id="71" presetID="2" presetClass="entr" presetSubtype="2" accel="50000" decel="50000" fill="hold" nodeType="afterEffect">
                                  <p:stCondLst>
                                    <p:cond delay="0"/>
                                  </p:stCondLst>
                                  <p:childTnLst>
                                    <p:set>
                                      <p:cBhvr>
                                        <p:cTn id="72" dur="1" fill="hold">
                                          <p:stCondLst>
                                            <p:cond delay="0"/>
                                          </p:stCondLst>
                                        </p:cTn>
                                        <p:tgtEl>
                                          <p:spTgt spid="93"/>
                                        </p:tgtEl>
                                        <p:attrNameLst>
                                          <p:attrName>style.visibility</p:attrName>
                                        </p:attrNameLst>
                                      </p:cBhvr>
                                      <p:to>
                                        <p:strVal val="visible"/>
                                      </p:to>
                                    </p:set>
                                    <p:anim calcmode="lin" valueType="num">
                                      <p:cBhvr additive="base">
                                        <p:cTn id="73" dur="500" fill="hold"/>
                                        <p:tgtEl>
                                          <p:spTgt spid="93"/>
                                        </p:tgtEl>
                                        <p:attrNameLst>
                                          <p:attrName>ppt_x</p:attrName>
                                        </p:attrNameLst>
                                      </p:cBhvr>
                                      <p:tavLst>
                                        <p:tav tm="0">
                                          <p:val>
                                            <p:strVal val="1+#ppt_w/2"/>
                                          </p:val>
                                        </p:tav>
                                        <p:tav tm="100000">
                                          <p:val>
                                            <p:strVal val="#ppt_x"/>
                                          </p:val>
                                        </p:tav>
                                      </p:tavLst>
                                    </p:anim>
                                    <p:anim calcmode="lin" valueType="num">
                                      <p:cBhvr additive="base">
                                        <p:cTn id="74" dur="500" fill="hold"/>
                                        <p:tgtEl>
                                          <p:spTgt spid="93"/>
                                        </p:tgtEl>
                                        <p:attrNameLst>
                                          <p:attrName>ppt_y</p:attrName>
                                        </p:attrNameLst>
                                      </p:cBhvr>
                                      <p:tavLst>
                                        <p:tav tm="0">
                                          <p:val>
                                            <p:strVal val="#ppt_y"/>
                                          </p:val>
                                        </p:tav>
                                        <p:tav tm="100000">
                                          <p:val>
                                            <p:strVal val="#ppt_y"/>
                                          </p:val>
                                        </p:tav>
                                      </p:tavLst>
                                    </p:anim>
                                  </p:childTnLst>
                                </p:cTn>
                              </p:par>
                            </p:childTnLst>
                          </p:cTn>
                        </p:par>
                        <p:par>
                          <p:cTn id="75" fill="hold">
                            <p:stCondLst>
                              <p:cond delay="6500"/>
                            </p:stCondLst>
                            <p:childTnLst>
                              <p:par>
                                <p:cTn id="76" presetID="53" presetClass="entr" presetSubtype="16" fill="hold" nodeType="afterEffect">
                                  <p:stCondLst>
                                    <p:cond delay="0"/>
                                  </p:stCondLst>
                                  <p:childTnLst>
                                    <p:set>
                                      <p:cBhvr>
                                        <p:cTn id="77" dur="1" fill="hold">
                                          <p:stCondLst>
                                            <p:cond delay="0"/>
                                          </p:stCondLst>
                                        </p:cTn>
                                        <p:tgtEl>
                                          <p:spTgt spid="78"/>
                                        </p:tgtEl>
                                        <p:attrNameLst>
                                          <p:attrName>style.visibility</p:attrName>
                                        </p:attrNameLst>
                                      </p:cBhvr>
                                      <p:to>
                                        <p:strVal val="visible"/>
                                      </p:to>
                                    </p:set>
                                    <p:anim calcmode="lin" valueType="num">
                                      <p:cBhvr>
                                        <p:cTn id="78" dur="500" fill="hold"/>
                                        <p:tgtEl>
                                          <p:spTgt spid="78"/>
                                        </p:tgtEl>
                                        <p:attrNameLst>
                                          <p:attrName>ppt_w</p:attrName>
                                        </p:attrNameLst>
                                      </p:cBhvr>
                                      <p:tavLst>
                                        <p:tav tm="0">
                                          <p:val>
                                            <p:fltVal val="0"/>
                                          </p:val>
                                        </p:tav>
                                        <p:tav tm="100000">
                                          <p:val>
                                            <p:strVal val="#ppt_w"/>
                                          </p:val>
                                        </p:tav>
                                      </p:tavLst>
                                    </p:anim>
                                    <p:anim calcmode="lin" valueType="num">
                                      <p:cBhvr>
                                        <p:cTn id="79" dur="500" fill="hold"/>
                                        <p:tgtEl>
                                          <p:spTgt spid="78"/>
                                        </p:tgtEl>
                                        <p:attrNameLst>
                                          <p:attrName>ppt_h</p:attrName>
                                        </p:attrNameLst>
                                      </p:cBhvr>
                                      <p:tavLst>
                                        <p:tav tm="0">
                                          <p:val>
                                            <p:fltVal val="0"/>
                                          </p:val>
                                        </p:tav>
                                        <p:tav tm="100000">
                                          <p:val>
                                            <p:strVal val="#ppt_h"/>
                                          </p:val>
                                        </p:tav>
                                      </p:tavLst>
                                    </p:anim>
                                    <p:animEffect transition="in" filter="fade">
                                      <p:cBhvr>
                                        <p:cTn id="80" dur="500"/>
                                        <p:tgtEl>
                                          <p:spTgt spid="78"/>
                                        </p:tgtEl>
                                      </p:cBhvr>
                                    </p:animEffect>
                                  </p:childTnLst>
                                </p:cTn>
                              </p:par>
                            </p:childTnLst>
                          </p:cTn>
                        </p:par>
                        <p:par>
                          <p:cTn id="81" fill="hold">
                            <p:stCondLst>
                              <p:cond delay="7000"/>
                            </p:stCondLst>
                            <p:childTnLst>
                              <p:par>
                                <p:cTn id="82" presetID="53" presetClass="entr" presetSubtype="16" fill="hold" grpId="0" nodeType="afterEffect">
                                  <p:stCondLst>
                                    <p:cond delay="0"/>
                                  </p:stCondLst>
                                  <p:childTnLst>
                                    <p:set>
                                      <p:cBhvr>
                                        <p:cTn id="83" dur="1" fill="hold">
                                          <p:stCondLst>
                                            <p:cond delay="0"/>
                                          </p:stCondLst>
                                        </p:cTn>
                                        <p:tgtEl>
                                          <p:spTgt spid="116"/>
                                        </p:tgtEl>
                                        <p:attrNameLst>
                                          <p:attrName>style.visibility</p:attrName>
                                        </p:attrNameLst>
                                      </p:cBhvr>
                                      <p:to>
                                        <p:strVal val="visible"/>
                                      </p:to>
                                    </p:set>
                                    <p:anim calcmode="lin" valueType="num">
                                      <p:cBhvr>
                                        <p:cTn id="84" dur="500" fill="hold"/>
                                        <p:tgtEl>
                                          <p:spTgt spid="116"/>
                                        </p:tgtEl>
                                        <p:attrNameLst>
                                          <p:attrName>ppt_w</p:attrName>
                                        </p:attrNameLst>
                                      </p:cBhvr>
                                      <p:tavLst>
                                        <p:tav tm="0">
                                          <p:val>
                                            <p:fltVal val="0"/>
                                          </p:val>
                                        </p:tav>
                                        <p:tav tm="100000">
                                          <p:val>
                                            <p:strVal val="#ppt_w"/>
                                          </p:val>
                                        </p:tav>
                                      </p:tavLst>
                                    </p:anim>
                                    <p:anim calcmode="lin" valueType="num">
                                      <p:cBhvr>
                                        <p:cTn id="85" dur="500" fill="hold"/>
                                        <p:tgtEl>
                                          <p:spTgt spid="116"/>
                                        </p:tgtEl>
                                        <p:attrNameLst>
                                          <p:attrName>ppt_h</p:attrName>
                                        </p:attrNameLst>
                                      </p:cBhvr>
                                      <p:tavLst>
                                        <p:tav tm="0">
                                          <p:val>
                                            <p:fltVal val="0"/>
                                          </p:val>
                                        </p:tav>
                                        <p:tav tm="100000">
                                          <p:val>
                                            <p:strVal val="#ppt_h"/>
                                          </p:val>
                                        </p:tav>
                                      </p:tavLst>
                                    </p:anim>
                                    <p:animEffect transition="in" filter="fade">
                                      <p:cBhvr>
                                        <p:cTn id="86" dur="500"/>
                                        <p:tgtEl>
                                          <p:spTgt spid="116"/>
                                        </p:tgtEl>
                                      </p:cBhvr>
                                    </p:animEffect>
                                  </p:childTnLst>
                                </p:cTn>
                              </p:par>
                            </p:childTnLst>
                          </p:cTn>
                        </p:par>
                        <p:par>
                          <p:cTn id="87" fill="hold">
                            <p:stCondLst>
                              <p:cond delay="7500"/>
                            </p:stCondLst>
                            <p:childTnLst>
                              <p:par>
                                <p:cTn id="88" presetID="2" presetClass="entr" presetSubtype="8" accel="50000" decel="50000" fill="hold" nodeType="afterEffect">
                                  <p:stCondLst>
                                    <p:cond delay="0"/>
                                  </p:stCondLst>
                                  <p:childTnLst>
                                    <p:set>
                                      <p:cBhvr>
                                        <p:cTn id="89" dur="1" fill="hold">
                                          <p:stCondLst>
                                            <p:cond delay="0"/>
                                          </p:stCondLst>
                                        </p:cTn>
                                        <p:tgtEl>
                                          <p:spTgt spid="102"/>
                                        </p:tgtEl>
                                        <p:attrNameLst>
                                          <p:attrName>style.visibility</p:attrName>
                                        </p:attrNameLst>
                                      </p:cBhvr>
                                      <p:to>
                                        <p:strVal val="visible"/>
                                      </p:to>
                                    </p:set>
                                    <p:anim calcmode="lin" valueType="num">
                                      <p:cBhvr additive="base">
                                        <p:cTn id="90" dur="500" fill="hold"/>
                                        <p:tgtEl>
                                          <p:spTgt spid="102"/>
                                        </p:tgtEl>
                                        <p:attrNameLst>
                                          <p:attrName>ppt_x</p:attrName>
                                        </p:attrNameLst>
                                      </p:cBhvr>
                                      <p:tavLst>
                                        <p:tav tm="0">
                                          <p:val>
                                            <p:strVal val="0-#ppt_w/2"/>
                                          </p:val>
                                        </p:tav>
                                        <p:tav tm="100000">
                                          <p:val>
                                            <p:strVal val="#ppt_x"/>
                                          </p:val>
                                        </p:tav>
                                      </p:tavLst>
                                    </p:anim>
                                    <p:anim calcmode="lin" valueType="num">
                                      <p:cBhvr additive="base">
                                        <p:cTn id="91" dur="500" fill="hold"/>
                                        <p:tgtEl>
                                          <p:spTgt spid="102"/>
                                        </p:tgtEl>
                                        <p:attrNameLst>
                                          <p:attrName>ppt_y</p:attrName>
                                        </p:attrNameLst>
                                      </p:cBhvr>
                                      <p:tavLst>
                                        <p:tav tm="0">
                                          <p:val>
                                            <p:strVal val="#ppt_y"/>
                                          </p:val>
                                        </p:tav>
                                        <p:tav tm="100000">
                                          <p:val>
                                            <p:strVal val="#ppt_y"/>
                                          </p:val>
                                        </p:tav>
                                      </p:tavLst>
                                    </p:anim>
                                  </p:childTnLst>
                                </p:cTn>
                              </p:par>
                            </p:childTnLst>
                          </p:cTn>
                        </p:par>
                        <p:par>
                          <p:cTn id="92" fill="hold">
                            <p:stCondLst>
                              <p:cond delay="8000"/>
                            </p:stCondLst>
                            <p:childTnLst>
                              <p:par>
                                <p:cTn id="93" presetID="53" presetClass="entr" presetSubtype="16" fill="hold" grpId="0" nodeType="afterEffect">
                                  <p:stCondLst>
                                    <p:cond delay="0"/>
                                  </p:stCondLst>
                                  <p:childTnLst>
                                    <p:set>
                                      <p:cBhvr>
                                        <p:cTn id="94" dur="1" fill="hold">
                                          <p:stCondLst>
                                            <p:cond delay="0"/>
                                          </p:stCondLst>
                                        </p:cTn>
                                        <p:tgtEl>
                                          <p:spTgt spid="121"/>
                                        </p:tgtEl>
                                        <p:attrNameLst>
                                          <p:attrName>style.visibility</p:attrName>
                                        </p:attrNameLst>
                                      </p:cBhvr>
                                      <p:to>
                                        <p:strVal val="visible"/>
                                      </p:to>
                                    </p:set>
                                    <p:anim calcmode="lin" valueType="num">
                                      <p:cBhvr>
                                        <p:cTn id="95" dur="500" fill="hold"/>
                                        <p:tgtEl>
                                          <p:spTgt spid="121"/>
                                        </p:tgtEl>
                                        <p:attrNameLst>
                                          <p:attrName>ppt_w</p:attrName>
                                        </p:attrNameLst>
                                      </p:cBhvr>
                                      <p:tavLst>
                                        <p:tav tm="0">
                                          <p:val>
                                            <p:fltVal val="0"/>
                                          </p:val>
                                        </p:tav>
                                        <p:tav tm="100000">
                                          <p:val>
                                            <p:strVal val="#ppt_w"/>
                                          </p:val>
                                        </p:tav>
                                      </p:tavLst>
                                    </p:anim>
                                    <p:anim calcmode="lin" valueType="num">
                                      <p:cBhvr>
                                        <p:cTn id="96" dur="500" fill="hold"/>
                                        <p:tgtEl>
                                          <p:spTgt spid="121"/>
                                        </p:tgtEl>
                                        <p:attrNameLst>
                                          <p:attrName>ppt_h</p:attrName>
                                        </p:attrNameLst>
                                      </p:cBhvr>
                                      <p:tavLst>
                                        <p:tav tm="0">
                                          <p:val>
                                            <p:fltVal val="0"/>
                                          </p:val>
                                        </p:tav>
                                        <p:tav tm="100000">
                                          <p:val>
                                            <p:strVal val="#ppt_h"/>
                                          </p:val>
                                        </p:tav>
                                      </p:tavLst>
                                    </p:anim>
                                    <p:animEffect transition="in" filter="fade">
                                      <p:cBhvr>
                                        <p:cTn id="97" dur="500"/>
                                        <p:tgtEl>
                                          <p:spTgt spid="121"/>
                                        </p:tgtEl>
                                      </p:cBhvr>
                                    </p:animEffect>
                                  </p:childTnLst>
                                </p:cTn>
                              </p:par>
                            </p:childTnLst>
                          </p:cTn>
                        </p:par>
                        <p:par>
                          <p:cTn id="98" fill="hold">
                            <p:stCondLst>
                              <p:cond delay="8500"/>
                            </p:stCondLst>
                            <p:childTnLst>
                              <p:par>
                                <p:cTn id="99" presetID="53" presetClass="entr" presetSubtype="16" fill="hold" nodeType="afterEffect">
                                  <p:stCondLst>
                                    <p:cond delay="0"/>
                                  </p:stCondLst>
                                  <p:childTnLst>
                                    <p:set>
                                      <p:cBhvr>
                                        <p:cTn id="100" dur="1" fill="hold">
                                          <p:stCondLst>
                                            <p:cond delay="0"/>
                                          </p:stCondLst>
                                        </p:cTn>
                                        <p:tgtEl>
                                          <p:spTgt spid="90"/>
                                        </p:tgtEl>
                                        <p:attrNameLst>
                                          <p:attrName>style.visibility</p:attrName>
                                        </p:attrNameLst>
                                      </p:cBhvr>
                                      <p:to>
                                        <p:strVal val="visible"/>
                                      </p:to>
                                    </p:set>
                                    <p:anim calcmode="lin" valueType="num">
                                      <p:cBhvr>
                                        <p:cTn id="101" dur="500" fill="hold"/>
                                        <p:tgtEl>
                                          <p:spTgt spid="90"/>
                                        </p:tgtEl>
                                        <p:attrNameLst>
                                          <p:attrName>ppt_w</p:attrName>
                                        </p:attrNameLst>
                                      </p:cBhvr>
                                      <p:tavLst>
                                        <p:tav tm="0">
                                          <p:val>
                                            <p:fltVal val="0"/>
                                          </p:val>
                                        </p:tav>
                                        <p:tav tm="100000">
                                          <p:val>
                                            <p:strVal val="#ppt_w"/>
                                          </p:val>
                                        </p:tav>
                                      </p:tavLst>
                                    </p:anim>
                                    <p:anim calcmode="lin" valueType="num">
                                      <p:cBhvr>
                                        <p:cTn id="102" dur="500" fill="hold"/>
                                        <p:tgtEl>
                                          <p:spTgt spid="90"/>
                                        </p:tgtEl>
                                        <p:attrNameLst>
                                          <p:attrName>ppt_h</p:attrName>
                                        </p:attrNameLst>
                                      </p:cBhvr>
                                      <p:tavLst>
                                        <p:tav tm="0">
                                          <p:val>
                                            <p:fltVal val="0"/>
                                          </p:val>
                                        </p:tav>
                                        <p:tav tm="100000">
                                          <p:val>
                                            <p:strVal val="#ppt_h"/>
                                          </p:val>
                                        </p:tav>
                                      </p:tavLst>
                                    </p:anim>
                                    <p:animEffect transition="in" filter="fade">
                                      <p:cBhvr>
                                        <p:cTn id="103" dur="500"/>
                                        <p:tgtEl>
                                          <p:spTgt spid="90"/>
                                        </p:tgtEl>
                                      </p:cBhvr>
                                    </p:animEffect>
                                  </p:childTnLst>
                                </p:cTn>
                              </p:par>
                            </p:childTnLst>
                          </p:cTn>
                        </p:par>
                        <p:par>
                          <p:cTn id="104" fill="hold">
                            <p:stCondLst>
                              <p:cond delay="9000"/>
                            </p:stCondLst>
                            <p:childTnLst>
                              <p:par>
                                <p:cTn id="105" presetID="53" presetClass="entr" presetSubtype="16" fill="hold" nodeType="afterEffect">
                                  <p:stCondLst>
                                    <p:cond delay="0"/>
                                  </p:stCondLst>
                                  <p:childTnLst>
                                    <p:set>
                                      <p:cBhvr>
                                        <p:cTn id="106" dur="1" fill="hold">
                                          <p:stCondLst>
                                            <p:cond delay="0"/>
                                          </p:stCondLst>
                                        </p:cTn>
                                        <p:tgtEl>
                                          <p:spTgt spid="118"/>
                                        </p:tgtEl>
                                        <p:attrNameLst>
                                          <p:attrName>style.visibility</p:attrName>
                                        </p:attrNameLst>
                                      </p:cBhvr>
                                      <p:to>
                                        <p:strVal val="visible"/>
                                      </p:to>
                                    </p:set>
                                    <p:anim calcmode="lin" valueType="num">
                                      <p:cBhvr>
                                        <p:cTn id="107" dur="500" fill="hold"/>
                                        <p:tgtEl>
                                          <p:spTgt spid="118"/>
                                        </p:tgtEl>
                                        <p:attrNameLst>
                                          <p:attrName>ppt_w</p:attrName>
                                        </p:attrNameLst>
                                      </p:cBhvr>
                                      <p:tavLst>
                                        <p:tav tm="0">
                                          <p:val>
                                            <p:fltVal val="0"/>
                                          </p:val>
                                        </p:tav>
                                        <p:tav tm="100000">
                                          <p:val>
                                            <p:strVal val="#ppt_w"/>
                                          </p:val>
                                        </p:tav>
                                      </p:tavLst>
                                    </p:anim>
                                    <p:anim calcmode="lin" valueType="num">
                                      <p:cBhvr>
                                        <p:cTn id="108" dur="500" fill="hold"/>
                                        <p:tgtEl>
                                          <p:spTgt spid="118"/>
                                        </p:tgtEl>
                                        <p:attrNameLst>
                                          <p:attrName>ppt_h</p:attrName>
                                        </p:attrNameLst>
                                      </p:cBhvr>
                                      <p:tavLst>
                                        <p:tav tm="0">
                                          <p:val>
                                            <p:fltVal val="0"/>
                                          </p:val>
                                        </p:tav>
                                        <p:tav tm="100000">
                                          <p:val>
                                            <p:strVal val="#ppt_h"/>
                                          </p:val>
                                        </p:tav>
                                      </p:tavLst>
                                    </p:anim>
                                    <p:animEffect transition="in" filter="fade">
                                      <p:cBhvr>
                                        <p:cTn id="109" dur="500"/>
                                        <p:tgtEl>
                                          <p:spTgt spid="118"/>
                                        </p:tgtEl>
                                      </p:cBhvr>
                                    </p:animEffect>
                                  </p:childTnLst>
                                </p:cTn>
                              </p:par>
                            </p:childTnLst>
                          </p:cTn>
                        </p:par>
                        <p:par>
                          <p:cTn id="110" fill="hold">
                            <p:stCondLst>
                              <p:cond delay="9500"/>
                            </p:stCondLst>
                            <p:childTnLst>
                              <p:par>
                                <p:cTn id="111" presetID="2" presetClass="entr" presetSubtype="8" accel="50000" decel="50000" fill="hold" nodeType="afterEffect">
                                  <p:stCondLst>
                                    <p:cond delay="0"/>
                                  </p:stCondLst>
                                  <p:childTnLst>
                                    <p:set>
                                      <p:cBhvr>
                                        <p:cTn id="112" dur="1" fill="hold">
                                          <p:stCondLst>
                                            <p:cond delay="0"/>
                                          </p:stCondLst>
                                        </p:cTn>
                                        <p:tgtEl>
                                          <p:spTgt spid="105"/>
                                        </p:tgtEl>
                                        <p:attrNameLst>
                                          <p:attrName>style.visibility</p:attrName>
                                        </p:attrNameLst>
                                      </p:cBhvr>
                                      <p:to>
                                        <p:strVal val="visible"/>
                                      </p:to>
                                    </p:set>
                                    <p:anim calcmode="lin" valueType="num">
                                      <p:cBhvr additive="base">
                                        <p:cTn id="113" dur="500" fill="hold"/>
                                        <p:tgtEl>
                                          <p:spTgt spid="105"/>
                                        </p:tgtEl>
                                        <p:attrNameLst>
                                          <p:attrName>ppt_x</p:attrName>
                                        </p:attrNameLst>
                                      </p:cBhvr>
                                      <p:tavLst>
                                        <p:tav tm="0">
                                          <p:val>
                                            <p:strVal val="0-#ppt_w/2"/>
                                          </p:val>
                                        </p:tav>
                                        <p:tav tm="100000">
                                          <p:val>
                                            <p:strVal val="#ppt_x"/>
                                          </p:val>
                                        </p:tav>
                                      </p:tavLst>
                                    </p:anim>
                                    <p:anim calcmode="lin" valueType="num">
                                      <p:cBhvr additive="base">
                                        <p:cTn id="114" dur="500" fill="hold"/>
                                        <p:tgtEl>
                                          <p:spTgt spid="10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7" grpId="0" animBg="1"/>
      <p:bldP spid="2053" grpId="0" animBg="1"/>
      <p:bldP spid="63" grpId="0" animBg="1"/>
      <p:bldP spid="68" grpId="0" animBg="1"/>
      <p:bldP spid="116" grpId="0" animBg="1"/>
      <p:bldP spid="117" grpId="0" animBg="1"/>
      <p:bldP spid="121"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9" name="Freeform 5"/>
          <p:cNvSpPr/>
          <p:nvPr/>
        </p:nvSpPr>
        <p:spPr bwMode="auto">
          <a:xfrm>
            <a:off x="3174" y="2041256"/>
            <a:ext cx="9140825" cy="3099070"/>
          </a:xfrm>
          <a:custGeom>
            <a:avLst/>
            <a:gdLst/>
            <a:ahLst/>
            <a:cxnLst>
              <a:cxn ang="0">
                <a:pos x="2881" y="1129"/>
              </a:cxn>
              <a:cxn ang="0">
                <a:pos x="0" y="1129"/>
              </a:cxn>
              <a:cxn ang="0">
                <a:pos x="0" y="0"/>
              </a:cxn>
              <a:cxn ang="0">
                <a:pos x="2881" y="757"/>
              </a:cxn>
              <a:cxn ang="0">
                <a:pos x="2881" y="1129"/>
              </a:cxn>
            </a:cxnLst>
            <a:rect l="0" t="0" r="r" b="b"/>
            <a:pathLst>
              <a:path w="2881" h="1129">
                <a:moveTo>
                  <a:pt x="2881" y="1129"/>
                </a:moveTo>
                <a:cubicBezTo>
                  <a:pt x="0" y="1129"/>
                  <a:pt x="0" y="1129"/>
                  <a:pt x="0" y="1129"/>
                </a:cubicBezTo>
                <a:cubicBezTo>
                  <a:pt x="0" y="0"/>
                  <a:pt x="0" y="0"/>
                  <a:pt x="0" y="0"/>
                </a:cubicBezTo>
                <a:cubicBezTo>
                  <a:pt x="1037" y="59"/>
                  <a:pt x="1997" y="311"/>
                  <a:pt x="2881" y="757"/>
                </a:cubicBezTo>
                <a:lnTo>
                  <a:pt x="2881" y="1129"/>
                </a:lnTo>
                <a:close/>
              </a:path>
            </a:pathLst>
          </a:custGeom>
          <a:solidFill>
            <a:srgbClr val="32ACFA"/>
          </a:solidFill>
          <a:ln w="9525">
            <a:noFill/>
            <a:round/>
          </a:ln>
        </p:spPr>
        <p:txBody>
          <a:bodyPr vert="horz" wrap="square" lIns="91440" tIns="45720" rIns="91440" bIns="45720" numCol="1" anchor="t" anchorCtr="0" compatLnSpc="1"/>
          <a:lstStyle/>
          <a:p>
            <a:endParaRPr lang="en-US" dirty="0">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6150" name="Freeform 6"/>
          <p:cNvSpPr/>
          <p:nvPr/>
        </p:nvSpPr>
        <p:spPr bwMode="auto">
          <a:xfrm>
            <a:off x="44450" y="2764561"/>
            <a:ext cx="9099550" cy="2375764"/>
          </a:xfrm>
          <a:custGeom>
            <a:avLst/>
            <a:gdLst/>
            <a:ahLst/>
            <a:cxnLst>
              <a:cxn ang="0">
                <a:pos x="2881" y="599"/>
              </a:cxn>
              <a:cxn ang="0">
                <a:pos x="0" y="599"/>
              </a:cxn>
              <a:cxn ang="0">
                <a:pos x="0" y="478"/>
              </a:cxn>
              <a:cxn ang="0">
                <a:pos x="1225" y="157"/>
              </a:cxn>
              <a:cxn ang="0">
                <a:pos x="1730" y="80"/>
              </a:cxn>
              <a:cxn ang="0">
                <a:pos x="2881" y="0"/>
              </a:cxn>
              <a:cxn ang="0">
                <a:pos x="2881" y="599"/>
              </a:cxn>
            </a:cxnLst>
            <a:rect l="0" t="0" r="r" b="b"/>
            <a:pathLst>
              <a:path w="2881" h="599">
                <a:moveTo>
                  <a:pt x="2881" y="599"/>
                </a:moveTo>
                <a:cubicBezTo>
                  <a:pt x="0" y="599"/>
                  <a:pt x="0" y="599"/>
                  <a:pt x="0" y="599"/>
                </a:cubicBezTo>
                <a:cubicBezTo>
                  <a:pt x="0" y="478"/>
                  <a:pt x="0" y="478"/>
                  <a:pt x="0" y="478"/>
                </a:cubicBezTo>
                <a:cubicBezTo>
                  <a:pt x="387" y="342"/>
                  <a:pt x="796" y="235"/>
                  <a:pt x="1225" y="157"/>
                </a:cubicBezTo>
                <a:cubicBezTo>
                  <a:pt x="1390" y="127"/>
                  <a:pt x="1559" y="101"/>
                  <a:pt x="1730" y="80"/>
                </a:cubicBezTo>
                <a:cubicBezTo>
                  <a:pt x="2099" y="33"/>
                  <a:pt x="2483" y="7"/>
                  <a:pt x="2881" y="0"/>
                </a:cubicBezTo>
                <a:lnTo>
                  <a:pt x="2881" y="599"/>
                </a:lnTo>
                <a:close/>
              </a:path>
            </a:pathLst>
          </a:custGeom>
          <a:solidFill>
            <a:srgbClr val="0476BF"/>
          </a:solid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grpSp>
        <p:nvGrpSpPr>
          <p:cNvPr id="118" name="Group 117"/>
          <p:cNvGrpSpPr/>
          <p:nvPr/>
        </p:nvGrpSpPr>
        <p:grpSpPr>
          <a:xfrm>
            <a:off x="7828556" y="2468005"/>
            <a:ext cx="826677" cy="1635581"/>
            <a:chOff x="5275990" y="1880539"/>
            <a:chExt cx="1366175" cy="2702980"/>
          </a:xfrm>
          <a:solidFill>
            <a:srgbClr val="32ACFA"/>
          </a:solidFill>
        </p:grpSpPr>
        <p:grpSp>
          <p:nvGrpSpPr>
            <p:cNvPr id="119" name="Group 245"/>
            <p:cNvGrpSpPr/>
            <p:nvPr/>
          </p:nvGrpSpPr>
          <p:grpSpPr>
            <a:xfrm rot="19903140">
              <a:off x="5275990" y="1880539"/>
              <a:ext cx="1366175" cy="1318924"/>
              <a:chOff x="3538538" y="2093914"/>
              <a:chExt cx="550863" cy="531813"/>
            </a:xfrm>
            <a:grpFill/>
          </p:grpSpPr>
          <p:sp>
            <p:nvSpPr>
              <p:cNvPr id="121" name="Oval 72"/>
              <p:cNvSpPr>
                <a:spLocks noChangeArrowheads="1"/>
              </p:cNvSpPr>
              <p:nvPr/>
            </p:nvSpPr>
            <p:spPr bwMode="auto">
              <a:xfrm>
                <a:off x="3829050" y="2363789"/>
                <a:ext cx="55563" cy="55563"/>
              </a:xfrm>
              <a:prstGeom prst="ellipse">
                <a:avLst/>
              </a:pr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122" name="Freeform 76"/>
              <p:cNvSpPr/>
              <p:nvPr/>
            </p:nvSpPr>
            <p:spPr bwMode="auto">
              <a:xfrm>
                <a:off x="3538538" y="2355851"/>
                <a:ext cx="282575" cy="79375"/>
              </a:xfrm>
              <a:custGeom>
                <a:avLst/>
                <a:gdLst/>
                <a:ahLst/>
                <a:cxnLst>
                  <a:cxn ang="0">
                    <a:pos x="169" y="1"/>
                  </a:cxn>
                  <a:cxn ang="0">
                    <a:pos x="0" y="0"/>
                  </a:cxn>
                  <a:cxn ang="0">
                    <a:pos x="1" y="16"/>
                  </a:cxn>
                  <a:cxn ang="0">
                    <a:pos x="144" y="46"/>
                  </a:cxn>
                  <a:cxn ang="0">
                    <a:pos x="170" y="31"/>
                  </a:cxn>
                  <a:cxn ang="0">
                    <a:pos x="169" y="1"/>
                  </a:cxn>
                </a:cxnLst>
                <a:rect l="0" t="0" r="r" b="b"/>
                <a:pathLst>
                  <a:path w="170" h="48">
                    <a:moveTo>
                      <a:pt x="169" y="1"/>
                    </a:moveTo>
                    <a:cubicBezTo>
                      <a:pt x="0" y="0"/>
                      <a:pt x="0" y="0"/>
                      <a:pt x="0" y="0"/>
                    </a:cubicBezTo>
                    <a:cubicBezTo>
                      <a:pt x="1" y="16"/>
                      <a:pt x="1" y="16"/>
                      <a:pt x="1" y="16"/>
                    </a:cubicBezTo>
                    <a:cubicBezTo>
                      <a:pt x="144" y="46"/>
                      <a:pt x="144" y="46"/>
                      <a:pt x="144" y="46"/>
                    </a:cubicBezTo>
                    <a:cubicBezTo>
                      <a:pt x="144" y="46"/>
                      <a:pt x="163" y="48"/>
                      <a:pt x="170" y="31"/>
                    </a:cubicBezTo>
                    <a:lnTo>
                      <a:pt x="169" y="1"/>
                    </a:lnTo>
                    <a:close/>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123" name="Freeform 77"/>
              <p:cNvSpPr/>
              <p:nvPr/>
            </p:nvSpPr>
            <p:spPr bwMode="auto">
              <a:xfrm>
                <a:off x="3843338" y="2093914"/>
                <a:ext cx="184150" cy="266700"/>
              </a:xfrm>
              <a:custGeom>
                <a:avLst/>
                <a:gdLst/>
                <a:ahLst/>
                <a:cxnLst>
                  <a:cxn ang="0">
                    <a:pos x="0" y="137"/>
                  </a:cxn>
                  <a:cxn ang="0">
                    <a:pos x="99" y="0"/>
                  </a:cxn>
                  <a:cxn ang="0">
                    <a:pos x="111" y="10"/>
                  </a:cxn>
                  <a:cxn ang="0">
                    <a:pos x="51" y="143"/>
                  </a:cxn>
                  <a:cxn ang="0">
                    <a:pos x="23" y="156"/>
                  </a:cxn>
                  <a:cxn ang="0">
                    <a:pos x="0" y="137"/>
                  </a:cxn>
                </a:cxnLst>
                <a:rect l="0" t="0" r="r" b="b"/>
                <a:pathLst>
                  <a:path w="111" h="160">
                    <a:moveTo>
                      <a:pt x="0" y="137"/>
                    </a:moveTo>
                    <a:cubicBezTo>
                      <a:pt x="99" y="0"/>
                      <a:pt x="99" y="0"/>
                      <a:pt x="99" y="0"/>
                    </a:cubicBezTo>
                    <a:cubicBezTo>
                      <a:pt x="111" y="10"/>
                      <a:pt x="111" y="10"/>
                      <a:pt x="111" y="10"/>
                    </a:cubicBezTo>
                    <a:cubicBezTo>
                      <a:pt x="51" y="143"/>
                      <a:pt x="51" y="143"/>
                      <a:pt x="51" y="143"/>
                    </a:cubicBezTo>
                    <a:cubicBezTo>
                      <a:pt x="51" y="143"/>
                      <a:pt x="42" y="160"/>
                      <a:pt x="23" y="156"/>
                    </a:cubicBezTo>
                    <a:lnTo>
                      <a:pt x="0" y="137"/>
                    </a:lnTo>
                    <a:close/>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124" name="Freeform 78"/>
              <p:cNvSpPr/>
              <p:nvPr/>
            </p:nvSpPr>
            <p:spPr bwMode="auto">
              <a:xfrm>
                <a:off x="3859213" y="2389189"/>
                <a:ext cx="230188" cy="236538"/>
              </a:xfrm>
              <a:custGeom>
                <a:avLst/>
                <a:gdLst/>
                <a:ahLst/>
                <a:cxnLst>
                  <a:cxn ang="0">
                    <a:pos x="34" y="0"/>
                  </a:cxn>
                  <a:cxn ang="0">
                    <a:pos x="138" y="133"/>
                  </a:cxn>
                  <a:cxn ang="0">
                    <a:pos x="125" y="142"/>
                  </a:cxn>
                  <a:cxn ang="0">
                    <a:pos x="14" y="48"/>
                  </a:cxn>
                  <a:cxn ang="0">
                    <a:pos x="9" y="18"/>
                  </a:cxn>
                  <a:cxn ang="0">
                    <a:pos x="34" y="0"/>
                  </a:cxn>
                </a:cxnLst>
                <a:rect l="0" t="0" r="r" b="b"/>
                <a:pathLst>
                  <a:path w="138" h="142">
                    <a:moveTo>
                      <a:pt x="34" y="0"/>
                    </a:moveTo>
                    <a:cubicBezTo>
                      <a:pt x="138" y="133"/>
                      <a:pt x="138" y="133"/>
                      <a:pt x="138" y="133"/>
                    </a:cubicBezTo>
                    <a:cubicBezTo>
                      <a:pt x="125" y="142"/>
                      <a:pt x="125" y="142"/>
                      <a:pt x="125" y="142"/>
                    </a:cubicBezTo>
                    <a:cubicBezTo>
                      <a:pt x="14" y="48"/>
                      <a:pt x="14" y="48"/>
                      <a:pt x="14" y="48"/>
                    </a:cubicBezTo>
                    <a:cubicBezTo>
                      <a:pt x="14" y="48"/>
                      <a:pt x="0" y="34"/>
                      <a:pt x="9" y="18"/>
                    </a:cubicBezTo>
                    <a:lnTo>
                      <a:pt x="34" y="0"/>
                    </a:lnTo>
                    <a:close/>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grpSp>
        <p:sp>
          <p:nvSpPr>
            <p:cNvPr id="120" name="Trapezoid 119"/>
            <p:cNvSpPr/>
            <p:nvPr/>
          </p:nvSpPr>
          <p:spPr>
            <a:xfrm>
              <a:off x="6012175" y="2708274"/>
              <a:ext cx="172821" cy="1875245"/>
            </a:xfrm>
            <a:prstGeom prst="trapezoid">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grpSp>
      <p:grpSp>
        <p:nvGrpSpPr>
          <p:cNvPr id="100" name="Group 99"/>
          <p:cNvGrpSpPr/>
          <p:nvPr/>
        </p:nvGrpSpPr>
        <p:grpSpPr>
          <a:xfrm>
            <a:off x="2691736" y="1028326"/>
            <a:ext cx="1304194" cy="2580350"/>
            <a:chOff x="5275990" y="1880539"/>
            <a:chExt cx="1366175" cy="2702980"/>
          </a:xfrm>
          <a:solidFill>
            <a:srgbClr val="32ACFA"/>
          </a:solidFill>
        </p:grpSpPr>
        <p:grpSp>
          <p:nvGrpSpPr>
            <p:cNvPr id="101" name="Group 245"/>
            <p:cNvGrpSpPr/>
            <p:nvPr/>
          </p:nvGrpSpPr>
          <p:grpSpPr>
            <a:xfrm rot="19903140">
              <a:off x="5275990" y="1880539"/>
              <a:ext cx="1366175" cy="1318924"/>
              <a:chOff x="3538538" y="2093914"/>
              <a:chExt cx="550863" cy="531813"/>
            </a:xfrm>
            <a:grpFill/>
          </p:grpSpPr>
          <p:sp>
            <p:nvSpPr>
              <p:cNvPr id="103" name="Oval 72"/>
              <p:cNvSpPr>
                <a:spLocks noChangeArrowheads="1"/>
              </p:cNvSpPr>
              <p:nvPr/>
            </p:nvSpPr>
            <p:spPr bwMode="auto">
              <a:xfrm>
                <a:off x="3829050" y="2363789"/>
                <a:ext cx="55563" cy="55563"/>
              </a:xfrm>
              <a:prstGeom prst="ellipse">
                <a:avLst/>
              </a:pr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104" name="Freeform 76"/>
              <p:cNvSpPr/>
              <p:nvPr/>
            </p:nvSpPr>
            <p:spPr bwMode="auto">
              <a:xfrm>
                <a:off x="3538538" y="2355851"/>
                <a:ext cx="282575" cy="79375"/>
              </a:xfrm>
              <a:custGeom>
                <a:avLst/>
                <a:gdLst/>
                <a:ahLst/>
                <a:cxnLst>
                  <a:cxn ang="0">
                    <a:pos x="169" y="1"/>
                  </a:cxn>
                  <a:cxn ang="0">
                    <a:pos x="0" y="0"/>
                  </a:cxn>
                  <a:cxn ang="0">
                    <a:pos x="1" y="16"/>
                  </a:cxn>
                  <a:cxn ang="0">
                    <a:pos x="144" y="46"/>
                  </a:cxn>
                  <a:cxn ang="0">
                    <a:pos x="170" y="31"/>
                  </a:cxn>
                  <a:cxn ang="0">
                    <a:pos x="169" y="1"/>
                  </a:cxn>
                </a:cxnLst>
                <a:rect l="0" t="0" r="r" b="b"/>
                <a:pathLst>
                  <a:path w="170" h="48">
                    <a:moveTo>
                      <a:pt x="169" y="1"/>
                    </a:moveTo>
                    <a:cubicBezTo>
                      <a:pt x="0" y="0"/>
                      <a:pt x="0" y="0"/>
                      <a:pt x="0" y="0"/>
                    </a:cubicBezTo>
                    <a:cubicBezTo>
                      <a:pt x="1" y="16"/>
                      <a:pt x="1" y="16"/>
                      <a:pt x="1" y="16"/>
                    </a:cubicBezTo>
                    <a:cubicBezTo>
                      <a:pt x="144" y="46"/>
                      <a:pt x="144" y="46"/>
                      <a:pt x="144" y="46"/>
                    </a:cubicBezTo>
                    <a:cubicBezTo>
                      <a:pt x="144" y="46"/>
                      <a:pt x="163" y="48"/>
                      <a:pt x="170" y="31"/>
                    </a:cubicBezTo>
                    <a:lnTo>
                      <a:pt x="169" y="1"/>
                    </a:lnTo>
                    <a:close/>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105" name="Freeform 77"/>
              <p:cNvSpPr/>
              <p:nvPr/>
            </p:nvSpPr>
            <p:spPr bwMode="auto">
              <a:xfrm>
                <a:off x="3843338" y="2093914"/>
                <a:ext cx="184150" cy="266700"/>
              </a:xfrm>
              <a:custGeom>
                <a:avLst/>
                <a:gdLst/>
                <a:ahLst/>
                <a:cxnLst>
                  <a:cxn ang="0">
                    <a:pos x="0" y="137"/>
                  </a:cxn>
                  <a:cxn ang="0">
                    <a:pos x="99" y="0"/>
                  </a:cxn>
                  <a:cxn ang="0">
                    <a:pos x="111" y="10"/>
                  </a:cxn>
                  <a:cxn ang="0">
                    <a:pos x="51" y="143"/>
                  </a:cxn>
                  <a:cxn ang="0">
                    <a:pos x="23" y="156"/>
                  </a:cxn>
                  <a:cxn ang="0">
                    <a:pos x="0" y="137"/>
                  </a:cxn>
                </a:cxnLst>
                <a:rect l="0" t="0" r="r" b="b"/>
                <a:pathLst>
                  <a:path w="111" h="160">
                    <a:moveTo>
                      <a:pt x="0" y="137"/>
                    </a:moveTo>
                    <a:cubicBezTo>
                      <a:pt x="99" y="0"/>
                      <a:pt x="99" y="0"/>
                      <a:pt x="99" y="0"/>
                    </a:cubicBezTo>
                    <a:cubicBezTo>
                      <a:pt x="111" y="10"/>
                      <a:pt x="111" y="10"/>
                      <a:pt x="111" y="10"/>
                    </a:cubicBezTo>
                    <a:cubicBezTo>
                      <a:pt x="51" y="143"/>
                      <a:pt x="51" y="143"/>
                      <a:pt x="51" y="143"/>
                    </a:cubicBezTo>
                    <a:cubicBezTo>
                      <a:pt x="51" y="143"/>
                      <a:pt x="42" y="160"/>
                      <a:pt x="23" y="156"/>
                    </a:cubicBezTo>
                    <a:lnTo>
                      <a:pt x="0" y="137"/>
                    </a:lnTo>
                    <a:close/>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106" name="Freeform 78"/>
              <p:cNvSpPr/>
              <p:nvPr/>
            </p:nvSpPr>
            <p:spPr bwMode="auto">
              <a:xfrm>
                <a:off x="3859213" y="2389189"/>
                <a:ext cx="230188" cy="236538"/>
              </a:xfrm>
              <a:custGeom>
                <a:avLst/>
                <a:gdLst/>
                <a:ahLst/>
                <a:cxnLst>
                  <a:cxn ang="0">
                    <a:pos x="34" y="0"/>
                  </a:cxn>
                  <a:cxn ang="0">
                    <a:pos x="138" y="133"/>
                  </a:cxn>
                  <a:cxn ang="0">
                    <a:pos x="125" y="142"/>
                  </a:cxn>
                  <a:cxn ang="0">
                    <a:pos x="14" y="48"/>
                  </a:cxn>
                  <a:cxn ang="0">
                    <a:pos x="9" y="18"/>
                  </a:cxn>
                  <a:cxn ang="0">
                    <a:pos x="34" y="0"/>
                  </a:cxn>
                </a:cxnLst>
                <a:rect l="0" t="0" r="r" b="b"/>
                <a:pathLst>
                  <a:path w="138" h="142">
                    <a:moveTo>
                      <a:pt x="34" y="0"/>
                    </a:moveTo>
                    <a:cubicBezTo>
                      <a:pt x="138" y="133"/>
                      <a:pt x="138" y="133"/>
                      <a:pt x="138" y="133"/>
                    </a:cubicBezTo>
                    <a:cubicBezTo>
                      <a:pt x="125" y="142"/>
                      <a:pt x="125" y="142"/>
                      <a:pt x="125" y="142"/>
                    </a:cubicBezTo>
                    <a:cubicBezTo>
                      <a:pt x="14" y="48"/>
                      <a:pt x="14" y="48"/>
                      <a:pt x="14" y="48"/>
                    </a:cubicBezTo>
                    <a:cubicBezTo>
                      <a:pt x="14" y="48"/>
                      <a:pt x="0" y="34"/>
                      <a:pt x="9" y="18"/>
                    </a:cubicBezTo>
                    <a:lnTo>
                      <a:pt x="34" y="0"/>
                    </a:lnTo>
                    <a:close/>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grpSp>
        <p:sp>
          <p:nvSpPr>
            <p:cNvPr id="102" name="Trapezoid 101"/>
            <p:cNvSpPr/>
            <p:nvPr/>
          </p:nvSpPr>
          <p:spPr>
            <a:xfrm>
              <a:off x="6012175" y="2708274"/>
              <a:ext cx="172821" cy="1875245"/>
            </a:xfrm>
            <a:prstGeom prst="trapezoid">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grpSp>
      <p:grpSp>
        <p:nvGrpSpPr>
          <p:cNvPr id="140" name="Group 139"/>
          <p:cNvGrpSpPr/>
          <p:nvPr/>
        </p:nvGrpSpPr>
        <p:grpSpPr>
          <a:xfrm>
            <a:off x="1173187" y="1304396"/>
            <a:ext cx="999968" cy="2001064"/>
            <a:chOff x="1195074" y="1623031"/>
            <a:chExt cx="1180349" cy="2362029"/>
          </a:xfrm>
          <a:solidFill>
            <a:srgbClr val="0E5A8B"/>
          </a:solidFill>
        </p:grpSpPr>
        <p:grpSp>
          <p:nvGrpSpPr>
            <p:cNvPr id="112" name="Group 245"/>
            <p:cNvGrpSpPr/>
            <p:nvPr/>
          </p:nvGrpSpPr>
          <p:grpSpPr>
            <a:xfrm rot="21039745">
              <a:off x="1195074" y="1623031"/>
              <a:ext cx="1180349" cy="1139524"/>
              <a:chOff x="3538538" y="2093914"/>
              <a:chExt cx="550863" cy="531813"/>
            </a:xfrm>
            <a:grpFill/>
          </p:grpSpPr>
          <p:sp>
            <p:nvSpPr>
              <p:cNvPr id="114" name="Oval 72"/>
              <p:cNvSpPr>
                <a:spLocks noChangeArrowheads="1"/>
              </p:cNvSpPr>
              <p:nvPr/>
            </p:nvSpPr>
            <p:spPr bwMode="auto">
              <a:xfrm>
                <a:off x="3829050" y="2363789"/>
                <a:ext cx="55563" cy="55563"/>
              </a:xfrm>
              <a:prstGeom prst="ellipse">
                <a:avLst/>
              </a:pr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115" name="Freeform 76"/>
              <p:cNvSpPr/>
              <p:nvPr/>
            </p:nvSpPr>
            <p:spPr bwMode="auto">
              <a:xfrm>
                <a:off x="3538538" y="2355851"/>
                <a:ext cx="282575" cy="79375"/>
              </a:xfrm>
              <a:custGeom>
                <a:avLst/>
                <a:gdLst/>
                <a:ahLst/>
                <a:cxnLst>
                  <a:cxn ang="0">
                    <a:pos x="169" y="1"/>
                  </a:cxn>
                  <a:cxn ang="0">
                    <a:pos x="0" y="0"/>
                  </a:cxn>
                  <a:cxn ang="0">
                    <a:pos x="1" y="16"/>
                  </a:cxn>
                  <a:cxn ang="0">
                    <a:pos x="144" y="46"/>
                  </a:cxn>
                  <a:cxn ang="0">
                    <a:pos x="170" y="31"/>
                  </a:cxn>
                  <a:cxn ang="0">
                    <a:pos x="169" y="1"/>
                  </a:cxn>
                </a:cxnLst>
                <a:rect l="0" t="0" r="r" b="b"/>
                <a:pathLst>
                  <a:path w="170" h="48">
                    <a:moveTo>
                      <a:pt x="169" y="1"/>
                    </a:moveTo>
                    <a:cubicBezTo>
                      <a:pt x="0" y="0"/>
                      <a:pt x="0" y="0"/>
                      <a:pt x="0" y="0"/>
                    </a:cubicBezTo>
                    <a:cubicBezTo>
                      <a:pt x="1" y="16"/>
                      <a:pt x="1" y="16"/>
                      <a:pt x="1" y="16"/>
                    </a:cubicBezTo>
                    <a:cubicBezTo>
                      <a:pt x="144" y="46"/>
                      <a:pt x="144" y="46"/>
                      <a:pt x="144" y="46"/>
                    </a:cubicBezTo>
                    <a:cubicBezTo>
                      <a:pt x="144" y="46"/>
                      <a:pt x="163" y="48"/>
                      <a:pt x="170" y="31"/>
                    </a:cubicBezTo>
                    <a:lnTo>
                      <a:pt x="169" y="1"/>
                    </a:lnTo>
                    <a:close/>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116" name="Freeform 77"/>
              <p:cNvSpPr/>
              <p:nvPr/>
            </p:nvSpPr>
            <p:spPr bwMode="auto">
              <a:xfrm>
                <a:off x="3843338" y="2093914"/>
                <a:ext cx="184150" cy="266700"/>
              </a:xfrm>
              <a:custGeom>
                <a:avLst/>
                <a:gdLst/>
                <a:ahLst/>
                <a:cxnLst>
                  <a:cxn ang="0">
                    <a:pos x="0" y="137"/>
                  </a:cxn>
                  <a:cxn ang="0">
                    <a:pos x="99" y="0"/>
                  </a:cxn>
                  <a:cxn ang="0">
                    <a:pos x="111" y="10"/>
                  </a:cxn>
                  <a:cxn ang="0">
                    <a:pos x="51" y="143"/>
                  </a:cxn>
                  <a:cxn ang="0">
                    <a:pos x="23" y="156"/>
                  </a:cxn>
                  <a:cxn ang="0">
                    <a:pos x="0" y="137"/>
                  </a:cxn>
                </a:cxnLst>
                <a:rect l="0" t="0" r="r" b="b"/>
                <a:pathLst>
                  <a:path w="111" h="160">
                    <a:moveTo>
                      <a:pt x="0" y="137"/>
                    </a:moveTo>
                    <a:cubicBezTo>
                      <a:pt x="99" y="0"/>
                      <a:pt x="99" y="0"/>
                      <a:pt x="99" y="0"/>
                    </a:cubicBezTo>
                    <a:cubicBezTo>
                      <a:pt x="111" y="10"/>
                      <a:pt x="111" y="10"/>
                      <a:pt x="111" y="10"/>
                    </a:cubicBezTo>
                    <a:cubicBezTo>
                      <a:pt x="51" y="143"/>
                      <a:pt x="51" y="143"/>
                      <a:pt x="51" y="143"/>
                    </a:cubicBezTo>
                    <a:cubicBezTo>
                      <a:pt x="51" y="143"/>
                      <a:pt x="42" y="160"/>
                      <a:pt x="23" y="156"/>
                    </a:cubicBezTo>
                    <a:lnTo>
                      <a:pt x="0" y="137"/>
                    </a:lnTo>
                    <a:close/>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117" name="Freeform 78"/>
              <p:cNvSpPr/>
              <p:nvPr/>
            </p:nvSpPr>
            <p:spPr bwMode="auto">
              <a:xfrm>
                <a:off x="3859213" y="2389189"/>
                <a:ext cx="230188" cy="236538"/>
              </a:xfrm>
              <a:custGeom>
                <a:avLst/>
                <a:gdLst/>
                <a:ahLst/>
                <a:cxnLst>
                  <a:cxn ang="0">
                    <a:pos x="34" y="0"/>
                  </a:cxn>
                  <a:cxn ang="0">
                    <a:pos x="138" y="133"/>
                  </a:cxn>
                  <a:cxn ang="0">
                    <a:pos x="125" y="142"/>
                  </a:cxn>
                  <a:cxn ang="0">
                    <a:pos x="14" y="48"/>
                  </a:cxn>
                  <a:cxn ang="0">
                    <a:pos x="9" y="18"/>
                  </a:cxn>
                  <a:cxn ang="0">
                    <a:pos x="34" y="0"/>
                  </a:cxn>
                </a:cxnLst>
                <a:rect l="0" t="0" r="r" b="b"/>
                <a:pathLst>
                  <a:path w="138" h="142">
                    <a:moveTo>
                      <a:pt x="34" y="0"/>
                    </a:moveTo>
                    <a:cubicBezTo>
                      <a:pt x="138" y="133"/>
                      <a:pt x="138" y="133"/>
                      <a:pt x="138" y="133"/>
                    </a:cubicBezTo>
                    <a:cubicBezTo>
                      <a:pt x="125" y="142"/>
                      <a:pt x="125" y="142"/>
                      <a:pt x="125" y="142"/>
                    </a:cubicBezTo>
                    <a:cubicBezTo>
                      <a:pt x="14" y="48"/>
                      <a:pt x="14" y="48"/>
                      <a:pt x="14" y="48"/>
                    </a:cubicBezTo>
                    <a:cubicBezTo>
                      <a:pt x="14" y="48"/>
                      <a:pt x="0" y="34"/>
                      <a:pt x="9" y="18"/>
                    </a:cubicBezTo>
                    <a:lnTo>
                      <a:pt x="34" y="0"/>
                    </a:lnTo>
                    <a:close/>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grpSp>
        <p:sp>
          <p:nvSpPr>
            <p:cNvPr id="113" name="Trapezoid 112"/>
            <p:cNvSpPr/>
            <p:nvPr/>
          </p:nvSpPr>
          <p:spPr>
            <a:xfrm>
              <a:off x="1809237" y="2364886"/>
              <a:ext cx="149314" cy="1620174"/>
            </a:xfrm>
            <a:prstGeom prst="trapezoid">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grpSp>
      <p:grpSp>
        <p:nvGrpSpPr>
          <p:cNvPr id="141" name="Group 140"/>
          <p:cNvGrpSpPr/>
          <p:nvPr/>
        </p:nvGrpSpPr>
        <p:grpSpPr>
          <a:xfrm>
            <a:off x="201572" y="1667704"/>
            <a:ext cx="777217" cy="1537723"/>
            <a:chOff x="5275990" y="1880539"/>
            <a:chExt cx="1366175" cy="2702980"/>
          </a:xfrm>
          <a:solidFill>
            <a:srgbClr val="0E5A8B"/>
          </a:solidFill>
        </p:grpSpPr>
        <p:grpSp>
          <p:nvGrpSpPr>
            <p:cNvPr id="142" name="Group 245"/>
            <p:cNvGrpSpPr/>
            <p:nvPr/>
          </p:nvGrpSpPr>
          <p:grpSpPr>
            <a:xfrm rot="19903140">
              <a:off x="5275990" y="1880539"/>
              <a:ext cx="1366175" cy="1318924"/>
              <a:chOff x="3538538" y="2093914"/>
              <a:chExt cx="550863" cy="531813"/>
            </a:xfrm>
            <a:grpFill/>
          </p:grpSpPr>
          <p:sp>
            <p:nvSpPr>
              <p:cNvPr id="144" name="Oval 72"/>
              <p:cNvSpPr>
                <a:spLocks noChangeArrowheads="1"/>
              </p:cNvSpPr>
              <p:nvPr/>
            </p:nvSpPr>
            <p:spPr bwMode="auto">
              <a:xfrm>
                <a:off x="3829050" y="2363789"/>
                <a:ext cx="55563" cy="55563"/>
              </a:xfrm>
              <a:prstGeom prst="ellipse">
                <a:avLst/>
              </a:pr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145" name="Freeform 76"/>
              <p:cNvSpPr/>
              <p:nvPr/>
            </p:nvSpPr>
            <p:spPr bwMode="auto">
              <a:xfrm>
                <a:off x="3538538" y="2355851"/>
                <a:ext cx="282575" cy="79375"/>
              </a:xfrm>
              <a:custGeom>
                <a:avLst/>
                <a:gdLst/>
                <a:ahLst/>
                <a:cxnLst>
                  <a:cxn ang="0">
                    <a:pos x="169" y="1"/>
                  </a:cxn>
                  <a:cxn ang="0">
                    <a:pos x="0" y="0"/>
                  </a:cxn>
                  <a:cxn ang="0">
                    <a:pos x="1" y="16"/>
                  </a:cxn>
                  <a:cxn ang="0">
                    <a:pos x="144" y="46"/>
                  </a:cxn>
                  <a:cxn ang="0">
                    <a:pos x="170" y="31"/>
                  </a:cxn>
                  <a:cxn ang="0">
                    <a:pos x="169" y="1"/>
                  </a:cxn>
                </a:cxnLst>
                <a:rect l="0" t="0" r="r" b="b"/>
                <a:pathLst>
                  <a:path w="170" h="48">
                    <a:moveTo>
                      <a:pt x="169" y="1"/>
                    </a:moveTo>
                    <a:cubicBezTo>
                      <a:pt x="0" y="0"/>
                      <a:pt x="0" y="0"/>
                      <a:pt x="0" y="0"/>
                    </a:cubicBezTo>
                    <a:cubicBezTo>
                      <a:pt x="1" y="16"/>
                      <a:pt x="1" y="16"/>
                      <a:pt x="1" y="16"/>
                    </a:cubicBezTo>
                    <a:cubicBezTo>
                      <a:pt x="144" y="46"/>
                      <a:pt x="144" y="46"/>
                      <a:pt x="144" y="46"/>
                    </a:cubicBezTo>
                    <a:cubicBezTo>
                      <a:pt x="144" y="46"/>
                      <a:pt x="163" y="48"/>
                      <a:pt x="170" y="31"/>
                    </a:cubicBezTo>
                    <a:lnTo>
                      <a:pt x="169" y="1"/>
                    </a:lnTo>
                    <a:close/>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146" name="Freeform 77"/>
              <p:cNvSpPr/>
              <p:nvPr/>
            </p:nvSpPr>
            <p:spPr bwMode="auto">
              <a:xfrm>
                <a:off x="3843338" y="2093914"/>
                <a:ext cx="184150" cy="266700"/>
              </a:xfrm>
              <a:custGeom>
                <a:avLst/>
                <a:gdLst/>
                <a:ahLst/>
                <a:cxnLst>
                  <a:cxn ang="0">
                    <a:pos x="0" y="137"/>
                  </a:cxn>
                  <a:cxn ang="0">
                    <a:pos x="99" y="0"/>
                  </a:cxn>
                  <a:cxn ang="0">
                    <a:pos x="111" y="10"/>
                  </a:cxn>
                  <a:cxn ang="0">
                    <a:pos x="51" y="143"/>
                  </a:cxn>
                  <a:cxn ang="0">
                    <a:pos x="23" y="156"/>
                  </a:cxn>
                  <a:cxn ang="0">
                    <a:pos x="0" y="137"/>
                  </a:cxn>
                </a:cxnLst>
                <a:rect l="0" t="0" r="r" b="b"/>
                <a:pathLst>
                  <a:path w="111" h="160">
                    <a:moveTo>
                      <a:pt x="0" y="137"/>
                    </a:moveTo>
                    <a:cubicBezTo>
                      <a:pt x="99" y="0"/>
                      <a:pt x="99" y="0"/>
                      <a:pt x="99" y="0"/>
                    </a:cubicBezTo>
                    <a:cubicBezTo>
                      <a:pt x="111" y="10"/>
                      <a:pt x="111" y="10"/>
                      <a:pt x="111" y="10"/>
                    </a:cubicBezTo>
                    <a:cubicBezTo>
                      <a:pt x="51" y="143"/>
                      <a:pt x="51" y="143"/>
                      <a:pt x="51" y="143"/>
                    </a:cubicBezTo>
                    <a:cubicBezTo>
                      <a:pt x="51" y="143"/>
                      <a:pt x="42" y="160"/>
                      <a:pt x="23" y="156"/>
                    </a:cubicBezTo>
                    <a:lnTo>
                      <a:pt x="0" y="137"/>
                    </a:lnTo>
                    <a:close/>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147" name="Freeform 78"/>
              <p:cNvSpPr/>
              <p:nvPr/>
            </p:nvSpPr>
            <p:spPr bwMode="auto">
              <a:xfrm>
                <a:off x="3859213" y="2389189"/>
                <a:ext cx="230188" cy="236538"/>
              </a:xfrm>
              <a:custGeom>
                <a:avLst/>
                <a:gdLst/>
                <a:ahLst/>
                <a:cxnLst>
                  <a:cxn ang="0">
                    <a:pos x="34" y="0"/>
                  </a:cxn>
                  <a:cxn ang="0">
                    <a:pos x="138" y="133"/>
                  </a:cxn>
                  <a:cxn ang="0">
                    <a:pos x="125" y="142"/>
                  </a:cxn>
                  <a:cxn ang="0">
                    <a:pos x="14" y="48"/>
                  </a:cxn>
                  <a:cxn ang="0">
                    <a:pos x="9" y="18"/>
                  </a:cxn>
                  <a:cxn ang="0">
                    <a:pos x="34" y="0"/>
                  </a:cxn>
                </a:cxnLst>
                <a:rect l="0" t="0" r="r" b="b"/>
                <a:pathLst>
                  <a:path w="138" h="142">
                    <a:moveTo>
                      <a:pt x="34" y="0"/>
                    </a:moveTo>
                    <a:cubicBezTo>
                      <a:pt x="138" y="133"/>
                      <a:pt x="138" y="133"/>
                      <a:pt x="138" y="133"/>
                    </a:cubicBezTo>
                    <a:cubicBezTo>
                      <a:pt x="125" y="142"/>
                      <a:pt x="125" y="142"/>
                      <a:pt x="125" y="142"/>
                    </a:cubicBezTo>
                    <a:cubicBezTo>
                      <a:pt x="14" y="48"/>
                      <a:pt x="14" y="48"/>
                      <a:pt x="14" y="48"/>
                    </a:cubicBezTo>
                    <a:cubicBezTo>
                      <a:pt x="14" y="48"/>
                      <a:pt x="0" y="34"/>
                      <a:pt x="9" y="18"/>
                    </a:cubicBezTo>
                    <a:lnTo>
                      <a:pt x="34" y="0"/>
                    </a:lnTo>
                    <a:close/>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grpSp>
        <p:sp>
          <p:nvSpPr>
            <p:cNvPr id="143" name="Trapezoid 142"/>
            <p:cNvSpPr/>
            <p:nvPr/>
          </p:nvSpPr>
          <p:spPr>
            <a:xfrm>
              <a:off x="6012175" y="2708274"/>
              <a:ext cx="172821" cy="1875245"/>
            </a:xfrm>
            <a:prstGeom prst="trapezoid">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grpSp>
      <p:grpSp>
        <p:nvGrpSpPr>
          <p:cNvPr id="132" name="Group 131"/>
          <p:cNvGrpSpPr/>
          <p:nvPr/>
        </p:nvGrpSpPr>
        <p:grpSpPr>
          <a:xfrm>
            <a:off x="6411075" y="2186290"/>
            <a:ext cx="450269" cy="890857"/>
            <a:chOff x="5275990" y="1880539"/>
            <a:chExt cx="1366175" cy="2702980"/>
          </a:xfrm>
          <a:solidFill>
            <a:srgbClr val="0E5A8B"/>
          </a:solidFill>
        </p:grpSpPr>
        <p:grpSp>
          <p:nvGrpSpPr>
            <p:cNvPr id="133" name="Group 245"/>
            <p:cNvGrpSpPr/>
            <p:nvPr/>
          </p:nvGrpSpPr>
          <p:grpSpPr>
            <a:xfrm rot="19903140">
              <a:off x="5275990" y="1880539"/>
              <a:ext cx="1366175" cy="1318924"/>
              <a:chOff x="3538538" y="2093914"/>
              <a:chExt cx="550863" cy="531813"/>
            </a:xfrm>
            <a:grpFill/>
          </p:grpSpPr>
          <p:sp>
            <p:nvSpPr>
              <p:cNvPr id="135" name="Oval 72"/>
              <p:cNvSpPr>
                <a:spLocks noChangeArrowheads="1"/>
              </p:cNvSpPr>
              <p:nvPr/>
            </p:nvSpPr>
            <p:spPr bwMode="auto">
              <a:xfrm>
                <a:off x="3829050" y="2363789"/>
                <a:ext cx="55563" cy="55563"/>
              </a:xfrm>
              <a:prstGeom prst="ellipse">
                <a:avLst/>
              </a:pr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136" name="Freeform 76"/>
              <p:cNvSpPr/>
              <p:nvPr/>
            </p:nvSpPr>
            <p:spPr bwMode="auto">
              <a:xfrm>
                <a:off x="3538538" y="2355851"/>
                <a:ext cx="282575" cy="79375"/>
              </a:xfrm>
              <a:custGeom>
                <a:avLst/>
                <a:gdLst/>
                <a:ahLst/>
                <a:cxnLst>
                  <a:cxn ang="0">
                    <a:pos x="169" y="1"/>
                  </a:cxn>
                  <a:cxn ang="0">
                    <a:pos x="0" y="0"/>
                  </a:cxn>
                  <a:cxn ang="0">
                    <a:pos x="1" y="16"/>
                  </a:cxn>
                  <a:cxn ang="0">
                    <a:pos x="144" y="46"/>
                  </a:cxn>
                  <a:cxn ang="0">
                    <a:pos x="170" y="31"/>
                  </a:cxn>
                  <a:cxn ang="0">
                    <a:pos x="169" y="1"/>
                  </a:cxn>
                </a:cxnLst>
                <a:rect l="0" t="0" r="r" b="b"/>
                <a:pathLst>
                  <a:path w="170" h="48">
                    <a:moveTo>
                      <a:pt x="169" y="1"/>
                    </a:moveTo>
                    <a:cubicBezTo>
                      <a:pt x="0" y="0"/>
                      <a:pt x="0" y="0"/>
                      <a:pt x="0" y="0"/>
                    </a:cubicBezTo>
                    <a:cubicBezTo>
                      <a:pt x="1" y="16"/>
                      <a:pt x="1" y="16"/>
                      <a:pt x="1" y="16"/>
                    </a:cubicBezTo>
                    <a:cubicBezTo>
                      <a:pt x="144" y="46"/>
                      <a:pt x="144" y="46"/>
                      <a:pt x="144" y="46"/>
                    </a:cubicBezTo>
                    <a:cubicBezTo>
                      <a:pt x="144" y="46"/>
                      <a:pt x="163" y="48"/>
                      <a:pt x="170" y="31"/>
                    </a:cubicBezTo>
                    <a:lnTo>
                      <a:pt x="169" y="1"/>
                    </a:lnTo>
                    <a:close/>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137" name="Freeform 77"/>
              <p:cNvSpPr/>
              <p:nvPr/>
            </p:nvSpPr>
            <p:spPr bwMode="auto">
              <a:xfrm>
                <a:off x="3843338" y="2093914"/>
                <a:ext cx="184150" cy="266700"/>
              </a:xfrm>
              <a:custGeom>
                <a:avLst/>
                <a:gdLst/>
                <a:ahLst/>
                <a:cxnLst>
                  <a:cxn ang="0">
                    <a:pos x="0" y="137"/>
                  </a:cxn>
                  <a:cxn ang="0">
                    <a:pos x="99" y="0"/>
                  </a:cxn>
                  <a:cxn ang="0">
                    <a:pos x="111" y="10"/>
                  </a:cxn>
                  <a:cxn ang="0">
                    <a:pos x="51" y="143"/>
                  </a:cxn>
                  <a:cxn ang="0">
                    <a:pos x="23" y="156"/>
                  </a:cxn>
                  <a:cxn ang="0">
                    <a:pos x="0" y="137"/>
                  </a:cxn>
                </a:cxnLst>
                <a:rect l="0" t="0" r="r" b="b"/>
                <a:pathLst>
                  <a:path w="111" h="160">
                    <a:moveTo>
                      <a:pt x="0" y="137"/>
                    </a:moveTo>
                    <a:cubicBezTo>
                      <a:pt x="99" y="0"/>
                      <a:pt x="99" y="0"/>
                      <a:pt x="99" y="0"/>
                    </a:cubicBezTo>
                    <a:cubicBezTo>
                      <a:pt x="111" y="10"/>
                      <a:pt x="111" y="10"/>
                      <a:pt x="111" y="10"/>
                    </a:cubicBezTo>
                    <a:cubicBezTo>
                      <a:pt x="51" y="143"/>
                      <a:pt x="51" y="143"/>
                      <a:pt x="51" y="143"/>
                    </a:cubicBezTo>
                    <a:cubicBezTo>
                      <a:pt x="51" y="143"/>
                      <a:pt x="42" y="160"/>
                      <a:pt x="23" y="156"/>
                    </a:cubicBezTo>
                    <a:lnTo>
                      <a:pt x="0" y="137"/>
                    </a:lnTo>
                    <a:close/>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138" name="Freeform 78"/>
              <p:cNvSpPr/>
              <p:nvPr/>
            </p:nvSpPr>
            <p:spPr bwMode="auto">
              <a:xfrm>
                <a:off x="3859213" y="2389189"/>
                <a:ext cx="230188" cy="236538"/>
              </a:xfrm>
              <a:custGeom>
                <a:avLst/>
                <a:gdLst/>
                <a:ahLst/>
                <a:cxnLst>
                  <a:cxn ang="0">
                    <a:pos x="34" y="0"/>
                  </a:cxn>
                  <a:cxn ang="0">
                    <a:pos x="138" y="133"/>
                  </a:cxn>
                  <a:cxn ang="0">
                    <a:pos x="125" y="142"/>
                  </a:cxn>
                  <a:cxn ang="0">
                    <a:pos x="14" y="48"/>
                  </a:cxn>
                  <a:cxn ang="0">
                    <a:pos x="9" y="18"/>
                  </a:cxn>
                  <a:cxn ang="0">
                    <a:pos x="34" y="0"/>
                  </a:cxn>
                </a:cxnLst>
                <a:rect l="0" t="0" r="r" b="b"/>
                <a:pathLst>
                  <a:path w="138" h="142">
                    <a:moveTo>
                      <a:pt x="34" y="0"/>
                    </a:moveTo>
                    <a:cubicBezTo>
                      <a:pt x="138" y="133"/>
                      <a:pt x="138" y="133"/>
                      <a:pt x="138" y="133"/>
                    </a:cubicBezTo>
                    <a:cubicBezTo>
                      <a:pt x="125" y="142"/>
                      <a:pt x="125" y="142"/>
                      <a:pt x="125" y="142"/>
                    </a:cubicBezTo>
                    <a:cubicBezTo>
                      <a:pt x="14" y="48"/>
                      <a:pt x="14" y="48"/>
                      <a:pt x="14" y="48"/>
                    </a:cubicBezTo>
                    <a:cubicBezTo>
                      <a:pt x="14" y="48"/>
                      <a:pt x="0" y="34"/>
                      <a:pt x="9" y="18"/>
                    </a:cubicBezTo>
                    <a:lnTo>
                      <a:pt x="34" y="0"/>
                    </a:lnTo>
                    <a:close/>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grpSp>
        <p:sp>
          <p:nvSpPr>
            <p:cNvPr id="134" name="Trapezoid 133"/>
            <p:cNvSpPr/>
            <p:nvPr/>
          </p:nvSpPr>
          <p:spPr>
            <a:xfrm>
              <a:off x="6012175" y="2708274"/>
              <a:ext cx="172821" cy="1875245"/>
            </a:xfrm>
            <a:prstGeom prst="trapezoid">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grpSp>
      <p:sp>
        <p:nvSpPr>
          <p:cNvPr id="98" name="Freeform 7"/>
          <p:cNvSpPr/>
          <p:nvPr/>
        </p:nvSpPr>
        <p:spPr bwMode="auto">
          <a:xfrm>
            <a:off x="0" y="2917392"/>
            <a:ext cx="9143999" cy="2222933"/>
          </a:xfrm>
          <a:custGeom>
            <a:avLst/>
            <a:gdLst/>
            <a:ahLst/>
            <a:cxnLst>
              <a:cxn ang="0">
                <a:pos x="2881" y="476"/>
              </a:cxn>
              <a:cxn ang="0">
                <a:pos x="2881" y="809"/>
              </a:cxn>
              <a:cxn ang="0">
                <a:pos x="0" y="809"/>
              </a:cxn>
              <a:cxn ang="0">
                <a:pos x="0" y="0"/>
              </a:cxn>
              <a:cxn ang="0">
                <a:pos x="2881" y="476"/>
              </a:cxn>
            </a:cxnLst>
            <a:rect l="0" t="0" r="r" b="b"/>
            <a:pathLst>
              <a:path w="2881" h="809">
                <a:moveTo>
                  <a:pt x="2881" y="476"/>
                </a:moveTo>
                <a:cubicBezTo>
                  <a:pt x="2881" y="809"/>
                  <a:pt x="2881" y="809"/>
                  <a:pt x="2881" y="809"/>
                </a:cubicBezTo>
                <a:cubicBezTo>
                  <a:pt x="0" y="809"/>
                  <a:pt x="0" y="809"/>
                  <a:pt x="0" y="809"/>
                </a:cubicBezTo>
                <a:cubicBezTo>
                  <a:pt x="0" y="0"/>
                  <a:pt x="0" y="0"/>
                  <a:pt x="0" y="0"/>
                </a:cubicBezTo>
                <a:cubicBezTo>
                  <a:pt x="970" y="24"/>
                  <a:pt x="1930" y="183"/>
                  <a:pt x="2881" y="476"/>
                </a:cubicBezTo>
                <a:close/>
              </a:path>
            </a:pathLst>
          </a:custGeom>
          <a:solidFill>
            <a:srgbClr val="0E5A8B"/>
          </a:solid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grpSp>
        <p:nvGrpSpPr>
          <p:cNvPr id="139" name="Group 138"/>
          <p:cNvGrpSpPr/>
          <p:nvPr/>
        </p:nvGrpSpPr>
        <p:grpSpPr>
          <a:xfrm>
            <a:off x="7133494" y="2161515"/>
            <a:ext cx="570214" cy="1161509"/>
            <a:chOff x="6476106" y="2048332"/>
            <a:chExt cx="570214" cy="1161509"/>
          </a:xfrm>
          <a:solidFill>
            <a:srgbClr val="0E5A8B"/>
          </a:solidFill>
        </p:grpSpPr>
        <p:grpSp>
          <p:nvGrpSpPr>
            <p:cNvPr id="126" name="Group 245"/>
            <p:cNvGrpSpPr/>
            <p:nvPr/>
          </p:nvGrpSpPr>
          <p:grpSpPr>
            <a:xfrm rot="18307342">
              <a:off x="6465892" y="2058546"/>
              <a:ext cx="590642" cy="570214"/>
              <a:chOff x="3538538" y="2093914"/>
              <a:chExt cx="550863" cy="531813"/>
            </a:xfrm>
            <a:grpFill/>
          </p:grpSpPr>
          <p:sp>
            <p:nvSpPr>
              <p:cNvPr id="128" name="Oval 72"/>
              <p:cNvSpPr>
                <a:spLocks noChangeArrowheads="1"/>
              </p:cNvSpPr>
              <p:nvPr/>
            </p:nvSpPr>
            <p:spPr bwMode="auto">
              <a:xfrm>
                <a:off x="3829050" y="2363789"/>
                <a:ext cx="55563" cy="55563"/>
              </a:xfrm>
              <a:prstGeom prst="ellipse">
                <a:avLst/>
              </a:pr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129" name="Freeform 76"/>
              <p:cNvSpPr/>
              <p:nvPr/>
            </p:nvSpPr>
            <p:spPr bwMode="auto">
              <a:xfrm>
                <a:off x="3538538" y="2355851"/>
                <a:ext cx="282575" cy="79375"/>
              </a:xfrm>
              <a:custGeom>
                <a:avLst/>
                <a:gdLst/>
                <a:ahLst/>
                <a:cxnLst>
                  <a:cxn ang="0">
                    <a:pos x="169" y="1"/>
                  </a:cxn>
                  <a:cxn ang="0">
                    <a:pos x="0" y="0"/>
                  </a:cxn>
                  <a:cxn ang="0">
                    <a:pos x="1" y="16"/>
                  </a:cxn>
                  <a:cxn ang="0">
                    <a:pos x="144" y="46"/>
                  </a:cxn>
                  <a:cxn ang="0">
                    <a:pos x="170" y="31"/>
                  </a:cxn>
                  <a:cxn ang="0">
                    <a:pos x="169" y="1"/>
                  </a:cxn>
                </a:cxnLst>
                <a:rect l="0" t="0" r="r" b="b"/>
                <a:pathLst>
                  <a:path w="170" h="48">
                    <a:moveTo>
                      <a:pt x="169" y="1"/>
                    </a:moveTo>
                    <a:cubicBezTo>
                      <a:pt x="0" y="0"/>
                      <a:pt x="0" y="0"/>
                      <a:pt x="0" y="0"/>
                    </a:cubicBezTo>
                    <a:cubicBezTo>
                      <a:pt x="1" y="16"/>
                      <a:pt x="1" y="16"/>
                      <a:pt x="1" y="16"/>
                    </a:cubicBezTo>
                    <a:cubicBezTo>
                      <a:pt x="144" y="46"/>
                      <a:pt x="144" y="46"/>
                      <a:pt x="144" y="46"/>
                    </a:cubicBezTo>
                    <a:cubicBezTo>
                      <a:pt x="144" y="46"/>
                      <a:pt x="163" y="48"/>
                      <a:pt x="170" y="31"/>
                    </a:cubicBezTo>
                    <a:lnTo>
                      <a:pt x="169" y="1"/>
                    </a:lnTo>
                    <a:close/>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130" name="Freeform 77"/>
              <p:cNvSpPr/>
              <p:nvPr/>
            </p:nvSpPr>
            <p:spPr bwMode="auto">
              <a:xfrm>
                <a:off x="3843338" y="2093914"/>
                <a:ext cx="184150" cy="266700"/>
              </a:xfrm>
              <a:custGeom>
                <a:avLst/>
                <a:gdLst/>
                <a:ahLst/>
                <a:cxnLst>
                  <a:cxn ang="0">
                    <a:pos x="0" y="137"/>
                  </a:cxn>
                  <a:cxn ang="0">
                    <a:pos x="99" y="0"/>
                  </a:cxn>
                  <a:cxn ang="0">
                    <a:pos x="111" y="10"/>
                  </a:cxn>
                  <a:cxn ang="0">
                    <a:pos x="51" y="143"/>
                  </a:cxn>
                  <a:cxn ang="0">
                    <a:pos x="23" y="156"/>
                  </a:cxn>
                  <a:cxn ang="0">
                    <a:pos x="0" y="137"/>
                  </a:cxn>
                </a:cxnLst>
                <a:rect l="0" t="0" r="r" b="b"/>
                <a:pathLst>
                  <a:path w="111" h="160">
                    <a:moveTo>
                      <a:pt x="0" y="137"/>
                    </a:moveTo>
                    <a:cubicBezTo>
                      <a:pt x="99" y="0"/>
                      <a:pt x="99" y="0"/>
                      <a:pt x="99" y="0"/>
                    </a:cubicBezTo>
                    <a:cubicBezTo>
                      <a:pt x="111" y="10"/>
                      <a:pt x="111" y="10"/>
                      <a:pt x="111" y="10"/>
                    </a:cubicBezTo>
                    <a:cubicBezTo>
                      <a:pt x="51" y="143"/>
                      <a:pt x="51" y="143"/>
                      <a:pt x="51" y="143"/>
                    </a:cubicBezTo>
                    <a:cubicBezTo>
                      <a:pt x="51" y="143"/>
                      <a:pt x="42" y="160"/>
                      <a:pt x="23" y="156"/>
                    </a:cubicBezTo>
                    <a:lnTo>
                      <a:pt x="0" y="137"/>
                    </a:lnTo>
                    <a:close/>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131" name="Freeform 78"/>
              <p:cNvSpPr/>
              <p:nvPr/>
            </p:nvSpPr>
            <p:spPr bwMode="auto">
              <a:xfrm>
                <a:off x="3859213" y="2389189"/>
                <a:ext cx="230188" cy="236538"/>
              </a:xfrm>
              <a:custGeom>
                <a:avLst/>
                <a:gdLst/>
                <a:ahLst/>
                <a:cxnLst>
                  <a:cxn ang="0">
                    <a:pos x="34" y="0"/>
                  </a:cxn>
                  <a:cxn ang="0">
                    <a:pos x="138" y="133"/>
                  </a:cxn>
                  <a:cxn ang="0">
                    <a:pos x="125" y="142"/>
                  </a:cxn>
                  <a:cxn ang="0">
                    <a:pos x="14" y="48"/>
                  </a:cxn>
                  <a:cxn ang="0">
                    <a:pos x="9" y="18"/>
                  </a:cxn>
                  <a:cxn ang="0">
                    <a:pos x="34" y="0"/>
                  </a:cxn>
                </a:cxnLst>
                <a:rect l="0" t="0" r="r" b="b"/>
                <a:pathLst>
                  <a:path w="138" h="142">
                    <a:moveTo>
                      <a:pt x="34" y="0"/>
                    </a:moveTo>
                    <a:cubicBezTo>
                      <a:pt x="138" y="133"/>
                      <a:pt x="138" y="133"/>
                      <a:pt x="138" y="133"/>
                    </a:cubicBezTo>
                    <a:cubicBezTo>
                      <a:pt x="125" y="142"/>
                      <a:pt x="125" y="142"/>
                      <a:pt x="125" y="142"/>
                    </a:cubicBezTo>
                    <a:cubicBezTo>
                      <a:pt x="14" y="48"/>
                      <a:pt x="14" y="48"/>
                      <a:pt x="14" y="48"/>
                    </a:cubicBezTo>
                    <a:cubicBezTo>
                      <a:pt x="14" y="48"/>
                      <a:pt x="0" y="34"/>
                      <a:pt x="9" y="18"/>
                    </a:cubicBezTo>
                    <a:lnTo>
                      <a:pt x="34" y="0"/>
                    </a:lnTo>
                    <a:close/>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grpSp>
        <p:sp>
          <p:nvSpPr>
            <p:cNvPr id="127" name="Trapezoid 126"/>
            <p:cNvSpPr/>
            <p:nvPr/>
          </p:nvSpPr>
          <p:spPr>
            <a:xfrm>
              <a:off x="6796915" y="2399112"/>
              <a:ext cx="74716" cy="810729"/>
            </a:xfrm>
            <a:prstGeom prst="trapezoid">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grpSp>
      <p:grpSp>
        <p:nvGrpSpPr>
          <p:cNvPr id="221" name="Group 220"/>
          <p:cNvGrpSpPr/>
          <p:nvPr/>
        </p:nvGrpSpPr>
        <p:grpSpPr>
          <a:xfrm>
            <a:off x="6888837" y="3345963"/>
            <a:ext cx="743102" cy="743102"/>
            <a:chOff x="5349466" y="3839104"/>
            <a:chExt cx="743102" cy="743102"/>
          </a:xfrm>
        </p:grpSpPr>
        <p:sp>
          <p:nvSpPr>
            <p:cNvPr id="200" name="Oval 199"/>
            <p:cNvSpPr>
              <a:spLocks noChangeAspect="1"/>
            </p:cNvSpPr>
            <p:nvPr/>
          </p:nvSpPr>
          <p:spPr>
            <a:xfrm>
              <a:off x="5349466" y="3839104"/>
              <a:ext cx="743102" cy="743102"/>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b="1" dirty="0">
                <a:solidFill>
                  <a:schemeClr val="bg1"/>
                </a:solidFill>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grpSp>
          <p:nvGrpSpPr>
            <p:cNvPr id="204" name="Group 203"/>
            <p:cNvGrpSpPr/>
            <p:nvPr/>
          </p:nvGrpSpPr>
          <p:grpSpPr>
            <a:xfrm>
              <a:off x="5482444" y="4018353"/>
              <a:ext cx="489846" cy="293616"/>
              <a:chOff x="-917342" y="-173559"/>
              <a:chExt cx="3201989" cy="1919292"/>
            </a:xfrm>
            <a:solidFill>
              <a:schemeClr val="bg1"/>
            </a:solidFill>
          </p:grpSpPr>
          <p:grpSp>
            <p:nvGrpSpPr>
              <p:cNvPr id="205" name="Group 151"/>
              <p:cNvGrpSpPr/>
              <p:nvPr/>
            </p:nvGrpSpPr>
            <p:grpSpPr>
              <a:xfrm>
                <a:off x="-145819" y="-173559"/>
                <a:ext cx="2430466" cy="1919292"/>
                <a:chOff x="-145819" y="-173559"/>
                <a:chExt cx="2430466" cy="1919292"/>
              </a:xfrm>
              <a:grpFill/>
            </p:grpSpPr>
            <p:sp>
              <p:nvSpPr>
                <p:cNvPr id="208" name="Freeform 12"/>
                <p:cNvSpPr>
                  <a:spLocks noEditPoints="1"/>
                </p:cNvSpPr>
                <p:nvPr/>
              </p:nvSpPr>
              <p:spPr bwMode="auto">
                <a:xfrm>
                  <a:off x="-145819" y="656705"/>
                  <a:ext cx="801690" cy="1089028"/>
                </a:xfrm>
                <a:custGeom>
                  <a:avLst/>
                  <a:gdLst/>
                  <a:ahLst/>
                  <a:cxnLst>
                    <a:cxn ang="0">
                      <a:pos x="134" y="39"/>
                    </a:cxn>
                    <a:cxn ang="0">
                      <a:pos x="167" y="45"/>
                    </a:cxn>
                    <a:cxn ang="0">
                      <a:pos x="197" y="56"/>
                    </a:cxn>
                    <a:cxn ang="0">
                      <a:pos x="213" y="18"/>
                    </a:cxn>
                    <a:cxn ang="0">
                      <a:pos x="134" y="0"/>
                    </a:cxn>
                    <a:cxn ang="0">
                      <a:pos x="63" y="18"/>
                    </a:cxn>
                    <a:cxn ang="0">
                      <a:pos x="16" y="68"/>
                    </a:cxn>
                    <a:cxn ang="0">
                      <a:pos x="0" y="145"/>
                    </a:cxn>
                    <a:cxn ang="0">
                      <a:pos x="33" y="251"/>
                    </a:cxn>
                    <a:cxn ang="0">
                      <a:pos x="128" y="289"/>
                    </a:cxn>
                    <a:cxn ang="0">
                      <a:pos x="203" y="276"/>
                    </a:cxn>
                    <a:cxn ang="0">
                      <a:pos x="203" y="237"/>
                    </a:cxn>
                    <a:cxn ang="0">
                      <a:pos x="168" y="246"/>
                    </a:cxn>
                    <a:cxn ang="0">
                      <a:pos x="134" y="250"/>
                    </a:cxn>
                    <a:cxn ang="0">
                      <a:pos x="71" y="223"/>
                    </a:cxn>
                    <a:cxn ang="0">
                      <a:pos x="49" y="145"/>
                    </a:cxn>
                    <a:cxn ang="0">
                      <a:pos x="71" y="67"/>
                    </a:cxn>
                    <a:cxn ang="0">
                      <a:pos x="134" y="39"/>
                    </a:cxn>
                    <a:cxn ang="0">
                      <a:pos x="134" y="39"/>
                    </a:cxn>
                    <a:cxn ang="0">
                      <a:pos x="134" y="39"/>
                    </a:cxn>
                  </a:cxnLst>
                  <a:rect l="0" t="0" r="r" b="b"/>
                  <a:pathLst>
                    <a:path w="213" h="289">
                      <a:moveTo>
                        <a:pt x="134" y="39"/>
                      </a:moveTo>
                      <a:cubicBezTo>
                        <a:pt x="145" y="39"/>
                        <a:pt x="156" y="41"/>
                        <a:pt x="167" y="45"/>
                      </a:cubicBezTo>
                      <a:cubicBezTo>
                        <a:pt x="177" y="48"/>
                        <a:pt x="188" y="52"/>
                        <a:pt x="197" y="56"/>
                      </a:cubicBezTo>
                      <a:cubicBezTo>
                        <a:pt x="213" y="18"/>
                        <a:pt x="213" y="18"/>
                        <a:pt x="213" y="18"/>
                      </a:cubicBezTo>
                      <a:cubicBezTo>
                        <a:pt x="189" y="6"/>
                        <a:pt x="163" y="0"/>
                        <a:pt x="134" y="0"/>
                      </a:cubicBezTo>
                      <a:cubicBezTo>
                        <a:pt x="107" y="0"/>
                        <a:pt x="83" y="6"/>
                        <a:pt x="63" y="18"/>
                      </a:cubicBezTo>
                      <a:cubicBezTo>
                        <a:pt x="43" y="29"/>
                        <a:pt x="27" y="46"/>
                        <a:pt x="16" y="68"/>
                      </a:cubicBezTo>
                      <a:cubicBezTo>
                        <a:pt x="6" y="90"/>
                        <a:pt x="0" y="115"/>
                        <a:pt x="0" y="145"/>
                      </a:cubicBezTo>
                      <a:cubicBezTo>
                        <a:pt x="0" y="191"/>
                        <a:pt x="11" y="226"/>
                        <a:pt x="33" y="251"/>
                      </a:cubicBezTo>
                      <a:cubicBezTo>
                        <a:pt x="55" y="276"/>
                        <a:pt x="87" y="289"/>
                        <a:pt x="128" y="289"/>
                      </a:cubicBezTo>
                      <a:cubicBezTo>
                        <a:pt x="156" y="289"/>
                        <a:pt x="181" y="285"/>
                        <a:pt x="203" y="276"/>
                      </a:cubicBezTo>
                      <a:cubicBezTo>
                        <a:pt x="203" y="237"/>
                        <a:pt x="203" y="237"/>
                        <a:pt x="203" y="237"/>
                      </a:cubicBezTo>
                      <a:cubicBezTo>
                        <a:pt x="191" y="241"/>
                        <a:pt x="179" y="244"/>
                        <a:pt x="168" y="246"/>
                      </a:cubicBezTo>
                      <a:cubicBezTo>
                        <a:pt x="157" y="248"/>
                        <a:pt x="145" y="250"/>
                        <a:pt x="134" y="250"/>
                      </a:cubicBezTo>
                      <a:cubicBezTo>
                        <a:pt x="106" y="250"/>
                        <a:pt x="85" y="241"/>
                        <a:pt x="71" y="223"/>
                      </a:cubicBezTo>
                      <a:cubicBezTo>
                        <a:pt x="56" y="205"/>
                        <a:pt x="49" y="179"/>
                        <a:pt x="49" y="145"/>
                      </a:cubicBezTo>
                      <a:cubicBezTo>
                        <a:pt x="49" y="112"/>
                        <a:pt x="56" y="86"/>
                        <a:pt x="71" y="67"/>
                      </a:cubicBezTo>
                      <a:cubicBezTo>
                        <a:pt x="86" y="49"/>
                        <a:pt x="107" y="39"/>
                        <a:pt x="134" y="39"/>
                      </a:cubicBezTo>
                      <a:close/>
                      <a:moveTo>
                        <a:pt x="134" y="39"/>
                      </a:moveTo>
                      <a:cubicBezTo>
                        <a:pt x="134" y="39"/>
                        <a:pt x="134" y="39"/>
                        <a:pt x="134" y="39"/>
                      </a:cubicBezTo>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209" name="Freeform 13"/>
                <p:cNvSpPr>
                  <a:spLocks noEditPoints="1"/>
                </p:cNvSpPr>
                <p:nvPr/>
              </p:nvSpPr>
              <p:spPr bwMode="auto">
                <a:xfrm>
                  <a:off x="793986" y="-173559"/>
                  <a:ext cx="1490661" cy="1919292"/>
                </a:xfrm>
                <a:custGeom>
                  <a:avLst/>
                  <a:gdLst/>
                  <a:ahLst/>
                  <a:cxnLst>
                    <a:cxn ang="0">
                      <a:pos x="377" y="4"/>
                    </a:cxn>
                    <a:cxn ang="0">
                      <a:pos x="328" y="1"/>
                    </a:cxn>
                    <a:cxn ang="0">
                      <a:pos x="268" y="21"/>
                    </a:cxn>
                    <a:cxn ang="0">
                      <a:pos x="216" y="66"/>
                    </a:cxn>
                    <a:cxn ang="0">
                      <a:pos x="185" y="124"/>
                    </a:cxn>
                    <a:cxn ang="0">
                      <a:pos x="179" y="209"/>
                    </a:cxn>
                    <a:cxn ang="0">
                      <a:pos x="139" y="221"/>
                    </a:cxn>
                    <a:cxn ang="0">
                      <a:pos x="132" y="220"/>
                    </a:cxn>
                    <a:cxn ang="0">
                      <a:pos x="0" y="364"/>
                    </a:cxn>
                    <a:cxn ang="0">
                      <a:pos x="1" y="390"/>
                    </a:cxn>
                    <a:cxn ang="0">
                      <a:pos x="34" y="471"/>
                    </a:cxn>
                    <a:cxn ang="0">
                      <a:pos x="123" y="509"/>
                    </a:cxn>
                    <a:cxn ang="0">
                      <a:pos x="228" y="472"/>
                    </a:cxn>
                    <a:cxn ang="0">
                      <a:pos x="263" y="364"/>
                    </a:cxn>
                    <a:cxn ang="0">
                      <a:pos x="229" y="258"/>
                    </a:cxn>
                    <a:cxn ang="0">
                      <a:pos x="217" y="240"/>
                    </a:cxn>
                    <a:cxn ang="0">
                      <a:pos x="253" y="225"/>
                    </a:cxn>
                    <a:cxn ang="0">
                      <a:pos x="296" y="196"/>
                    </a:cxn>
                    <a:cxn ang="0">
                      <a:pos x="333" y="159"/>
                    </a:cxn>
                    <a:cxn ang="0">
                      <a:pos x="370" y="94"/>
                    </a:cxn>
                    <a:cxn ang="0">
                      <a:pos x="385" y="50"/>
                    </a:cxn>
                    <a:cxn ang="0">
                      <a:pos x="395" y="17"/>
                    </a:cxn>
                    <a:cxn ang="0">
                      <a:pos x="391" y="9"/>
                    </a:cxn>
                    <a:cxn ang="0">
                      <a:pos x="211" y="396"/>
                    </a:cxn>
                    <a:cxn ang="0">
                      <a:pos x="203" y="425"/>
                    </a:cxn>
                    <a:cxn ang="0">
                      <a:pos x="193" y="443"/>
                    </a:cxn>
                    <a:cxn ang="0">
                      <a:pos x="131" y="470"/>
                    </a:cxn>
                    <a:cxn ang="0">
                      <a:pos x="48" y="364"/>
                    </a:cxn>
                    <a:cxn ang="0">
                      <a:pos x="51" y="332"/>
                    </a:cxn>
                    <a:cxn ang="0">
                      <a:pos x="59" y="303"/>
                    </a:cxn>
                    <a:cxn ang="0">
                      <a:pos x="69" y="286"/>
                    </a:cxn>
                    <a:cxn ang="0">
                      <a:pos x="131" y="259"/>
                    </a:cxn>
                    <a:cxn ang="0">
                      <a:pos x="214" y="365"/>
                    </a:cxn>
                    <a:cxn ang="0">
                      <a:pos x="293" y="92"/>
                    </a:cxn>
                    <a:cxn ang="0">
                      <a:pos x="275" y="108"/>
                    </a:cxn>
                    <a:cxn ang="0">
                      <a:pos x="254" y="134"/>
                    </a:cxn>
                    <a:cxn ang="0">
                      <a:pos x="205" y="233"/>
                    </a:cxn>
                    <a:cxn ang="0">
                      <a:pos x="190" y="231"/>
                    </a:cxn>
                    <a:cxn ang="0">
                      <a:pos x="227" y="163"/>
                    </a:cxn>
                    <a:cxn ang="0">
                      <a:pos x="262" y="118"/>
                    </a:cxn>
                    <a:cxn ang="0">
                      <a:pos x="284" y="98"/>
                    </a:cxn>
                    <a:cxn ang="0">
                      <a:pos x="300" y="87"/>
                    </a:cxn>
                    <a:cxn ang="0">
                      <a:pos x="293" y="92"/>
                    </a:cxn>
                  </a:cxnLst>
                  <a:rect l="0" t="0" r="r" b="b"/>
                  <a:pathLst>
                    <a:path w="396" h="509">
                      <a:moveTo>
                        <a:pt x="391" y="9"/>
                      </a:moveTo>
                      <a:cubicBezTo>
                        <a:pt x="388" y="8"/>
                        <a:pt x="383" y="6"/>
                        <a:pt x="377" y="4"/>
                      </a:cubicBezTo>
                      <a:cubicBezTo>
                        <a:pt x="371" y="3"/>
                        <a:pt x="363" y="1"/>
                        <a:pt x="355" y="0"/>
                      </a:cubicBezTo>
                      <a:cubicBezTo>
                        <a:pt x="347" y="0"/>
                        <a:pt x="338" y="0"/>
                        <a:pt x="328" y="1"/>
                      </a:cubicBezTo>
                      <a:cubicBezTo>
                        <a:pt x="318" y="2"/>
                        <a:pt x="308" y="5"/>
                        <a:pt x="298" y="8"/>
                      </a:cubicBezTo>
                      <a:cubicBezTo>
                        <a:pt x="287" y="11"/>
                        <a:pt x="278" y="16"/>
                        <a:pt x="268" y="21"/>
                      </a:cubicBezTo>
                      <a:cubicBezTo>
                        <a:pt x="258" y="27"/>
                        <a:pt x="249" y="34"/>
                        <a:pt x="240" y="41"/>
                      </a:cubicBezTo>
                      <a:cubicBezTo>
                        <a:pt x="231" y="49"/>
                        <a:pt x="223" y="57"/>
                        <a:pt x="216" y="66"/>
                      </a:cubicBezTo>
                      <a:cubicBezTo>
                        <a:pt x="209" y="75"/>
                        <a:pt x="203" y="84"/>
                        <a:pt x="198" y="94"/>
                      </a:cubicBezTo>
                      <a:cubicBezTo>
                        <a:pt x="193" y="104"/>
                        <a:pt x="188" y="114"/>
                        <a:pt x="185" y="124"/>
                      </a:cubicBezTo>
                      <a:cubicBezTo>
                        <a:pt x="178" y="144"/>
                        <a:pt x="176" y="165"/>
                        <a:pt x="177" y="183"/>
                      </a:cubicBezTo>
                      <a:cubicBezTo>
                        <a:pt x="177" y="193"/>
                        <a:pt x="178" y="201"/>
                        <a:pt x="179" y="209"/>
                      </a:cubicBezTo>
                      <a:cubicBezTo>
                        <a:pt x="181" y="217"/>
                        <a:pt x="183" y="224"/>
                        <a:pt x="185" y="229"/>
                      </a:cubicBezTo>
                      <a:cubicBezTo>
                        <a:pt x="171" y="225"/>
                        <a:pt x="156" y="221"/>
                        <a:pt x="139" y="221"/>
                      </a:cubicBezTo>
                      <a:cubicBezTo>
                        <a:pt x="139" y="220"/>
                        <a:pt x="139" y="220"/>
                        <a:pt x="139" y="220"/>
                      </a:cubicBezTo>
                      <a:cubicBezTo>
                        <a:pt x="137" y="220"/>
                        <a:pt x="134" y="220"/>
                        <a:pt x="132" y="220"/>
                      </a:cubicBezTo>
                      <a:cubicBezTo>
                        <a:pt x="89" y="220"/>
                        <a:pt x="57" y="232"/>
                        <a:pt x="34" y="257"/>
                      </a:cubicBezTo>
                      <a:cubicBezTo>
                        <a:pt x="11" y="282"/>
                        <a:pt x="0" y="317"/>
                        <a:pt x="0" y="364"/>
                      </a:cubicBezTo>
                      <a:cubicBezTo>
                        <a:pt x="0" y="365"/>
                        <a:pt x="0" y="365"/>
                        <a:pt x="0" y="365"/>
                      </a:cubicBezTo>
                      <a:cubicBezTo>
                        <a:pt x="0" y="374"/>
                        <a:pt x="0" y="382"/>
                        <a:pt x="1" y="390"/>
                      </a:cubicBezTo>
                      <a:cubicBezTo>
                        <a:pt x="1" y="390"/>
                        <a:pt x="1" y="390"/>
                        <a:pt x="1" y="390"/>
                      </a:cubicBezTo>
                      <a:cubicBezTo>
                        <a:pt x="5" y="424"/>
                        <a:pt x="16" y="451"/>
                        <a:pt x="34" y="471"/>
                      </a:cubicBezTo>
                      <a:cubicBezTo>
                        <a:pt x="55" y="495"/>
                        <a:pt x="85" y="507"/>
                        <a:pt x="124" y="508"/>
                      </a:cubicBezTo>
                      <a:cubicBezTo>
                        <a:pt x="123" y="509"/>
                        <a:pt x="123" y="509"/>
                        <a:pt x="123" y="509"/>
                      </a:cubicBezTo>
                      <a:cubicBezTo>
                        <a:pt x="126" y="509"/>
                        <a:pt x="128" y="509"/>
                        <a:pt x="131" y="509"/>
                      </a:cubicBezTo>
                      <a:cubicBezTo>
                        <a:pt x="173" y="509"/>
                        <a:pt x="206" y="497"/>
                        <a:pt x="228" y="472"/>
                      </a:cubicBezTo>
                      <a:cubicBezTo>
                        <a:pt x="251" y="447"/>
                        <a:pt x="263" y="411"/>
                        <a:pt x="263" y="365"/>
                      </a:cubicBezTo>
                      <a:cubicBezTo>
                        <a:pt x="263" y="364"/>
                        <a:pt x="263" y="364"/>
                        <a:pt x="263" y="364"/>
                      </a:cubicBezTo>
                      <a:cubicBezTo>
                        <a:pt x="263" y="355"/>
                        <a:pt x="262" y="347"/>
                        <a:pt x="261" y="338"/>
                      </a:cubicBezTo>
                      <a:cubicBezTo>
                        <a:pt x="257" y="305"/>
                        <a:pt x="247" y="278"/>
                        <a:pt x="229" y="258"/>
                      </a:cubicBezTo>
                      <a:cubicBezTo>
                        <a:pt x="222" y="251"/>
                        <a:pt x="215" y="245"/>
                        <a:pt x="207" y="240"/>
                      </a:cubicBezTo>
                      <a:cubicBezTo>
                        <a:pt x="217" y="240"/>
                        <a:pt x="217" y="240"/>
                        <a:pt x="217" y="240"/>
                      </a:cubicBezTo>
                      <a:cubicBezTo>
                        <a:pt x="221" y="239"/>
                        <a:pt x="226" y="237"/>
                        <a:pt x="231" y="235"/>
                      </a:cubicBezTo>
                      <a:cubicBezTo>
                        <a:pt x="238" y="232"/>
                        <a:pt x="245" y="228"/>
                        <a:pt x="253" y="225"/>
                      </a:cubicBezTo>
                      <a:cubicBezTo>
                        <a:pt x="260" y="221"/>
                        <a:pt x="267" y="216"/>
                        <a:pt x="275" y="211"/>
                      </a:cubicBezTo>
                      <a:cubicBezTo>
                        <a:pt x="282" y="207"/>
                        <a:pt x="290" y="201"/>
                        <a:pt x="296" y="196"/>
                      </a:cubicBezTo>
                      <a:cubicBezTo>
                        <a:pt x="303" y="190"/>
                        <a:pt x="310" y="184"/>
                        <a:pt x="316" y="178"/>
                      </a:cubicBezTo>
                      <a:cubicBezTo>
                        <a:pt x="322" y="172"/>
                        <a:pt x="328" y="166"/>
                        <a:pt x="333" y="159"/>
                      </a:cubicBezTo>
                      <a:cubicBezTo>
                        <a:pt x="344" y="145"/>
                        <a:pt x="353" y="131"/>
                        <a:pt x="360" y="117"/>
                      </a:cubicBezTo>
                      <a:cubicBezTo>
                        <a:pt x="364" y="110"/>
                        <a:pt x="367" y="102"/>
                        <a:pt x="370" y="94"/>
                      </a:cubicBezTo>
                      <a:cubicBezTo>
                        <a:pt x="373" y="87"/>
                        <a:pt x="375" y="79"/>
                        <a:pt x="378" y="72"/>
                      </a:cubicBezTo>
                      <a:cubicBezTo>
                        <a:pt x="380" y="64"/>
                        <a:pt x="383" y="57"/>
                        <a:pt x="385" y="50"/>
                      </a:cubicBezTo>
                      <a:cubicBezTo>
                        <a:pt x="387" y="42"/>
                        <a:pt x="389" y="36"/>
                        <a:pt x="391" y="31"/>
                      </a:cubicBezTo>
                      <a:cubicBezTo>
                        <a:pt x="393" y="26"/>
                        <a:pt x="394" y="20"/>
                        <a:pt x="395" y="17"/>
                      </a:cubicBezTo>
                      <a:cubicBezTo>
                        <a:pt x="396" y="13"/>
                        <a:pt x="396" y="11"/>
                        <a:pt x="396" y="11"/>
                      </a:cubicBezTo>
                      <a:cubicBezTo>
                        <a:pt x="396" y="11"/>
                        <a:pt x="394" y="11"/>
                        <a:pt x="391" y="9"/>
                      </a:cubicBezTo>
                      <a:close/>
                      <a:moveTo>
                        <a:pt x="211" y="396"/>
                      </a:moveTo>
                      <a:cubicBezTo>
                        <a:pt x="211" y="396"/>
                        <a:pt x="211" y="396"/>
                        <a:pt x="211" y="396"/>
                      </a:cubicBezTo>
                      <a:cubicBezTo>
                        <a:pt x="210" y="404"/>
                        <a:pt x="208" y="410"/>
                        <a:pt x="206" y="417"/>
                      </a:cubicBezTo>
                      <a:cubicBezTo>
                        <a:pt x="205" y="420"/>
                        <a:pt x="204" y="423"/>
                        <a:pt x="203" y="425"/>
                      </a:cubicBezTo>
                      <a:cubicBezTo>
                        <a:pt x="202" y="427"/>
                        <a:pt x="202" y="428"/>
                        <a:pt x="201" y="430"/>
                      </a:cubicBezTo>
                      <a:cubicBezTo>
                        <a:pt x="199" y="435"/>
                        <a:pt x="196" y="439"/>
                        <a:pt x="193" y="443"/>
                      </a:cubicBezTo>
                      <a:cubicBezTo>
                        <a:pt x="186" y="452"/>
                        <a:pt x="176" y="459"/>
                        <a:pt x="165" y="463"/>
                      </a:cubicBezTo>
                      <a:cubicBezTo>
                        <a:pt x="155" y="467"/>
                        <a:pt x="144" y="470"/>
                        <a:pt x="131" y="470"/>
                      </a:cubicBezTo>
                      <a:cubicBezTo>
                        <a:pt x="104" y="470"/>
                        <a:pt x="83" y="461"/>
                        <a:pt x="69" y="443"/>
                      </a:cubicBezTo>
                      <a:cubicBezTo>
                        <a:pt x="55" y="425"/>
                        <a:pt x="48" y="399"/>
                        <a:pt x="48" y="364"/>
                      </a:cubicBezTo>
                      <a:cubicBezTo>
                        <a:pt x="48" y="353"/>
                        <a:pt x="49" y="342"/>
                        <a:pt x="51" y="332"/>
                      </a:cubicBezTo>
                      <a:cubicBezTo>
                        <a:pt x="51" y="332"/>
                        <a:pt x="51" y="332"/>
                        <a:pt x="51" y="332"/>
                      </a:cubicBezTo>
                      <a:cubicBezTo>
                        <a:pt x="52" y="325"/>
                        <a:pt x="54" y="318"/>
                        <a:pt x="56" y="312"/>
                      </a:cubicBezTo>
                      <a:cubicBezTo>
                        <a:pt x="57" y="309"/>
                        <a:pt x="58" y="306"/>
                        <a:pt x="59" y="303"/>
                      </a:cubicBezTo>
                      <a:cubicBezTo>
                        <a:pt x="60" y="302"/>
                        <a:pt x="61" y="300"/>
                        <a:pt x="61" y="299"/>
                      </a:cubicBezTo>
                      <a:cubicBezTo>
                        <a:pt x="64" y="294"/>
                        <a:pt x="66" y="290"/>
                        <a:pt x="69" y="286"/>
                      </a:cubicBezTo>
                      <a:cubicBezTo>
                        <a:pt x="77" y="276"/>
                        <a:pt x="86" y="270"/>
                        <a:pt x="97" y="265"/>
                      </a:cubicBezTo>
                      <a:cubicBezTo>
                        <a:pt x="107" y="261"/>
                        <a:pt x="118" y="259"/>
                        <a:pt x="131" y="259"/>
                      </a:cubicBezTo>
                      <a:cubicBezTo>
                        <a:pt x="158" y="259"/>
                        <a:pt x="179" y="268"/>
                        <a:pt x="193" y="286"/>
                      </a:cubicBezTo>
                      <a:cubicBezTo>
                        <a:pt x="207" y="304"/>
                        <a:pt x="214" y="330"/>
                        <a:pt x="214" y="365"/>
                      </a:cubicBezTo>
                      <a:cubicBezTo>
                        <a:pt x="214" y="376"/>
                        <a:pt x="213" y="387"/>
                        <a:pt x="211" y="396"/>
                      </a:cubicBezTo>
                      <a:close/>
                      <a:moveTo>
                        <a:pt x="293" y="92"/>
                      </a:moveTo>
                      <a:cubicBezTo>
                        <a:pt x="290" y="94"/>
                        <a:pt x="287" y="96"/>
                        <a:pt x="285" y="99"/>
                      </a:cubicBezTo>
                      <a:cubicBezTo>
                        <a:pt x="282" y="102"/>
                        <a:pt x="279" y="105"/>
                        <a:pt x="275" y="108"/>
                      </a:cubicBezTo>
                      <a:cubicBezTo>
                        <a:pt x="272" y="112"/>
                        <a:pt x="268" y="116"/>
                        <a:pt x="265" y="120"/>
                      </a:cubicBezTo>
                      <a:cubicBezTo>
                        <a:pt x="261" y="125"/>
                        <a:pt x="258" y="130"/>
                        <a:pt x="254" y="134"/>
                      </a:cubicBezTo>
                      <a:cubicBezTo>
                        <a:pt x="247" y="144"/>
                        <a:pt x="240" y="156"/>
                        <a:pt x="234" y="167"/>
                      </a:cubicBezTo>
                      <a:cubicBezTo>
                        <a:pt x="222" y="190"/>
                        <a:pt x="212" y="214"/>
                        <a:pt x="205" y="233"/>
                      </a:cubicBezTo>
                      <a:cubicBezTo>
                        <a:pt x="204" y="234"/>
                        <a:pt x="204" y="236"/>
                        <a:pt x="203" y="238"/>
                      </a:cubicBezTo>
                      <a:cubicBezTo>
                        <a:pt x="199" y="236"/>
                        <a:pt x="195" y="233"/>
                        <a:pt x="190" y="231"/>
                      </a:cubicBezTo>
                      <a:cubicBezTo>
                        <a:pt x="191" y="230"/>
                        <a:pt x="191" y="229"/>
                        <a:pt x="192" y="227"/>
                      </a:cubicBezTo>
                      <a:cubicBezTo>
                        <a:pt x="200" y="209"/>
                        <a:pt x="212" y="185"/>
                        <a:pt x="227" y="163"/>
                      </a:cubicBezTo>
                      <a:cubicBezTo>
                        <a:pt x="234" y="152"/>
                        <a:pt x="242" y="141"/>
                        <a:pt x="250" y="131"/>
                      </a:cubicBezTo>
                      <a:cubicBezTo>
                        <a:pt x="254" y="127"/>
                        <a:pt x="258" y="122"/>
                        <a:pt x="262" y="118"/>
                      </a:cubicBezTo>
                      <a:cubicBezTo>
                        <a:pt x="266" y="114"/>
                        <a:pt x="270" y="110"/>
                        <a:pt x="273" y="106"/>
                      </a:cubicBezTo>
                      <a:cubicBezTo>
                        <a:pt x="277" y="103"/>
                        <a:pt x="281" y="100"/>
                        <a:pt x="284" y="98"/>
                      </a:cubicBezTo>
                      <a:cubicBezTo>
                        <a:pt x="287" y="95"/>
                        <a:pt x="290" y="94"/>
                        <a:pt x="292" y="92"/>
                      </a:cubicBezTo>
                      <a:cubicBezTo>
                        <a:pt x="297" y="89"/>
                        <a:pt x="300" y="87"/>
                        <a:pt x="300" y="87"/>
                      </a:cubicBezTo>
                      <a:cubicBezTo>
                        <a:pt x="300" y="87"/>
                        <a:pt x="297" y="89"/>
                        <a:pt x="293" y="92"/>
                      </a:cubicBezTo>
                      <a:close/>
                      <a:moveTo>
                        <a:pt x="293" y="92"/>
                      </a:moveTo>
                      <a:cubicBezTo>
                        <a:pt x="293" y="92"/>
                        <a:pt x="293" y="92"/>
                        <a:pt x="293" y="92"/>
                      </a:cubicBezTo>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grpSp>
          <p:sp>
            <p:nvSpPr>
              <p:cNvPr id="206" name="Freeform 10"/>
              <p:cNvSpPr>
                <a:spLocks noEditPoints="1"/>
              </p:cNvSpPr>
              <p:nvPr/>
            </p:nvSpPr>
            <p:spPr bwMode="auto">
              <a:xfrm>
                <a:off x="-917342" y="670995"/>
                <a:ext cx="598490" cy="1058867"/>
              </a:xfrm>
              <a:custGeom>
                <a:avLst/>
                <a:gdLst/>
                <a:ahLst/>
                <a:cxnLst>
                  <a:cxn ang="0">
                    <a:pos x="0" y="667"/>
                  </a:cxn>
                  <a:cxn ang="0">
                    <a:pos x="377" y="667"/>
                  </a:cxn>
                  <a:cxn ang="0">
                    <a:pos x="377" y="575"/>
                  </a:cxn>
                  <a:cxn ang="0">
                    <a:pos x="109" y="575"/>
                  </a:cxn>
                  <a:cxn ang="0">
                    <a:pos x="109" y="366"/>
                  </a:cxn>
                  <a:cxn ang="0">
                    <a:pos x="358" y="366"/>
                  </a:cxn>
                  <a:cxn ang="0">
                    <a:pos x="358" y="273"/>
                  </a:cxn>
                  <a:cxn ang="0">
                    <a:pos x="109" y="273"/>
                  </a:cxn>
                  <a:cxn ang="0">
                    <a:pos x="109" y="93"/>
                  </a:cxn>
                  <a:cxn ang="0">
                    <a:pos x="377" y="93"/>
                  </a:cxn>
                  <a:cxn ang="0">
                    <a:pos x="377" y="0"/>
                  </a:cxn>
                  <a:cxn ang="0">
                    <a:pos x="0" y="0"/>
                  </a:cxn>
                  <a:cxn ang="0">
                    <a:pos x="0" y="667"/>
                  </a:cxn>
                  <a:cxn ang="0">
                    <a:pos x="0" y="667"/>
                  </a:cxn>
                  <a:cxn ang="0">
                    <a:pos x="0" y="667"/>
                  </a:cxn>
                </a:cxnLst>
                <a:rect l="0" t="0" r="r" b="b"/>
                <a:pathLst>
                  <a:path w="377" h="667">
                    <a:moveTo>
                      <a:pt x="0" y="667"/>
                    </a:moveTo>
                    <a:lnTo>
                      <a:pt x="377" y="667"/>
                    </a:lnTo>
                    <a:lnTo>
                      <a:pt x="377" y="575"/>
                    </a:lnTo>
                    <a:lnTo>
                      <a:pt x="109" y="575"/>
                    </a:lnTo>
                    <a:lnTo>
                      <a:pt x="109" y="366"/>
                    </a:lnTo>
                    <a:lnTo>
                      <a:pt x="358" y="366"/>
                    </a:lnTo>
                    <a:lnTo>
                      <a:pt x="358" y="273"/>
                    </a:lnTo>
                    <a:lnTo>
                      <a:pt x="109" y="273"/>
                    </a:lnTo>
                    <a:lnTo>
                      <a:pt x="109" y="93"/>
                    </a:lnTo>
                    <a:lnTo>
                      <a:pt x="377" y="93"/>
                    </a:lnTo>
                    <a:lnTo>
                      <a:pt x="377" y="0"/>
                    </a:lnTo>
                    <a:lnTo>
                      <a:pt x="0" y="0"/>
                    </a:lnTo>
                    <a:lnTo>
                      <a:pt x="0" y="667"/>
                    </a:lnTo>
                    <a:close/>
                    <a:moveTo>
                      <a:pt x="0" y="667"/>
                    </a:moveTo>
                    <a:lnTo>
                      <a:pt x="0" y="667"/>
                    </a:lnTo>
                    <a:close/>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grpSp>
      </p:grpSp>
      <p:grpSp>
        <p:nvGrpSpPr>
          <p:cNvPr id="220" name="Group 219"/>
          <p:cNvGrpSpPr/>
          <p:nvPr/>
        </p:nvGrpSpPr>
        <p:grpSpPr>
          <a:xfrm>
            <a:off x="5045413" y="3345963"/>
            <a:ext cx="743102" cy="743102"/>
            <a:chOff x="4336190" y="3839104"/>
            <a:chExt cx="743102" cy="743102"/>
          </a:xfrm>
        </p:grpSpPr>
        <p:grpSp>
          <p:nvGrpSpPr>
            <p:cNvPr id="201" name="Group 200"/>
            <p:cNvGrpSpPr/>
            <p:nvPr/>
          </p:nvGrpSpPr>
          <p:grpSpPr>
            <a:xfrm>
              <a:off x="4492683" y="3961802"/>
              <a:ext cx="430116" cy="497706"/>
              <a:chOff x="427038" y="271462"/>
              <a:chExt cx="1111250" cy="1285875"/>
            </a:xfrm>
            <a:solidFill>
              <a:schemeClr val="bg1"/>
            </a:solidFill>
          </p:grpSpPr>
          <p:sp>
            <p:nvSpPr>
              <p:cNvPr id="202" name="Freeform 5"/>
              <p:cNvSpPr>
                <a:spLocks noEditPoints="1"/>
              </p:cNvSpPr>
              <p:nvPr/>
            </p:nvSpPr>
            <p:spPr bwMode="auto">
              <a:xfrm>
                <a:off x="700088" y="271462"/>
                <a:ext cx="838200" cy="1285875"/>
              </a:xfrm>
              <a:custGeom>
                <a:avLst/>
                <a:gdLst/>
                <a:ahLst/>
                <a:cxnLst>
                  <a:cxn ang="0">
                    <a:pos x="132" y="58"/>
                  </a:cxn>
                  <a:cxn ang="0">
                    <a:pos x="140" y="73"/>
                  </a:cxn>
                  <a:cxn ang="0">
                    <a:pos x="141" y="77"/>
                  </a:cxn>
                  <a:cxn ang="0">
                    <a:pos x="209" y="193"/>
                  </a:cxn>
                  <a:cxn ang="0">
                    <a:pos x="75" y="327"/>
                  </a:cxn>
                  <a:cxn ang="0">
                    <a:pos x="52" y="316"/>
                  </a:cxn>
                  <a:cxn ang="0">
                    <a:pos x="60" y="269"/>
                  </a:cxn>
                  <a:cxn ang="0">
                    <a:pos x="84" y="251"/>
                  </a:cxn>
                  <a:cxn ang="0">
                    <a:pos x="118" y="208"/>
                  </a:cxn>
                  <a:cxn ang="0">
                    <a:pos x="137" y="152"/>
                  </a:cxn>
                  <a:cxn ang="0">
                    <a:pos x="135" y="90"/>
                  </a:cxn>
                  <a:cxn ang="0">
                    <a:pos x="111" y="36"/>
                  </a:cxn>
                  <a:cxn ang="0">
                    <a:pos x="75" y="5"/>
                  </a:cxn>
                  <a:cxn ang="0">
                    <a:pos x="61" y="1"/>
                  </a:cxn>
                  <a:cxn ang="0">
                    <a:pos x="56" y="0"/>
                  </a:cxn>
                  <a:cxn ang="0">
                    <a:pos x="55" y="5"/>
                  </a:cxn>
                  <a:cxn ang="0">
                    <a:pos x="51" y="17"/>
                  </a:cxn>
                  <a:cxn ang="0">
                    <a:pos x="34" y="48"/>
                  </a:cxn>
                  <a:cxn ang="0">
                    <a:pos x="3" y="132"/>
                  </a:cxn>
                  <a:cxn ang="0">
                    <a:pos x="2" y="180"/>
                  </a:cxn>
                  <a:cxn ang="0">
                    <a:pos x="10" y="227"/>
                  </a:cxn>
                  <a:cxn ang="0">
                    <a:pos x="26" y="277"/>
                  </a:cxn>
                  <a:cxn ang="0">
                    <a:pos x="47" y="243"/>
                  </a:cxn>
                  <a:cxn ang="0">
                    <a:pos x="59" y="217"/>
                  </a:cxn>
                  <a:cxn ang="0">
                    <a:pos x="68" y="191"/>
                  </a:cxn>
                  <a:cxn ang="0">
                    <a:pos x="74" y="166"/>
                  </a:cxn>
                  <a:cxn ang="0">
                    <a:pos x="76" y="143"/>
                  </a:cxn>
                  <a:cxn ang="0">
                    <a:pos x="75" y="124"/>
                  </a:cxn>
                  <a:cxn ang="0">
                    <a:pos x="73" y="109"/>
                  </a:cxn>
                  <a:cxn ang="0">
                    <a:pos x="70" y="96"/>
                  </a:cxn>
                  <a:cxn ang="0">
                    <a:pos x="74" y="109"/>
                  </a:cxn>
                  <a:cxn ang="0">
                    <a:pos x="77" y="123"/>
                  </a:cxn>
                  <a:cxn ang="0">
                    <a:pos x="80" y="143"/>
                  </a:cxn>
                  <a:cxn ang="0">
                    <a:pos x="79" y="167"/>
                  </a:cxn>
                  <a:cxn ang="0">
                    <a:pos x="75" y="193"/>
                  </a:cxn>
                  <a:cxn ang="0">
                    <a:pos x="68" y="220"/>
                  </a:cxn>
                  <a:cxn ang="0">
                    <a:pos x="57" y="248"/>
                  </a:cxn>
                  <a:cxn ang="0">
                    <a:pos x="50" y="263"/>
                  </a:cxn>
                  <a:cxn ang="0">
                    <a:pos x="50" y="263"/>
                  </a:cxn>
                  <a:cxn ang="0">
                    <a:pos x="44" y="274"/>
                  </a:cxn>
                  <a:cxn ang="0">
                    <a:pos x="43" y="277"/>
                  </a:cxn>
                  <a:cxn ang="0">
                    <a:pos x="43" y="277"/>
                  </a:cxn>
                  <a:cxn ang="0">
                    <a:pos x="42" y="322"/>
                  </a:cxn>
                  <a:cxn ang="0">
                    <a:pos x="75" y="340"/>
                  </a:cxn>
                  <a:cxn ang="0">
                    <a:pos x="221" y="193"/>
                  </a:cxn>
                  <a:cxn ang="0">
                    <a:pos x="132" y="58"/>
                  </a:cxn>
                  <a:cxn ang="0">
                    <a:pos x="132" y="58"/>
                  </a:cxn>
                  <a:cxn ang="0">
                    <a:pos x="132" y="58"/>
                  </a:cxn>
                </a:cxnLst>
                <a:rect l="0" t="0" r="r" b="b"/>
                <a:pathLst>
                  <a:path w="221" h="340">
                    <a:moveTo>
                      <a:pt x="132" y="58"/>
                    </a:moveTo>
                    <a:cubicBezTo>
                      <a:pt x="134" y="64"/>
                      <a:pt x="137" y="68"/>
                      <a:pt x="140" y="73"/>
                    </a:cubicBezTo>
                    <a:cubicBezTo>
                      <a:pt x="140" y="74"/>
                      <a:pt x="141" y="76"/>
                      <a:pt x="141" y="77"/>
                    </a:cubicBezTo>
                    <a:cubicBezTo>
                      <a:pt x="182" y="100"/>
                      <a:pt x="209" y="143"/>
                      <a:pt x="209" y="193"/>
                    </a:cubicBezTo>
                    <a:cubicBezTo>
                      <a:pt x="209" y="267"/>
                      <a:pt x="149" y="327"/>
                      <a:pt x="75" y="327"/>
                    </a:cubicBezTo>
                    <a:cubicBezTo>
                      <a:pt x="75" y="327"/>
                      <a:pt x="59" y="327"/>
                      <a:pt x="52" y="316"/>
                    </a:cubicBezTo>
                    <a:cubicBezTo>
                      <a:pt x="46" y="306"/>
                      <a:pt x="49" y="290"/>
                      <a:pt x="60" y="269"/>
                    </a:cubicBezTo>
                    <a:cubicBezTo>
                      <a:pt x="68" y="264"/>
                      <a:pt x="76" y="258"/>
                      <a:pt x="84" y="251"/>
                    </a:cubicBezTo>
                    <a:cubicBezTo>
                      <a:pt x="97" y="240"/>
                      <a:pt x="109" y="225"/>
                      <a:pt x="118" y="208"/>
                    </a:cubicBezTo>
                    <a:cubicBezTo>
                      <a:pt x="127" y="191"/>
                      <a:pt x="134" y="172"/>
                      <a:pt x="137" y="152"/>
                    </a:cubicBezTo>
                    <a:cubicBezTo>
                      <a:pt x="140" y="132"/>
                      <a:pt x="140" y="111"/>
                      <a:pt x="135" y="90"/>
                    </a:cubicBezTo>
                    <a:cubicBezTo>
                      <a:pt x="131" y="70"/>
                      <a:pt x="122" y="51"/>
                      <a:pt x="111" y="36"/>
                    </a:cubicBezTo>
                    <a:cubicBezTo>
                      <a:pt x="100" y="20"/>
                      <a:pt x="86" y="9"/>
                      <a:pt x="75" y="5"/>
                    </a:cubicBezTo>
                    <a:cubicBezTo>
                      <a:pt x="70" y="2"/>
                      <a:pt x="64" y="1"/>
                      <a:pt x="61" y="1"/>
                    </a:cubicBezTo>
                    <a:cubicBezTo>
                      <a:pt x="58" y="0"/>
                      <a:pt x="56" y="0"/>
                      <a:pt x="56" y="0"/>
                    </a:cubicBezTo>
                    <a:cubicBezTo>
                      <a:pt x="56" y="0"/>
                      <a:pt x="56" y="2"/>
                      <a:pt x="55" y="5"/>
                    </a:cubicBezTo>
                    <a:cubicBezTo>
                      <a:pt x="55" y="8"/>
                      <a:pt x="53" y="12"/>
                      <a:pt x="51" y="17"/>
                    </a:cubicBezTo>
                    <a:cubicBezTo>
                      <a:pt x="47" y="26"/>
                      <a:pt x="41" y="37"/>
                      <a:pt x="34" y="48"/>
                    </a:cubicBezTo>
                    <a:cubicBezTo>
                      <a:pt x="20" y="71"/>
                      <a:pt x="8" y="100"/>
                      <a:pt x="3" y="132"/>
                    </a:cubicBezTo>
                    <a:cubicBezTo>
                      <a:pt x="1" y="147"/>
                      <a:pt x="0" y="164"/>
                      <a:pt x="2" y="180"/>
                    </a:cubicBezTo>
                    <a:cubicBezTo>
                      <a:pt x="3" y="196"/>
                      <a:pt x="6" y="212"/>
                      <a:pt x="10" y="227"/>
                    </a:cubicBezTo>
                    <a:cubicBezTo>
                      <a:pt x="14" y="239"/>
                      <a:pt x="22" y="269"/>
                      <a:pt x="26" y="277"/>
                    </a:cubicBezTo>
                    <a:cubicBezTo>
                      <a:pt x="34" y="266"/>
                      <a:pt x="41" y="255"/>
                      <a:pt x="47" y="243"/>
                    </a:cubicBezTo>
                    <a:cubicBezTo>
                      <a:pt x="52" y="234"/>
                      <a:pt x="55" y="226"/>
                      <a:pt x="59" y="217"/>
                    </a:cubicBezTo>
                    <a:cubicBezTo>
                      <a:pt x="63" y="209"/>
                      <a:pt x="65" y="200"/>
                      <a:pt x="68" y="191"/>
                    </a:cubicBezTo>
                    <a:cubicBezTo>
                      <a:pt x="71" y="183"/>
                      <a:pt x="72" y="174"/>
                      <a:pt x="74" y="166"/>
                    </a:cubicBezTo>
                    <a:cubicBezTo>
                      <a:pt x="75" y="158"/>
                      <a:pt x="76" y="150"/>
                      <a:pt x="76" y="143"/>
                    </a:cubicBezTo>
                    <a:cubicBezTo>
                      <a:pt x="76" y="136"/>
                      <a:pt x="76" y="130"/>
                      <a:pt x="75" y="124"/>
                    </a:cubicBezTo>
                    <a:cubicBezTo>
                      <a:pt x="75" y="118"/>
                      <a:pt x="73" y="113"/>
                      <a:pt x="73" y="109"/>
                    </a:cubicBezTo>
                    <a:cubicBezTo>
                      <a:pt x="71" y="101"/>
                      <a:pt x="70" y="96"/>
                      <a:pt x="70" y="96"/>
                    </a:cubicBezTo>
                    <a:cubicBezTo>
                      <a:pt x="70" y="96"/>
                      <a:pt x="71" y="101"/>
                      <a:pt x="74" y="109"/>
                    </a:cubicBezTo>
                    <a:cubicBezTo>
                      <a:pt x="75" y="113"/>
                      <a:pt x="77" y="117"/>
                      <a:pt x="77" y="123"/>
                    </a:cubicBezTo>
                    <a:cubicBezTo>
                      <a:pt x="78" y="129"/>
                      <a:pt x="79" y="136"/>
                      <a:pt x="80" y="143"/>
                    </a:cubicBezTo>
                    <a:cubicBezTo>
                      <a:pt x="80" y="151"/>
                      <a:pt x="80" y="159"/>
                      <a:pt x="79" y="167"/>
                    </a:cubicBezTo>
                    <a:cubicBezTo>
                      <a:pt x="78" y="175"/>
                      <a:pt x="77" y="184"/>
                      <a:pt x="75" y="193"/>
                    </a:cubicBezTo>
                    <a:cubicBezTo>
                      <a:pt x="73" y="202"/>
                      <a:pt x="71" y="211"/>
                      <a:pt x="68" y="220"/>
                    </a:cubicBezTo>
                    <a:cubicBezTo>
                      <a:pt x="64" y="229"/>
                      <a:pt x="61" y="239"/>
                      <a:pt x="57" y="248"/>
                    </a:cubicBezTo>
                    <a:cubicBezTo>
                      <a:pt x="55" y="253"/>
                      <a:pt x="52" y="258"/>
                      <a:pt x="50" y="263"/>
                    </a:cubicBezTo>
                    <a:cubicBezTo>
                      <a:pt x="50" y="263"/>
                      <a:pt x="50" y="263"/>
                      <a:pt x="50" y="263"/>
                    </a:cubicBezTo>
                    <a:cubicBezTo>
                      <a:pt x="48" y="267"/>
                      <a:pt x="46" y="270"/>
                      <a:pt x="44" y="274"/>
                    </a:cubicBezTo>
                    <a:cubicBezTo>
                      <a:pt x="44" y="275"/>
                      <a:pt x="43" y="276"/>
                      <a:pt x="43" y="277"/>
                    </a:cubicBezTo>
                    <a:cubicBezTo>
                      <a:pt x="43" y="277"/>
                      <a:pt x="43" y="277"/>
                      <a:pt x="43" y="277"/>
                    </a:cubicBezTo>
                    <a:cubicBezTo>
                      <a:pt x="36" y="296"/>
                      <a:pt x="35" y="311"/>
                      <a:pt x="42" y="322"/>
                    </a:cubicBezTo>
                    <a:cubicBezTo>
                      <a:pt x="52" y="339"/>
                      <a:pt x="74" y="340"/>
                      <a:pt x="75" y="340"/>
                    </a:cubicBezTo>
                    <a:cubicBezTo>
                      <a:pt x="155" y="340"/>
                      <a:pt x="221" y="274"/>
                      <a:pt x="221" y="193"/>
                    </a:cubicBezTo>
                    <a:cubicBezTo>
                      <a:pt x="221" y="133"/>
                      <a:pt x="184" y="81"/>
                      <a:pt x="132" y="58"/>
                    </a:cubicBezTo>
                    <a:close/>
                    <a:moveTo>
                      <a:pt x="132" y="58"/>
                    </a:moveTo>
                    <a:cubicBezTo>
                      <a:pt x="132" y="58"/>
                      <a:pt x="132" y="58"/>
                      <a:pt x="132" y="58"/>
                    </a:cubicBezTo>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203" name="Freeform 6"/>
              <p:cNvSpPr>
                <a:spLocks noEditPoints="1"/>
              </p:cNvSpPr>
              <p:nvPr/>
            </p:nvSpPr>
            <p:spPr bwMode="auto">
              <a:xfrm>
                <a:off x="427038" y="490537"/>
                <a:ext cx="346075" cy="1001713"/>
              </a:xfrm>
              <a:custGeom>
                <a:avLst/>
                <a:gdLst/>
                <a:ahLst/>
                <a:cxnLst>
                  <a:cxn ang="0">
                    <a:pos x="69" y="217"/>
                  </a:cxn>
                  <a:cxn ang="0">
                    <a:pos x="32" y="205"/>
                  </a:cxn>
                  <a:cxn ang="0">
                    <a:pos x="12" y="135"/>
                  </a:cxn>
                  <a:cxn ang="0">
                    <a:pos x="85" y="16"/>
                  </a:cxn>
                  <a:cxn ang="0">
                    <a:pos x="91" y="0"/>
                  </a:cxn>
                  <a:cxn ang="0">
                    <a:pos x="0" y="135"/>
                  </a:cxn>
                  <a:cxn ang="0">
                    <a:pos x="22" y="212"/>
                  </a:cxn>
                  <a:cxn ang="0">
                    <a:pos x="17" y="251"/>
                  </a:cxn>
                  <a:cxn ang="0">
                    <a:pos x="20" y="256"/>
                  </a:cxn>
                  <a:cxn ang="0">
                    <a:pos x="29" y="250"/>
                  </a:cxn>
                  <a:cxn ang="0">
                    <a:pos x="39" y="265"/>
                  </a:cxn>
                  <a:cxn ang="0">
                    <a:pos x="49" y="259"/>
                  </a:cxn>
                  <a:cxn ang="0">
                    <a:pos x="40" y="243"/>
                  </a:cxn>
                  <a:cxn ang="0">
                    <a:pos x="51" y="236"/>
                  </a:cxn>
                  <a:cxn ang="0">
                    <a:pos x="61" y="251"/>
                  </a:cxn>
                  <a:cxn ang="0">
                    <a:pos x="71" y="245"/>
                  </a:cxn>
                  <a:cxn ang="0">
                    <a:pos x="61" y="230"/>
                  </a:cxn>
                  <a:cxn ang="0">
                    <a:pos x="73" y="222"/>
                  </a:cxn>
                  <a:cxn ang="0">
                    <a:pos x="69" y="217"/>
                  </a:cxn>
                  <a:cxn ang="0">
                    <a:pos x="25" y="238"/>
                  </a:cxn>
                  <a:cxn ang="0">
                    <a:pos x="33" y="218"/>
                  </a:cxn>
                  <a:cxn ang="0">
                    <a:pos x="55" y="219"/>
                  </a:cxn>
                  <a:cxn ang="0">
                    <a:pos x="25" y="238"/>
                  </a:cxn>
                  <a:cxn ang="0">
                    <a:pos x="25" y="238"/>
                  </a:cxn>
                  <a:cxn ang="0">
                    <a:pos x="25" y="238"/>
                  </a:cxn>
                </a:cxnLst>
                <a:rect l="0" t="0" r="r" b="b"/>
                <a:pathLst>
                  <a:path w="91" h="265">
                    <a:moveTo>
                      <a:pt x="69" y="217"/>
                    </a:moveTo>
                    <a:cubicBezTo>
                      <a:pt x="61" y="205"/>
                      <a:pt x="46" y="200"/>
                      <a:pt x="32" y="205"/>
                    </a:cubicBezTo>
                    <a:cubicBezTo>
                      <a:pt x="19" y="184"/>
                      <a:pt x="12" y="160"/>
                      <a:pt x="12" y="135"/>
                    </a:cubicBezTo>
                    <a:cubicBezTo>
                      <a:pt x="12" y="83"/>
                      <a:pt x="42" y="39"/>
                      <a:pt x="85" y="16"/>
                    </a:cubicBezTo>
                    <a:cubicBezTo>
                      <a:pt x="86" y="10"/>
                      <a:pt x="88" y="5"/>
                      <a:pt x="91" y="0"/>
                    </a:cubicBezTo>
                    <a:cubicBezTo>
                      <a:pt x="38" y="22"/>
                      <a:pt x="0" y="74"/>
                      <a:pt x="0" y="135"/>
                    </a:cubicBezTo>
                    <a:cubicBezTo>
                      <a:pt x="0" y="162"/>
                      <a:pt x="8" y="189"/>
                      <a:pt x="22" y="212"/>
                    </a:cubicBezTo>
                    <a:cubicBezTo>
                      <a:pt x="11" y="222"/>
                      <a:pt x="9" y="238"/>
                      <a:pt x="17" y="251"/>
                    </a:cubicBezTo>
                    <a:cubicBezTo>
                      <a:pt x="20" y="256"/>
                      <a:pt x="20" y="256"/>
                      <a:pt x="20" y="256"/>
                    </a:cubicBezTo>
                    <a:cubicBezTo>
                      <a:pt x="29" y="250"/>
                      <a:pt x="29" y="250"/>
                      <a:pt x="29" y="250"/>
                    </a:cubicBezTo>
                    <a:cubicBezTo>
                      <a:pt x="39" y="265"/>
                      <a:pt x="39" y="265"/>
                      <a:pt x="39" y="265"/>
                    </a:cubicBezTo>
                    <a:cubicBezTo>
                      <a:pt x="49" y="259"/>
                      <a:pt x="49" y="259"/>
                      <a:pt x="49" y="259"/>
                    </a:cubicBezTo>
                    <a:cubicBezTo>
                      <a:pt x="40" y="243"/>
                      <a:pt x="40" y="243"/>
                      <a:pt x="40" y="243"/>
                    </a:cubicBezTo>
                    <a:cubicBezTo>
                      <a:pt x="51" y="236"/>
                      <a:pt x="51" y="236"/>
                      <a:pt x="51" y="236"/>
                    </a:cubicBezTo>
                    <a:cubicBezTo>
                      <a:pt x="61" y="251"/>
                      <a:pt x="61" y="251"/>
                      <a:pt x="61" y="251"/>
                    </a:cubicBezTo>
                    <a:cubicBezTo>
                      <a:pt x="71" y="245"/>
                      <a:pt x="71" y="245"/>
                      <a:pt x="71" y="245"/>
                    </a:cubicBezTo>
                    <a:cubicBezTo>
                      <a:pt x="61" y="230"/>
                      <a:pt x="61" y="230"/>
                      <a:pt x="61" y="230"/>
                    </a:cubicBezTo>
                    <a:cubicBezTo>
                      <a:pt x="73" y="222"/>
                      <a:pt x="73" y="222"/>
                      <a:pt x="73" y="222"/>
                    </a:cubicBezTo>
                    <a:lnTo>
                      <a:pt x="69" y="217"/>
                    </a:lnTo>
                    <a:close/>
                    <a:moveTo>
                      <a:pt x="25" y="238"/>
                    </a:moveTo>
                    <a:cubicBezTo>
                      <a:pt x="23" y="231"/>
                      <a:pt x="26" y="222"/>
                      <a:pt x="33" y="218"/>
                    </a:cubicBezTo>
                    <a:cubicBezTo>
                      <a:pt x="40" y="213"/>
                      <a:pt x="49" y="214"/>
                      <a:pt x="55" y="219"/>
                    </a:cubicBezTo>
                    <a:lnTo>
                      <a:pt x="25" y="238"/>
                    </a:lnTo>
                    <a:close/>
                    <a:moveTo>
                      <a:pt x="25" y="238"/>
                    </a:moveTo>
                    <a:cubicBezTo>
                      <a:pt x="25" y="238"/>
                      <a:pt x="25" y="238"/>
                      <a:pt x="25" y="238"/>
                    </a:cubicBezTo>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grpSp>
        <p:sp>
          <p:nvSpPr>
            <p:cNvPr id="215" name="Oval 214"/>
            <p:cNvSpPr>
              <a:spLocks noChangeAspect="1"/>
            </p:cNvSpPr>
            <p:nvPr/>
          </p:nvSpPr>
          <p:spPr>
            <a:xfrm>
              <a:off x="4336190" y="3839104"/>
              <a:ext cx="743102" cy="743102"/>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b="1" dirty="0">
                <a:solidFill>
                  <a:schemeClr val="bg1"/>
                </a:solidFill>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grpSp>
      <p:grpSp>
        <p:nvGrpSpPr>
          <p:cNvPr id="219" name="Group 218"/>
          <p:cNvGrpSpPr/>
          <p:nvPr/>
        </p:nvGrpSpPr>
        <p:grpSpPr>
          <a:xfrm>
            <a:off x="3178399" y="3345963"/>
            <a:ext cx="743102" cy="743102"/>
            <a:chOff x="3471525" y="3839104"/>
            <a:chExt cx="743102" cy="743102"/>
          </a:xfrm>
        </p:grpSpPr>
        <p:grpSp>
          <p:nvGrpSpPr>
            <p:cNvPr id="196" name="Group 195"/>
            <p:cNvGrpSpPr/>
            <p:nvPr/>
          </p:nvGrpSpPr>
          <p:grpSpPr>
            <a:xfrm>
              <a:off x="3685213" y="3970170"/>
              <a:ext cx="315726" cy="480970"/>
              <a:chOff x="-938213" y="903288"/>
              <a:chExt cx="1765301" cy="2689225"/>
            </a:xfrm>
            <a:solidFill>
              <a:schemeClr val="bg1"/>
            </a:solidFill>
          </p:grpSpPr>
          <p:sp>
            <p:nvSpPr>
              <p:cNvPr id="197" name="Freeform 17"/>
              <p:cNvSpPr>
                <a:spLocks noEditPoints="1"/>
              </p:cNvSpPr>
              <p:nvPr/>
            </p:nvSpPr>
            <p:spPr bwMode="auto">
              <a:xfrm>
                <a:off x="-409575" y="3113088"/>
                <a:ext cx="708025" cy="479425"/>
              </a:xfrm>
              <a:custGeom>
                <a:avLst/>
                <a:gdLst/>
                <a:ahLst/>
                <a:cxnLst>
                  <a:cxn ang="0">
                    <a:pos x="176" y="2"/>
                  </a:cxn>
                  <a:cxn ang="0">
                    <a:pos x="13" y="2"/>
                  </a:cxn>
                  <a:cxn ang="0">
                    <a:pos x="2" y="0"/>
                  </a:cxn>
                  <a:cxn ang="0">
                    <a:pos x="0" y="0"/>
                  </a:cxn>
                  <a:cxn ang="0">
                    <a:pos x="0" y="86"/>
                  </a:cxn>
                  <a:cxn ang="0">
                    <a:pos x="16" y="102"/>
                  </a:cxn>
                  <a:cxn ang="0">
                    <a:pos x="48" y="102"/>
                  </a:cxn>
                  <a:cxn ang="0">
                    <a:pos x="65" y="122"/>
                  </a:cxn>
                  <a:cxn ang="0">
                    <a:pos x="77" y="127"/>
                  </a:cxn>
                  <a:cxn ang="0">
                    <a:pos x="111" y="127"/>
                  </a:cxn>
                  <a:cxn ang="0">
                    <a:pos x="123" y="122"/>
                  </a:cxn>
                  <a:cxn ang="0">
                    <a:pos x="140" y="102"/>
                  </a:cxn>
                  <a:cxn ang="0">
                    <a:pos x="172" y="102"/>
                  </a:cxn>
                  <a:cxn ang="0">
                    <a:pos x="188" y="86"/>
                  </a:cxn>
                  <a:cxn ang="0">
                    <a:pos x="188" y="0"/>
                  </a:cxn>
                  <a:cxn ang="0">
                    <a:pos x="186" y="1"/>
                  </a:cxn>
                  <a:cxn ang="0">
                    <a:pos x="176" y="2"/>
                  </a:cxn>
                  <a:cxn ang="0">
                    <a:pos x="176" y="2"/>
                  </a:cxn>
                  <a:cxn ang="0">
                    <a:pos x="176" y="2"/>
                  </a:cxn>
                </a:cxnLst>
                <a:rect l="0" t="0" r="r" b="b"/>
                <a:pathLst>
                  <a:path w="188" h="127">
                    <a:moveTo>
                      <a:pt x="176" y="2"/>
                    </a:moveTo>
                    <a:cubicBezTo>
                      <a:pt x="13" y="2"/>
                      <a:pt x="13" y="2"/>
                      <a:pt x="13" y="2"/>
                    </a:cubicBezTo>
                    <a:cubicBezTo>
                      <a:pt x="10" y="2"/>
                      <a:pt x="6" y="2"/>
                      <a:pt x="2" y="0"/>
                    </a:cubicBezTo>
                    <a:cubicBezTo>
                      <a:pt x="0" y="0"/>
                      <a:pt x="0" y="0"/>
                      <a:pt x="0" y="0"/>
                    </a:cubicBezTo>
                    <a:cubicBezTo>
                      <a:pt x="0" y="86"/>
                      <a:pt x="0" y="86"/>
                      <a:pt x="0" y="86"/>
                    </a:cubicBezTo>
                    <a:cubicBezTo>
                      <a:pt x="0" y="95"/>
                      <a:pt x="7" y="102"/>
                      <a:pt x="16" y="102"/>
                    </a:cubicBezTo>
                    <a:cubicBezTo>
                      <a:pt x="48" y="102"/>
                      <a:pt x="48" y="102"/>
                      <a:pt x="48" y="102"/>
                    </a:cubicBezTo>
                    <a:cubicBezTo>
                      <a:pt x="65" y="122"/>
                      <a:pt x="65" y="122"/>
                      <a:pt x="65" y="122"/>
                    </a:cubicBezTo>
                    <a:cubicBezTo>
                      <a:pt x="68" y="125"/>
                      <a:pt x="72" y="127"/>
                      <a:pt x="77" y="127"/>
                    </a:cubicBezTo>
                    <a:cubicBezTo>
                      <a:pt x="111" y="127"/>
                      <a:pt x="111" y="127"/>
                      <a:pt x="111" y="127"/>
                    </a:cubicBezTo>
                    <a:cubicBezTo>
                      <a:pt x="116" y="127"/>
                      <a:pt x="120" y="125"/>
                      <a:pt x="123" y="122"/>
                    </a:cubicBezTo>
                    <a:cubicBezTo>
                      <a:pt x="140" y="102"/>
                      <a:pt x="140" y="102"/>
                      <a:pt x="140" y="102"/>
                    </a:cubicBezTo>
                    <a:cubicBezTo>
                      <a:pt x="172" y="102"/>
                      <a:pt x="172" y="102"/>
                      <a:pt x="172" y="102"/>
                    </a:cubicBezTo>
                    <a:cubicBezTo>
                      <a:pt x="181" y="102"/>
                      <a:pt x="188" y="95"/>
                      <a:pt x="188" y="86"/>
                    </a:cubicBezTo>
                    <a:cubicBezTo>
                      <a:pt x="188" y="0"/>
                      <a:pt x="188" y="0"/>
                      <a:pt x="188" y="0"/>
                    </a:cubicBezTo>
                    <a:cubicBezTo>
                      <a:pt x="186" y="1"/>
                      <a:pt x="186" y="1"/>
                      <a:pt x="186" y="1"/>
                    </a:cubicBezTo>
                    <a:cubicBezTo>
                      <a:pt x="182" y="2"/>
                      <a:pt x="179" y="2"/>
                      <a:pt x="176" y="2"/>
                    </a:cubicBezTo>
                    <a:close/>
                    <a:moveTo>
                      <a:pt x="176" y="2"/>
                    </a:moveTo>
                    <a:cubicBezTo>
                      <a:pt x="176" y="2"/>
                      <a:pt x="176" y="2"/>
                      <a:pt x="176" y="2"/>
                    </a:cubicBezTo>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198" name="Freeform 18"/>
              <p:cNvSpPr>
                <a:spLocks noEditPoints="1"/>
              </p:cNvSpPr>
              <p:nvPr/>
            </p:nvSpPr>
            <p:spPr bwMode="auto">
              <a:xfrm>
                <a:off x="-938213" y="903288"/>
                <a:ext cx="1765301" cy="2132013"/>
              </a:xfrm>
              <a:custGeom>
                <a:avLst/>
                <a:gdLst/>
                <a:ahLst/>
                <a:cxnLst>
                  <a:cxn ang="0">
                    <a:pos x="234" y="0"/>
                  </a:cxn>
                  <a:cxn ang="0">
                    <a:pos x="0" y="230"/>
                  </a:cxn>
                  <a:cxn ang="0">
                    <a:pos x="74" y="421"/>
                  </a:cxn>
                  <a:cxn ang="0">
                    <a:pos x="76" y="424"/>
                  </a:cxn>
                  <a:cxn ang="0">
                    <a:pos x="134" y="548"/>
                  </a:cxn>
                  <a:cxn ang="0">
                    <a:pos x="153" y="566"/>
                  </a:cxn>
                  <a:cxn ang="0">
                    <a:pos x="215" y="566"/>
                  </a:cxn>
                  <a:cxn ang="0">
                    <a:pos x="237" y="500"/>
                  </a:cxn>
                  <a:cxn ang="0">
                    <a:pos x="270" y="404"/>
                  </a:cxn>
                  <a:cxn ang="0">
                    <a:pos x="261" y="400"/>
                  </a:cxn>
                  <a:cxn ang="0">
                    <a:pos x="145" y="273"/>
                  </a:cxn>
                  <a:cxn ang="0">
                    <a:pos x="176" y="196"/>
                  </a:cxn>
                  <a:cxn ang="0">
                    <a:pos x="201" y="134"/>
                  </a:cxn>
                  <a:cxn ang="0">
                    <a:pos x="198" y="106"/>
                  </a:cxn>
                  <a:cxn ang="0">
                    <a:pos x="219" y="125"/>
                  </a:cxn>
                  <a:cxn ang="0">
                    <a:pos x="235" y="140"/>
                  </a:cxn>
                  <a:cxn ang="0">
                    <a:pos x="304" y="360"/>
                  </a:cxn>
                  <a:cxn ang="0">
                    <a:pos x="292" y="373"/>
                  </a:cxn>
                  <a:cxn ang="0">
                    <a:pos x="292" y="375"/>
                  </a:cxn>
                  <a:cxn ang="0">
                    <a:pos x="257" y="508"/>
                  </a:cxn>
                  <a:cxn ang="0">
                    <a:pos x="236" y="566"/>
                  </a:cxn>
                  <a:cxn ang="0">
                    <a:pos x="323" y="565"/>
                  </a:cxn>
                  <a:cxn ang="0">
                    <a:pos x="335" y="548"/>
                  </a:cxn>
                  <a:cxn ang="0">
                    <a:pos x="393" y="424"/>
                  </a:cxn>
                  <a:cxn ang="0">
                    <a:pos x="395" y="421"/>
                  </a:cxn>
                  <a:cxn ang="0">
                    <a:pos x="396" y="419"/>
                  </a:cxn>
                  <a:cxn ang="0">
                    <a:pos x="468" y="230"/>
                  </a:cxn>
                  <a:cxn ang="0">
                    <a:pos x="234" y="0"/>
                  </a:cxn>
                  <a:cxn ang="0">
                    <a:pos x="234" y="0"/>
                  </a:cxn>
                  <a:cxn ang="0">
                    <a:pos x="234" y="0"/>
                  </a:cxn>
                </a:cxnLst>
                <a:rect l="0" t="0" r="r" b="b"/>
                <a:pathLst>
                  <a:path w="468" h="566">
                    <a:moveTo>
                      <a:pt x="234" y="0"/>
                    </a:moveTo>
                    <a:cubicBezTo>
                      <a:pt x="105" y="0"/>
                      <a:pt x="0" y="103"/>
                      <a:pt x="0" y="230"/>
                    </a:cubicBezTo>
                    <a:cubicBezTo>
                      <a:pt x="0" y="295"/>
                      <a:pt x="28" y="367"/>
                      <a:pt x="74" y="421"/>
                    </a:cubicBezTo>
                    <a:cubicBezTo>
                      <a:pt x="76" y="424"/>
                      <a:pt x="76" y="424"/>
                      <a:pt x="76" y="424"/>
                    </a:cubicBezTo>
                    <a:cubicBezTo>
                      <a:pt x="82" y="432"/>
                      <a:pt x="134" y="500"/>
                      <a:pt x="134" y="548"/>
                    </a:cubicBezTo>
                    <a:cubicBezTo>
                      <a:pt x="134" y="558"/>
                      <a:pt x="142" y="566"/>
                      <a:pt x="153" y="566"/>
                    </a:cubicBezTo>
                    <a:cubicBezTo>
                      <a:pt x="215" y="566"/>
                      <a:pt x="215" y="566"/>
                      <a:pt x="215" y="566"/>
                    </a:cubicBezTo>
                    <a:cubicBezTo>
                      <a:pt x="216" y="552"/>
                      <a:pt x="224" y="532"/>
                      <a:pt x="237" y="500"/>
                    </a:cubicBezTo>
                    <a:cubicBezTo>
                      <a:pt x="250" y="470"/>
                      <a:pt x="265" y="434"/>
                      <a:pt x="270" y="404"/>
                    </a:cubicBezTo>
                    <a:cubicBezTo>
                      <a:pt x="261" y="400"/>
                      <a:pt x="261" y="400"/>
                      <a:pt x="261" y="400"/>
                    </a:cubicBezTo>
                    <a:cubicBezTo>
                      <a:pt x="228" y="384"/>
                      <a:pt x="150" y="340"/>
                      <a:pt x="145" y="273"/>
                    </a:cubicBezTo>
                    <a:cubicBezTo>
                      <a:pt x="143" y="242"/>
                      <a:pt x="160" y="218"/>
                      <a:pt x="176" y="196"/>
                    </a:cubicBezTo>
                    <a:cubicBezTo>
                      <a:pt x="190" y="176"/>
                      <a:pt x="204" y="157"/>
                      <a:pt x="201" y="134"/>
                    </a:cubicBezTo>
                    <a:cubicBezTo>
                      <a:pt x="198" y="106"/>
                      <a:pt x="198" y="106"/>
                      <a:pt x="198" y="106"/>
                    </a:cubicBezTo>
                    <a:cubicBezTo>
                      <a:pt x="219" y="125"/>
                      <a:pt x="219" y="125"/>
                      <a:pt x="219" y="125"/>
                    </a:cubicBezTo>
                    <a:cubicBezTo>
                      <a:pt x="224" y="130"/>
                      <a:pt x="229" y="135"/>
                      <a:pt x="235" y="140"/>
                    </a:cubicBezTo>
                    <a:cubicBezTo>
                      <a:pt x="297" y="197"/>
                      <a:pt x="368" y="263"/>
                      <a:pt x="304" y="360"/>
                    </a:cubicBezTo>
                    <a:cubicBezTo>
                      <a:pt x="292" y="373"/>
                      <a:pt x="292" y="373"/>
                      <a:pt x="292" y="373"/>
                    </a:cubicBezTo>
                    <a:cubicBezTo>
                      <a:pt x="292" y="374"/>
                      <a:pt x="292" y="374"/>
                      <a:pt x="292" y="375"/>
                    </a:cubicBezTo>
                    <a:cubicBezTo>
                      <a:pt x="297" y="413"/>
                      <a:pt x="274" y="466"/>
                      <a:pt x="257" y="508"/>
                    </a:cubicBezTo>
                    <a:cubicBezTo>
                      <a:pt x="249" y="525"/>
                      <a:pt x="237" y="556"/>
                      <a:pt x="236" y="566"/>
                    </a:cubicBezTo>
                    <a:cubicBezTo>
                      <a:pt x="323" y="565"/>
                      <a:pt x="323" y="565"/>
                      <a:pt x="323" y="565"/>
                    </a:cubicBezTo>
                    <a:cubicBezTo>
                      <a:pt x="330" y="562"/>
                      <a:pt x="335" y="555"/>
                      <a:pt x="335" y="548"/>
                    </a:cubicBezTo>
                    <a:cubicBezTo>
                      <a:pt x="335" y="505"/>
                      <a:pt x="377" y="444"/>
                      <a:pt x="393" y="424"/>
                    </a:cubicBezTo>
                    <a:cubicBezTo>
                      <a:pt x="394" y="423"/>
                      <a:pt x="395" y="422"/>
                      <a:pt x="395" y="421"/>
                    </a:cubicBezTo>
                    <a:cubicBezTo>
                      <a:pt x="396" y="419"/>
                      <a:pt x="396" y="419"/>
                      <a:pt x="396" y="419"/>
                    </a:cubicBezTo>
                    <a:cubicBezTo>
                      <a:pt x="441" y="364"/>
                      <a:pt x="468" y="294"/>
                      <a:pt x="468" y="230"/>
                    </a:cubicBezTo>
                    <a:cubicBezTo>
                      <a:pt x="468" y="103"/>
                      <a:pt x="363" y="0"/>
                      <a:pt x="234" y="0"/>
                    </a:cubicBezTo>
                    <a:close/>
                    <a:moveTo>
                      <a:pt x="234" y="0"/>
                    </a:moveTo>
                    <a:cubicBezTo>
                      <a:pt x="234" y="0"/>
                      <a:pt x="234" y="0"/>
                      <a:pt x="234" y="0"/>
                    </a:cubicBezTo>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199" name="Freeform 19"/>
              <p:cNvSpPr>
                <a:spLocks noEditPoints="1"/>
              </p:cNvSpPr>
              <p:nvPr/>
            </p:nvSpPr>
            <p:spPr bwMode="auto">
              <a:xfrm>
                <a:off x="-319088" y="1490663"/>
                <a:ext cx="660400" cy="850900"/>
              </a:xfrm>
              <a:custGeom>
                <a:avLst/>
                <a:gdLst/>
                <a:ahLst/>
                <a:cxnLst>
                  <a:cxn ang="0">
                    <a:pos x="64" y="66"/>
                  </a:cxn>
                  <a:cxn ang="0">
                    <a:pos x="124" y="190"/>
                  </a:cxn>
                  <a:cxn ang="0">
                    <a:pos x="57" y="0"/>
                  </a:cxn>
                  <a:cxn ang="0">
                    <a:pos x="29" y="52"/>
                  </a:cxn>
                  <a:cxn ang="0">
                    <a:pos x="2" y="116"/>
                  </a:cxn>
                  <a:cxn ang="0">
                    <a:pos x="106" y="225"/>
                  </a:cxn>
                  <a:cxn ang="0">
                    <a:pos x="108" y="226"/>
                  </a:cxn>
                  <a:cxn ang="0">
                    <a:pos x="107" y="221"/>
                  </a:cxn>
                  <a:cxn ang="0">
                    <a:pos x="48" y="79"/>
                  </a:cxn>
                  <a:cxn ang="0">
                    <a:pos x="46" y="77"/>
                  </a:cxn>
                  <a:cxn ang="0">
                    <a:pos x="62" y="63"/>
                  </a:cxn>
                  <a:cxn ang="0">
                    <a:pos x="64" y="66"/>
                  </a:cxn>
                  <a:cxn ang="0">
                    <a:pos x="64" y="66"/>
                  </a:cxn>
                  <a:cxn ang="0">
                    <a:pos x="64" y="66"/>
                  </a:cxn>
                </a:cxnLst>
                <a:rect l="0" t="0" r="r" b="b"/>
                <a:pathLst>
                  <a:path w="175" h="226">
                    <a:moveTo>
                      <a:pt x="64" y="66"/>
                    </a:moveTo>
                    <a:cubicBezTo>
                      <a:pt x="100" y="109"/>
                      <a:pt x="115" y="140"/>
                      <a:pt x="124" y="190"/>
                    </a:cubicBezTo>
                    <a:cubicBezTo>
                      <a:pt x="175" y="109"/>
                      <a:pt x="118" y="56"/>
                      <a:pt x="57" y="0"/>
                    </a:cubicBezTo>
                    <a:cubicBezTo>
                      <a:pt x="52" y="19"/>
                      <a:pt x="40" y="36"/>
                      <a:pt x="29" y="52"/>
                    </a:cubicBezTo>
                    <a:cubicBezTo>
                      <a:pt x="14" y="73"/>
                      <a:pt x="0" y="92"/>
                      <a:pt x="2" y="116"/>
                    </a:cubicBezTo>
                    <a:cubicBezTo>
                      <a:pt x="6" y="173"/>
                      <a:pt x="83" y="214"/>
                      <a:pt x="106" y="225"/>
                    </a:cubicBezTo>
                    <a:cubicBezTo>
                      <a:pt x="108" y="226"/>
                      <a:pt x="108" y="226"/>
                      <a:pt x="108" y="226"/>
                    </a:cubicBezTo>
                    <a:cubicBezTo>
                      <a:pt x="107" y="224"/>
                      <a:pt x="108" y="223"/>
                      <a:pt x="107" y="221"/>
                    </a:cubicBezTo>
                    <a:cubicBezTo>
                      <a:pt x="100" y="157"/>
                      <a:pt x="87" y="127"/>
                      <a:pt x="48" y="79"/>
                    </a:cubicBezTo>
                    <a:cubicBezTo>
                      <a:pt x="46" y="77"/>
                      <a:pt x="46" y="77"/>
                      <a:pt x="46" y="77"/>
                    </a:cubicBezTo>
                    <a:cubicBezTo>
                      <a:pt x="62" y="63"/>
                      <a:pt x="62" y="63"/>
                      <a:pt x="62" y="63"/>
                    </a:cubicBezTo>
                    <a:lnTo>
                      <a:pt x="64" y="66"/>
                    </a:lnTo>
                    <a:close/>
                    <a:moveTo>
                      <a:pt x="64" y="66"/>
                    </a:moveTo>
                    <a:cubicBezTo>
                      <a:pt x="64" y="66"/>
                      <a:pt x="64" y="66"/>
                      <a:pt x="64" y="66"/>
                    </a:cubicBezTo>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grpSp>
        <p:sp>
          <p:nvSpPr>
            <p:cNvPr id="216" name="Oval 215"/>
            <p:cNvSpPr>
              <a:spLocks noChangeAspect="1"/>
            </p:cNvSpPr>
            <p:nvPr/>
          </p:nvSpPr>
          <p:spPr>
            <a:xfrm>
              <a:off x="3471525" y="3839104"/>
              <a:ext cx="743102" cy="743102"/>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b="1" dirty="0">
                <a:solidFill>
                  <a:schemeClr val="bg1"/>
                </a:solidFill>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grpSp>
      <p:grpSp>
        <p:nvGrpSpPr>
          <p:cNvPr id="218" name="Group 217"/>
          <p:cNvGrpSpPr/>
          <p:nvPr/>
        </p:nvGrpSpPr>
        <p:grpSpPr>
          <a:xfrm>
            <a:off x="1281633" y="3345963"/>
            <a:ext cx="743102" cy="743102"/>
            <a:chOff x="2517012" y="3839104"/>
            <a:chExt cx="743102" cy="743102"/>
          </a:xfrm>
        </p:grpSpPr>
        <p:grpSp>
          <p:nvGrpSpPr>
            <p:cNvPr id="210" name="Group 209"/>
            <p:cNvGrpSpPr/>
            <p:nvPr/>
          </p:nvGrpSpPr>
          <p:grpSpPr>
            <a:xfrm>
              <a:off x="2742941" y="3983281"/>
              <a:ext cx="291244" cy="454748"/>
              <a:chOff x="582613" y="280988"/>
              <a:chExt cx="1085850" cy="1695450"/>
            </a:xfrm>
            <a:solidFill>
              <a:schemeClr val="bg1"/>
            </a:solidFill>
          </p:grpSpPr>
          <p:sp>
            <p:nvSpPr>
              <p:cNvPr id="211" name="Freeform 23"/>
              <p:cNvSpPr>
                <a:spLocks noEditPoints="1"/>
              </p:cNvSpPr>
              <p:nvPr/>
            </p:nvSpPr>
            <p:spPr bwMode="auto">
              <a:xfrm>
                <a:off x="582613" y="280988"/>
                <a:ext cx="1085850" cy="1695450"/>
              </a:xfrm>
              <a:custGeom>
                <a:avLst/>
                <a:gdLst/>
                <a:ahLst/>
                <a:cxnLst>
                  <a:cxn ang="0">
                    <a:pos x="255" y="40"/>
                  </a:cxn>
                  <a:cxn ang="0">
                    <a:pos x="214" y="40"/>
                  </a:cxn>
                  <a:cxn ang="0">
                    <a:pos x="214" y="20"/>
                  </a:cxn>
                  <a:cxn ang="0">
                    <a:pos x="194" y="0"/>
                  </a:cxn>
                  <a:cxn ang="0">
                    <a:pos x="92" y="0"/>
                  </a:cxn>
                  <a:cxn ang="0">
                    <a:pos x="71" y="20"/>
                  </a:cxn>
                  <a:cxn ang="0">
                    <a:pos x="71" y="40"/>
                  </a:cxn>
                  <a:cxn ang="0">
                    <a:pos x="30" y="40"/>
                  </a:cxn>
                  <a:cxn ang="0">
                    <a:pos x="0" y="71"/>
                  </a:cxn>
                  <a:cxn ang="0">
                    <a:pos x="0" y="419"/>
                  </a:cxn>
                  <a:cxn ang="0">
                    <a:pos x="30" y="449"/>
                  </a:cxn>
                  <a:cxn ang="0">
                    <a:pos x="255" y="449"/>
                  </a:cxn>
                  <a:cxn ang="0">
                    <a:pos x="286" y="419"/>
                  </a:cxn>
                  <a:cxn ang="0">
                    <a:pos x="286" y="71"/>
                  </a:cxn>
                  <a:cxn ang="0">
                    <a:pos x="255" y="40"/>
                  </a:cxn>
                  <a:cxn ang="0">
                    <a:pos x="265" y="419"/>
                  </a:cxn>
                  <a:cxn ang="0">
                    <a:pos x="255" y="429"/>
                  </a:cxn>
                  <a:cxn ang="0">
                    <a:pos x="30" y="429"/>
                  </a:cxn>
                  <a:cxn ang="0">
                    <a:pos x="20" y="419"/>
                  </a:cxn>
                  <a:cxn ang="0">
                    <a:pos x="20" y="71"/>
                  </a:cxn>
                  <a:cxn ang="0">
                    <a:pos x="30" y="61"/>
                  </a:cxn>
                  <a:cxn ang="0">
                    <a:pos x="255" y="61"/>
                  </a:cxn>
                  <a:cxn ang="0">
                    <a:pos x="265" y="71"/>
                  </a:cxn>
                  <a:cxn ang="0">
                    <a:pos x="265" y="419"/>
                  </a:cxn>
                  <a:cxn ang="0">
                    <a:pos x="265" y="419"/>
                  </a:cxn>
                  <a:cxn ang="0">
                    <a:pos x="265" y="419"/>
                  </a:cxn>
                </a:cxnLst>
                <a:rect l="0" t="0" r="r" b="b"/>
                <a:pathLst>
                  <a:path w="286" h="449">
                    <a:moveTo>
                      <a:pt x="255" y="40"/>
                    </a:moveTo>
                    <a:cubicBezTo>
                      <a:pt x="214" y="40"/>
                      <a:pt x="214" y="40"/>
                      <a:pt x="214" y="40"/>
                    </a:cubicBezTo>
                    <a:cubicBezTo>
                      <a:pt x="214" y="20"/>
                      <a:pt x="214" y="20"/>
                      <a:pt x="214" y="20"/>
                    </a:cubicBezTo>
                    <a:cubicBezTo>
                      <a:pt x="214" y="9"/>
                      <a:pt x="205" y="0"/>
                      <a:pt x="194" y="0"/>
                    </a:cubicBezTo>
                    <a:cubicBezTo>
                      <a:pt x="92" y="0"/>
                      <a:pt x="92" y="0"/>
                      <a:pt x="92" y="0"/>
                    </a:cubicBezTo>
                    <a:cubicBezTo>
                      <a:pt x="80" y="0"/>
                      <a:pt x="71" y="9"/>
                      <a:pt x="71" y="20"/>
                    </a:cubicBezTo>
                    <a:cubicBezTo>
                      <a:pt x="71" y="40"/>
                      <a:pt x="71" y="40"/>
                      <a:pt x="71" y="40"/>
                    </a:cubicBezTo>
                    <a:cubicBezTo>
                      <a:pt x="30" y="40"/>
                      <a:pt x="30" y="40"/>
                      <a:pt x="30" y="40"/>
                    </a:cubicBezTo>
                    <a:cubicBezTo>
                      <a:pt x="13" y="40"/>
                      <a:pt x="0" y="54"/>
                      <a:pt x="0" y="71"/>
                    </a:cubicBezTo>
                    <a:cubicBezTo>
                      <a:pt x="0" y="419"/>
                      <a:pt x="0" y="419"/>
                      <a:pt x="0" y="419"/>
                    </a:cubicBezTo>
                    <a:cubicBezTo>
                      <a:pt x="0" y="436"/>
                      <a:pt x="13" y="449"/>
                      <a:pt x="30" y="449"/>
                    </a:cubicBezTo>
                    <a:cubicBezTo>
                      <a:pt x="255" y="449"/>
                      <a:pt x="255" y="449"/>
                      <a:pt x="255" y="449"/>
                    </a:cubicBezTo>
                    <a:cubicBezTo>
                      <a:pt x="272" y="449"/>
                      <a:pt x="286" y="436"/>
                      <a:pt x="286" y="419"/>
                    </a:cubicBezTo>
                    <a:cubicBezTo>
                      <a:pt x="286" y="71"/>
                      <a:pt x="286" y="71"/>
                      <a:pt x="286" y="71"/>
                    </a:cubicBezTo>
                    <a:cubicBezTo>
                      <a:pt x="286" y="54"/>
                      <a:pt x="272" y="40"/>
                      <a:pt x="255" y="40"/>
                    </a:cubicBezTo>
                    <a:close/>
                    <a:moveTo>
                      <a:pt x="265" y="419"/>
                    </a:moveTo>
                    <a:cubicBezTo>
                      <a:pt x="265" y="424"/>
                      <a:pt x="261" y="429"/>
                      <a:pt x="255" y="429"/>
                    </a:cubicBezTo>
                    <a:cubicBezTo>
                      <a:pt x="30" y="429"/>
                      <a:pt x="30" y="429"/>
                      <a:pt x="30" y="429"/>
                    </a:cubicBezTo>
                    <a:cubicBezTo>
                      <a:pt x="25" y="429"/>
                      <a:pt x="20" y="424"/>
                      <a:pt x="20" y="419"/>
                    </a:cubicBezTo>
                    <a:cubicBezTo>
                      <a:pt x="20" y="71"/>
                      <a:pt x="20" y="71"/>
                      <a:pt x="20" y="71"/>
                    </a:cubicBezTo>
                    <a:cubicBezTo>
                      <a:pt x="20" y="65"/>
                      <a:pt x="25" y="61"/>
                      <a:pt x="30" y="61"/>
                    </a:cubicBezTo>
                    <a:cubicBezTo>
                      <a:pt x="255" y="61"/>
                      <a:pt x="255" y="61"/>
                      <a:pt x="255" y="61"/>
                    </a:cubicBezTo>
                    <a:cubicBezTo>
                      <a:pt x="261" y="61"/>
                      <a:pt x="265" y="65"/>
                      <a:pt x="265" y="71"/>
                    </a:cubicBezTo>
                    <a:lnTo>
                      <a:pt x="265" y="419"/>
                    </a:lnTo>
                    <a:close/>
                    <a:moveTo>
                      <a:pt x="265" y="419"/>
                    </a:moveTo>
                    <a:cubicBezTo>
                      <a:pt x="265" y="419"/>
                      <a:pt x="265" y="419"/>
                      <a:pt x="265" y="419"/>
                    </a:cubicBezTo>
                  </a:path>
                </a:pathLst>
              </a:custGeom>
              <a:grpFill/>
              <a:ln w="9525">
                <a:solidFill>
                  <a:schemeClr val="accent1"/>
                </a:solid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212" name="Rectangle 24"/>
              <p:cNvSpPr>
                <a:spLocks noChangeArrowheads="1"/>
              </p:cNvSpPr>
              <p:nvPr/>
            </p:nvSpPr>
            <p:spPr bwMode="auto">
              <a:xfrm>
                <a:off x="738188" y="587376"/>
                <a:ext cx="774700" cy="388938"/>
              </a:xfrm>
              <a:prstGeom prst="rect">
                <a:avLst/>
              </a:prstGeom>
              <a:grpFill/>
              <a:ln w="9525">
                <a:solidFill>
                  <a:schemeClr val="accent1"/>
                </a:solidFill>
                <a:miter lim="800000"/>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213" name="Rectangle 25"/>
              <p:cNvSpPr>
                <a:spLocks noChangeArrowheads="1"/>
              </p:cNvSpPr>
              <p:nvPr/>
            </p:nvSpPr>
            <p:spPr bwMode="auto">
              <a:xfrm>
                <a:off x="738188" y="1014413"/>
                <a:ext cx="774700" cy="384175"/>
              </a:xfrm>
              <a:prstGeom prst="rect">
                <a:avLst/>
              </a:prstGeom>
              <a:grpFill/>
              <a:ln w="9525">
                <a:solidFill>
                  <a:schemeClr val="accent1"/>
                </a:solidFill>
                <a:miter lim="800000"/>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214" name="Rectangle 26"/>
              <p:cNvSpPr>
                <a:spLocks noChangeArrowheads="1"/>
              </p:cNvSpPr>
              <p:nvPr/>
            </p:nvSpPr>
            <p:spPr bwMode="auto">
              <a:xfrm>
                <a:off x="738188" y="1436688"/>
                <a:ext cx="774700" cy="385763"/>
              </a:xfrm>
              <a:prstGeom prst="rect">
                <a:avLst/>
              </a:prstGeom>
              <a:grpFill/>
              <a:ln w="9525">
                <a:solidFill>
                  <a:schemeClr val="accent1"/>
                </a:solidFill>
                <a:miter lim="800000"/>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grpSp>
        <p:sp>
          <p:nvSpPr>
            <p:cNvPr id="217" name="Oval 216"/>
            <p:cNvSpPr>
              <a:spLocks noChangeAspect="1"/>
            </p:cNvSpPr>
            <p:nvPr/>
          </p:nvSpPr>
          <p:spPr>
            <a:xfrm>
              <a:off x="2517012" y="3839104"/>
              <a:ext cx="743102" cy="743102"/>
            </a:xfrm>
            <a:prstGeom prst="ellipse">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b="1" dirty="0">
                <a:solidFill>
                  <a:schemeClr val="bg1"/>
                </a:solidFill>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grpSp>
      <p:grpSp>
        <p:nvGrpSpPr>
          <p:cNvPr id="222" name="Group 221"/>
          <p:cNvGrpSpPr/>
          <p:nvPr/>
        </p:nvGrpSpPr>
        <p:grpSpPr>
          <a:xfrm>
            <a:off x="827545" y="4210534"/>
            <a:ext cx="1651278" cy="640304"/>
            <a:chOff x="965101" y="1992703"/>
            <a:chExt cx="1651278" cy="640304"/>
          </a:xfrm>
        </p:grpSpPr>
        <p:sp>
          <p:nvSpPr>
            <p:cNvPr id="223" name="TextBox 222"/>
            <p:cNvSpPr txBox="1"/>
            <p:nvPr/>
          </p:nvSpPr>
          <p:spPr>
            <a:xfrm>
              <a:off x="965101" y="1992703"/>
              <a:ext cx="1651278" cy="184666"/>
            </a:xfrm>
            <a:prstGeom prst="rect">
              <a:avLst/>
            </a:prstGeom>
            <a:noFill/>
          </p:spPr>
          <p:txBody>
            <a:bodyPr wrap="square" lIns="0" tIns="0" rIns="0" bIns="0" rtlCol="0" anchor="ctr">
              <a:spAutoFit/>
            </a:bodyPr>
            <a:lstStyle/>
            <a:p>
              <a:pPr algn="ctr"/>
              <a:r>
                <a:rPr lang="en-US" sz="1200" b="1" dirty="0">
                  <a:solidFill>
                    <a:schemeClr val="bg1"/>
                  </a:solidFill>
                  <a:latin typeface="思源黑体 CN Regular" panose="020B0500000000000000" pitchFamily="34" charset="-122"/>
                  <a:ea typeface="思源黑体 CN Regular" panose="020B0500000000000000" pitchFamily="34" charset="-122"/>
                  <a:sym typeface="思源黑体 CN Regular" panose="020B0500000000000000" pitchFamily="34" charset="-122"/>
                </a:rPr>
                <a:t>Title Goes Here</a:t>
              </a:r>
            </a:p>
          </p:txBody>
        </p:sp>
        <p:sp>
          <p:nvSpPr>
            <p:cNvPr id="224" name="TextBox 223"/>
            <p:cNvSpPr txBox="1"/>
            <p:nvPr/>
          </p:nvSpPr>
          <p:spPr>
            <a:xfrm>
              <a:off x="1028350" y="2171342"/>
              <a:ext cx="1524781" cy="461665"/>
            </a:xfrm>
            <a:prstGeom prst="rect">
              <a:avLst/>
            </a:prstGeom>
            <a:noFill/>
          </p:spPr>
          <p:txBody>
            <a:bodyPr wrap="square" lIns="0" tIns="0" rIns="0" bIns="0" rtlCol="0" anchor="t">
              <a:spAutoFit/>
            </a:bodyPr>
            <a:lstStyle/>
            <a:p>
              <a:pPr lvl="0" algn="ctr" defTabSz="914400">
                <a:spcBef>
                  <a:spcPct val="20000"/>
                </a:spcBef>
                <a:defRPr/>
              </a:pPr>
              <a:r>
                <a:rPr lang="en-US" sz="1000" dirty="0">
                  <a:solidFill>
                    <a:schemeClr val="bg1"/>
                  </a:solidFill>
                  <a:latin typeface="思源黑体 CN Regular" panose="020B0500000000000000" pitchFamily="34" charset="-122"/>
                  <a:ea typeface="思源黑体 CN Regular" panose="020B0500000000000000" pitchFamily="34" charset="-122"/>
                  <a:sym typeface="思源黑体 CN Regular" panose="020B0500000000000000" pitchFamily="34" charset="-122"/>
                </a:rPr>
                <a:t>There are many variations of passages of lorem ipsum available</a:t>
              </a:r>
            </a:p>
          </p:txBody>
        </p:sp>
      </p:grpSp>
      <p:grpSp>
        <p:nvGrpSpPr>
          <p:cNvPr id="225" name="Group 224"/>
          <p:cNvGrpSpPr/>
          <p:nvPr/>
        </p:nvGrpSpPr>
        <p:grpSpPr>
          <a:xfrm>
            <a:off x="2724311" y="4210534"/>
            <a:ext cx="1651278" cy="640304"/>
            <a:chOff x="965101" y="1992703"/>
            <a:chExt cx="1651278" cy="640304"/>
          </a:xfrm>
        </p:grpSpPr>
        <p:sp>
          <p:nvSpPr>
            <p:cNvPr id="226" name="TextBox 225"/>
            <p:cNvSpPr txBox="1"/>
            <p:nvPr/>
          </p:nvSpPr>
          <p:spPr>
            <a:xfrm>
              <a:off x="965101" y="1992703"/>
              <a:ext cx="1651278" cy="184666"/>
            </a:xfrm>
            <a:prstGeom prst="rect">
              <a:avLst/>
            </a:prstGeom>
            <a:noFill/>
          </p:spPr>
          <p:txBody>
            <a:bodyPr wrap="square" lIns="0" tIns="0" rIns="0" bIns="0" rtlCol="0" anchor="ctr">
              <a:spAutoFit/>
            </a:bodyPr>
            <a:lstStyle/>
            <a:p>
              <a:pPr algn="ctr"/>
              <a:r>
                <a:rPr lang="en-US" sz="1200" b="1" dirty="0">
                  <a:solidFill>
                    <a:schemeClr val="bg1"/>
                  </a:solidFill>
                  <a:latin typeface="思源黑体 CN Regular" panose="020B0500000000000000" pitchFamily="34" charset="-122"/>
                  <a:ea typeface="思源黑体 CN Regular" panose="020B0500000000000000" pitchFamily="34" charset="-122"/>
                  <a:sym typeface="思源黑体 CN Regular" panose="020B0500000000000000" pitchFamily="34" charset="-122"/>
                </a:rPr>
                <a:t>Title Goes Here</a:t>
              </a:r>
            </a:p>
          </p:txBody>
        </p:sp>
        <p:sp>
          <p:nvSpPr>
            <p:cNvPr id="227" name="TextBox 226"/>
            <p:cNvSpPr txBox="1"/>
            <p:nvPr/>
          </p:nvSpPr>
          <p:spPr>
            <a:xfrm>
              <a:off x="1028350" y="2171342"/>
              <a:ext cx="1524781" cy="461665"/>
            </a:xfrm>
            <a:prstGeom prst="rect">
              <a:avLst/>
            </a:prstGeom>
            <a:noFill/>
          </p:spPr>
          <p:txBody>
            <a:bodyPr wrap="square" lIns="0" tIns="0" rIns="0" bIns="0" rtlCol="0" anchor="t">
              <a:spAutoFit/>
            </a:bodyPr>
            <a:lstStyle/>
            <a:p>
              <a:pPr lvl="0" algn="ctr" defTabSz="914400">
                <a:spcBef>
                  <a:spcPct val="20000"/>
                </a:spcBef>
                <a:defRPr/>
              </a:pPr>
              <a:r>
                <a:rPr lang="en-US" sz="1000" dirty="0">
                  <a:solidFill>
                    <a:schemeClr val="bg1"/>
                  </a:solidFill>
                  <a:latin typeface="思源黑体 CN Regular" panose="020B0500000000000000" pitchFamily="34" charset="-122"/>
                  <a:ea typeface="思源黑体 CN Regular" panose="020B0500000000000000" pitchFamily="34" charset="-122"/>
                  <a:sym typeface="思源黑体 CN Regular" panose="020B0500000000000000" pitchFamily="34" charset="-122"/>
                </a:rPr>
                <a:t>There are many variations of passages of lorem ipsum available</a:t>
              </a:r>
            </a:p>
          </p:txBody>
        </p:sp>
      </p:grpSp>
      <p:grpSp>
        <p:nvGrpSpPr>
          <p:cNvPr id="228" name="Group 227"/>
          <p:cNvGrpSpPr/>
          <p:nvPr/>
        </p:nvGrpSpPr>
        <p:grpSpPr>
          <a:xfrm>
            <a:off x="4591325" y="4210534"/>
            <a:ext cx="1651278" cy="640304"/>
            <a:chOff x="965101" y="1992703"/>
            <a:chExt cx="1651278" cy="640304"/>
          </a:xfrm>
        </p:grpSpPr>
        <p:sp>
          <p:nvSpPr>
            <p:cNvPr id="229" name="TextBox 228"/>
            <p:cNvSpPr txBox="1"/>
            <p:nvPr/>
          </p:nvSpPr>
          <p:spPr>
            <a:xfrm>
              <a:off x="965101" y="1992703"/>
              <a:ext cx="1651278" cy="184666"/>
            </a:xfrm>
            <a:prstGeom prst="rect">
              <a:avLst/>
            </a:prstGeom>
            <a:noFill/>
          </p:spPr>
          <p:txBody>
            <a:bodyPr wrap="square" lIns="0" tIns="0" rIns="0" bIns="0" rtlCol="0" anchor="ctr">
              <a:spAutoFit/>
            </a:bodyPr>
            <a:lstStyle/>
            <a:p>
              <a:pPr algn="ctr"/>
              <a:r>
                <a:rPr lang="en-US" sz="1200" b="1" dirty="0">
                  <a:solidFill>
                    <a:schemeClr val="bg1"/>
                  </a:solidFill>
                  <a:latin typeface="思源黑体 CN Regular" panose="020B0500000000000000" pitchFamily="34" charset="-122"/>
                  <a:ea typeface="思源黑体 CN Regular" panose="020B0500000000000000" pitchFamily="34" charset="-122"/>
                  <a:sym typeface="思源黑体 CN Regular" panose="020B0500000000000000" pitchFamily="34" charset="-122"/>
                </a:rPr>
                <a:t>Title Goes Here</a:t>
              </a:r>
            </a:p>
          </p:txBody>
        </p:sp>
        <p:sp>
          <p:nvSpPr>
            <p:cNvPr id="230" name="TextBox 229"/>
            <p:cNvSpPr txBox="1"/>
            <p:nvPr/>
          </p:nvSpPr>
          <p:spPr>
            <a:xfrm>
              <a:off x="1028350" y="2171342"/>
              <a:ext cx="1524781" cy="461665"/>
            </a:xfrm>
            <a:prstGeom prst="rect">
              <a:avLst/>
            </a:prstGeom>
            <a:noFill/>
          </p:spPr>
          <p:txBody>
            <a:bodyPr wrap="square" lIns="0" tIns="0" rIns="0" bIns="0" rtlCol="0" anchor="t">
              <a:spAutoFit/>
            </a:bodyPr>
            <a:lstStyle/>
            <a:p>
              <a:pPr lvl="0" algn="ctr" defTabSz="914400">
                <a:spcBef>
                  <a:spcPct val="20000"/>
                </a:spcBef>
                <a:defRPr/>
              </a:pPr>
              <a:r>
                <a:rPr lang="en-US" sz="1000" dirty="0">
                  <a:solidFill>
                    <a:schemeClr val="bg1"/>
                  </a:solidFill>
                  <a:latin typeface="思源黑体 CN Regular" panose="020B0500000000000000" pitchFamily="34" charset="-122"/>
                  <a:ea typeface="思源黑体 CN Regular" panose="020B0500000000000000" pitchFamily="34" charset="-122"/>
                  <a:sym typeface="思源黑体 CN Regular" panose="020B0500000000000000" pitchFamily="34" charset="-122"/>
                </a:rPr>
                <a:t>There are many variations of passages of lorem ipsum available</a:t>
              </a:r>
            </a:p>
          </p:txBody>
        </p:sp>
      </p:grpSp>
      <p:grpSp>
        <p:nvGrpSpPr>
          <p:cNvPr id="231" name="Group 230"/>
          <p:cNvGrpSpPr/>
          <p:nvPr/>
        </p:nvGrpSpPr>
        <p:grpSpPr>
          <a:xfrm>
            <a:off x="6434749" y="4207599"/>
            <a:ext cx="1651278" cy="640304"/>
            <a:chOff x="965101" y="1992703"/>
            <a:chExt cx="1651278" cy="640304"/>
          </a:xfrm>
        </p:grpSpPr>
        <p:sp>
          <p:nvSpPr>
            <p:cNvPr id="232" name="TextBox 231"/>
            <p:cNvSpPr txBox="1"/>
            <p:nvPr/>
          </p:nvSpPr>
          <p:spPr>
            <a:xfrm>
              <a:off x="965101" y="1992703"/>
              <a:ext cx="1651278" cy="184666"/>
            </a:xfrm>
            <a:prstGeom prst="rect">
              <a:avLst/>
            </a:prstGeom>
            <a:noFill/>
          </p:spPr>
          <p:txBody>
            <a:bodyPr wrap="square" lIns="0" tIns="0" rIns="0" bIns="0" rtlCol="0" anchor="ctr">
              <a:spAutoFit/>
            </a:bodyPr>
            <a:lstStyle/>
            <a:p>
              <a:pPr algn="ctr"/>
              <a:r>
                <a:rPr lang="en-US" sz="1200" b="1" dirty="0">
                  <a:solidFill>
                    <a:schemeClr val="bg1"/>
                  </a:solidFill>
                  <a:latin typeface="思源黑体 CN Regular" panose="020B0500000000000000" pitchFamily="34" charset="-122"/>
                  <a:ea typeface="思源黑体 CN Regular" panose="020B0500000000000000" pitchFamily="34" charset="-122"/>
                  <a:sym typeface="思源黑体 CN Regular" panose="020B0500000000000000" pitchFamily="34" charset="-122"/>
                </a:rPr>
                <a:t>Title Goes Here</a:t>
              </a:r>
            </a:p>
          </p:txBody>
        </p:sp>
        <p:sp>
          <p:nvSpPr>
            <p:cNvPr id="233" name="TextBox 232"/>
            <p:cNvSpPr txBox="1"/>
            <p:nvPr/>
          </p:nvSpPr>
          <p:spPr>
            <a:xfrm>
              <a:off x="1028350" y="2171342"/>
              <a:ext cx="1524781" cy="461665"/>
            </a:xfrm>
            <a:prstGeom prst="rect">
              <a:avLst/>
            </a:prstGeom>
            <a:noFill/>
          </p:spPr>
          <p:txBody>
            <a:bodyPr wrap="square" lIns="0" tIns="0" rIns="0" bIns="0" rtlCol="0" anchor="t">
              <a:spAutoFit/>
            </a:bodyPr>
            <a:lstStyle/>
            <a:p>
              <a:pPr lvl="0" algn="ctr" defTabSz="914400">
                <a:spcBef>
                  <a:spcPct val="20000"/>
                </a:spcBef>
                <a:defRPr/>
              </a:pPr>
              <a:r>
                <a:rPr lang="en-US" sz="1000" dirty="0">
                  <a:solidFill>
                    <a:schemeClr val="bg1"/>
                  </a:solidFill>
                  <a:latin typeface="思源黑体 CN Regular" panose="020B0500000000000000" pitchFamily="34" charset="-122"/>
                  <a:ea typeface="思源黑体 CN Regular" panose="020B0500000000000000" pitchFamily="34" charset="-122"/>
                  <a:sym typeface="思源黑体 CN Regular" panose="020B0500000000000000" pitchFamily="34" charset="-122"/>
                </a:rPr>
                <a:t>There are many variations of passages of lorem ipsum available</a:t>
              </a:r>
            </a:p>
          </p:txBody>
        </p:sp>
      </p:grpSp>
      <p:sp>
        <p:nvSpPr>
          <p:cNvPr id="239" name="TextBox 238"/>
          <p:cNvSpPr txBox="1"/>
          <p:nvPr/>
        </p:nvSpPr>
        <p:spPr>
          <a:xfrm>
            <a:off x="4952883" y="1055543"/>
            <a:ext cx="3831457" cy="553998"/>
          </a:xfrm>
          <a:prstGeom prst="rect">
            <a:avLst/>
          </a:prstGeom>
          <a:noFill/>
        </p:spPr>
        <p:txBody>
          <a:bodyPr wrap="square" rtlCol="0">
            <a:spAutoFit/>
          </a:bodyPr>
          <a:lstStyle/>
          <a:p>
            <a:r>
              <a:rPr lang="en-US" sz="1000" dirty="0">
                <a:solidFill>
                  <a:schemeClr val="tx1">
                    <a:lumMod val="75000"/>
                    <a:lumOff val="25000"/>
                  </a:schemeClr>
                </a:solidFill>
                <a:latin typeface="思源黑体 CN Regular" panose="020B0500000000000000" pitchFamily="34" charset="-122"/>
                <a:ea typeface="思源黑体 CN Regular" panose="020B0500000000000000" pitchFamily="34" charset="-122"/>
                <a:sym typeface="思源黑体 CN Regular" panose="020B0500000000000000" pitchFamily="34" charset="-122"/>
              </a:rPr>
              <a:t>There are many variations of passages of lorem ipsum available but the majority have suffered alteration in some form.</a:t>
            </a:r>
          </a:p>
        </p:txBody>
      </p:sp>
      <p:sp>
        <p:nvSpPr>
          <p:cNvPr id="241" name="TextBox 240"/>
          <p:cNvSpPr txBox="1"/>
          <p:nvPr/>
        </p:nvSpPr>
        <p:spPr>
          <a:xfrm>
            <a:off x="4952883" y="1633842"/>
            <a:ext cx="3831457" cy="553998"/>
          </a:xfrm>
          <a:prstGeom prst="rect">
            <a:avLst/>
          </a:prstGeom>
          <a:noFill/>
        </p:spPr>
        <p:txBody>
          <a:bodyPr wrap="square" rtlCol="0">
            <a:spAutoFit/>
          </a:bodyPr>
          <a:lstStyle/>
          <a:p>
            <a:r>
              <a:rPr lang="en-US" sz="1000" dirty="0">
                <a:solidFill>
                  <a:schemeClr val="tx1">
                    <a:lumMod val="75000"/>
                    <a:lumOff val="25000"/>
                  </a:schemeClr>
                </a:solidFill>
                <a:latin typeface="思源黑体 CN Regular" panose="020B0500000000000000" pitchFamily="34" charset="-122"/>
                <a:ea typeface="思源黑体 CN Regular" panose="020B0500000000000000" pitchFamily="34" charset="-122"/>
                <a:sym typeface="思源黑体 CN Regular" panose="020B0500000000000000" pitchFamily="34" charset="-122"/>
              </a:rPr>
              <a:t>There are many variations of passages of lorem ipsum available but the majority have suffered alteration in some form.</a:t>
            </a:r>
          </a:p>
        </p:txBody>
      </p:sp>
      <p:sp>
        <p:nvSpPr>
          <p:cNvPr id="91" name="Freeform 45"/>
          <p:cNvSpPr>
            <a:spLocks noEditPoints="1"/>
          </p:cNvSpPr>
          <p:nvPr/>
        </p:nvSpPr>
        <p:spPr bwMode="auto">
          <a:xfrm>
            <a:off x="4571194" y="1073964"/>
            <a:ext cx="381689" cy="381689"/>
          </a:xfrm>
          <a:custGeom>
            <a:avLst/>
            <a:gdLst/>
            <a:ahLst/>
            <a:cxnLst>
              <a:cxn ang="0">
                <a:pos x="27" y="55"/>
              </a:cxn>
              <a:cxn ang="0">
                <a:pos x="0" y="27"/>
              </a:cxn>
              <a:cxn ang="0">
                <a:pos x="27" y="0"/>
              </a:cxn>
              <a:cxn ang="0">
                <a:pos x="55" y="27"/>
              </a:cxn>
              <a:cxn ang="0">
                <a:pos x="27" y="55"/>
              </a:cxn>
              <a:cxn ang="0">
                <a:pos x="45" y="20"/>
              </a:cxn>
              <a:cxn ang="0">
                <a:pos x="42" y="17"/>
              </a:cxn>
              <a:cxn ang="0">
                <a:pos x="40" y="16"/>
              </a:cxn>
              <a:cxn ang="0">
                <a:pos x="38" y="17"/>
              </a:cxn>
              <a:cxn ang="0">
                <a:pos x="24" y="31"/>
              </a:cxn>
              <a:cxn ang="0">
                <a:pos x="16" y="23"/>
              </a:cxn>
              <a:cxn ang="0">
                <a:pos x="14" y="22"/>
              </a:cxn>
              <a:cxn ang="0">
                <a:pos x="13" y="23"/>
              </a:cxn>
              <a:cxn ang="0">
                <a:pos x="9" y="26"/>
              </a:cxn>
              <a:cxn ang="0">
                <a:pos x="9" y="28"/>
              </a:cxn>
              <a:cxn ang="0">
                <a:pos x="9" y="30"/>
              </a:cxn>
              <a:cxn ang="0">
                <a:pos x="22" y="43"/>
              </a:cxn>
              <a:cxn ang="0">
                <a:pos x="24" y="43"/>
              </a:cxn>
              <a:cxn ang="0">
                <a:pos x="26" y="43"/>
              </a:cxn>
              <a:cxn ang="0">
                <a:pos x="45" y="23"/>
              </a:cxn>
              <a:cxn ang="0">
                <a:pos x="46" y="22"/>
              </a:cxn>
              <a:cxn ang="0">
                <a:pos x="45" y="20"/>
              </a:cxn>
            </a:cxnLst>
            <a:rect l="0" t="0" r="r" b="b"/>
            <a:pathLst>
              <a:path w="55" h="55">
                <a:moveTo>
                  <a:pt x="27" y="55"/>
                </a:moveTo>
                <a:cubicBezTo>
                  <a:pt x="12" y="55"/>
                  <a:pt x="0" y="42"/>
                  <a:pt x="0" y="27"/>
                </a:cubicBezTo>
                <a:cubicBezTo>
                  <a:pt x="0" y="12"/>
                  <a:pt x="12" y="0"/>
                  <a:pt x="27" y="0"/>
                </a:cubicBezTo>
                <a:cubicBezTo>
                  <a:pt x="42" y="0"/>
                  <a:pt x="55" y="12"/>
                  <a:pt x="55" y="27"/>
                </a:cubicBezTo>
                <a:cubicBezTo>
                  <a:pt x="55" y="42"/>
                  <a:pt x="42" y="55"/>
                  <a:pt x="27" y="55"/>
                </a:cubicBezTo>
                <a:close/>
                <a:moveTo>
                  <a:pt x="45" y="20"/>
                </a:moveTo>
                <a:cubicBezTo>
                  <a:pt x="42" y="17"/>
                  <a:pt x="42" y="17"/>
                  <a:pt x="42" y="17"/>
                </a:cubicBezTo>
                <a:cubicBezTo>
                  <a:pt x="41" y="16"/>
                  <a:pt x="41" y="16"/>
                  <a:pt x="40" y="16"/>
                </a:cubicBezTo>
                <a:cubicBezTo>
                  <a:pt x="39" y="16"/>
                  <a:pt x="39" y="16"/>
                  <a:pt x="38" y="17"/>
                </a:cubicBezTo>
                <a:cubicBezTo>
                  <a:pt x="24" y="31"/>
                  <a:pt x="24" y="31"/>
                  <a:pt x="24" y="31"/>
                </a:cubicBezTo>
                <a:cubicBezTo>
                  <a:pt x="16" y="23"/>
                  <a:pt x="16" y="23"/>
                  <a:pt x="16" y="23"/>
                </a:cubicBezTo>
                <a:cubicBezTo>
                  <a:pt x="15" y="23"/>
                  <a:pt x="15" y="22"/>
                  <a:pt x="14" y="22"/>
                </a:cubicBezTo>
                <a:cubicBezTo>
                  <a:pt x="14" y="22"/>
                  <a:pt x="13" y="23"/>
                  <a:pt x="13" y="23"/>
                </a:cubicBezTo>
                <a:cubicBezTo>
                  <a:pt x="9" y="26"/>
                  <a:pt x="9" y="26"/>
                  <a:pt x="9" y="26"/>
                </a:cubicBezTo>
                <a:cubicBezTo>
                  <a:pt x="9" y="27"/>
                  <a:pt x="9" y="27"/>
                  <a:pt x="9" y="28"/>
                </a:cubicBezTo>
                <a:cubicBezTo>
                  <a:pt x="9" y="29"/>
                  <a:pt x="9" y="29"/>
                  <a:pt x="9" y="30"/>
                </a:cubicBezTo>
                <a:cubicBezTo>
                  <a:pt x="22" y="43"/>
                  <a:pt x="22" y="43"/>
                  <a:pt x="22" y="43"/>
                </a:cubicBezTo>
                <a:cubicBezTo>
                  <a:pt x="23" y="43"/>
                  <a:pt x="23" y="43"/>
                  <a:pt x="24" y="43"/>
                </a:cubicBezTo>
                <a:cubicBezTo>
                  <a:pt x="25" y="43"/>
                  <a:pt x="25" y="43"/>
                  <a:pt x="26" y="43"/>
                </a:cubicBezTo>
                <a:cubicBezTo>
                  <a:pt x="45" y="23"/>
                  <a:pt x="45" y="23"/>
                  <a:pt x="45" y="23"/>
                </a:cubicBezTo>
                <a:cubicBezTo>
                  <a:pt x="45" y="23"/>
                  <a:pt x="46" y="22"/>
                  <a:pt x="46" y="22"/>
                </a:cubicBezTo>
                <a:cubicBezTo>
                  <a:pt x="46" y="21"/>
                  <a:pt x="45" y="20"/>
                  <a:pt x="45" y="20"/>
                </a:cubicBezTo>
                <a:close/>
              </a:path>
            </a:pathLst>
          </a:custGeom>
          <a:solidFill>
            <a:srgbClr val="0476BF"/>
          </a:solid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92" name="Freeform 45"/>
          <p:cNvSpPr>
            <a:spLocks noEditPoints="1"/>
          </p:cNvSpPr>
          <p:nvPr/>
        </p:nvSpPr>
        <p:spPr bwMode="auto">
          <a:xfrm>
            <a:off x="4571194" y="1650038"/>
            <a:ext cx="381689" cy="381689"/>
          </a:xfrm>
          <a:custGeom>
            <a:avLst/>
            <a:gdLst/>
            <a:ahLst/>
            <a:cxnLst>
              <a:cxn ang="0">
                <a:pos x="27" y="55"/>
              </a:cxn>
              <a:cxn ang="0">
                <a:pos x="0" y="27"/>
              </a:cxn>
              <a:cxn ang="0">
                <a:pos x="27" y="0"/>
              </a:cxn>
              <a:cxn ang="0">
                <a:pos x="55" y="27"/>
              </a:cxn>
              <a:cxn ang="0">
                <a:pos x="27" y="55"/>
              </a:cxn>
              <a:cxn ang="0">
                <a:pos x="45" y="20"/>
              </a:cxn>
              <a:cxn ang="0">
                <a:pos x="42" y="17"/>
              </a:cxn>
              <a:cxn ang="0">
                <a:pos x="40" y="16"/>
              </a:cxn>
              <a:cxn ang="0">
                <a:pos x="38" y="17"/>
              </a:cxn>
              <a:cxn ang="0">
                <a:pos x="24" y="31"/>
              </a:cxn>
              <a:cxn ang="0">
                <a:pos x="16" y="23"/>
              </a:cxn>
              <a:cxn ang="0">
                <a:pos x="14" y="22"/>
              </a:cxn>
              <a:cxn ang="0">
                <a:pos x="13" y="23"/>
              </a:cxn>
              <a:cxn ang="0">
                <a:pos x="9" y="26"/>
              </a:cxn>
              <a:cxn ang="0">
                <a:pos x="9" y="28"/>
              </a:cxn>
              <a:cxn ang="0">
                <a:pos x="9" y="30"/>
              </a:cxn>
              <a:cxn ang="0">
                <a:pos x="22" y="43"/>
              </a:cxn>
              <a:cxn ang="0">
                <a:pos x="24" y="43"/>
              </a:cxn>
              <a:cxn ang="0">
                <a:pos x="26" y="43"/>
              </a:cxn>
              <a:cxn ang="0">
                <a:pos x="45" y="23"/>
              </a:cxn>
              <a:cxn ang="0">
                <a:pos x="46" y="22"/>
              </a:cxn>
              <a:cxn ang="0">
                <a:pos x="45" y="20"/>
              </a:cxn>
            </a:cxnLst>
            <a:rect l="0" t="0" r="r" b="b"/>
            <a:pathLst>
              <a:path w="55" h="55">
                <a:moveTo>
                  <a:pt x="27" y="55"/>
                </a:moveTo>
                <a:cubicBezTo>
                  <a:pt x="12" y="55"/>
                  <a:pt x="0" y="42"/>
                  <a:pt x="0" y="27"/>
                </a:cubicBezTo>
                <a:cubicBezTo>
                  <a:pt x="0" y="12"/>
                  <a:pt x="12" y="0"/>
                  <a:pt x="27" y="0"/>
                </a:cubicBezTo>
                <a:cubicBezTo>
                  <a:pt x="42" y="0"/>
                  <a:pt x="55" y="12"/>
                  <a:pt x="55" y="27"/>
                </a:cubicBezTo>
                <a:cubicBezTo>
                  <a:pt x="55" y="42"/>
                  <a:pt x="42" y="55"/>
                  <a:pt x="27" y="55"/>
                </a:cubicBezTo>
                <a:close/>
                <a:moveTo>
                  <a:pt x="45" y="20"/>
                </a:moveTo>
                <a:cubicBezTo>
                  <a:pt x="42" y="17"/>
                  <a:pt x="42" y="17"/>
                  <a:pt x="42" y="17"/>
                </a:cubicBezTo>
                <a:cubicBezTo>
                  <a:pt x="41" y="16"/>
                  <a:pt x="41" y="16"/>
                  <a:pt x="40" y="16"/>
                </a:cubicBezTo>
                <a:cubicBezTo>
                  <a:pt x="39" y="16"/>
                  <a:pt x="39" y="16"/>
                  <a:pt x="38" y="17"/>
                </a:cubicBezTo>
                <a:cubicBezTo>
                  <a:pt x="24" y="31"/>
                  <a:pt x="24" y="31"/>
                  <a:pt x="24" y="31"/>
                </a:cubicBezTo>
                <a:cubicBezTo>
                  <a:pt x="16" y="23"/>
                  <a:pt x="16" y="23"/>
                  <a:pt x="16" y="23"/>
                </a:cubicBezTo>
                <a:cubicBezTo>
                  <a:pt x="15" y="23"/>
                  <a:pt x="15" y="22"/>
                  <a:pt x="14" y="22"/>
                </a:cubicBezTo>
                <a:cubicBezTo>
                  <a:pt x="14" y="22"/>
                  <a:pt x="13" y="23"/>
                  <a:pt x="13" y="23"/>
                </a:cubicBezTo>
                <a:cubicBezTo>
                  <a:pt x="9" y="26"/>
                  <a:pt x="9" y="26"/>
                  <a:pt x="9" y="26"/>
                </a:cubicBezTo>
                <a:cubicBezTo>
                  <a:pt x="9" y="27"/>
                  <a:pt x="9" y="27"/>
                  <a:pt x="9" y="28"/>
                </a:cubicBezTo>
                <a:cubicBezTo>
                  <a:pt x="9" y="29"/>
                  <a:pt x="9" y="29"/>
                  <a:pt x="9" y="30"/>
                </a:cubicBezTo>
                <a:cubicBezTo>
                  <a:pt x="22" y="43"/>
                  <a:pt x="22" y="43"/>
                  <a:pt x="22" y="43"/>
                </a:cubicBezTo>
                <a:cubicBezTo>
                  <a:pt x="23" y="43"/>
                  <a:pt x="23" y="43"/>
                  <a:pt x="24" y="43"/>
                </a:cubicBezTo>
                <a:cubicBezTo>
                  <a:pt x="25" y="43"/>
                  <a:pt x="25" y="43"/>
                  <a:pt x="26" y="43"/>
                </a:cubicBezTo>
                <a:cubicBezTo>
                  <a:pt x="45" y="23"/>
                  <a:pt x="45" y="23"/>
                  <a:pt x="45" y="23"/>
                </a:cubicBezTo>
                <a:cubicBezTo>
                  <a:pt x="45" y="23"/>
                  <a:pt x="46" y="22"/>
                  <a:pt x="46" y="22"/>
                </a:cubicBezTo>
                <a:cubicBezTo>
                  <a:pt x="46" y="21"/>
                  <a:pt x="45" y="20"/>
                  <a:pt x="45" y="20"/>
                </a:cubicBezTo>
                <a:close/>
              </a:path>
            </a:pathLst>
          </a:custGeom>
          <a:solidFill>
            <a:srgbClr val="0E5A8B"/>
          </a:solid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Tree>
  </p:cSld>
  <p:clrMapOvr>
    <a:masterClrMapping/>
  </p:clrMapOvr>
  <mc:AlternateContent xmlns:mc="http://schemas.openxmlformats.org/markup-compatibility/2006" xmlns:p14="http://schemas.microsoft.com/office/powerpoint/2010/main">
    <mc:Choice Requires="p14">
      <p:transition spd="slow" p14:dur="1500" advClick="0">
        <p:random/>
      </p:transition>
    </mc:Choice>
    <mc:Fallback xmlns="">
      <p:transition spd="slow" advClick="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accel="50000" decel="50000" fill="hold" grpId="0" nodeType="afterEffect">
                                  <p:stCondLst>
                                    <p:cond delay="0"/>
                                  </p:stCondLst>
                                  <p:childTnLst>
                                    <p:set>
                                      <p:cBhvr>
                                        <p:cTn id="6" dur="1" fill="hold">
                                          <p:stCondLst>
                                            <p:cond delay="0"/>
                                          </p:stCondLst>
                                        </p:cTn>
                                        <p:tgtEl>
                                          <p:spTgt spid="6149"/>
                                        </p:tgtEl>
                                        <p:attrNameLst>
                                          <p:attrName>style.visibility</p:attrName>
                                        </p:attrNameLst>
                                      </p:cBhvr>
                                      <p:to>
                                        <p:strVal val="visible"/>
                                      </p:to>
                                    </p:set>
                                    <p:anim calcmode="lin" valueType="num">
                                      <p:cBhvr additive="base">
                                        <p:cTn id="7" dur="500" fill="hold"/>
                                        <p:tgtEl>
                                          <p:spTgt spid="6149"/>
                                        </p:tgtEl>
                                        <p:attrNameLst>
                                          <p:attrName>ppt_x</p:attrName>
                                        </p:attrNameLst>
                                      </p:cBhvr>
                                      <p:tavLst>
                                        <p:tav tm="0">
                                          <p:val>
                                            <p:strVal val="#ppt_x"/>
                                          </p:val>
                                        </p:tav>
                                        <p:tav tm="100000">
                                          <p:val>
                                            <p:strVal val="#ppt_x"/>
                                          </p:val>
                                        </p:tav>
                                      </p:tavLst>
                                    </p:anim>
                                    <p:anim calcmode="lin" valueType="num">
                                      <p:cBhvr additive="base">
                                        <p:cTn id="8" dur="500" fill="hold"/>
                                        <p:tgtEl>
                                          <p:spTgt spid="6149"/>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accel="50000" decel="50000" fill="hold" grpId="0" nodeType="afterEffect">
                                  <p:stCondLst>
                                    <p:cond delay="0"/>
                                  </p:stCondLst>
                                  <p:childTnLst>
                                    <p:set>
                                      <p:cBhvr>
                                        <p:cTn id="11" dur="1" fill="hold">
                                          <p:stCondLst>
                                            <p:cond delay="0"/>
                                          </p:stCondLst>
                                        </p:cTn>
                                        <p:tgtEl>
                                          <p:spTgt spid="6150"/>
                                        </p:tgtEl>
                                        <p:attrNameLst>
                                          <p:attrName>style.visibility</p:attrName>
                                        </p:attrNameLst>
                                      </p:cBhvr>
                                      <p:to>
                                        <p:strVal val="visible"/>
                                      </p:to>
                                    </p:set>
                                    <p:anim calcmode="lin" valueType="num">
                                      <p:cBhvr additive="base">
                                        <p:cTn id="12" dur="500" fill="hold"/>
                                        <p:tgtEl>
                                          <p:spTgt spid="6150"/>
                                        </p:tgtEl>
                                        <p:attrNameLst>
                                          <p:attrName>ppt_x</p:attrName>
                                        </p:attrNameLst>
                                      </p:cBhvr>
                                      <p:tavLst>
                                        <p:tav tm="0">
                                          <p:val>
                                            <p:strVal val="#ppt_x"/>
                                          </p:val>
                                        </p:tav>
                                        <p:tav tm="100000">
                                          <p:val>
                                            <p:strVal val="#ppt_x"/>
                                          </p:val>
                                        </p:tav>
                                      </p:tavLst>
                                    </p:anim>
                                    <p:anim calcmode="lin" valueType="num">
                                      <p:cBhvr additive="base">
                                        <p:cTn id="13" dur="500" fill="hold"/>
                                        <p:tgtEl>
                                          <p:spTgt spid="6150"/>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accel="50000" decel="50000" fill="hold" grpId="0" nodeType="afterEffect">
                                  <p:stCondLst>
                                    <p:cond delay="0"/>
                                  </p:stCondLst>
                                  <p:childTnLst>
                                    <p:set>
                                      <p:cBhvr>
                                        <p:cTn id="16" dur="1" fill="hold">
                                          <p:stCondLst>
                                            <p:cond delay="0"/>
                                          </p:stCondLst>
                                        </p:cTn>
                                        <p:tgtEl>
                                          <p:spTgt spid="98"/>
                                        </p:tgtEl>
                                        <p:attrNameLst>
                                          <p:attrName>style.visibility</p:attrName>
                                        </p:attrNameLst>
                                      </p:cBhvr>
                                      <p:to>
                                        <p:strVal val="visible"/>
                                      </p:to>
                                    </p:set>
                                    <p:anim calcmode="lin" valueType="num">
                                      <p:cBhvr additive="base">
                                        <p:cTn id="17" dur="500" fill="hold"/>
                                        <p:tgtEl>
                                          <p:spTgt spid="98"/>
                                        </p:tgtEl>
                                        <p:attrNameLst>
                                          <p:attrName>ppt_x</p:attrName>
                                        </p:attrNameLst>
                                      </p:cBhvr>
                                      <p:tavLst>
                                        <p:tav tm="0">
                                          <p:val>
                                            <p:strVal val="#ppt_x"/>
                                          </p:val>
                                        </p:tav>
                                        <p:tav tm="100000">
                                          <p:val>
                                            <p:strVal val="#ppt_x"/>
                                          </p:val>
                                        </p:tav>
                                      </p:tavLst>
                                    </p:anim>
                                    <p:anim calcmode="lin" valueType="num">
                                      <p:cBhvr additive="base">
                                        <p:cTn id="18" dur="500" fill="hold"/>
                                        <p:tgtEl>
                                          <p:spTgt spid="98"/>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12" presetClass="entr" presetSubtype="4" fill="hold" nodeType="afterEffect">
                                  <p:stCondLst>
                                    <p:cond delay="0"/>
                                  </p:stCondLst>
                                  <p:childTnLst>
                                    <p:set>
                                      <p:cBhvr>
                                        <p:cTn id="21" dur="1" fill="hold">
                                          <p:stCondLst>
                                            <p:cond delay="0"/>
                                          </p:stCondLst>
                                        </p:cTn>
                                        <p:tgtEl>
                                          <p:spTgt spid="141"/>
                                        </p:tgtEl>
                                        <p:attrNameLst>
                                          <p:attrName>style.visibility</p:attrName>
                                        </p:attrNameLst>
                                      </p:cBhvr>
                                      <p:to>
                                        <p:strVal val="visible"/>
                                      </p:to>
                                    </p:set>
                                    <p:animEffect transition="in" filter="slide(fromBottom)">
                                      <p:cBhvr>
                                        <p:cTn id="22" dur="500"/>
                                        <p:tgtEl>
                                          <p:spTgt spid="141"/>
                                        </p:tgtEl>
                                      </p:cBhvr>
                                    </p:animEffect>
                                  </p:childTnLst>
                                </p:cTn>
                              </p:par>
                            </p:childTnLst>
                          </p:cTn>
                        </p:par>
                        <p:par>
                          <p:cTn id="23" fill="hold">
                            <p:stCondLst>
                              <p:cond delay="2000"/>
                            </p:stCondLst>
                            <p:childTnLst>
                              <p:par>
                                <p:cTn id="24" presetID="12" presetClass="entr" presetSubtype="4" fill="hold" nodeType="afterEffect">
                                  <p:stCondLst>
                                    <p:cond delay="0"/>
                                  </p:stCondLst>
                                  <p:childTnLst>
                                    <p:set>
                                      <p:cBhvr>
                                        <p:cTn id="25" dur="1" fill="hold">
                                          <p:stCondLst>
                                            <p:cond delay="0"/>
                                          </p:stCondLst>
                                        </p:cTn>
                                        <p:tgtEl>
                                          <p:spTgt spid="140"/>
                                        </p:tgtEl>
                                        <p:attrNameLst>
                                          <p:attrName>style.visibility</p:attrName>
                                        </p:attrNameLst>
                                      </p:cBhvr>
                                      <p:to>
                                        <p:strVal val="visible"/>
                                      </p:to>
                                    </p:set>
                                    <p:animEffect transition="in" filter="slide(fromBottom)">
                                      <p:cBhvr>
                                        <p:cTn id="26" dur="500"/>
                                        <p:tgtEl>
                                          <p:spTgt spid="140"/>
                                        </p:tgtEl>
                                      </p:cBhvr>
                                    </p:animEffect>
                                  </p:childTnLst>
                                </p:cTn>
                              </p:par>
                            </p:childTnLst>
                          </p:cTn>
                        </p:par>
                        <p:par>
                          <p:cTn id="27" fill="hold">
                            <p:stCondLst>
                              <p:cond delay="2500"/>
                            </p:stCondLst>
                            <p:childTnLst>
                              <p:par>
                                <p:cTn id="28" presetID="12" presetClass="entr" presetSubtype="4" fill="hold" nodeType="afterEffect">
                                  <p:stCondLst>
                                    <p:cond delay="0"/>
                                  </p:stCondLst>
                                  <p:childTnLst>
                                    <p:set>
                                      <p:cBhvr>
                                        <p:cTn id="29" dur="1" fill="hold">
                                          <p:stCondLst>
                                            <p:cond delay="0"/>
                                          </p:stCondLst>
                                        </p:cTn>
                                        <p:tgtEl>
                                          <p:spTgt spid="100"/>
                                        </p:tgtEl>
                                        <p:attrNameLst>
                                          <p:attrName>style.visibility</p:attrName>
                                        </p:attrNameLst>
                                      </p:cBhvr>
                                      <p:to>
                                        <p:strVal val="visible"/>
                                      </p:to>
                                    </p:set>
                                    <p:animEffect transition="in" filter="slide(fromBottom)">
                                      <p:cBhvr>
                                        <p:cTn id="30" dur="500"/>
                                        <p:tgtEl>
                                          <p:spTgt spid="100"/>
                                        </p:tgtEl>
                                      </p:cBhvr>
                                    </p:animEffect>
                                  </p:childTnLst>
                                </p:cTn>
                              </p:par>
                            </p:childTnLst>
                          </p:cTn>
                        </p:par>
                        <p:par>
                          <p:cTn id="31" fill="hold">
                            <p:stCondLst>
                              <p:cond delay="3000"/>
                            </p:stCondLst>
                            <p:childTnLst>
                              <p:par>
                                <p:cTn id="32" presetID="12" presetClass="entr" presetSubtype="4" fill="hold" nodeType="afterEffect">
                                  <p:stCondLst>
                                    <p:cond delay="0"/>
                                  </p:stCondLst>
                                  <p:childTnLst>
                                    <p:set>
                                      <p:cBhvr>
                                        <p:cTn id="33" dur="1" fill="hold">
                                          <p:stCondLst>
                                            <p:cond delay="0"/>
                                          </p:stCondLst>
                                        </p:cTn>
                                        <p:tgtEl>
                                          <p:spTgt spid="132"/>
                                        </p:tgtEl>
                                        <p:attrNameLst>
                                          <p:attrName>style.visibility</p:attrName>
                                        </p:attrNameLst>
                                      </p:cBhvr>
                                      <p:to>
                                        <p:strVal val="visible"/>
                                      </p:to>
                                    </p:set>
                                    <p:animEffect transition="in" filter="slide(fromBottom)">
                                      <p:cBhvr>
                                        <p:cTn id="34" dur="500"/>
                                        <p:tgtEl>
                                          <p:spTgt spid="132"/>
                                        </p:tgtEl>
                                      </p:cBhvr>
                                    </p:animEffect>
                                  </p:childTnLst>
                                </p:cTn>
                              </p:par>
                            </p:childTnLst>
                          </p:cTn>
                        </p:par>
                        <p:par>
                          <p:cTn id="35" fill="hold">
                            <p:stCondLst>
                              <p:cond delay="3500"/>
                            </p:stCondLst>
                            <p:childTnLst>
                              <p:par>
                                <p:cTn id="36" presetID="12" presetClass="entr" presetSubtype="4" fill="hold" nodeType="afterEffect">
                                  <p:stCondLst>
                                    <p:cond delay="0"/>
                                  </p:stCondLst>
                                  <p:childTnLst>
                                    <p:set>
                                      <p:cBhvr>
                                        <p:cTn id="37" dur="1" fill="hold">
                                          <p:stCondLst>
                                            <p:cond delay="0"/>
                                          </p:stCondLst>
                                        </p:cTn>
                                        <p:tgtEl>
                                          <p:spTgt spid="139"/>
                                        </p:tgtEl>
                                        <p:attrNameLst>
                                          <p:attrName>style.visibility</p:attrName>
                                        </p:attrNameLst>
                                      </p:cBhvr>
                                      <p:to>
                                        <p:strVal val="visible"/>
                                      </p:to>
                                    </p:set>
                                    <p:animEffect transition="in" filter="slide(fromBottom)">
                                      <p:cBhvr>
                                        <p:cTn id="38" dur="500"/>
                                        <p:tgtEl>
                                          <p:spTgt spid="139"/>
                                        </p:tgtEl>
                                      </p:cBhvr>
                                    </p:animEffect>
                                  </p:childTnLst>
                                </p:cTn>
                              </p:par>
                            </p:childTnLst>
                          </p:cTn>
                        </p:par>
                        <p:par>
                          <p:cTn id="39" fill="hold">
                            <p:stCondLst>
                              <p:cond delay="4000"/>
                            </p:stCondLst>
                            <p:childTnLst>
                              <p:par>
                                <p:cTn id="40" presetID="12" presetClass="entr" presetSubtype="4" fill="hold" nodeType="afterEffect">
                                  <p:stCondLst>
                                    <p:cond delay="0"/>
                                  </p:stCondLst>
                                  <p:childTnLst>
                                    <p:set>
                                      <p:cBhvr>
                                        <p:cTn id="41" dur="1" fill="hold">
                                          <p:stCondLst>
                                            <p:cond delay="0"/>
                                          </p:stCondLst>
                                        </p:cTn>
                                        <p:tgtEl>
                                          <p:spTgt spid="118"/>
                                        </p:tgtEl>
                                        <p:attrNameLst>
                                          <p:attrName>style.visibility</p:attrName>
                                        </p:attrNameLst>
                                      </p:cBhvr>
                                      <p:to>
                                        <p:strVal val="visible"/>
                                      </p:to>
                                    </p:set>
                                    <p:animEffect transition="in" filter="slide(fromBottom)">
                                      <p:cBhvr>
                                        <p:cTn id="42" dur="500"/>
                                        <p:tgtEl>
                                          <p:spTgt spid="118"/>
                                        </p:tgtEl>
                                      </p:cBhvr>
                                    </p:animEffect>
                                  </p:childTnLst>
                                </p:cTn>
                              </p:par>
                            </p:childTnLst>
                          </p:cTn>
                        </p:par>
                        <p:par>
                          <p:cTn id="43" fill="hold">
                            <p:stCondLst>
                              <p:cond delay="4500"/>
                            </p:stCondLst>
                            <p:childTnLst>
                              <p:par>
                                <p:cTn id="44" presetID="53" presetClass="entr" presetSubtype="16" fill="hold" grpId="0" nodeType="afterEffect">
                                  <p:stCondLst>
                                    <p:cond delay="0"/>
                                  </p:stCondLst>
                                  <p:childTnLst>
                                    <p:set>
                                      <p:cBhvr>
                                        <p:cTn id="45" dur="1" fill="hold">
                                          <p:stCondLst>
                                            <p:cond delay="0"/>
                                          </p:stCondLst>
                                        </p:cTn>
                                        <p:tgtEl>
                                          <p:spTgt spid="91"/>
                                        </p:tgtEl>
                                        <p:attrNameLst>
                                          <p:attrName>style.visibility</p:attrName>
                                        </p:attrNameLst>
                                      </p:cBhvr>
                                      <p:to>
                                        <p:strVal val="visible"/>
                                      </p:to>
                                    </p:set>
                                    <p:anim calcmode="lin" valueType="num">
                                      <p:cBhvr>
                                        <p:cTn id="46" dur="500" fill="hold"/>
                                        <p:tgtEl>
                                          <p:spTgt spid="91"/>
                                        </p:tgtEl>
                                        <p:attrNameLst>
                                          <p:attrName>ppt_w</p:attrName>
                                        </p:attrNameLst>
                                      </p:cBhvr>
                                      <p:tavLst>
                                        <p:tav tm="0">
                                          <p:val>
                                            <p:fltVal val="0"/>
                                          </p:val>
                                        </p:tav>
                                        <p:tav tm="100000">
                                          <p:val>
                                            <p:strVal val="#ppt_w"/>
                                          </p:val>
                                        </p:tav>
                                      </p:tavLst>
                                    </p:anim>
                                    <p:anim calcmode="lin" valueType="num">
                                      <p:cBhvr>
                                        <p:cTn id="47" dur="500" fill="hold"/>
                                        <p:tgtEl>
                                          <p:spTgt spid="91"/>
                                        </p:tgtEl>
                                        <p:attrNameLst>
                                          <p:attrName>ppt_h</p:attrName>
                                        </p:attrNameLst>
                                      </p:cBhvr>
                                      <p:tavLst>
                                        <p:tav tm="0">
                                          <p:val>
                                            <p:fltVal val="0"/>
                                          </p:val>
                                        </p:tav>
                                        <p:tav tm="100000">
                                          <p:val>
                                            <p:strVal val="#ppt_h"/>
                                          </p:val>
                                        </p:tav>
                                      </p:tavLst>
                                    </p:anim>
                                    <p:animEffect transition="in" filter="fade">
                                      <p:cBhvr>
                                        <p:cTn id="48" dur="500"/>
                                        <p:tgtEl>
                                          <p:spTgt spid="91"/>
                                        </p:tgtEl>
                                      </p:cBhvr>
                                    </p:animEffect>
                                  </p:childTnLst>
                                </p:cTn>
                              </p:par>
                            </p:childTnLst>
                          </p:cTn>
                        </p:par>
                        <p:par>
                          <p:cTn id="49" fill="hold">
                            <p:stCondLst>
                              <p:cond delay="5000"/>
                            </p:stCondLst>
                            <p:childTnLst>
                              <p:par>
                                <p:cTn id="50" presetID="2" presetClass="entr" presetSubtype="2" accel="50000" decel="50000" fill="hold" grpId="0" nodeType="afterEffect">
                                  <p:stCondLst>
                                    <p:cond delay="0"/>
                                  </p:stCondLst>
                                  <p:childTnLst>
                                    <p:set>
                                      <p:cBhvr>
                                        <p:cTn id="51" dur="1" fill="hold">
                                          <p:stCondLst>
                                            <p:cond delay="0"/>
                                          </p:stCondLst>
                                        </p:cTn>
                                        <p:tgtEl>
                                          <p:spTgt spid="239"/>
                                        </p:tgtEl>
                                        <p:attrNameLst>
                                          <p:attrName>style.visibility</p:attrName>
                                        </p:attrNameLst>
                                      </p:cBhvr>
                                      <p:to>
                                        <p:strVal val="visible"/>
                                      </p:to>
                                    </p:set>
                                    <p:anim calcmode="lin" valueType="num">
                                      <p:cBhvr additive="base">
                                        <p:cTn id="52" dur="500" fill="hold"/>
                                        <p:tgtEl>
                                          <p:spTgt spid="239"/>
                                        </p:tgtEl>
                                        <p:attrNameLst>
                                          <p:attrName>ppt_x</p:attrName>
                                        </p:attrNameLst>
                                      </p:cBhvr>
                                      <p:tavLst>
                                        <p:tav tm="0">
                                          <p:val>
                                            <p:strVal val="1+#ppt_w/2"/>
                                          </p:val>
                                        </p:tav>
                                        <p:tav tm="100000">
                                          <p:val>
                                            <p:strVal val="#ppt_x"/>
                                          </p:val>
                                        </p:tav>
                                      </p:tavLst>
                                    </p:anim>
                                    <p:anim calcmode="lin" valueType="num">
                                      <p:cBhvr additive="base">
                                        <p:cTn id="53" dur="500" fill="hold"/>
                                        <p:tgtEl>
                                          <p:spTgt spid="239"/>
                                        </p:tgtEl>
                                        <p:attrNameLst>
                                          <p:attrName>ppt_y</p:attrName>
                                        </p:attrNameLst>
                                      </p:cBhvr>
                                      <p:tavLst>
                                        <p:tav tm="0">
                                          <p:val>
                                            <p:strVal val="#ppt_y"/>
                                          </p:val>
                                        </p:tav>
                                        <p:tav tm="100000">
                                          <p:val>
                                            <p:strVal val="#ppt_y"/>
                                          </p:val>
                                        </p:tav>
                                      </p:tavLst>
                                    </p:anim>
                                  </p:childTnLst>
                                </p:cTn>
                              </p:par>
                            </p:childTnLst>
                          </p:cTn>
                        </p:par>
                        <p:par>
                          <p:cTn id="54" fill="hold">
                            <p:stCondLst>
                              <p:cond delay="5500"/>
                            </p:stCondLst>
                            <p:childTnLst>
                              <p:par>
                                <p:cTn id="55" presetID="53" presetClass="entr" presetSubtype="16" fill="hold" grpId="0" nodeType="afterEffect">
                                  <p:stCondLst>
                                    <p:cond delay="0"/>
                                  </p:stCondLst>
                                  <p:childTnLst>
                                    <p:set>
                                      <p:cBhvr>
                                        <p:cTn id="56" dur="1" fill="hold">
                                          <p:stCondLst>
                                            <p:cond delay="0"/>
                                          </p:stCondLst>
                                        </p:cTn>
                                        <p:tgtEl>
                                          <p:spTgt spid="92"/>
                                        </p:tgtEl>
                                        <p:attrNameLst>
                                          <p:attrName>style.visibility</p:attrName>
                                        </p:attrNameLst>
                                      </p:cBhvr>
                                      <p:to>
                                        <p:strVal val="visible"/>
                                      </p:to>
                                    </p:set>
                                    <p:anim calcmode="lin" valueType="num">
                                      <p:cBhvr>
                                        <p:cTn id="57" dur="500" fill="hold"/>
                                        <p:tgtEl>
                                          <p:spTgt spid="92"/>
                                        </p:tgtEl>
                                        <p:attrNameLst>
                                          <p:attrName>ppt_w</p:attrName>
                                        </p:attrNameLst>
                                      </p:cBhvr>
                                      <p:tavLst>
                                        <p:tav tm="0">
                                          <p:val>
                                            <p:fltVal val="0"/>
                                          </p:val>
                                        </p:tav>
                                        <p:tav tm="100000">
                                          <p:val>
                                            <p:strVal val="#ppt_w"/>
                                          </p:val>
                                        </p:tav>
                                      </p:tavLst>
                                    </p:anim>
                                    <p:anim calcmode="lin" valueType="num">
                                      <p:cBhvr>
                                        <p:cTn id="58" dur="500" fill="hold"/>
                                        <p:tgtEl>
                                          <p:spTgt spid="92"/>
                                        </p:tgtEl>
                                        <p:attrNameLst>
                                          <p:attrName>ppt_h</p:attrName>
                                        </p:attrNameLst>
                                      </p:cBhvr>
                                      <p:tavLst>
                                        <p:tav tm="0">
                                          <p:val>
                                            <p:fltVal val="0"/>
                                          </p:val>
                                        </p:tav>
                                        <p:tav tm="100000">
                                          <p:val>
                                            <p:strVal val="#ppt_h"/>
                                          </p:val>
                                        </p:tav>
                                      </p:tavLst>
                                    </p:anim>
                                    <p:animEffect transition="in" filter="fade">
                                      <p:cBhvr>
                                        <p:cTn id="59" dur="500"/>
                                        <p:tgtEl>
                                          <p:spTgt spid="92"/>
                                        </p:tgtEl>
                                      </p:cBhvr>
                                    </p:animEffect>
                                  </p:childTnLst>
                                </p:cTn>
                              </p:par>
                            </p:childTnLst>
                          </p:cTn>
                        </p:par>
                        <p:par>
                          <p:cTn id="60" fill="hold">
                            <p:stCondLst>
                              <p:cond delay="6000"/>
                            </p:stCondLst>
                            <p:childTnLst>
                              <p:par>
                                <p:cTn id="61" presetID="2" presetClass="entr" presetSubtype="2" accel="50000" decel="50000" fill="hold" grpId="0" nodeType="afterEffect">
                                  <p:stCondLst>
                                    <p:cond delay="0"/>
                                  </p:stCondLst>
                                  <p:childTnLst>
                                    <p:set>
                                      <p:cBhvr>
                                        <p:cTn id="62" dur="1" fill="hold">
                                          <p:stCondLst>
                                            <p:cond delay="0"/>
                                          </p:stCondLst>
                                        </p:cTn>
                                        <p:tgtEl>
                                          <p:spTgt spid="241"/>
                                        </p:tgtEl>
                                        <p:attrNameLst>
                                          <p:attrName>style.visibility</p:attrName>
                                        </p:attrNameLst>
                                      </p:cBhvr>
                                      <p:to>
                                        <p:strVal val="visible"/>
                                      </p:to>
                                    </p:set>
                                    <p:anim calcmode="lin" valueType="num">
                                      <p:cBhvr additive="base">
                                        <p:cTn id="63" dur="500" fill="hold"/>
                                        <p:tgtEl>
                                          <p:spTgt spid="241"/>
                                        </p:tgtEl>
                                        <p:attrNameLst>
                                          <p:attrName>ppt_x</p:attrName>
                                        </p:attrNameLst>
                                      </p:cBhvr>
                                      <p:tavLst>
                                        <p:tav tm="0">
                                          <p:val>
                                            <p:strVal val="1+#ppt_w/2"/>
                                          </p:val>
                                        </p:tav>
                                        <p:tav tm="100000">
                                          <p:val>
                                            <p:strVal val="#ppt_x"/>
                                          </p:val>
                                        </p:tav>
                                      </p:tavLst>
                                    </p:anim>
                                    <p:anim calcmode="lin" valueType="num">
                                      <p:cBhvr additive="base">
                                        <p:cTn id="64" dur="500" fill="hold"/>
                                        <p:tgtEl>
                                          <p:spTgt spid="241"/>
                                        </p:tgtEl>
                                        <p:attrNameLst>
                                          <p:attrName>ppt_y</p:attrName>
                                        </p:attrNameLst>
                                      </p:cBhvr>
                                      <p:tavLst>
                                        <p:tav tm="0">
                                          <p:val>
                                            <p:strVal val="#ppt_y"/>
                                          </p:val>
                                        </p:tav>
                                        <p:tav tm="100000">
                                          <p:val>
                                            <p:strVal val="#ppt_y"/>
                                          </p:val>
                                        </p:tav>
                                      </p:tavLst>
                                    </p:anim>
                                  </p:childTnLst>
                                </p:cTn>
                              </p:par>
                            </p:childTnLst>
                          </p:cTn>
                        </p:par>
                        <p:par>
                          <p:cTn id="65" fill="hold">
                            <p:stCondLst>
                              <p:cond delay="6500"/>
                            </p:stCondLst>
                            <p:childTnLst>
                              <p:par>
                                <p:cTn id="66" presetID="53" presetClass="entr" presetSubtype="16" fill="hold" nodeType="afterEffect">
                                  <p:stCondLst>
                                    <p:cond delay="0"/>
                                  </p:stCondLst>
                                  <p:childTnLst>
                                    <p:set>
                                      <p:cBhvr>
                                        <p:cTn id="67" dur="1" fill="hold">
                                          <p:stCondLst>
                                            <p:cond delay="0"/>
                                          </p:stCondLst>
                                        </p:cTn>
                                        <p:tgtEl>
                                          <p:spTgt spid="218"/>
                                        </p:tgtEl>
                                        <p:attrNameLst>
                                          <p:attrName>style.visibility</p:attrName>
                                        </p:attrNameLst>
                                      </p:cBhvr>
                                      <p:to>
                                        <p:strVal val="visible"/>
                                      </p:to>
                                    </p:set>
                                    <p:anim calcmode="lin" valueType="num">
                                      <p:cBhvr>
                                        <p:cTn id="68" dur="500" fill="hold"/>
                                        <p:tgtEl>
                                          <p:spTgt spid="218"/>
                                        </p:tgtEl>
                                        <p:attrNameLst>
                                          <p:attrName>ppt_w</p:attrName>
                                        </p:attrNameLst>
                                      </p:cBhvr>
                                      <p:tavLst>
                                        <p:tav tm="0">
                                          <p:val>
                                            <p:fltVal val="0"/>
                                          </p:val>
                                        </p:tav>
                                        <p:tav tm="100000">
                                          <p:val>
                                            <p:strVal val="#ppt_w"/>
                                          </p:val>
                                        </p:tav>
                                      </p:tavLst>
                                    </p:anim>
                                    <p:anim calcmode="lin" valueType="num">
                                      <p:cBhvr>
                                        <p:cTn id="69" dur="500" fill="hold"/>
                                        <p:tgtEl>
                                          <p:spTgt spid="218"/>
                                        </p:tgtEl>
                                        <p:attrNameLst>
                                          <p:attrName>ppt_h</p:attrName>
                                        </p:attrNameLst>
                                      </p:cBhvr>
                                      <p:tavLst>
                                        <p:tav tm="0">
                                          <p:val>
                                            <p:fltVal val="0"/>
                                          </p:val>
                                        </p:tav>
                                        <p:tav tm="100000">
                                          <p:val>
                                            <p:strVal val="#ppt_h"/>
                                          </p:val>
                                        </p:tav>
                                      </p:tavLst>
                                    </p:anim>
                                    <p:animEffect transition="in" filter="fade">
                                      <p:cBhvr>
                                        <p:cTn id="70" dur="500"/>
                                        <p:tgtEl>
                                          <p:spTgt spid="218"/>
                                        </p:tgtEl>
                                      </p:cBhvr>
                                    </p:animEffect>
                                  </p:childTnLst>
                                </p:cTn>
                              </p:par>
                            </p:childTnLst>
                          </p:cTn>
                        </p:par>
                        <p:par>
                          <p:cTn id="71" fill="hold">
                            <p:stCondLst>
                              <p:cond delay="7000"/>
                            </p:stCondLst>
                            <p:childTnLst>
                              <p:par>
                                <p:cTn id="72" presetID="2" presetClass="entr" presetSubtype="4" accel="50000" decel="50000" fill="hold" nodeType="afterEffect">
                                  <p:stCondLst>
                                    <p:cond delay="0"/>
                                  </p:stCondLst>
                                  <p:childTnLst>
                                    <p:set>
                                      <p:cBhvr>
                                        <p:cTn id="73" dur="1" fill="hold">
                                          <p:stCondLst>
                                            <p:cond delay="0"/>
                                          </p:stCondLst>
                                        </p:cTn>
                                        <p:tgtEl>
                                          <p:spTgt spid="222"/>
                                        </p:tgtEl>
                                        <p:attrNameLst>
                                          <p:attrName>style.visibility</p:attrName>
                                        </p:attrNameLst>
                                      </p:cBhvr>
                                      <p:to>
                                        <p:strVal val="visible"/>
                                      </p:to>
                                    </p:set>
                                    <p:anim calcmode="lin" valueType="num">
                                      <p:cBhvr additive="base">
                                        <p:cTn id="74" dur="500" fill="hold"/>
                                        <p:tgtEl>
                                          <p:spTgt spid="222"/>
                                        </p:tgtEl>
                                        <p:attrNameLst>
                                          <p:attrName>ppt_x</p:attrName>
                                        </p:attrNameLst>
                                      </p:cBhvr>
                                      <p:tavLst>
                                        <p:tav tm="0">
                                          <p:val>
                                            <p:strVal val="#ppt_x"/>
                                          </p:val>
                                        </p:tav>
                                        <p:tav tm="100000">
                                          <p:val>
                                            <p:strVal val="#ppt_x"/>
                                          </p:val>
                                        </p:tav>
                                      </p:tavLst>
                                    </p:anim>
                                    <p:anim calcmode="lin" valueType="num">
                                      <p:cBhvr additive="base">
                                        <p:cTn id="75" dur="500" fill="hold"/>
                                        <p:tgtEl>
                                          <p:spTgt spid="222"/>
                                        </p:tgtEl>
                                        <p:attrNameLst>
                                          <p:attrName>ppt_y</p:attrName>
                                        </p:attrNameLst>
                                      </p:cBhvr>
                                      <p:tavLst>
                                        <p:tav tm="0">
                                          <p:val>
                                            <p:strVal val="1+#ppt_h/2"/>
                                          </p:val>
                                        </p:tav>
                                        <p:tav tm="100000">
                                          <p:val>
                                            <p:strVal val="#ppt_y"/>
                                          </p:val>
                                        </p:tav>
                                      </p:tavLst>
                                    </p:anim>
                                  </p:childTnLst>
                                </p:cTn>
                              </p:par>
                            </p:childTnLst>
                          </p:cTn>
                        </p:par>
                        <p:par>
                          <p:cTn id="76" fill="hold">
                            <p:stCondLst>
                              <p:cond delay="7500"/>
                            </p:stCondLst>
                            <p:childTnLst>
                              <p:par>
                                <p:cTn id="77" presetID="53" presetClass="entr" presetSubtype="16" fill="hold" nodeType="afterEffect">
                                  <p:stCondLst>
                                    <p:cond delay="0"/>
                                  </p:stCondLst>
                                  <p:childTnLst>
                                    <p:set>
                                      <p:cBhvr>
                                        <p:cTn id="78" dur="1" fill="hold">
                                          <p:stCondLst>
                                            <p:cond delay="0"/>
                                          </p:stCondLst>
                                        </p:cTn>
                                        <p:tgtEl>
                                          <p:spTgt spid="219"/>
                                        </p:tgtEl>
                                        <p:attrNameLst>
                                          <p:attrName>style.visibility</p:attrName>
                                        </p:attrNameLst>
                                      </p:cBhvr>
                                      <p:to>
                                        <p:strVal val="visible"/>
                                      </p:to>
                                    </p:set>
                                    <p:anim calcmode="lin" valueType="num">
                                      <p:cBhvr>
                                        <p:cTn id="79" dur="500" fill="hold"/>
                                        <p:tgtEl>
                                          <p:spTgt spid="219"/>
                                        </p:tgtEl>
                                        <p:attrNameLst>
                                          <p:attrName>ppt_w</p:attrName>
                                        </p:attrNameLst>
                                      </p:cBhvr>
                                      <p:tavLst>
                                        <p:tav tm="0">
                                          <p:val>
                                            <p:fltVal val="0"/>
                                          </p:val>
                                        </p:tav>
                                        <p:tav tm="100000">
                                          <p:val>
                                            <p:strVal val="#ppt_w"/>
                                          </p:val>
                                        </p:tav>
                                      </p:tavLst>
                                    </p:anim>
                                    <p:anim calcmode="lin" valueType="num">
                                      <p:cBhvr>
                                        <p:cTn id="80" dur="500" fill="hold"/>
                                        <p:tgtEl>
                                          <p:spTgt spid="219"/>
                                        </p:tgtEl>
                                        <p:attrNameLst>
                                          <p:attrName>ppt_h</p:attrName>
                                        </p:attrNameLst>
                                      </p:cBhvr>
                                      <p:tavLst>
                                        <p:tav tm="0">
                                          <p:val>
                                            <p:fltVal val="0"/>
                                          </p:val>
                                        </p:tav>
                                        <p:tav tm="100000">
                                          <p:val>
                                            <p:strVal val="#ppt_h"/>
                                          </p:val>
                                        </p:tav>
                                      </p:tavLst>
                                    </p:anim>
                                    <p:animEffect transition="in" filter="fade">
                                      <p:cBhvr>
                                        <p:cTn id="81" dur="500"/>
                                        <p:tgtEl>
                                          <p:spTgt spid="219"/>
                                        </p:tgtEl>
                                      </p:cBhvr>
                                    </p:animEffect>
                                  </p:childTnLst>
                                </p:cTn>
                              </p:par>
                            </p:childTnLst>
                          </p:cTn>
                        </p:par>
                        <p:par>
                          <p:cTn id="82" fill="hold">
                            <p:stCondLst>
                              <p:cond delay="8000"/>
                            </p:stCondLst>
                            <p:childTnLst>
                              <p:par>
                                <p:cTn id="83" presetID="2" presetClass="entr" presetSubtype="4" accel="50000" decel="50000" fill="hold" nodeType="afterEffect">
                                  <p:stCondLst>
                                    <p:cond delay="0"/>
                                  </p:stCondLst>
                                  <p:childTnLst>
                                    <p:set>
                                      <p:cBhvr>
                                        <p:cTn id="84" dur="1" fill="hold">
                                          <p:stCondLst>
                                            <p:cond delay="0"/>
                                          </p:stCondLst>
                                        </p:cTn>
                                        <p:tgtEl>
                                          <p:spTgt spid="225"/>
                                        </p:tgtEl>
                                        <p:attrNameLst>
                                          <p:attrName>style.visibility</p:attrName>
                                        </p:attrNameLst>
                                      </p:cBhvr>
                                      <p:to>
                                        <p:strVal val="visible"/>
                                      </p:to>
                                    </p:set>
                                    <p:anim calcmode="lin" valueType="num">
                                      <p:cBhvr additive="base">
                                        <p:cTn id="85" dur="500" fill="hold"/>
                                        <p:tgtEl>
                                          <p:spTgt spid="225"/>
                                        </p:tgtEl>
                                        <p:attrNameLst>
                                          <p:attrName>ppt_x</p:attrName>
                                        </p:attrNameLst>
                                      </p:cBhvr>
                                      <p:tavLst>
                                        <p:tav tm="0">
                                          <p:val>
                                            <p:strVal val="#ppt_x"/>
                                          </p:val>
                                        </p:tav>
                                        <p:tav tm="100000">
                                          <p:val>
                                            <p:strVal val="#ppt_x"/>
                                          </p:val>
                                        </p:tav>
                                      </p:tavLst>
                                    </p:anim>
                                    <p:anim calcmode="lin" valueType="num">
                                      <p:cBhvr additive="base">
                                        <p:cTn id="86" dur="500" fill="hold"/>
                                        <p:tgtEl>
                                          <p:spTgt spid="225"/>
                                        </p:tgtEl>
                                        <p:attrNameLst>
                                          <p:attrName>ppt_y</p:attrName>
                                        </p:attrNameLst>
                                      </p:cBhvr>
                                      <p:tavLst>
                                        <p:tav tm="0">
                                          <p:val>
                                            <p:strVal val="1+#ppt_h/2"/>
                                          </p:val>
                                        </p:tav>
                                        <p:tav tm="100000">
                                          <p:val>
                                            <p:strVal val="#ppt_y"/>
                                          </p:val>
                                        </p:tav>
                                      </p:tavLst>
                                    </p:anim>
                                  </p:childTnLst>
                                </p:cTn>
                              </p:par>
                            </p:childTnLst>
                          </p:cTn>
                        </p:par>
                        <p:par>
                          <p:cTn id="87" fill="hold">
                            <p:stCondLst>
                              <p:cond delay="8500"/>
                            </p:stCondLst>
                            <p:childTnLst>
                              <p:par>
                                <p:cTn id="88" presetID="53" presetClass="entr" presetSubtype="16" fill="hold" nodeType="afterEffect">
                                  <p:stCondLst>
                                    <p:cond delay="0"/>
                                  </p:stCondLst>
                                  <p:childTnLst>
                                    <p:set>
                                      <p:cBhvr>
                                        <p:cTn id="89" dur="1" fill="hold">
                                          <p:stCondLst>
                                            <p:cond delay="0"/>
                                          </p:stCondLst>
                                        </p:cTn>
                                        <p:tgtEl>
                                          <p:spTgt spid="220"/>
                                        </p:tgtEl>
                                        <p:attrNameLst>
                                          <p:attrName>style.visibility</p:attrName>
                                        </p:attrNameLst>
                                      </p:cBhvr>
                                      <p:to>
                                        <p:strVal val="visible"/>
                                      </p:to>
                                    </p:set>
                                    <p:anim calcmode="lin" valueType="num">
                                      <p:cBhvr>
                                        <p:cTn id="90" dur="500" fill="hold"/>
                                        <p:tgtEl>
                                          <p:spTgt spid="220"/>
                                        </p:tgtEl>
                                        <p:attrNameLst>
                                          <p:attrName>ppt_w</p:attrName>
                                        </p:attrNameLst>
                                      </p:cBhvr>
                                      <p:tavLst>
                                        <p:tav tm="0">
                                          <p:val>
                                            <p:fltVal val="0"/>
                                          </p:val>
                                        </p:tav>
                                        <p:tav tm="100000">
                                          <p:val>
                                            <p:strVal val="#ppt_w"/>
                                          </p:val>
                                        </p:tav>
                                      </p:tavLst>
                                    </p:anim>
                                    <p:anim calcmode="lin" valueType="num">
                                      <p:cBhvr>
                                        <p:cTn id="91" dur="500" fill="hold"/>
                                        <p:tgtEl>
                                          <p:spTgt spid="220"/>
                                        </p:tgtEl>
                                        <p:attrNameLst>
                                          <p:attrName>ppt_h</p:attrName>
                                        </p:attrNameLst>
                                      </p:cBhvr>
                                      <p:tavLst>
                                        <p:tav tm="0">
                                          <p:val>
                                            <p:fltVal val="0"/>
                                          </p:val>
                                        </p:tav>
                                        <p:tav tm="100000">
                                          <p:val>
                                            <p:strVal val="#ppt_h"/>
                                          </p:val>
                                        </p:tav>
                                      </p:tavLst>
                                    </p:anim>
                                    <p:animEffect transition="in" filter="fade">
                                      <p:cBhvr>
                                        <p:cTn id="92" dur="500"/>
                                        <p:tgtEl>
                                          <p:spTgt spid="220"/>
                                        </p:tgtEl>
                                      </p:cBhvr>
                                    </p:animEffect>
                                  </p:childTnLst>
                                </p:cTn>
                              </p:par>
                            </p:childTnLst>
                          </p:cTn>
                        </p:par>
                        <p:par>
                          <p:cTn id="93" fill="hold">
                            <p:stCondLst>
                              <p:cond delay="9000"/>
                            </p:stCondLst>
                            <p:childTnLst>
                              <p:par>
                                <p:cTn id="94" presetID="2" presetClass="entr" presetSubtype="4" accel="50000" decel="50000" fill="hold" nodeType="afterEffect">
                                  <p:stCondLst>
                                    <p:cond delay="0"/>
                                  </p:stCondLst>
                                  <p:childTnLst>
                                    <p:set>
                                      <p:cBhvr>
                                        <p:cTn id="95" dur="1" fill="hold">
                                          <p:stCondLst>
                                            <p:cond delay="0"/>
                                          </p:stCondLst>
                                        </p:cTn>
                                        <p:tgtEl>
                                          <p:spTgt spid="228"/>
                                        </p:tgtEl>
                                        <p:attrNameLst>
                                          <p:attrName>style.visibility</p:attrName>
                                        </p:attrNameLst>
                                      </p:cBhvr>
                                      <p:to>
                                        <p:strVal val="visible"/>
                                      </p:to>
                                    </p:set>
                                    <p:anim calcmode="lin" valueType="num">
                                      <p:cBhvr additive="base">
                                        <p:cTn id="96" dur="500" fill="hold"/>
                                        <p:tgtEl>
                                          <p:spTgt spid="228"/>
                                        </p:tgtEl>
                                        <p:attrNameLst>
                                          <p:attrName>ppt_x</p:attrName>
                                        </p:attrNameLst>
                                      </p:cBhvr>
                                      <p:tavLst>
                                        <p:tav tm="0">
                                          <p:val>
                                            <p:strVal val="#ppt_x"/>
                                          </p:val>
                                        </p:tav>
                                        <p:tav tm="100000">
                                          <p:val>
                                            <p:strVal val="#ppt_x"/>
                                          </p:val>
                                        </p:tav>
                                      </p:tavLst>
                                    </p:anim>
                                    <p:anim calcmode="lin" valueType="num">
                                      <p:cBhvr additive="base">
                                        <p:cTn id="97" dur="500" fill="hold"/>
                                        <p:tgtEl>
                                          <p:spTgt spid="228"/>
                                        </p:tgtEl>
                                        <p:attrNameLst>
                                          <p:attrName>ppt_y</p:attrName>
                                        </p:attrNameLst>
                                      </p:cBhvr>
                                      <p:tavLst>
                                        <p:tav tm="0">
                                          <p:val>
                                            <p:strVal val="1+#ppt_h/2"/>
                                          </p:val>
                                        </p:tav>
                                        <p:tav tm="100000">
                                          <p:val>
                                            <p:strVal val="#ppt_y"/>
                                          </p:val>
                                        </p:tav>
                                      </p:tavLst>
                                    </p:anim>
                                  </p:childTnLst>
                                </p:cTn>
                              </p:par>
                            </p:childTnLst>
                          </p:cTn>
                        </p:par>
                        <p:par>
                          <p:cTn id="98" fill="hold">
                            <p:stCondLst>
                              <p:cond delay="9500"/>
                            </p:stCondLst>
                            <p:childTnLst>
                              <p:par>
                                <p:cTn id="99" presetID="53" presetClass="entr" presetSubtype="16" fill="hold" nodeType="afterEffect">
                                  <p:stCondLst>
                                    <p:cond delay="0"/>
                                  </p:stCondLst>
                                  <p:childTnLst>
                                    <p:set>
                                      <p:cBhvr>
                                        <p:cTn id="100" dur="1" fill="hold">
                                          <p:stCondLst>
                                            <p:cond delay="0"/>
                                          </p:stCondLst>
                                        </p:cTn>
                                        <p:tgtEl>
                                          <p:spTgt spid="221"/>
                                        </p:tgtEl>
                                        <p:attrNameLst>
                                          <p:attrName>style.visibility</p:attrName>
                                        </p:attrNameLst>
                                      </p:cBhvr>
                                      <p:to>
                                        <p:strVal val="visible"/>
                                      </p:to>
                                    </p:set>
                                    <p:anim calcmode="lin" valueType="num">
                                      <p:cBhvr>
                                        <p:cTn id="101" dur="500" fill="hold"/>
                                        <p:tgtEl>
                                          <p:spTgt spid="221"/>
                                        </p:tgtEl>
                                        <p:attrNameLst>
                                          <p:attrName>ppt_w</p:attrName>
                                        </p:attrNameLst>
                                      </p:cBhvr>
                                      <p:tavLst>
                                        <p:tav tm="0">
                                          <p:val>
                                            <p:fltVal val="0"/>
                                          </p:val>
                                        </p:tav>
                                        <p:tav tm="100000">
                                          <p:val>
                                            <p:strVal val="#ppt_w"/>
                                          </p:val>
                                        </p:tav>
                                      </p:tavLst>
                                    </p:anim>
                                    <p:anim calcmode="lin" valueType="num">
                                      <p:cBhvr>
                                        <p:cTn id="102" dur="500" fill="hold"/>
                                        <p:tgtEl>
                                          <p:spTgt spid="221"/>
                                        </p:tgtEl>
                                        <p:attrNameLst>
                                          <p:attrName>ppt_h</p:attrName>
                                        </p:attrNameLst>
                                      </p:cBhvr>
                                      <p:tavLst>
                                        <p:tav tm="0">
                                          <p:val>
                                            <p:fltVal val="0"/>
                                          </p:val>
                                        </p:tav>
                                        <p:tav tm="100000">
                                          <p:val>
                                            <p:strVal val="#ppt_h"/>
                                          </p:val>
                                        </p:tav>
                                      </p:tavLst>
                                    </p:anim>
                                    <p:animEffect transition="in" filter="fade">
                                      <p:cBhvr>
                                        <p:cTn id="103" dur="500"/>
                                        <p:tgtEl>
                                          <p:spTgt spid="221"/>
                                        </p:tgtEl>
                                      </p:cBhvr>
                                    </p:animEffect>
                                  </p:childTnLst>
                                </p:cTn>
                              </p:par>
                            </p:childTnLst>
                          </p:cTn>
                        </p:par>
                        <p:par>
                          <p:cTn id="104" fill="hold">
                            <p:stCondLst>
                              <p:cond delay="10000"/>
                            </p:stCondLst>
                            <p:childTnLst>
                              <p:par>
                                <p:cTn id="105" presetID="2" presetClass="entr" presetSubtype="4" accel="50000" decel="50000" fill="hold" nodeType="afterEffect">
                                  <p:stCondLst>
                                    <p:cond delay="0"/>
                                  </p:stCondLst>
                                  <p:childTnLst>
                                    <p:set>
                                      <p:cBhvr>
                                        <p:cTn id="106" dur="1" fill="hold">
                                          <p:stCondLst>
                                            <p:cond delay="0"/>
                                          </p:stCondLst>
                                        </p:cTn>
                                        <p:tgtEl>
                                          <p:spTgt spid="231"/>
                                        </p:tgtEl>
                                        <p:attrNameLst>
                                          <p:attrName>style.visibility</p:attrName>
                                        </p:attrNameLst>
                                      </p:cBhvr>
                                      <p:to>
                                        <p:strVal val="visible"/>
                                      </p:to>
                                    </p:set>
                                    <p:anim calcmode="lin" valueType="num">
                                      <p:cBhvr additive="base">
                                        <p:cTn id="107" dur="500" fill="hold"/>
                                        <p:tgtEl>
                                          <p:spTgt spid="231"/>
                                        </p:tgtEl>
                                        <p:attrNameLst>
                                          <p:attrName>ppt_x</p:attrName>
                                        </p:attrNameLst>
                                      </p:cBhvr>
                                      <p:tavLst>
                                        <p:tav tm="0">
                                          <p:val>
                                            <p:strVal val="#ppt_x"/>
                                          </p:val>
                                        </p:tav>
                                        <p:tav tm="100000">
                                          <p:val>
                                            <p:strVal val="#ppt_x"/>
                                          </p:val>
                                        </p:tav>
                                      </p:tavLst>
                                    </p:anim>
                                    <p:anim calcmode="lin" valueType="num">
                                      <p:cBhvr additive="base">
                                        <p:cTn id="108" dur="500" fill="hold"/>
                                        <p:tgtEl>
                                          <p:spTgt spid="23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9" grpId="0" bldLvl="0" animBg="1"/>
      <p:bldP spid="6150" grpId="0" bldLvl="0" animBg="1"/>
      <p:bldP spid="98" grpId="0" bldLvl="0" animBg="1"/>
      <p:bldP spid="239" grpId="0"/>
      <p:bldP spid="241" grpId="0"/>
      <p:bldP spid="91" grpId="0" bldLvl="0" animBg="1"/>
      <p:bldP spid="92" grpId="0" bldLvl="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7" name="Straight Arrow Connector 46"/>
          <p:cNvCxnSpPr/>
          <p:nvPr/>
        </p:nvCxnSpPr>
        <p:spPr>
          <a:xfrm>
            <a:off x="2220797" y="2273461"/>
            <a:ext cx="2025690" cy="0"/>
          </a:xfrm>
          <a:prstGeom prst="straightConnector1">
            <a:avLst/>
          </a:prstGeom>
          <a:ln w="19050">
            <a:solidFill>
              <a:schemeClr val="accent2"/>
            </a:solidFill>
            <a:tailEnd type="triangle"/>
          </a:ln>
        </p:spPr>
        <p:style>
          <a:lnRef idx="1">
            <a:schemeClr val="accent1"/>
          </a:lnRef>
          <a:fillRef idx="0">
            <a:schemeClr val="accent1"/>
          </a:fillRef>
          <a:effectRef idx="0">
            <a:schemeClr val="accent1"/>
          </a:effectRef>
          <a:fontRef idx="minor">
            <a:schemeClr val="tx1"/>
          </a:fontRef>
        </p:style>
      </p:cxnSp>
      <p:sp>
        <p:nvSpPr>
          <p:cNvPr id="5" name="Freeform 8"/>
          <p:cNvSpPr>
            <a:spLocks noEditPoints="1"/>
          </p:cNvSpPr>
          <p:nvPr/>
        </p:nvSpPr>
        <p:spPr bwMode="auto">
          <a:xfrm>
            <a:off x="4092111" y="1608481"/>
            <a:ext cx="959778" cy="3258022"/>
          </a:xfrm>
          <a:custGeom>
            <a:avLst/>
            <a:gdLst/>
            <a:ahLst/>
            <a:cxnLst>
              <a:cxn ang="0">
                <a:pos x="256" y="150"/>
              </a:cxn>
              <a:cxn ang="0">
                <a:pos x="194" y="60"/>
              </a:cxn>
              <a:cxn ang="0">
                <a:pos x="168" y="0"/>
              </a:cxn>
              <a:cxn ang="0">
                <a:pos x="125" y="26"/>
              </a:cxn>
              <a:cxn ang="0">
                <a:pos x="69" y="150"/>
              </a:cxn>
              <a:cxn ang="0">
                <a:pos x="80" y="311"/>
              </a:cxn>
              <a:cxn ang="0">
                <a:pos x="0" y="972"/>
              </a:cxn>
              <a:cxn ang="0">
                <a:pos x="294" y="972"/>
              </a:cxn>
              <a:cxn ang="0">
                <a:pos x="168" y="377"/>
              </a:cxn>
              <a:cxn ang="0">
                <a:pos x="168" y="308"/>
              </a:cxn>
              <a:cxn ang="0">
                <a:pos x="168" y="308"/>
              </a:cxn>
              <a:cxn ang="0">
                <a:pos x="239" y="687"/>
              </a:cxn>
              <a:cxn ang="0">
                <a:pos x="168" y="792"/>
              </a:cxn>
              <a:cxn ang="0">
                <a:pos x="168" y="491"/>
              </a:cxn>
              <a:cxn ang="0">
                <a:pos x="168" y="491"/>
              </a:cxn>
              <a:cxn ang="0">
                <a:pos x="168" y="505"/>
              </a:cxn>
              <a:cxn ang="0">
                <a:pos x="99" y="323"/>
              </a:cxn>
              <a:cxn ang="0">
                <a:pos x="154" y="491"/>
              </a:cxn>
              <a:cxn ang="0">
                <a:pos x="154" y="491"/>
              </a:cxn>
              <a:cxn ang="0">
                <a:pos x="88" y="505"/>
              </a:cxn>
              <a:cxn ang="0">
                <a:pos x="71" y="687"/>
              </a:cxn>
              <a:cxn ang="0">
                <a:pos x="154" y="702"/>
              </a:cxn>
              <a:cxn ang="0">
                <a:pos x="69" y="702"/>
              </a:cxn>
              <a:cxn ang="0">
                <a:pos x="246" y="709"/>
              </a:cxn>
              <a:cxn ang="0">
                <a:pos x="168" y="815"/>
              </a:cxn>
              <a:cxn ang="0">
                <a:pos x="237" y="515"/>
              </a:cxn>
              <a:cxn ang="0">
                <a:pos x="168" y="401"/>
              </a:cxn>
              <a:cxn ang="0">
                <a:pos x="234" y="479"/>
              </a:cxn>
              <a:cxn ang="0">
                <a:pos x="168" y="218"/>
              </a:cxn>
              <a:cxn ang="0">
                <a:pos x="168" y="221"/>
              </a:cxn>
              <a:cxn ang="0">
                <a:pos x="206" y="150"/>
              </a:cxn>
              <a:cxn ang="0">
                <a:pos x="154" y="202"/>
              </a:cxn>
              <a:cxn ang="0">
                <a:pos x="154" y="308"/>
              </a:cxn>
              <a:cxn ang="0">
                <a:pos x="154" y="308"/>
              </a:cxn>
              <a:cxn ang="0">
                <a:pos x="92" y="334"/>
              </a:cxn>
              <a:cxn ang="0">
                <a:pos x="147" y="588"/>
              </a:cxn>
              <a:cxn ang="0">
                <a:pos x="144" y="827"/>
              </a:cxn>
              <a:cxn ang="0">
                <a:pos x="144" y="827"/>
              </a:cxn>
              <a:cxn ang="0">
                <a:pos x="154" y="972"/>
              </a:cxn>
              <a:cxn ang="0">
                <a:pos x="168" y="860"/>
              </a:cxn>
              <a:cxn ang="0">
                <a:pos x="168" y="860"/>
              </a:cxn>
              <a:cxn ang="0">
                <a:pos x="232" y="135"/>
              </a:cxn>
              <a:cxn ang="0">
                <a:pos x="168" y="74"/>
              </a:cxn>
              <a:cxn ang="0">
                <a:pos x="80" y="74"/>
              </a:cxn>
              <a:cxn ang="0">
                <a:pos x="80" y="135"/>
              </a:cxn>
              <a:cxn ang="0">
                <a:pos x="149" y="221"/>
              </a:cxn>
            </a:cxnLst>
            <a:rect l="0" t="0" r="r" b="b"/>
            <a:pathLst>
              <a:path w="294" h="998">
                <a:moveTo>
                  <a:pt x="275" y="972"/>
                </a:moveTo>
                <a:lnTo>
                  <a:pt x="232" y="150"/>
                </a:lnTo>
                <a:lnTo>
                  <a:pt x="256" y="150"/>
                </a:lnTo>
                <a:lnTo>
                  <a:pt x="256" y="143"/>
                </a:lnTo>
                <a:lnTo>
                  <a:pt x="256" y="60"/>
                </a:lnTo>
                <a:lnTo>
                  <a:pt x="194" y="60"/>
                </a:lnTo>
                <a:lnTo>
                  <a:pt x="194" y="26"/>
                </a:lnTo>
                <a:lnTo>
                  <a:pt x="168" y="26"/>
                </a:lnTo>
                <a:lnTo>
                  <a:pt x="168" y="0"/>
                </a:lnTo>
                <a:lnTo>
                  <a:pt x="154" y="0"/>
                </a:lnTo>
                <a:lnTo>
                  <a:pt x="154" y="26"/>
                </a:lnTo>
                <a:lnTo>
                  <a:pt x="125" y="26"/>
                </a:lnTo>
                <a:lnTo>
                  <a:pt x="125" y="60"/>
                </a:lnTo>
                <a:lnTo>
                  <a:pt x="69" y="60"/>
                </a:lnTo>
                <a:lnTo>
                  <a:pt x="69" y="150"/>
                </a:lnTo>
                <a:lnTo>
                  <a:pt x="92" y="150"/>
                </a:lnTo>
                <a:lnTo>
                  <a:pt x="80" y="311"/>
                </a:lnTo>
                <a:lnTo>
                  <a:pt x="80" y="311"/>
                </a:lnTo>
                <a:lnTo>
                  <a:pt x="80" y="315"/>
                </a:lnTo>
                <a:lnTo>
                  <a:pt x="26" y="972"/>
                </a:lnTo>
                <a:lnTo>
                  <a:pt x="0" y="972"/>
                </a:lnTo>
                <a:lnTo>
                  <a:pt x="0" y="998"/>
                </a:lnTo>
                <a:lnTo>
                  <a:pt x="294" y="998"/>
                </a:lnTo>
                <a:lnTo>
                  <a:pt x="294" y="972"/>
                </a:lnTo>
                <a:lnTo>
                  <a:pt x="275" y="972"/>
                </a:lnTo>
                <a:close/>
                <a:moveTo>
                  <a:pt x="218" y="323"/>
                </a:moveTo>
                <a:lnTo>
                  <a:pt x="168" y="377"/>
                </a:lnTo>
                <a:lnTo>
                  <a:pt x="168" y="323"/>
                </a:lnTo>
                <a:lnTo>
                  <a:pt x="218" y="323"/>
                </a:lnTo>
                <a:close/>
                <a:moveTo>
                  <a:pt x="168" y="308"/>
                </a:moveTo>
                <a:lnTo>
                  <a:pt x="168" y="244"/>
                </a:lnTo>
                <a:lnTo>
                  <a:pt x="220" y="308"/>
                </a:lnTo>
                <a:lnTo>
                  <a:pt x="168" y="308"/>
                </a:lnTo>
                <a:close/>
                <a:moveTo>
                  <a:pt x="168" y="687"/>
                </a:moveTo>
                <a:lnTo>
                  <a:pt x="168" y="612"/>
                </a:lnTo>
                <a:lnTo>
                  <a:pt x="239" y="687"/>
                </a:lnTo>
                <a:lnTo>
                  <a:pt x="168" y="687"/>
                </a:lnTo>
                <a:close/>
                <a:moveTo>
                  <a:pt x="237" y="702"/>
                </a:moveTo>
                <a:lnTo>
                  <a:pt x="168" y="792"/>
                </a:lnTo>
                <a:lnTo>
                  <a:pt x="168" y="702"/>
                </a:lnTo>
                <a:lnTo>
                  <a:pt x="237" y="702"/>
                </a:lnTo>
                <a:close/>
                <a:moveTo>
                  <a:pt x="168" y="491"/>
                </a:moveTo>
                <a:lnTo>
                  <a:pt x="168" y="424"/>
                </a:lnTo>
                <a:lnTo>
                  <a:pt x="227" y="491"/>
                </a:lnTo>
                <a:lnTo>
                  <a:pt x="168" y="491"/>
                </a:lnTo>
                <a:close/>
                <a:moveTo>
                  <a:pt x="227" y="505"/>
                </a:moveTo>
                <a:lnTo>
                  <a:pt x="168" y="567"/>
                </a:lnTo>
                <a:lnTo>
                  <a:pt x="168" y="505"/>
                </a:lnTo>
                <a:lnTo>
                  <a:pt x="227" y="505"/>
                </a:lnTo>
                <a:close/>
                <a:moveTo>
                  <a:pt x="154" y="387"/>
                </a:moveTo>
                <a:lnTo>
                  <a:pt x="99" y="323"/>
                </a:lnTo>
                <a:lnTo>
                  <a:pt x="154" y="323"/>
                </a:lnTo>
                <a:lnTo>
                  <a:pt x="154" y="387"/>
                </a:lnTo>
                <a:close/>
                <a:moveTo>
                  <a:pt x="154" y="491"/>
                </a:moveTo>
                <a:lnTo>
                  <a:pt x="88" y="491"/>
                </a:lnTo>
                <a:lnTo>
                  <a:pt x="154" y="415"/>
                </a:lnTo>
                <a:lnTo>
                  <a:pt x="154" y="491"/>
                </a:lnTo>
                <a:close/>
                <a:moveTo>
                  <a:pt x="154" y="505"/>
                </a:moveTo>
                <a:lnTo>
                  <a:pt x="154" y="576"/>
                </a:lnTo>
                <a:lnTo>
                  <a:pt x="88" y="505"/>
                </a:lnTo>
                <a:lnTo>
                  <a:pt x="154" y="505"/>
                </a:lnTo>
                <a:close/>
                <a:moveTo>
                  <a:pt x="154" y="687"/>
                </a:moveTo>
                <a:lnTo>
                  <a:pt x="71" y="687"/>
                </a:lnTo>
                <a:lnTo>
                  <a:pt x="154" y="600"/>
                </a:lnTo>
                <a:lnTo>
                  <a:pt x="154" y="687"/>
                </a:lnTo>
                <a:close/>
                <a:moveTo>
                  <a:pt x="154" y="702"/>
                </a:moveTo>
                <a:lnTo>
                  <a:pt x="154" y="811"/>
                </a:lnTo>
                <a:lnTo>
                  <a:pt x="152" y="815"/>
                </a:lnTo>
                <a:lnTo>
                  <a:pt x="69" y="702"/>
                </a:lnTo>
                <a:lnTo>
                  <a:pt x="154" y="702"/>
                </a:lnTo>
                <a:close/>
                <a:moveTo>
                  <a:pt x="168" y="815"/>
                </a:moveTo>
                <a:lnTo>
                  <a:pt x="246" y="709"/>
                </a:lnTo>
                <a:lnTo>
                  <a:pt x="260" y="962"/>
                </a:lnTo>
                <a:lnTo>
                  <a:pt x="168" y="837"/>
                </a:lnTo>
                <a:lnTo>
                  <a:pt x="168" y="815"/>
                </a:lnTo>
                <a:close/>
                <a:moveTo>
                  <a:pt x="168" y="590"/>
                </a:moveTo>
                <a:lnTo>
                  <a:pt x="168" y="586"/>
                </a:lnTo>
                <a:lnTo>
                  <a:pt x="237" y="515"/>
                </a:lnTo>
                <a:lnTo>
                  <a:pt x="246" y="673"/>
                </a:lnTo>
                <a:lnTo>
                  <a:pt x="168" y="590"/>
                </a:lnTo>
                <a:close/>
                <a:moveTo>
                  <a:pt x="168" y="401"/>
                </a:moveTo>
                <a:lnTo>
                  <a:pt x="168" y="398"/>
                </a:lnTo>
                <a:lnTo>
                  <a:pt x="227" y="332"/>
                </a:lnTo>
                <a:lnTo>
                  <a:pt x="234" y="479"/>
                </a:lnTo>
                <a:lnTo>
                  <a:pt x="168" y="401"/>
                </a:lnTo>
                <a:close/>
                <a:moveTo>
                  <a:pt x="168" y="221"/>
                </a:moveTo>
                <a:lnTo>
                  <a:pt x="168" y="218"/>
                </a:lnTo>
                <a:lnTo>
                  <a:pt x="218" y="154"/>
                </a:lnTo>
                <a:lnTo>
                  <a:pt x="225" y="294"/>
                </a:lnTo>
                <a:lnTo>
                  <a:pt x="168" y="221"/>
                </a:lnTo>
                <a:close/>
                <a:moveTo>
                  <a:pt x="168" y="197"/>
                </a:moveTo>
                <a:lnTo>
                  <a:pt x="168" y="150"/>
                </a:lnTo>
                <a:lnTo>
                  <a:pt x="206" y="150"/>
                </a:lnTo>
                <a:lnTo>
                  <a:pt x="168" y="197"/>
                </a:lnTo>
                <a:close/>
                <a:moveTo>
                  <a:pt x="154" y="150"/>
                </a:moveTo>
                <a:lnTo>
                  <a:pt x="154" y="202"/>
                </a:lnTo>
                <a:lnTo>
                  <a:pt x="114" y="150"/>
                </a:lnTo>
                <a:lnTo>
                  <a:pt x="154" y="150"/>
                </a:lnTo>
                <a:close/>
                <a:moveTo>
                  <a:pt x="154" y="308"/>
                </a:moveTo>
                <a:lnTo>
                  <a:pt x="99" y="308"/>
                </a:lnTo>
                <a:lnTo>
                  <a:pt x="154" y="237"/>
                </a:lnTo>
                <a:lnTo>
                  <a:pt x="154" y="308"/>
                </a:lnTo>
                <a:close/>
                <a:moveTo>
                  <a:pt x="149" y="401"/>
                </a:moveTo>
                <a:lnTo>
                  <a:pt x="80" y="479"/>
                </a:lnTo>
                <a:lnTo>
                  <a:pt x="92" y="334"/>
                </a:lnTo>
                <a:lnTo>
                  <a:pt x="149" y="401"/>
                </a:lnTo>
                <a:close/>
                <a:moveTo>
                  <a:pt x="78" y="515"/>
                </a:moveTo>
                <a:lnTo>
                  <a:pt x="147" y="588"/>
                </a:lnTo>
                <a:lnTo>
                  <a:pt x="64" y="673"/>
                </a:lnTo>
                <a:lnTo>
                  <a:pt x="78" y="515"/>
                </a:lnTo>
                <a:close/>
                <a:moveTo>
                  <a:pt x="144" y="827"/>
                </a:moveTo>
                <a:lnTo>
                  <a:pt x="40" y="965"/>
                </a:lnTo>
                <a:lnTo>
                  <a:pt x="62" y="714"/>
                </a:lnTo>
                <a:lnTo>
                  <a:pt x="144" y="827"/>
                </a:lnTo>
                <a:close/>
                <a:moveTo>
                  <a:pt x="152" y="839"/>
                </a:moveTo>
                <a:lnTo>
                  <a:pt x="154" y="842"/>
                </a:lnTo>
                <a:lnTo>
                  <a:pt x="154" y="972"/>
                </a:lnTo>
                <a:lnTo>
                  <a:pt x="54" y="972"/>
                </a:lnTo>
                <a:lnTo>
                  <a:pt x="152" y="839"/>
                </a:lnTo>
                <a:close/>
                <a:moveTo>
                  <a:pt x="168" y="860"/>
                </a:moveTo>
                <a:lnTo>
                  <a:pt x="251" y="972"/>
                </a:lnTo>
                <a:lnTo>
                  <a:pt x="168" y="972"/>
                </a:lnTo>
                <a:lnTo>
                  <a:pt x="168" y="860"/>
                </a:lnTo>
                <a:close/>
                <a:moveTo>
                  <a:pt x="241" y="135"/>
                </a:moveTo>
                <a:lnTo>
                  <a:pt x="232" y="135"/>
                </a:lnTo>
                <a:lnTo>
                  <a:pt x="232" y="135"/>
                </a:lnTo>
                <a:lnTo>
                  <a:pt x="225" y="135"/>
                </a:lnTo>
                <a:lnTo>
                  <a:pt x="168" y="135"/>
                </a:lnTo>
                <a:lnTo>
                  <a:pt x="168" y="74"/>
                </a:lnTo>
                <a:lnTo>
                  <a:pt x="241" y="74"/>
                </a:lnTo>
                <a:lnTo>
                  <a:pt x="241" y="135"/>
                </a:lnTo>
                <a:close/>
                <a:moveTo>
                  <a:pt x="80" y="74"/>
                </a:moveTo>
                <a:lnTo>
                  <a:pt x="154" y="74"/>
                </a:lnTo>
                <a:lnTo>
                  <a:pt x="154" y="135"/>
                </a:lnTo>
                <a:lnTo>
                  <a:pt x="80" y="135"/>
                </a:lnTo>
                <a:lnTo>
                  <a:pt x="80" y="74"/>
                </a:lnTo>
                <a:close/>
                <a:moveTo>
                  <a:pt x="107" y="164"/>
                </a:moveTo>
                <a:lnTo>
                  <a:pt x="149" y="221"/>
                </a:lnTo>
                <a:lnTo>
                  <a:pt x="95" y="289"/>
                </a:lnTo>
                <a:lnTo>
                  <a:pt x="107" y="164"/>
                </a:lnTo>
                <a:close/>
              </a:path>
            </a:pathLst>
          </a:custGeom>
          <a:solidFill>
            <a:schemeClr val="bg1">
              <a:lumMod val="65000"/>
            </a:schemeClr>
          </a:solid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grpSp>
        <p:nvGrpSpPr>
          <p:cNvPr id="9" name="Group 8"/>
          <p:cNvGrpSpPr/>
          <p:nvPr/>
        </p:nvGrpSpPr>
        <p:grpSpPr>
          <a:xfrm>
            <a:off x="4072587" y="1016361"/>
            <a:ext cx="1052690" cy="649727"/>
            <a:chOff x="5758943" y="1150694"/>
            <a:chExt cx="753077" cy="464804"/>
          </a:xfrm>
          <a:solidFill>
            <a:schemeClr val="accent1"/>
          </a:solidFill>
        </p:grpSpPr>
        <p:sp>
          <p:nvSpPr>
            <p:cNvPr id="6" name="Freeform 6"/>
            <p:cNvSpPr>
              <a:spLocks noEditPoints="1"/>
            </p:cNvSpPr>
            <p:nvPr/>
          </p:nvSpPr>
          <p:spPr bwMode="auto">
            <a:xfrm rot="15791816">
              <a:off x="6251459" y="1350215"/>
              <a:ext cx="211641" cy="309481"/>
            </a:xfrm>
            <a:custGeom>
              <a:avLst/>
              <a:gdLst/>
              <a:ahLst/>
              <a:cxnLst>
                <a:cxn ang="0">
                  <a:pos x="164" y="29"/>
                </a:cxn>
                <a:cxn ang="0">
                  <a:pos x="136" y="6"/>
                </a:cxn>
                <a:cxn ang="0">
                  <a:pos x="115" y="20"/>
                </a:cxn>
                <a:cxn ang="0">
                  <a:pos x="101" y="93"/>
                </a:cxn>
                <a:cxn ang="0">
                  <a:pos x="60" y="323"/>
                </a:cxn>
                <a:cxn ang="0">
                  <a:pos x="209" y="345"/>
                </a:cxn>
                <a:cxn ang="0">
                  <a:pos x="253" y="217"/>
                </a:cxn>
                <a:cxn ang="0">
                  <a:pos x="164" y="29"/>
                </a:cxn>
                <a:cxn ang="0">
                  <a:pos x="164" y="29"/>
                </a:cxn>
                <a:cxn ang="0">
                  <a:pos x="164" y="29"/>
                </a:cxn>
              </a:cxnLst>
              <a:rect l="0" t="0" r="r" b="b"/>
              <a:pathLst>
                <a:path w="259" h="378">
                  <a:moveTo>
                    <a:pt x="164" y="29"/>
                  </a:moveTo>
                  <a:cubicBezTo>
                    <a:pt x="155" y="20"/>
                    <a:pt x="146" y="13"/>
                    <a:pt x="136" y="6"/>
                  </a:cubicBezTo>
                  <a:cubicBezTo>
                    <a:pt x="126" y="0"/>
                    <a:pt x="113" y="8"/>
                    <a:pt x="115" y="20"/>
                  </a:cubicBezTo>
                  <a:cubicBezTo>
                    <a:pt x="118" y="45"/>
                    <a:pt x="112" y="69"/>
                    <a:pt x="101" y="93"/>
                  </a:cubicBezTo>
                  <a:cubicBezTo>
                    <a:pt x="67" y="162"/>
                    <a:pt x="0" y="248"/>
                    <a:pt x="60" y="323"/>
                  </a:cubicBezTo>
                  <a:cubicBezTo>
                    <a:pt x="95" y="366"/>
                    <a:pt x="165" y="378"/>
                    <a:pt x="209" y="345"/>
                  </a:cubicBezTo>
                  <a:cubicBezTo>
                    <a:pt x="246" y="316"/>
                    <a:pt x="259" y="264"/>
                    <a:pt x="253" y="217"/>
                  </a:cubicBezTo>
                  <a:cubicBezTo>
                    <a:pt x="245" y="153"/>
                    <a:pt x="208" y="77"/>
                    <a:pt x="164" y="29"/>
                  </a:cubicBezTo>
                  <a:close/>
                  <a:moveTo>
                    <a:pt x="164" y="29"/>
                  </a:moveTo>
                  <a:cubicBezTo>
                    <a:pt x="164" y="29"/>
                    <a:pt x="164" y="29"/>
                    <a:pt x="164" y="29"/>
                  </a:cubicBezTo>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7" name="Freeform 6"/>
            <p:cNvSpPr>
              <a:spLocks noEditPoints="1"/>
            </p:cNvSpPr>
            <p:nvPr/>
          </p:nvSpPr>
          <p:spPr bwMode="auto">
            <a:xfrm rot="5808184" flipH="1">
              <a:off x="5807863" y="1354937"/>
              <a:ext cx="211641" cy="309481"/>
            </a:xfrm>
            <a:custGeom>
              <a:avLst/>
              <a:gdLst/>
              <a:ahLst/>
              <a:cxnLst>
                <a:cxn ang="0">
                  <a:pos x="164" y="29"/>
                </a:cxn>
                <a:cxn ang="0">
                  <a:pos x="136" y="6"/>
                </a:cxn>
                <a:cxn ang="0">
                  <a:pos x="115" y="20"/>
                </a:cxn>
                <a:cxn ang="0">
                  <a:pos x="101" y="93"/>
                </a:cxn>
                <a:cxn ang="0">
                  <a:pos x="60" y="323"/>
                </a:cxn>
                <a:cxn ang="0">
                  <a:pos x="209" y="345"/>
                </a:cxn>
                <a:cxn ang="0">
                  <a:pos x="253" y="217"/>
                </a:cxn>
                <a:cxn ang="0">
                  <a:pos x="164" y="29"/>
                </a:cxn>
                <a:cxn ang="0">
                  <a:pos x="164" y="29"/>
                </a:cxn>
                <a:cxn ang="0">
                  <a:pos x="164" y="29"/>
                </a:cxn>
              </a:cxnLst>
              <a:rect l="0" t="0" r="r" b="b"/>
              <a:pathLst>
                <a:path w="259" h="378">
                  <a:moveTo>
                    <a:pt x="164" y="29"/>
                  </a:moveTo>
                  <a:cubicBezTo>
                    <a:pt x="155" y="20"/>
                    <a:pt x="146" y="13"/>
                    <a:pt x="136" y="6"/>
                  </a:cubicBezTo>
                  <a:cubicBezTo>
                    <a:pt x="126" y="0"/>
                    <a:pt x="113" y="8"/>
                    <a:pt x="115" y="20"/>
                  </a:cubicBezTo>
                  <a:cubicBezTo>
                    <a:pt x="118" y="45"/>
                    <a:pt x="112" y="69"/>
                    <a:pt x="101" y="93"/>
                  </a:cubicBezTo>
                  <a:cubicBezTo>
                    <a:pt x="67" y="162"/>
                    <a:pt x="0" y="248"/>
                    <a:pt x="60" y="323"/>
                  </a:cubicBezTo>
                  <a:cubicBezTo>
                    <a:pt x="95" y="366"/>
                    <a:pt x="165" y="378"/>
                    <a:pt x="209" y="345"/>
                  </a:cubicBezTo>
                  <a:cubicBezTo>
                    <a:pt x="246" y="316"/>
                    <a:pt x="259" y="264"/>
                    <a:pt x="253" y="217"/>
                  </a:cubicBezTo>
                  <a:cubicBezTo>
                    <a:pt x="245" y="153"/>
                    <a:pt x="208" y="77"/>
                    <a:pt x="164" y="29"/>
                  </a:cubicBezTo>
                  <a:close/>
                  <a:moveTo>
                    <a:pt x="164" y="29"/>
                  </a:moveTo>
                  <a:cubicBezTo>
                    <a:pt x="164" y="29"/>
                    <a:pt x="164" y="29"/>
                    <a:pt x="164" y="29"/>
                  </a:cubicBezTo>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8" name="Freeform 6"/>
            <p:cNvSpPr>
              <a:spLocks noEditPoints="1"/>
            </p:cNvSpPr>
            <p:nvPr/>
          </p:nvSpPr>
          <p:spPr bwMode="auto">
            <a:xfrm rot="10237099" flipH="1">
              <a:off x="6005308" y="1150694"/>
              <a:ext cx="212844" cy="307731"/>
            </a:xfrm>
            <a:custGeom>
              <a:avLst/>
              <a:gdLst/>
              <a:ahLst/>
              <a:cxnLst>
                <a:cxn ang="0">
                  <a:pos x="164" y="29"/>
                </a:cxn>
                <a:cxn ang="0">
                  <a:pos x="136" y="6"/>
                </a:cxn>
                <a:cxn ang="0">
                  <a:pos x="115" y="20"/>
                </a:cxn>
                <a:cxn ang="0">
                  <a:pos x="101" y="93"/>
                </a:cxn>
                <a:cxn ang="0">
                  <a:pos x="60" y="323"/>
                </a:cxn>
                <a:cxn ang="0">
                  <a:pos x="209" y="345"/>
                </a:cxn>
                <a:cxn ang="0">
                  <a:pos x="253" y="217"/>
                </a:cxn>
                <a:cxn ang="0">
                  <a:pos x="164" y="29"/>
                </a:cxn>
                <a:cxn ang="0">
                  <a:pos x="164" y="29"/>
                </a:cxn>
                <a:cxn ang="0">
                  <a:pos x="164" y="29"/>
                </a:cxn>
              </a:cxnLst>
              <a:rect l="0" t="0" r="r" b="b"/>
              <a:pathLst>
                <a:path w="259" h="378">
                  <a:moveTo>
                    <a:pt x="164" y="29"/>
                  </a:moveTo>
                  <a:cubicBezTo>
                    <a:pt x="155" y="20"/>
                    <a:pt x="146" y="13"/>
                    <a:pt x="136" y="6"/>
                  </a:cubicBezTo>
                  <a:cubicBezTo>
                    <a:pt x="126" y="0"/>
                    <a:pt x="113" y="8"/>
                    <a:pt x="115" y="20"/>
                  </a:cubicBezTo>
                  <a:cubicBezTo>
                    <a:pt x="118" y="45"/>
                    <a:pt x="112" y="69"/>
                    <a:pt x="101" y="93"/>
                  </a:cubicBezTo>
                  <a:cubicBezTo>
                    <a:pt x="67" y="162"/>
                    <a:pt x="0" y="248"/>
                    <a:pt x="60" y="323"/>
                  </a:cubicBezTo>
                  <a:cubicBezTo>
                    <a:pt x="95" y="366"/>
                    <a:pt x="165" y="378"/>
                    <a:pt x="209" y="345"/>
                  </a:cubicBezTo>
                  <a:cubicBezTo>
                    <a:pt x="246" y="316"/>
                    <a:pt x="259" y="264"/>
                    <a:pt x="253" y="217"/>
                  </a:cubicBezTo>
                  <a:cubicBezTo>
                    <a:pt x="245" y="153"/>
                    <a:pt x="208" y="77"/>
                    <a:pt x="164" y="29"/>
                  </a:cubicBezTo>
                  <a:close/>
                  <a:moveTo>
                    <a:pt x="164" y="29"/>
                  </a:moveTo>
                  <a:cubicBezTo>
                    <a:pt x="164" y="29"/>
                    <a:pt x="164" y="29"/>
                    <a:pt x="164" y="29"/>
                  </a:cubicBezTo>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grpSp>
      <p:grpSp>
        <p:nvGrpSpPr>
          <p:cNvPr id="64" name="Group 63"/>
          <p:cNvGrpSpPr/>
          <p:nvPr/>
        </p:nvGrpSpPr>
        <p:grpSpPr>
          <a:xfrm>
            <a:off x="4082112" y="2588295"/>
            <a:ext cx="1077988" cy="1077988"/>
            <a:chOff x="6962626" y="2762119"/>
            <a:chExt cx="806498" cy="806498"/>
          </a:xfrm>
        </p:grpSpPr>
        <p:sp>
          <p:nvSpPr>
            <p:cNvPr id="30" name="Oval 29"/>
            <p:cNvSpPr/>
            <p:nvPr/>
          </p:nvSpPr>
          <p:spPr>
            <a:xfrm>
              <a:off x="6962626" y="2762119"/>
              <a:ext cx="806498" cy="806498"/>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grpSp>
          <p:nvGrpSpPr>
            <p:cNvPr id="31" name="Group 45"/>
            <p:cNvGrpSpPr/>
            <p:nvPr/>
          </p:nvGrpSpPr>
          <p:grpSpPr>
            <a:xfrm>
              <a:off x="7162764" y="2927666"/>
              <a:ext cx="404800" cy="478755"/>
              <a:chOff x="6134100" y="1365250"/>
              <a:chExt cx="495300" cy="585788"/>
            </a:xfrm>
            <a:solidFill>
              <a:schemeClr val="accent5"/>
            </a:solidFill>
          </p:grpSpPr>
          <p:sp>
            <p:nvSpPr>
              <p:cNvPr id="32" name="Rectangle 5"/>
              <p:cNvSpPr>
                <a:spLocks noChangeArrowheads="1"/>
              </p:cNvSpPr>
              <p:nvPr/>
            </p:nvSpPr>
            <p:spPr bwMode="auto">
              <a:xfrm>
                <a:off x="6134100" y="1873250"/>
                <a:ext cx="439738" cy="77788"/>
              </a:xfrm>
              <a:prstGeom prst="rect">
                <a:avLst/>
              </a:prstGeom>
              <a:solidFill>
                <a:schemeClr val="bg1">
                  <a:lumMod val="50000"/>
                </a:schemeClr>
              </a:solidFill>
              <a:ln w="9525">
                <a:noFill/>
                <a:miter lim="800000"/>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33" name="Freeform 6"/>
              <p:cNvSpPr>
                <a:spLocks noEditPoints="1"/>
              </p:cNvSpPr>
              <p:nvPr/>
            </p:nvSpPr>
            <p:spPr bwMode="auto">
              <a:xfrm>
                <a:off x="6176963" y="1365250"/>
                <a:ext cx="441325" cy="485775"/>
              </a:xfrm>
              <a:custGeom>
                <a:avLst/>
                <a:gdLst/>
                <a:ahLst/>
                <a:cxnLst>
                  <a:cxn ang="0">
                    <a:pos x="0" y="44"/>
                  </a:cxn>
                  <a:cxn ang="0">
                    <a:pos x="0" y="752"/>
                  </a:cxn>
                  <a:cxn ang="0">
                    <a:pos x="547" y="752"/>
                  </a:cxn>
                  <a:cxn ang="0">
                    <a:pos x="547" y="427"/>
                  </a:cxn>
                  <a:cxn ang="0">
                    <a:pos x="564" y="427"/>
                  </a:cxn>
                  <a:cxn ang="0">
                    <a:pos x="564" y="671"/>
                  </a:cxn>
                  <a:cxn ang="0">
                    <a:pos x="582" y="731"/>
                  </a:cxn>
                  <a:cxn ang="0">
                    <a:pos x="624" y="749"/>
                  </a:cxn>
                  <a:cxn ang="0">
                    <a:pos x="665" y="732"/>
                  </a:cxn>
                  <a:cxn ang="0">
                    <a:pos x="684" y="668"/>
                  </a:cxn>
                  <a:cxn ang="0">
                    <a:pos x="684" y="290"/>
                  </a:cxn>
                  <a:cxn ang="0">
                    <a:pos x="650" y="290"/>
                  </a:cxn>
                  <a:cxn ang="0">
                    <a:pos x="650" y="671"/>
                  </a:cxn>
                  <a:cxn ang="0">
                    <a:pos x="639" y="709"/>
                  </a:cxn>
                  <a:cxn ang="0">
                    <a:pos x="624" y="715"/>
                  </a:cxn>
                  <a:cxn ang="0">
                    <a:pos x="607" y="709"/>
                  </a:cxn>
                  <a:cxn ang="0">
                    <a:pos x="598" y="672"/>
                  </a:cxn>
                  <a:cxn ang="0">
                    <a:pos x="598" y="393"/>
                  </a:cxn>
                  <a:cxn ang="0">
                    <a:pos x="547" y="393"/>
                  </a:cxn>
                  <a:cxn ang="0">
                    <a:pos x="547" y="44"/>
                  </a:cxn>
                  <a:cxn ang="0">
                    <a:pos x="509" y="0"/>
                  </a:cxn>
                  <a:cxn ang="0">
                    <a:pos x="38" y="0"/>
                  </a:cxn>
                  <a:cxn ang="0">
                    <a:pos x="0" y="44"/>
                  </a:cxn>
                  <a:cxn ang="0">
                    <a:pos x="462" y="444"/>
                  </a:cxn>
                  <a:cxn ang="0">
                    <a:pos x="342" y="444"/>
                  </a:cxn>
                  <a:cxn ang="0">
                    <a:pos x="342" y="393"/>
                  </a:cxn>
                  <a:cxn ang="0">
                    <a:pos x="462" y="393"/>
                  </a:cxn>
                  <a:cxn ang="0">
                    <a:pos x="462" y="444"/>
                  </a:cxn>
                  <a:cxn ang="0">
                    <a:pos x="103" y="103"/>
                  </a:cxn>
                  <a:cxn ang="0">
                    <a:pos x="462" y="103"/>
                  </a:cxn>
                  <a:cxn ang="0">
                    <a:pos x="462" y="325"/>
                  </a:cxn>
                  <a:cxn ang="0">
                    <a:pos x="103" y="325"/>
                  </a:cxn>
                  <a:cxn ang="0">
                    <a:pos x="103" y="103"/>
                  </a:cxn>
                  <a:cxn ang="0">
                    <a:pos x="103" y="393"/>
                  </a:cxn>
                  <a:cxn ang="0">
                    <a:pos x="240" y="393"/>
                  </a:cxn>
                  <a:cxn ang="0">
                    <a:pos x="240" y="444"/>
                  </a:cxn>
                  <a:cxn ang="0">
                    <a:pos x="103" y="444"/>
                  </a:cxn>
                  <a:cxn ang="0">
                    <a:pos x="103" y="393"/>
                  </a:cxn>
                  <a:cxn ang="0">
                    <a:pos x="103" y="393"/>
                  </a:cxn>
                  <a:cxn ang="0">
                    <a:pos x="103" y="393"/>
                  </a:cxn>
                </a:cxnLst>
                <a:rect l="0" t="0" r="r" b="b"/>
                <a:pathLst>
                  <a:path w="685" h="752">
                    <a:moveTo>
                      <a:pt x="0" y="44"/>
                    </a:moveTo>
                    <a:cubicBezTo>
                      <a:pt x="0" y="752"/>
                      <a:pt x="0" y="752"/>
                      <a:pt x="0" y="752"/>
                    </a:cubicBezTo>
                    <a:cubicBezTo>
                      <a:pt x="547" y="752"/>
                      <a:pt x="547" y="752"/>
                      <a:pt x="547" y="752"/>
                    </a:cubicBezTo>
                    <a:cubicBezTo>
                      <a:pt x="547" y="427"/>
                      <a:pt x="547" y="427"/>
                      <a:pt x="547" y="427"/>
                    </a:cubicBezTo>
                    <a:cubicBezTo>
                      <a:pt x="564" y="427"/>
                      <a:pt x="564" y="427"/>
                      <a:pt x="564" y="427"/>
                    </a:cubicBezTo>
                    <a:cubicBezTo>
                      <a:pt x="564" y="671"/>
                      <a:pt x="564" y="671"/>
                      <a:pt x="564" y="671"/>
                    </a:cubicBezTo>
                    <a:cubicBezTo>
                      <a:pt x="564" y="675"/>
                      <a:pt x="561" y="709"/>
                      <a:pt x="582" y="731"/>
                    </a:cubicBezTo>
                    <a:cubicBezTo>
                      <a:pt x="592" y="743"/>
                      <a:pt x="607" y="749"/>
                      <a:pt x="624" y="749"/>
                    </a:cubicBezTo>
                    <a:cubicBezTo>
                      <a:pt x="641" y="749"/>
                      <a:pt x="655" y="743"/>
                      <a:pt x="665" y="732"/>
                    </a:cubicBezTo>
                    <a:cubicBezTo>
                      <a:pt x="684" y="710"/>
                      <a:pt x="685" y="676"/>
                      <a:pt x="684" y="668"/>
                    </a:cubicBezTo>
                    <a:cubicBezTo>
                      <a:pt x="684" y="290"/>
                      <a:pt x="684" y="290"/>
                      <a:pt x="684" y="290"/>
                    </a:cubicBezTo>
                    <a:cubicBezTo>
                      <a:pt x="650" y="290"/>
                      <a:pt x="650" y="290"/>
                      <a:pt x="650" y="290"/>
                    </a:cubicBezTo>
                    <a:cubicBezTo>
                      <a:pt x="650" y="671"/>
                      <a:pt x="650" y="671"/>
                      <a:pt x="650" y="671"/>
                    </a:cubicBezTo>
                    <a:cubicBezTo>
                      <a:pt x="650" y="683"/>
                      <a:pt x="648" y="699"/>
                      <a:pt x="639" y="709"/>
                    </a:cubicBezTo>
                    <a:cubicBezTo>
                      <a:pt x="637" y="712"/>
                      <a:pt x="633" y="715"/>
                      <a:pt x="624" y="715"/>
                    </a:cubicBezTo>
                    <a:cubicBezTo>
                      <a:pt x="614" y="715"/>
                      <a:pt x="610" y="711"/>
                      <a:pt x="607" y="709"/>
                    </a:cubicBezTo>
                    <a:cubicBezTo>
                      <a:pt x="598" y="699"/>
                      <a:pt x="598" y="688"/>
                      <a:pt x="598" y="672"/>
                    </a:cubicBezTo>
                    <a:cubicBezTo>
                      <a:pt x="598" y="393"/>
                      <a:pt x="598" y="393"/>
                      <a:pt x="598" y="393"/>
                    </a:cubicBezTo>
                    <a:cubicBezTo>
                      <a:pt x="547" y="393"/>
                      <a:pt x="547" y="393"/>
                      <a:pt x="547" y="393"/>
                    </a:cubicBezTo>
                    <a:cubicBezTo>
                      <a:pt x="547" y="44"/>
                      <a:pt x="547" y="44"/>
                      <a:pt x="547" y="44"/>
                    </a:cubicBezTo>
                    <a:cubicBezTo>
                      <a:pt x="547" y="23"/>
                      <a:pt x="530" y="0"/>
                      <a:pt x="509" y="0"/>
                    </a:cubicBezTo>
                    <a:cubicBezTo>
                      <a:pt x="38" y="0"/>
                      <a:pt x="38" y="0"/>
                      <a:pt x="38" y="0"/>
                    </a:cubicBezTo>
                    <a:cubicBezTo>
                      <a:pt x="17" y="0"/>
                      <a:pt x="0" y="23"/>
                      <a:pt x="0" y="44"/>
                    </a:cubicBezTo>
                    <a:close/>
                    <a:moveTo>
                      <a:pt x="462" y="444"/>
                    </a:moveTo>
                    <a:cubicBezTo>
                      <a:pt x="342" y="444"/>
                      <a:pt x="342" y="444"/>
                      <a:pt x="342" y="444"/>
                    </a:cubicBezTo>
                    <a:cubicBezTo>
                      <a:pt x="342" y="393"/>
                      <a:pt x="342" y="393"/>
                      <a:pt x="342" y="393"/>
                    </a:cubicBezTo>
                    <a:cubicBezTo>
                      <a:pt x="462" y="393"/>
                      <a:pt x="462" y="393"/>
                      <a:pt x="462" y="393"/>
                    </a:cubicBezTo>
                    <a:lnTo>
                      <a:pt x="462" y="444"/>
                    </a:lnTo>
                    <a:close/>
                    <a:moveTo>
                      <a:pt x="103" y="103"/>
                    </a:moveTo>
                    <a:cubicBezTo>
                      <a:pt x="462" y="103"/>
                      <a:pt x="462" y="103"/>
                      <a:pt x="462" y="103"/>
                    </a:cubicBezTo>
                    <a:cubicBezTo>
                      <a:pt x="462" y="325"/>
                      <a:pt x="462" y="325"/>
                      <a:pt x="462" y="325"/>
                    </a:cubicBezTo>
                    <a:cubicBezTo>
                      <a:pt x="103" y="325"/>
                      <a:pt x="103" y="325"/>
                      <a:pt x="103" y="325"/>
                    </a:cubicBezTo>
                    <a:lnTo>
                      <a:pt x="103" y="103"/>
                    </a:lnTo>
                    <a:close/>
                    <a:moveTo>
                      <a:pt x="103" y="393"/>
                    </a:moveTo>
                    <a:cubicBezTo>
                      <a:pt x="240" y="393"/>
                      <a:pt x="240" y="393"/>
                      <a:pt x="240" y="393"/>
                    </a:cubicBezTo>
                    <a:cubicBezTo>
                      <a:pt x="240" y="444"/>
                      <a:pt x="240" y="444"/>
                      <a:pt x="240" y="444"/>
                    </a:cubicBezTo>
                    <a:cubicBezTo>
                      <a:pt x="103" y="444"/>
                      <a:pt x="103" y="444"/>
                      <a:pt x="103" y="444"/>
                    </a:cubicBezTo>
                    <a:lnTo>
                      <a:pt x="103" y="393"/>
                    </a:lnTo>
                    <a:close/>
                    <a:moveTo>
                      <a:pt x="103" y="393"/>
                    </a:moveTo>
                    <a:cubicBezTo>
                      <a:pt x="103" y="393"/>
                      <a:pt x="103" y="393"/>
                      <a:pt x="103" y="393"/>
                    </a:cubicBezTo>
                  </a:path>
                </a:pathLst>
              </a:custGeom>
              <a:solidFill>
                <a:schemeClr val="bg1">
                  <a:lumMod val="50000"/>
                </a:schemeClr>
              </a:solid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34" name="Freeform 7"/>
              <p:cNvSpPr>
                <a:spLocks noEditPoints="1"/>
              </p:cNvSpPr>
              <p:nvPr/>
            </p:nvSpPr>
            <p:spPr bwMode="auto">
              <a:xfrm>
                <a:off x="6540500" y="1411288"/>
                <a:ext cx="88900" cy="130175"/>
              </a:xfrm>
              <a:custGeom>
                <a:avLst/>
                <a:gdLst/>
                <a:ahLst/>
                <a:cxnLst>
                  <a:cxn ang="0">
                    <a:pos x="137" y="204"/>
                  </a:cxn>
                  <a:cxn ang="0">
                    <a:pos x="137" y="43"/>
                  </a:cxn>
                  <a:cxn ang="0">
                    <a:pos x="0" y="0"/>
                  </a:cxn>
                  <a:cxn ang="0">
                    <a:pos x="0" y="67"/>
                  </a:cxn>
                  <a:cxn ang="0">
                    <a:pos x="16" y="73"/>
                  </a:cxn>
                  <a:cxn ang="0">
                    <a:pos x="35" y="140"/>
                  </a:cxn>
                  <a:cxn ang="0">
                    <a:pos x="69" y="160"/>
                  </a:cxn>
                  <a:cxn ang="0">
                    <a:pos x="69" y="204"/>
                  </a:cxn>
                  <a:cxn ang="0">
                    <a:pos x="137" y="204"/>
                  </a:cxn>
                  <a:cxn ang="0">
                    <a:pos x="47" y="129"/>
                  </a:cxn>
                  <a:cxn ang="0">
                    <a:pos x="33" y="79"/>
                  </a:cxn>
                  <a:cxn ang="0">
                    <a:pos x="69" y="92"/>
                  </a:cxn>
                  <a:cxn ang="0">
                    <a:pos x="69" y="142"/>
                  </a:cxn>
                  <a:cxn ang="0">
                    <a:pos x="47" y="129"/>
                  </a:cxn>
                  <a:cxn ang="0">
                    <a:pos x="47" y="129"/>
                  </a:cxn>
                  <a:cxn ang="0">
                    <a:pos x="47" y="129"/>
                  </a:cxn>
                </a:cxnLst>
                <a:rect l="0" t="0" r="r" b="b"/>
                <a:pathLst>
                  <a:path w="137" h="204">
                    <a:moveTo>
                      <a:pt x="137" y="204"/>
                    </a:moveTo>
                    <a:cubicBezTo>
                      <a:pt x="137" y="43"/>
                      <a:pt x="137" y="43"/>
                      <a:pt x="137" y="43"/>
                    </a:cubicBezTo>
                    <a:cubicBezTo>
                      <a:pt x="0" y="0"/>
                      <a:pt x="0" y="0"/>
                      <a:pt x="0" y="0"/>
                    </a:cubicBezTo>
                    <a:cubicBezTo>
                      <a:pt x="0" y="67"/>
                      <a:pt x="0" y="67"/>
                      <a:pt x="0" y="67"/>
                    </a:cubicBezTo>
                    <a:cubicBezTo>
                      <a:pt x="16" y="73"/>
                      <a:pt x="16" y="73"/>
                      <a:pt x="16" y="73"/>
                    </a:cubicBezTo>
                    <a:cubicBezTo>
                      <a:pt x="15" y="91"/>
                      <a:pt x="18" y="120"/>
                      <a:pt x="35" y="140"/>
                    </a:cubicBezTo>
                    <a:cubicBezTo>
                      <a:pt x="43" y="150"/>
                      <a:pt x="56" y="156"/>
                      <a:pt x="69" y="160"/>
                    </a:cubicBezTo>
                    <a:cubicBezTo>
                      <a:pt x="69" y="204"/>
                      <a:pt x="69" y="204"/>
                      <a:pt x="69" y="204"/>
                    </a:cubicBezTo>
                    <a:lnTo>
                      <a:pt x="137" y="204"/>
                    </a:lnTo>
                    <a:close/>
                    <a:moveTo>
                      <a:pt x="47" y="129"/>
                    </a:moveTo>
                    <a:cubicBezTo>
                      <a:pt x="35" y="115"/>
                      <a:pt x="33" y="94"/>
                      <a:pt x="33" y="79"/>
                    </a:cubicBezTo>
                    <a:cubicBezTo>
                      <a:pt x="69" y="92"/>
                      <a:pt x="69" y="92"/>
                      <a:pt x="69" y="92"/>
                    </a:cubicBezTo>
                    <a:cubicBezTo>
                      <a:pt x="69" y="142"/>
                      <a:pt x="69" y="142"/>
                      <a:pt x="69" y="142"/>
                    </a:cubicBezTo>
                    <a:cubicBezTo>
                      <a:pt x="60" y="140"/>
                      <a:pt x="53" y="136"/>
                      <a:pt x="47" y="129"/>
                    </a:cubicBezTo>
                    <a:close/>
                    <a:moveTo>
                      <a:pt x="47" y="129"/>
                    </a:moveTo>
                    <a:cubicBezTo>
                      <a:pt x="47" y="129"/>
                      <a:pt x="47" y="129"/>
                      <a:pt x="47" y="129"/>
                    </a:cubicBezTo>
                  </a:path>
                </a:pathLst>
              </a:custGeom>
              <a:solidFill>
                <a:schemeClr val="bg1">
                  <a:lumMod val="50000"/>
                </a:schemeClr>
              </a:solid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grpSp>
      </p:grpSp>
      <p:grpSp>
        <p:nvGrpSpPr>
          <p:cNvPr id="54" name="Group 53"/>
          <p:cNvGrpSpPr/>
          <p:nvPr/>
        </p:nvGrpSpPr>
        <p:grpSpPr>
          <a:xfrm>
            <a:off x="2643719" y="1859119"/>
            <a:ext cx="806498" cy="806498"/>
            <a:chOff x="2616469" y="1553587"/>
            <a:chExt cx="806498" cy="806498"/>
          </a:xfrm>
        </p:grpSpPr>
        <p:sp>
          <p:nvSpPr>
            <p:cNvPr id="36" name="Oval 35"/>
            <p:cNvSpPr/>
            <p:nvPr/>
          </p:nvSpPr>
          <p:spPr>
            <a:xfrm>
              <a:off x="2616469" y="1553587"/>
              <a:ext cx="806498" cy="806498"/>
            </a:xfrm>
            <a:prstGeom prst="ellipse">
              <a:avLst/>
            </a:prstGeom>
            <a:solidFill>
              <a:schemeClr val="bg1"/>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37" name="Freeform 10"/>
            <p:cNvSpPr>
              <a:spLocks noEditPoints="1"/>
            </p:cNvSpPr>
            <p:nvPr/>
          </p:nvSpPr>
          <p:spPr bwMode="auto">
            <a:xfrm>
              <a:off x="2706675" y="1657174"/>
              <a:ext cx="626085" cy="587004"/>
            </a:xfrm>
            <a:custGeom>
              <a:avLst/>
              <a:gdLst/>
              <a:ahLst/>
              <a:cxnLst>
                <a:cxn ang="0">
                  <a:pos x="491" y="0"/>
                </a:cxn>
                <a:cxn ang="0">
                  <a:pos x="982" y="492"/>
                </a:cxn>
                <a:cxn ang="0">
                  <a:pos x="729" y="921"/>
                </a:cxn>
                <a:cxn ang="0">
                  <a:pos x="253" y="921"/>
                </a:cxn>
                <a:cxn ang="0">
                  <a:pos x="0" y="492"/>
                </a:cxn>
                <a:cxn ang="0">
                  <a:pos x="491" y="0"/>
                </a:cxn>
                <a:cxn ang="0">
                  <a:pos x="769" y="770"/>
                </a:cxn>
                <a:cxn ang="0">
                  <a:pos x="885" y="492"/>
                </a:cxn>
                <a:cxn ang="0">
                  <a:pos x="798" y="492"/>
                </a:cxn>
                <a:cxn ang="0">
                  <a:pos x="798" y="430"/>
                </a:cxn>
                <a:cxn ang="0">
                  <a:pos x="880" y="430"/>
                </a:cxn>
                <a:cxn ang="0">
                  <a:pos x="839" y="307"/>
                </a:cxn>
                <a:cxn ang="0">
                  <a:pos x="737" y="307"/>
                </a:cxn>
                <a:cxn ang="0">
                  <a:pos x="737" y="246"/>
                </a:cxn>
                <a:cxn ang="0">
                  <a:pos x="798" y="246"/>
                </a:cxn>
                <a:cxn ang="0">
                  <a:pos x="769" y="214"/>
                </a:cxn>
                <a:cxn ang="0">
                  <a:pos x="614" y="118"/>
                </a:cxn>
                <a:cxn ang="0">
                  <a:pos x="614" y="185"/>
                </a:cxn>
                <a:cxn ang="0">
                  <a:pos x="553" y="185"/>
                </a:cxn>
                <a:cxn ang="0">
                  <a:pos x="553" y="103"/>
                </a:cxn>
                <a:cxn ang="0">
                  <a:pos x="491" y="98"/>
                </a:cxn>
                <a:cxn ang="0">
                  <a:pos x="430" y="103"/>
                </a:cxn>
                <a:cxn ang="0">
                  <a:pos x="430" y="185"/>
                </a:cxn>
                <a:cxn ang="0">
                  <a:pos x="368" y="185"/>
                </a:cxn>
                <a:cxn ang="0">
                  <a:pos x="368" y="118"/>
                </a:cxn>
                <a:cxn ang="0">
                  <a:pos x="213" y="214"/>
                </a:cxn>
                <a:cxn ang="0">
                  <a:pos x="184" y="246"/>
                </a:cxn>
                <a:cxn ang="0">
                  <a:pos x="246" y="246"/>
                </a:cxn>
                <a:cxn ang="0">
                  <a:pos x="246" y="307"/>
                </a:cxn>
                <a:cxn ang="0">
                  <a:pos x="143" y="307"/>
                </a:cxn>
                <a:cxn ang="0">
                  <a:pos x="103" y="430"/>
                </a:cxn>
                <a:cxn ang="0">
                  <a:pos x="184" y="430"/>
                </a:cxn>
                <a:cxn ang="0">
                  <a:pos x="184" y="492"/>
                </a:cxn>
                <a:cxn ang="0">
                  <a:pos x="98" y="492"/>
                </a:cxn>
                <a:cxn ang="0">
                  <a:pos x="213" y="770"/>
                </a:cxn>
                <a:cxn ang="0">
                  <a:pos x="245" y="799"/>
                </a:cxn>
                <a:cxn ang="0">
                  <a:pos x="430" y="799"/>
                </a:cxn>
                <a:cxn ang="0">
                  <a:pos x="465" y="307"/>
                </a:cxn>
                <a:cxn ang="0">
                  <a:pos x="518" y="307"/>
                </a:cxn>
                <a:cxn ang="0">
                  <a:pos x="553" y="799"/>
                </a:cxn>
                <a:cxn ang="0">
                  <a:pos x="737" y="799"/>
                </a:cxn>
                <a:cxn ang="0">
                  <a:pos x="769" y="770"/>
                </a:cxn>
                <a:cxn ang="0">
                  <a:pos x="769" y="770"/>
                </a:cxn>
                <a:cxn ang="0">
                  <a:pos x="769" y="770"/>
                </a:cxn>
              </a:cxnLst>
              <a:rect l="0" t="0" r="r" b="b"/>
              <a:pathLst>
                <a:path w="982" h="921">
                  <a:moveTo>
                    <a:pt x="491" y="0"/>
                  </a:moveTo>
                  <a:cubicBezTo>
                    <a:pt x="762" y="0"/>
                    <a:pt x="982" y="220"/>
                    <a:pt x="982" y="492"/>
                  </a:cubicBezTo>
                  <a:cubicBezTo>
                    <a:pt x="982" y="677"/>
                    <a:pt x="880" y="838"/>
                    <a:pt x="729" y="921"/>
                  </a:cubicBezTo>
                  <a:cubicBezTo>
                    <a:pt x="253" y="921"/>
                    <a:pt x="253" y="921"/>
                    <a:pt x="253" y="921"/>
                  </a:cubicBezTo>
                  <a:cubicBezTo>
                    <a:pt x="102" y="838"/>
                    <a:pt x="0" y="677"/>
                    <a:pt x="0" y="492"/>
                  </a:cubicBezTo>
                  <a:cubicBezTo>
                    <a:pt x="0" y="220"/>
                    <a:pt x="220" y="0"/>
                    <a:pt x="491" y="0"/>
                  </a:cubicBezTo>
                  <a:close/>
                  <a:moveTo>
                    <a:pt x="769" y="770"/>
                  </a:moveTo>
                  <a:cubicBezTo>
                    <a:pt x="844" y="696"/>
                    <a:pt x="885" y="597"/>
                    <a:pt x="885" y="492"/>
                  </a:cubicBezTo>
                  <a:cubicBezTo>
                    <a:pt x="798" y="492"/>
                    <a:pt x="798" y="492"/>
                    <a:pt x="798" y="492"/>
                  </a:cubicBezTo>
                  <a:cubicBezTo>
                    <a:pt x="798" y="430"/>
                    <a:pt x="798" y="430"/>
                    <a:pt x="798" y="430"/>
                  </a:cubicBezTo>
                  <a:cubicBezTo>
                    <a:pt x="880" y="430"/>
                    <a:pt x="880" y="430"/>
                    <a:pt x="880" y="430"/>
                  </a:cubicBezTo>
                  <a:cubicBezTo>
                    <a:pt x="873" y="387"/>
                    <a:pt x="859" y="346"/>
                    <a:pt x="839" y="307"/>
                  </a:cubicBezTo>
                  <a:cubicBezTo>
                    <a:pt x="737" y="307"/>
                    <a:pt x="737" y="307"/>
                    <a:pt x="737" y="307"/>
                  </a:cubicBezTo>
                  <a:cubicBezTo>
                    <a:pt x="737" y="246"/>
                    <a:pt x="737" y="246"/>
                    <a:pt x="737" y="246"/>
                  </a:cubicBezTo>
                  <a:cubicBezTo>
                    <a:pt x="798" y="246"/>
                    <a:pt x="798" y="246"/>
                    <a:pt x="798" y="246"/>
                  </a:cubicBezTo>
                  <a:cubicBezTo>
                    <a:pt x="789" y="235"/>
                    <a:pt x="780" y="224"/>
                    <a:pt x="769" y="214"/>
                  </a:cubicBezTo>
                  <a:cubicBezTo>
                    <a:pt x="725" y="169"/>
                    <a:pt x="672" y="137"/>
                    <a:pt x="614" y="118"/>
                  </a:cubicBezTo>
                  <a:cubicBezTo>
                    <a:pt x="614" y="185"/>
                    <a:pt x="614" y="185"/>
                    <a:pt x="614" y="185"/>
                  </a:cubicBezTo>
                  <a:cubicBezTo>
                    <a:pt x="553" y="185"/>
                    <a:pt x="553" y="185"/>
                    <a:pt x="553" y="185"/>
                  </a:cubicBezTo>
                  <a:cubicBezTo>
                    <a:pt x="553" y="103"/>
                    <a:pt x="553" y="103"/>
                    <a:pt x="553" y="103"/>
                  </a:cubicBezTo>
                  <a:cubicBezTo>
                    <a:pt x="532" y="100"/>
                    <a:pt x="512" y="98"/>
                    <a:pt x="491" y="98"/>
                  </a:cubicBezTo>
                  <a:cubicBezTo>
                    <a:pt x="470" y="98"/>
                    <a:pt x="450" y="100"/>
                    <a:pt x="430" y="103"/>
                  </a:cubicBezTo>
                  <a:cubicBezTo>
                    <a:pt x="430" y="185"/>
                    <a:pt x="430" y="185"/>
                    <a:pt x="430" y="185"/>
                  </a:cubicBezTo>
                  <a:cubicBezTo>
                    <a:pt x="368" y="185"/>
                    <a:pt x="368" y="185"/>
                    <a:pt x="368" y="185"/>
                  </a:cubicBezTo>
                  <a:cubicBezTo>
                    <a:pt x="368" y="118"/>
                    <a:pt x="368" y="118"/>
                    <a:pt x="368" y="118"/>
                  </a:cubicBezTo>
                  <a:cubicBezTo>
                    <a:pt x="310" y="137"/>
                    <a:pt x="257" y="169"/>
                    <a:pt x="213" y="214"/>
                  </a:cubicBezTo>
                  <a:cubicBezTo>
                    <a:pt x="203" y="224"/>
                    <a:pt x="193" y="235"/>
                    <a:pt x="184" y="246"/>
                  </a:cubicBezTo>
                  <a:cubicBezTo>
                    <a:pt x="246" y="246"/>
                    <a:pt x="246" y="246"/>
                    <a:pt x="246" y="246"/>
                  </a:cubicBezTo>
                  <a:cubicBezTo>
                    <a:pt x="246" y="307"/>
                    <a:pt x="246" y="307"/>
                    <a:pt x="246" y="307"/>
                  </a:cubicBezTo>
                  <a:cubicBezTo>
                    <a:pt x="143" y="307"/>
                    <a:pt x="143" y="307"/>
                    <a:pt x="143" y="307"/>
                  </a:cubicBezTo>
                  <a:cubicBezTo>
                    <a:pt x="123" y="346"/>
                    <a:pt x="109" y="387"/>
                    <a:pt x="103" y="430"/>
                  </a:cubicBezTo>
                  <a:cubicBezTo>
                    <a:pt x="184" y="430"/>
                    <a:pt x="184" y="430"/>
                    <a:pt x="184" y="430"/>
                  </a:cubicBezTo>
                  <a:cubicBezTo>
                    <a:pt x="184" y="492"/>
                    <a:pt x="184" y="492"/>
                    <a:pt x="184" y="492"/>
                  </a:cubicBezTo>
                  <a:cubicBezTo>
                    <a:pt x="98" y="492"/>
                    <a:pt x="98" y="492"/>
                    <a:pt x="98" y="492"/>
                  </a:cubicBezTo>
                  <a:cubicBezTo>
                    <a:pt x="98" y="597"/>
                    <a:pt x="139" y="696"/>
                    <a:pt x="213" y="770"/>
                  </a:cubicBezTo>
                  <a:cubicBezTo>
                    <a:pt x="223" y="780"/>
                    <a:pt x="234" y="790"/>
                    <a:pt x="245" y="799"/>
                  </a:cubicBezTo>
                  <a:cubicBezTo>
                    <a:pt x="430" y="799"/>
                    <a:pt x="430" y="799"/>
                    <a:pt x="430" y="799"/>
                  </a:cubicBezTo>
                  <a:cubicBezTo>
                    <a:pt x="465" y="307"/>
                    <a:pt x="465" y="307"/>
                    <a:pt x="465" y="307"/>
                  </a:cubicBezTo>
                  <a:cubicBezTo>
                    <a:pt x="518" y="307"/>
                    <a:pt x="518" y="307"/>
                    <a:pt x="518" y="307"/>
                  </a:cubicBezTo>
                  <a:cubicBezTo>
                    <a:pt x="553" y="799"/>
                    <a:pt x="553" y="799"/>
                    <a:pt x="553" y="799"/>
                  </a:cubicBezTo>
                  <a:cubicBezTo>
                    <a:pt x="737" y="799"/>
                    <a:pt x="737" y="799"/>
                    <a:pt x="737" y="799"/>
                  </a:cubicBezTo>
                  <a:cubicBezTo>
                    <a:pt x="748" y="790"/>
                    <a:pt x="759" y="780"/>
                    <a:pt x="769" y="770"/>
                  </a:cubicBezTo>
                  <a:close/>
                  <a:moveTo>
                    <a:pt x="769" y="770"/>
                  </a:moveTo>
                  <a:cubicBezTo>
                    <a:pt x="769" y="770"/>
                    <a:pt x="769" y="770"/>
                    <a:pt x="769" y="770"/>
                  </a:cubicBezTo>
                </a:path>
              </a:pathLst>
            </a:custGeom>
            <a:solidFill>
              <a:schemeClr val="accent2"/>
            </a:solid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grpSp>
      <p:grpSp>
        <p:nvGrpSpPr>
          <p:cNvPr id="52" name="Group 51"/>
          <p:cNvGrpSpPr/>
          <p:nvPr/>
        </p:nvGrpSpPr>
        <p:grpSpPr>
          <a:xfrm>
            <a:off x="609249" y="1706700"/>
            <a:ext cx="1629066" cy="1133523"/>
            <a:chOff x="581047" y="1401168"/>
            <a:chExt cx="1629066" cy="1133523"/>
          </a:xfrm>
        </p:grpSpPr>
        <p:sp>
          <p:nvSpPr>
            <p:cNvPr id="48" name="Rounded Rectangle 47"/>
            <p:cNvSpPr/>
            <p:nvPr/>
          </p:nvSpPr>
          <p:spPr>
            <a:xfrm>
              <a:off x="597117" y="1401168"/>
              <a:ext cx="1612996" cy="1133523"/>
            </a:xfrm>
            <a:prstGeom prst="roundRect">
              <a:avLst>
                <a:gd name="adj" fmla="val 9416"/>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grpSp>
          <p:nvGrpSpPr>
            <p:cNvPr id="49" name="Group 56"/>
            <p:cNvGrpSpPr/>
            <p:nvPr/>
          </p:nvGrpSpPr>
          <p:grpSpPr>
            <a:xfrm>
              <a:off x="581047" y="1565646"/>
              <a:ext cx="1612996" cy="801497"/>
              <a:chOff x="19348" y="1425360"/>
              <a:chExt cx="1612996" cy="801497"/>
            </a:xfrm>
          </p:grpSpPr>
          <p:sp>
            <p:nvSpPr>
              <p:cNvPr id="50" name="TextBox 49"/>
              <p:cNvSpPr txBox="1"/>
              <p:nvPr/>
            </p:nvSpPr>
            <p:spPr>
              <a:xfrm>
                <a:off x="19348" y="1611304"/>
                <a:ext cx="1612996" cy="615553"/>
              </a:xfrm>
              <a:prstGeom prst="rect">
                <a:avLst/>
              </a:prstGeom>
              <a:noFill/>
            </p:spPr>
            <p:txBody>
              <a:bodyPr wrap="square" lIns="0" tIns="0" rIns="0" bIns="0" rtlCol="0">
                <a:spAutoFit/>
              </a:bodyPr>
              <a:lstStyle/>
              <a:p>
                <a:pPr lvl="0" algn="ctr" defTabSz="914400">
                  <a:spcBef>
                    <a:spcPct val="20000"/>
                  </a:spcBef>
                  <a:defRPr/>
                </a:pPr>
                <a:r>
                  <a:rPr lang="en-US" sz="1000" dirty="0">
                    <a:solidFill>
                      <a:schemeClr val="bg1"/>
                    </a:solidFill>
                    <a:latin typeface="思源黑体 CN Regular" panose="020B0500000000000000" pitchFamily="34" charset="-122"/>
                    <a:ea typeface="思源黑体 CN Regular" panose="020B0500000000000000" pitchFamily="34" charset="-122"/>
                    <a:sym typeface="思源黑体 CN Regular" panose="020B0500000000000000" pitchFamily="34" charset="-122"/>
                  </a:rPr>
                  <a:t>There are many variations the passage lorem ipsum available  majority have suffered alteration </a:t>
                </a:r>
              </a:p>
            </p:txBody>
          </p:sp>
          <p:sp>
            <p:nvSpPr>
              <p:cNvPr id="51" name="Rectangle 50"/>
              <p:cNvSpPr/>
              <p:nvPr/>
            </p:nvSpPr>
            <p:spPr>
              <a:xfrm>
                <a:off x="456389" y="1425360"/>
                <a:ext cx="738920" cy="184666"/>
              </a:xfrm>
              <a:prstGeom prst="rect">
                <a:avLst/>
              </a:prstGeom>
            </p:spPr>
            <p:txBody>
              <a:bodyPr wrap="none" lIns="0" tIns="0" rIns="0" bIns="0">
                <a:spAutoFit/>
              </a:bodyPr>
              <a:lstStyle/>
              <a:p>
                <a:pPr algn="ctr"/>
                <a:r>
                  <a:rPr lang="en-US" sz="1200" b="1" dirty="0">
                    <a:solidFill>
                      <a:schemeClr val="bg1"/>
                    </a:solidFill>
                    <a:latin typeface="思源黑体 CN Regular" panose="020B0500000000000000" pitchFamily="34" charset="-122"/>
                    <a:ea typeface="思源黑体 CN Regular" panose="020B0500000000000000" pitchFamily="34" charset="-122"/>
                    <a:sym typeface="思源黑体 CN Regular" panose="020B0500000000000000" pitchFamily="34" charset="-122"/>
                  </a:rPr>
                  <a:t>Title Here</a:t>
                </a:r>
              </a:p>
            </p:txBody>
          </p:sp>
        </p:grpSp>
      </p:grpSp>
      <p:cxnSp>
        <p:nvCxnSpPr>
          <p:cNvPr id="58" name="Straight Arrow Connector 57"/>
          <p:cNvCxnSpPr>
            <a:stCxn id="60" idx="3"/>
          </p:cNvCxnSpPr>
          <p:nvPr/>
        </p:nvCxnSpPr>
        <p:spPr>
          <a:xfrm>
            <a:off x="2238315" y="3790806"/>
            <a:ext cx="1864480" cy="0"/>
          </a:xfrm>
          <a:prstGeom prst="straightConnector1">
            <a:avLst/>
          </a:prstGeom>
          <a:ln w="19050">
            <a:solidFill>
              <a:schemeClr val="accent1"/>
            </a:solidFill>
            <a:tailEnd type="triangle"/>
          </a:ln>
        </p:spPr>
        <p:style>
          <a:lnRef idx="1">
            <a:schemeClr val="accent1"/>
          </a:lnRef>
          <a:fillRef idx="0">
            <a:schemeClr val="accent1"/>
          </a:fillRef>
          <a:effectRef idx="0">
            <a:schemeClr val="accent1"/>
          </a:effectRef>
          <a:fontRef idx="minor">
            <a:schemeClr val="tx1"/>
          </a:fontRef>
        </p:style>
      </p:cxnSp>
      <p:grpSp>
        <p:nvGrpSpPr>
          <p:cNvPr id="59" name="Group 58"/>
          <p:cNvGrpSpPr/>
          <p:nvPr/>
        </p:nvGrpSpPr>
        <p:grpSpPr>
          <a:xfrm>
            <a:off x="609249" y="3224044"/>
            <a:ext cx="1629066" cy="1133523"/>
            <a:chOff x="581047" y="1401168"/>
            <a:chExt cx="1629066" cy="1133523"/>
          </a:xfrm>
        </p:grpSpPr>
        <p:sp>
          <p:nvSpPr>
            <p:cNvPr id="60" name="Rounded Rectangle 59"/>
            <p:cNvSpPr/>
            <p:nvPr/>
          </p:nvSpPr>
          <p:spPr>
            <a:xfrm>
              <a:off x="597117" y="1401168"/>
              <a:ext cx="1612996" cy="1133523"/>
            </a:xfrm>
            <a:prstGeom prst="roundRect">
              <a:avLst>
                <a:gd name="adj" fmla="val 9416"/>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grpSp>
          <p:nvGrpSpPr>
            <p:cNvPr id="61" name="Group 56"/>
            <p:cNvGrpSpPr/>
            <p:nvPr/>
          </p:nvGrpSpPr>
          <p:grpSpPr>
            <a:xfrm>
              <a:off x="581047" y="1565646"/>
              <a:ext cx="1612996" cy="801497"/>
              <a:chOff x="19348" y="1425360"/>
              <a:chExt cx="1612996" cy="801497"/>
            </a:xfrm>
          </p:grpSpPr>
          <p:sp>
            <p:nvSpPr>
              <p:cNvPr id="62" name="TextBox 61"/>
              <p:cNvSpPr txBox="1"/>
              <p:nvPr/>
            </p:nvSpPr>
            <p:spPr>
              <a:xfrm>
                <a:off x="19348" y="1611304"/>
                <a:ext cx="1612996" cy="615553"/>
              </a:xfrm>
              <a:prstGeom prst="rect">
                <a:avLst/>
              </a:prstGeom>
              <a:noFill/>
            </p:spPr>
            <p:txBody>
              <a:bodyPr wrap="square" lIns="0" tIns="0" rIns="0" bIns="0" rtlCol="0">
                <a:spAutoFit/>
              </a:bodyPr>
              <a:lstStyle/>
              <a:p>
                <a:pPr lvl="0" algn="ctr" defTabSz="914400">
                  <a:spcBef>
                    <a:spcPct val="20000"/>
                  </a:spcBef>
                  <a:defRPr/>
                </a:pPr>
                <a:r>
                  <a:rPr lang="en-US" sz="1000" dirty="0">
                    <a:solidFill>
                      <a:schemeClr val="bg1"/>
                    </a:solidFill>
                    <a:latin typeface="思源黑体 CN Regular" panose="020B0500000000000000" pitchFamily="34" charset="-122"/>
                    <a:ea typeface="思源黑体 CN Regular" panose="020B0500000000000000" pitchFamily="34" charset="-122"/>
                    <a:sym typeface="思源黑体 CN Regular" panose="020B0500000000000000" pitchFamily="34" charset="-122"/>
                  </a:rPr>
                  <a:t>There are many variations the passage lorem ipsum available  majority have suffered alteration </a:t>
                </a:r>
              </a:p>
            </p:txBody>
          </p:sp>
          <p:sp>
            <p:nvSpPr>
              <p:cNvPr id="63" name="Rectangle 62"/>
              <p:cNvSpPr/>
              <p:nvPr/>
            </p:nvSpPr>
            <p:spPr>
              <a:xfrm>
                <a:off x="456389" y="1425360"/>
                <a:ext cx="738920" cy="184666"/>
              </a:xfrm>
              <a:prstGeom prst="rect">
                <a:avLst/>
              </a:prstGeom>
            </p:spPr>
            <p:txBody>
              <a:bodyPr wrap="none" lIns="0" tIns="0" rIns="0" bIns="0">
                <a:spAutoFit/>
              </a:bodyPr>
              <a:lstStyle/>
              <a:p>
                <a:pPr algn="ctr"/>
                <a:r>
                  <a:rPr lang="en-US" sz="1200" b="1" dirty="0">
                    <a:solidFill>
                      <a:schemeClr val="bg1"/>
                    </a:solidFill>
                    <a:latin typeface="思源黑体 CN Regular" panose="020B0500000000000000" pitchFamily="34" charset="-122"/>
                    <a:ea typeface="思源黑体 CN Regular" panose="020B0500000000000000" pitchFamily="34" charset="-122"/>
                    <a:sym typeface="思源黑体 CN Regular" panose="020B0500000000000000" pitchFamily="34" charset="-122"/>
                  </a:rPr>
                  <a:t>Title Here</a:t>
                </a:r>
              </a:p>
            </p:txBody>
          </p:sp>
        </p:grpSp>
      </p:grpSp>
      <p:grpSp>
        <p:nvGrpSpPr>
          <p:cNvPr id="57" name="Group 56"/>
          <p:cNvGrpSpPr/>
          <p:nvPr/>
        </p:nvGrpSpPr>
        <p:grpSpPr>
          <a:xfrm>
            <a:off x="2643719" y="3395745"/>
            <a:ext cx="806498" cy="806498"/>
            <a:chOff x="2585647" y="3280395"/>
            <a:chExt cx="806498" cy="806498"/>
          </a:xfrm>
        </p:grpSpPr>
        <p:sp>
          <p:nvSpPr>
            <p:cNvPr id="14" name="Oval 13"/>
            <p:cNvSpPr/>
            <p:nvPr/>
          </p:nvSpPr>
          <p:spPr>
            <a:xfrm>
              <a:off x="2585647" y="3280395"/>
              <a:ext cx="806498" cy="806498"/>
            </a:xfrm>
            <a:prstGeom prst="ellipse">
              <a:avLst/>
            </a:prstGeom>
            <a:solidFill>
              <a:schemeClr val="bg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grpSp>
          <p:nvGrpSpPr>
            <p:cNvPr id="15" name="Group 31"/>
            <p:cNvGrpSpPr/>
            <p:nvPr/>
          </p:nvGrpSpPr>
          <p:grpSpPr>
            <a:xfrm flipH="1">
              <a:off x="2741467" y="3398611"/>
              <a:ext cx="494857" cy="558015"/>
              <a:chOff x="1817688" y="3025777"/>
              <a:chExt cx="658813" cy="742896"/>
            </a:xfrm>
            <a:solidFill>
              <a:schemeClr val="accent1"/>
            </a:solidFill>
          </p:grpSpPr>
          <p:sp>
            <p:nvSpPr>
              <p:cNvPr id="16" name="Freeform 101"/>
              <p:cNvSpPr/>
              <p:nvPr/>
            </p:nvSpPr>
            <p:spPr bwMode="auto">
              <a:xfrm>
                <a:off x="1833563" y="3025777"/>
                <a:ext cx="642938" cy="422275"/>
              </a:xfrm>
              <a:custGeom>
                <a:avLst/>
                <a:gdLst/>
                <a:ahLst/>
                <a:cxnLst>
                  <a:cxn ang="0">
                    <a:pos x="13" y="253"/>
                  </a:cxn>
                  <a:cxn ang="0">
                    <a:pos x="277" y="135"/>
                  </a:cxn>
                  <a:cxn ang="0">
                    <a:pos x="323" y="227"/>
                  </a:cxn>
                  <a:cxn ang="0">
                    <a:pos x="343" y="227"/>
                  </a:cxn>
                  <a:cxn ang="0">
                    <a:pos x="286" y="0"/>
                  </a:cxn>
                  <a:cxn ang="0">
                    <a:pos x="255" y="63"/>
                  </a:cxn>
                  <a:cxn ang="0">
                    <a:pos x="267" y="103"/>
                  </a:cxn>
                  <a:cxn ang="0">
                    <a:pos x="0" y="226"/>
                  </a:cxn>
                  <a:cxn ang="0">
                    <a:pos x="13" y="253"/>
                  </a:cxn>
                </a:cxnLst>
                <a:rect l="0" t="0" r="r" b="b"/>
                <a:pathLst>
                  <a:path w="386" h="253">
                    <a:moveTo>
                      <a:pt x="13" y="253"/>
                    </a:moveTo>
                    <a:cubicBezTo>
                      <a:pt x="277" y="135"/>
                      <a:pt x="277" y="135"/>
                      <a:pt x="277" y="135"/>
                    </a:cubicBezTo>
                    <a:cubicBezTo>
                      <a:pt x="323" y="227"/>
                      <a:pt x="323" y="227"/>
                      <a:pt x="323" y="227"/>
                    </a:cubicBezTo>
                    <a:cubicBezTo>
                      <a:pt x="323" y="227"/>
                      <a:pt x="329" y="243"/>
                      <a:pt x="343" y="227"/>
                    </a:cubicBezTo>
                    <a:cubicBezTo>
                      <a:pt x="343" y="227"/>
                      <a:pt x="386" y="45"/>
                      <a:pt x="286" y="0"/>
                    </a:cubicBezTo>
                    <a:cubicBezTo>
                      <a:pt x="255" y="63"/>
                      <a:pt x="255" y="63"/>
                      <a:pt x="255" y="63"/>
                    </a:cubicBezTo>
                    <a:cubicBezTo>
                      <a:pt x="267" y="103"/>
                      <a:pt x="267" y="103"/>
                      <a:pt x="267" y="103"/>
                    </a:cubicBezTo>
                    <a:cubicBezTo>
                      <a:pt x="0" y="226"/>
                      <a:pt x="0" y="226"/>
                      <a:pt x="0" y="226"/>
                    </a:cubicBezTo>
                    <a:lnTo>
                      <a:pt x="13" y="253"/>
                    </a:lnTo>
                    <a:close/>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17" name="Freeform 102"/>
              <p:cNvSpPr/>
              <p:nvPr/>
            </p:nvSpPr>
            <p:spPr bwMode="auto">
              <a:xfrm>
                <a:off x="2384425" y="3405189"/>
                <a:ext cx="1588" cy="250825"/>
              </a:xfrm>
              <a:custGeom>
                <a:avLst/>
                <a:gdLst/>
                <a:ahLst/>
                <a:cxnLst>
                  <a:cxn ang="0">
                    <a:pos x="0" y="0"/>
                  </a:cxn>
                  <a:cxn ang="0">
                    <a:pos x="0" y="158"/>
                  </a:cxn>
                  <a:cxn ang="0">
                    <a:pos x="0" y="0"/>
                  </a:cxn>
                </a:cxnLst>
                <a:rect l="0" t="0" r="r" b="b"/>
                <a:pathLst>
                  <a:path h="158">
                    <a:moveTo>
                      <a:pt x="0" y="0"/>
                    </a:moveTo>
                    <a:lnTo>
                      <a:pt x="0" y="158"/>
                    </a:lnTo>
                    <a:lnTo>
                      <a:pt x="0" y="0"/>
                    </a:lnTo>
                    <a:close/>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18" name="Line 103"/>
              <p:cNvSpPr>
                <a:spLocks noChangeShapeType="1"/>
              </p:cNvSpPr>
              <p:nvPr/>
            </p:nvSpPr>
            <p:spPr bwMode="auto">
              <a:xfrm>
                <a:off x="2384425" y="3405189"/>
                <a:ext cx="1588" cy="250825"/>
              </a:xfrm>
              <a:prstGeom prst="line">
                <a:avLst/>
              </a:pr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19" name="Rectangle 104"/>
              <p:cNvSpPr>
                <a:spLocks noChangeArrowheads="1"/>
              </p:cNvSpPr>
              <p:nvPr/>
            </p:nvSpPr>
            <p:spPr bwMode="auto">
              <a:xfrm>
                <a:off x="2376488" y="3405189"/>
                <a:ext cx="15875" cy="250825"/>
              </a:xfrm>
              <a:prstGeom prst="rect">
                <a:avLst/>
              </a:prstGeom>
              <a:grpFill/>
              <a:ln w="9525">
                <a:noFill/>
                <a:miter lim="800000"/>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20" name="Freeform 105"/>
              <p:cNvSpPr/>
              <p:nvPr/>
            </p:nvSpPr>
            <p:spPr bwMode="auto">
              <a:xfrm>
                <a:off x="2003425" y="3173414"/>
                <a:ext cx="119063" cy="490538"/>
              </a:xfrm>
              <a:custGeom>
                <a:avLst/>
                <a:gdLst/>
                <a:ahLst/>
                <a:cxnLst>
                  <a:cxn ang="0">
                    <a:pos x="5" y="294"/>
                  </a:cxn>
                  <a:cxn ang="0">
                    <a:pos x="4" y="294"/>
                  </a:cxn>
                  <a:cxn ang="0">
                    <a:pos x="0" y="288"/>
                  </a:cxn>
                  <a:cxn ang="0">
                    <a:pos x="61" y="4"/>
                  </a:cxn>
                  <a:cxn ang="0">
                    <a:pos x="67" y="0"/>
                  </a:cxn>
                  <a:cxn ang="0">
                    <a:pos x="71" y="6"/>
                  </a:cxn>
                  <a:cxn ang="0">
                    <a:pos x="10" y="291"/>
                  </a:cxn>
                  <a:cxn ang="0">
                    <a:pos x="5" y="294"/>
                  </a:cxn>
                </a:cxnLst>
                <a:rect l="0" t="0" r="r" b="b"/>
                <a:pathLst>
                  <a:path w="71" h="294">
                    <a:moveTo>
                      <a:pt x="5" y="294"/>
                    </a:moveTo>
                    <a:cubicBezTo>
                      <a:pt x="4" y="294"/>
                      <a:pt x="4" y="294"/>
                      <a:pt x="4" y="294"/>
                    </a:cubicBezTo>
                    <a:cubicBezTo>
                      <a:pt x="1" y="294"/>
                      <a:pt x="0" y="291"/>
                      <a:pt x="0" y="288"/>
                    </a:cubicBezTo>
                    <a:cubicBezTo>
                      <a:pt x="61" y="4"/>
                      <a:pt x="61" y="4"/>
                      <a:pt x="61" y="4"/>
                    </a:cubicBezTo>
                    <a:cubicBezTo>
                      <a:pt x="62" y="1"/>
                      <a:pt x="64" y="0"/>
                      <a:pt x="67" y="0"/>
                    </a:cubicBezTo>
                    <a:cubicBezTo>
                      <a:pt x="70" y="1"/>
                      <a:pt x="71" y="4"/>
                      <a:pt x="71" y="6"/>
                    </a:cubicBezTo>
                    <a:cubicBezTo>
                      <a:pt x="10" y="291"/>
                      <a:pt x="10" y="291"/>
                      <a:pt x="10" y="291"/>
                    </a:cubicBezTo>
                    <a:cubicBezTo>
                      <a:pt x="9" y="293"/>
                      <a:pt x="7" y="294"/>
                      <a:pt x="5" y="294"/>
                    </a:cubicBezTo>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21" name="Freeform 106"/>
              <p:cNvSpPr/>
              <p:nvPr/>
            </p:nvSpPr>
            <p:spPr bwMode="auto">
              <a:xfrm>
                <a:off x="2106613" y="3176589"/>
                <a:ext cx="133350" cy="490538"/>
              </a:xfrm>
              <a:custGeom>
                <a:avLst/>
                <a:gdLst/>
                <a:ahLst/>
                <a:cxnLst>
                  <a:cxn ang="0">
                    <a:pos x="75" y="294"/>
                  </a:cxn>
                  <a:cxn ang="0">
                    <a:pos x="70" y="290"/>
                  </a:cxn>
                  <a:cxn ang="0">
                    <a:pos x="0" y="7"/>
                  </a:cxn>
                  <a:cxn ang="0">
                    <a:pos x="4" y="1"/>
                  </a:cxn>
                  <a:cxn ang="0">
                    <a:pos x="10" y="4"/>
                  </a:cxn>
                  <a:cxn ang="0">
                    <a:pos x="79" y="288"/>
                  </a:cxn>
                  <a:cxn ang="0">
                    <a:pos x="76" y="294"/>
                  </a:cxn>
                  <a:cxn ang="0">
                    <a:pos x="75" y="294"/>
                  </a:cxn>
                </a:cxnLst>
                <a:rect l="0" t="0" r="r" b="b"/>
                <a:pathLst>
                  <a:path w="80" h="294">
                    <a:moveTo>
                      <a:pt x="75" y="294"/>
                    </a:moveTo>
                    <a:cubicBezTo>
                      <a:pt x="72" y="294"/>
                      <a:pt x="70" y="292"/>
                      <a:pt x="70" y="290"/>
                    </a:cubicBezTo>
                    <a:cubicBezTo>
                      <a:pt x="0" y="7"/>
                      <a:pt x="0" y="7"/>
                      <a:pt x="0" y="7"/>
                    </a:cubicBezTo>
                    <a:cubicBezTo>
                      <a:pt x="0" y="4"/>
                      <a:pt x="1" y="1"/>
                      <a:pt x="4" y="1"/>
                    </a:cubicBezTo>
                    <a:cubicBezTo>
                      <a:pt x="7" y="0"/>
                      <a:pt x="9" y="2"/>
                      <a:pt x="10" y="4"/>
                    </a:cubicBezTo>
                    <a:cubicBezTo>
                      <a:pt x="79" y="288"/>
                      <a:pt x="79" y="288"/>
                      <a:pt x="79" y="288"/>
                    </a:cubicBezTo>
                    <a:cubicBezTo>
                      <a:pt x="80" y="290"/>
                      <a:pt x="78" y="293"/>
                      <a:pt x="76" y="294"/>
                    </a:cubicBezTo>
                    <a:cubicBezTo>
                      <a:pt x="75" y="294"/>
                      <a:pt x="75" y="294"/>
                      <a:pt x="75" y="294"/>
                    </a:cubicBezTo>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22" name="Rectangle 107"/>
              <p:cNvSpPr>
                <a:spLocks noChangeArrowheads="1"/>
              </p:cNvSpPr>
              <p:nvPr/>
            </p:nvSpPr>
            <p:spPr bwMode="auto">
              <a:xfrm>
                <a:off x="1885950" y="3408364"/>
                <a:ext cx="15875" cy="141288"/>
              </a:xfrm>
              <a:prstGeom prst="rect">
                <a:avLst/>
              </a:prstGeom>
              <a:grpFill/>
              <a:ln w="9525">
                <a:noFill/>
                <a:miter lim="800000"/>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23" name="Freeform 108"/>
              <p:cNvSpPr/>
              <p:nvPr/>
            </p:nvSpPr>
            <p:spPr bwMode="auto">
              <a:xfrm>
                <a:off x="2017713" y="3432176"/>
                <a:ext cx="169863" cy="238125"/>
              </a:xfrm>
              <a:custGeom>
                <a:avLst/>
                <a:gdLst/>
                <a:ahLst/>
                <a:cxnLst>
                  <a:cxn ang="0">
                    <a:pos x="6" y="143"/>
                  </a:cxn>
                  <a:cxn ang="0">
                    <a:pos x="3" y="142"/>
                  </a:cxn>
                  <a:cxn ang="0">
                    <a:pos x="2" y="135"/>
                  </a:cxn>
                  <a:cxn ang="0">
                    <a:pos x="92" y="3"/>
                  </a:cxn>
                  <a:cxn ang="0">
                    <a:pos x="99" y="1"/>
                  </a:cxn>
                  <a:cxn ang="0">
                    <a:pos x="100" y="8"/>
                  </a:cxn>
                  <a:cxn ang="0">
                    <a:pos x="10" y="141"/>
                  </a:cxn>
                  <a:cxn ang="0">
                    <a:pos x="6" y="143"/>
                  </a:cxn>
                </a:cxnLst>
                <a:rect l="0" t="0" r="r" b="b"/>
                <a:pathLst>
                  <a:path w="102" h="143">
                    <a:moveTo>
                      <a:pt x="6" y="143"/>
                    </a:moveTo>
                    <a:cubicBezTo>
                      <a:pt x="5" y="143"/>
                      <a:pt x="4" y="143"/>
                      <a:pt x="3" y="142"/>
                    </a:cubicBezTo>
                    <a:cubicBezTo>
                      <a:pt x="1" y="141"/>
                      <a:pt x="0" y="138"/>
                      <a:pt x="2" y="135"/>
                    </a:cubicBezTo>
                    <a:cubicBezTo>
                      <a:pt x="92" y="3"/>
                      <a:pt x="92" y="3"/>
                      <a:pt x="92" y="3"/>
                    </a:cubicBezTo>
                    <a:cubicBezTo>
                      <a:pt x="93" y="0"/>
                      <a:pt x="96" y="0"/>
                      <a:pt x="99" y="1"/>
                    </a:cubicBezTo>
                    <a:cubicBezTo>
                      <a:pt x="101" y="3"/>
                      <a:pt x="102" y="6"/>
                      <a:pt x="100" y="8"/>
                    </a:cubicBezTo>
                    <a:cubicBezTo>
                      <a:pt x="10" y="141"/>
                      <a:pt x="10" y="141"/>
                      <a:pt x="10" y="141"/>
                    </a:cubicBezTo>
                    <a:cubicBezTo>
                      <a:pt x="9" y="142"/>
                      <a:pt x="8" y="143"/>
                      <a:pt x="6" y="143"/>
                    </a:cubicBezTo>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24" name="Freeform 109"/>
              <p:cNvSpPr/>
              <p:nvPr/>
            </p:nvSpPr>
            <p:spPr bwMode="auto">
              <a:xfrm>
                <a:off x="2051050" y="3440114"/>
                <a:ext cx="185738" cy="228600"/>
              </a:xfrm>
              <a:custGeom>
                <a:avLst/>
                <a:gdLst/>
                <a:ahLst/>
                <a:cxnLst>
                  <a:cxn ang="0">
                    <a:pos x="106" y="137"/>
                  </a:cxn>
                  <a:cxn ang="0">
                    <a:pos x="102" y="136"/>
                  </a:cxn>
                  <a:cxn ang="0">
                    <a:pos x="2" y="9"/>
                  </a:cxn>
                  <a:cxn ang="0">
                    <a:pos x="3" y="2"/>
                  </a:cxn>
                  <a:cxn ang="0">
                    <a:pos x="10" y="3"/>
                  </a:cxn>
                  <a:cxn ang="0">
                    <a:pos x="110" y="129"/>
                  </a:cxn>
                  <a:cxn ang="0">
                    <a:pos x="109" y="136"/>
                  </a:cxn>
                  <a:cxn ang="0">
                    <a:pos x="106" y="137"/>
                  </a:cxn>
                </a:cxnLst>
                <a:rect l="0" t="0" r="r" b="b"/>
                <a:pathLst>
                  <a:path w="112" h="137">
                    <a:moveTo>
                      <a:pt x="106" y="137"/>
                    </a:moveTo>
                    <a:cubicBezTo>
                      <a:pt x="105" y="137"/>
                      <a:pt x="103" y="137"/>
                      <a:pt x="102" y="136"/>
                    </a:cubicBezTo>
                    <a:cubicBezTo>
                      <a:pt x="2" y="9"/>
                      <a:pt x="2" y="9"/>
                      <a:pt x="2" y="9"/>
                    </a:cubicBezTo>
                    <a:cubicBezTo>
                      <a:pt x="0" y="7"/>
                      <a:pt x="0" y="4"/>
                      <a:pt x="3" y="2"/>
                    </a:cubicBezTo>
                    <a:cubicBezTo>
                      <a:pt x="5" y="0"/>
                      <a:pt x="8" y="1"/>
                      <a:pt x="10" y="3"/>
                    </a:cubicBezTo>
                    <a:cubicBezTo>
                      <a:pt x="110" y="129"/>
                      <a:pt x="110" y="129"/>
                      <a:pt x="110" y="129"/>
                    </a:cubicBezTo>
                    <a:cubicBezTo>
                      <a:pt x="112" y="132"/>
                      <a:pt x="111" y="135"/>
                      <a:pt x="109" y="136"/>
                    </a:cubicBezTo>
                    <a:cubicBezTo>
                      <a:pt x="108" y="137"/>
                      <a:pt x="107" y="137"/>
                      <a:pt x="106" y="137"/>
                    </a:cubicBezTo>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25" name="Freeform 110"/>
              <p:cNvSpPr/>
              <p:nvPr/>
            </p:nvSpPr>
            <p:spPr bwMode="auto">
              <a:xfrm>
                <a:off x="2052638" y="3308351"/>
                <a:ext cx="107950" cy="141288"/>
              </a:xfrm>
              <a:custGeom>
                <a:avLst/>
                <a:gdLst/>
                <a:ahLst/>
                <a:cxnLst>
                  <a:cxn ang="0">
                    <a:pos x="6" y="84"/>
                  </a:cxn>
                  <a:cxn ang="0">
                    <a:pos x="3" y="83"/>
                  </a:cxn>
                  <a:cxn ang="0">
                    <a:pos x="2" y="76"/>
                  </a:cxn>
                  <a:cxn ang="0">
                    <a:pos x="55" y="3"/>
                  </a:cxn>
                  <a:cxn ang="0">
                    <a:pos x="62" y="2"/>
                  </a:cxn>
                  <a:cxn ang="0">
                    <a:pos x="63" y="9"/>
                  </a:cxn>
                  <a:cxn ang="0">
                    <a:pos x="10" y="82"/>
                  </a:cxn>
                  <a:cxn ang="0">
                    <a:pos x="6" y="84"/>
                  </a:cxn>
                </a:cxnLst>
                <a:rect l="0" t="0" r="r" b="b"/>
                <a:pathLst>
                  <a:path w="65" h="84">
                    <a:moveTo>
                      <a:pt x="6" y="84"/>
                    </a:moveTo>
                    <a:cubicBezTo>
                      <a:pt x="5" y="84"/>
                      <a:pt x="4" y="84"/>
                      <a:pt x="3" y="83"/>
                    </a:cubicBezTo>
                    <a:cubicBezTo>
                      <a:pt x="1" y="82"/>
                      <a:pt x="0" y="79"/>
                      <a:pt x="2" y="76"/>
                    </a:cubicBezTo>
                    <a:cubicBezTo>
                      <a:pt x="55" y="3"/>
                      <a:pt x="55" y="3"/>
                      <a:pt x="55" y="3"/>
                    </a:cubicBezTo>
                    <a:cubicBezTo>
                      <a:pt x="57" y="1"/>
                      <a:pt x="60" y="0"/>
                      <a:pt x="62" y="2"/>
                    </a:cubicBezTo>
                    <a:cubicBezTo>
                      <a:pt x="64" y="4"/>
                      <a:pt x="65" y="7"/>
                      <a:pt x="63" y="9"/>
                    </a:cubicBezTo>
                    <a:cubicBezTo>
                      <a:pt x="10" y="82"/>
                      <a:pt x="10" y="82"/>
                      <a:pt x="10" y="82"/>
                    </a:cubicBezTo>
                    <a:cubicBezTo>
                      <a:pt x="9" y="84"/>
                      <a:pt x="7" y="84"/>
                      <a:pt x="6" y="84"/>
                    </a:cubicBezTo>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26" name="Freeform 111"/>
              <p:cNvSpPr/>
              <p:nvPr/>
            </p:nvSpPr>
            <p:spPr bwMode="auto">
              <a:xfrm>
                <a:off x="2065338" y="3324226"/>
                <a:ext cx="122238" cy="119063"/>
              </a:xfrm>
              <a:custGeom>
                <a:avLst/>
                <a:gdLst/>
                <a:ahLst/>
                <a:cxnLst>
                  <a:cxn ang="0">
                    <a:pos x="67" y="72"/>
                  </a:cxn>
                  <a:cxn ang="0">
                    <a:pos x="64" y="70"/>
                  </a:cxn>
                  <a:cxn ang="0">
                    <a:pos x="2" y="9"/>
                  </a:cxn>
                  <a:cxn ang="0">
                    <a:pos x="2" y="2"/>
                  </a:cxn>
                  <a:cxn ang="0">
                    <a:pos x="9" y="2"/>
                  </a:cxn>
                  <a:cxn ang="0">
                    <a:pos x="71" y="63"/>
                  </a:cxn>
                  <a:cxn ang="0">
                    <a:pos x="71" y="70"/>
                  </a:cxn>
                  <a:cxn ang="0">
                    <a:pos x="67" y="72"/>
                  </a:cxn>
                </a:cxnLst>
                <a:rect l="0" t="0" r="r" b="b"/>
                <a:pathLst>
                  <a:path w="73" h="72">
                    <a:moveTo>
                      <a:pt x="67" y="72"/>
                    </a:moveTo>
                    <a:cubicBezTo>
                      <a:pt x="66" y="72"/>
                      <a:pt x="65" y="71"/>
                      <a:pt x="64" y="70"/>
                    </a:cubicBezTo>
                    <a:cubicBezTo>
                      <a:pt x="2" y="9"/>
                      <a:pt x="2" y="9"/>
                      <a:pt x="2" y="9"/>
                    </a:cubicBezTo>
                    <a:cubicBezTo>
                      <a:pt x="0" y="7"/>
                      <a:pt x="0" y="4"/>
                      <a:pt x="2" y="2"/>
                    </a:cubicBezTo>
                    <a:cubicBezTo>
                      <a:pt x="4" y="0"/>
                      <a:pt x="7" y="0"/>
                      <a:pt x="9" y="2"/>
                    </a:cubicBezTo>
                    <a:cubicBezTo>
                      <a:pt x="71" y="63"/>
                      <a:pt x="71" y="63"/>
                      <a:pt x="71" y="63"/>
                    </a:cubicBezTo>
                    <a:cubicBezTo>
                      <a:pt x="73" y="65"/>
                      <a:pt x="73" y="68"/>
                      <a:pt x="71" y="70"/>
                    </a:cubicBezTo>
                    <a:cubicBezTo>
                      <a:pt x="70" y="71"/>
                      <a:pt x="69" y="72"/>
                      <a:pt x="67" y="72"/>
                    </a:cubicBezTo>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27" name="Rectangle 112"/>
              <p:cNvSpPr>
                <a:spLocks noChangeArrowheads="1"/>
              </p:cNvSpPr>
              <p:nvPr/>
            </p:nvSpPr>
            <p:spPr bwMode="auto">
              <a:xfrm>
                <a:off x="1817688" y="3651251"/>
                <a:ext cx="619125" cy="117422"/>
              </a:xfrm>
              <a:prstGeom prst="rect">
                <a:avLst/>
              </a:prstGeom>
              <a:grpFill/>
              <a:ln w="9525">
                <a:noFill/>
                <a:miter lim="800000"/>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28" name="Rectangle 113"/>
              <p:cNvSpPr>
                <a:spLocks noChangeArrowheads="1"/>
              </p:cNvSpPr>
              <p:nvPr/>
            </p:nvSpPr>
            <p:spPr bwMode="auto">
              <a:xfrm>
                <a:off x="1852613" y="3530601"/>
                <a:ext cx="84138" cy="128588"/>
              </a:xfrm>
              <a:prstGeom prst="rect">
                <a:avLst/>
              </a:prstGeom>
              <a:grpFill/>
              <a:ln w="9525">
                <a:noFill/>
                <a:miter lim="800000"/>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grpSp>
      </p:grpSp>
      <p:cxnSp>
        <p:nvCxnSpPr>
          <p:cNvPr id="65" name="Straight Arrow Connector 64"/>
          <p:cNvCxnSpPr/>
          <p:nvPr/>
        </p:nvCxnSpPr>
        <p:spPr>
          <a:xfrm flipH="1">
            <a:off x="5051889" y="2273461"/>
            <a:ext cx="1939605" cy="0"/>
          </a:xfrm>
          <a:prstGeom prst="straightConnector1">
            <a:avLst/>
          </a:prstGeom>
          <a:ln w="19050">
            <a:solidFill>
              <a:schemeClr val="accent4"/>
            </a:solidFill>
            <a:tailEnd type="triangle"/>
          </a:ln>
        </p:spPr>
        <p:style>
          <a:lnRef idx="1">
            <a:schemeClr val="accent1"/>
          </a:lnRef>
          <a:fillRef idx="0">
            <a:schemeClr val="accent1"/>
          </a:fillRef>
          <a:effectRef idx="0">
            <a:schemeClr val="accent1"/>
          </a:effectRef>
          <a:fontRef idx="minor">
            <a:schemeClr val="tx1"/>
          </a:fontRef>
        </p:style>
      </p:cxnSp>
      <p:grpSp>
        <p:nvGrpSpPr>
          <p:cNvPr id="66" name="Group 65"/>
          <p:cNvGrpSpPr/>
          <p:nvPr/>
        </p:nvGrpSpPr>
        <p:grpSpPr>
          <a:xfrm>
            <a:off x="6877436" y="1706700"/>
            <a:ext cx="1629066" cy="1133523"/>
            <a:chOff x="581047" y="1401168"/>
            <a:chExt cx="1629066" cy="1133523"/>
          </a:xfrm>
        </p:grpSpPr>
        <p:sp>
          <p:nvSpPr>
            <p:cNvPr id="67" name="Rounded Rectangle 66"/>
            <p:cNvSpPr/>
            <p:nvPr/>
          </p:nvSpPr>
          <p:spPr>
            <a:xfrm>
              <a:off x="597117" y="1401168"/>
              <a:ext cx="1612996" cy="1133523"/>
            </a:xfrm>
            <a:prstGeom prst="roundRect">
              <a:avLst>
                <a:gd name="adj" fmla="val 9416"/>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grpSp>
          <p:nvGrpSpPr>
            <p:cNvPr id="68" name="Group 56"/>
            <p:cNvGrpSpPr/>
            <p:nvPr/>
          </p:nvGrpSpPr>
          <p:grpSpPr>
            <a:xfrm>
              <a:off x="581047" y="1565646"/>
              <a:ext cx="1612996" cy="801497"/>
              <a:chOff x="19348" y="1425360"/>
              <a:chExt cx="1612996" cy="801497"/>
            </a:xfrm>
          </p:grpSpPr>
          <p:sp>
            <p:nvSpPr>
              <p:cNvPr id="69" name="TextBox 68"/>
              <p:cNvSpPr txBox="1"/>
              <p:nvPr/>
            </p:nvSpPr>
            <p:spPr>
              <a:xfrm>
                <a:off x="19348" y="1611304"/>
                <a:ext cx="1612996" cy="615553"/>
              </a:xfrm>
              <a:prstGeom prst="rect">
                <a:avLst/>
              </a:prstGeom>
              <a:noFill/>
            </p:spPr>
            <p:txBody>
              <a:bodyPr wrap="square" lIns="0" tIns="0" rIns="0" bIns="0" rtlCol="0">
                <a:spAutoFit/>
              </a:bodyPr>
              <a:lstStyle/>
              <a:p>
                <a:pPr lvl="0" algn="ctr" defTabSz="914400">
                  <a:spcBef>
                    <a:spcPct val="20000"/>
                  </a:spcBef>
                  <a:defRPr/>
                </a:pPr>
                <a:r>
                  <a:rPr lang="en-US" sz="1000" dirty="0">
                    <a:solidFill>
                      <a:schemeClr val="bg1"/>
                    </a:solidFill>
                    <a:latin typeface="思源黑体 CN Regular" panose="020B0500000000000000" pitchFamily="34" charset="-122"/>
                    <a:ea typeface="思源黑体 CN Regular" panose="020B0500000000000000" pitchFamily="34" charset="-122"/>
                    <a:sym typeface="思源黑体 CN Regular" panose="020B0500000000000000" pitchFamily="34" charset="-122"/>
                  </a:rPr>
                  <a:t>There are many variations the passage lorem ipsum available  majority have suffered alteration </a:t>
                </a:r>
              </a:p>
            </p:txBody>
          </p:sp>
          <p:sp>
            <p:nvSpPr>
              <p:cNvPr id="70" name="Rectangle 69"/>
              <p:cNvSpPr/>
              <p:nvPr/>
            </p:nvSpPr>
            <p:spPr>
              <a:xfrm>
                <a:off x="456389" y="1425360"/>
                <a:ext cx="738920" cy="184666"/>
              </a:xfrm>
              <a:prstGeom prst="rect">
                <a:avLst/>
              </a:prstGeom>
            </p:spPr>
            <p:txBody>
              <a:bodyPr wrap="none" lIns="0" tIns="0" rIns="0" bIns="0">
                <a:spAutoFit/>
              </a:bodyPr>
              <a:lstStyle/>
              <a:p>
                <a:pPr algn="ctr"/>
                <a:r>
                  <a:rPr lang="en-US" sz="1200" b="1" dirty="0">
                    <a:solidFill>
                      <a:schemeClr val="bg1"/>
                    </a:solidFill>
                    <a:latin typeface="思源黑体 CN Regular" panose="020B0500000000000000" pitchFamily="34" charset="-122"/>
                    <a:ea typeface="思源黑体 CN Regular" panose="020B0500000000000000" pitchFamily="34" charset="-122"/>
                    <a:sym typeface="思源黑体 CN Regular" panose="020B0500000000000000" pitchFamily="34" charset="-122"/>
                  </a:rPr>
                  <a:t>Title Here</a:t>
                </a:r>
              </a:p>
            </p:txBody>
          </p:sp>
        </p:grpSp>
      </p:grpSp>
      <p:grpSp>
        <p:nvGrpSpPr>
          <p:cNvPr id="72" name="Group 71"/>
          <p:cNvGrpSpPr/>
          <p:nvPr/>
        </p:nvGrpSpPr>
        <p:grpSpPr>
          <a:xfrm>
            <a:off x="6876690" y="3224044"/>
            <a:ext cx="1629066" cy="1133523"/>
            <a:chOff x="581047" y="1401168"/>
            <a:chExt cx="1629066" cy="1133523"/>
          </a:xfrm>
        </p:grpSpPr>
        <p:sp>
          <p:nvSpPr>
            <p:cNvPr id="73" name="Rounded Rectangle 72"/>
            <p:cNvSpPr/>
            <p:nvPr/>
          </p:nvSpPr>
          <p:spPr>
            <a:xfrm>
              <a:off x="597117" y="1401168"/>
              <a:ext cx="1612996" cy="1133523"/>
            </a:xfrm>
            <a:prstGeom prst="roundRect">
              <a:avLst>
                <a:gd name="adj" fmla="val 9416"/>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grpSp>
          <p:nvGrpSpPr>
            <p:cNvPr id="74" name="Group 56"/>
            <p:cNvGrpSpPr/>
            <p:nvPr/>
          </p:nvGrpSpPr>
          <p:grpSpPr>
            <a:xfrm>
              <a:off x="581047" y="1565646"/>
              <a:ext cx="1612996" cy="801497"/>
              <a:chOff x="19348" y="1425360"/>
              <a:chExt cx="1612996" cy="801497"/>
            </a:xfrm>
          </p:grpSpPr>
          <p:sp>
            <p:nvSpPr>
              <p:cNvPr id="75" name="TextBox 74"/>
              <p:cNvSpPr txBox="1"/>
              <p:nvPr/>
            </p:nvSpPr>
            <p:spPr>
              <a:xfrm>
                <a:off x="19348" y="1611304"/>
                <a:ext cx="1612996" cy="615553"/>
              </a:xfrm>
              <a:prstGeom prst="rect">
                <a:avLst/>
              </a:prstGeom>
              <a:noFill/>
            </p:spPr>
            <p:txBody>
              <a:bodyPr wrap="square" lIns="0" tIns="0" rIns="0" bIns="0" rtlCol="0">
                <a:spAutoFit/>
              </a:bodyPr>
              <a:lstStyle/>
              <a:p>
                <a:pPr lvl="0" algn="ctr" defTabSz="914400">
                  <a:spcBef>
                    <a:spcPct val="20000"/>
                  </a:spcBef>
                  <a:defRPr/>
                </a:pPr>
                <a:r>
                  <a:rPr lang="en-US" sz="1000" dirty="0">
                    <a:solidFill>
                      <a:schemeClr val="bg1"/>
                    </a:solidFill>
                    <a:latin typeface="思源黑体 CN Regular" panose="020B0500000000000000" pitchFamily="34" charset="-122"/>
                    <a:ea typeface="思源黑体 CN Regular" panose="020B0500000000000000" pitchFamily="34" charset="-122"/>
                    <a:sym typeface="思源黑体 CN Regular" panose="020B0500000000000000" pitchFamily="34" charset="-122"/>
                  </a:rPr>
                  <a:t>There are many variations the passage lorem ipsum available  majority have suffered alteration </a:t>
                </a:r>
              </a:p>
            </p:txBody>
          </p:sp>
          <p:sp>
            <p:nvSpPr>
              <p:cNvPr id="76" name="Rectangle 75"/>
              <p:cNvSpPr/>
              <p:nvPr/>
            </p:nvSpPr>
            <p:spPr>
              <a:xfrm>
                <a:off x="456389" y="1425360"/>
                <a:ext cx="738920" cy="184666"/>
              </a:xfrm>
              <a:prstGeom prst="rect">
                <a:avLst/>
              </a:prstGeom>
            </p:spPr>
            <p:txBody>
              <a:bodyPr wrap="none" lIns="0" tIns="0" rIns="0" bIns="0">
                <a:spAutoFit/>
              </a:bodyPr>
              <a:lstStyle/>
              <a:p>
                <a:pPr algn="ctr"/>
                <a:r>
                  <a:rPr lang="en-US" sz="1200" b="1" dirty="0">
                    <a:solidFill>
                      <a:schemeClr val="bg1"/>
                    </a:solidFill>
                    <a:latin typeface="思源黑体 CN Regular" panose="020B0500000000000000" pitchFamily="34" charset="-122"/>
                    <a:ea typeface="思源黑体 CN Regular" panose="020B0500000000000000" pitchFamily="34" charset="-122"/>
                    <a:sym typeface="思源黑体 CN Regular" panose="020B0500000000000000" pitchFamily="34" charset="-122"/>
                  </a:rPr>
                  <a:t>Title Here</a:t>
                </a:r>
              </a:p>
            </p:txBody>
          </p:sp>
        </p:grpSp>
      </p:grpSp>
      <p:cxnSp>
        <p:nvCxnSpPr>
          <p:cNvPr id="90" name="Straight Arrow Connector 89"/>
          <p:cNvCxnSpPr/>
          <p:nvPr/>
        </p:nvCxnSpPr>
        <p:spPr>
          <a:xfrm flipH="1">
            <a:off x="5051889" y="3798994"/>
            <a:ext cx="1882455" cy="0"/>
          </a:xfrm>
          <a:prstGeom prst="straightConnector1">
            <a:avLst/>
          </a:prstGeom>
          <a:ln w="19050">
            <a:solidFill>
              <a:schemeClr val="accent3"/>
            </a:solidFill>
            <a:tailEnd type="triangle"/>
          </a:ln>
        </p:spPr>
        <p:style>
          <a:lnRef idx="1">
            <a:schemeClr val="accent1"/>
          </a:lnRef>
          <a:fillRef idx="0">
            <a:schemeClr val="accent1"/>
          </a:fillRef>
          <a:effectRef idx="0">
            <a:schemeClr val="accent1"/>
          </a:effectRef>
          <a:fontRef idx="minor">
            <a:schemeClr val="tx1"/>
          </a:fontRef>
        </p:style>
      </p:cxnSp>
      <p:grpSp>
        <p:nvGrpSpPr>
          <p:cNvPr id="53" name="Group 52"/>
          <p:cNvGrpSpPr/>
          <p:nvPr/>
        </p:nvGrpSpPr>
        <p:grpSpPr>
          <a:xfrm>
            <a:off x="5699596" y="3395745"/>
            <a:ext cx="806498" cy="806498"/>
            <a:chOff x="4265649" y="2806058"/>
            <a:chExt cx="806498" cy="806498"/>
          </a:xfrm>
        </p:grpSpPr>
        <p:sp>
          <p:nvSpPr>
            <p:cNvPr id="11" name="Oval 10"/>
            <p:cNvSpPr/>
            <p:nvPr/>
          </p:nvSpPr>
          <p:spPr>
            <a:xfrm>
              <a:off x="4265649" y="2806058"/>
              <a:ext cx="806498" cy="806498"/>
            </a:xfrm>
            <a:prstGeom prst="ellipse">
              <a:avLst/>
            </a:prstGeom>
            <a:solidFill>
              <a:schemeClr val="bg1"/>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12" name="Freeform 5"/>
            <p:cNvSpPr>
              <a:spLocks noEditPoints="1"/>
            </p:cNvSpPr>
            <p:nvPr/>
          </p:nvSpPr>
          <p:spPr bwMode="auto">
            <a:xfrm>
              <a:off x="4471177" y="2944073"/>
              <a:ext cx="403572" cy="551672"/>
            </a:xfrm>
            <a:custGeom>
              <a:avLst/>
              <a:gdLst/>
              <a:ahLst/>
              <a:cxnLst>
                <a:cxn ang="0">
                  <a:pos x="495" y="412"/>
                </a:cxn>
                <a:cxn ang="0">
                  <a:pos x="534" y="373"/>
                </a:cxn>
                <a:cxn ang="0">
                  <a:pos x="495" y="334"/>
                </a:cxn>
                <a:cxn ang="0">
                  <a:pos x="478" y="334"/>
                </a:cxn>
                <a:cxn ang="0">
                  <a:pos x="478" y="78"/>
                </a:cxn>
                <a:cxn ang="0">
                  <a:pos x="495" y="78"/>
                </a:cxn>
                <a:cxn ang="0">
                  <a:pos x="534" y="39"/>
                </a:cxn>
                <a:cxn ang="0">
                  <a:pos x="495" y="0"/>
                </a:cxn>
                <a:cxn ang="0">
                  <a:pos x="39" y="0"/>
                </a:cxn>
                <a:cxn ang="0">
                  <a:pos x="0" y="39"/>
                </a:cxn>
                <a:cxn ang="0">
                  <a:pos x="39" y="78"/>
                </a:cxn>
                <a:cxn ang="0">
                  <a:pos x="56" y="78"/>
                </a:cxn>
                <a:cxn ang="0">
                  <a:pos x="56" y="334"/>
                </a:cxn>
                <a:cxn ang="0">
                  <a:pos x="39" y="334"/>
                </a:cxn>
                <a:cxn ang="0">
                  <a:pos x="0" y="373"/>
                </a:cxn>
                <a:cxn ang="0">
                  <a:pos x="39" y="412"/>
                </a:cxn>
                <a:cxn ang="0">
                  <a:pos x="56" y="412"/>
                </a:cxn>
                <a:cxn ang="0">
                  <a:pos x="56" y="658"/>
                </a:cxn>
                <a:cxn ang="0">
                  <a:pos x="39" y="658"/>
                </a:cxn>
                <a:cxn ang="0">
                  <a:pos x="0" y="697"/>
                </a:cxn>
                <a:cxn ang="0">
                  <a:pos x="39" y="736"/>
                </a:cxn>
                <a:cxn ang="0">
                  <a:pos x="495" y="736"/>
                </a:cxn>
                <a:cxn ang="0">
                  <a:pos x="534" y="697"/>
                </a:cxn>
                <a:cxn ang="0">
                  <a:pos x="495" y="658"/>
                </a:cxn>
                <a:cxn ang="0">
                  <a:pos x="478" y="658"/>
                </a:cxn>
                <a:cxn ang="0">
                  <a:pos x="478" y="412"/>
                </a:cxn>
                <a:cxn ang="0">
                  <a:pos x="495" y="412"/>
                </a:cxn>
                <a:cxn ang="0">
                  <a:pos x="267" y="424"/>
                </a:cxn>
                <a:cxn ang="0">
                  <a:pos x="193" y="350"/>
                </a:cxn>
                <a:cxn ang="0">
                  <a:pos x="267" y="204"/>
                </a:cxn>
                <a:cxn ang="0">
                  <a:pos x="341" y="350"/>
                </a:cxn>
                <a:cxn ang="0">
                  <a:pos x="267" y="424"/>
                </a:cxn>
                <a:cxn ang="0">
                  <a:pos x="267" y="424"/>
                </a:cxn>
                <a:cxn ang="0">
                  <a:pos x="267" y="424"/>
                </a:cxn>
              </a:cxnLst>
              <a:rect l="0" t="0" r="r" b="b"/>
              <a:pathLst>
                <a:path w="534" h="736">
                  <a:moveTo>
                    <a:pt x="495" y="412"/>
                  </a:moveTo>
                  <a:cubicBezTo>
                    <a:pt x="517" y="412"/>
                    <a:pt x="534" y="395"/>
                    <a:pt x="534" y="373"/>
                  </a:cubicBezTo>
                  <a:cubicBezTo>
                    <a:pt x="534" y="352"/>
                    <a:pt x="517" y="334"/>
                    <a:pt x="495" y="334"/>
                  </a:cubicBezTo>
                  <a:cubicBezTo>
                    <a:pt x="478" y="334"/>
                    <a:pt x="478" y="334"/>
                    <a:pt x="478" y="334"/>
                  </a:cubicBezTo>
                  <a:cubicBezTo>
                    <a:pt x="478" y="78"/>
                    <a:pt x="478" y="78"/>
                    <a:pt x="478" y="78"/>
                  </a:cubicBezTo>
                  <a:cubicBezTo>
                    <a:pt x="495" y="78"/>
                    <a:pt x="495" y="78"/>
                    <a:pt x="495" y="78"/>
                  </a:cubicBezTo>
                  <a:cubicBezTo>
                    <a:pt x="517" y="78"/>
                    <a:pt x="534" y="61"/>
                    <a:pt x="534" y="39"/>
                  </a:cubicBezTo>
                  <a:cubicBezTo>
                    <a:pt x="534" y="17"/>
                    <a:pt x="517" y="0"/>
                    <a:pt x="495" y="0"/>
                  </a:cubicBezTo>
                  <a:cubicBezTo>
                    <a:pt x="39" y="0"/>
                    <a:pt x="39" y="0"/>
                    <a:pt x="39" y="0"/>
                  </a:cubicBezTo>
                  <a:cubicBezTo>
                    <a:pt x="18" y="0"/>
                    <a:pt x="0" y="17"/>
                    <a:pt x="0" y="39"/>
                  </a:cubicBezTo>
                  <a:cubicBezTo>
                    <a:pt x="0" y="61"/>
                    <a:pt x="18" y="78"/>
                    <a:pt x="39" y="78"/>
                  </a:cubicBezTo>
                  <a:cubicBezTo>
                    <a:pt x="56" y="78"/>
                    <a:pt x="56" y="78"/>
                    <a:pt x="56" y="78"/>
                  </a:cubicBezTo>
                  <a:cubicBezTo>
                    <a:pt x="56" y="334"/>
                    <a:pt x="56" y="334"/>
                    <a:pt x="56" y="334"/>
                  </a:cubicBezTo>
                  <a:cubicBezTo>
                    <a:pt x="39" y="334"/>
                    <a:pt x="39" y="334"/>
                    <a:pt x="39" y="334"/>
                  </a:cubicBezTo>
                  <a:cubicBezTo>
                    <a:pt x="18" y="334"/>
                    <a:pt x="0" y="352"/>
                    <a:pt x="0" y="373"/>
                  </a:cubicBezTo>
                  <a:cubicBezTo>
                    <a:pt x="0" y="395"/>
                    <a:pt x="18" y="412"/>
                    <a:pt x="39" y="412"/>
                  </a:cubicBezTo>
                  <a:cubicBezTo>
                    <a:pt x="56" y="412"/>
                    <a:pt x="56" y="412"/>
                    <a:pt x="56" y="412"/>
                  </a:cubicBezTo>
                  <a:cubicBezTo>
                    <a:pt x="56" y="658"/>
                    <a:pt x="56" y="658"/>
                    <a:pt x="56" y="658"/>
                  </a:cubicBezTo>
                  <a:cubicBezTo>
                    <a:pt x="39" y="658"/>
                    <a:pt x="39" y="658"/>
                    <a:pt x="39" y="658"/>
                  </a:cubicBezTo>
                  <a:cubicBezTo>
                    <a:pt x="18" y="658"/>
                    <a:pt x="0" y="675"/>
                    <a:pt x="0" y="697"/>
                  </a:cubicBezTo>
                  <a:cubicBezTo>
                    <a:pt x="0" y="718"/>
                    <a:pt x="18" y="736"/>
                    <a:pt x="39" y="736"/>
                  </a:cubicBezTo>
                  <a:cubicBezTo>
                    <a:pt x="495" y="736"/>
                    <a:pt x="495" y="736"/>
                    <a:pt x="495" y="736"/>
                  </a:cubicBezTo>
                  <a:cubicBezTo>
                    <a:pt x="517" y="736"/>
                    <a:pt x="534" y="718"/>
                    <a:pt x="534" y="697"/>
                  </a:cubicBezTo>
                  <a:cubicBezTo>
                    <a:pt x="534" y="675"/>
                    <a:pt x="517" y="658"/>
                    <a:pt x="495" y="658"/>
                  </a:cubicBezTo>
                  <a:cubicBezTo>
                    <a:pt x="478" y="658"/>
                    <a:pt x="478" y="658"/>
                    <a:pt x="478" y="658"/>
                  </a:cubicBezTo>
                  <a:cubicBezTo>
                    <a:pt x="478" y="412"/>
                    <a:pt x="478" y="412"/>
                    <a:pt x="478" y="412"/>
                  </a:cubicBezTo>
                  <a:lnTo>
                    <a:pt x="495" y="412"/>
                  </a:lnTo>
                  <a:close/>
                  <a:moveTo>
                    <a:pt x="267" y="424"/>
                  </a:moveTo>
                  <a:cubicBezTo>
                    <a:pt x="227" y="424"/>
                    <a:pt x="193" y="390"/>
                    <a:pt x="193" y="350"/>
                  </a:cubicBezTo>
                  <a:cubicBezTo>
                    <a:pt x="193" y="309"/>
                    <a:pt x="267" y="204"/>
                    <a:pt x="267" y="204"/>
                  </a:cubicBezTo>
                  <a:cubicBezTo>
                    <a:pt x="267" y="204"/>
                    <a:pt x="341" y="309"/>
                    <a:pt x="341" y="350"/>
                  </a:cubicBezTo>
                  <a:cubicBezTo>
                    <a:pt x="341" y="390"/>
                    <a:pt x="308" y="424"/>
                    <a:pt x="267" y="424"/>
                  </a:cubicBezTo>
                  <a:close/>
                  <a:moveTo>
                    <a:pt x="267" y="424"/>
                  </a:moveTo>
                  <a:cubicBezTo>
                    <a:pt x="267" y="424"/>
                    <a:pt x="267" y="424"/>
                    <a:pt x="267" y="424"/>
                  </a:cubicBezTo>
                </a:path>
              </a:pathLst>
            </a:custGeom>
            <a:solidFill>
              <a:schemeClr val="accent3"/>
            </a:solid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grpSp>
      <p:grpSp>
        <p:nvGrpSpPr>
          <p:cNvPr id="55" name="Group 54"/>
          <p:cNvGrpSpPr/>
          <p:nvPr/>
        </p:nvGrpSpPr>
        <p:grpSpPr>
          <a:xfrm>
            <a:off x="5699596" y="1871178"/>
            <a:ext cx="806498" cy="806498"/>
            <a:chOff x="5570914" y="1419610"/>
            <a:chExt cx="806498" cy="806498"/>
          </a:xfrm>
        </p:grpSpPr>
        <p:sp>
          <p:nvSpPr>
            <p:cNvPr id="39" name="Oval 38"/>
            <p:cNvSpPr/>
            <p:nvPr/>
          </p:nvSpPr>
          <p:spPr>
            <a:xfrm>
              <a:off x="5570914" y="1419610"/>
              <a:ext cx="806498" cy="806498"/>
            </a:xfrm>
            <a:prstGeom prst="ellipse">
              <a:avLst/>
            </a:prstGeom>
            <a:solidFill>
              <a:schemeClr val="bg1"/>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grpSp>
          <p:nvGrpSpPr>
            <p:cNvPr id="40" name="Group 111"/>
            <p:cNvGrpSpPr/>
            <p:nvPr/>
          </p:nvGrpSpPr>
          <p:grpSpPr>
            <a:xfrm flipH="1">
              <a:off x="5689511" y="1670586"/>
              <a:ext cx="577850" cy="293688"/>
              <a:chOff x="5578475" y="2705100"/>
              <a:chExt cx="577850" cy="293688"/>
            </a:xfrm>
            <a:solidFill>
              <a:schemeClr val="accent4"/>
            </a:solidFill>
          </p:grpSpPr>
          <p:sp>
            <p:nvSpPr>
              <p:cNvPr id="41" name="Freeform 15"/>
              <p:cNvSpPr>
                <a:spLocks noEditPoints="1"/>
              </p:cNvSpPr>
              <p:nvPr/>
            </p:nvSpPr>
            <p:spPr bwMode="auto">
              <a:xfrm>
                <a:off x="5578475" y="2705100"/>
                <a:ext cx="577850" cy="230187"/>
              </a:xfrm>
              <a:custGeom>
                <a:avLst/>
                <a:gdLst/>
                <a:ahLst/>
                <a:cxnLst>
                  <a:cxn ang="0">
                    <a:pos x="53" y="49"/>
                  </a:cxn>
                  <a:cxn ang="0">
                    <a:pos x="44" y="40"/>
                  </a:cxn>
                  <a:cxn ang="0">
                    <a:pos x="44" y="4"/>
                  </a:cxn>
                  <a:cxn ang="0">
                    <a:pos x="45" y="2"/>
                  </a:cxn>
                  <a:cxn ang="0">
                    <a:pos x="46" y="2"/>
                  </a:cxn>
                  <a:cxn ang="0">
                    <a:pos x="47" y="1"/>
                  </a:cxn>
                  <a:cxn ang="0">
                    <a:pos x="46" y="0"/>
                  </a:cxn>
                  <a:cxn ang="0">
                    <a:pos x="40" y="0"/>
                  </a:cxn>
                  <a:cxn ang="0">
                    <a:pos x="37" y="3"/>
                  </a:cxn>
                  <a:cxn ang="0">
                    <a:pos x="37" y="9"/>
                  </a:cxn>
                  <a:cxn ang="0">
                    <a:pos x="21" y="9"/>
                  </a:cxn>
                  <a:cxn ang="0">
                    <a:pos x="7" y="18"/>
                  </a:cxn>
                  <a:cxn ang="0">
                    <a:pos x="2" y="30"/>
                  </a:cxn>
                  <a:cxn ang="0">
                    <a:pos x="0" y="39"/>
                  </a:cxn>
                  <a:cxn ang="0">
                    <a:pos x="0" y="59"/>
                  </a:cxn>
                  <a:cxn ang="0">
                    <a:pos x="12" y="51"/>
                  </a:cxn>
                  <a:cxn ang="0">
                    <a:pos x="24" y="57"/>
                  </a:cxn>
                  <a:cxn ang="0">
                    <a:pos x="98" y="57"/>
                  </a:cxn>
                  <a:cxn ang="0">
                    <a:pos x="109" y="51"/>
                  </a:cxn>
                  <a:cxn ang="0">
                    <a:pos x="121" y="57"/>
                  </a:cxn>
                  <a:cxn ang="0">
                    <a:pos x="122" y="57"/>
                  </a:cxn>
                  <a:cxn ang="0">
                    <a:pos x="134" y="51"/>
                  </a:cxn>
                  <a:cxn ang="0">
                    <a:pos x="145" y="57"/>
                  </a:cxn>
                  <a:cxn ang="0">
                    <a:pos x="148" y="57"/>
                  </a:cxn>
                  <a:cxn ang="0">
                    <a:pos x="150" y="56"/>
                  </a:cxn>
                  <a:cxn ang="0">
                    <a:pos x="151" y="54"/>
                  </a:cxn>
                  <a:cxn ang="0">
                    <a:pos x="151" y="52"/>
                  </a:cxn>
                  <a:cxn ang="0">
                    <a:pos x="148" y="49"/>
                  </a:cxn>
                  <a:cxn ang="0">
                    <a:pos x="53" y="49"/>
                  </a:cxn>
                  <a:cxn ang="0">
                    <a:pos x="34" y="31"/>
                  </a:cxn>
                  <a:cxn ang="0">
                    <a:pos x="32" y="33"/>
                  </a:cxn>
                  <a:cxn ang="0">
                    <a:pos x="11" y="33"/>
                  </a:cxn>
                  <a:cxn ang="0">
                    <a:pos x="14" y="30"/>
                  </a:cxn>
                  <a:cxn ang="0">
                    <a:pos x="17" y="31"/>
                  </a:cxn>
                  <a:cxn ang="0">
                    <a:pos x="15" y="27"/>
                  </a:cxn>
                  <a:cxn ang="0">
                    <a:pos x="12" y="25"/>
                  </a:cxn>
                  <a:cxn ang="0">
                    <a:pos x="12" y="29"/>
                  </a:cxn>
                  <a:cxn ang="0">
                    <a:pos x="8" y="32"/>
                  </a:cxn>
                  <a:cxn ang="0">
                    <a:pos x="13" y="20"/>
                  </a:cxn>
                  <a:cxn ang="0">
                    <a:pos x="22" y="14"/>
                  </a:cxn>
                  <a:cxn ang="0">
                    <a:pos x="32" y="14"/>
                  </a:cxn>
                  <a:cxn ang="0">
                    <a:pos x="34" y="15"/>
                  </a:cxn>
                  <a:cxn ang="0">
                    <a:pos x="34" y="17"/>
                  </a:cxn>
                  <a:cxn ang="0">
                    <a:pos x="34" y="31"/>
                  </a:cxn>
                  <a:cxn ang="0">
                    <a:pos x="34" y="31"/>
                  </a:cxn>
                  <a:cxn ang="0">
                    <a:pos x="34" y="31"/>
                  </a:cxn>
                </a:cxnLst>
                <a:rect l="0" t="0" r="r" b="b"/>
                <a:pathLst>
                  <a:path w="151" h="59">
                    <a:moveTo>
                      <a:pt x="53" y="49"/>
                    </a:moveTo>
                    <a:cubicBezTo>
                      <a:pt x="48" y="49"/>
                      <a:pt x="44" y="45"/>
                      <a:pt x="44" y="40"/>
                    </a:cubicBezTo>
                    <a:cubicBezTo>
                      <a:pt x="44" y="4"/>
                      <a:pt x="44" y="4"/>
                      <a:pt x="44" y="4"/>
                    </a:cubicBezTo>
                    <a:cubicBezTo>
                      <a:pt x="44" y="3"/>
                      <a:pt x="44" y="2"/>
                      <a:pt x="45" y="2"/>
                    </a:cubicBezTo>
                    <a:cubicBezTo>
                      <a:pt x="46" y="2"/>
                      <a:pt x="46" y="2"/>
                      <a:pt x="46" y="2"/>
                    </a:cubicBezTo>
                    <a:cubicBezTo>
                      <a:pt x="47" y="2"/>
                      <a:pt x="47" y="2"/>
                      <a:pt x="47" y="1"/>
                    </a:cubicBezTo>
                    <a:cubicBezTo>
                      <a:pt x="47" y="0"/>
                      <a:pt x="47" y="0"/>
                      <a:pt x="46" y="0"/>
                    </a:cubicBezTo>
                    <a:cubicBezTo>
                      <a:pt x="40" y="0"/>
                      <a:pt x="40" y="0"/>
                      <a:pt x="40" y="0"/>
                    </a:cubicBezTo>
                    <a:cubicBezTo>
                      <a:pt x="39" y="0"/>
                      <a:pt x="37" y="1"/>
                      <a:pt x="37" y="3"/>
                    </a:cubicBezTo>
                    <a:cubicBezTo>
                      <a:pt x="37" y="9"/>
                      <a:pt x="37" y="9"/>
                      <a:pt x="37" y="9"/>
                    </a:cubicBezTo>
                    <a:cubicBezTo>
                      <a:pt x="21" y="9"/>
                      <a:pt x="21" y="9"/>
                      <a:pt x="21" y="9"/>
                    </a:cubicBezTo>
                    <a:cubicBezTo>
                      <a:pt x="14" y="9"/>
                      <a:pt x="9" y="13"/>
                      <a:pt x="7" y="18"/>
                    </a:cubicBezTo>
                    <a:cubicBezTo>
                      <a:pt x="2" y="30"/>
                      <a:pt x="2" y="30"/>
                      <a:pt x="2" y="30"/>
                    </a:cubicBezTo>
                    <a:cubicBezTo>
                      <a:pt x="1" y="33"/>
                      <a:pt x="0" y="36"/>
                      <a:pt x="0" y="39"/>
                    </a:cubicBezTo>
                    <a:cubicBezTo>
                      <a:pt x="0" y="59"/>
                      <a:pt x="0" y="59"/>
                      <a:pt x="0" y="59"/>
                    </a:cubicBezTo>
                    <a:cubicBezTo>
                      <a:pt x="2" y="54"/>
                      <a:pt x="7" y="51"/>
                      <a:pt x="12" y="51"/>
                    </a:cubicBezTo>
                    <a:cubicBezTo>
                      <a:pt x="17" y="51"/>
                      <a:pt x="21" y="53"/>
                      <a:pt x="24" y="57"/>
                    </a:cubicBezTo>
                    <a:cubicBezTo>
                      <a:pt x="98" y="57"/>
                      <a:pt x="98" y="57"/>
                      <a:pt x="98" y="57"/>
                    </a:cubicBezTo>
                    <a:cubicBezTo>
                      <a:pt x="100" y="53"/>
                      <a:pt x="105" y="51"/>
                      <a:pt x="109" y="51"/>
                    </a:cubicBezTo>
                    <a:cubicBezTo>
                      <a:pt x="114" y="51"/>
                      <a:pt x="118" y="53"/>
                      <a:pt x="121" y="57"/>
                    </a:cubicBezTo>
                    <a:cubicBezTo>
                      <a:pt x="122" y="57"/>
                      <a:pt x="122" y="57"/>
                      <a:pt x="122" y="57"/>
                    </a:cubicBezTo>
                    <a:cubicBezTo>
                      <a:pt x="125" y="53"/>
                      <a:pt x="129" y="51"/>
                      <a:pt x="134" y="51"/>
                    </a:cubicBezTo>
                    <a:cubicBezTo>
                      <a:pt x="138" y="51"/>
                      <a:pt x="143" y="53"/>
                      <a:pt x="145" y="57"/>
                    </a:cubicBezTo>
                    <a:cubicBezTo>
                      <a:pt x="148" y="57"/>
                      <a:pt x="148" y="57"/>
                      <a:pt x="148" y="57"/>
                    </a:cubicBezTo>
                    <a:cubicBezTo>
                      <a:pt x="149" y="57"/>
                      <a:pt x="150" y="57"/>
                      <a:pt x="150" y="56"/>
                    </a:cubicBezTo>
                    <a:cubicBezTo>
                      <a:pt x="151" y="56"/>
                      <a:pt x="151" y="55"/>
                      <a:pt x="151" y="54"/>
                    </a:cubicBezTo>
                    <a:cubicBezTo>
                      <a:pt x="151" y="52"/>
                      <a:pt x="151" y="52"/>
                      <a:pt x="151" y="52"/>
                    </a:cubicBezTo>
                    <a:cubicBezTo>
                      <a:pt x="151" y="50"/>
                      <a:pt x="150" y="49"/>
                      <a:pt x="148" y="49"/>
                    </a:cubicBezTo>
                    <a:lnTo>
                      <a:pt x="53" y="49"/>
                    </a:lnTo>
                    <a:close/>
                    <a:moveTo>
                      <a:pt x="34" y="31"/>
                    </a:moveTo>
                    <a:cubicBezTo>
                      <a:pt x="34" y="32"/>
                      <a:pt x="33" y="33"/>
                      <a:pt x="32" y="33"/>
                    </a:cubicBezTo>
                    <a:cubicBezTo>
                      <a:pt x="11" y="33"/>
                      <a:pt x="11" y="33"/>
                      <a:pt x="11" y="33"/>
                    </a:cubicBezTo>
                    <a:cubicBezTo>
                      <a:pt x="14" y="30"/>
                      <a:pt x="14" y="30"/>
                      <a:pt x="14" y="30"/>
                    </a:cubicBezTo>
                    <a:cubicBezTo>
                      <a:pt x="15" y="31"/>
                      <a:pt x="16" y="31"/>
                      <a:pt x="17" y="31"/>
                    </a:cubicBezTo>
                    <a:cubicBezTo>
                      <a:pt x="17" y="30"/>
                      <a:pt x="17" y="28"/>
                      <a:pt x="15" y="27"/>
                    </a:cubicBezTo>
                    <a:cubicBezTo>
                      <a:pt x="14" y="25"/>
                      <a:pt x="12" y="25"/>
                      <a:pt x="12" y="25"/>
                    </a:cubicBezTo>
                    <a:cubicBezTo>
                      <a:pt x="11" y="26"/>
                      <a:pt x="11" y="27"/>
                      <a:pt x="12" y="29"/>
                    </a:cubicBezTo>
                    <a:cubicBezTo>
                      <a:pt x="8" y="32"/>
                      <a:pt x="8" y="32"/>
                      <a:pt x="8" y="32"/>
                    </a:cubicBezTo>
                    <a:cubicBezTo>
                      <a:pt x="13" y="20"/>
                      <a:pt x="13" y="20"/>
                      <a:pt x="13" y="20"/>
                    </a:cubicBezTo>
                    <a:cubicBezTo>
                      <a:pt x="15" y="17"/>
                      <a:pt x="18" y="14"/>
                      <a:pt x="22" y="14"/>
                    </a:cubicBezTo>
                    <a:cubicBezTo>
                      <a:pt x="32" y="14"/>
                      <a:pt x="32" y="14"/>
                      <a:pt x="32" y="14"/>
                    </a:cubicBezTo>
                    <a:cubicBezTo>
                      <a:pt x="32" y="14"/>
                      <a:pt x="33" y="14"/>
                      <a:pt x="34" y="15"/>
                    </a:cubicBezTo>
                    <a:cubicBezTo>
                      <a:pt x="34" y="15"/>
                      <a:pt x="34" y="16"/>
                      <a:pt x="34" y="17"/>
                    </a:cubicBezTo>
                    <a:lnTo>
                      <a:pt x="34" y="31"/>
                    </a:lnTo>
                    <a:close/>
                    <a:moveTo>
                      <a:pt x="34" y="31"/>
                    </a:moveTo>
                    <a:cubicBezTo>
                      <a:pt x="34" y="31"/>
                      <a:pt x="34" y="31"/>
                      <a:pt x="34" y="31"/>
                    </a:cubicBezTo>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42" name="Freeform 16"/>
              <p:cNvSpPr>
                <a:spLocks noEditPoints="1"/>
              </p:cNvSpPr>
              <p:nvPr/>
            </p:nvSpPr>
            <p:spPr bwMode="auto">
              <a:xfrm>
                <a:off x="5765800" y="2771775"/>
                <a:ext cx="390525" cy="109537"/>
              </a:xfrm>
              <a:custGeom>
                <a:avLst/>
                <a:gdLst/>
                <a:ahLst/>
                <a:cxnLst>
                  <a:cxn ang="0">
                    <a:pos x="102" y="6"/>
                  </a:cxn>
                  <a:cxn ang="0">
                    <a:pos x="96" y="0"/>
                  </a:cxn>
                  <a:cxn ang="0">
                    <a:pos x="6" y="0"/>
                  </a:cxn>
                  <a:cxn ang="0">
                    <a:pos x="0" y="6"/>
                  </a:cxn>
                  <a:cxn ang="0">
                    <a:pos x="0" y="21"/>
                  </a:cxn>
                  <a:cxn ang="0">
                    <a:pos x="6" y="28"/>
                  </a:cxn>
                  <a:cxn ang="0">
                    <a:pos x="96" y="28"/>
                  </a:cxn>
                  <a:cxn ang="0">
                    <a:pos x="102" y="21"/>
                  </a:cxn>
                  <a:cxn ang="0">
                    <a:pos x="102" y="6"/>
                  </a:cxn>
                  <a:cxn ang="0">
                    <a:pos x="48" y="22"/>
                  </a:cxn>
                  <a:cxn ang="0">
                    <a:pos x="41" y="15"/>
                  </a:cxn>
                  <a:cxn ang="0">
                    <a:pos x="48" y="3"/>
                  </a:cxn>
                  <a:cxn ang="0">
                    <a:pos x="55" y="15"/>
                  </a:cxn>
                  <a:cxn ang="0">
                    <a:pos x="48" y="22"/>
                  </a:cxn>
                  <a:cxn ang="0">
                    <a:pos x="48" y="22"/>
                  </a:cxn>
                  <a:cxn ang="0">
                    <a:pos x="48" y="22"/>
                  </a:cxn>
                </a:cxnLst>
                <a:rect l="0" t="0" r="r" b="b"/>
                <a:pathLst>
                  <a:path w="102" h="28">
                    <a:moveTo>
                      <a:pt x="102" y="6"/>
                    </a:moveTo>
                    <a:cubicBezTo>
                      <a:pt x="102" y="3"/>
                      <a:pt x="99" y="0"/>
                      <a:pt x="96" y="0"/>
                    </a:cubicBezTo>
                    <a:cubicBezTo>
                      <a:pt x="6" y="0"/>
                      <a:pt x="6" y="0"/>
                      <a:pt x="6" y="0"/>
                    </a:cubicBezTo>
                    <a:cubicBezTo>
                      <a:pt x="2" y="0"/>
                      <a:pt x="0" y="3"/>
                      <a:pt x="0" y="6"/>
                    </a:cubicBezTo>
                    <a:cubicBezTo>
                      <a:pt x="0" y="21"/>
                      <a:pt x="0" y="21"/>
                      <a:pt x="0" y="21"/>
                    </a:cubicBezTo>
                    <a:cubicBezTo>
                      <a:pt x="0" y="25"/>
                      <a:pt x="3" y="28"/>
                      <a:pt x="6" y="28"/>
                    </a:cubicBezTo>
                    <a:cubicBezTo>
                      <a:pt x="96" y="28"/>
                      <a:pt x="96" y="28"/>
                      <a:pt x="96" y="28"/>
                    </a:cubicBezTo>
                    <a:cubicBezTo>
                      <a:pt x="99" y="28"/>
                      <a:pt x="102" y="25"/>
                      <a:pt x="102" y="21"/>
                    </a:cubicBezTo>
                    <a:lnTo>
                      <a:pt x="102" y="6"/>
                    </a:lnTo>
                    <a:close/>
                    <a:moveTo>
                      <a:pt x="48" y="22"/>
                    </a:moveTo>
                    <a:cubicBezTo>
                      <a:pt x="44" y="22"/>
                      <a:pt x="41" y="19"/>
                      <a:pt x="41" y="15"/>
                    </a:cubicBezTo>
                    <a:cubicBezTo>
                      <a:pt x="41" y="11"/>
                      <a:pt x="48" y="3"/>
                      <a:pt x="48" y="3"/>
                    </a:cubicBezTo>
                    <a:cubicBezTo>
                      <a:pt x="48" y="3"/>
                      <a:pt x="55" y="11"/>
                      <a:pt x="55" y="15"/>
                    </a:cubicBezTo>
                    <a:cubicBezTo>
                      <a:pt x="55" y="19"/>
                      <a:pt x="52" y="22"/>
                      <a:pt x="48" y="22"/>
                    </a:cubicBezTo>
                    <a:close/>
                    <a:moveTo>
                      <a:pt x="48" y="22"/>
                    </a:moveTo>
                    <a:cubicBezTo>
                      <a:pt x="48" y="22"/>
                      <a:pt x="48" y="22"/>
                      <a:pt x="48" y="22"/>
                    </a:cubicBezTo>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43" name="Freeform 17"/>
              <p:cNvSpPr>
                <a:spLocks noEditPoints="1"/>
              </p:cNvSpPr>
              <p:nvPr/>
            </p:nvSpPr>
            <p:spPr bwMode="auto">
              <a:xfrm>
                <a:off x="5586413" y="2916238"/>
                <a:ext cx="80963" cy="82550"/>
              </a:xfrm>
              <a:custGeom>
                <a:avLst/>
                <a:gdLst/>
                <a:ahLst/>
                <a:cxnLst>
                  <a:cxn ang="0">
                    <a:pos x="21" y="11"/>
                  </a:cxn>
                  <a:cxn ang="0">
                    <a:pos x="11" y="21"/>
                  </a:cxn>
                  <a:cxn ang="0">
                    <a:pos x="0" y="11"/>
                  </a:cxn>
                  <a:cxn ang="0">
                    <a:pos x="11" y="0"/>
                  </a:cxn>
                  <a:cxn ang="0">
                    <a:pos x="21" y="11"/>
                  </a:cxn>
                  <a:cxn ang="0">
                    <a:pos x="21" y="11"/>
                  </a:cxn>
                  <a:cxn ang="0">
                    <a:pos x="21" y="11"/>
                  </a:cxn>
                </a:cxnLst>
                <a:rect l="0" t="0" r="r" b="b"/>
                <a:pathLst>
                  <a:path w="21" h="21">
                    <a:moveTo>
                      <a:pt x="21" y="11"/>
                    </a:moveTo>
                    <a:cubicBezTo>
                      <a:pt x="21" y="16"/>
                      <a:pt x="16" y="21"/>
                      <a:pt x="11" y="21"/>
                    </a:cubicBezTo>
                    <a:cubicBezTo>
                      <a:pt x="5" y="21"/>
                      <a:pt x="0" y="16"/>
                      <a:pt x="0" y="11"/>
                    </a:cubicBezTo>
                    <a:cubicBezTo>
                      <a:pt x="0" y="5"/>
                      <a:pt x="5" y="0"/>
                      <a:pt x="11" y="0"/>
                    </a:cubicBezTo>
                    <a:cubicBezTo>
                      <a:pt x="16" y="0"/>
                      <a:pt x="21" y="5"/>
                      <a:pt x="21" y="11"/>
                    </a:cubicBezTo>
                    <a:close/>
                    <a:moveTo>
                      <a:pt x="21" y="11"/>
                    </a:moveTo>
                    <a:cubicBezTo>
                      <a:pt x="21" y="11"/>
                      <a:pt x="21" y="11"/>
                      <a:pt x="21" y="11"/>
                    </a:cubicBezTo>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44" name="Freeform 18"/>
              <p:cNvSpPr>
                <a:spLocks noEditPoints="1"/>
              </p:cNvSpPr>
              <p:nvPr/>
            </p:nvSpPr>
            <p:spPr bwMode="auto">
              <a:xfrm>
                <a:off x="5957888" y="2916238"/>
                <a:ext cx="79375" cy="82550"/>
              </a:xfrm>
              <a:custGeom>
                <a:avLst/>
                <a:gdLst/>
                <a:ahLst/>
                <a:cxnLst>
                  <a:cxn ang="0">
                    <a:pos x="21" y="11"/>
                  </a:cxn>
                  <a:cxn ang="0">
                    <a:pos x="10" y="21"/>
                  </a:cxn>
                  <a:cxn ang="0">
                    <a:pos x="0" y="11"/>
                  </a:cxn>
                  <a:cxn ang="0">
                    <a:pos x="10" y="0"/>
                  </a:cxn>
                  <a:cxn ang="0">
                    <a:pos x="21" y="11"/>
                  </a:cxn>
                  <a:cxn ang="0">
                    <a:pos x="21" y="11"/>
                  </a:cxn>
                  <a:cxn ang="0">
                    <a:pos x="21" y="11"/>
                  </a:cxn>
                </a:cxnLst>
                <a:rect l="0" t="0" r="r" b="b"/>
                <a:pathLst>
                  <a:path w="21" h="21">
                    <a:moveTo>
                      <a:pt x="21" y="11"/>
                    </a:moveTo>
                    <a:cubicBezTo>
                      <a:pt x="21" y="16"/>
                      <a:pt x="16" y="21"/>
                      <a:pt x="10" y="21"/>
                    </a:cubicBezTo>
                    <a:cubicBezTo>
                      <a:pt x="5" y="21"/>
                      <a:pt x="0" y="16"/>
                      <a:pt x="0" y="11"/>
                    </a:cubicBezTo>
                    <a:cubicBezTo>
                      <a:pt x="0" y="5"/>
                      <a:pt x="5" y="0"/>
                      <a:pt x="10" y="0"/>
                    </a:cubicBezTo>
                    <a:cubicBezTo>
                      <a:pt x="16" y="0"/>
                      <a:pt x="21" y="5"/>
                      <a:pt x="21" y="11"/>
                    </a:cubicBezTo>
                    <a:close/>
                    <a:moveTo>
                      <a:pt x="21" y="11"/>
                    </a:moveTo>
                    <a:cubicBezTo>
                      <a:pt x="21" y="11"/>
                      <a:pt x="21" y="11"/>
                      <a:pt x="21" y="11"/>
                    </a:cubicBezTo>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45" name="Freeform 19"/>
              <p:cNvSpPr>
                <a:spLocks noEditPoints="1"/>
              </p:cNvSpPr>
              <p:nvPr/>
            </p:nvSpPr>
            <p:spPr bwMode="auto">
              <a:xfrm>
                <a:off x="6048375" y="2916238"/>
                <a:ext cx="80963" cy="82550"/>
              </a:xfrm>
              <a:custGeom>
                <a:avLst/>
                <a:gdLst/>
                <a:ahLst/>
                <a:cxnLst>
                  <a:cxn ang="0">
                    <a:pos x="21" y="11"/>
                  </a:cxn>
                  <a:cxn ang="0">
                    <a:pos x="11" y="21"/>
                  </a:cxn>
                  <a:cxn ang="0">
                    <a:pos x="0" y="11"/>
                  </a:cxn>
                  <a:cxn ang="0">
                    <a:pos x="11" y="0"/>
                  </a:cxn>
                  <a:cxn ang="0">
                    <a:pos x="21" y="11"/>
                  </a:cxn>
                  <a:cxn ang="0">
                    <a:pos x="21" y="11"/>
                  </a:cxn>
                  <a:cxn ang="0">
                    <a:pos x="21" y="11"/>
                  </a:cxn>
                </a:cxnLst>
                <a:rect l="0" t="0" r="r" b="b"/>
                <a:pathLst>
                  <a:path w="21" h="21">
                    <a:moveTo>
                      <a:pt x="21" y="11"/>
                    </a:moveTo>
                    <a:cubicBezTo>
                      <a:pt x="21" y="16"/>
                      <a:pt x="16" y="21"/>
                      <a:pt x="11" y="21"/>
                    </a:cubicBezTo>
                    <a:cubicBezTo>
                      <a:pt x="5" y="21"/>
                      <a:pt x="0" y="16"/>
                      <a:pt x="0" y="11"/>
                    </a:cubicBezTo>
                    <a:cubicBezTo>
                      <a:pt x="0" y="5"/>
                      <a:pt x="5" y="0"/>
                      <a:pt x="11" y="0"/>
                    </a:cubicBezTo>
                    <a:cubicBezTo>
                      <a:pt x="16" y="0"/>
                      <a:pt x="21" y="5"/>
                      <a:pt x="21" y="11"/>
                    </a:cubicBezTo>
                    <a:close/>
                    <a:moveTo>
                      <a:pt x="21" y="11"/>
                    </a:moveTo>
                    <a:cubicBezTo>
                      <a:pt x="21" y="11"/>
                      <a:pt x="21" y="11"/>
                      <a:pt x="21" y="11"/>
                    </a:cubicBezTo>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grpSp>
      </p:grpSp>
    </p:spTree>
  </p:cSld>
  <p:clrMapOvr>
    <a:masterClrMapping/>
  </p:clrMapOvr>
  <mc:AlternateContent xmlns:mc="http://schemas.openxmlformats.org/markup-compatibility/2006" xmlns:p14="http://schemas.microsoft.com/office/powerpoint/2010/main">
    <mc:Choice Requires="p14">
      <p:transition spd="slow" p14:dur="1500" advClick="0">
        <p:random/>
      </p:transition>
    </mc:Choice>
    <mc:Fallback xmlns="">
      <p:transition spd="slow" advClick="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accel="50000" decel="5000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53" presetClass="entr" presetSubtype="16" fill="hold" nodeType="afterEffect">
                                  <p:stCondLst>
                                    <p:cond delay="0"/>
                                  </p:stCondLst>
                                  <p:childTnLst>
                                    <p:set>
                                      <p:cBhvr>
                                        <p:cTn id="11" dur="1" fill="hold">
                                          <p:stCondLst>
                                            <p:cond delay="0"/>
                                          </p:stCondLst>
                                        </p:cTn>
                                        <p:tgtEl>
                                          <p:spTgt spid="9"/>
                                        </p:tgtEl>
                                        <p:attrNameLst>
                                          <p:attrName>style.visibility</p:attrName>
                                        </p:attrNameLst>
                                      </p:cBhvr>
                                      <p:to>
                                        <p:strVal val="visible"/>
                                      </p:to>
                                    </p:set>
                                    <p:anim calcmode="lin" valueType="num">
                                      <p:cBhvr>
                                        <p:cTn id="12" dur="500" fill="hold"/>
                                        <p:tgtEl>
                                          <p:spTgt spid="9"/>
                                        </p:tgtEl>
                                        <p:attrNameLst>
                                          <p:attrName>ppt_w</p:attrName>
                                        </p:attrNameLst>
                                      </p:cBhvr>
                                      <p:tavLst>
                                        <p:tav tm="0">
                                          <p:val>
                                            <p:fltVal val="0"/>
                                          </p:val>
                                        </p:tav>
                                        <p:tav tm="100000">
                                          <p:val>
                                            <p:strVal val="#ppt_w"/>
                                          </p:val>
                                        </p:tav>
                                      </p:tavLst>
                                    </p:anim>
                                    <p:anim calcmode="lin" valueType="num">
                                      <p:cBhvr>
                                        <p:cTn id="13" dur="500" fill="hold"/>
                                        <p:tgtEl>
                                          <p:spTgt spid="9"/>
                                        </p:tgtEl>
                                        <p:attrNameLst>
                                          <p:attrName>ppt_h</p:attrName>
                                        </p:attrNameLst>
                                      </p:cBhvr>
                                      <p:tavLst>
                                        <p:tav tm="0">
                                          <p:val>
                                            <p:fltVal val="0"/>
                                          </p:val>
                                        </p:tav>
                                        <p:tav tm="100000">
                                          <p:val>
                                            <p:strVal val="#ppt_h"/>
                                          </p:val>
                                        </p:tav>
                                      </p:tavLst>
                                    </p:anim>
                                    <p:animEffect transition="in" filter="fade">
                                      <p:cBhvr>
                                        <p:cTn id="14" dur="500"/>
                                        <p:tgtEl>
                                          <p:spTgt spid="9"/>
                                        </p:tgtEl>
                                      </p:cBhvr>
                                    </p:animEffect>
                                  </p:childTnLst>
                                </p:cTn>
                              </p:par>
                            </p:childTnLst>
                          </p:cTn>
                        </p:par>
                        <p:par>
                          <p:cTn id="15" fill="hold">
                            <p:stCondLst>
                              <p:cond delay="1000"/>
                            </p:stCondLst>
                            <p:childTnLst>
                              <p:par>
                                <p:cTn id="16" presetID="53" presetClass="entr" presetSubtype="16" fill="hold" nodeType="afterEffect">
                                  <p:stCondLst>
                                    <p:cond delay="0"/>
                                  </p:stCondLst>
                                  <p:childTnLst>
                                    <p:set>
                                      <p:cBhvr>
                                        <p:cTn id="17" dur="1" fill="hold">
                                          <p:stCondLst>
                                            <p:cond delay="0"/>
                                          </p:stCondLst>
                                        </p:cTn>
                                        <p:tgtEl>
                                          <p:spTgt spid="64"/>
                                        </p:tgtEl>
                                        <p:attrNameLst>
                                          <p:attrName>style.visibility</p:attrName>
                                        </p:attrNameLst>
                                      </p:cBhvr>
                                      <p:to>
                                        <p:strVal val="visible"/>
                                      </p:to>
                                    </p:set>
                                    <p:anim calcmode="lin" valueType="num">
                                      <p:cBhvr>
                                        <p:cTn id="18" dur="500" fill="hold"/>
                                        <p:tgtEl>
                                          <p:spTgt spid="64"/>
                                        </p:tgtEl>
                                        <p:attrNameLst>
                                          <p:attrName>ppt_w</p:attrName>
                                        </p:attrNameLst>
                                      </p:cBhvr>
                                      <p:tavLst>
                                        <p:tav tm="0">
                                          <p:val>
                                            <p:fltVal val="0"/>
                                          </p:val>
                                        </p:tav>
                                        <p:tav tm="100000">
                                          <p:val>
                                            <p:strVal val="#ppt_w"/>
                                          </p:val>
                                        </p:tav>
                                      </p:tavLst>
                                    </p:anim>
                                    <p:anim calcmode="lin" valueType="num">
                                      <p:cBhvr>
                                        <p:cTn id="19" dur="500" fill="hold"/>
                                        <p:tgtEl>
                                          <p:spTgt spid="64"/>
                                        </p:tgtEl>
                                        <p:attrNameLst>
                                          <p:attrName>ppt_h</p:attrName>
                                        </p:attrNameLst>
                                      </p:cBhvr>
                                      <p:tavLst>
                                        <p:tav tm="0">
                                          <p:val>
                                            <p:fltVal val="0"/>
                                          </p:val>
                                        </p:tav>
                                        <p:tav tm="100000">
                                          <p:val>
                                            <p:strVal val="#ppt_h"/>
                                          </p:val>
                                        </p:tav>
                                      </p:tavLst>
                                    </p:anim>
                                    <p:animEffect transition="in" filter="fade">
                                      <p:cBhvr>
                                        <p:cTn id="20" dur="500"/>
                                        <p:tgtEl>
                                          <p:spTgt spid="64"/>
                                        </p:tgtEl>
                                      </p:cBhvr>
                                    </p:animEffect>
                                  </p:childTnLst>
                                </p:cTn>
                              </p:par>
                            </p:childTnLst>
                          </p:cTn>
                        </p:par>
                        <p:par>
                          <p:cTn id="21" fill="hold">
                            <p:stCondLst>
                              <p:cond delay="1500"/>
                            </p:stCondLst>
                            <p:childTnLst>
                              <p:par>
                                <p:cTn id="22" presetID="2" presetClass="entr" presetSubtype="8" accel="50000" decel="50000" fill="hold" nodeType="afterEffect">
                                  <p:stCondLst>
                                    <p:cond delay="0"/>
                                  </p:stCondLst>
                                  <p:childTnLst>
                                    <p:set>
                                      <p:cBhvr>
                                        <p:cTn id="23" dur="1" fill="hold">
                                          <p:stCondLst>
                                            <p:cond delay="0"/>
                                          </p:stCondLst>
                                        </p:cTn>
                                        <p:tgtEl>
                                          <p:spTgt spid="52"/>
                                        </p:tgtEl>
                                        <p:attrNameLst>
                                          <p:attrName>style.visibility</p:attrName>
                                        </p:attrNameLst>
                                      </p:cBhvr>
                                      <p:to>
                                        <p:strVal val="visible"/>
                                      </p:to>
                                    </p:set>
                                    <p:anim calcmode="lin" valueType="num">
                                      <p:cBhvr additive="base">
                                        <p:cTn id="24" dur="500" fill="hold"/>
                                        <p:tgtEl>
                                          <p:spTgt spid="52"/>
                                        </p:tgtEl>
                                        <p:attrNameLst>
                                          <p:attrName>ppt_x</p:attrName>
                                        </p:attrNameLst>
                                      </p:cBhvr>
                                      <p:tavLst>
                                        <p:tav tm="0">
                                          <p:val>
                                            <p:strVal val="0-#ppt_w/2"/>
                                          </p:val>
                                        </p:tav>
                                        <p:tav tm="100000">
                                          <p:val>
                                            <p:strVal val="#ppt_x"/>
                                          </p:val>
                                        </p:tav>
                                      </p:tavLst>
                                    </p:anim>
                                    <p:anim calcmode="lin" valueType="num">
                                      <p:cBhvr additive="base">
                                        <p:cTn id="25" dur="500" fill="hold"/>
                                        <p:tgtEl>
                                          <p:spTgt spid="52"/>
                                        </p:tgtEl>
                                        <p:attrNameLst>
                                          <p:attrName>ppt_y</p:attrName>
                                        </p:attrNameLst>
                                      </p:cBhvr>
                                      <p:tavLst>
                                        <p:tav tm="0">
                                          <p:val>
                                            <p:strVal val="#ppt_y"/>
                                          </p:val>
                                        </p:tav>
                                        <p:tav tm="100000">
                                          <p:val>
                                            <p:strVal val="#ppt_y"/>
                                          </p:val>
                                        </p:tav>
                                      </p:tavLst>
                                    </p:anim>
                                  </p:childTnLst>
                                </p:cTn>
                              </p:par>
                            </p:childTnLst>
                          </p:cTn>
                        </p:par>
                        <p:par>
                          <p:cTn id="26" fill="hold">
                            <p:stCondLst>
                              <p:cond delay="2000"/>
                            </p:stCondLst>
                            <p:childTnLst>
                              <p:par>
                                <p:cTn id="27" presetID="18" presetClass="entr" presetSubtype="3" fill="hold" nodeType="afterEffect">
                                  <p:stCondLst>
                                    <p:cond delay="0"/>
                                  </p:stCondLst>
                                  <p:childTnLst>
                                    <p:set>
                                      <p:cBhvr>
                                        <p:cTn id="28" dur="1" fill="hold">
                                          <p:stCondLst>
                                            <p:cond delay="0"/>
                                          </p:stCondLst>
                                        </p:cTn>
                                        <p:tgtEl>
                                          <p:spTgt spid="47"/>
                                        </p:tgtEl>
                                        <p:attrNameLst>
                                          <p:attrName>style.visibility</p:attrName>
                                        </p:attrNameLst>
                                      </p:cBhvr>
                                      <p:to>
                                        <p:strVal val="visible"/>
                                      </p:to>
                                    </p:set>
                                    <p:animEffect transition="in" filter="strips(upRight)">
                                      <p:cBhvr>
                                        <p:cTn id="29" dur="500"/>
                                        <p:tgtEl>
                                          <p:spTgt spid="47"/>
                                        </p:tgtEl>
                                      </p:cBhvr>
                                    </p:animEffect>
                                  </p:childTnLst>
                                </p:cTn>
                              </p:par>
                            </p:childTnLst>
                          </p:cTn>
                        </p:par>
                        <p:par>
                          <p:cTn id="30" fill="hold">
                            <p:stCondLst>
                              <p:cond delay="2500"/>
                            </p:stCondLst>
                            <p:childTnLst>
                              <p:par>
                                <p:cTn id="31" presetID="53" presetClass="entr" presetSubtype="16" fill="hold" nodeType="afterEffect">
                                  <p:stCondLst>
                                    <p:cond delay="0"/>
                                  </p:stCondLst>
                                  <p:childTnLst>
                                    <p:set>
                                      <p:cBhvr>
                                        <p:cTn id="32" dur="1" fill="hold">
                                          <p:stCondLst>
                                            <p:cond delay="0"/>
                                          </p:stCondLst>
                                        </p:cTn>
                                        <p:tgtEl>
                                          <p:spTgt spid="54"/>
                                        </p:tgtEl>
                                        <p:attrNameLst>
                                          <p:attrName>style.visibility</p:attrName>
                                        </p:attrNameLst>
                                      </p:cBhvr>
                                      <p:to>
                                        <p:strVal val="visible"/>
                                      </p:to>
                                    </p:set>
                                    <p:anim calcmode="lin" valueType="num">
                                      <p:cBhvr>
                                        <p:cTn id="33" dur="500" fill="hold"/>
                                        <p:tgtEl>
                                          <p:spTgt spid="54"/>
                                        </p:tgtEl>
                                        <p:attrNameLst>
                                          <p:attrName>ppt_w</p:attrName>
                                        </p:attrNameLst>
                                      </p:cBhvr>
                                      <p:tavLst>
                                        <p:tav tm="0">
                                          <p:val>
                                            <p:fltVal val="0"/>
                                          </p:val>
                                        </p:tav>
                                        <p:tav tm="100000">
                                          <p:val>
                                            <p:strVal val="#ppt_w"/>
                                          </p:val>
                                        </p:tav>
                                      </p:tavLst>
                                    </p:anim>
                                    <p:anim calcmode="lin" valueType="num">
                                      <p:cBhvr>
                                        <p:cTn id="34" dur="500" fill="hold"/>
                                        <p:tgtEl>
                                          <p:spTgt spid="54"/>
                                        </p:tgtEl>
                                        <p:attrNameLst>
                                          <p:attrName>ppt_h</p:attrName>
                                        </p:attrNameLst>
                                      </p:cBhvr>
                                      <p:tavLst>
                                        <p:tav tm="0">
                                          <p:val>
                                            <p:fltVal val="0"/>
                                          </p:val>
                                        </p:tav>
                                        <p:tav tm="100000">
                                          <p:val>
                                            <p:strVal val="#ppt_h"/>
                                          </p:val>
                                        </p:tav>
                                      </p:tavLst>
                                    </p:anim>
                                    <p:animEffect transition="in" filter="fade">
                                      <p:cBhvr>
                                        <p:cTn id="35" dur="500"/>
                                        <p:tgtEl>
                                          <p:spTgt spid="54"/>
                                        </p:tgtEl>
                                      </p:cBhvr>
                                    </p:animEffect>
                                  </p:childTnLst>
                                </p:cTn>
                              </p:par>
                            </p:childTnLst>
                          </p:cTn>
                        </p:par>
                        <p:par>
                          <p:cTn id="36" fill="hold">
                            <p:stCondLst>
                              <p:cond delay="3000"/>
                            </p:stCondLst>
                            <p:childTnLst>
                              <p:par>
                                <p:cTn id="37" presetID="2" presetClass="entr" presetSubtype="8" accel="50000" decel="50000" fill="hold" nodeType="afterEffect">
                                  <p:stCondLst>
                                    <p:cond delay="0"/>
                                  </p:stCondLst>
                                  <p:childTnLst>
                                    <p:set>
                                      <p:cBhvr>
                                        <p:cTn id="38" dur="1" fill="hold">
                                          <p:stCondLst>
                                            <p:cond delay="0"/>
                                          </p:stCondLst>
                                        </p:cTn>
                                        <p:tgtEl>
                                          <p:spTgt spid="59"/>
                                        </p:tgtEl>
                                        <p:attrNameLst>
                                          <p:attrName>style.visibility</p:attrName>
                                        </p:attrNameLst>
                                      </p:cBhvr>
                                      <p:to>
                                        <p:strVal val="visible"/>
                                      </p:to>
                                    </p:set>
                                    <p:anim calcmode="lin" valueType="num">
                                      <p:cBhvr additive="base">
                                        <p:cTn id="39" dur="500" fill="hold"/>
                                        <p:tgtEl>
                                          <p:spTgt spid="59"/>
                                        </p:tgtEl>
                                        <p:attrNameLst>
                                          <p:attrName>ppt_x</p:attrName>
                                        </p:attrNameLst>
                                      </p:cBhvr>
                                      <p:tavLst>
                                        <p:tav tm="0">
                                          <p:val>
                                            <p:strVal val="0-#ppt_w/2"/>
                                          </p:val>
                                        </p:tav>
                                        <p:tav tm="100000">
                                          <p:val>
                                            <p:strVal val="#ppt_x"/>
                                          </p:val>
                                        </p:tav>
                                      </p:tavLst>
                                    </p:anim>
                                    <p:anim calcmode="lin" valueType="num">
                                      <p:cBhvr additive="base">
                                        <p:cTn id="40" dur="500" fill="hold"/>
                                        <p:tgtEl>
                                          <p:spTgt spid="59"/>
                                        </p:tgtEl>
                                        <p:attrNameLst>
                                          <p:attrName>ppt_y</p:attrName>
                                        </p:attrNameLst>
                                      </p:cBhvr>
                                      <p:tavLst>
                                        <p:tav tm="0">
                                          <p:val>
                                            <p:strVal val="#ppt_y"/>
                                          </p:val>
                                        </p:tav>
                                        <p:tav tm="100000">
                                          <p:val>
                                            <p:strVal val="#ppt_y"/>
                                          </p:val>
                                        </p:tav>
                                      </p:tavLst>
                                    </p:anim>
                                  </p:childTnLst>
                                </p:cTn>
                              </p:par>
                            </p:childTnLst>
                          </p:cTn>
                        </p:par>
                        <p:par>
                          <p:cTn id="41" fill="hold">
                            <p:stCondLst>
                              <p:cond delay="3500"/>
                            </p:stCondLst>
                            <p:childTnLst>
                              <p:par>
                                <p:cTn id="42" presetID="18" presetClass="entr" presetSubtype="3" fill="hold" nodeType="afterEffect">
                                  <p:stCondLst>
                                    <p:cond delay="0"/>
                                  </p:stCondLst>
                                  <p:childTnLst>
                                    <p:set>
                                      <p:cBhvr>
                                        <p:cTn id="43" dur="1" fill="hold">
                                          <p:stCondLst>
                                            <p:cond delay="0"/>
                                          </p:stCondLst>
                                        </p:cTn>
                                        <p:tgtEl>
                                          <p:spTgt spid="58"/>
                                        </p:tgtEl>
                                        <p:attrNameLst>
                                          <p:attrName>style.visibility</p:attrName>
                                        </p:attrNameLst>
                                      </p:cBhvr>
                                      <p:to>
                                        <p:strVal val="visible"/>
                                      </p:to>
                                    </p:set>
                                    <p:animEffect transition="in" filter="strips(upRight)">
                                      <p:cBhvr>
                                        <p:cTn id="44" dur="500"/>
                                        <p:tgtEl>
                                          <p:spTgt spid="58"/>
                                        </p:tgtEl>
                                      </p:cBhvr>
                                    </p:animEffect>
                                  </p:childTnLst>
                                </p:cTn>
                              </p:par>
                            </p:childTnLst>
                          </p:cTn>
                        </p:par>
                        <p:par>
                          <p:cTn id="45" fill="hold">
                            <p:stCondLst>
                              <p:cond delay="4000"/>
                            </p:stCondLst>
                            <p:childTnLst>
                              <p:par>
                                <p:cTn id="46" presetID="53" presetClass="entr" presetSubtype="16" fill="hold" nodeType="afterEffect">
                                  <p:stCondLst>
                                    <p:cond delay="0"/>
                                  </p:stCondLst>
                                  <p:childTnLst>
                                    <p:set>
                                      <p:cBhvr>
                                        <p:cTn id="47" dur="1" fill="hold">
                                          <p:stCondLst>
                                            <p:cond delay="0"/>
                                          </p:stCondLst>
                                        </p:cTn>
                                        <p:tgtEl>
                                          <p:spTgt spid="57"/>
                                        </p:tgtEl>
                                        <p:attrNameLst>
                                          <p:attrName>style.visibility</p:attrName>
                                        </p:attrNameLst>
                                      </p:cBhvr>
                                      <p:to>
                                        <p:strVal val="visible"/>
                                      </p:to>
                                    </p:set>
                                    <p:anim calcmode="lin" valueType="num">
                                      <p:cBhvr>
                                        <p:cTn id="48" dur="500" fill="hold"/>
                                        <p:tgtEl>
                                          <p:spTgt spid="57"/>
                                        </p:tgtEl>
                                        <p:attrNameLst>
                                          <p:attrName>ppt_w</p:attrName>
                                        </p:attrNameLst>
                                      </p:cBhvr>
                                      <p:tavLst>
                                        <p:tav tm="0">
                                          <p:val>
                                            <p:fltVal val="0"/>
                                          </p:val>
                                        </p:tav>
                                        <p:tav tm="100000">
                                          <p:val>
                                            <p:strVal val="#ppt_w"/>
                                          </p:val>
                                        </p:tav>
                                      </p:tavLst>
                                    </p:anim>
                                    <p:anim calcmode="lin" valueType="num">
                                      <p:cBhvr>
                                        <p:cTn id="49" dur="500" fill="hold"/>
                                        <p:tgtEl>
                                          <p:spTgt spid="57"/>
                                        </p:tgtEl>
                                        <p:attrNameLst>
                                          <p:attrName>ppt_h</p:attrName>
                                        </p:attrNameLst>
                                      </p:cBhvr>
                                      <p:tavLst>
                                        <p:tav tm="0">
                                          <p:val>
                                            <p:fltVal val="0"/>
                                          </p:val>
                                        </p:tav>
                                        <p:tav tm="100000">
                                          <p:val>
                                            <p:strVal val="#ppt_h"/>
                                          </p:val>
                                        </p:tav>
                                      </p:tavLst>
                                    </p:anim>
                                    <p:animEffect transition="in" filter="fade">
                                      <p:cBhvr>
                                        <p:cTn id="50" dur="500"/>
                                        <p:tgtEl>
                                          <p:spTgt spid="57"/>
                                        </p:tgtEl>
                                      </p:cBhvr>
                                    </p:animEffect>
                                  </p:childTnLst>
                                </p:cTn>
                              </p:par>
                            </p:childTnLst>
                          </p:cTn>
                        </p:par>
                        <p:par>
                          <p:cTn id="51" fill="hold">
                            <p:stCondLst>
                              <p:cond delay="4500"/>
                            </p:stCondLst>
                            <p:childTnLst>
                              <p:par>
                                <p:cTn id="52" presetID="2" presetClass="entr" presetSubtype="2" accel="50000" decel="50000" fill="hold" nodeType="afterEffect">
                                  <p:stCondLst>
                                    <p:cond delay="0"/>
                                  </p:stCondLst>
                                  <p:childTnLst>
                                    <p:set>
                                      <p:cBhvr>
                                        <p:cTn id="53" dur="1" fill="hold">
                                          <p:stCondLst>
                                            <p:cond delay="0"/>
                                          </p:stCondLst>
                                        </p:cTn>
                                        <p:tgtEl>
                                          <p:spTgt spid="66"/>
                                        </p:tgtEl>
                                        <p:attrNameLst>
                                          <p:attrName>style.visibility</p:attrName>
                                        </p:attrNameLst>
                                      </p:cBhvr>
                                      <p:to>
                                        <p:strVal val="visible"/>
                                      </p:to>
                                    </p:set>
                                    <p:anim calcmode="lin" valueType="num">
                                      <p:cBhvr additive="base">
                                        <p:cTn id="54" dur="500" fill="hold"/>
                                        <p:tgtEl>
                                          <p:spTgt spid="66"/>
                                        </p:tgtEl>
                                        <p:attrNameLst>
                                          <p:attrName>ppt_x</p:attrName>
                                        </p:attrNameLst>
                                      </p:cBhvr>
                                      <p:tavLst>
                                        <p:tav tm="0">
                                          <p:val>
                                            <p:strVal val="1+#ppt_w/2"/>
                                          </p:val>
                                        </p:tav>
                                        <p:tav tm="100000">
                                          <p:val>
                                            <p:strVal val="#ppt_x"/>
                                          </p:val>
                                        </p:tav>
                                      </p:tavLst>
                                    </p:anim>
                                    <p:anim calcmode="lin" valueType="num">
                                      <p:cBhvr additive="base">
                                        <p:cTn id="55" dur="500" fill="hold"/>
                                        <p:tgtEl>
                                          <p:spTgt spid="66"/>
                                        </p:tgtEl>
                                        <p:attrNameLst>
                                          <p:attrName>ppt_y</p:attrName>
                                        </p:attrNameLst>
                                      </p:cBhvr>
                                      <p:tavLst>
                                        <p:tav tm="0">
                                          <p:val>
                                            <p:strVal val="#ppt_y"/>
                                          </p:val>
                                        </p:tav>
                                        <p:tav tm="100000">
                                          <p:val>
                                            <p:strVal val="#ppt_y"/>
                                          </p:val>
                                        </p:tav>
                                      </p:tavLst>
                                    </p:anim>
                                  </p:childTnLst>
                                </p:cTn>
                              </p:par>
                            </p:childTnLst>
                          </p:cTn>
                        </p:par>
                        <p:par>
                          <p:cTn id="56" fill="hold">
                            <p:stCondLst>
                              <p:cond delay="5000"/>
                            </p:stCondLst>
                            <p:childTnLst>
                              <p:par>
                                <p:cTn id="57" presetID="18" presetClass="entr" presetSubtype="12" fill="hold" nodeType="afterEffect">
                                  <p:stCondLst>
                                    <p:cond delay="0"/>
                                  </p:stCondLst>
                                  <p:childTnLst>
                                    <p:set>
                                      <p:cBhvr>
                                        <p:cTn id="58" dur="1" fill="hold">
                                          <p:stCondLst>
                                            <p:cond delay="0"/>
                                          </p:stCondLst>
                                        </p:cTn>
                                        <p:tgtEl>
                                          <p:spTgt spid="65"/>
                                        </p:tgtEl>
                                        <p:attrNameLst>
                                          <p:attrName>style.visibility</p:attrName>
                                        </p:attrNameLst>
                                      </p:cBhvr>
                                      <p:to>
                                        <p:strVal val="visible"/>
                                      </p:to>
                                    </p:set>
                                    <p:animEffect transition="in" filter="strips(downLeft)">
                                      <p:cBhvr>
                                        <p:cTn id="59" dur="500"/>
                                        <p:tgtEl>
                                          <p:spTgt spid="65"/>
                                        </p:tgtEl>
                                      </p:cBhvr>
                                    </p:animEffect>
                                  </p:childTnLst>
                                </p:cTn>
                              </p:par>
                            </p:childTnLst>
                          </p:cTn>
                        </p:par>
                        <p:par>
                          <p:cTn id="60" fill="hold">
                            <p:stCondLst>
                              <p:cond delay="5500"/>
                            </p:stCondLst>
                            <p:childTnLst>
                              <p:par>
                                <p:cTn id="61" presetID="53" presetClass="entr" presetSubtype="16" fill="hold" nodeType="afterEffect">
                                  <p:stCondLst>
                                    <p:cond delay="0"/>
                                  </p:stCondLst>
                                  <p:childTnLst>
                                    <p:set>
                                      <p:cBhvr>
                                        <p:cTn id="62" dur="1" fill="hold">
                                          <p:stCondLst>
                                            <p:cond delay="0"/>
                                          </p:stCondLst>
                                        </p:cTn>
                                        <p:tgtEl>
                                          <p:spTgt spid="55"/>
                                        </p:tgtEl>
                                        <p:attrNameLst>
                                          <p:attrName>style.visibility</p:attrName>
                                        </p:attrNameLst>
                                      </p:cBhvr>
                                      <p:to>
                                        <p:strVal val="visible"/>
                                      </p:to>
                                    </p:set>
                                    <p:anim calcmode="lin" valueType="num">
                                      <p:cBhvr>
                                        <p:cTn id="63" dur="500" fill="hold"/>
                                        <p:tgtEl>
                                          <p:spTgt spid="55"/>
                                        </p:tgtEl>
                                        <p:attrNameLst>
                                          <p:attrName>ppt_w</p:attrName>
                                        </p:attrNameLst>
                                      </p:cBhvr>
                                      <p:tavLst>
                                        <p:tav tm="0">
                                          <p:val>
                                            <p:fltVal val="0"/>
                                          </p:val>
                                        </p:tav>
                                        <p:tav tm="100000">
                                          <p:val>
                                            <p:strVal val="#ppt_w"/>
                                          </p:val>
                                        </p:tav>
                                      </p:tavLst>
                                    </p:anim>
                                    <p:anim calcmode="lin" valueType="num">
                                      <p:cBhvr>
                                        <p:cTn id="64" dur="500" fill="hold"/>
                                        <p:tgtEl>
                                          <p:spTgt spid="55"/>
                                        </p:tgtEl>
                                        <p:attrNameLst>
                                          <p:attrName>ppt_h</p:attrName>
                                        </p:attrNameLst>
                                      </p:cBhvr>
                                      <p:tavLst>
                                        <p:tav tm="0">
                                          <p:val>
                                            <p:fltVal val="0"/>
                                          </p:val>
                                        </p:tav>
                                        <p:tav tm="100000">
                                          <p:val>
                                            <p:strVal val="#ppt_h"/>
                                          </p:val>
                                        </p:tav>
                                      </p:tavLst>
                                    </p:anim>
                                    <p:animEffect transition="in" filter="fade">
                                      <p:cBhvr>
                                        <p:cTn id="65" dur="500"/>
                                        <p:tgtEl>
                                          <p:spTgt spid="55"/>
                                        </p:tgtEl>
                                      </p:cBhvr>
                                    </p:animEffect>
                                  </p:childTnLst>
                                </p:cTn>
                              </p:par>
                            </p:childTnLst>
                          </p:cTn>
                        </p:par>
                        <p:par>
                          <p:cTn id="66" fill="hold">
                            <p:stCondLst>
                              <p:cond delay="6000"/>
                            </p:stCondLst>
                            <p:childTnLst>
                              <p:par>
                                <p:cTn id="67" presetID="2" presetClass="entr" presetSubtype="2" accel="50000" decel="50000" fill="hold" nodeType="afterEffect">
                                  <p:stCondLst>
                                    <p:cond delay="0"/>
                                  </p:stCondLst>
                                  <p:childTnLst>
                                    <p:set>
                                      <p:cBhvr>
                                        <p:cTn id="68" dur="1" fill="hold">
                                          <p:stCondLst>
                                            <p:cond delay="0"/>
                                          </p:stCondLst>
                                        </p:cTn>
                                        <p:tgtEl>
                                          <p:spTgt spid="72"/>
                                        </p:tgtEl>
                                        <p:attrNameLst>
                                          <p:attrName>style.visibility</p:attrName>
                                        </p:attrNameLst>
                                      </p:cBhvr>
                                      <p:to>
                                        <p:strVal val="visible"/>
                                      </p:to>
                                    </p:set>
                                    <p:anim calcmode="lin" valueType="num">
                                      <p:cBhvr additive="base">
                                        <p:cTn id="69" dur="500" fill="hold"/>
                                        <p:tgtEl>
                                          <p:spTgt spid="72"/>
                                        </p:tgtEl>
                                        <p:attrNameLst>
                                          <p:attrName>ppt_x</p:attrName>
                                        </p:attrNameLst>
                                      </p:cBhvr>
                                      <p:tavLst>
                                        <p:tav tm="0">
                                          <p:val>
                                            <p:strVal val="1+#ppt_w/2"/>
                                          </p:val>
                                        </p:tav>
                                        <p:tav tm="100000">
                                          <p:val>
                                            <p:strVal val="#ppt_x"/>
                                          </p:val>
                                        </p:tav>
                                      </p:tavLst>
                                    </p:anim>
                                    <p:anim calcmode="lin" valueType="num">
                                      <p:cBhvr additive="base">
                                        <p:cTn id="70" dur="500" fill="hold"/>
                                        <p:tgtEl>
                                          <p:spTgt spid="72"/>
                                        </p:tgtEl>
                                        <p:attrNameLst>
                                          <p:attrName>ppt_y</p:attrName>
                                        </p:attrNameLst>
                                      </p:cBhvr>
                                      <p:tavLst>
                                        <p:tav tm="0">
                                          <p:val>
                                            <p:strVal val="#ppt_y"/>
                                          </p:val>
                                        </p:tav>
                                        <p:tav tm="100000">
                                          <p:val>
                                            <p:strVal val="#ppt_y"/>
                                          </p:val>
                                        </p:tav>
                                      </p:tavLst>
                                    </p:anim>
                                  </p:childTnLst>
                                </p:cTn>
                              </p:par>
                            </p:childTnLst>
                          </p:cTn>
                        </p:par>
                        <p:par>
                          <p:cTn id="71" fill="hold">
                            <p:stCondLst>
                              <p:cond delay="6500"/>
                            </p:stCondLst>
                            <p:childTnLst>
                              <p:par>
                                <p:cTn id="72" presetID="18" presetClass="entr" presetSubtype="12" fill="hold" nodeType="afterEffect">
                                  <p:stCondLst>
                                    <p:cond delay="0"/>
                                  </p:stCondLst>
                                  <p:childTnLst>
                                    <p:set>
                                      <p:cBhvr>
                                        <p:cTn id="73" dur="1" fill="hold">
                                          <p:stCondLst>
                                            <p:cond delay="0"/>
                                          </p:stCondLst>
                                        </p:cTn>
                                        <p:tgtEl>
                                          <p:spTgt spid="90"/>
                                        </p:tgtEl>
                                        <p:attrNameLst>
                                          <p:attrName>style.visibility</p:attrName>
                                        </p:attrNameLst>
                                      </p:cBhvr>
                                      <p:to>
                                        <p:strVal val="visible"/>
                                      </p:to>
                                    </p:set>
                                    <p:animEffect transition="in" filter="strips(downLeft)">
                                      <p:cBhvr>
                                        <p:cTn id="74" dur="500"/>
                                        <p:tgtEl>
                                          <p:spTgt spid="90"/>
                                        </p:tgtEl>
                                      </p:cBhvr>
                                    </p:animEffect>
                                  </p:childTnLst>
                                </p:cTn>
                              </p:par>
                            </p:childTnLst>
                          </p:cTn>
                        </p:par>
                        <p:par>
                          <p:cTn id="75" fill="hold">
                            <p:stCondLst>
                              <p:cond delay="7000"/>
                            </p:stCondLst>
                            <p:childTnLst>
                              <p:par>
                                <p:cTn id="76" presetID="53" presetClass="entr" presetSubtype="16" fill="hold" nodeType="afterEffect">
                                  <p:stCondLst>
                                    <p:cond delay="0"/>
                                  </p:stCondLst>
                                  <p:childTnLst>
                                    <p:set>
                                      <p:cBhvr>
                                        <p:cTn id="77" dur="1" fill="hold">
                                          <p:stCondLst>
                                            <p:cond delay="0"/>
                                          </p:stCondLst>
                                        </p:cTn>
                                        <p:tgtEl>
                                          <p:spTgt spid="53"/>
                                        </p:tgtEl>
                                        <p:attrNameLst>
                                          <p:attrName>style.visibility</p:attrName>
                                        </p:attrNameLst>
                                      </p:cBhvr>
                                      <p:to>
                                        <p:strVal val="visible"/>
                                      </p:to>
                                    </p:set>
                                    <p:anim calcmode="lin" valueType="num">
                                      <p:cBhvr>
                                        <p:cTn id="78" dur="500" fill="hold"/>
                                        <p:tgtEl>
                                          <p:spTgt spid="53"/>
                                        </p:tgtEl>
                                        <p:attrNameLst>
                                          <p:attrName>ppt_w</p:attrName>
                                        </p:attrNameLst>
                                      </p:cBhvr>
                                      <p:tavLst>
                                        <p:tav tm="0">
                                          <p:val>
                                            <p:fltVal val="0"/>
                                          </p:val>
                                        </p:tav>
                                        <p:tav tm="100000">
                                          <p:val>
                                            <p:strVal val="#ppt_w"/>
                                          </p:val>
                                        </p:tav>
                                      </p:tavLst>
                                    </p:anim>
                                    <p:anim calcmode="lin" valueType="num">
                                      <p:cBhvr>
                                        <p:cTn id="79" dur="500" fill="hold"/>
                                        <p:tgtEl>
                                          <p:spTgt spid="53"/>
                                        </p:tgtEl>
                                        <p:attrNameLst>
                                          <p:attrName>ppt_h</p:attrName>
                                        </p:attrNameLst>
                                      </p:cBhvr>
                                      <p:tavLst>
                                        <p:tav tm="0">
                                          <p:val>
                                            <p:fltVal val="0"/>
                                          </p:val>
                                        </p:tav>
                                        <p:tav tm="100000">
                                          <p:val>
                                            <p:strVal val="#ppt_h"/>
                                          </p:val>
                                        </p:tav>
                                      </p:tavLst>
                                    </p:anim>
                                    <p:animEffect transition="in" filter="fade">
                                      <p:cBhvr>
                                        <p:cTn id="80" dur="500"/>
                                        <p:tgtEl>
                                          <p:spTgt spid="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ldLvl="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 name="Rectangle 83"/>
          <p:cNvSpPr/>
          <p:nvPr/>
        </p:nvSpPr>
        <p:spPr>
          <a:xfrm>
            <a:off x="5148070" y="2949494"/>
            <a:ext cx="3995930" cy="2194006"/>
          </a:xfrm>
          <a:prstGeom prst="rect">
            <a:avLst/>
          </a:prstGeom>
          <a:solidFill>
            <a:schemeClr val="accent5">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44" name="Freeform 9"/>
          <p:cNvSpPr/>
          <p:nvPr/>
        </p:nvSpPr>
        <p:spPr bwMode="auto">
          <a:xfrm flipH="1">
            <a:off x="0" y="1075319"/>
            <a:ext cx="4226358" cy="1324813"/>
          </a:xfrm>
          <a:custGeom>
            <a:avLst/>
            <a:gdLst/>
            <a:ahLst/>
            <a:cxnLst>
              <a:cxn ang="0">
                <a:pos x="5453" y="505"/>
              </a:cxn>
              <a:cxn ang="0">
                <a:pos x="5550" y="526"/>
              </a:cxn>
              <a:cxn ang="0">
                <a:pos x="5550" y="528"/>
              </a:cxn>
              <a:cxn ang="0">
                <a:pos x="5917" y="522"/>
              </a:cxn>
              <a:cxn ang="0">
                <a:pos x="6366" y="214"/>
              </a:cxn>
              <a:cxn ang="0">
                <a:pos x="6754" y="43"/>
              </a:cxn>
              <a:cxn ang="0">
                <a:pos x="6754" y="1810"/>
              </a:cxn>
              <a:cxn ang="0">
                <a:pos x="0" y="1810"/>
              </a:cxn>
              <a:cxn ang="0">
                <a:pos x="1242" y="1654"/>
              </a:cxn>
              <a:cxn ang="0">
                <a:pos x="2035" y="1343"/>
              </a:cxn>
              <a:cxn ang="0">
                <a:pos x="2607" y="935"/>
              </a:cxn>
              <a:cxn ang="0">
                <a:pos x="2804" y="879"/>
              </a:cxn>
              <a:cxn ang="0">
                <a:pos x="3346" y="1042"/>
              </a:cxn>
              <a:cxn ang="0">
                <a:pos x="3651" y="1040"/>
              </a:cxn>
              <a:cxn ang="0">
                <a:pos x="3985" y="931"/>
              </a:cxn>
              <a:cxn ang="0">
                <a:pos x="4367" y="752"/>
              </a:cxn>
              <a:cxn ang="0">
                <a:pos x="5207" y="476"/>
              </a:cxn>
              <a:cxn ang="0">
                <a:pos x="5453" y="505"/>
              </a:cxn>
            </a:cxnLst>
            <a:rect l="0" t="0" r="r" b="b"/>
            <a:pathLst>
              <a:path w="6754" h="1810">
                <a:moveTo>
                  <a:pt x="5453" y="505"/>
                </a:moveTo>
                <a:cubicBezTo>
                  <a:pt x="5510" y="519"/>
                  <a:pt x="5543" y="526"/>
                  <a:pt x="5550" y="526"/>
                </a:cubicBezTo>
                <a:cubicBezTo>
                  <a:pt x="5556" y="525"/>
                  <a:pt x="5557" y="526"/>
                  <a:pt x="5550" y="528"/>
                </a:cubicBezTo>
                <a:cubicBezTo>
                  <a:pt x="5693" y="552"/>
                  <a:pt x="5816" y="550"/>
                  <a:pt x="5917" y="522"/>
                </a:cubicBezTo>
                <a:cubicBezTo>
                  <a:pt x="6056" y="475"/>
                  <a:pt x="6205" y="372"/>
                  <a:pt x="6366" y="214"/>
                </a:cubicBezTo>
                <a:cubicBezTo>
                  <a:pt x="6527" y="57"/>
                  <a:pt x="6656" y="0"/>
                  <a:pt x="6754" y="43"/>
                </a:cubicBezTo>
                <a:cubicBezTo>
                  <a:pt x="6754" y="1810"/>
                  <a:pt x="6754" y="1810"/>
                  <a:pt x="6754" y="1810"/>
                </a:cubicBezTo>
                <a:cubicBezTo>
                  <a:pt x="0" y="1810"/>
                  <a:pt x="0" y="1810"/>
                  <a:pt x="0" y="1810"/>
                </a:cubicBezTo>
                <a:cubicBezTo>
                  <a:pt x="1242" y="1654"/>
                  <a:pt x="1242" y="1654"/>
                  <a:pt x="1242" y="1654"/>
                </a:cubicBezTo>
                <a:cubicBezTo>
                  <a:pt x="1539" y="1626"/>
                  <a:pt x="1803" y="1523"/>
                  <a:pt x="2035" y="1343"/>
                </a:cubicBezTo>
                <a:cubicBezTo>
                  <a:pt x="2259" y="1142"/>
                  <a:pt x="2450" y="1006"/>
                  <a:pt x="2607" y="935"/>
                </a:cubicBezTo>
                <a:cubicBezTo>
                  <a:pt x="2680" y="902"/>
                  <a:pt x="2745" y="884"/>
                  <a:pt x="2804" y="879"/>
                </a:cubicBezTo>
                <a:cubicBezTo>
                  <a:pt x="2887" y="861"/>
                  <a:pt x="3067" y="915"/>
                  <a:pt x="3346" y="1042"/>
                </a:cubicBezTo>
                <a:cubicBezTo>
                  <a:pt x="3439" y="1074"/>
                  <a:pt x="3541" y="1074"/>
                  <a:pt x="3651" y="1040"/>
                </a:cubicBezTo>
                <a:cubicBezTo>
                  <a:pt x="3746" y="1020"/>
                  <a:pt x="3857" y="984"/>
                  <a:pt x="3985" y="931"/>
                </a:cubicBezTo>
                <a:cubicBezTo>
                  <a:pt x="4099" y="884"/>
                  <a:pt x="4226" y="825"/>
                  <a:pt x="4367" y="752"/>
                </a:cubicBezTo>
                <a:cubicBezTo>
                  <a:pt x="4752" y="554"/>
                  <a:pt x="5032" y="462"/>
                  <a:pt x="5207" y="476"/>
                </a:cubicBezTo>
                <a:cubicBezTo>
                  <a:pt x="5313" y="481"/>
                  <a:pt x="5395" y="490"/>
                  <a:pt x="5453" y="505"/>
                </a:cubicBezTo>
                <a:close/>
              </a:path>
            </a:pathLst>
          </a:custGeom>
          <a:solidFill>
            <a:schemeClr val="accent3">
              <a:lumMod val="50000"/>
            </a:schemeClr>
          </a:solidFill>
          <a:ln w="9525">
            <a:noFill/>
            <a:round/>
          </a:ln>
        </p:spPr>
        <p:txBody>
          <a:bodyPr vert="horz" wrap="square" lIns="91440" tIns="45720" rIns="91440" bIns="45720" numCol="1" anchor="t" anchorCtr="0" compatLnSpc="1"/>
          <a:lstStyle/>
          <a:p>
            <a:endParaRPr lang="en-US" dirty="0">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4" name="Round Single Corner Rectangle 3"/>
          <p:cNvSpPr/>
          <p:nvPr/>
        </p:nvSpPr>
        <p:spPr>
          <a:xfrm>
            <a:off x="0" y="2398929"/>
            <a:ext cx="5148070" cy="1094534"/>
          </a:xfrm>
          <a:prstGeom prst="round1Rect">
            <a:avLst>
              <a:gd name="adj" fmla="val 5000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5" name="Round Single Corner Rectangle 4"/>
          <p:cNvSpPr/>
          <p:nvPr/>
        </p:nvSpPr>
        <p:spPr>
          <a:xfrm>
            <a:off x="0" y="3493463"/>
            <a:ext cx="7913205" cy="785933"/>
          </a:xfrm>
          <a:prstGeom prst="round1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6" name="Round Single Corner Rectangle 5"/>
          <p:cNvSpPr/>
          <p:nvPr/>
        </p:nvSpPr>
        <p:spPr>
          <a:xfrm>
            <a:off x="0" y="4279396"/>
            <a:ext cx="9144000" cy="864104"/>
          </a:xfrm>
          <a:prstGeom prst="round1Rect">
            <a:avLst>
              <a:gd name="adj" fmla="val 50000"/>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grpSp>
        <p:nvGrpSpPr>
          <p:cNvPr id="146" name="Group 145"/>
          <p:cNvGrpSpPr/>
          <p:nvPr/>
        </p:nvGrpSpPr>
        <p:grpSpPr>
          <a:xfrm>
            <a:off x="251475" y="1754816"/>
            <a:ext cx="1279659" cy="1450611"/>
            <a:chOff x="251475" y="1754816"/>
            <a:chExt cx="1279659" cy="1450611"/>
          </a:xfrm>
        </p:grpSpPr>
        <p:grpSp>
          <p:nvGrpSpPr>
            <p:cNvPr id="22" name="Group 10"/>
            <p:cNvGrpSpPr/>
            <p:nvPr/>
          </p:nvGrpSpPr>
          <p:grpSpPr>
            <a:xfrm>
              <a:off x="359289" y="1754816"/>
              <a:ext cx="945443" cy="1450611"/>
              <a:chOff x="5275990" y="1880539"/>
              <a:chExt cx="1366175" cy="2096149"/>
            </a:xfrm>
            <a:solidFill>
              <a:schemeClr val="bg1"/>
            </a:solidFill>
          </p:grpSpPr>
          <p:grpSp>
            <p:nvGrpSpPr>
              <p:cNvPr id="23" name="Group 245"/>
              <p:cNvGrpSpPr/>
              <p:nvPr/>
            </p:nvGrpSpPr>
            <p:grpSpPr>
              <a:xfrm rot="19903140">
                <a:off x="5275990" y="1880539"/>
                <a:ext cx="1366175" cy="1318924"/>
                <a:chOff x="3538538" y="2093914"/>
                <a:chExt cx="550863" cy="531813"/>
              </a:xfrm>
              <a:grpFill/>
            </p:grpSpPr>
            <p:sp>
              <p:nvSpPr>
                <p:cNvPr id="25" name="Oval 72"/>
                <p:cNvSpPr>
                  <a:spLocks noChangeArrowheads="1"/>
                </p:cNvSpPr>
                <p:nvPr/>
              </p:nvSpPr>
              <p:spPr bwMode="auto">
                <a:xfrm>
                  <a:off x="3829050" y="2363789"/>
                  <a:ext cx="55563" cy="55563"/>
                </a:xfrm>
                <a:prstGeom prst="ellipse">
                  <a:avLst/>
                </a:pr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26" name="Freeform 76"/>
                <p:cNvSpPr/>
                <p:nvPr/>
              </p:nvSpPr>
              <p:spPr bwMode="auto">
                <a:xfrm>
                  <a:off x="3538538" y="2355851"/>
                  <a:ext cx="282575" cy="79375"/>
                </a:xfrm>
                <a:custGeom>
                  <a:avLst/>
                  <a:gdLst/>
                  <a:ahLst/>
                  <a:cxnLst>
                    <a:cxn ang="0">
                      <a:pos x="169" y="1"/>
                    </a:cxn>
                    <a:cxn ang="0">
                      <a:pos x="0" y="0"/>
                    </a:cxn>
                    <a:cxn ang="0">
                      <a:pos x="1" y="16"/>
                    </a:cxn>
                    <a:cxn ang="0">
                      <a:pos x="144" y="46"/>
                    </a:cxn>
                    <a:cxn ang="0">
                      <a:pos x="170" y="31"/>
                    </a:cxn>
                    <a:cxn ang="0">
                      <a:pos x="169" y="1"/>
                    </a:cxn>
                  </a:cxnLst>
                  <a:rect l="0" t="0" r="r" b="b"/>
                  <a:pathLst>
                    <a:path w="170" h="48">
                      <a:moveTo>
                        <a:pt x="169" y="1"/>
                      </a:moveTo>
                      <a:cubicBezTo>
                        <a:pt x="0" y="0"/>
                        <a:pt x="0" y="0"/>
                        <a:pt x="0" y="0"/>
                      </a:cubicBezTo>
                      <a:cubicBezTo>
                        <a:pt x="1" y="16"/>
                        <a:pt x="1" y="16"/>
                        <a:pt x="1" y="16"/>
                      </a:cubicBezTo>
                      <a:cubicBezTo>
                        <a:pt x="144" y="46"/>
                        <a:pt x="144" y="46"/>
                        <a:pt x="144" y="46"/>
                      </a:cubicBezTo>
                      <a:cubicBezTo>
                        <a:pt x="144" y="46"/>
                        <a:pt x="163" y="48"/>
                        <a:pt x="170" y="31"/>
                      </a:cubicBezTo>
                      <a:lnTo>
                        <a:pt x="169" y="1"/>
                      </a:lnTo>
                      <a:close/>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27" name="Freeform 77"/>
                <p:cNvSpPr/>
                <p:nvPr/>
              </p:nvSpPr>
              <p:spPr bwMode="auto">
                <a:xfrm>
                  <a:off x="3843338" y="2093914"/>
                  <a:ext cx="184150" cy="266700"/>
                </a:xfrm>
                <a:custGeom>
                  <a:avLst/>
                  <a:gdLst/>
                  <a:ahLst/>
                  <a:cxnLst>
                    <a:cxn ang="0">
                      <a:pos x="0" y="137"/>
                    </a:cxn>
                    <a:cxn ang="0">
                      <a:pos x="99" y="0"/>
                    </a:cxn>
                    <a:cxn ang="0">
                      <a:pos x="111" y="10"/>
                    </a:cxn>
                    <a:cxn ang="0">
                      <a:pos x="51" y="143"/>
                    </a:cxn>
                    <a:cxn ang="0">
                      <a:pos x="23" y="156"/>
                    </a:cxn>
                    <a:cxn ang="0">
                      <a:pos x="0" y="137"/>
                    </a:cxn>
                  </a:cxnLst>
                  <a:rect l="0" t="0" r="r" b="b"/>
                  <a:pathLst>
                    <a:path w="111" h="160">
                      <a:moveTo>
                        <a:pt x="0" y="137"/>
                      </a:moveTo>
                      <a:cubicBezTo>
                        <a:pt x="99" y="0"/>
                        <a:pt x="99" y="0"/>
                        <a:pt x="99" y="0"/>
                      </a:cubicBezTo>
                      <a:cubicBezTo>
                        <a:pt x="111" y="10"/>
                        <a:pt x="111" y="10"/>
                        <a:pt x="111" y="10"/>
                      </a:cubicBezTo>
                      <a:cubicBezTo>
                        <a:pt x="51" y="143"/>
                        <a:pt x="51" y="143"/>
                        <a:pt x="51" y="143"/>
                      </a:cubicBezTo>
                      <a:cubicBezTo>
                        <a:pt x="51" y="143"/>
                        <a:pt x="42" y="160"/>
                        <a:pt x="23" y="156"/>
                      </a:cubicBezTo>
                      <a:lnTo>
                        <a:pt x="0" y="137"/>
                      </a:lnTo>
                      <a:close/>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28" name="Freeform 78"/>
                <p:cNvSpPr/>
                <p:nvPr/>
              </p:nvSpPr>
              <p:spPr bwMode="auto">
                <a:xfrm>
                  <a:off x="3859213" y="2389189"/>
                  <a:ext cx="230188" cy="236538"/>
                </a:xfrm>
                <a:custGeom>
                  <a:avLst/>
                  <a:gdLst/>
                  <a:ahLst/>
                  <a:cxnLst>
                    <a:cxn ang="0">
                      <a:pos x="34" y="0"/>
                    </a:cxn>
                    <a:cxn ang="0">
                      <a:pos x="138" y="133"/>
                    </a:cxn>
                    <a:cxn ang="0">
                      <a:pos x="125" y="142"/>
                    </a:cxn>
                    <a:cxn ang="0">
                      <a:pos x="14" y="48"/>
                    </a:cxn>
                    <a:cxn ang="0">
                      <a:pos x="9" y="18"/>
                    </a:cxn>
                    <a:cxn ang="0">
                      <a:pos x="34" y="0"/>
                    </a:cxn>
                  </a:cxnLst>
                  <a:rect l="0" t="0" r="r" b="b"/>
                  <a:pathLst>
                    <a:path w="138" h="142">
                      <a:moveTo>
                        <a:pt x="34" y="0"/>
                      </a:moveTo>
                      <a:cubicBezTo>
                        <a:pt x="138" y="133"/>
                        <a:pt x="138" y="133"/>
                        <a:pt x="138" y="133"/>
                      </a:cubicBezTo>
                      <a:cubicBezTo>
                        <a:pt x="125" y="142"/>
                        <a:pt x="125" y="142"/>
                        <a:pt x="125" y="142"/>
                      </a:cubicBezTo>
                      <a:cubicBezTo>
                        <a:pt x="14" y="48"/>
                        <a:pt x="14" y="48"/>
                        <a:pt x="14" y="48"/>
                      </a:cubicBezTo>
                      <a:cubicBezTo>
                        <a:pt x="14" y="48"/>
                        <a:pt x="0" y="34"/>
                        <a:pt x="9" y="18"/>
                      </a:cubicBezTo>
                      <a:lnTo>
                        <a:pt x="34" y="0"/>
                      </a:lnTo>
                      <a:close/>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grpSp>
          <p:sp>
            <p:nvSpPr>
              <p:cNvPr id="24" name="Trapezoid 23"/>
              <p:cNvSpPr/>
              <p:nvPr/>
            </p:nvSpPr>
            <p:spPr>
              <a:xfrm>
                <a:off x="6012175" y="2708275"/>
                <a:ext cx="172821" cy="1268413"/>
              </a:xfrm>
              <a:prstGeom prst="trapezoid">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grpSp>
        <p:grpSp>
          <p:nvGrpSpPr>
            <p:cNvPr id="29" name="Group 31"/>
            <p:cNvGrpSpPr/>
            <p:nvPr/>
          </p:nvGrpSpPr>
          <p:grpSpPr>
            <a:xfrm>
              <a:off x="1055798" y="2449353"/>
              <a:ext cx="475336" cy="739669"/>
              <a:chOff x="1813736" y="2399295"/>
              <a:chExt cx="943528" cy="1468221"/>
            </a:xfrm>
            <a:solidFill>
              <a:schemeClr val="bg1"/>
            </a:solidFill>
          </p:grpSpPr>
          <p:grpSp>
            <p:nvGrpSpPr>
              <p:cNvPr id="30" name="Group 245"/>
              <p:cNvGrpSpPr/>
              <p:nvPr/>
            </p:nvGrpSpPr>
            <p:grpSpPr>
              <a:xfrm rot="662010">
                <a:off x="1813736" y="2399295"/>
                <a:ext cx="943528" cy="910895"/>
                <a:chOff x="3538538" y="2093914"/>
                <a:chExt cx="550863" cy="531813"/>
              </a:xfrm>
              <a:grpFill/>
            </p:grpSpPr>
            <p:sp>
              <p:nvSpPr>
                <p:cNvPr id="32" name="Oval 72"/>
                <p:cNvSpPr>
                  <a:spLocks noChangeArrowheads="1"/>
                </p:cNvSpPr>
                <p:nvPr/>
              </p:nvSpPr>
              <p:spPr bwMode="auto">
                <a:xfrm>
                  <a:off x="3829050" y="2363789"/>
                  <a:ext cx="55563" cy="55563"/>
                </a:xfrm>
                <a:prstGeom prst="ellipse">
                  <a:avLst/>
                </a:pr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33" name="Freeform 76"/>
                <p:cNvSpPr/>
                <p:nvPr/>
              </p:nvSpPr>
              <p:spPr bwMode="auto">
                <a:xfrm>
                  <a:off x="3538538" y="2355851"/>
                  <a:ext cx="282575" cy="79375"/>
                </a:xfrm>
                <a:custGeom>
                  <a:avLst/>
                  <a:gdLst/>
                  <a:ahLst/>
                  <a:cxnLst>
                    <a:cxn ang="0">
                      <a:pos x="169" y="1"/>
                    </a:cxn>
                    <a:cxn ang="0">
                      <a:pos x="0" y="0"/>
                    </a:cxn>
                    <a:cxn ang="0">
                      <a:pos x="1" y="16"/>
                    </a:cxn>
                    <a:cxn ang="0">
                      <a:pos x="144" y="46"/>
                    </a:cxn>
                    <a:cxn ang="0">
                      <a:pos x="170" y="31"/>
                    </a:cxn>
                    <a:cxn ang="0">
                      <a:pos x="169" y="1"/>
                    </a:cxn>
                  </a:cxnLst>
                  <a:rect l="0" t="0" r="r" b="b"/>
                  <a:pathLst>
                    <a:path w="170" h="48">
                      <a:moveTo>
                        <a:pt x="169" y="1"/>
                      </a:moveTo>
                      <a:cubicBezTo>
                        <a:pt x="0" y="0"/>
                        <a:pt x="0" y="0"/>
                        <a:pt x="0" y="0"/>
                      </a:cubicBezTo>
                      <a:cubicBezTo>
                        <a:pt x="1" y="16"/>
                        <a:pt x="1" y="16"/>
                        <a:pt x="1" y="16"/>
                      </a:cubicBezTo>
                      <a:cubicBezTo>
                        <a:pt x="144" y="46"/>
                        <a:pt x="144" y="46"/>
                        <a:pt x="144" y="46"/>
                      </a:cubicBezTo>
                      <a:cubicBezTo>
                        <a:pt x="144" y="46"/>
                        <a:pt x="163" y="48"/>
                        <a:pt x="170" y="31"/>
                      </a:cubicBezTo>
                      <a:lnTo>
                        <a:pt x="169" y="1"/>
                      </a:lnTo>
                      <a:close/>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34" name="Freeform 77"/>
                <p:cNvSpPr/>
                <p:nvPr/>
              </p:nvSpPr>
              <p:spPr bwMode="auto">
                <a:xfrm>
                  <a:off x="3843338" y="2093914"/>
                  <a:ext cx="184150" cy="266700"/>
                </a:xfrm>
                <a:custGeom>
                  <a:avLst/>
                  <a:gdLst/>
                  <a:ahLst/>
                  <a:cxnLst>
                    <a:cxn ang="0">
                      <a:pos x="0" y="137"/>
                    </a:cxn>
                    <a:cxn ang="0">
                      <a:pos x="99" y="0"/>
                    </a:cxn>
                    <a:cxn ang="0">
                      <a:pos x="111" y="10"/>
                    </a:cxn>
                    <a:cxn ang="0">
                      <a:pos x="51" y="143"/>
                    </a:cxn>
                    <a:cxn ang="0">
                      <a:pos x="23" y="156"/>
                    </a:cxn>
                    <a:cxn ang="0">
                      <a:pos x="0" y="137"/>
                    </a:cxn>
                  </a:cxnLst>
                  <a:rect l="0" t="0" r="r" b="b"/>
                  <a:pathLst>
                    <a:path w="111" h="160">
                      <a:moveTo>
                        <a:pt x="0" y="137"/>
                      </a:moveTo>
                      <a:cubicBezTo>
                        <a:pt x="99" y="0"/>
                        <a:pt x="99" y="0"/>
                        <a:pt x="99" y="0"/>
                      </a:cubicBezTo>
                      <a:cubicBezTo>
                        <a:pt x="111" y="10"/>
                        <a:pt x="111" y="10"/>
                        <a:pt x="111" y="10"/>
                      </a:cubicBezTo>
                      <a:cubicBezTo>
                        <a:pt x="51" y="143"/>
                        <a:pt x="51" y="143"/>
                        <a:pt x="51" y="143"/>
                      </a:cubicBezTo>
                      <a:cubicBezTo>
                        <a:pt x="51" y="143"/>
                        <a:pt x="42" y="160"/>
                        <a:pt x="23" y="156"/>
                      </a:cubicBezTo>
                      <a:lnTo>
                        <a:pt x="0" y="137"/>
                      </a:lnTo>
                      <a:close/>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35" name="Freeform 78"/>
                <p:cNvSpPr/>
                <p:nvPr/>
              </p:nvSpPr>
              <p:spPr bwMode="auto">
                <a:xfrm>
                  <a:off x="3859213" y="2389189"/>
                  <a:ext cx="230188" cy="236538"/>
                </a:xfrm>
                <a:custGeom>
                  <a:avLst/>
                  <a:gdLst/>
                  <a:ahLst/>
                  <a:cxnLst>
                    <a:cxn ang="0">
                      <a:pos x="34" y="0"/>
                    </a:cxn>
                    <a:cxn ang="0">
                      <a:pos x="138" y="133"/>
                    </a:cxn>
                    <a:cxn ang="0">
                      <a:pos x="125" y="142"/>
                    </a:cxn>
                    <a:cxn ang="0">
                      <a:pos x="14" y="48"/>
                    </a:cxn>
                    <a:cxn ang="0">
                      <a:pos x="9" y="18"/>
                    </a:cxn>
                    <a:cxn ang="0">
                      <a:pos x="34" y="0"/>
                    </a:cxn>
                  </a:cxnLst>
                  <a:rect l="0" t="0" r="r" b="b"/>
                  <a:pathLst>
                    <a:path w="138" h="142">
                      <a:moveTo>
                        <a:pt x="34" y="0"/>
                      </a:moveTo>
                      <a:cubicBezTo>
                        <a:pt x="138" y="133"/>
                        <a:pt x="138" y="133"/>
                        <a:pt x="138" y="133"/>
                      </a:cubicBezTo>
                      <a:cubicBezTo>
                        <a:pt x="125" y="142"/>
                        <a:pt x="125" y="142"/>
                        <a:pt x="125" y="142"/>
                      </a:cubicBezTo>
                      <a:cubicBezTo>
                        <a:pt x="14" y="48"/>
                        <a:pt x="14" y="48"/>
                        <a:pt x="14" y="48"/>
                      </a:cubicBezTo>
                      <a:cubicBezTo>
                        <a:pt x="14" y="48"/>
                        <a:pt x="0" y="34"/>
                        <a:pt x="9" y="18"/>
                      </a:cubicBezTo>
                      <a:lnTo>
                        <a:pt x="34" y="0"/>
                      </a:lnTo>
                      <a:close/>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grpSp>
          <p:sp>
            <p:nvSpPr>
              <p:cNvPr id="31" name="Trapezoid 30"/>
              <p:cNvSpPr/>
              <p:nvPr/>
            </p:nvSpPr>
            <p:spPr>
              <a:xfrm>
                <a:off x="2291349" y="2991506"/>
                <a:ext cx="119356" cy="876010"/>
              </a:xfrm>
              <a:prstGeom prst="trapezoid">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grpSp>
        <p:grpSp>
          <p:nvGrpSpPr>
            <p:cNvPr id="36" name="Group 32"/>
            <p:cNvGrpSpPr/>
            <p:nvPr/>
          </p:nvGrpSpPr>
          <p:grpSpPr>
            <a:xfrm>
              <a:off x="251475" y="2487717"/>
              <a:ext cx="458896" cy="701306"/>
              <a:chOff x="382302" y="2475445"/>
              <a:chExt cx="910895" cy="1392071"/>
            </a:xfrm>
            <a:solidFill>
              <a:schemeClr val="bg1"/>
            </a:solidFill>
          </p:grpSpPr>
          <p:grpSp>
            <p:nvGrpSpPr>
              <p:cNvPr id="37" name="Group 245"/>
              <p:cNvGrpSpPr/>
              <p:nvPr/>
            </p:nvGrpSpPr>
            <p:grpSpPr>
              <a:xfrm rot="17319236">
                <a:off x="365986" y="2491761"/>
                <a:ext cx="943528" cy="910895"/>
                <a:chOff x="3538538" y="2093914"/>
                <a:chExt cx="550863" cy="531813"/>
              </a:xfrm>
              <a:grpFill/>
            </p:grpSpPr>
            <p:sp>
              <p:nvSpPr>
                <p:cNvPr id="39" name="Oval 72"/>
                <p:cNvSpPr>
                  <a:spLocks noChangeArrowheads="1"/>
                </p:cNvSpPr>
                <p:nvPr/>
              </p:nvSpPr>
              <p:spPr bwMode="auto">
                <a:xfrm>
                  <a:off x="3829050" y="2363789"/>
                  <a:ext cx="55563" cy="55563"/>
                </a:xfrm>
                <a:prstGeom prst="ellipse">
                  <a:avLst/>
                </a:pr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40" name="Freeform 76"/>
                <p:cNvSpPr/>
                <p:nvPr/>
              </p:nvSpPr>
              <p:spPr bwMode="auto">
                <a:xfrm>
                  <a:off x="3538538" y="2355851"/>
                  <a:ext cx="282575" cy="79375"/>
                </a:xfrm>
                <a:custGeom>
                  <a:avLst/>
                  <a:gdLst/>
                  <a:ahLst/>
                  <a:cxnLst>
                    <a:cxn ang="0">
                      <a:pos x="169" y="1"/>
                    </a:cxn>
                    <a:cxn ang="0">
                      <a:pos x="0" y="0"/>
                    </a:cxn>
                    <a:cxn ang="0">
                      <a:pos x="1" y="16"/>
                    </a:cxn>
                    <a:cxn ang="0">
                      <a:pos x="144" y="46"/>
                    </a:cxn>
                    <a:cxn ang="0">
                      <a:pos x="170" y="31"/>
                    </a:cxn>
                    <a:cxn ang="0">
                      <a:pos x="169" y="1"/>
                    </a:cxn>
                  </a:cxnLst>
                  <a:rect l="0" t="0" r="r" b="b"/>
                  <a:pathLst>
                    <a:path w="170" h="48">
                      <a:moveTo>
                        <a:pt x="169" y="1"/>
                      </a:moveTo>
                      <a:cubicBezTo>
                        <a:pt x="0" y="0"/>
                        <a:pt x="0" y="0"/>
                        <a:pt x="0" y="0"/>
                      </a:cubicBezTo>
                      <a:cubicBezTo>
                        <a:pt x="1" y="16"/>
                        <a:pt x="1" y="16"/>
                        <a:pt x="1" y="16"/>
                      </a:cubicBezTo>
                      <a:cubicBezTo>
                        <a:pt x="144" y="46"/>
                        <a:pt x="144" y="46"/>
                        <a:pt x="144" y="46"/>
                      </a:cubicBezTo>
                      <a:cubicBezTo>
                        <a:pt x="144" y="46"/>
                        <a:pt x="163" y="48"/>
                        <a:pt x="170" y="31"/>
                      </a:cubicBezTo>
                      <a:lnTo>
                        <a:pt x="169" y="1"/>
                      </a:lnTo>
                      <a:close/>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41" name="Freeform 77"/>
                <p:cNvSpPr/>
                <p:nvPr/>
              </p:nvSpPr>
              <p:spPr bwMode="auto">
                <a:xfrm>
                  <a:off x="3843338" y="2093914"/>
                  <a:ext cx="184150" cy="266700"/>
                </a:xfrm>
                <a:custGeom>
                  <a:avLst/>
                  <a:gdLst/>
                  <a:ahLst/>
                  <a:cxnLst>
                    <a:cxn ang="0">
                      <a:pos x="0" y="137"/>
                    </a:cxn>
                    <a:cxn ang="0">
                      <a:pos x="99" y="0"/>
                    </a:cxn>
                    <a:cxn ang="0">
                      <a:pos x="111" y="10"/>
                    </a:cxn>
                    <a:cxn ang="0">
                      <a:pos x="51" y="143"/>
                    </a:cxn>
                    <a:cxn ang="0">
                      <a:pos x="23" y="156"/>
                    </a:cxn>
                    <a:cxn ang="0">
                      <a:pos x="0" y="137"/>
                    </a:cxn>
                  </a:cxnLst>
                  <a:rect l="0" t="0" r="r" b="b"/>
                  <a:pathLst>
                    <a:path w="111" h="160">
                      <a:moveTo>
                        <a:pt x="0" y="137"/>
                      </a:moveTo>
                      <a:cubicBezTo>
                        <a:pt x="99" y="0"/>
                        <a:pt x="99" y="0"/>
                        <a:pt x="99" y="0"/>
                      </a:cubicBezTo>
                      <a:cubicBezTo>
                        <a:pt x="111" y="10"/>
                        <a:pt x="111" y="10"/>
                        <a:pt x="111" y="10"/>
                      </a:cubicBezTo>
                      <a:cubicBezTo>
                        <a:pt x="51" y="143"/>
                        <a:pt x="51" y="143"/>
                        <a:pt x="51" y="143"/>
                      </a:cubicBezTo>
                      <a:cubicBezTo>
                        <a:pt x="51" y="143"/>
                        <a:pt x="42" y="160"/>
                        <a:pt x="23" y="156"/>
                      </a:cubicBezTo>
                      <a:lnTo>
                        <a:pt x="0" y="137"/>
                      </a:lnTo>
                      <a:close/>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42" name="Freeform 78"/>
                <p:cNvSpPr/>
                <p:nvPr/>
              </p:nvSpPr>
              <p:spPr bwMode="auto">
                <a:xfrm>
                  <a:off x="3859213" y="2389189"/>
                  <a:ext cx="230188" cy="236538"/>
                </a:xfrm>
                <a:custGeom>
                  <a:avLst/>
                  <a:gdLst/>
                  <a:ahLst/>
                  <a:cxnLst>
                    <a:cxn ang="0">
                      <a:pos x="34" y="0"/>
                    </a:cxn>
                    <a:cxn ang="0">
                      <a:pos x="138" y="133"/>
                    </a:cxn>
                    <a:cxn ang="0">
                      <a:pos x="125" y="142"/>
                    </a:cxn>
                    <a:cxn ang="0">
                      <a:pos x="14" y="48"/>
                    </a:cxn>
                    <a:cxn ang="0">
                      <a:pos x="9" y="18"/>
                    </a:cxn>
                    <a:cxn ang="0">
                      <a:pos x="34" y="0"/>
                    </a:cxn>
                  </a:cxnLst>
                  <a:rect l="0" t="0" r="r" b="b"/>
                  <a:pathLst>
                    <a:path w="138" h="142">
                      <a:moveTo>
                        <a:pt x="34" y="0"/>
                      </a:moveTo>
                      <a:cubicBezTo>
                        <a:pt x="138" y="133"/>
                        <a:pt x="138" y="133"/>
                        <a:pt x="138" y="133"/>
                      </a:cubicBezTo>
                      <a:cubicBezTo>
                        <a:pt x="125" y="142"/>
                        <a:pt x="125" y="142"/>
                        <a:pt x="125" y="142"/>
                      </a:cubicBezTo>
                      <a:cubicBezTo>
                        <a:pt x="14" y="48"/>
                        <a:pt x="14" y="48"/>
                        <a:pt x="14" y="48"/>
                      </a:cubicBezTo>
                      <a:cubicBezTo>
                        <a:pt x="14" y="48"/>
                        <a:pt x="0" y="34"/>
                        <a:pt x="9" y="18"/>
                      </a:cubicBezTo>
                      <a:lnTo>
                        <a:pt x="34" y="0"/>
                      </a:lnTo>
                      <a:close/>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grpSp>
          <p:sp>
            <p:nvSpPr>
              <p:cNvPr id="38" name="Trapezoid 37"/>
              <p:cNvSpPr/>
              <p:nvPr/>
            </p:nvSpPr>
            <p:spPr>
              <a:xfrm>
                <a:off x="864147" y="2991506"/>
                <a:ext cx="119356" cy="876010"/>
              </a:xfrm>
              <a:prstGeom prst="trapezoid">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grpSp>
      </p:grpSp>
      <p:grpSp>
        <p:nvGrpSpPr>
          <p:cNvPr id="75" name="Group 74"/>
          <p:cNvGrpSpPr/>
          <p:nvPr/>
        </p:nvGrpSpPr>
        <p:grpSpPr>
          <a:xfrm>
            <a:off x="3868187" y="2629953"/>
            <a:ext cx="970649" cy="597728"/>
            <a:chOff x="5148070" y="1793349"/>
            <a:chExt cx="1559627" cy="960422"/>
          </a:xfrm>
          <a:solidFill>
            <a:schemeClr val="accent3">
              <a:lumMod val="50000"/>
            </a:schemeClr>
          </a:solidFill>
        </p:grpSpPr>
        <p:sp>
          <p:nvSpPr>
            <p:cNvPr id="46" name="Freeform 7"/>
            <p:cNvSpPr/>
            <p:nvPr/>
          </p:nvSpPr>
          <p:spPr bwMode="auto">
            <a:xfrm>
              <a:off x="5148070" y="2422298"/>
              <a:ext cx="1559627" cy="331473"/>
            </a:xfrm>
            <a:custGeom>
              <a:avLst/>
              <a:gdLst/>
              <a:ahLst/>
              <a:cxnLst>
                <a:cxn ang="0">
                  <a:pos x="367" y="24"/>
                </a:cxn>
                <a:cxn ang="0">
                  <a:pos x="367" y="0"/>
                </a:cxn>
                <a:cxn ang="0">
                  <a:pos x="0" y="0"/>
                </a:cxn>
                <a:cxn ang="0">
                  <a:pos x="0" y="24"/>
                </a:cxn>
                <a:cxn ang="0">
                  <a:pos x="164" y="24"/>
                </a:cxn>
                <a:cxn ang="0">
                  <a:pos x="164" y="53"/>
                </a:cxn>
                <a:cxn ang="0">
                  <a:pos x="132" y="53"/>
                </a:cxn>
                <a:cxn ang="0">
                  <a:pos x="132" y="78"/>
                </a:cxn>
                <a:cxn ang="0">
                  <a:pos x="235" y="78"/>
                </a:cxn>
                <a:cxn ang="0">
                  <a:pos x="235" y="53"/>
                </a:cxn>
                <a:cxn ang="0">
                  <a:pos x="203" y="53"/>
                </a:cxn>
                <a:cxn ang="0">
                  <a:pos x="203" y="24"/>
                </a:cxn>
                <a:cxn ang="0">
                  <a:pos x="367" y="24"/>
                </a:cxn>
              </a:cxnLst>
              <a:rect l="0" t="0" r="r" b="b"/>
              <a:pathLst>
                <a:path w="367" h="78">
                  <a:moveTo>
                    <a:pt x="367" y="24"/>
                  </a:moveTo>
                  <a:lnTo>
                    <a:pt x="367" y="0"/>
                  </a:lnTo>
                  <a:lnTo>
                    <a:pt x="0" y="0"/>
                  </a:lnTo>
                  <a:lnTo>
                    <a:pt x="0" y="24"/>
                  </a:lnTo>
                  <a:lnTo>
                    <a:pt x="164" y="24"/>
                  </a:lnTo>
                  <a:lnTo>
                    <a:pt x="164" y="53"/>
                  </a:lnTo>
                  <a:lnTo>
                    <a:pt x="132" y="53"/>
                  </a:lnTo>
                  <a:lnTo>
                    <a:pt x="132" y="78"/>
                  </a:lnTo>
                  <a:lnTo>
                    <a:pt x="235" y="78"/>
                  </a:lnTo>
                  <a:lnTo>
                    <a:pt x="235" y="53"/>
                  </a:lnTo>
                  <a:lnTo>
                    <a:pt x="203" y="53"/>
                  </a:lnTo>
                  <a:lnTo>
                    <a:pt x="203" y="24"/>
                  </a:lnTo>
                  <a:lnTo>
                    <a:pt x="367" y="24"/>
                  </a:lnTo>
                  <a:close/>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47" name="Freeform 8"/>
            <p:cNvSpPr/>
            <p:nvPr/>
          </p:nvSpPr>
          <p:spPr bwMode="auto">
            <a:xfrm>
              <a:off x="5942755" y="1793349"/>
              <a:ext cx="322975" cy="114742"/>
            </a:xfrm>
            <a:custGeom>
              <a:avLst/>
              <a:gdLst/>
              <a:ahLst/>
              <a:cxnLst>
                <a:cxn ang="0">
                  <a:pos x="76" y="27"/>
                </a:cxn>
                <a:cxn ang="0">
                  <a:pos x="70" y="0"/>
                </a:cxn>
                <a:cxn ang="0">
                  <a:pos x="0" y="0"/>
                </a:cxn>
                <a:cxn ang="0">
                  <a:pos x="0" y="27"/>
                </a:cxn>
                <a:cxn ang="0">
                  <a:pos x="76" y="27"/>
                </a:cxn>
              </a:cxnLst>
              <a:rect l="0" t="0" r="r" b="b"/>
              <a:pathLst>
                <a:path w="76" h="27">
                  <a:moveTo>
                    <a:pt x="76" y="27"/>
                  </a:moveTo>
                  <a:lnTo>
                    <a:pt x="70" y="0"/>
                  </a:lnTo>
                  <a:lnTo>
                    <a:pt x="0" y="0"/>
                  </a:lnTo>
                  <a:lnTo>
                    <a:pt x="0" y="27"/>
                  </a:lnTo>
                  <a:lnTo>
                    <a:pt x="76" y="27"/>
                  </a:lnTo>
                  <a:close/>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48" name="Freeform 9"/>
            <p:cNvSpPr/>
            <p:nvPr/>
          </p:nvSpPr>
          <p:spPr bwMode="auto">
            <a:xfrm>
              <a:off x="5938507" y="1933588"/>
              <a:ext cx="390969" cy="216733"/>
            </a:xfrm>
            <a:custGeom>
              <a:avLst/>
              <a:gdLst/>
              <a:ahLst/>
              <a:cxnLst>
                <a:cxn ang="0">
                  <a:pos x="0" y="51"/>
                </a:cxn>
                <a:cxn ang="0">
                  <a:pos x="92" y="51"/>
                </a:cxn>
                <a:cxn ang="0">
                  <a:pos x="79" y="0"/>
                </a:cxn>
                <a:cxn ang="0">
                  <a:pos x="1" y="0"/>
                </a:cxn>
                <a:cxn ang="0">
                  <a:pos x="0" y="51"/>
                </a:cxn>
              </a:cxnLst>
              <a:rect l="0" t="0" r="r" b="b"/>
              <a:pathLst>
                <a:path w="92" h="51">
                  <a:moveTo>
                    <a:pt x="0" y="51"/>
                  </a:moveTo>
                  <a:lnTo>
                    <a:pt x="92" y="51"/>
                  </a:lnTo>
                  <a:lnTo>
                    <a:pt x="79" y="0"/>
                  </a:lnTo>
                  <a:lnTo>
                    <a:pt x="1" y="0"/>
                  </a:lnTo>
                  <a:lnTo>
                    <a:pt x="0" y="51"/>
                  </a:lnTo>
                  <a:close/>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49" name="Freeform 10"/>
            <p:cNvSpPr/>
            <p:nvPr/>
          </p:nvSpPr>
          <p:spPr bwMode="auto">
            <a:xfrm>
              <a:off x="6278479" y="1793349"/>
              <a:ext cx="250732" cy="114742"/>
            </a:xfrm>
            <a:custGeom>
              <a:avLst/>
              <a:gdLst/>
              <a:ahLst/>
              <a:cxnLst>
                <a:cxn ang="0">
                  <a:pos x="59" y="27"/>
                </a:cxn>
                <a:cxn ang="0">
                  <a:pos x="51" y="0"/>
                </a:cxn>
                <a:cxn ang="0">
                  <a:pos x="0" y="0"/>
                </a:cxn>
                <a:cxn ang="0">
                  <a:pos x="8" y="27"/>
                </a:cxn>
                <a:cxn ang="0">
                  <a:pos x="59" y="27"/>
                </a:cxn>
              </a:cxnLst>
              <a:rect l="0" t="0" r="r" b="b"/>
              <a:pathLst>
                <a:path w="59" h="27">
                  <a:moveTo>
                    <a:pt x="59" y="27"/>
                  </a:moveTo>
                  <a:lnTo>
                    <a:pt x="51" y="0"/>
                  </a:lnTo>
                  <a:lnTo>
                    <a:pt x="0" y="0"/>
                  </a:lnTo>
                  <a:lnTo>
                    <a:pt x="8" y="27"/>
                  </a:lnTo>
                  <a:lnTo>
                    <a:pt x="59" y="27"/>
                  </a:lnTo>
                  <a:close/>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50" name="Freeform 11"/>
            <p:cNvSpPr/>
            <p:nvPr/>
          </p:nvSpPr>
          <p:spPr bwMode="auto">
            <a:xfrm>
              <a:off x="6316725" y="1933588"/>
              <a:ext cx="284729" cy="216733"/>
            </a:xfrm>
            <a:custGeom>
              <a:avLst/>
              <a:gdLst/>
              <a:ahLst/>
              <a:cxnLst>
                <a:cxn ang="0">
                  <a:pos x="12" y="51"/>
                </a:cxn>
                <a:cxn ang="0">
                  <a:pos x="67" y="51"/>
                </a:cxn>
                <a:cxn ang="0">
                  <a:pos x="52" y="0"/>
                </a:cxn>
                <a:cxn ang="0">
                  <a:pos x="0" y="0"/>
                </a:cxn>
                <a:cxn ang="0">
                  <a:pos x="12" y="51"/>
                </a:cxn>
              </a:cxnLst>
              <a:rect l="0" t="0" r="r" b="b"/>
              <a:pathLst>
                <a:path w="67" h="51">
                  <a:moveTo>
                    <a:pt x="12" y="51"/>
                  </a:moveTo>
                  <a:lnTo>
                    <a:pt x="67" y="51"/>
                  </a:lnTo>
                  <a:lnTo>
                    <a:pt x="52" y="0"/>
                  </a:lnTo>
                  <a:lnTo>
                    <a:pt x="0" y="0"/>
                  </a:lnTo>
                  <a:lnTo>
                    <a:pt x="12" y="51"/>
                  </a:lnTo>
                  <a:close/>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51" name="Freeform 12"/>
            <p:cNvSpPr/>
            <p:nvPr/>
          </p:nvSpPr>
          <p:spPr bwMode="auto">
            <a:xfrm>
              <a:off x="5233062" y="1933588"/>
              <a:ext cx="297476" cy="216733"/>
            </a:xfrm>
            <a:custGeom>
              <a:avLst/>
              <a:gdLst/>
              <a:ahLst/>
              <a:cxnLst>
                <a:cxn ang="0">
                  <a:pos x="70" y="0"/>
                </a:cxn>
                <a:cxn ang="0">
                  <a:pos x="17" y="0"/>
                </a:cxn>
                <a:cxn ang="0">
                  <a:pos x="0" y="51"/>
                </a:cxn>
                <a:cxn ang="0">
                  <a:pos x="56" y="51"/>
                </a:cxn>
                <a:cxn ang="0">
                  <a:pos x="70" y="0"/>
                </a:cxn>
              </a:cxnLst>
              <a:rect l="0" t="0" r="r" b="b"/>
              <a:pathLst>
                <a:path w="70" h="51">
                  <a:moveTo>
                    <a:pt x="70" y="0"/>
                  </a:moveTo>
                  <a:lnTo>
                    <a:pt x="17" y="0"/>
                  </a:lnTo>
                  <a:lnTo>
                    <a:pt x="0" y="51"/>
                  </a:lnTo>
                  <a:lnTo>
                    <a:pt x="56" y="51"/>
                  </a:lnTo>
                  <a:lnTo>
                    <a:pt x="70" y="0"/>
                  </a:lnTo>
                  <a:close/>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52" name="Freeform 13"/>
            <p:cNvSpPr/>
            <p:nvPr/>
          </p:nvSpPr>
          <p:spPr bwMode="auto">
            <a:xfrm>
              <a:off x="5313805" y="1793349"/>
              <a:ext cx="254979" cy="114742"/>
            </a:xfrm>
            <a:custGeom>
              <a:avLst/>
              <a:gdLst/>
              <a:ahLst/>
              <a:cxnLst>
                <a:cxn ang="0">
                  <a:pos x="60" y="0"/>
                </a:cxn>
                <a:cxn ang="0">
                  <a:pos x="8" y="0"/>
                </a:cxn>
                <a:cxn ang="0">
                  <a:pos x="0" y="27"/>
                </a:cxn>
                <a:cxn ang="0">
                  <a:pos x="52" y="27"/>
                </a:cxn>
                <a:cxn ang="0">
                  <a:pos x="60" y="0"/>
                </a:cxn>
              </a:cxnLst>
              <a:rect l="0" t="0" r="r" b="b"/>
              <a:pathLst>
                <a:path w="60" h="27">
                  <a:moveTo>
                    <a:pt x="60" y="0"/>
                  </a:moveTo>
                  <a:lnTo>
                    <a:pt x="8" y="0"/>
                  </a:lnTo>
                  <a:lnTo>
                    <a:pt x="0" y="27"/>
                  </a:lnTo>
                  <a:lnTo>
                    <a:pt x="52" y="27"/>
                  </a:lnTo>
                  <a:lnTo>
                    <a:pt x="60" y="0"/>
                  </a:lnTo>
                  <a:close/>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53" name="Freeform 14"/>
            <p:cNvSpPr/>
            <p:nvPr/>
          </p:nvSpPr>
          <p:spPr bwMode="auto">
            <a:xfrm>
              <a:off x="5156568" y="2175818"/>
              <a:ext cx="305976" cy="199735"/>
            </a:xfrm>
            <a:custGeom>
              <a:avLst/>
              <a:gdLst/>
              <a:ahLst/>
              <a:cxnLst>
                <a:cxn ang="0">
                  <a:pos x="16" y="0"/>
                </a:cxn>
                <a:cxn ang="0">
                  <a:pos x="0" y="47"/>
                </a:cxn>
                <a:cxn ang="0">
                  <a:pos x="60" y="47"/>
                </a:cxn>
                <a:cxn ang="0">
                  <a:pos x="72" y="0"/>
                </a:cxn>
                <a:cxn ang="0">
                  <a:pos x="16" y="0"/>
                </a:cxn>
              </a:cxnLst>
              <a:rect l="0" t="0" r="r" b="b"/>
              <a:pathLst>
                <a:path w="72" h="47">
                  <a:moveTo>
                    <a:pt x="16" y="0"/>
                  </a:moveTo>
                  <a:lnTo>
                    <a:pt x="0" y="47"/>
                  </a:lnTo>
                  <a:lnTo>
                    <a:pt x="60" y="47"/>
                  </a:lnTo>
                  <a:lnTo>
                    <a:pt x="72" y="0"/>
                  </a:lnTo>
                  <a:lnTo>
                    <a:pt x="16" y="0"/>
                  </a:lnTo>
                  <a:close/>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54" name="Freeform 15"/>
            <p:cNvSpPr/>
            <p:nvPr/>
          </p:nvSpPr>
          <p:spPr bwMode="auto">
            <a:xfrm>
              <a:off x="5581535" y="1793349"/>
              <a:ext cx="318726" cy="114742"/>
            </a:xfrm>
            <a:custGeom>
              <a:avLst/>
              <a:gdLst/>
              <a:ahLst/>
              <a:cxnLst>
                <a:cxn ang="0">
                  <a:pos x="75" y="27"/>
                </a:cxn>
                <a:cxn ang="0">
                  <a:pos x="75" y="0"/>
                </a:cxn>
                <a:cxn ang="0">
                  <a:pos x="7" y="0"/>
                </a:cxn>
                <a:cxn ang="0">
                  <a:pos x="0" y="27"/>
                </a:cxn>
                <a:cxn ang="0">
                  <a:pos x="75" y="27"/>
                </a:cxn>
              </a:cxnLst>
              <a:rect l="0" t="0" r="r" b="b"/>
              <a:pathLst>
                <a:path w="75" h="27">
                  <a:moveTo>
                    <a:pt x="75" y="27"/>
                  </a:moveTo>
                  <a:lnTo>
                    <a:pt x="75" y="0"/>
                  </a:lnTo>
                  <a:lnTo>
                    <a:pt x="7" y="0"/>
                  </a:lnTo>
                  <a:lnTo>
                    <a:pt x="0" y="27"/>
                  </a:lnTo>
                  <a:lnTo>
                    <a:pt x="75" y="27"/>
                  </a:lnTo>
                  <a:close/>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55" name="Freeform 16"/>
            <p:cNvSpPr/>
            <p:nvPr/>
          </p:nvSpPr>
          <p:spPr bwMode="auto">
            <a:xfrm>
              <a:off x="6371972" y="2175818"/>
              <a:ext cx="301727" cy="199735"/>
            </a:xfrm>
            <a:custGeom>
              <a:avLst/>
              <a:gdLst/>
              <a:ahLst/>
              <a:cxnLst>
                <a:cxn ang="0">
                  <a:pos x="12" y="47"/>
                </a:cxn>
                <a:cxn ang="0">
                  <a:pos x="71" y="47"/>
                </a:cxn>
                <a:cxn ang="0">
                  <a:pos x="56" y="0"/>
                </a:cxn>
                <a:cxn ang="0">
                  <a:pos x="0" y="0"/>
                </a:cxn>
                <a:cxn ang="0">
                  <a:pos x="12" y="47"/>
                </a:cxn>
              </a:cxnLst>
              <a:rect l="0" t="0" r="r" b="b"/>
              <a:pathLst>
                <a:path w="71" h="47">
                  <a:moveTo>
                    <a:pt x="12" y="47"/>
                  </a:moveTo>
                  <a:lnTo>
                    <a:pt x="71" y="47"/>
                  </a:lnTo>
                  <a:lnTo>
                    <a:pt x="56" y="0"/>
                  </a:lnTo>
                  <a:lnTo>
                    <a:pt x="0" y="0"/>
                  </a:lnTo>
                  <a:lnTo>
                    <a:pt x="12" y="47"/>
                  </a:lnTo>
                  <a:close/>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56" name="Freeform 17"/>
            <p:cNvSpPr/>
            <p:nvPr/>
          </p:nvSpPr>
          <p:spPr bwMode="auto">
            <a:xfrm>
              <a:off x="5938507" y="2175818"/>
              <a:ext cx="446216" cy="199735"/>
            </a:xfrm>
            <a:custGeom>
              <a:avLst/>
              <a:gdLst/>
              <a:ahLst/>
              <a:cxnLst>
                <a:cxn ang="0">
                  <a:pos x="0" y="0"/>
                </a:cxn>
                <a:cxn ang="0">
                  <a:pos x="0" y="47"/>
                </a:cxn>
                <a:cxn ang="0">
                  <a:pos x="105" y="47"/>
                </a:cxn>
                <a:cxn ang="0">
                  <a:pos x="93" y="0"/>
                </a:cxn>
                <a:cxn ang="0">
                  <a:pos x="0" y="0"/>
                </a:cxn>
              </a:cxnLst>
              <a:rect l="0" t="0" r="r" b="b"/>
              <a:pathLst>
                <a:path w="105" h="47">
                  <a:moveTo>
                    <a:pt x="0" y="0"/>
                  </a:moveTo>
                  <a:lnTo>
                    <a:pt x="0" y="47"/>
                  </a:lnTo>
                  <a:lnTo>
                    <a:pt x="105" y="47"/>
                  </a:lnTo>
                  <a:lnTo>
                    <a:pt x="93" y="0"/>
                  </a:lnTo>
                  <a:lnTo>
                    <a:pt x="0" y="0"/>
                  </a:lnTo>
                  <a:close/>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57" name="Freeform 18"/>
            <p:cNvSpPr/>
            <p:nvPr/>
          </p:nvSpPr>
          <p:spPr bwMode="auto">
            <a:xfrm>
              <a:off x="5449794" y="2175818"/>
              <a:ext cx="446216" cy="199735"/>
            </a:xfrm>
            <a:custGeom>
              <a:avLst/>
              <a:gdLst/>
              <a:ahLst/>
              <a:cxnLst>
                <a:cxn ang="0">
                  <a:pos x="13" y="0"/>
                </a:cxn>
                <a:cxn ang="0">
                  <a:pos x="0" y="47"/>
                </a:cxn>
                <a:cxn ang="0">
                  <a:pos x="105" y="47"/>
                </a:cxn>
                <a:cxn ang="0">
                  <a:pos x="105" y="0"/>
                </a:cxn>
                <a:cxn ang="0">
                  <a:pos x="13" y="0"/>
                </a:cxn>
              </a:cxnLst>
              <a:rect l="0" t="0" r="r" b="b"/>
              <a:pathLst>
                <a:path w="105" h="47">
                  <a:moveTo>
                    <a:pt x="13" y="0"/>
                  </a:moveTo>
                  <a:lnTo>
                    <a:pt x="0" y="47"/>
                  </a:lnTo>
                  <a:lnTo>
                    <a:pt x="105" y="47"/>
                  </a:lnTo>
                  <a:lnTo>
                    <a:pt x="105" y="0"/>
                  </a:lnTo>
                  <a:lnTo>
                    <a:pt x="13" y="0"/>
                  </a:lnTo>
                  <a:close/>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58" name="Freeform 19"/>
            <p:cNvSpPr/>
            <p:nvPr/>
          </p:nvSpPr>
          <p:spPr bwMode="auto">
            <a:xfrm>
              <a:off x="5513540" y="1933588"/>
              <a:ext cx="386720" cy="216733"/>
            </a:xfrm>
            <a:custGeom>
              <a:avLst/>
              <a:gdLst/>
              <a:ahLst/>
              <a:cxnLst>
                <a:cxn ang="0">
                  <a:pos x="0" y="51"/>
                </a:cxn>
                <a:cxn ang="0">
                  <a:pos x="90" y="51"/>
                </a:cxn>
                <a:cxn ang="0">
                  <a:pos x="91" y="0"/>
                </a:cxn>
                <a:cxn ang="0">
                  <a:pos x="14" y="0"/>
                </a:cxn>
                <a:cxn ang="0">
                  <a:pos x="0" y="51"/>
                </a:cxn>
              </a:cxnLst>
              <a:rect l="0" t="0" r="r" b="b"/>
              <a:pathLst>
                <a:path w="91" h="51">
                  <a:moveTo>
                    <a:pt x="0" y="51"/>
                  </a:moveTo>
                  <a:lnTo>
                    <a:pt x="90" y="51"/>
                  </a:lnTo>
                  <a:lnTo>
                    <a:pt x="91" y="0"/>
                  </a:lnTo>
                  <a:lnTo>
                    <a:pt x="14" y="0"/>
                  </a:lnTo>
                  <a:lnTo>
                    <a:pt x="0" y="51"/>
                  </a:lnTo>
                  <a:close/>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grpSp>
      <p:grpSp>
        <p:nvGrpSpPr>
          <p:cNvPr id="76" name="Group 56"/>
          <p:cNvGrpSpPr/>
          <p:nvPr/>
        </p:nvGrpSpPr>
        <p:grpSpPr>
          <a:xfrm>
            <a:off x="1581470" y="2579476"/>
            <a:ext cx="1975090" cy="647609"/>
            <a:chOff x="4596" y="1425360"/>
            <a:chExt cx="1975090" cy="647609"/>
          </a:xfrm>
        </p:grpSpPr>
        <p:sp>
          <p:nvSpPr>
            <p:cNvPr id="77" name="TextBox 76"/>
            <p:cNvSpPr txBox="1"/>
            <p:nvPr/>
          </p:nvSpPr>
          <p:spPr>
            <a:xfrm>
              <a:off x="4596" y="1611304"/>
              <a:ext cx="1975090" cy="461665"/>
            </a:xfrm>
            <a:prstGeom prst="rect">
              <a:avLst/>
            </a:prstGeom>
            <a:noFill/>
          </p:spPr>
          <p:txBody>
            <a:bodyPr wrap="square" lIns="0" tIns="0" rIns="0" bIns="0" rtlCol="0">
              <a:spAutoFit/>
            </a:bodyPr>
            <a:lstStyle/>
            <a:p>
              <a:pPr lvl="0" defTabSz="914400">
                <a:spcBef>
                  <a:spcPct val="20000"/>
                </a:spcBef>
                <a:defRPr/>
              </a:pPr>
              <a:r>
                <a:rPr lang="en-US" sz="1000" dirty="0">
                  <a:solidFill>
                    <a:schemeClr val="bg1"/>
                  </a:solidFill>
                  <a:latin typeface="思源黑体 CN Regular" panose="020B0500000000000000" pitchFamily="34" charset="-122"/>
                  <a:ea typeface="思源黑体 CN Regular" panose="020B0500000000000000" pitchFamily="34" charset="-122"/>
                  <a:sym typeface="思源黑体 CN Regular" panose="020B0500000000000000" pitchFamily="34" charset="-122"/>
                </a:rPr>
                <a:t>There are many variations of the passage of lorem ipsum available  majority have suffered alteration </a:t>
              </a:r>
            </a:p>
          </p:txBody>
        </p:sp>
        <p:sp>
          <p:nvSpPr>
            <p:cNvPr id="78" name="Rectangle 77"/>
            <p:cNvSpPr/>
            <p:nvPr/>
          </p:nvSpPr>
          <p:spPr>
            <a:xfrm>
              <a:off x="4596" y="1425360"/>
              <a:ext cx="1355436" cy="184666"/>
            </a:xfrm>
            <a:prstGeom prst="rect">
              <a:avLst/>
            </a:prstGeom>
          </p:spPr>
          <p:txBody>
            <a:bodyPr wrap="none" lIns="0" tIns="0" rIns="0" bIns="0">
              <a:spAutoFit/>
            </a:bodyPr>
            <a:lstStyle/>
            <a:p>
              <a:r>
                <a:rPr lang="en-US" sz="1200" b="1" dirty="0">
                  <a:solidFill>
                    <a:schemeClr val="bg1"/>
                  </a:solidFill>
                  <a:latin typeface="思源黑体 CN Regular" panose="020B0500000000000000" pitchFamily="34" charset="-122"/>
                  <a:ea typeface="思源黑体 CN Regular" panose="020B0500000000000000" pitchFamily="34" charset="-122"/>
                  <a:sym typeface="思源黑体 CN Regular" panose="020B0500000000000000" pitchFamily="34" charset="-122"/>
                </a:rPr>
                <a:t>Windmill Provider</a:t>
              </a:r>
            </a:p>
          </p:txBody>
        </p:sp>
      </p:grpSp>
      <p:grpSp>
        <p:nvGrpSpPr>
          <p:cNvPr id="79" name="Group 56"/>
          <p:cNvGrpSpPr/>
          <p:nvPr/>
        </p:nvGrpSpPr>
        <p:grpSpPr>
          <a:xfrm>
            <a:off x="3576229" y="1002429"/>
            <a:ext cx="1975090" cy="647609"/>
            <a:chOff x="4596" y="1425360"/>
            <a:chExt cx="1975090" cy="647609"/>
          </a:xfrm>
        </p:grpSpPr>
        <p:sp>
          <p:nvSpPr>
            <p:cNvPr id="80" name="TextBox 79"/>
            <p:cNvSpPr txBox="1"/>
            <p:nvPr/>
          </p:nvSpPr>
          <p:spPr>
            <a:xfrm>
              <a:off x="4596" y="1611304"/>
              <a:ext cx="1975090" cy="461665"/>
            </a:xfrm>
            <a:prstGeom prst="rect">
              <a:avLst/>
            </a:prstGeom>
            <a:noFill/>
          </p:spPr>
          <p:txBody>
            <a:bodyPr wrap="square" lIns="0" tIns="0" rIns="0" bIns="0" rtlCol="0">
              <a:spAutoFit/>
            </a:bodyPr>
            <a:lstStyle/>
            <a:p>
              <a:pPr lvl="0" defTabSz="914400">
                <a:spcBef>
                  <a:spcPct val="20000"/>
                </a:spcBef>
                <a:defRPr/>
              </a:pPr>
              <a:r>
                <a:rPr lang="en-US" sz="1000" dirty="0">
                  <a:solidFill>
                    <a:schemeClr val="tx1">
                      <a:lumMod val="50000"/>
                      <a:lumOff val="50000"/>
                    </a:schemeClr>
                  </a:solidFill>
                  <a:latin typeface="思源黑体 CN Regular" panose="020B0500000000000000" pitchFamily="34" charset="-122"/>
                  <a:ea typeface="思源黑体 CN Regular" panose="020B0500000000000000" pitchFamily="34" charset="-122"/>
                  <a:sym typeface="思源黑体 CN Regular" panose="020B0500000000000000" pitchFamily="34" charset="-122"/>
                </a:rPr>
                <a:t>There are many variations of the passage of lorem ipsum available  majority have suffered alteration </a:t>
              </a:r>
              <a:endParaRPr lang="en-US" sz="1000" dirty="0">
                <a:solidFill>
                  <a:schemeClr val="tx1">
                    <a:lumMod val="65000"/>
                    <a:lumOff val="35000"/>
                  </a:schemeClr>
                </a:solidFill>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81" name="Rectangle 80"/>
            <p:cNvSpPr/>
            <p:nvPr/>
          </p:nvSpPr>
          <p:spPr>
            <a:xfrm>
              <a:off x="4596" y="1425360"/>
              <a:ext cx="959558" cy="184666"/>
            </a:xfrm>
            <a:prstGeom prst="rect">
              <a:avLst/>
            </a:prstGeom>
          </p:spPr>
          <p:txBody>
            <a:bodyPr wrap="none" lIns="0" tIns="0" rIns="0" bIns="0">
              <a:spAutoFit/>
            </a:bodyPr>
            <a:lstStyle/>
            <a:p>
              <a:r>
                <a:rPr lang="en-US" sz="1200" b="1" dirty="0">
                  <a:solidFill>
                    <a:schemeClr val="accent1"/>
                  </a:solidFill>
                  <a:latin typeface="思源黑体 CN Regular" panose="020B0500000000000000" pitchFamily="34" charset="-122"/>
                  <a:ea typeface="思源黑体 CN Regular" panose="020B0500000000000000" pitchFamily="34" charset="-122"/>
                  <a:sym typeface="思源黑体 CN Regular" panose="020B0500000000000000" pitchFamily="34" charset="-122"/>
                </a:rPr>
                <a:t>Solar Energy</a:t>
              </a:r>
            </a:p>
          </p:txBody>
        </p:sp>
      </p:grpSp>
      <p:cxnSp>
        <p:nvCxnSpPr>
          <p:cNvPr id="83" name="Straight Connector 82"/>
          <p:cNvCxnSpPr/>
          <p:nvPr/>
        </p:nvCxnSpPr>
        <p:spPr>
          <a:xfrm>
            <a:off x="4331197" y="1707645"/>
            <a:ext cx="8226" cy="833823"/>
          </a:xfrm>
          <a:prstGeom prst="line">
            <a:avLst/>
          </a:prstGeom>
          <a:ln w="19050">
            <a:solidFill>
              <a:schemeClr val="bg1">
                <a:lumMod val="75000"/>
              </a:schemeClr>
            </a:solidFill>
            <a:headEnd type="oval"/>
            <a:tailEnd type="oval"/>
          </a:ln>
        </p:spPr>
        <p:style>
          <a:lnRef idx="1">
            <a:schemeClr val="accent1"/>
          </a:lnRef>
          <a:fillRef idx="0">
            <a:schemeClr val="accent1"/>
          </a:fillRef>
          <a:effectRef idx="0">
            <a:schemeClr val="accent1"/>
          </a:effectRef>
          <a:fontRef idx="minor">
            <a:schemeClr val="tx1"/>
          </a:fontRef>
        </p:style>
      </p:cxnSp>
      <p:grpSp>
        <p:nvGrpSpPr>
          <p:cNvPr id="145" name="Group 144"/>
          <p:cNvGrpSpPr/>
          <p:nvPr/>
        </p:nvGrpSpPr>
        <p:grpSpPr>
          <a:xfrm>
            <a:off x="5587434" y="1150694"/>
            <a:ext cx="1102410" cy="1798801"/>
            <a:chOff x="5587434" y="1150694"/>
            <a:chExt cx="1102410" cy="1798801"/>
          </a:xfrm>
          <a:solidFill>
            <a:schemeClr val="tx1">
              <a:lumMod val="75000"/>
              <a:lumOff val="25000"/>
            </a:schemeClr>
          </a:solidFill>
        </p:grpSpPr>
        <p:grpSp>
          <p:nvGrpSpPr>
            <p:cNvPr id="86" name="Group 132"/>
            <p:cNvGrpSpPr/>
            <p:nvPr/>
          </p:nvGrpSpPr>
          <p:grpSpPr>
            <a:xfrm>
              <a:off x="5587434" y="1658317"/>
              <a:ext cx="1102410" cy="1291178"/>
              <a:chOff x="4498975" y="1352551"/>
              <a:chExt cx="463550" cy="542925"/>
            </a:xfrm>
            <a:grpFill/>
          </p:grpSpPr>
          <p:sp>
            <p:nvSpPr>
              <p:cNvPr id="91" name="Rectangle 160"/>
              <p:cNvSpPr>
                <a:spLocks noChangeArrowheads="1"/>
              </p:cNvSpPr>
              <p:nvPr/>
            </p:nvSpPr>
            <p:spPr bwMode="auto">
              <a:xfrm>
                <a:off x="4681538" y="1352551"/>
                <a:ext cx="96838" cy="69850"/>
              </a:xfrm>
              <a:prstGeom prst="rect">
                <a:avLst/>
              </a:prstGeom>
              <a:grpFill/>
              <a:ln w="9525">
                <a:noFill/>
                <a:miter lim="800000"/>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92" name="Rectangle 161"/>
              <p:cNvSpPr>
                <a:spLocks noChangeArrowheads="1"/>
              </p:cNvSpPr>
              <p:nvPr/>
            </p:nvSpPr>
            <p:spPr bwMode="auto">
              <a:xfrm>
                <a:off x="4721225" y="1416051"/>
                <a:ext cx="14288" cy="239713"/>
              </a:xfrm>
              <a:prstGeom prst="rect">
                <a:avLst/>
              </a:prstGeom>
              <a:grpFill/>
              <a:ln w="9525">
                <a:noFill/>
                <a:miter lim="800000"/>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93" name="Rectangle 162"/>
              <p:cNvSpPr>
                <a:spLocks noChangeArrowheads="1"/>
              </p:cNvSpPr>
              <p:nvPr/>
            </p:nvSpPr>
            <p:spPr bwMode="auto">
              <a:xfrm>
                <a:off x="4587875" y="1651001"/>
                <a:ext cx="285750" cy="23813"/>
              </a:xfrm>
              <a:prstGeom prst="rect">
                <a:avLst/>
              </a:prstGeom>
              <a:grpFill/>
              <a:ln w="9525">
                <a:noFill/>
                <a:miter lim="800000"/>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94" name="Freeform 163"/>
              <p:cNvSpPr/>
              <p:nvPr/>
            </p:nvSpPr>
            <p:spPr bwMode="auto">
              <a:xfrm>
                <a:off x="4627563" y="1420814"/>
                <a:ext cx="76200" cy="238125"/>
              </a:xfrm>
              <a:custGeom>
                <a:avLst/>
                <a:gdLst/>
                <a:ahLst/>
                <a:cxnLst>
                  <a:cxn ang="0">
                    <a:pos x="32" y="1"/>
                  </a:cxn>
                  <a:cxn ang="0">
                    <a:pos x="6" y="143"/>
                  </a:cxn>
                  <a:cxn ang="0">
                    <a:pos x="18" y="143"/>
                  </a:cxn>
                  <a:cxn ang="0">
                    <a:pos x="46" y="0"/>
                  </a:cxn>
                </a:cxnLst>
                <a:rect l="0" t="0" r="r" b="b"/>
                <a:pathLst>
                  <a:path w="46" h="143">
                    <a:moveTo>
                      <a:pt x="32" y="1"/>
                    </a:moveTo>
                    <a:cubicBezTo>
                      <a:pt x="32" y="1"/>
                      <a:pt x="0" y="80"/>
                      <a:pt x="6" y="143"/>
                    </a:cubicBezTo>
                    <a:cubicBezTo>
                      <a:pt x="18" y="143"/>
                      <a:pt x="18" y="143"/>
                      <a:pt x="18" y="143"/>
                    </a:cubicBezTo>
                    <a:cubicBezTo>
                      <a:pt x="18" y="143"/>
                      <a:pt x="8" y="76"/>
                      <a:pt x="46" y="0"/>
                    </a:cubicBezTo>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95" name="Freeform 164"/>
              <p:cNvSpPr/>
              <p:nvPr/>
            </p:nvSpPr>
            <p:spPr bwMode="auto">
              <a:xfrm>
                <a:off x="4751388" y="1417639"/>
                <a:ext cx="79375" cy="236538"/>
              </a:xfrm>
              <a:custGeom>
                <a:avLst/>
                <a:gdLst/>
                <a:ahLst/>
                <a:cxnLst>
                  <a:cxn ang="0">
                    <a:pos x="15" y="1"/>
                  </a:cxn>
                  <a:cxn ang="0">
                    <a:pos x="43" y="142"/>
                  </a:cxn>
                  <a:cxn ang="0">
                    <a:pos x="31" y="142"/>
                  </a:cxn>
                  <a:cxn ang="0">
                    <a:pos x="0" y="0"/>
                  </a:cxn>
                </a:cxnLst>
                <a:rect l="0" t="0" r="r" b="b"/>
                <a:pathLst>
                  <a:path w="48" h="142">
                    <a:moveTo>
                      <a:pt x="15" y="1"/>
                    </a:moveTo>
                    <a:cubicBezTo>
                      <a:pt x="15" y="1"/>
                      <a:pt x="48" y="79"/>
                      <a:pt x="43" y="142"/>
                    </a:cubicBezTo>
                    <a:cubicBezTo>
                      <a:pt x="31" y="142"/>
                      <a:pt x="31" y="142"/>
                      <a:pt x="31" y="142"/>
                    </a:cubicBezTo>
                    <a:cubicBezTo>
                      <a:pt x="31" y="142"/>
                      <a:pt x="40" y="75"/>
                      <a:pt x="0" y="0"/>
                    </a:cubicBezTo>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96" name="Freeform 165"/>
              <p:cNvSpPr/>
              <p:nvPr/>
            </p:nvSpPr>
            <p:spPr bwMode="auto">
              <a:xfrm>
                <a:off x="4643438" y="1508126"/>
                <a:ext cx="155575" cy="149225"/>
              </a:xfrm>
              <a:custGeom>
                <a:avLst/>
                <a:gdLst/>
                <a:ahLst/>
                <a:cxnLst>
                  <a:cxn ang="0">
                    <a:pos x="14" y="94"/>
                  </a:cxn>
                  <a:cxn ang="0">
                    <a:pos x="98" y="10"/>
                  </a:cxn>
                  <a:cxn ang="0">
                    <a:pos x="93" y="0"/>
                  </a:cxn>
                  <a:cxn ang="0">
                    <a:pos x="0" y="91"/>
                  </a:cxn>
                  <a:cxn ang="0">
                    <a:pos x="14" y="94"/>
                  </a:cxn>
                </a:cxnLst>
                <a:rect l="0" t="0" r="r" b="b"/>
                <a:pathLst>
                  <a:path w="98" h="94">
                    <a:moveTo>
                      <a:pt x="14" y="94"/>
                    </a:moveTo>
                    <a:lnTo>
                      <a:pt x="98" y="10"/>
                    </a:lnTo>
                    <a:lnTo>
                      <a:pt x="93" y="0"/>
                    </a:lnTo>
                    <a:lnTo>
                      <a:pt x="0" y="91"/>
                    </a:lnTo>
                    <a:lnTo>
                      <a:pt x="14" y="94"/>
                    </a:lnTo>
                    <a:close/>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97" name="Freeform 166"/>
              <p:cNvSpPr/>
              <p:nvPr/>
            </p:nvSpPr>
            <p:spPr bwMode="auto">
              <a:xfrm>
                <a:off x="4643438" y="1508126"/>
                <a:ext cx="155575" cy="149225"/>
              </a:xfrm>
              <a:custGeom>
                <a:avLst/>
                <a:gdLst/>
                <a:ahLst/>
                <a:cxnLst>
                  <a:cxn ang="0">
                    <a:pos x="14" y="94"/>
                  </a:cxn>
                  <a:cxn ang="0">
                    <a:pos x="98" y="10"/>
                  </a:cxn>
                  <a:cxn ang="0">
                    <a:pos x="93" y="0"/>
                  </a:cxn>
                  <a:cxn ang="0">
                    <a:pos x="0" y="91"/>
                  </a:cxn>
                </a:cxnLst>
                <a:rect l="0" t="0" r="r" b="b"/>
                <a:pathLst>
                  <a:path w="98" h="94">
                    <a:moveTo>
                      <a:pt x="14" y="94"/>
                    </a:moveTo>
                    <a:lnTo>
                      <a:pt x="98" y="10"/>
                    </a:lnTo>
                    <a:lnTo>
                      <a:pt x="93" y="0"/>
                    </a:lnTo>
                    <a:lnTo>
                      <a:pt x="0" y="91"/>
                    </a:lnTo>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98" name="Freeform 167"/>
              <p:cNvSpPr/>
              <p:nvPr/>
            </p:nvSpPr>
            <p:spPr bwMode="auto">
              <a:xfrm>
                <a:off x="4652963" y="1512889"/>
                <a:ext cx="160338" cy="144463"/>
              </a:xfrm>
              <a:custGeom>
                <a:avLst/>
                <a:gdLst/>
                <a:ahLst/>
                <a:cxnLst>
                  <a:cxn ang="0">
                    <a:pos x="101" y="78"/>
                  </a:cxn>
                  <a:cxn ang="0">
                    <a:pos x="10" y="0"/>
                  </a:cxn>
                  <a:cxn ang="0">
                    <a:pos x="0" y="5"/>
                  </a:cxn>
                  <a:cxn ang="0">
                    <a:pos x="97" y="91"/>
                  </a:cxn>
                  <a:cxn ang="0">
                    <a:pos x="101" y="78"/>
                  </a:cxn>
                </a:cxnLst>
                <a:rect l="0" t="0" r="r" b="b"/>
                <a:pathLst>
                  <a:path w="101" h="91">
                    <a:moveTo>
                      <a:pt x="101" y="78"/>
                    </a:moveTo>
                    <a:lnTo>
                      <a:pt x="10" y="0"/>
                    </a:lnTo>
                    <a:lnTo>
                      <a:pt x="0" y="5"/>
                    </a:lnTo>
                    <a:lnTo>
                      <a:pt x="97" y="91"/>
                    </a:lnTo>
                    <a:lnTo>
                      <a:pt x="101" y="78"/>
                    </a:lnTo>
                    <a:close/>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99" name="Freeform 168"/>
              <p:cNvSpPr/>
              <p:nvPr/>
            </p:nvSpPr>
            <p:spPr bwMode="auto">
              <a:xfrm>
                <a:off x="4652963" y="1512889"/>
                <a:ext cx="160338" cy="144463"/>
              </a:xfrm>
              <a:custGeom>
                <a:avLst/>
                <a:gdLst/>
                <a:ahLst/>
                <a:cxnLst>
                  <a:cxn ang="0">
                    <a:pos x="101" y="78"/>
                  </a:cxn>
                  <a:cxn ang="0">
                    <a:pos x="10" y="0"/>
                  </a:cxn>
                  <a:cxn ang="0">
                    <a:pos x="0" y="5"/>
                  </a:cxn>
                  <a:cxn ang="0">
                    <a:pos x="97" y="91"/>
                  </a:cxn>
                </a:cxnLst>
                <a:rect l="0" t="0" r="r" b="b"/>
                <a:pathLst>
                  <a:path w="101" h="91">
                    <a:moveTo>
                      <a:pt x="101" y="78"/>
                    </a:moveTo>
                    <a:lnTo>
                      <a:pt x="10" y="0"/>
                    </a:lnTo>
                    <a:lnTo>
                      <a:pt x="0" y="5"/>
                    </a:lnTo>
                    <a:lnTo>
                      <a:pt x="97" y="91"/>
                    </a:lnTo>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100" name="Freeform 169"/>
              <p:cNvSpPr/>
              <p:nvPr/>
            </p:nvSpPr>
            <p:spPr bwMode="auto">
              <a:xfrm>
                <a:off x="4664075" y="1427164"/>
                <a:ext cx="114300" cy="98425"/>
              </a:xfrm>
              <a:custGeom>
                <a:avLst/>
                <a:gdLst/>
                <a:ahLst/>
                <a:cxnLst>
                  <a:cxn ang="0">
                    <a:pos x="11" y="62"/>
                  </a:cxn>
                  <a:cxn ang="0">
                    <a:pos x="72" y="8"/>
                  </a:cxn>
                  <a:cxn ang="0">
                    <a:pos x="68" y="0"/>
                  </a:cxn>
                  <a:cxn ang="0">
                    <a:pos x="0" y="60"/>
                  </a:cxn>
                  <a:cxn ang="0">
                    <a:pos x="11" y="62"/>
                  </a:cxn>
                </a:cxnLst>
                <a:rect l="0" t="0" r="r" b="b"/>
                <a:pathLst>
                  <a:path w="72" h="62">
                    <a:moveTo>
                      <a:pt x="11" y="62"/>
                    </a:moveTo>
                    <a:lnTo>
                      <a:pt x="72" y="8"/>
                    </a:lnTo>
                    <a:lnTo>
                      <a:pt x="68" y="0"/>
                    </a:lnTo>
                    <a:lnTo>
                      <a:pt x="0" y="60"/>
                    </a:lnTo>
                    <a:lnTo>
                      <a:pt x="11" y="62"/>
                    </a:lnTo>
                    <a:close/>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101" name="Freeform 170"/>
              <p:cNvSpPr/>
              <p:nvPr/>
            </p:nvSpPr>
            <p:spPr bwMode="auto">
              <a:xfrm>
                <a:off x="4664075" y="1427164"/>
                <a:ext cx="114300" cy="98425"/>
              </a:xfrm>
              <a:custGeom>
                <a:avLst/>
                <a:gdLst/>
                <a:ahLst/>
                <a:cxnLst>
                  <a:cxn ang="0">
                    <a:pos x="11" y="62"/>
                  </a:cxn>
                  <a:cxn ang="0">
                    <a:pos x="72" y="8"/>
                  </a:cxn>
                  <a:cxn ang="0">
                    <a:pos x="68" y="0"/>
                  </a:cxn>
                  <a:cxn ang="0">
                    <a:pos x="0" y="60"/>
                  </a:cxn>
                </a:cxnLst>
                <a:rect l="0" t="0" r="r" b="b"/>
                <a:pathLst>
                  <a:path w="72" h="62">
                    <a:moveTo>
                      <a:pt x="11" y="62"/>
                    </a:moveTo>
                    <a:lnTo>
                      <a:pt x="72" y="8"/>
                    </a:lnTo>
                    <a:lnTo>
                      <a:pt x="68" y="0"/>
                    </a:lnTo>
                    <a:lnTo>
                      <a:pt x="0" y="60"/>
                    </a:lnTo>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102" name="Freeform 171"/>
              <p:cNvSpPr/>
              <p:nvPr/>
            </p:nvSpPr>
            <p:spPr bwMode="auto">
              <a:xfrm>
                <a:off x="4678363" y="1435101"/>
                <a:ext cx="112713" cy="90488"/>
              </a:xfrm>
              <a:custGeom>
                <a:avLst/>
                <a:gdLst/>
                <a:ahLst/>
                <a:cxnLst>
                  <a:cxn ang="0">
                    <a:pos x="71" y="49"/>
                  </a:cxn>
                  <a:cxn ang="0">
                    <a:pos x="8" y="0"/>
                  </a:cxn>
                  <a:cxn ang="0">
                    <a:pos x="0" y="3"/>
                  </a:cxn>
                  <a:cxn ang="0">
                    <a:pos x="70" y="57"/>
                  </a:cxn>
                  <a:cxn ang="0">
                    <a:pos x="71" y="49"/>
                  </a:cxn>
                </a:cxnLst>
                <a:rect l="0" t="0" r="r" b="b"/>
                <a:pathLst>
                  <a:path w="71" h="57">
                    <a:moveTo>
                      <a:pt x="71" y="49"/>
                    </a:moveTo>
                    <a:lnTo>
                      <a:pt x="8" y="0"/>
                    </a:lnTo>
                    <a:lnTo>
                      <a:pt x="0" y="3"/>
                    </a:lnTo>
                    <a:lnTo>
                      <a:pt x="70" y="57"/>
                    </a:lnTo>
                    <a:lnTo>
                      <a:pt x="71" y="49"/>
                    </a:lnTo>
                    <a:close/>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103" name="Freeform 172"/>
              <p:cNvSpPr/>
              <p:nvPr/>
            </p:nvSpPr>
            <p:spPr bwMode="auto">
              <a:xfrm>
                <a:off x="4678363" y="1435101"/>
                <a:ext cx="112713" cy="90488"/>
              </a:xfrm>
              <a:custGeom>
                <a:avLst/>
                <a:gdLst/>
                <a:ahLst/>
                <a:cxnLst>
                  <a:cxn ang="0">
                    <a:pos x="71" y="49"/>
                  </a:cxn>
                  <a:cxn ang="0">
                    <a:pos x="8" y="0"/>
                  </a:cxn>
                  <a:cxn ang="0">
                    <a:pos x="0" y="3"/>
                  </a:cxn>
                  <a:cxn ang="0">
                    <a:pos x="70" y="57"/>
                  </a:cxn>
                </a:cxnLst>
                <a:rect l="0" t="0" r="r" b="b"/>
                <a:pathLst>
                  <a:path w="71" h="57">
                    <a:moveTo>
                      <a:pt x="71" y="49"/>
                    </a:moveTo>
                    <a:lnTo>
                      <a:pt x="8" y="0"/>
                    </a:lnTo>
                    <a:lnTo>
                      <a:pt x="0" y="3"/>
                    </a:lnTo>
                    <a:lnTo>
                      <a:pt x="70" y="57"/>
                    </a:lnTo>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106" name="Rectangle 175"/>
              <p:cNvSpPr>
                <a:spLocks noChangeArrowheads="1"/>
              </p:cNvSpPr>
              <p:nvPr/>
            </p:nvSpPr>
            <p:spPr bwMode="auto">
              <a:xfrm>
                <a:off x="4498975" y="1719264"/>
                <a:ext cx="463550" cy="85725"/>
              </a:xfrm>
              <a:prstGeom prst="rect">
                <a:avLst/>
              </a:prstGeom>
              <a:grpFill/>
              <a:ln w="9525">
                <a:noFill/>
                <a:miter lim="800000"/>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107" name="Rectangle 176"/>
              <p:cNvSpPr>
                <a:spLocks noChangeArrowheads="1"/>
              </p:cNvSpPr>
              <p:nvPr/>
            </p:nvSpPr>
            <p:spPr bwMode="auto">
              <a:xfrm>
                <a:off x="4498975" y="1682751"/>
                <a:ext cx="463550" cy="23813"/>
              </a:xfrm>
              <a:prstGeom prst="rect">
                <a:avLst/>
              </a:prstGeom>
              <a:grpFill/>
              <a:ln w="9525">
                <a:noFill/>
                <a:miter lim="800000"/>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108" name="Rectangle 177"/>
              <p:cNvSpPr>
                <a:spLocks noChangeArrowheads="1"/>
              </p:cNvSpPr>
              <p:nvPr/>
            </p:nvSpPr>
            <p:spPr bwMode="auto">
              <a:xfrm>
                <a:off x="4549775" y="1787526"/>
                <a:ext cx="39688" cy="107950"/>
              </a:xfrm>
              <a:prstGeom prst="rect">
                <a:avLst/>
              </a:prstGeom>
              <a:grpFill/>
              <a:ln w="9525">
                <a:noFill/>
                <a:miter lim="800000"/>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109" name="Rectangle 178"/>
              <p:cNvSpPr>
                <a:spLocks noChangeArrowheads="1"/>
              </p:cNvSpPr>
              <p:nvPr/>
            </p:nvSpPr>
            <p:spPr bwMode="auto">
              <a:xfrm>
                <a:off x="4864100" y="1787526"/>
                <a:ext cx="41275" cy="107950"/>
              </a:xfrm>
              <a:prstGeom prst="rect">
                <a:avLst/>
              </a:prstGeom>
              <a:grpFill/>
              <a:ln w="9525">
                <a:noFill/>
                <a:miter lim="800000"/>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grpSp>
        <p:grpSp>
          <p:nvGrpSpPr>
            <p:cNvPr id="87" name="Group 257"/>
            <p:cNvGrpSpPr/>
            <p:nvPr/>
          </p:nvGrpSpPr>
          <p:grpSpPr>
            <a:xfrm>
              <a:off x="5758941" y="1150694"/>
              <a:ext cx="753079" cy="464804"/>
              <a:chOff x="1614646" y="682233"/>
              <a:chExt cx="865797" cy="537413"/>
            </a:xfrm>
            <a:grpFill/>
          </p:grpSpPr>
          <p:sp>
            <p:nvSpPr>
              <p:cNvPr id="88" name="Freeform 6"/>
              <p:cNvSpPr>
                <a:spLocks noEditPoints="1"/>
              </p:cNvSpPr>
              <p:nvPr/>
            </p:nvSpPr>
            <p:spPr bwMode="auto">
              <a:xfrm rot="15791816">
                <a:off x="2180191" y="913932"/>
                <a:ext cx="244702" cy="355803"/>
              </a:xfrm>
              <a:custGeom>
                <a:avLst/>
                <a:gdLst/>
                <a:ahLst/>
                <a:cxnLst>
                  <a:cxn ang="0">
                    <a:pos x="164" y="29"/>
                  </a:cxn>
                  <a:cxn ang="0">
                    <a:pos x="136" y="6"/>
                  </a:cxn>
                  <a:cxn ang="0">
                    <a:pos x="115" y="20"/>
                  </a:cxn>
                  <a:cxn ang="0">
                    <a:pos x="101" y="93"/>
                  </a:cxn>
                  <a:cxn ang="0">
                    <a:pos x="60" y="323"/>
                  </a:cxn>
                  <a:cxn ang="0">
                    <a:pos x="209" y="345"/>
                  </a:cxn>
                  <a:cxn ang="0">
                    <a:pos x="253" y="217"/>
                  </a:cxn>
                  <a:cxn ang="0">
                    <a:pos x="164" y="29"/>
                  </a:cxn>
                  <a:cxn ang="0">
                    <a:pos x="164" y="29"/>
                  </a:cxn>
                  <a:cxn ang="0">
                    <a:pos x="164" y="29"/>
                  </a:cxn>
                </a:cxnLst>
                <a:rect l="0" t="0" r="r" b="b"/>
                <a:pathLst>
                  <a:path w="259" h="378">
                    <a:moveTo>
                      <a:pt x="164" y="29"/>
                    </a:moveTo>
                    <a:cubicBezTo>
                      <a:pt x="155" y="20"/>
                      <a:pt x="146" y="13"/>
                      <a:pt x="136" y="6"/>
                    </a:cubicBezTo>
                    <a:cubicBezTo>
                      <a:pt x="126" y="0"/>
                      <a:pt x="113" y="8"/>
                      <a:pt x="115" y="20"/>
                    </a:cubicBezTo>
                    <a:cubicBezTo>
                      <a:pt x="118" y="45"/>
                      <a:pt x="112" y="69"/>
                      <a:pt x="101" y="93"/>
                    </a:cubicBezTo>
                    <a:cubicBezTo>
                      <a:pt x="67" y="162"/>
                      <a:pt x="0" y="248"/>
                      <a:pt x="60" y="323"/>
                    </a:cubicBezTo>
                    <a:cubicBezTo>
                      <a:pt x="95" y="366"/>
                      <a:pt x="165" y="378"/>
                      <a:pt x="209" y="345"/>
                    </a:cubicBezTo>
                    <a:cubicBezTo>
                      <a:pt x="246" y="316"/>
                      <a:pt x="259" y="264"/>
                      <a:pt x="253" y="217"/>
                    </a:cubicBezTo>
                    <a:cubicBezTo>
                      <a:pt x="245" y="153"/>
                      <a:pt x="208" y="77"/>
                      <a:pt x="164" y="29"/>
                    </a:cubicBezTo>
                    <a:close/>
                    <a:moveTo>
                      <a:pt x="164" y="29"/>
                    </a:moveTo>
                    <a:cubicBezTo>
                      <a:pt x="164" y="29"/>
                      <a:pt x="164" y="29"/>
                      <a:pt x="164" y="29"/>
                    </a:cubicBezTo>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89" name="Freeform 6"/>
              <p:cNvSpPr>
                <a:spLocks noEditPoints="1"/>
              </p:cNvSpPr>
              <p:nvPr/>
            </p:nvSpPr>
            <p:spPr bwMode="auto">
              <a:xfrm rot="5808184" flipH="1">
                <a:off x="1670197" y="919393"/>
                <a:ext cx="244702" cy="355803"/>
              </a:xfrm>
              <a:custGeom>
                <a:avLst/>
                <a:gdLst/>
                <a:ahLst/>
                <a:cxnLst>
                  <a:cxn ang="0">
                    <a:pos x="164" y="29"/>
                  </a:cxn>
                  <a:cxn ang="0">
                    <a:pos x="136" y="6"/>
                  </a:cxn>
                  <a:cxn ang="0">
                    <a:pos x="115" y="20"/>
                  </a:cxn>
                  <a:cxn ang="0">
                    <a:pos x="101" y="93"/>
                  </a:cxn>
                  <a:cxn ang="0">
                    <a:pos x="60" y="323"/>
                  </a:cxn>
                  <a:cxn ang="0">
                    <a:pos x="209" y="345"/>
                  </a:cxn>
                  <a:cxn ang="0">
                    <a:pos x="253" y="217"/>
                  </a:cxn>
                  <a:cxn ang="0">
                    <a:pos x="164" y="29"/>
                  </a:cxn>
                  <a:cxn ang="0">
                    <a:pos x="164" y="29"/>
                  </a:cxn>
                  <a:cxn ang="0">
                    <a:pos x="164" y="29"/>
                  </a:cxn>
                </a:cxnLst>
                <a:rect l="0" t="0" r="r" b="b"/>
                <a:pathLst>
                  <a:path w="259" h="378">
                    <a:moveTo>
                      <a:pt x="164" y="29"/>
                    </a:moveTo>
                    <a:cubicBezTo>
                      <a:pt x="155" y="20"/>
                      <a:pt x="146" y="13"/>
                      <a:pt x="136" y="6"/>
                    </a:cubicBezTo>
                    <a:cubicBezTo>
                      <a:pt x="126" y="0"/>
                      <a:pt x="113" y="8"/>
                      <a:pt x="115" y="20"/>
                    </a:cubicBezTo>
                    <a:cubicBezTo>
                      <a:pt x="118" y="45"/>
                      <a:pt x="112" y="69"/>
                      <a:pt x="101" y="93"/>
                    </a:cubicBezTo>
                    <a:cubicBezTo>
                      <a:pt x="67" y="162"/>
                      <a:pt x="0" y="248"/>
                      <a:pt x="60" y="323"/>
                    </a:cubicBezTo>
                    <a:cubicBezTo>
                      <a:pt x="95" y="366"/>
                      <a:pt x="165" y="378"/>
                      <a:pt x="209" y="345"/>
                    </a:cubicBezTo>
                    <a:cubicBezTo>
                      <a:pt x="246" y="316"/>
                      <a:pt x="259" y="264"/>
                      <a:pt x="253" y="217"/>
                    </a:cubicBezTo>
                    <a:cubicBezTo>
                      <a:pt x="245" y="153"/>
                      <a:pt x="208" y="77"/>
                      <a:pt x="164" y="29"/>
                    </a:cubicBezTo>
                    <a:close/>
                    <a:moveTo>
                      <a:pt x="164" y="29"/>
                    </a:moveTo>
                    <a:cubicBezTo>
                      <a:pt x="164" y="29"/>
                      <a:pt x="164" y="29"/>
                      <a:pt x="164" y="29"/>
                    </a:cubicBezTo>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90" name="Freeform 6"/>
              <p:cNvSpPr>
                <a:spLocks noEditPoints="1"/>
              </p:cNvSpPr>
              <p:nvPr/>
            </p:nvSpPr>
            <p:spPr bwMode="auto">
              <a:xfrm rot="10237099" flipH="1">
                <a:off x="1897887" y="682233"/>
                <a:ext cx="244702" cy="355803"/>
              </a:xfrm>
              <a:custGeom>
                <a:avLst/>
                <a:gdLst/>
                <a:ahLst/>
                <a:cxnLst>
                  <a:cxn ang="0">
                    <a:pos x="164" y="29"/>
                  </a:cxn>
                  <a:cxn ang="0">
                    <a:pos x="136" y="6"/>
                  </a:cxn>
                  <a:cxn ang="0">
                    <a:pos x="115" y="20"/>
                  </a:cxn>
                  <a:cxn ang="0">
                    <a:pos x="101" y="93"/>
                  </a:cxn>
                  <a:cxn ang="0">
                    <a:pos x="60" y="323"/>
                  </a:cxn>
                  <a:cxn ang="0">
                    <a:pos x="209" y="345"/>
                  </a:cxn>
                  <a:cxn ang="0">
                    <a:pos x="253" y="217"/>
                  </a:cxn>
                  <a:cxn ang="0">
                    <a:pos x="164" y="29"/>
                  </a:cxn>
                  <a:cxn ang="0">
                    <a:pos x="164" y="29"/>
                  </a:cxn>
                  <a:cxn ang="0">
                    <a:pos x="164" y="29"/>
                  </a:cxn>
                </a:cxnLst>
                <a:rect l="0" t="0" r="r" b="b"/>
                <a:pathLst>
                  <a:path w="259" h="378">
                    <a:moveTo>
                      <a:pt x="164" y="29"/>
                    </a:moveTo>
                    <a:cubicBezTo>
                      <a:pt x="155" y="20"/>
                      <a:pt x="146" y="13"/>
                      <a:pt x="136" y="6"/>
                    </a:cubicBezTo>
                    <a:cubicBezTo>
                      <a:pt x="126" y="0"/>
                      <a:pt x="113" y="8"/>
                      <a:pt x="115" y="20"/>
                    </a:cubicBezTo>
                    <a:cubicBezTo>
                      <a:pt x="118" y="45"/>
                      <a:pt x="112" y="69"/>
                      <a:pt x="101" y="93"/>
                    </a:cubicBezTo>
                    <a:cubicBezTo>
                      <a:pt x="67" y="162"/>
                      <a:pt x="0" y="248"/>
                      <a:pt x="60" y="323"/>
                    </a:cubicBezTo>
                    <a:cubicBezTo>
                      <a:pt x="95" y="366"/>
                      <a:pt x="165" y="378"/>
                      <a:pt x="209" y="345"/>
                    </a:cubicBezTo>
                    <a:cubicBezTo>
                      <a:pt x="246" y="316"/>
                      <a:pt x="259" y="264"/>
                      <a:pt x="253" y="217"/>
                    </a:cubicBezTo>
                    <a:cubicBezTo>
                      <a:pt x="245" y="153"/>
                      <a:pt x="208" y="77"/>
                      <a:pt x="164" y="29"/>
                    </a:cubicBezTo>
                    <a:close/>
                    <a:moveTo>
                      <a:pt x="164" y="29"/>
                    </a:moveTo>
                    <a:cubicBezTo>
                      <a:pt x="164" y="29"/>
                      <a:pt x="164" y="29"/>
                      <a:pt x="164" y="29"/>
                    </a:cubicBezTo>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grpSp>
      </p:grpSp>
      <p:grpSp>
        <p:nvGrpSpPr>
          <p:cNvPr id="116" name="Group 56"/>
          <p:cNvGrpSpPr/>
          <p:nvPr/>
        </p:nvGrpSpPr>
        <p:grpSpPr>
          <a:xfrm>
            <a:off x="6640929" y="1592431"/>
            <a:ext cx="1975090" cy="647609"/>
            <a:chOff x="4596" y="1425360"/>
            <a:chExt cx="1975090" cy="647609"/>
          </a:xfrm>
        </p:grpSpPr>
        <p:sp>
          <p:nvSpPr>
            <p:cNvPr id="117" name="TextBox 116"/>
            <p:cNvSpPr txBox="1"/>
            <p:nvPr/>
          </p:nvSpPr>
          <p:spPr>
            <a:xfrm>
              <a:off x="4596" y="1611304"/>
              <a:ext cx="1975090" cy="461665"/>
            </a:xfrm>
            <a:prstGeom prst="rect">
              <a:avLst/>
            </a:prstGeom>
            <a:noFill/>
          </p:spPr>
          <p:txBody>
            <a:bodyPr wrap="square" lIns="0" tIns="0" rIns="0" bIns="0" rtlCol="0">
              <a:spAutoFit/>
            </a:bodyPr>
            <a:lstStyle/>
            <a:p>
              <a:pPr lvl="0" defTabSz="914400">
                <a:spcBef>
                  <a:spcPct val="20000"/>
                </a:spcBef>
                <a:defRPr/>
              </a:pPr>
              <a:r>
                <a:rPr lang="en-US" sz="1000" dirty="0">
                  <a:solidFill>
                    <a:schemeClr val="tx2">
                      <a:lumMod val="50000"/>
                      <a:lumOff val="50000"/>
                    </a:schemeClr>
                  </a:solidFill>
                  <a:latin typeface="思源黑体 CN Regular" panose="020B0500000000000000" pitchFamily="34" charset="-122"/>
                  <a:ea typeface="思源黑体 CN Regular" panose="020B0500000000000000" pitchFamily="34" charset="-122"/>
                  <a:sym typeface="思源黑体 CN Regular" panose="020B0500000000000000" pitchFamily="34" charset="-122"/>
                </a:rPr>
                <a:t>There are many variations of the passage of lorem ipsum available  majority have suffered alteration </a:t>
              </a:r>
            </a:p>
          </p:txBody>
        </p:sp>
        <p:sp>
          <p:nvSpPr>
            <p:cNvPr id="118" name="Rectangle 117"/>
            <p:cNvSpPr/>
            <p:nvPr/>
          </p:nvSpPr>
          <p:spPr>
            <a:xfrm>
              <a:off x="4596" y="1425360"/>
              <a:ext cx="1252843" cy="184666"/>
            </a:xfrm>
            <a:prstGeom prst="rect">
              <a:avLst/>
            </a:prstGeom>
          </p:spPr>
          <p:txBody>
            <a:bodyPr wrap="none" lIns="0" tIns="0" rIns="0" bIns="0">
              <a:spAutoFit/>
            </a:bodyPr>
            <a:lstStyle/>
            <a:p>
              <a:r>
                <a:rPr lang="en-US" sz="1200" b="1" dirty="0">
                  <a:solidFill>
                    <a:schemeClr val="tx2">
                      <a:lumMod val="50000"/>
                      <a:lumOff val="50000"/>
                    </a:schemeClr>
                  </a:solidFill>
                  <a:latin typeface="思源黑体 CN Regular" panose="020B0500000000000000" pitchFamily="34" charset="-122"/>
                  <a:ea typeface="思源黑体 CN Regular" panose="020B0500000000000000" pitchFamily="34" charset="-122"/>
                  <a:sym typeface="思源黑体 CN Regular" panose="020B0500000000000000" pitchFamily="34" charset="-122"/>
                </a:rPr>
                <a:t>Oil Drill Provider</a:t>
              </a:r>
            </a:p>
          </p:txBody>
        </p:sp>
      </p:grpSp>
      <p:grpSp>
        <p:nvGrpSpPr>
          <p:cNvPr id="119" name="Group 56"/>
          <p:cNvGrpSpPr/>
          <p:nvPr/>
        </p:nvGrpSpPr>
        <p:grpSpPr>
          <a:xfrm>
            <a:off x="1355442" y="3649851"/>
            <a:ext cx="1975090" cy="493721"/>
            <a:chOff x="4596" y="1425360"/>
            <a:chExt cx="1975090" cy="493721"/>
          </a:xfrm>
        </p:grpSpPr>
        <p:sp>
          <p:nvSpPr>
            <p:cNvPr id="120" name="TextBox 119"/>
            <p:cNvSpPr txBox="1"/>
            <p:nvPr/>
          </p:nvSpPr>
          <p:spPr>
            <a:xfrm>
              <a:off x="4596" y="1611304"/>
              <a:ext cx="1975090" cy="307777"/>
            </a:xfrm>
            <a:prstGeom prst="rect">
              <a:avLst/>
            </a:prstGeom>
            <a:noFill/>
          </p:spPr>
          <p:txBody>
            <a:bodyPr wrap="square" lIns="0" tIns="0" rIns="0" bIns="0" rtlCol="0">
              <a:spAutoFit/>
            </a:bodyPr>
            <a:lstStyle/>
            <a:p>
              <a:pPr lvl="0" defTabSz="914400">
                <a:spcBef>
                  <a:spcPct val="20000"/>
                </a:spcBef>
                <a:defRPr/>
              </a:pPr>
              <a:r>
                <a:rPr lang="en-US" sz="1000" dirty="0">
                  <a:solidFill>
                    <a:schemeClr val="bg1"/>
                  </a:solidFill>
                  <a:latin typeface="思源黑体 CN Regular" panose="020B0500000000000000" pitchFamily="34" charset="-122"/>
                  <a:ea typeface="思源黑体 CN Regular" panose="020B0500000000000000" pitchFamily="34" charset="-122"/>
                  <a:sym typeface="思源黑体 CN Regular" panose="020B0500000000000000" pitchFamily="34" charset="-122"/>
                </a:rPr>
                <a:t>There are many variations of the passage of lorem ipsum available</a:t>
              </a:r>
            </a:p>
          </p:txBody>
        </p:sp>
        <p:sp>
          <p:nvSpPr>
            <p:cNvPr id="121" name="Rectangle 120"/>
            <p:cNvSpPr/>
            <p:nvPr/>
          </p:nvSpPr>
          <p:spPr>
            <a:xfrm>
              <a:off x="4596" y="1425360"/>
              <a:ext cx="1152495" cy="184666"/>
            </a:xfrm>
            <a:prstGeom prst="rect">
              <a:avLst/>
            </a:prstGeom>
          </p:spPr>
          <p:txBody>
            <a:bodyPr wrap="none" lIns="0" tIns="0" rIns="0" bIns="0">
              <a:spAutoFit/>
            </a:bodyPr>
            <a:lstStyle/>
            <a:p>
              <a:r>
                <a:rPr lang="en-US" sz="1200" b="1" dirty="0">
                  <a:solidFill>
                    <a:schemeClr val="bg1"/>
                  </a:solidFill>
                  <a:latin typeface="思源黑体 CN Regular" panose="020B0500000000000000" pitchFamily="34" charset="-122"/>
                  <a:ea typeface="思源黑体 CN Regular" panose="020B0500000000000000" pitchFamily="34" charset="-122"/>
                  <a:sym typeface="思源黑体 CN Regular" panose="020B0500000000000000" pitchFamily="34" charset="-122"/>
                </a:rPr>
                <a:t>Title Goes Here</a:t>
              </a:r>
            </a:p>
          </p:txBody>
        </p:sp>
      </p:grpSp>
      <p:sp>
        <p:nvSpPr>
          <p:cNvPr id="122" name="Rectangle 121"/>
          <p:cNvSpPr/>
          <p:nvPr/>
        </p:nvSpPr>
        <p:spPr>
          <a:xfrm>
            <a:off x="344304" y="3619712"/>
            <a:ext cx="976229" cy="553998"/>
          </a:xfrm>
          <a:prstGeom prst="rect">
            <a:avLst/>
          </a:prstGeom>
        </p:spPr>
        <p:txBody>
          <a:bodyPr wrap="none" lIns="0" tIns="0" rIns="0" bIns="0">
            <a:spAutoFit/>
          </a:bodyPr>
          <a:lstStyle/>
          <a:p>
            <a:r>
              <a:rPr lang="en-US" sz="3600" b="1" dirty="0">
                <a:solidFill>
                  <a:schemeClr val="bg1"/>
                </a:solidFill>
                <a:latin typeface="思源黑体 CN Regular" panose="020B0500000000000000" pitchFamily="34" charset="-122"/>
                <a:ea typeface="思源黑体 CN Regular" panose="020B0500000000000000" pitchFamily="34" charset="-122"/>
                <a:sym typeface="思源黑体 CN Regular" panose="020B0500000000000000" pitchFamily="34" charset="-122"/>
              </a:rPr>
              <a:t>70%</a:t>
            </a:r>
          </a:p>
        </p:txBody>
      </p:sp>
      <p:grpSp>
        <p:nvGrpSpPr>
          <p:cNvPr id="123" name="Group 56"/>
          <p:cNvGrpSpPr/>
          <p:nvPr/>
        </p:nvGrpSpPr>
        <p:grpSpPr>
          <a:xfrm>
            <a:off x="2974408" y="4472781"/>
            <a:ext cx="1975090" cy="493721"/>
            <a:chOff x="4596" y="1425360"/>
            <a:chExt cx="1975090" cy="493721"/>
          </a:xfrm>
        </p:grpSpPr>
        <p:sp>
          <p:nvSpPr>
            <p:cNvPr id="124" name="TextBox 123"/>
            <p:cNvSpPr txBox="1"/>
            <p:nvPr/>
          </p:nvSpPr>
          <p:spPr>
            <a:xfrm>
              <a:off x="4596" y="1611304"/>
              <a:ext cx="1975090" cy="307777"/>
            </a:xfrm>
            <a:prstGeom prst="rect">
              <a:avLst/>
            </a:prstGeom>
            <a:noFill/>
          </p:spPr>
          <p:txBody>
            <a:bodyPr wrap="square" lIns="0" tIns="0" rIns="0" bIns="0" rtlCol="0">
              <a:spAutoFit/>
            </a:bodyPr>
            <a:lstStyle/>
            <a:p>
              <a:pPr lvl="0" defTabSz="914400">
                <a:spcBef>
                  <a:spcPct val="20000"/>
                </a:spcBef>
                <a:defRPr/>
              </a:pPr>
              <a:r>
                <a:rPr lang="en-US" sz="1000" dirty="0">
                  <a:solidFill>
                    <a:schemeClr val="bg1"/>
                  </a:solidFill>
                  <a:latin typeface="思源黑体 CN Regular" panose="020B0500000000000000" pitchFamily="34" charset="-122"/>
                  <a:ea typeface="思源黑体 CN Regular" panose="020B0500000000000000" pitchFamily="34" charset="-122"/>
                  <a:sym typeface="思源黑体 CN Regular" panose="020B0500000000000000" pitchFamily="34" charset="-122"/>
                </a:rPr>
                <a:t>There are many variations of the passage of lorem ipsum available</a:t>
              </a:r>
            </a:p>
          </p:txBody>
        </p:sp>
        <p:sp>
          <p:nvSpPr>
            <p:cNvPr id="125" name="Rectangle 124"/>
            <p:cNvSpPr/>
            <p:nvPr/>
          </p:nvSpPr>
          <p:spPr>
            <a:xfrm>
              <a:off x="4596" y="1425360"/>
              <a:ext cx="1152495" cy="184666"/>
            </a:xfrm>
            <a:prstGeom prst="rect">
              <a:avLst/>
            </a:prstGeom>
          </p:spPr>
          <p:txBody>
            <a:bodyPr wrap="none" lIns="0" tIns="0" rIns="0" bIns="0">
              <a:spAutoFit/>
            </a:bodyPr>
            <a:lstStyle/>
            <a:p>
              <a:r>
                <a:rPr lang="en-US" sz="1200" b="1" dirty="0">
                  <a:solidFill>
                    <a:schemeClr val="bg1"/>
                  </a:solidFill>
                  <a:latin typeface="思源黑体 CN Regular" panose="020B0500000000000000" pitchFamily="34" charset="-122"/>
                  <a:ea typeface="思源黑体 CN Regular" panose="020B0500000000000000" pitchFamily="34" charset="-122"/>
                  <a:sym typeface="思源黑体 CN Regular" panose="020B0500000000000000" pitchFamily="34" charset="-122"/>
                </a:rPr>
                <a:t>Title Goes Here</a:t>
              </a:r>
            </a:p>
          </p:txBody>
        </p:sp>
      </p:grpSp>
      <p:sp>
        <p:nvSpPr>
          <p:cNvPr id="126" name="Rectangle 125"/>
          <p:cNvSpPr/>
          <p:nvPr/>
        </p:nvSpPr>
        <p:spPr>
          <a:xfrm>
            <a:off x="2004366" y="4442642"/>
            <a:ext cx="976229" cy="553998"/>
          </a:xfrm>
          <a:prstGeom prst="rect">
            <a:avLst/>
          </a:prstGeom>
        </p:spPr>
        <p:txBody>
          <a:bodyPr wrap="none" lIns="0" tIns="0" rIns="0" bIns="0">
            <a:spAutoFit/>
          </a:bodyPr>
          <a:lstStyle/>
          <a:p>
            <a:r>
              <a:rPr lang="en-US" sz="3600" b="1" dirty="0">
                <a:solidFill>
                  <a:schemeClr val="bg1"/>
                </a:solidFill>
                <a:latin typeface="思源黑体 CN Regular" panose="020B0500000000000000" pitchFamily="34" charset="-122"/>
                <a:ea typeface="思源黑体 CN Regular" panose="020B0500000000000000" pitchFamily="34" charset="-122"/>
                <a:sym typeface="思源黑体 CN Regular" panose="020B0500000000000000" pitchFamily="34" charset="-122"/>
              </a:rPr>
              <a:t>80%</a:t>
            </a:r>
          </a:p>
        </p:txBody>
      </p:sp>
      <p:grpSp>
        <p:nvGrpSpPr>
          <p:cNvPr id="127" name="Group 31"/>
          <p:cNvGrpSpPr/>
          <p:nvPr/>
        </p:nvGrpSpPr>
        <p:grpSpPr>
          <a:xfrm>
            <a:off x="1464532" y="1809331"/>
            <a:ext cx="378386" cy="588806"/>
            <a:chOff x="1813736" y="2399295"/>
            <a:chExt cx="943528" cy="1468221"/>
          </a:xfrm>
          <a:solidFill>
            <a:schemeClr val="bg1"/>
          </a:solidFill>
        </p:grpSpPr>
        <p:grpSp>
          <p:nvGrpSpPr>
            <p:cNvPr id="128" name="Group 245"/>
            <p:cNvGrpSpPr/>
            <p:nvPr/>
          </p:nvGrpSpPr>
          <p:grpSpPr>
            <a:xfrm rot="662010">
              <a:off x="1813736" y="2399295"/>
              <a:ext cx="943528" cy="910895"/>
              <a:chOff x="3538538" y="2093914"/>
              <a:chExt cx="550863" cy="531813"/>
            </a:xfrm>
            <a:grpFill/>
          </p:grpSpPr>
          <p:sp>
            <p:nvSpPr>
              <p:cNvPr id="130" name="Oval 72"/>
              <p:cNvSpPr>
                <a:spLocks noChangeArrowheads="1"/>
              </p:cNvSpPr>
              <p:nvPr/>
            </p:nvSpPr>
            <p:spPr bwMode="auto">
              <a:xfrm>
                <a:off x="3829050" y="2363789"/>
                <a:ext cx="55563" cy="55563"/>
              </a:xfrm>
              <a:prstGeom prst="ellipse">
                <a:avLst/>
              </a:pr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131" name="Freeform 76"/>
              <p:cNvSpPr/>
              <p:nvPr/>
            </p:nvSpPr>
            <p:spPr bwMode="auto">
              <a:xfrm>
                <a:off x="3538538" y="2355851"/>
                <a:ext cx="282575" cy="79375"/>
              </a:xfrm>
              <a:custGeom>
                <a:avLst/>
                <a:gdLst/>
                <a:ahLst/>
                <a:cxnLst>
                  <a:cxn ang="0">
                    <a:pos x="169" y="1"/>
                  </a:cxn>
                  <a:cxn ang="0">
                    <a:pos x="0" y="0"/>
                  </a:cxn>
                  <a:cxn ang="0">
                    <a:pos x="1" y="16"/>
                  </a:cxn>
                  <a:cxn ang="0">
                    <a:pos x="144" y="46"/>
                  </a:cxn>
                  <a:cxn ang="0">
                    <a:pos x="170" y="31"/>
                  </a:cxn>
                  <a:cxn ang="0">
                    <a:pos x="169" y="1"/>
                  </a:cxn>
                </a:cxnLst>
                <a:rect l="0" t="0" r="r" b="b"/>
                <a:pathLst>
                  <a:path w="170" h="48">
                    <a:moveTo>
                      <a:pt x="169" y="1"/>
                    </a:moveTo>
                    <a:cubicBezTo>
                      <a:pt x="0" y="0"/>
                      <a:pt x="0" y="0"/>
                      <a:pt x="0" y="0"/>
                    </a:cubicBezTo>
                    <a:cubicBezTo>
                      <a:pt x="1" y="16"/>
                      <a:pt x="1" y="16"/>
                      <a:pt x="1" y="16"/>
                    </a:cubicBezTo>
                    <a:cubicBezTo>
                      <a:pt x="144" y="46"/>
                      <a:pt x="144" y="46"/>
                      <a:pt x="144" y="46"/>
                    </a:cubicBezTo>
                    <a:cubicBezTo>
                      <a:pt x="144" y="46"/>
                      <a:pt x="163" y="48"/>
                      <a:pt x="170" y="31"/>
                    </a:cubicBezTo>
                    <a:lnTo>
                      <a:pt x="169" y="1"/>
                    </a:lnTo>
                    <a:close/>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132" name="Freeform 77"/>
              <p:cNvSpPr/>
              <p:nvPr/>
            </p:nvSpPr>
            <p:spPr bwMode="auto">
              <a:xfrm>
                <a:off x="3843338" y="2093914"/>
                <a:ext cx="184150" cy="266700"/>
              </a:xfrm>
              <a:custGeom>
                <a:avLst/>
                <a:gdLst/>
                <a:ahLst/>
                <a:cxnLst>
                  <a:cxn ang="0">
                    <a:pos x="0" y="137"/>
                  </a:cxn>
                  <a:cxn ang="0">
                    <a:pos x="99" y="0"/>
                  </a:cxn>
                  <a:cxn ang="0">
                    <a:pos x="111" y="10"/>
                  </a:cxn>
                  <a:cxn ang="0">
                    <a:pos x="51" y="143"/>
                  </a:cxn>
                  <a:cxn ang="0">
                    <a:pos x="23" y="156"/>
                  </a:cxn>
                  <a:cxn ang="0">
                    <a:pos x="0" y="137"/>
                  </a:cxn>
                </a:cxnLst>
                <a:rect l="0" t="0" r="r" b="b"/>
                <a:pathLst>
                  <a:path w="111" h="160">
                    <a:moveTo>
                      <a:pt x="0" y="137"/>
                    </a:moveTo>
                    <a:cubicBezTo>
                      <a:pt x="99" y="0"/>
                      <a:pt x="99" y="0"/>
                      <a:pt x="99" y="0"/>
                    </a:cubicBezTo>
                    <a:cubicBezTo>
                      <a:pt x="111" y="10"/>
                      <a:pt x="111" y="10"/>
                      <a:pt x="111" y="10"/>
                    </a:cubicBezTo>
                    <a:cubicBezTo>
                      <a:pt x="51" y="143"/>
                      <a:pt x="51" y="143"/>
                      <a:pt x="51" y="143"/>
                    </a:cubicBezTo>
                    <a:cubicBezTo>
                      <a:pt x="51" y="143"/>
                      <a:pt x="42" y="160"/>
                      <a:pt x="23" y="156"/>
                    </a:cubicBezTo>
                    <a:lnTo>
                      <a:pt x="0" y="137"/>
                    </a:lnTo>
                    <a:close/>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133" name="Freeform 78"/>
              <p:cNvSpPr/>
              <p:nvPr/>
            </p:nvSpPr>
            <p:spPr bwMode="auto">
              <a:xfrm>
                <a:off x="3859213" y="2389189"/>
                <a:ext cx="230188" cy="236538"/>
              </a:xfrm>
              <a:custGeom>
                <a:avLst/>
                <a:gdLst/>
                <a:ahLst/>
                <a:cxnLst>
                  <a:cxn ang="0">
                    <a:pos x="34" y="0"/>
                  </a:cxn>
                  <a:cxn ang="0">
                    <a:pos x="138" y="133"/>
                  </a:cxn>
                  <a:cxn ang="0">
                    <a:pos x="125" y="142"/>
                  </a:cxn>
                  <a:cxn ang="0">
                    <a:pos x="14" y="48"/>
                  </a:cxn>
                  <a:cxn ang="0">
                    <a:pos x="9" y="18"/>
                  </a:cxn>
                  <a:cxn ang="0">
                    <a:pos x="34" y="0"/>
                  </a:cxn>
                </a:cxnLst>
                <a:rect l="0" t="0" r="r" b="b"/>
                <a:pathLst>
                  <a:path w="138" h="142">
                    <a:moveTo>
                      <a:pt x="34" y="0"/>
                    </a:moveTo>
                    <a:cubicBezTo>
                      <a:pt x="138" y="133"/>
                      <a:pt x="138" y="133"/>
                      <a:pt x="138" y="133"/>
                    </a:cubicBezTo>
                    <a:cubicBezTo>
                      <a:pt x="125" y="142"/>
                      <a:pt x="125" y="142"/>
                      <a:pt x="125" y="142"/>
                    </a:cubicBezTo>
                    <a:cubicBezTo>
                      <a:pt x="14" y="48"/>
                      <a:pt x="14" y="48"/>
                      <a:pt x="14" y="48"/>
                    </a:cubicBezTo>
                    <a:cubicBezTo>
                      <a:pt x="14" y="48"/>
                      <a:pt x="0" y="34"/>
                      <a:pt x="9" y="18"/>
                    </a:cubicBezTo>
                    <a:lnTo>
                      <a:pt x="34" y="0"/>
                    </a:lnTo>
                    <a:close/>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grpSp>
        <p:sp>
          <p:nvSpPr>
            <p:cNvPr id="129" name="Trapezoid 128"/>
            <p:cNvSpPr/>
            <p:nvPr/>
          </p:nvSpPr>
          <p:spPr>
            <a:xfrm>
              <a:off x="2291349" y="2991506"/>
              <a:ext cx="119356" cy="876010"/>
            </a:xfrm>
            <a:prstGeom prst="trapezoid">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grpSp>
      <p:grpSp>
        <p:nvGrpSpPr>
          <p:cNvPr id="134" name="Group 31"/>
          <p:cNvGrpSpPr/>
          <p:nvPr/>
        </p:nvGrpSpPr>
        <p:grpSpPr>
          <a:xfrm>
            <a:off x="2004366" y="2030431"/>
            <a:ext cx="236300" cy="367706"/>
            <a:chOff x="1813736" y="2399295"/>
            <a:chExt cx="943528" cy="1468221"/>
          </a:xfrm>
          <a:solidFill>
            <a:schemeClr val="bg1"/>
          </a:solidFill>
        </p:grpSpPr>
        <p:grpSp>
          <p:nvGrpSpPr>
            <p:cNvPr id="135" name="Group 245"/>
            <p:cNvGrpSpPr/>
            <p:nvPr/>
          </p:nvGrpSpPr>
          <p:grpSpPr>
            <a:xfrm rot="662010">
              <a:off x="1813736" y="2399295"/>
              <a:ext cx="943528" cy="910895"/>
              <a:chOff x="3538538" y="2093914"/>
              <a:chExt cx="550863" cy="531813"/>
            </a:xfrm>
            <a:grpFill/>
          </p:grpSpPr>
          <p:sp>
            <p:nvSpPr>
              <p:cNvPr id="137" name="Oval 72"/>
              <p:cNvSpPr>
                <a:spLocks noChangeArrowheads="1"/>
              </p:cNvSpPr>
              <p:nvPr/>
            </p:nvSpPr>
            <p:spPr bwMode="auto">
              <a:xfrm>
                <a:off x="3829050" y="2363789"/>
                <a:ext cx="55563" cy="55563"/>
              </a:xfrm>
              <a:prstGeom prst="ellipse">
                <a:avLst/>
              </a:pr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138" name="Freeform 76"/>
              <p:cNvSpPr/>
              <p:nvPr/>
            </p:nvSpPr>
            <p:spPr bwMode="auto">
              <a:xfrm>
                <a:off x="3538538" y="2355851"/>
                <a:ext cx="282575" cy="79375"/>
              </a:xfrm>
              <a:custGeom>
                <a:avLst/>
                <a:gdLst/>
                <a:ahLst/>
                <a:cxnLst>
                  <a:cxn ang="0">
                    <a:pos x="169" y="1"/>
                  </a:cxn>
                  <a:cxn ang="0">
                    <a:pos x="0" y="0"/>
                  </a:cxn>
                  <a:cxn ang="0">
                    <a:pos x="1" y="16"/>
                  </a:cxn>
                  <a:cxn ang="0">
                    <a:pos x="144" y="46"/>
                  </a:cxn>
                  <a:cxn ang="0">
                    <a:pos x="170" y="31"/>
                  </a:cxn>
                  <a:cxn ang="0">
                    <a:pos x="169" y="1"/>
                  </a:cxn>
                </a:cxnLst>
                <a:rect l="0" t="0" r="r" b="b"/>
                <a:pathLst>
                  <a:path w="170" h="48">
                    <a:moveTo>
                      <a:pt x="169" y="1"/>
                    </a:moveTo>
                    <a:cubicBezTo>
                      <a:pt x="0" y="0"/>
                      <a:pt x="0" y="0"/>
                      <a:pt x="0" y="0"/>
                    </a:cubicBezTo>
                    <a:cubicBezTo>
                      <a:pt x="1" y="16"/>
                      <a:pt x="1" y="16"/>
                      <a:pt x="1" y="16"/>
                    </a:cubicBezTo>
                    <a:cubicBezTo>
                      <a:pt x="144" y="46"/>
                      <a:pt x="144" y="46"/>
                      <a:pt x="144" y="46"/>
                    </a:cubicBezTo>
                    <a:cubicBezTo>
                      <a:pt x="144" y="46"/>
                      <a:pt x="163" y="48"/>
                      <a:pt x="170" y="31"/>
                    </a:cubicBezTo>
                    <a:lnTo>
                      <a:pt x="169" y="1"/>
                    </a:lnTo>
                    <a:close/>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139" name="Freeform 77"/>
              <p:cNvSpPr/>
              <p:nvPr/>
            </p:nvSpPr>
            <p:spPr bwMode="auto">
              <a:xfrm>
                <a:off x="3843338" y="2093914"/>
                <a:ext cx="184150" cy="266700"/>
              </a:xfrm>
              <a:custGeom>
                <a:avLst/>
                <a:gdLst/>
                <a:ahLst/>
                <a:cxnLst>
                  <a:cxn ang="0">
                    <a:pos x="0" y="137"/>
                  </a:cxn>
                  <a:cxn ang="0">
                    <a:pos x="99" y="0"/>
                  </a:cxn>
                  <a:cxn ang="0">
                    <a:pos x="111" y="10"/>
                  </a:cxn>
                  <a:cxn ang="0">
                    <a:pos x="51" y="143"/>
                  </a:cxn>
                  <a:cxn ang="0">
                    <a:pos x="23" y="156"/>
                  </a:cxn>
                  <a:cxn ang="0">
                    <a:pos x="0" y="137"/>
                  </a:cxn>
                </a:cxnLst>
                <a:rect l="0" t="0" r="r" b="b"/>
                <a:pathLst>
                  <a:path w="111" h="160">
                    <a:moveTo>
                      <a:pt x="0" y="137"/>
                    </a:moveTo>
                    <a:cubicBezTo>
                      <a:pt x="99" y="0"/>
                      <a:pt x="99" y="0"/>
                      <a:pt x="99" y="0"/>
                    </a:cubicBezTo>
                    <a:cubicBezTo>
                      <a:pt x="111" y="10"/>
                      <a:pt x="111" y="10"/>
                      <a:pt x="111" y="10"/>
                    </a:cubicBezTo>
                    <a:cubicBezTo>
                      <a:pt x="51" y="143"/>
                      <a:pt x="51" y="143"/>
                      <a:pt x="51" y="143"/>
                    </a:cubicBezTo>
                    <a:cubicBezTo>
                      <a:pt x="51" y="143"/>
                      <a:pt x="42" y="160"/>
                      <a:pt x="23" y="156"/>
                    </a:cubicBezTo>
                    <a:lnTo>
                      <a:pt x="0" y="137"/>
                    </a:lnTo>
                    <a:close/>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140" name="Freeform 78"/>
              <p:cNvSpPr/>
              <p:nvPr/>
            </p:nvSpPr>
            <p:spPr bwMode="auto">
              <a:xfrm>
                <a:off x="3859213" y="2389189"/>
                <a:ext cx="230188" cy="236538"/>
              </a:xfrm>
              <a:custGeom>
                <a:avLst/>
                <a:gdLst/>
                <a:ahLst/>
                <a:cxnLst>
                  <a:cxn ang="0">
                    <a:pos x="34" y="0"/>
                  </a:cxn>
                  <a:cxn ang="0">
                    <a:pos x="138" y="133"/>
                  </a:cxn>
                  <a:cxn ang="0">
                    <a:pos x="125" y="142"/>
                  </a:cxn>
                  <a:cxn ang="0">
                    <a:pos x="14" y="48"/>
                  </a:cxn>
                  <a:cxn ang="0">
                    <a:pos x="9" y="18"/>
                  </a:cxn>
                  <a:cxn ang="0">
                    <a:pos x="34" y="0"/>
                  </a:cxn>
                </a:cxnLst>
                <a:rect l="0" t="0" r="r" b="b"/>
                <a:pathLst>
                  <a:path w="138" h="142">
                    <a:moveTo>
                      <a:pt x="34" y="0"/>
                    </a:moveTo>
                    <a:cubicBezTo>
                      <a:pt x="138" y="133"/>
                      <a:pt x="138" y="133"/>
                      <a:pt x="138" y="133"/>
                    </a:cubicBezTo>
                    <a:cubicBezTo>
                      <a:pt x="125" y="142"/>
                      <a:pt x="125" y="142"/>
                      <a:pt x="125" y="142"/>
                    </a:cubicBezTo>
                    <a:cubicBezTo>
                      <a:pt x="14" y="48"/>
                      <a:pt x="14" y="48"/>
                      <a:pt x="14" y="48"/>
                    </a:cubicBezTo>
                    <a:cubicBezTo>
                      <a:pt x="14" y="48"/>
                      <a:pt x="0" y="34"/>
                      <a:pt x="9" y="18"/>
                    </a:cubicBezTo>
                    <a:lnTo>
                      <a:pt x="34" y="0"/>
                    </a:lnTo>
                    <a:close/>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grpSp>
        <p:sp>
          <p:nvSpPr>
            <p:cNvPr id="136" name="Trapezoid 135"/>
            <p:cNvSpPr/>
            <p:nvPr/>
          </p:nvSpPr>
          <p:spPr>
            <a:xfrm>
              <a:off x="2291349" y="2991506"/>
              <a:ext cx="119356" cy="876010"/>
            </a:xfrm>
            <a:prstGeom prst="trapezoid">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grpSp>
      <p:sp>
        <p:nvSpPr>
          <p:cNvPr id="141" name="Rectangle 140"/>
          <p:cNvSpPr/>
          <p:nvPr/>
        </p:nvSpPr>
        <p:spPr>
          <a:xfrm>
            <a:off x="2523730" y="1050054"/>
            <a:ext cx="976229" cy="553998"/>
          </a:xfrm>
          <a:prstGeom prst="rect">
            <a:avLst/>
          </a:prstGeom>
        </p:spPr>
        <p:txBody>
          <a:bodyPr wrap="none" lIns="0" tIns="0" rIns="0" bIns="0">
            <a:spAutoFit/>
          </a:bodyPr>
          <a:lstStyle/>
          <a:p>
            <a:r>
              <a:rPr lang="en-US" sz="3600" b="1" dirty="0">
                <a:solidFill>
                  <a:schemeClr val="accent1"/>
                </a:solidFill>
                <a:latin typeface="思源黑体 CN Regular" panose="020B0500000000000000" pitchFamily="34" charset="-122"/>
                <a:ea typeface="思源黑体 CN Regular" panose="020B0500000000000000" pitchFamily="34" charset="-122"/>
                <a:sym typeface="思源黑体 CN Regular" panose="020B0500000000000000" pitchFamily="34" charset="-122"/>
              </a:rPr>
              <a:t>90%</a:t>
            </a:r>
          </a:p>
        </p:txBody>
      </p:sp>
      <p:sp>
        <p:nvSpPr>
          <p:cNvPr id="142" name="Rectangle 141"/>
          <p:cNvSpPr/>
          <p:nvPr/>
        </p:nvSpPr>
        <p:spPr>
          <a:xfrm>
            <a:off x="6640929" y="1050054"/>
            <a:ext cx="976229" cy="553998"/>
          </a:xfrm>
          <a:prstGeom prst="rect">
            <a:avLst/>
          </a:prstGeom>
        </p:spPr>
        <p:txBody>
          <a:bodyPr wrap="none" lIns="0" tIns="0" rIns="0" bIns="0">
            <a:spAutoFit/>
          </a:bodyPr>
          <a:lstStyle/>
          <a:p>
            <a:r>
              <a:rPr lang="en-US" sz="3600" b="1" dirty="0">
                <a:solidFill>
                  <a:schemeClr val="tx2">
                    <a:lumMod val="50000"/>
                    <a:lumOff val="50000"/>
                  </a:schemeClr>
                </a:solidFill>
                <a:latin typeface="思源黑体 CN Regular" panose="020B0500000000000000" pitchFamily="34" charset="-122"/>
                <a:ea typeface="思源黑体 CN Regular" panose="020B0500000000000000" pitchFamily="34" charset="-122"/>
                <a:sym typeface="思源黑体 CN Regular" panose="020B0500000000000000" pitchFamily="34" charset="-122"/>
              </a:rPr>
              <a:t>40%</a:t>
            </a:r>
          </a:p>
        </p:txBody>
      </p:sp>
      <p:sp>
        <p:nvSpPr>
          <p:cNvPr id="143" name="Rectangle 179"/>
          <p:cNvSpPr>
            <a:spLocks noChangeArrowheads="1"/>
          </p:cNvSpPr>
          <p:nvPr/>
        </p:nvSpPr>
        <p:spPr bwMode="auto">
          <a:xfrm>
            <a:off x="6112213" y="2692769"/>
            <a:ext cx="78880" cy="1837619"/>
          </a:xfrm>
          <a:prstGeom prst="rect">
            <a:avLst/>
          </a:prstGeom>
          <a:solidFill>
            <a:schemeClr val="tx1">
              <a:lumMod val="75000"/>
              <a:lumOff val="25000"/>
            </a:schemeClr>
          </a:solidFill>
          <a:ln w="9525">
            <a:noFill/>
            <a:miter lim="800000"/>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grpSp>
        <p:nvGrpSpPr>
          <p:cNvPr id="115" name="Group 114"/>
          <p:cNvGrpSpPr/>
          <p:nvPr/>
        </p:nvGrpSpPr>
        <p:grpSpPr>
          <a:xfrm>
            <a:off x="5094594" y="4472781"/>
            <a:ext cx="2300149" cy="489659"/>
            <a:chOff x="4633738" y="4472781"/>
            <a:chExt cx="2300149" cy="489659"/>
          </a:xfrm>
          <a:solidFill>
            <a:schemeClr val="accent1"/>
          </a:solidFill>
        </p:grpSpPr>
        <p:sp>
          <p:nvSpPr>
            <p:cNvPr id="111" name="Rounded Rectangle 110"/>
            <p:cNvSpPr/>
            <p:nvPr/>
          </p:nvSpPr>
          <p:spPr>
            <a:xfrm>
              <a:off x="4633738" y="4530388"/>
              <a:ext cx="1920193" cy="288035"/>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112" name="Rounded Rectangle 111"/>
            <p:cNvSpPr/>
            <p:nvPr/>
          </p:nvSpPr>
          <p:spPr>
            <a:xfrm>
              <a:off x="5189870" y="4472781"/>
              <a:ext cx="1186619" cy="288035"/>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113" name="Rounded Rectangle 112"/>
            <p:cNvSpPr/>
            <p:nvPr/>
          </p:nvSpPr>
          <p:spPr>
            <a:xfrm>
              <a:off x="5055192" y="4674405"/>
              <a:ext cx="1186619" cy="288035"/>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114" name="Oval 113"/>
            <p:cNvSpPr/>
            <p:nvPr/>
          </p:nvSpPr>
          <p:spPr>
            <a:xfrm>
              <a:off x="6689844" y="4472781"/>
              <a:ext cx="244043" cy="24404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grpSp>
    </p:spTree>
  </p:cSld>
  <p:clrMapOvr>
    <a:masterClrMapping/>
  </p:clrMapOvr>
  <mc:AlternateContent xmlns:mc="http://schemas.openxmlformats.org/markup-compatibility/2006" xmlns:p14="http://schemas.microsoft.com/office/powerpoint/2010/main">
    <mc:Choice Requires="p14">
      <p:transition spd="slow" p14:dur="1500" advClick="0">
        <p:random/>
      </p:transition>
    </mc:Choice>
    <mc:Fallback xmlns="">
      <p:transition spd="slow" advClick="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0-#ppt_w/2"/>
                                          </p:val>
                                        </p:tav>
                                        <p:tav tm="100000">
                                          <p:val>
                                            <p:strVal val="#ppt_x"/>
                                          </p:val>
                                        </p:tav>
                                      </p:tavLst>
                                    </p:anim>
                                    <p:anim calcmode="lin" valueType="num">
                                      <p:cBhvr additive="base">
                                        <p:cTn id="8" dur="500" fill="hold"/>
                                        <p:tgtEl>
                                          <p:spTgt spid="6"/>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additive="base">
                                        <p:cTn id="12" dur="500" fill="hold"/>
                                        <p:tgtEl>
                                          <p:spTgt spid="5"/>
                                        </p:tgtEl>
                                        <p:attrNameLst>
                                          <p:attrName>ppt_x</p:attrName>
                                        </p:attrNameLst>
                                      </p:cBhvr>
                                      <p:tavLst>
                                        <p:tav tm="0">
                                          <p:val>
                                            <p:strVal val="0-#ppt_w/2"/>
                                          </p:val>
                                        </p:tav>
                                        <p:tav tm="100000">
                                          <p:val>
                                            <p:strVal val="#ppt_x"/>
                                          </p:val>
                                        </p:tav>
                                      </p:tavLst>
                                    </p:anim>
                                    <p:anim calcmode="lin" valueType="num">
                                      <p:cBhvr additive="base">
                                        <p:cTn id="13" dur="500" fill="hold"/>
                                        <p:tgtEl>
                                          <p:spTgt spid="5"/>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8" fill="hold" grpId="0" nodeType="afterEffect">
                                  <p:stCondLst>
                                    <p:cond delay="0"/>
                                  </p:stCondLst>
                                  <p:childTnLst>
                                    <p:set>
                                      <p:cBhvr>
                                        <p:cTn id="16" dur="1" fill="hold">
                                          <p:stCondLst>
                                            <p:cond delay="0"/>
                                          </p:stCondLst>
                                        </p:cTn>
                                        <p:tgtEl>
                                          <p:spTgt spid="4"/>
                                        </p:tgtEl>
                                        <p:attrNameLst>
                                          <p:attrName>style.visibility</p:attrName>
                                        </p:attrNameLst>
                                      </p:cBhvr>
                                      <p:to>
                                        <p:strVal val="visible"/>
                                      </p:to>
                                    </p:set>
                                    <p:anim calcmode="lin" valueType="num">
                                      <p:cBhvr additive="base">
                                        <p:cTn id="17" dur="500" fill="hold"/>
                                        <p:tgtEl>
                                          <p:spTgt spid="4"/>
                                        </p:tgtEl>
                                        <p:attrNameLst>
                                          <p:attrName>ppt_x</p:attrName>
                                        </p:attrNameLst>
                                      </p:cBhvr>
                                      <p:tavLst>
                                        <p:tav tm="0">
                                          <p:val>
                                            <p:strVal val="0-#ppt_w/2"/>
                                          </p:val>
                                        </p:tav>
                                        <p:tav tm="100000">
                                          <p:val>
                                            <p:strVal val="#ppt_x"/>
                                          </p:val>
                                        </p:tav>
                                      </p:tavLst>
                                    </p:anim>
                                    <p:anim calcmode="lin" valueType="num">
                                      <p:cBhvr additive="base">
                                        <p:cTn id="18" dur="500" fill="hold"/>
                                        <p:tgtEl>
                                          <p:spTgt spid="4"/>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12" presetClass="entr" presetSubtype="8" fill="hold" grpId="0" nodeType="afterEffect">
                                  <p:stCondLst>
                                    <p:cond delay="0"/>
                                  </p:stCondLst>
                                  <p:childTnLst>
                                    <p:set>
                                      <p:cBhvr>
                                        <p:cTn id="21" dur="1" fill="hold">
                                          <p:stCondLst>
                                            <p:cond delay="0"/>
                                          </p:stCondLst>
                                        </p:cTn>
                                        <p:tgtEl>
                                          <p:spTgt spid="84"/>
                                        </p:tgtEl>
                                        <p:attrNameLst>
                                          <p:attrName>style.visibility</p:attrName>
                                        </p:attrNameLst>
                                      </p:cBhvr>
                                      <p:to>
                                        <p:strVal val="visible"/>
                                      </p:to>
                                    </p:set>
                                    <p:animEffect transition="in" filter="slide(fromLeft)">
                                      <p:cBhvr>
                                        <p:cTn id="22" dur="500"/>
                                        <p:tgtEl>
                                          <p:spTgt spid="84"/>
                                        </p:tgtEl>
                                      </p:cBhvr>
                                    </p:animEffect>
                                  </p:childTnLst>
                                </p:cTn>
                              </p:par>
                            </p:childTnLst>
                          </p:cTn>
                        </p:par>
                        <p:par>
                          <p:cTn id="23" fill="hold">
                            <p:stCondLst>
                              <p:cond delay="2000"/>
                            </p:stCondLst>
                            <p:childTnLst>
                              <p:par>
                                <p:cTn id="24" presetID="2" presetClass="entr" presetSubtype="4" fill="hold" grpId="0" nodeType="afterEffect">
                                  <p:stCondLst>
                                    <p:cond delay="0"/>
                                  </p:stCondLst>
                                  <p:childTnLst>
                                    <p:set>
                                      <p:cBhvr>
                                        <p:cTn id="25" dur="1" fill="hold">
                                          <p:stCondLst>
                                            <p:cond delay="0"/>
                                          </p:stCondLst>
                                        </p:cTn>
                                        <p:tgtEl>
                                          <p:spTgt spid="44"/>
                                        </p:tgtEl>
                                        <p:attrNameLst>
                                          <p:attrName>style.visibility</p:attrName>
                                        </p:attrNameLst>
                                      </p:cBhvr>
                                      <p:to>
                                        <p:strVal val="visible"/>
                                      </p:to>
                                    </p:set>
                                    <p:anim calcmode="lin" valueType="num">
                                      <p:cBhvr additive="base">
                                        <p:cTn id="26" dur="500" fill="hold"/>
                                        <p:tgtEl>
                                          <p:spTgt spid="44"/>
                                        </p:tgtEl>
                                        <p:attrNameLst>
                                          <p:attrName>ppt_x</p:attrName>
                                        </p:attrNameLst>
                                      </p:cBhvr>
                                      <p:tavLst>
                                        <p:tav tm="0">
                                          <p:val>
                                            <p:strVal val="#ppt_x"/>
                                          </p:val>
                                        </p:tav>
                                        <p:tav tm="100000">
                                          <p:val>
                                            <p:strVal val="#ppt_x"/>
                                          </p:val>
                                        </p:tav>
                                      </p:tavLst>
                                    </p:anim>
                                    <p:anim calcmode="lin" valueType="num">
                                      <p:cBhvr additive="base">
                                        <p:cTn id="27" dur="500" fill="hold"/>
                                        <p:tgtEl>
                                          <p:spTgt spid="44"/>
                                        </p:tgtEl>
                                        <p:attrNameLst>
                                          <p:attrName>ppt_y</p:attrName>
                                        </p:attrNameLst>
                                      </p:cBhvr>
                                      <p:tavLst>
                                        <p:tav tm="0">
                                          <p:val>
                                            <p:strVal val="1+#ppt_h/2"/>
                                          </p:val>
                                        </p:tav>
                                        <p:tav tm="100000">
                                          <p:val>
                                            <p:strVal val="#ppt_y"/>
                                          </p:val>
                                        </p:tav>
                                      </p:tavLst>
                                    </p:anim>
                                  </p:childTnLst>
                                </p:cTn>
                              </p:par>
                            </p:childTnLst>
                          </p:cTn>
                        </p:par>
                        <p:par>
                          <p:cTn id="28" fill="hold">
                            <p:stCondLst>
                              <p:cond delay="2500"/>
                            </p:stCondLst>
                            <p:childTnLst>
                              <p:par>
                                <p:cTn id="29" presetID="12" presetClass="entr" presetSubtype="4" fill="hold" nodeType="afterEffect">
                                  <p:stCondLst>
                                    <p:cond delay="0"/>
                                  </p:stCondLst>
                                  <p:childTnLst>
                                    <p:set>
                                      <p:cBhvr>
                                        <p:cTn id="30" dur="1" fill="hold">
                                          <p:stCondLst>
                                            <p:cond delay="0"/>
                                          </p:stCondLst>
                                        </p:cTn>
                                        <p:tgtEl>
                                          <p:spTgt spid="134"/>
                                        </p:tgtEl>
                                        <p:attrNameLst>
                                          <p:attrName>style.visibility</p:attrName>
                                        </p:attrNameLst>
                                      </p:cBhvr>
                                      <p:to>
                                        <p:strVal val="visible"/>
                                      </p:to>
                                    </p:set>
                                    <p:animEffect transition="in" filter="slide(fromBottom)">
                                      <p:cBhvr>
                                        <p:cTn id="31" dur="500"/>
                                        <p:tgtEl>
                                          <p:spTgt spid="134"/>
                                        </p:tgtEl>
                                      </p:cBhvr>
                                    </p:animEffect>
                                  </p:childTnLst>
                                </p:cTn>
                              </p:par>
                            </p:childTnLst>
                          </p:cTn>
                        </p:par>
                        <p:par>
                          <p:cTn id="32" fill="hold">
                            <p:stCondLst>
                              <p:cond delay="3000"/>
                            </p:stCondLst>
                            <p:childTnLst>
                              <p:par>
                                <p:cTn id="33" presetID="12" presetClass="entr" presetSubtype="4" fill="hold" nodeType="afterEffect">
                                  <p:stCondLst>
                                    <p:cond delay="0"/>
                                  </p:stCondLst>
                                  <p:childTnLst>
                                    <p:set>
                                      <p:cBhvr>
                                        <p:cTn id="34" dur="1" fill="hold">
                                          <p:stCondLst>
                                            <p:cond delay="0"/>
                                          </p:stCondLst>
                                        </p:cTn>
                                        <p:tgtEl>
                                          <p:spTgt spid="127"/>
                                        </p:tgtEl>
                                        <p:attrNameLst>
                                          <p:attrName>style.visibility</p:attrName>
                                        </p:attrNameLst>
                                      </p:cBhvr>
                                      <p:to>
                                        <p:strVal val="visible"/>
                                      </p:to>
                                    </p:set>
                                    <p:animEffect transition="in" filter="slide(fromBottom)">
                                      <p:cBhvr>
                                        <p:cTn id="35" dur="500"/>
                                        <p:tgtEl>
                                          <p:spTgt spid="127"/>
                                        </p:tgtEl>
                                      </p:cBhvr>
                                    </p:animEffect>
                                  </p:childTnLst>
                                </p:cTn>
                              </p:par>
                            </p:childTnLst>
                          </p:cTn>
                        </p:par>
                        <p:par>
                          <p:cTn id="36" fill="hold">
                            <p:stCondLst>
                              <p:cond delay="3500"/>
                            </p:stCondLst>
                            <p:childTnLst>
                              <p:par>
                                <p:cTn id="37" presetID="12" presetClass="entr" presetSubtype="4" fill="hold" nodeType="afterEffect">
                                  <p:stCondLst>
                                    <p:cond delay="0"/>
                                  </p:stCondLst>
                                  <p:childTnLst>
                                    <p:set>
                                      <p:cBhvr>
                                        <p:cTn id="38" dur="1" fill="hold">
                                          <p:stCondLst>
                                            <p:cond delay="0"/>
                                          </p:stCondLst>
                                        </p:cTn>
                                        <p:tgtEl>
                                          <p:spTgt spid="146"/>
                                        </p:tgtEl>
                                        <p:attrNameLst>
                                          <p:attrName>style.visibility</p:attrName>
                                        </p:attrNameLst>
                                      </p:cBhvr>
                                      <p:to>
                                        <p:strVal val="visible"/>
                                      </p:to>
                                    </p:set>
                                    <p:animEffect transition="in" filter="slide(fromBottom)">
                                      <p:cBhvr>
                                        <p:cTn id="39" dur="500"/>
                                        <p:tgtEl>
                                          <p:spTgt spid="146"/>
                                        </p:tgtEl>
                                      </p:cBhvr>
                                    </p:animEffect>
                                  </p:childTnLst>
                                </p:cTn>
                              </p:par>
                            </p:childTnLst>
                          </p:cTn>
                        </p:par>
                        <p:par>
                          <p:cTn id="40" fill="hold">
                            <p:stCondLst>
                              <p:cond delay="4000"/>
                            </p:stCondLst>
                            <p:childTnLst>
                              <p:par>
                                <p:cTn id="41" presetID="2" presetClass="entr" presetSubtype="2" fill="hold" nodeType="afterEffect">
                                  <p:stCondLst>
                                    <p:cond delay="0"/>
                                  </p:stCondLst>
                                  <p:childTnLst>
                                    <p:set>
                                      <p:cBhvr>
                                        <p:cTn id="42" dur="1" fill="hold">
                                          <p:stCondLst>
                                            <p:cond delay="0"/>
                                          </p:stCondLst>
                                        </p:cTn>
                                        <p:tgtEl>
                                          <p:spTgt spid="76"/>
                                        </p:tgtEl>
                                        <p:attrNameLst>
                                          <p:attrName>style.visibility</p:attrName>
                                        </p:attrNameLst>
                                      </p:cBhvr>
                                      <p:to>
                                        <p:strVal val="visible"/>
                                      </p:to>
                                    </p:set>
                                    <p:anim calcmode="lin" valueType="num">
                                      <p:cBhvr additive="base">
                                        <p:cTn id="43" dur="500" fill="hold"/>
                                        <p:tgtEl>
                                          <p:spTgt spid="76"/>
                                        </p:tgtEl>
                                        <p:attrNameLst>
                                          <p:attrName>ppt_x</p:attrName>
                                        </p:attrNameLst>
                                      </p:cBhvr>
                                      <p:tavLst>
                                        <p:tav tm="0">
                                          <p:val>
                                            <p:strVal val="1+#ppt_w/2"/>
                                          </p:val>
                                        </p:tav>
                                        <p:tav tm="100000">
                                          <p:val>
                                            <p:strVal val="#ppt_x"/>
                                          </p:val>
                                        </p:tav>
                                      </p:tavLst>
                                    </p:anim>
                                    <p:anim calcmode="lin" valueType="num">
                                      <p:cBhvr additive="base">
                                        <p:cTn id="44" dur="500" fill="hold"/>
                                        <p:tgtEl>
                                          <p:spTgt spid="76"/>
                                        </p:tgtEl>
                                        <p:attrNameLst>
                                          <p:attrName>ppt_y</p:attrName>
                                        </p:attrNameLst>
                                      </p:cBhvr>
                                      <p:tavLst>
                                        <p:tav tm="0">
                                          <p:val>
                                            <p:strVal val="#ppt_y"/>
                                          </p:val>
                                        </p:tav>
                                        <p:tav tm="100000">
                                          <p:val>
                                            <p:strVal val="#ppt_y"/>
                                          </p:val>
                                        </p:tav>
                                      </p:tavLst>
                                    </p:anim>
                                  </p:childTnLst>
                                </p:cTn>
                              </p:par>
                            </p:childTnLst>
                          </p:cTn>
                        </p:par>
                        <p:par>
                          <p:cTn id="45" fill="hold">
                            <p:stCondLst>
                              <p:cond delay="4500"/>
                            </p:stCondLst>
                            <p:childTnLst>
                              <p:par>
                                <p:cTn id="46" presetID="53" presetClass="entr" presetSubtype="16" fill="hold" nodeType="afterEffect">
                                  <p:stCondLst>
                                    <p:cond delay="0"/>
                                  </p:stCondLst>
                                  <p:childTnLst>
                                    <p:set>
                                      <p:cBhvr>
                                        <p:cTn id="47" dur="1" fill="hold">
                                          <p:stCondLst>
                                            <p:cond delay="0"/>
                                          </p:stCondLst>
                                        </p:cTn>
                                        <p:tgtEl>
                                          <p:spTgt spid="75"/>
                                        </p:tgtEl>
                                        <p:attrNameLst>
                                          <p:attrName>style.visibility</p:attrName>
                                        </p:attrNameLst>
                                      </p:cBhvr>
                                      <p:to>
                                        <p:strVal val="visible"/>
                                      </p:to>
                                    </p:set>
                                    <p:anim calcmode="lin" valueType="num">
                                      <p:cBhvr>
                                        <p:cTn id="48" dur="500" fill="hold"/>
                                        <p:tgtEl>
                                          <p:spTgt spid="75"/>
                                        </p:tgtEl>
                                        <p:attrNameLst>
                                          <p:attrName>ppt_w</p:attrName>
                                        </p:attrNameLst>
                                      </p:cBhvr>
                                      <p:tavLst>
                                        <p:tav tm="0">
                                          <p:val>
                                            <p:fltVal val="0"/>
                                          </p:val>
                                        </p:tav>
                                        <p:tav tm="100000">
                                          <p:val>
                                            <p:strVal val="#ppt_w"/>
                                          </p:val>
                                        </p:tav>
                                      </p:tavLst>
                                    </p:anim>
                                    <p:anim calcmode="lin" valueType="num">
                                      <p:cBhvr>
                                        <p:cTn id="49" dur="500" fill="hold"/>
                                        <p:tgtEl>
                                          <p:spTgt spid="75"/>
                                        </p:tgtEl>
                                        <p:attrNameLst>
                                          <p:attrName>ppt_h</p:attrName>
                                        </p:attrNameLst>
                                      </p:cBhvr>
                                      <p:tavLst>
                                        <p:tav tm="0">
                                          <p:val>
                                            <p:fltVal val="0"/>
                                          </p:val>
                                        </p:tav>
                                        <p:tav tm="100000">
                                          <p:val>
                                            <p:strVal val="#ppt_h"/>
                                          </p:val>
                                        </p:tav>
                                      </p:tavLst>
                                    </p:anim>
                                    <p:animEffect transition="in" filter="fade">
                                      <p:cBhvr>
                                        <p:cTn id="50" dur="500"/>
                                        <p:tgtEl>
                                          <p:spTgt spid="75"/>
                                        </p:tgtEl>
                                      </p:cBhvr>
                                    </p:animEffect>
                                  </p:childTnLst>
                                </p:cTn>
                              </p:par>
                            </p:childTnLst>
                          </p:cTn>
                        </p:par>
                        <p:par>
                          <p:cTn id="51" fill="hold">
                            <p:stCondLst>
                              <p:cond delay="5000"/>
                            </p:stCondLst>
                            <p:childTnLst>
                              <p:par>
                                <p:cTn id="52" presetID="18" presetClass="entr" presetSubtype="12" fill="hold" nodeType="afterEffect">
                                  <p:stCondLst>
                                    <p:cond delay="0"/>
                                  </p:stCondLst>
                                  <p:childTnLst>
                                    <p:set>
                                      <p:cBhvr>
                                        <p:cTn id="53" dur="1" fill="hold">
                                          <p:stCondLst>
                                            <p:cond delay="0"/>
                                          </p:stCondLst>
                                        </p:cTn>
                                        <p:tgtEl>
                                          <p:spTgt spid="83"/>
                                        </p:tgtEl>
                                        <p:attrNameLst>
                                          <p:attrName>style.visibility</p:attrName>
                                        </p:attrNameLst>
                                      </p:cBhvr>
                                      <p:to>
                                        <p:strVal val="visible"/>
                                      </p:to>
                                    </p:set>
                                    <p:animEffect transition="in" filter="strips(downLeft)">
                                      <p:cBhvr>
                                        <p:cTn id="54" dur="500"/>
                                        <p:tgtEl>
                                          <p:spTgt spid="83"/>
                                        </p:tgtEl>
                                      </p:cBhvr>
                                    </p:animEffect>
                                  </p:childTnLst>
                                </p:cTn>
                              </p:par>
                            </p:childTnLst>
                          </p:cTn>
                        </p:par>
                        <p:par>
                          <p:cTn id="55" fill="hold">
                            <p:stCondLst>
                              <p:cond delay="5500"/>
                            </p:stCondLst>
                            <p:childTnLst>
                              <p:par>
                                <p:cTn id="56" presetID="2" presetClass="entr" presetSubtype="2" fill="hold" nodeType="afterEffect">
                                  <p:stCondLst>
                                    <p:cond delay="0"/>
                                  </p:stCondLst>
                                  <p:childTnLst>
                                    <p:set>
                                      <p:cBhvr>
                                        <p:cTn id="57" dur="1" fill="hold">
                                          <p:stCondLst>
                                            <p:cond delay="0"/>
                                          </p:stCondLst>
                                        </p:cTn>
                                        <p:tgtEl>
                                          <p:spTgt spid="79"/>
                                        </p:tgtEl>
                                        <p:attrNameLst>
                                          <p:attrName>style.visibility</p:attrName>
                                        </p:attrNameLst>
                                      </p:cBhvr>
                                      <p:to>
                                        <p:strVal val="visible"/>
                                      </p:to>
                                    </p:set>
                                    <p:anim calcmode="lin" valueType="num">
                                      <p:cBhvr additive="base">
                                        <p:cTn id="58" dur="500" fill="hold"/>
                                        <p:tgtEl>
                                          <p:spTgt spid="79"/>
                                        </p:tgtEl>
                                        <p:attrNameLst>
                                          <p:attrName>ppt_x</p:attrName>
                                        </p:attrNameLst>
                                      </p:cBhvr>
                                      <p:tavLst>
                                        <p:tav tm="0">
                                          <p:val>
                                            <p:strVal val="1+#ppt_w/2"/>
                                          </p:val>
                                        </p:tav>
                                        <p:tav tm="100000">
                                          <p:val>
                                            <p:strVal val="#ppt_x"/>
                                          </p:val>
                                        </p:tav>
                                      </p:tavLst>
                                    </p:anim>
                                    <p:anim calcmode="lin" valueType="num">
                                      <p:cBhvr additive="base">
                                        <p:cTn id="59" dur="500" fill="hold"/>
                                        <p:tgtEl>
                                          <p:spTgt spid="79"/>
                                        </p:tgtEl>
                                        <p:attrNameLst>
                                          <p:attrName>ppt_y</p:attrName>
                                        </p:attrNameLst>
                                      </p:cBhvr>
                                      <p:tavLst>
                                        <p:tav tm="0">
                                          <p:val>
                                            <p:strVal val="#ppt_y"/>
                                          </p:val>
                                        </p:tav>
                                        <p:tav tm="100000">
                                          <p:val>
                                            <p:strVal val="#ppt_y"/>
                                          </p:val>
                                        </p:tav>
                                      </p:tavLst>
                                    </p:anim>
                                  </p:childTnLst>
                                </p:cTn>
                              </p:par>
                            </p:childTnLst>
                          </p:cTn>
                        </p:par>
                        <p:par>
                          <p:cTn id="60" fill="hold">
                            <p:stCondLst>
                              <p:cond delay="6000"/>
                            </p:stCondLst>
                            <p:childTnLst>
                              <p:par>
                                <p:cTn id="61" presetID="53" presetClass="entr" presetSubtype="16" fill="hold" grpId="0" nodeType="afterEffect">
                                  <p:stCondLst>
                                    <p:cond delay="0"/>
                                  </p:stCondLst>
                                  <p:childTnLst>
                                    <p:set>
                                      <p:cBhvr>
                                        <p:cTn id="62" dur="1" fill="hold">
                                          <p:stCondLst>
                                            <p:cond delay="0"/>
                                          </p:stCondLst>
                                        </p:cTn>
                                        <p:tgtEl>
                                          <p:spTgt spid="141"/>
                                        </p:tgtEl>
                                        <p:attrNameLst>
                                          <p:attrName>style.visibility</p:attrName>
                                        </p:attrNameLst>
                                      </p:cBhvr>
                                      <p:to>
                                        <p:strVal val="visible"/>
                                      </p:to>
                                    </p:set>
                                    <p:anim calcmode="lin" valueType="num">
                                      <p:cBhvr>
                                        <p:cTn id="63" dur="500" fill="hold"/>
                                        <p:tgtEl>
                                          <p:spTgt spid="141"/>
                                        </p:tgtEl>
                                        <p:attrNameLst>
                                          <p:attrName>ppt_w</p:attrName>
                                        </p:attrNameLst>
                                      </p:cBhvr>
                                      <p:tavLst>
                                        <p:tav tm="0">
                                          <p:val>
                                            <p:fltVal val="0"/>
                                          </p:val>
                                        </p:tav>
                                        <p:tav tm="100000">
                                          <p:val>
                                            <p:strVal val="#ppt_w"/>
                                          </p:val>
                                        </p:tav>
                                      </p:tavLst>
                                    </p:anim>
                                    <p:anim calcmode="lin" valueType="num">
                                      <p:cBhvr>
                                        <p:cTn id="64" dur="500" fill="hold"/>
                                        <p:tgtEl>
                                          <p:spTgt spid="141"/>
                                        </p:tgtEl>
                                        <p:attrNameLst>
                                          <p:attrName>ppt_h</p:attrName>
                                        </p:attrNameLst>
                                      </p:cBhvr>
                                      <p:tavLst>
                                        <p:tav tm="0">
                                          <p:val>
                                            <p:fltVal val="0"/>
                                          </p:val>
                                        </p:tav>
                                        <p:tav tm="100000">
                                          <p:val>
                                            <p:strVal val="#ppt_h"/>
                                          </p:val>
                                        </p:tav>
                                      </p:tavLst>
                                    </p:anim>
                                    <p:animEffect transition="in" filter="fade">
                                      <p:cBhvr>
                                        <p:cTn id="65" dur="500"/>
                                        <p:tgtEl>
                                          <p:spTgt spid="141"/>
                                        </p:tgtEl>
                                      </p:cBhvr>
                                    </p:animEffect>
                                  </p:childTnLst>
                                </p:cTn>
                              </p:par>
                            </p:childTnLst>
                          </p:cTn>
                        </p:par>
                        <p:par>
                          <p:cTn id="66" fill="hold">
                            <p:stCondLst>
                              <p:cond delay="6500"/>
                            </p:stCondLst>
                            <p:childTnLst>
                              <p:par>
                                <p:cTn id="67" presetID="12" presetClass="entr" presetSubtype="4" fill="hold" nodeType="afterEffect">
                                  <p:stCondLst>
                                    <p:cond delay="0"/>
                                  </p:stCondLst>
                                  <p:childTnLst>
                                    <p:set>
                                      <p:cBhvr>
                                        <p:cTn id="68" dur="1" fill="hold">
                                          <p:stCondLst>
                                            <p:cond delay="0"/>
                                          </p:stCondLst>
                                        </p:cTn>
                                        <p:tgtEl>
                                          <p:spTgt spid="145"/>
                                        </p:tgtEl>
                                        <p:attrNameLst>
                                          <p:attrName>style.visibility</p:attrName>
                                        </p:attrNameLst>
                                      </p:cBhvr>
                                      <p:to>
                                        <p:strVal val="visible"/>
                                      </p:to>
                                    </p:set>
                                    <p:animEffect transition="in" filter="slide(fromBottom)">
                                      <p:cBhvr>
                                        <p:cTn id="69" dur="500"/>
                                        <p:tgtEl>
                                          <p:spTgt spid="145"/>
                                        </p:tgtEl>
                                      </p:cBhvr>
                                    </p:animEffect>
                                  </p:childTnLst>
                                </p:cTn>
                              </p:par>
                            </p:childTnLst>
                          </p:cTn>
                        </p:par>
                        <p:par>
                          <p:cTn id="70" fill="hold">
                            <p:stCondLst>
                              <p:cond delay="7000"/>
                            </p:stCondLst>
                            <p:childTnLst>
                              <p:par>
                                <p:cTn id="71" presetID="2" presetClass="entr" presetSubtype="2" fill="hold" nodeType="afterEffect">
                                  <p:stCondLst>
                                    <p:cond delay="0"/>
                                  </p:stCondLst>
                                  <p:childTnLst>
                                    <p:set>
                                      <p:cBhvr>
                                        <p:cTn id="72" dur="1" fill="hold">
                                          <p:stCondLst>
                                            <p:cond delay="0"/>
                                          </p:stCondLst>
                                        </p:cTn>
                                        <p:tgtEl>
                                          <p:spTgt spid="116"/>
                                        </p:tgtEl>
                                        <p:attrNameLst>
                                          <p:attrName>style.visibility</p:attrName>
                                        </p:attrNameLst>
                                      </p:cBhvr>
                                      <p:to>
                                        <p:strVal val="visible"/>
                                      </p:to>
                                    </p:set>
                                    <p:anim calcmode="lin" valueType="num">
                                      <p:cBhvr additive="base">
                                        <p:cTn id="73" dur="500" fill="hold"/>
                                        <p:tgtEl>
                                          <p:spTgt spid="116"/>
                                        </p:tgtEl>
                                        <p:attrNameLst>
                                          <p:attrName>ppt_x</p:attrName>
                                        </p:attrNameLst>
                                      </p:cBhvr>
                                      <p:tavLst>
                                        <p:tav tm="0">
                                          <p:val>
                                            <p:strVal val="1+#ppt_w/2"/>
                                          </p:val>
                                        </p:tav>
                                        <p:tav tm="100000">
                                          <p:val>
                                            <p:strVal val="#ppt_x"/>
                                          </p:val>
                                        </p:tav>
                                      </p:tavLst>
                                    </p:anim>
                                    <p:anim calcmode="lin" valueType="num">
                                      <p:cBhvr additive="base">
                                        <p:cTn id="74" dur="500" fill="hold"/>
                                        <p:tgtEl>
                                          <p:spTgt spid="116"/>
                                        </p:tgtEl>
                                        <p:attrNameLst>
                                          <p:attrName>ppt_y</p:attrName>
                                        </p:attrNameLst>
                                      </p:cBhvr>
                                      <p:tavLst>
                                        <p:tav tm="0">
                                          <p:val>
                                            <p:strVal val="#ppt_y"/>
                                          </p:val>
                                        </p:tav>
                                        <p:tav tm="100000">
                                          <p:val>
                                            <p:strVal val="#ppt_y"/>
                                          </p:val>
                                        </p:tav>
                                      </p:tavLst>
                                    </p:anim>
                                  </p:childTnLst>
                                </p:cTn>
                              </p:par>
                            </p:childTnLst>
                          </p:cTn>
                        </p:par>
                        <p:par>
                          <p:cTn id="75" fill="hold">
                            <p:stCondLst>
                              <p:cond delay="7500"/>
                            </p:stCondLst>
                            <p:childTnLst>
                              <p:par>
                                <p:cTn id="76" presetID="53" presetClass="entr" presetSubtype="16" fill="hold" grpId="0" nodeType="afterEffect">
                                  <p:stCondLst>
                                    <p:cond delay="0"/>
                                  </p:stCondLst>
                                  <p:childTnLst>
                                    <p:set>
                                      <p:cBhvr>
                                        <p:cTn id="77" dur="1" fill="hold">
                                          <p:stCondLst>
                                            <p:cond delay="0"/>
                                          </p:stCondLst>
                                        </p:cTn>
                                        <p:tgtEl>
                                          <p:spTgt spid="142"/>
                                        </p:tgtEl>
                                        <p:attrNameLst>
                                          <p:attrName>style.visibility</p:attrName>
                                        </p:attrNameLst>
                                      </p:cBhvr>
                                      <p:to>
                                        <p:strVal val="visible"/>
                                      </p:to>
                                    </p:set>
                                    <p:anim calcmode="lin" valueType="num">
                                      <p:cBhvr>
                                        <p:cTn id="78" dur="500" fill="hold"/>
                                        <p:tgtEl>
                                          <p:spTgt spid="142"/>
                                        </p:tgtEl>
                                        <p:attrNameLst>
                                          <p:attrName>ppt_w</p:attrName>
                                        </p:attrNameLst>
                                      </p:cBhvr>
                                      <p:tavLst>
                                        <p:tav tm="0">
                                          <p:val>
                                            <p:fltVal val="0"/>
                                          </p:val>
                                        </p:tav>
                                        <p:tav tm="100000">
                                          <p:val>
                                            <p:strVal val="#ppt_w"/>
                                          </p:val>
                                        </p:tav>
                                      </p:tavLst>
                                    </p:anim>
                                    <p:anim calcmode="lin" valueType="num">
                                      <p:cBhvr>
                                        <p:cTn id="79" dur="500" fill="hold"/>
                                        <p:tgtEl>
                                          <p:spTgt spid="142"/>
                                        </p:tgtEl>
                                        <p:attrNameLst>
                                          <p:attrName>ppt_h</p:attrName>
                                        </p:attrNameLst>
                                      </p:cBhvr>
                                      <p:tavLst>
                                        <p:tav tm="0">
                                          <p:val>
                                            <p:fltVal val="0"/>
                                          </p:val>
                                        </p:tav>
                                        <p:tav tm="100000">
                                          <p:val>
                                            <p:strVal val="#ppt_h"/>
                                          </p:val>
                                        </p:tav>
                                      </p:tavLst>
                                    </p:anim>
                                    <p:animEffect transition="in" filter="fade">
                                      <p:cBhvr>
                                        <p:cTn id="80" dur="500"/>
                                        <p:tgtEl>
                                          <p:spTgt spid="142"/>
                                        </p:tgtEl>
                                      </p:cBhvr>
                                    </p:animEffect>
                                  </p:childTnLst>
                                </p:cTn>
                              </p:par>
                            </p:childTnLst>
                          </p:cTn>
                        </p:par>
                        <p:par>
                          <p:cTn id="81" fill="hold">
                            <p:stCondLst>
                              <p:cond delay="8000"/>
                            </p:stCondLst>
                            <p:childTnLst>
                              <p:par>
                                <p:cTn id="82" presetID="18" presetClass="entr" presetSubtype="12" fill="hold" grpId="0" nodeType="afterEffect">
                                  <p:stCondLst>
                                    <p:cond delay="0"/>
                                  </p:stCondLst>
                                  <p:childTnLst>
                                    <p:set>
                                      <p:cBhvr>
                                        <p:cTn id="83" dur="1" fill="hold">
                                          <p:stCondLst>
                                            <p:cond delay="0"/>
                                          </p:stCondLst>
                                        </p:cTn>
                                        <p:tgtEl>
                                          <p:spTgt spid="143"/>
                                        </p:tgtEl>
                                        <p:attrNameLst>
                                          <p:attrName>style.visibility</p:attrName>
                                        </p:attrNameLst>
                                      </p:cBhvr>
                                      <p:to>
                                        <p:strVal val="visible"/>
                                      </p:to>
                                    </p:set>
                                    <p:animEffect transition="in" filter="strips(downLeft)">
                                      <p:cBhvr>
                                        <p:cTn id="84" dur="500"/>
                                        <p:tgtEl>
                                          <p:spTgt spid="143"/>
                                        </p:tgtEl>
                                      </p:cBhvr>
                                    </p:animEffect>
                                  </p:childTnLst>
                                </p:cTn>
                              </p:par>
                            </p:childTnLst>
                          </p:cTn>
                        </p:par>
                        <p:par>
                          <p:cTn id="85" fill="hold">
                            <p:stCondLst>
                              <p:cond delay="8500"/>
                            </p:stCondLst>
                            <p:childTnLst>
                              <p:par>
                                <p:cTn id="86" presetID="53" presetClass="entr" presetSubtype="16" fill="hold" nodeType="afterEffect">
                                  <p:stCondLst>
                                    <p:cond delay="0"/>
                                  </p:stCondLst>
                                  <p:childTnLst>
                                    <p:set>
                                      <p:cBhvr>
                                        <p:cTn id="87" dur="1" fill="hold">
                                          <p:stCondLst>
                                            <p:cond delay="0"/>
                                          </p:stCondLst>
                                        </p:cTn>
                                        <p:tgtEl>
                                          <p:spTgt spid="115"/>
                                        </p:tgtEl>
                                        <p:attrNameLst>
                                          <p:attrName>style.visibility</p:attrName>
                                        </p:attrNameLst>
                                      </p:cBhvr>
                                      <p:to>
                                        <p:strVal val="visible"/>
                                      </p:to>
                                    </p:set>
                                    <p:anim calcmode="lin" valueType="num">
                                      <p:cBhvr>
                                        <p:cTn id="88" dur="500" fill="hold"/>
                                        <p:tgtEl>
                                          <p:spTgt spid="115"/>
                                        </p:tgtEl>
                                        <p:attrNameLst>
                                          <p:attrName>ppt_w</p:attrName>
                                        </p:attrNameLst>
                                      </p:cBhvr>
                                      <p:tavLst>
                                        <p:tav tm="0">
                                          <p:val>
                                            <p:fltVal val="0"/>
                                          </p:val>
                                        </p:tav>
                                        <p:tav tm="100000">
                                          <p:val>
                                            <p:strVal val="#ppt_w"/>
                                          </p:val>
                                        </p:tav>
                                      </p:tavLst>
                                    </p:anim>
                                    <p:anim calcmode="lin" valueType="num">
                                      <p:cBhvr>
                                        <p:cTn id="89" dur="500" fill="hold"/>
                                        <p:tgtEl>
                                          <p:spTgt spid="115"/>
                                        </p:tgtEl>
                                        <p:attrNameLst>
                                          <p:attrName>ppt_h</p:attrName>
                                        </p:attrNameLst>
                                      </p:cBhvr>
                                      <p:tavLst>
                                        <p:tav tm="0">
                                          <p:val>
                                            <p:fltVal val="0"/>
                                          </p:val>
                                        </p:tav>
                                        <p:tav tm="100000">
                                          <p:val>
                                            <p:strVal val="#ppt_h"/>
                                          </p:val>
                                        </p:tav>
                                      </p:tavLst>
                                    </p:anim>
                                    <p:animEffect transition="in" filter="fade">
                                      <p:cBhvr>
                                        <p:cTn id="90" dur="500"/>
                                        <p:tgtEl>
                                          <p:spTgt spid="115"/>
                                        </p:tgtEl>
                                      </p:cBhvr>
                                    </p:animEffect>
                                  </p:childTnLst>
                                </p:cTn>
                              </p:par>
                            </p:childTnLst>
                          </p:cTn>
                        </p:par>
                        <p:par>
                          <p:cTn id="91" fill="hold">
                            <p:stCondLst>
                              <p:cond delay="9000"/>
                            </p:stCondLst>
                            <p:childTnLst>
                              <p:par>
                                <p:cTn id="92" presetID="53" presetClass="entr" presetSubtype="16" fill="hold" grpId="0" nodeType="afterEffect">
                                  <p:stCondLst>
                                    <p:cond delay="0"/>
                                  </p:stCondLst>
                                  <p:childTnLst>
                                    <p:set>
                                      <p:cBhvr>
                                        <p:cTn id="93" dur="1" fill="hold">
                                          <p:stCondLst>
                                            <p:cond delay="0"/>
                                          </p:stCondLst>
                                        </p:cTn>
                                        <p:tgtEl>
                                          <p:spTgt spid="122"/>
                                        </p:tgtEl>
                                        <p:attrNameLst>
                                          <p:attrName>style.visibility</p:attrName>
                                        </p:attrNameLst>
                                      </p:cBhvr>
                                      <p:to>
                                        <p:strVal val="visible"/>
                                      </p:to>
                                    </p:set>
                                    <p:anim calcmode="lin" valueType="num">
                                      <p:cBhvr>
                                        <p:cTn id="94" dur="500" fill="hold"/>
                                        <p:tgtEl>
                                          <p:spTgt spid="122"/>
                                        </p:tgtEl>
                                        <p:attrNameLst>
                                          <p:attrName>ppt_w</p:attrName>
                                        </p:attrNameLst>
                                      </p:cBhvr>
                                      <p:tavLst>
                                        <p:tav tm="0">
                                          <p:val>
                                            <p:fltVal val="0"/>
                                          </p:val>
                                        </p:tav>
                                        <p:tav tm="100000">
                                          <p:val>
                                            <p:strVal val="#ppt_w"/>
                                          </p:val>
                                        </p:tav>
                                      </p:tavLst>
                                    </p:anim>
                                    <p:anim calcmode="lin" valueType="num">
                                      <p:cBhvr>
                                        <p:cTn id="95" dur="500" fill="hold"/>
                                        <p:tgtEl>
                                          <p:spTgt spid="122"/>
                                        </p:tgtEl>
                                        <p:attrNameLst>
                                          <p:attrName>ppt_h</p:attrName>
                                        </p:attrNameLst>
                                      </p:cBhvr>
                                      <p:tavLst>
                                        <p:tav tm="0">
                                          <p:val>
                                            <p:fltVal val="0"/>
                                          </p:val>
                                        </p:tav>
                                        <p:tav tm="100000">
                                          <p:val>
                                            <p:strVal val="#ppt_h"/>
                                          </p:val>
                                        </p:tav>
                                      </p:tavLst>
                                    </p:anim>
                                    <p:animEffect transition="in" filter="fade">
                                      <p:cBhvr>
                                        <p:cTn id="96" dur="500"/>
                                        <p:tgtEl>
                                          <p:spTgt spid="122"/>
                                        </p:tgtEl>
                                      </p:cBhvr>
                                    </p:animEffect>
                                  </p:childTnLst>
                                </p:cTn>
                              </p:par>
                            </p:childTnLst>
                          </p:cTn>
                        </p:par>
                        <p:par>
                          <p:cTn id="97" fill="hold">
                            <p:stCondLst>
                              <p:cond delay="9500"/>
                            </p:stCondLst>
                            <p:childTnLst>
                              <p:par>
                                <p:cTn id="98" presetID="2" presetClass="entr" presetSubtype="4" fill="hold" nodeType="afterEffect">
                                  <p:stCondLst>
                                    <p:cond delay="0"/>
                                  </p:stCondLst>
                                  <p:childTnLst>
                                    <p:set>
                                      <p:cBhvr>
                                        <p:cTn id="99" dur="1" fill="hold">
                                          <p:stCondLst>
                                            <p:cond delay="0"/>
                                          </p:stCondLst>
                                        </p:cTn>
                                        <p:tgtEl>
                                          <p:spTgt spid="119"/>
                                        </p:tgtEl>
                                        <p:attrNameLst>
                                          <p:attrName>style.visibility</p:attrName>
                                        </p:attrNameLst>
                                      </p:cBhvr>
                                      <p:to>
                                        <p:strVal val="visible"/>
                                      </p:to>
                                    </p:set>
                                    <p:anim calcmode="lin" valueType="num">
                                      <p:cBhvr additive="base">
                                        <p:cTn id="100" dur="500" fill="hold"/>
                                        <p:tgtEl>
                                          <p:spTgt spid="119"/>
                                        </p:tgtEl>
                                        <p:attrNameLst>
                                          <p:attrName>ppt_x</p:attrName>
                                        </p:attrNameLst>
                                      </p:cBhvr>
                                      <p:tavLst>
                                        <p:tav tm="0">
                                          <p:val>
                                            <p:strVal val="#ppt_x"/>
                                          </p:val>
                                        </p:tav>
                                        <p:tav tm="100000">
                                          <p:val>
                                            <p:strVal val="#ppt_x"/>
                                          </p:val>
                                        </p:tav>
                                      </p:tavLst>
                                    </p:anim>
                                    <p:anim calcmode="lin" valueType="num">
                                      <p:cBhvr additive="base">
                                        <p:cTn id="101" dur="500" fill="hold"/>
                                        <p:tgtEl>
                                          <p:spTgt spid="119"/>
                                        </p:tgtEl>
                                        <p:attrNameLst>
                                          <p:attrName>ppt_y</p:attrName>
                                        </p:attrNameLst>
                                      </p:cBhvr>
                                      <p:tavLst>
                                        <p:tav tm="0">
                                          <p:val>
                                            <p:strVal val="1+#ppt_h/2"/>
                                          </p:val>
                                        </p:tav>
                                        <p:tav tm="100000">
                                          <p:val>
                                            <p:strVal val="#ppt_y"/>
                                          </p:val>
                                        </p:tav>
                                      </p:tavLst>
                                    </p:anim>
                                  </p:childTnLst>
                                </p:cTn>
                              </p:par>
                            </p:childTnLst>
                          </p:cTn>
                        </p:par>
                        <p:par>
                          <p:cTn id="102" fill="hold">
                            <p:stCondLst>
                              <p:cond delay="10000"/>
                            </p:stCondLst>
                            <p:childTnLst>
                              <p:par>
                                <p:cTn id="103" presetID="53" presetClass="entr" presetSubtype="16" fill="hold" grpId="0" nodeType="afterEffect">
                                  <p:stCondLst>
                                    <p:cond delay="0"/>
                                  </p:stCondLst>
                                  <p:childTnLst>
                                    <p:set>
                                      <p:cBhvr>
                                        <p:cTn id="104" dur="1" fill="hold">
                                          <p:stCondLst>
                                            <p:cond delay="0"/>
                                          </p:stCondLst>
                                        </p:cTn>
                                        <p:tgtEl>
                                          <p:spTgt spid="126"/>
                                        </p:tgtEl>
                                        <p:attrNameLst>
                                          <p:attrName>style.visibility</p:attrName>
                                        </p:attrNameLst>
                                      </p:cBhvr>
                                      <p:to>
                                        <p:strVal val="visible"/>
                                      </p:to>
                                    </p:set>
                                    <p:anim calcmode="lin" valueType="num">
                                      <p:cBhvr>
                                        <p:cTn id="105" dur="500" fill="hold"/>
                                        <p:tgtEl>
                                          <p:spTgt spid="126"/>
                                        </p:tgtEl>
                                        <p:attrNameLst>
                                          <p:attrName>ppt_w</p:attrName>
                                        </p:attrNameLst>
                                      </p:cBhvr>
                                      <p:tavLst>
                                        <p:tav tm="0">
                                          <p:val>
                                            <p:fltVal val="0"/>
                                          </p:val>
                                        </p:tav>
                                        <p:tav tm="100000">
                                          <p:val>
                                            <p:strVal val="#ppt_w"/>
                                          </p:val>
                                        </p:tav>
                                      </p:tavLst>
                                    </p:anim>
                                    <p:anim calcmode="lin" valueType="num">
                                      <p:cBhvr>
                                        <p:cTn id="106" dur="500" fill="hold"/>
                                        <p:tgtEl>
                                          <p:spTgt spid="126"/>
                                        </p:tgtEl>
                                        <p:attrNameLst>
                                          <p:attrName>ppt_h</p:attrName>
                                        </p:attrNameLst>
                                      </p:cBhvr>
                                      <p:tavLst>
                                        <p:tav tm="0">
                                          <p:val>
                                            <p:fltVal val="0"/>
                                          </p:val>
                                        </p:tav>
                                        <p:tav tm="100000">
                                          <p:val>
                                            <p:strVal val="#ppt_h"/>
                                          </p:val>
                                        </p:tav>
                                      </p:tavLst>
                                    </p:anim>
                                    <p:animEffect transition="in" filter="fade">
                                      <p:cBhvr>
                                        <p:cTn id="107" dur="500"/>
                                        <p:tgtEl>
                                          <p:spTgt spid="126"/>
                                        </p:tgtEl>
                                      </p:cBhvr>
                                    </p:animEffect>
                                  </p:childTnLst>
                                </p:cTn>
                              </p:par>
                            </p:childTnLst>
                          </p:cTn>
                        </p:par>
                        <p:par>
                          <p:cTn id="108" fill="hold">
                            <p:stCondLst>
                              <p:cond delay="10500"/>
                            </p:stCondLst>
                            <p:childTnLst>
                              <p:par>
                                <p:cTn id="109" presetID="2" presetClass="entr" presetSubtype="4" fill="hold" nodeType="afterEffect">
                                  <p:stCondLst>
                                    <p:cond delay="0"/>
                                  </p:stCondLst>
                                  <p:childTnLst>
                                    <p:set>
                                      <p:cBhvr>
                                        <p:cTn id="110" dur="1" fill="hold">
                                          <p:stCondLst>
                                            <p:cond delay="0"/>
                                          </p:stCondLst>
                                        </p:cTn>
                                        <p:tgtEl>
                                          <p:spTgt spid="123"/>
                                        </p:tgtEl>
                                        <p:attrNameLst>
                                          <p:attrName>style.visibility</p:attrName>
                                        </p:attrNameLst>
                                      </p:cBhvr>
                                      <p:to>
                                        <p:strVal val="visible"/>
                                      </p:to>
                                    </p:set>
                                    <p:anim calcmode="lin" valueType="num">
                                      <p:cBhvr additive="base">
                                        <p:cTn id="111" dur="500" fill="hold"/>
                                        <p:tgtEl>
                                          <p:spTgt spid="123"/>
                                        </p:tgtEl>
                                        <p:attrNameLst>
                                          <p:attrName>ppt_x</p:attrName>
                                        </p:attrNameLst>
                                      </p:cBhvr>
                                      <p:tavLst>
                                        <p:tav tm="0">
                                          <p:val>
                                            <p:strVal val="#ppt_x"/>
                                          </p:val>
                                        </p:tav>
                                        <p:tav tm="100000">
                                          <p:val>
                                            <p:strVal val="#ppt_x"/>
                                          </p:val>
                                        </p:tav>
                                      </p:tavLst>
                                    </p:anim>
                                    <p:anim calcmode="lin" valueType="num">
                                      <p:cBhvr additive="base">
                                        <p:cTn id="112" dur="500" fill="hold"/>
                                        <p:tgtEl>
                                          <p:spTgt spid="12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4" grpId="0" bldLvl="0" animBg="1"/>
      <p:bldP spid="44" grpId="0" bldLvl="0" animBg="1"/>
      <p:bldP spid="4" grpId="0" bldLvl="0" animBg="1"/>
      <p:bldP spid="5" grpId="0" bldLvl="0" animBg="1"/>
      <p:bldP spid="6" grpId="0" bldLvl="0" animBg="1"/>
      <p:bldP spid="122" grpId="0"/>
      <p:bldP spid="126" grpId="0"/>
      <p:bldP spid="141" grpId="0"/>
      <p:bldP spid="142" grpId="0"/>
      <p:bldP spid="143" grpId="0" bldLvl="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1" name="Group 20"/>
          <p:cNvGrpSpPr/>
          <p:nvPr/>
        </p:nvGrpSpPr>
        <p:grpSpPr>
          <a:xfrm>
            <a:off x="5821841" y="1593340"/>
            <a:ext cx="1341472" cy="812481"/>
            <a:chOff x="3433763" y="1131575"/>
            <a:chExt cx="2241550" cy="1357626"/>
          </a:xfrm>
        </p:grpSpPr>
        <p:sp>
          <p:nvSpPr>
            <p:cNvPr id="6158" name="Freeform 14"/>
            <p:cNvSpPr/>
            <p:nvPr/>
          </p:nvSpPr>
          <p:spPr bwMode="auto">
            <a:xfrm>
              <a:off x="3433763" y="1474788"/>
              <a:ext cx="2241550" cy="1014413"/>
            </a:xfrm>
            <a:custGeom>
              <a:avLst/>
              <a:gdLst/>
              <a:ahLst/>
              <a:cxnLst>
                <a:cxn ang="0">
                  <a:pos x="634" y="369"/>
                </a:cxn>
                <a:cxn ang="0">
                  <a:pos x="420" y="284"/>
                </a:cxn>
                <a:cxn ang="0">
                  <a:pos x="201" y="375"/>
                </a:cxn>
                <a:cxn ang="0">
                  <a:pos x="0" y="174"/>
                </a:cxn>
                <a:cxn ang="0">
                  <a:pos x="420" y="0"/>
                </a:cxn>
                <a:cxn ang="0">
                  <a:pos x="829" y="163"/>
                </a:cxn>
                <a:cxn ang="0">
                  <a:pos x="634" y="369"/>
                </a:cxn>
              </a:cxnLst>
              <a:rect l="0" t="0" r="r" b="b"/>
              <a:pathLst>
                <a:path w="829" h="375">
                  <a:moveTo>
                    <a:pt x="634" y="369"/>
                  </a:moveTo>
                  <a:cubicBezTo>
                    <a:pt x="574" y="312"/>
                    <a:pt x="503" y="284"/>
                    <a:pt x="420" y="284"/>
                  </a:cubicBezTo>
                  <a:cubicBezTo>
                    <a:pt x="334" y="284"/>
                    <a:pt x="261" y="314"/>
                    <a:pt x="201" y="375"/>
                  </a:cubicBezTo>
                  <a:cubicBezTo>
                    <a:pt x="0" y="174"/>
                    <a:pt x="0" y="174"/>
                    <a:pt x="0" y="174"/>
                  </a:cubicBezTo>
                  <a:cubicBezTo>
                    <a:pt x="116" y="58"/>
                    <a:pt x="256" y="0"/>
                    <a:pt x="420" y="0"/>
                  </a:cubicBezTo>
                  <a:cubicBezTo>
                    <a:pt x="579" y="0"/>
                    <a:pt x="716" y="54"/>
                    <a:pt x="829" y="163"/>
                  </a:cubicBezTo>
                  <a:lnTo>
                    <a:pt x="634" y="369"/>
                  </a:lnTo>
                  <a:close/>
                </a:path>
              </a:pathLst>
            </a:custGeom>
            <a:solidFill>
              <a:schemeClr val="accent2"/>
            </a:solid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19" name="Isosceles Triangle 18"/>
            <p:cNvSpPr/>
            <p:nvPr/>
          </p:nvSpPr>
          <p:spPr>
            <a:xfrm>
              <a:off x="4372937" y="1131575"/>
              <a:ext cx="398127" cy="460856"/>
            </a:xfrm>
            <a:prstGeom prs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grpSp>
      <p:grpSp>
        <p:nvGrpSpPr>
          <p:cNvPr id="25" name="Group 24"/>
          <p:cNvGrpSpPr/>
          <p:nvPr/>
        </p:nvGrpSpPr>
        <p:grpSpPr>
          <a:xfrm>
            <a:off x="5302092" y="2098954"/>
            <a:ext cx="844667" cy="1343372"/>
            <a:chOff x="3008635" y="1967798"/>
            <a:chExt cx="1112911" cy="1769992"/>
          </a:xfrm>
        </p:grpSpPr>
        <p:sp>
          <p:nvSpPr>
            <p:cNvPr id="6157" name="Freeform 13"/>
            <p:cNvSpPr/>
            <p:nvPr/>
          </p:nvSpPr>
          <p:spPr bwMode="auto">
            <a:xfrm>
              <a:off x="3321669" y="1967798"/>
              <a:ext cx="799877" cy="1769992"/>
            </a:xfrm>
            <a:custGeom>
              <a:avLst/>
              <a:gdLst/>
              <a:ahLst/>
              <a:cxnLst>
                <a:cxn ang="0">
                  <a:pos x="163" y="0"/>
                </a:cxn>
                <a:cxn ang="0">
                  <a:pos x="369" y="195"/>
                </a:cxn>
                <a:cxn ang="0">
                  <a:pos x="284" y="409"/>
                </a:cxn>
                <a:cxn ang="0">
                  <a:pos x="375" y="628"/>
                </a:cxn>
                <a:cxn ang="0">
                  <a:pos x="375" y="629"/>
                </a:cxn>
                <a:cxn ang="0">
                  <a:pos x="174" y="830"/>
                </a:cxn>
                <a:cxn ang="0">
                  <a:pos x="174" y="829"/>
                </a:cxn>
                <a:cxn ang="0">
                  <a:pos x="0" y="409"/>
                </a:cxn>
                <a:cxn ang="0">
                  <a:pos x="163" y="0"/>
                </a:cxn>
              </a:cxnLst>
              <a:rect l="0" t="0" r="r" b="b"/>
              <a:pathLst>
                <a:path w="375" h="830">
                  <a:moveTo>
                    <a:pt x="163" y="0"/>
                  </a:moveTo>
                  <a:cubicBezTo>
                    <a:pt x="369" y="195"/>
                    <a:pt x="369" y="195"/>
                    <a:pt x="369" y="195"/>
                  </a:cubicBezTo>
                  <a:cubicBezTo>
                    <a:pt x="312" y="255"/>
                    <a:pt x="284" y="326"/>
                    <a:pt x="284" y="409"/>
                  </a:cubicBezTo>
                  <a:cubicBezTo>
                    <a:pt x="284" y="495"/>
                    <a:pt x="314" y="568"/>
                    <a:pt x="375" y="628"/>
                  </a:cubicBezTo>
                  <a:cubicBezTo>
                    <a:pt x="375" y="629"/>
                    <a:pt x="375" y="629"/>
                    <a:pt x="375" y="629"/>
                  </a:cubicBezTo>
                  <a:cubicBezTo>
                    <a:pt x="174" y="830"/>
                    <a:pt x="174" y="830"/>
                    <a:pt x="174" y="830"/>
                  </a:cubicBezTo>
                  <a:cubicBezTo>
                    <a:pt x="174" y="829"/>
                    <a:pt x="174" y="829"/>
                    <a:pt x="174" y="829"/>
                  </a:cubicBezTo>
                  <a:cubicBezTo>
                    <a:pt x="58" y="713"/>
                    <a:pt x="0" y="573"/>
                    <a:pt x="0" y="409"/>
                  </a:cubicBezTo>
                  <a:cubicBezTo>
                    <a:pt x="0" y="250"/>
                    <a:pt x="54" y="114"/>
                    <a:pt x="163" y="0"/>
                  </a:cubicBezTo>
                  <a:close/>
                </a:path>
              </a:pathLst>
            </a:custGeom>
            <a:solidFill>
              <a:schemeClr val="accent1"/>
            </a:solid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20" name="Isosceles Triangle 19"/>
            <p:cNvSpPr/>
            <p:nvPr/>
          </p:nvSpPr>
          <p:spPr>
            <a:xfrm rot="16200000">
              <a:off x="3033366" y="2671099"/>
              <a:ext cx="313928" cy="363390"/>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grpSp>
      <p:grpSp>
        <p:nvGrpSpPr>
          <p:cNvPr id="26" name="Group 25"/>
          <p:cNvGrpSpPr/>
          <p:nvPr/>
        </p:nvGrpSpPr>
        <p:grpSpPr>
          <a:xfrm>
            <a:off x="6857397" y="2080904"/>
            <a:ext cx="817791" cy="1341473"/>
            <a:chOff x="5057865" y="1944015"/>
            <a:chExt cx="1077500" cy="1767489"/>
          </a:xfrm>
        </p:grpSpPr>
        <p:sp>
          <p:nvSpPr>
            <p:cNvPr id="6156" name="Freeform 12"/>
            <p:cNvSpPr/>
            <p:nvPr/>
          </p:nvSpPr>
          <p:spPr bwMode="auto">
            <a:xfrm>
              <a:off x="5057865" y="1944015"/>
              <a:ext cx="797373" cy="1767489"/>
            </a:xfrm>
            <a:custGeom>
              <a:avLst/>
              <a:gdLst/>
              <a:ahLst/>
              <a:cxnLst>
                <a:cxn ang="0">
                  <a:pos x="201" y="0"/>
                </a:cxn>
                <a:cxn ang="0">
                  <a:pos x="374" y="420"/>
                </a:cxn>
                <a:cxn ang="0">
                  <a:pos x="211" y="829"/>
                </a:cxn>
                <a:cxn ang="0">
                  <a:pos x="5" y="634"/>
                </a:cxn>
                <a:cxn ang="0">
                  <a:pos x="90" y="420"/>
                </a:cxn>
                <a:cxn ang="0">
                  <a:pos x="0" y="201"/>
                </a:cxn>
                <a:cxn ang="0">
                  <a:pos x="201" y="0"/>
                </a:cxn>
              </a:cxnLst>
              <a:rect l="0" t="0" r="r" b="b"/>
              <a:pathLst>
                <a:path w="374" h="829">
                  <a:moveTo>
                    <a:pt x="201" y="0"/>
                  </a:moveTo>
                  <a:cubicBezTo>
                    <a:pt x="316" y="116"/>
                    <a:pt x="374" y="256"/>
                    <a:pt x="374" y="420"/>
                  </a:cubicBezTo>
                  <a:cubicBezTo>
                    <a:pt x="374" y="579"/>
                    <a:pt x="320" y="715"/>
                    <a:pt x="211" y="829"/>
                  </a:cubicBezTo>
                  <a:cubicBezTo>
                    <a:pt x="5" y="634"/>
                    <a:pt x="5" y="634"/>
                    <a:pt x="5" y="634"/>
                  </a:cubicBezTo>
                  <a:cubicBezTo>
                    <a:pt x="62" y="574"/>
                    <a:pt x="90" y="503"/>
                    <a:pt x="90" y="420"/>
                  </a:cubicBezTo>
                  <a:cubicBezTo>
                    <a:pt x="90" y="335"/>
                    <a:pt x="60" y="262"/>
                    <a:pt x="0" y="201"/>
                  </a:cubicBezTo>
                  <a:lnTo>
                    <a:pt x="201" y="0"/>
                  </a:lnTo>
                  <a:close/>
                </a:path>
              </a:pathLst>
            </a:custGeom>
            <a:solidFill>
              <a:schemeClr val="accent3"/>
            </a:solid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22" name="Isosceles Triangle 21"/>
            <p:cNvSpPr/>
            <p:nvPr/>
          </p:nvSpPr>
          <p:spPr>
            <a:xfrm rot="5400000" flipH="1">
              <a:off x="5796706" y="2671100"/>
              <a:ext cx="313928" cy="363390"/>
            </a:xfrm>
            <a:prstGeom prst="triangl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grpSp>
      <p:grpSp>
        <p:nvGrpSpPr>
          <p:cNvPr id="27" name="Group 26"/>
          <p:cNvGrpSpPr/>
          <p:nvPr/>
        </p:nvGrpSpPr>
        <p:grpSpPr>
          <a:xfrm>
            <a:off x="5839892" y="3114560"/>
            <a:ext cx="1341472" cy="829094"/>
            <a:chOff x="3717226" y="3305933"/>
            <a:chExt cx="1767489" cy="1092393"/>
          </a:xfrm>
        </p:grpSpPr>
        <p:sp>
          <p:nvSpPr>
            <p:cNvPr id="6159" name="Freeform 15"/>
            <p:cNvSpPr/>
            <p:nvPr/>
          </p:nvSpPr>
          <p:spPr bwMode="auto">
            <a:xfrm>
              <a:off x="3717226" y="3305933"/>
              <a:ext cx="1767489" cy="799877"/>
            </a:xfrm>
            <a:custGeom>
              <a:avLst/>
              <a:gdLst/>
              <a:ahLst/>
              <a:cxnLst>
                <a:cxn ang="0">
                  <a:pos x="628" y="0"/>
                </a:cxn>
                <a:cxn ang="0">
                  <a:pos x="629" y="0"/>
                </a:cxn>
                <a:cxn ang="0">
                  <a:pos x="829" y="201"/>
                </a:cxn>
                <a:cxn ang="0">
                  <a:pos x="829" y="201"/>
                </a:cxn>
                <a:cxn ang="0">
                  <a:pos x="409" y="375"/>
                </a:cxn>
                <a:cxn ang="0">
                  <a:pos x="0" y="212"/>
                </a:cxn>
                <a:cxn ang="0">
                  <a:pos x="196" y="6"/>
                </a:cxn>
                <a:cxn ang="0">
                  <a:pos x="409" y="91"/>
                </a:cxn>
                <a:cxn ang="0">
                  <a:pos x="628" y="0"/>
                </a:cxn>
              </a:cxnLst>
              <a:rect l="0" t="0" r="r" b="b"/>
              <a:pathLst>
                <a:path w="829" h="375">
                  <a:moveTo>
                    <a:pt x="628" y="0"/>
                  </a:moveTo>
                  <a:cubicBezTo>
                    <a:pt x="629" y="0"/>
                    <a:pt x="629" y="0"/>
                    <a:pt x="629" y="0"/>
                  </a:cubicBezTo>
                  <a:cubicBezTo>
                    <a:pt x="829" y="201"/>
                    <a:pt x="829" y="201"/>
                    <a:pt x="829" y="201"/>
                  </a:cubicBezTo>
                  <a:cubicBezTo>
                    <a:pt x="829" y="201"/>
                    <a:pt x="829" y="201"/>
                    <a:pt x="829" y="201"/>
                  </a:cubicBezTo>
                  <a:cubicBezTo>
                    <a:pt x="713" y="317"/>
                    <a:pt x="573" y="375"/>
                    <a:pt x="409" y="375"/>
                  </a:cubicBezTo>
                  <a:cubicBezTo>
                    <a:pt x="250" y="375"/>
                    <a:pt x="114" y="321"/>
                    <a:pt x="0" y="212"/>
                  </a:cubicBezTo>
                  <a:cubicBezTo>
                    <a:pt x="196" y="6"/>
                    <a:pt x="196" y="6"/>
                    <a:pt x="196" y="6"/>
                  </a:cubicBezTo>
                  <a:cubicBezTo>
                    <a:pt x="255" y="63"/>
                    <a:pt x="326" y="91"/>
                    <a:pt x="409" y="91"/>
                  </a:cubicBezTo>
                  <a:cubicBezTo>
                    <a:pt x="495" y="91"/>
                    <a:pt x="568" y="61"/>
                    <a:pt x="628" y="0"/>
                  </a:cubicBezTo>
                  <a:close/>
                </a:path>
              </a:pathLst>
            </a:custGeom>
            <a:solidFill>
              <a:schemeClr val="accent4"/>
            </a:solid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23" name="Isosceles Triangle 22"/>
            <p:cNvSpPr/>
            <p:nvPr/>
          </p:nvSpPr>
          <p:spPr>
            <a:xfrm rot="10800000" flipH="1">
              <a:off x="4433993" y="4034936"/>
              <a:ext cx="313928" cy="363390"/>
            </a:xfrm>
            <a:prstGeom prs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grpSp>
      <p:grpSp>
        <p:nvGrpSpPr>
          <p:cNvPr id="47" name="Group 46"/>
          <p:cNvGrpSpPr/>
          <p:nvPr/>
        </p:nvGrpSpPr>
        <p:grpSpPr>
          <a:xfrm>
            <a:off x="7804076" y="2443920"/>
            <a:ext cx="546482" cy="645687"/>
            <a:chOff x="193675" y="3013076"/>
            <a:chExt cx="1014413" cy="1198563"/>
          </a:xfrm>
          <a:solidFill>
            <a:schemeClr val="accent3"/>
          </a:solidFill>
        </p:grpSpPr>
        <p:sp>
          <p:nvSpPr>
            <p:cNvPr id="6172" name="Freeform 28"/>
            <p:cNvSpPr>
              <a:spLocks noEditPoints="1"/>
            </p:cNvSpPr>
            <p:nvPr/>
          </p:nvSpPr>
          <p:spPr bwMode="auto">
            <a:xfrm>
              <a:off x="212725" y="3013076"/>
              <a:ext cx="922338" cy="1198563"/>
            </a:xfrm>
            <a:custGeom>
              <a:avLst/>
              <a:gdLst/>
              <a:ahLst/>
              <a:cxnLst>
                <a:cxn ang="0">
                  <a:pos x="195" y="24"/>
                </a:cxn>
                <a:cxn ang="0">
                  <a:pos x="202" y="7"/>
                </a:cxn>
                <a:cxn ang="0">
                  <a:pos x="219" y="0"/>
                </a:cxn>
                <a:cxn ang="0">
                  <a:pos x="219" y="0"/>
                </a:cxn>
                <a:cxn ang="0">
                  <a:pos x="236" y="7"/>
                </a:cxn>
                <a:cxn ang="0">
                  <a:pos x="244" y="24"/>
                </a:cxn>
                <a:cxn ang="0">
                  <a:pos x="244" y="318"/>
                </a:cxn>
                <a:cxn ang="0">
                  <a:pos x="195" y="318"/>
                </a:cxn>
                <a:cxn ang="0">
                  <a:pos x="195" y="24"/>
                </a:cxn>
                <a:cxn ang="0">
                  <a:pos x="0" y="110"/>
                </a:cxn>
                <a:cxn ang="0">
                  <a:pos x="22" y="73"/>
                </a:cxn>
                <a:cxn ang="0">
                  <a:pos x="87" y="46"/>
                </a:cxn>
                <a:cxn ang="0">
                  <a:pos x="87" y="46"/>
                </a:cxn>
                <a:cxn ang="0">
                  <a:pos x="152" y="73"/>
                </a:cxn>
                <a:cxn ang="0">
                  <a:pos x="175" y="110"/>
                </a:cxn>
                <a:cxn ang="0">
                  <a:pos x="0" y="110"/>
                </a:cxn>
              </a:cxnLst>
              <a:rect l="0" t="0" r="r" b="b"/>
              <a:pathLst>
                <a:path w="244" h="318">
                  <a:moveTo>
                    <a:pt x="195" y="24"/>
                  </a:moveTo>
                  <a:cubicBezTo>
                    <a:pt x="195" y="17"/>
                    <a:pt x="197" y="12"/>
                    <a:pt x="202" y="7"/>
                  </a:cubicBezTo>
                  <a:cubicBezTo>
                    <a:pt x="206" y="2"/>
                    <a:pt x="212" y="0"/>
                    <a:pt x="219" y="0"/>
                  </a:cubicBezTo>
                  <a:cubicBezTo>
                    <a:pt x="219" y="0"/>
                    <a:pt x="219" y="0"/>
                    <a:pt x="219" y="0"/>
                  </a:cubicBezTo>
                  <a:cubicBezTo>
                    <a:pt x="226" y="0"/>
                    <a:pt x="232" y="2"/>
                    <a:pt x="236" y="7"/>
                  </a:cubicBezTo>
                  <a:cubicBezTo>
                    <a:pt x="241" y="12"/>
                    <a:pt x="244" y="17"/>
                    <a:pt x="244" y="24"/>
                  </a:cubicBezTo>
                  <a:cubicBezTo>
                    <a:pt x="244" y="318"/>
                    <a:pt x="244" y="318"/>
                    <a:pt x="244" y="318"/>
                  </a:cubicBezTo>
                  <a:cubicBezTo>
                    <a:pt x="195" y="318"/>
                    <a:pt x="195" y="318"/>
                    <a:pt x="195" y="318"/>
                  </a:cubicBezTo>
                  <a:lnTo>
                    <a:pt x="195" y="24"/>
                  </a:lnTo>
                  <a:close/>
                  <a:moveTo>
                    <a:pt x="0" y="110"/>
                  </a:moveTo>
                  <a:cubicBezTo>
                    <a:pt x="4" y="96"/>
                    <a:pt x="11" y="84"/>
                    <a:pt x="22" y="73"/>
                  </a:cubicBezTo>
                  <a:cubicBezTo>
                    <a:pt x="40" y="55"/>
                    <a:pt x="61" y="46"/>
                    <a:pt x="87" y="46"/>
                  </a:cubicBezTo>
                  <a:cubicBezTo>
                    <a:pt x="87" y="46"/>
                    <a:pt x="87" y="46"/>
                    <a:pt x="87" y="46"/>
                  </a:cubicBezTo>
                  <a:cubicBezTo>
                    <a:pt x="113" y="46"/>
                    <a:pt x="134" y="55"/>
                    <a:pt x="152" y="73"/>
                  </a:cubicBezTo>
                  <a:cubicBezTo>
                    <a:pt x="163" y="84"/>
                    <a:pt x="170" y="96"/>
                    <a:pt x="175" y="110"/>
                  </a:cubicBezTo>
                  <a:lnTo>
                    <a:pt x="0" y="110"/>
                  </a:lnTo>
                  <a:close/>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6173" name="Freeform 29"/>
            <p:cNvSpPr/>
            <p:nvPr/>
          </p:nvSpPr>
          <p:spPr bwMode="auto">
            <a:xfrm>
              <a:off x="825500" y="4170363"/>
              <a:ext cx="382588" cy="33338"/>
            </a:xfrm>
            <a:custGeom>
              <a:avLst/>
              <a:gdLst/>
              <a:ahLst/>
              <a:cxnLst>
                <a:cxn ang="0">
                  <a:pos x="101" y="5"/>
                </a:cxn>
                <a:cxn ang="0">
                  <a:pos x="100" y="8"/>
                </a:cxn>
                <a:cxn ang="0">
                  <a:pos x="96" y="9"/>
                </a:cxn>
                <a:cxn ang="0">
                  <a:pos x="5" y="9"/>
                </a:cxn>
                <a:cxn ang="0">
                  <a:pos x="1" y="8"/>
                </a:cxn>
                <a:cxn ang="0">
                  <a:pos x="0" y="5"/>
                </a:cxn>
                <a:cxn ang="0">
                  <a:pos x="1" y="1"/>
                </a:cxn>
                <a:cxn ang="0">
                  <a:pos x="5" y="0"/>
                </a:cxn>
                <a:cxn ang="0">
                  <a:pos x="96" y="0"/>
                </a:cxn>
                <a:cxn ang="0">
                  <a:pos x="100" y="1"/>
                </a:cxn>
                <a:cxn ang="0">
                  <a:pos x="101" y="5"/>
                </a:cxn>
              </a:cxnLst>
              <a:rect l="0" t="0" r="r" b="b"/>
              <a:pathLst>
                <a:path w="101" h="9">
                  <a:moveTo>
                    <a:pt x="101" y="5"/>
                  </a:moveTo>
                  <a:cubicBezTo>
                    <a:pt x="101" y="6"/>
                    <a:pt x="100" y="7"/>
                    <a:pt x="100" y="8"/>
                  </a:cubicBezTo>
                  <a:cubicBezTo>
                    <a:pt x="99" y="9"/>
                    <a:pt x="98" y="9"/>
                    <a:pt x="96" y="9"/>
                  </a:cubicBezTo>
                  <a:cubicBezTo>
                    <a:pt x="5" y="9"/>
                    <a:pt x="5" y="9"/>
                    <a:pt x="5" y="9"/>
                  </a:cubicBezTo>
                  <a:cubicBezTo>
                    <a:pt x="3" y="9"/>
                    <a:pt x="2" y="9"/>
                    <a:pt x="1" y="8"/>
                  </a:cubicBezTo>
                  <a:cubicBezTo>
                    <a:pt x="0" y="7"/>
                    <a:pt x="0" y="6"/>
                    <a:pt x="0" y="5"/>
                  </a:cubicBezTo>
                  <a:cubicBezTo>
                    <a:pt x="0" y="3"/>
                    <a:pt x="0" y="2"/>
                    <a:pt x="1" y="1"/>
                  </a:cubicBezTo>
                  <a:cubicBezTo>
                    <a:pt x="2" y="0"/>
                    <a:pt x="3" y="0"/>
                    <a:pt x="5" y="0"/>
                  </a:cubicBezTo>
                  <a:cubicBezTo>
                    <a:pt x="96" y="0"/>
                    <a:pt x="96" y="0"/>
                    <a:pt x="96" y="0"/>
                  </a:cubicBezTo>
                  <a:cubicBezTo>
                    <a:pt x="98" y="0"/>
                    <a:pt x="99" y="0"/>
                    <a:pt x="100" y="1"/>
                  </a:cubicBezTo>
                  <a:cubicBezTo>
                    <a:pt x="100" y="2"/>
                    <a:pt x="101" y="3"/>
                    <a:pt x="101" y="5"/>
                  </a:cubicBezTo>
                  <a:close/>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6174" name="Freeform 30"/>
            <p:cNvSpPr/>
            <p:nvPr/>
          </p:nvSpPr>
          <p:spPr bwMode="auto">
            <a:xfrm>
              <a:off x="825500" y="3717926"/>
              <a:ext cx="382588" cy="395288"/>
            </a:xfrm>
            <a:custGeom>
              <a:avLst/>
              <a:gdLst/>
              <a:ahLst/>
              <a:cxnLst>
                <a:cxn ang="0">
                  <a:pos x="92" y="9"/>
                </a:cxn>
                <a:cxn ang="0">
                  <a:pos x="5" y="9"/>
                </a:cxn>
                <a:cxn ang="0">
                  <a:pos x="1" y="8"/>
                </a:cxn>
                <a:cxn ang="0">
                  <a:pos x="0" y="5"/>
                </a:cxn>
                <a:cxn ang="0">
                  <a:pos x="1" y="1"/>
                </a:cxn>
                <a:cxn ang="0">
                  <a:pos x="5" y="0"/>
                </a:cxn>
                <a:cxn ang="0">
                  <a:pos x="96" y="0"/>
                </a:cxn>
                <a:cxn ang="0">
                  <a:pos x="100" y="1"/>
                </a:cxn>
                <a:cxn ang="0">
                  <a:pos x="101" y="5"/>
                </a:cxn>
                <a:cxn ang="0">
                  <a:pos x="101" y="101"/>
                </a:cxn>
                <a:cxn ang="0">
                  <a:pos x="100" y="104"/>
                </a:cxn>
                <a:cxn ang="0">
                  <a:pos x="96" y="105"/>
                </a:cxn>
                <a:cxn ang="0">
                  <a:pos x="5" y="105"/>
                </a:cxn>
                <a:cxn ang="0">
                  <a:pos x="1" y="104"/>
                </a:cxn>
                <a:cxn ang="0">
                  <a:pos x="0" y="101"/>
                </a:cxn>
                <a:cxn ang="0">
                  <a:pos x="1" y="97"/>
                </a:cxn>
                <a:cxn ang="0">
                  <a:pos x="5" y="96"/>
                </a:cxn>
                <a:cxn ang="0">
                  <a:pos x="92" y="96"/>
                </a:cxn>
                <a:cxn ang="0">
                  <a:pos x="92" y="9"/>
                </a:cxn>
              </a:cxnLst>
              <a:rect l="0" t="0" r="r" b="b"/>
              <a:pathLst>
                <a:path w="101" h="105">
                  <a:moveTo>
                    <a:pt x="92" y="9"/>
                  </a:moveTo>
                  <a:cubicBezTo>
                    <a:pt x="5" y="9"/>
                    <a:pt x="5" y="9"/>
                    <a:pt x="5" y="9"/>
                  </a:cubicBezTo>
                  <a:cubicBezTo>
                    <a:pt x="3" y="9"/>
                    <a:pt x="2" y="9"/>
                    <a:pt x="1" y="8"/>
                  </a:cubicBezTo>
                  <a:cubicBezTo>
                    <a:pt x="0" y="7"/>
                    <a:pt x="0" y="6"/>
                    <a:pt x="0" y="5"/>
                  </a:cubicBezTo>
                  <a:cubicBezTo>
                    <a:pt x="0" y="3"/>
                    <a:pt x="0" y="2"/>
                    <a:pt x="1" y="1"/>
                  </a:cubicBezTo>
                  <a:cubicBezTo>
                    <a:pt x="2" y="1"/>
                    <a:pt x="3" y="0"/>
                    <a:pt x="5" y="0"/>
                  </a:cubicBezTo>
                  <a:cubicBezTo>
                    <a:pt x="96" y="0"/>
                    <a:pt x="96" y="0"/>
                    <a:pt x="96" y="0"/>
                  </a:cubicBezTo>
                  <a:cubicBezTo>
                    <a:pt x="98" y="0"/>
                    <a:pt x="99" y="1"/>
                    <a:pt x="100" y="1"/>
                  </a:cubicBezTo>
                  <a:cubicBezTo>
                    <a:pt x="100" y="2"/>
                    <a:pt x="101" y="3"/>
                    <a:pt x="101" y="5"/>
                  </a:cubicBezTo>
                  <a:cubicBezTo>
                    <a:pt x="101" y="101"/>
                    <a:pt x="101" y="101"/>
                    <a:pt x="101" y="101"/>
                  </a:cubicBezTo>
                  <a:cubicBezTo>
                    <a:pt x="101" y="102"/>
                    <a:pt x="100" y="103"/>
                    <a:pt x="100" y="104"/>
                  </a:cubicBezTo>
                  <a:cubicBezTo>
                    <a:pt x="99" y="105"/>
                    <a:pt x="98" y="105"/>
                    <a:pt x="96" y="105"/>
                  </a:cubicBezTo>
                  <a:cubicBezTo>
                    <a:pt x="5" y="105"/>
                    <a:pt x="5" y="105"/>
                    <a:pt x="5" y="105"/>
                  </a:cubicBezTo>
                  <a:cubicBezTo>
                    <a:pt x="3" y="105"/>
                    <a:pt x="2" y="105"/>
                    <a:pt x="1" y="104"/>
                  </a:cubicBezTo>
                  <a:cubicBezTo>
                    <a:pt x="0" y="103"/>
                    <a:pt x="0" y="102"/>
                    <a:pt x="0" y="101"/>
                  </a:cubicBezTo>
                  <a:cubicBezTo>
                    <a:pt x="0" y="99"/>
                    <a:pt x="0" y="98"/>
                    <a:pt x="1" y="97"/>
                  </a:cubicBezTo>
                  <a:cubicBezTo>
                    <a:pt x="2" y="96"/>
                    <a:pt x="3" y="96"/>
                    <a:pt x="5" y="96"/>
                  </a:cubicBezTo>
                  <a:cubicBezTo>
                    <a:pt x="92" y="96"/>
                    <a:pt x="92" y="96"/>
                    <a:pt x="92" y="96"/>
                  </a:cubicBezTo>
                  <a:lnTo>
                    <a:pt x="92" y="9"/>
                  </a:lnTo>
                  <a:close/>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6175" name="Freeform 31"/>
            <p:cNvSpPr/>
            <p:nvPr/>
          </p:nvSpPr>
          <p:spPr bwMode="auto">
            <a:xfrm>
              <a:off x="760413" y="3375026"/>
              <a:ext cx="447675" cy="244475"/>
            </a:xfrm>
            <a:custGeom>
              <a:avLst/>
              <a:gdLst/>
              <a:ahLst/>
              <a:cxnLst>
                <a:cxn ang="0">
                  <a:pos x="113" y="0"/>
                </a:cxn>
                <a:cxn ang="0">
                  <a:pos x="117" y="1"/>
                </a:cxn>
                <a:cxn ang="0">
                  <a:pos x="118" y="4"/>
                </a:cxn>
                <a:cxn ang="0">
                  <a:pos x="118" y="60"/>
                </a:cxn>
                <a:cxn ang="0">
                  <a:pos x="117" y="64"/>
                </a:cxn>
                <a:cxn ang="0">
                  <a:pos x="113" y="65"/>
                </a:cxn>
                <a:cxn ang="0">
                  <a:pos x="22" y="65"/>
                </a:cxn>
                <a:cxn ang="0">
                  <a:pos x="18" y="64"/>
                </a:cxn>
                <a:cxn ang="0">
                  <a:pos x="17" y="60"/>
                </a:cxn>
                <a:cxn ang="0">
                  <a:pos x="18" y="57"/>
                </a:cxn>
                <a:cxn ang="0">
                  <a:pos x="22" y="56"/>
                </a:cxn>
                <a:cxn ang="0">
                  <a:pos x="109" y="56"/>
                </a:cxn>
                <a:cxn ang="0">
                  <a:pos x="109" y="9"/>
                </a:cxn>
                <a:cxn ang="0">
                  <a:pos x="5" y="9"/>
                </a:cxn>
                <a:cxn ang="0">
                  <a:pos x="1" y="8"/>
                </a:cxn>
                <a:cxn ang="0">
                  <a:pos x="0" y="4"/>
                </a:cxn>
                <a:cxn ang="0">
                  <a:pos x="1" y="1"/>
                </a:cxn>
                <a:cxn ang="0">
                  <a:pos x="5" y="0"/>
                </a:cxn>
                <a:cxn ang="0">
                  <a:pos x="113" y="0"/>
                </a:cxn>
              </a:cxnLst>
              <a:rect l="0" t="0" r="r" b="b"/>
              <a:pathLst>
                <a:path w="118" h="65">
                  <a:moveTo>
                    <a:pt x="113" y="0"/>
                  </a:moveTo>
                  <a:cubicBezTo>
                    <a:pt x="115" y="0"/>
                    <a:pt x="116" y="0"/>
                    <a:pt x="117" y="1"/>
                  </a:cubicBezTo>
                  <a:cubicBezTo>
                    <a:pt x="117" y="2"/>
                    <a:pt x="118" y="3"/>
                    <a:pt x="118" y="4"/>
                  </a:cubicBezTo>
                  <a:cubicBezTo>
                    <a:pt x="118" y="60"/>
                    <a:pt x="118" y="60"/>
                    <a:pt x="118" y="60"/>
                  </a:cubicBezTo>
                  <a:cubicBezTo>
                    <a:pt x="118" y="62"/>
                    <a:pt x="117" y="63"/>
                    <a:pt x="117" y="64"/>
                  </a:cubicBezTo>
                  <a:cubicBezTo>
                    <a:pt x="116" y="64"/>
                    <a:pt x="115" y="65"/>
                    <a:pt x="113" y="65"/>
                  </a:cubicBezTo>
                  <a:cubicBezTo>
                    <a:pt x="22" y="65"/>
                    <a:pt x="22" y="65"/>
                    <a:pt x="22" y="65"/>
                  </a:cubicBezTo>
                  <a:cubicBezTo>
                    <a:pt x="20" y="65"/>
                    <a:pt x="19" y="64"/>
                    <a:pt x="18" y="64"/>
                  </a:cubicBezTo>
                  <a:cubicBezTo>
                    <a:pt x="17" y="63"/>
                    <a:pt x="17" y="62"/>
                    <a:pt x="17" y="60"/>
                  </a:cubicBezTo>
                  <a:cubicBezTo>
                    <a:pt x="17" y="59"/>
                    <a:pt x="17" y="58"/>
                    <a:pt x="18" y="57"/>
                  </a:cubicBezTo>
                  <a:cubicBezTo>
                    <a:pt x="19" y="56"/>
                    <a:pt x="20" y="56"/>
                    <a:pt x="22" y="56"/>
                  </a:cubicBezTo>
                  <a:cubicBezTo>
                    <a:pt x="109" y="56"/>
                    <a:pt x="109" y="56"/>
                    <a:pt x="109" y="56"/>
                  </a:cubicBezTo>
                  <a:cubicBezTo>
                    <a:pt x="109" y="9"/>
                    <a:pt x="109" y="9"/>
                    <a:pt x="109" y="9"/>
                  </a:cubicBezTo>
                  <a:cubicBezTo>
                    <a:pt x="5" y="9"/>
                    <a:pt x="5" y="9"/>
                    <a:pt x="5" y="9"/>
                  </a:cubicBezTo>
                  <a:cubicBezTo>
                    <a:pt x="3" y="9"/>
                    <a:pt x="2" y="9"/>
                    <a:pt x="1" y="8"/>
                  </a:cubicBezTo>
                  <a:cubicBezTo>
                    <a:pt x="1" y="7"/>
                    <a:pt x="0" y="6"/>
                    <a:pt x="0" y="4"/>
                  </a:cubicBezTo>
                  <a:cubicBezTo>
                    <a:pt x="0" y="3"/>
                    <a:pt x="1" y="2"/>
                    <a:pt x="1" y="1"/>
                  </a:cubicBezTo>
                  <a:cubicBezTo>
                    <a:pt x="2" y="0"/>
                    <a:pt x="3" y="0"/>
                    <a:pt x="5" y="0"/>
                  </a:cubicBezTo>
                  <a:lnTo>
                    <a:pt x="113" y="0"/>
                  </a:lnTo>
                  <a:close/>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6176" name="Freeform 32"/>
            <p:cNvSpPr/>
            <p:nvPr/>
          </p:nvSpPr>
          <p:spPr bwMode="auto">
            <a:xfrm>
              <a:off x="825500" y="3646488"/>
              <a:ext cx="382588" cy="33338"/>
            </a:xfrm>
            <a:custGeom>
              <a:avLst/>
              <a:gdLst/>
              <a:ahLst/>
              <a:cxnLst>
                <a:cxn ang="0">
                  <a:pos x="0" y="5"/>
                </a:cxn>
                <a:cxn ang="0">
                  <a:pos x="1" y="1"/>
                </a:cxn>
                <a:cxn ang="0">
                  <a:pos x="5" y="0"/>
                </a:cxn>
                <a:cxn ang="0">
                  <a:pos x="96" y="0"/>
                </a:cxn>
                <a:cxn ang="0">
                  <a:pos x="100" y="1"/>
                </a:cxn>
                <a:cxn ang="0">
                  <a:pos x="101" y="5"/>
                </a:cxn>
                <a:cxn ang="0">
                  <a:pos x="100" y="8"/>
                </a:cxn>
                <a:cxn ang="0">
                  <a:pos x="96" y="9"/>
                </a:cxn>
                <a:cxn ang="0">
                  <a:pos x="5" y="9"/>
                </a:cxn>
                <a:cxn ang="0">
                  <a:pos x="1" y="8"/>
                </a:cxn>
                <a:cxn ang="0">
                  <a:pos x="0" y="5"/>
                </a:cxn>
              </a:cxnLst>
              <a:rect l="0" t="0" r="r" b="b"/>
              <a:pathLst>
                <a:path w="101" h="9">
                  <a:moveTo>
                    <a:pt x="0" y="5"/>
                  </a:moveTo>
                  <a:cubicBezTo>
                    <a:pt x="0" y="3"/>
                    <a:pt x="0" y="2"/>
                    <a:pt x="1" y="1"/>
                  </a:cubicBezTo>
                  <a:cubicBezTo>
                    <a:pt x="2" y="1"/>
                    <a:pt x="3" y="0"/>
                    <a:pt x="5" y="0"/>
                  </a:cubicBezTo>
                  <a:cubicBezTo>
                    <a:pt x="96" y="0"/>
                    <a:pt x="96" y="0"/>
                    <a:pt x="96" y="0"/>
                  </a:cubicBezTo>
                  <a:cubicBezTo>
                    <a:pt x="98" y="0"/>
                    <a:pt x="99" y="1"/>
                    <a:pt x="100" y="1"/>
                  </a:cubicBezTo>
                  <a:cubicBezTo>
                    <a:pt x="100" y="2"/>
                    <a:pt x="101" y="3"/>
                    <a:pt x="101" y="5"/>
                  </a:cubicBezTo>
                  <a:cubicBezTo>
                    <a:pt x="101" y="6"/>
                    <a:pt x="100" y="7"/>
                    <a:pt x="100" y="8"/>
                  </a:cubicBezTo>
                  <a:cubicBezTo>
                    <a:pt x="99" y="9"/>
                    <a:pt x="98" y="9"/>
                    <a:pt x="96" y="9"/>
                  </a:cubicBezTo>
                  <a:cubicBezTo>
                    <a:pt x="5" y="9"/>
                    <a:pt x="5" y="9"/>
                    <a:pt x="5" y="9"/>
                  </a:cubicBezTo>
                  <a:cubicBezTo>
                    <a:pt x="3" y="9"/>
                    <a:pt x="2" y="9"/>
                    <a:pt x="1" y="8"/>
                  </a:cubicBezTo>
                  <a:cubicBezTo>
                    <a:pt x="0" y="7"/>
                    <a:pt x="0" y="6"/>
                    <a:pt x="0" y="5"/>
                  </a:cubicBezTo>
                  <a:close/>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6177" name="Rectangle 33"/>
            <p:cNvSpPr>
              <a:spLocks noChangeArrowheads="1"/>
            </p:cNvSpPr>
            <p:nvPr/>
          </p:nvSpPr>
          <p:spPr bwMode="auto">
            <a:xfrm>
              <a:off x="193675" y="3473451"/>
              <a:ext cx="696913" cy="447675"/>
            </a:xfrm>
            <a:prstGeom prst="rect">
              <a:avLst/>
            </a:prstGeom>
            <a:grpFill/>
            <a:ln w="9525">
              <a:noFill/>
              <a:miter lim="800000"/>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6178" name="Rectangle 34"/>
            <p:cNvSpPr>
              <a:spLocks noChangeArrowheads="1"/>
            </p:cNvSpPr>
            <p:nvPr/>
          </p:nvSpPr>
          <p:spPr bwMode="auto">
            <a:xfrm>
              <a:off x="193675" y="3981451"/>
              <a:ext cx="696913" cy="230188"/>
            </a:xfrm>
            <a:prstGeom prst="rect">
              <a:avLst/>
            </a:prstGeom>
            <a:grpFill/>
            <a:ln w="9525">
              <a:noFill/>
              <a:miter lim="800000"/>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grpSp>
      <p:grpSp>
        <p:nvGrpSpPr>
          <p:cNvPr id="50" name="Group 49"/>
          <p:cNvGrpSpPr/>
          <p:nvPr/>
        </p:nvGrpSpPr>
        <p:grpSpPr>
          <a:xfrm flipH="1">
            <a:off x="6260039" y="2432670"/>
            <a:ext cx="519607" cy="585924"/>
            <a:chOff x="1817688" y="3025777"/>
            <a:chExt cx="658813" cy="742896"/>
          </a:xfrm>
          <a:solidFill>
            <a:schemeClr val="bg1">
              <a:lumMod val="65000"/>
            </a:schemeClr>
          </a:solidFill>
        </p:grpSpPr>
        <p:sp>
          <p:nvSpPr>
            <p:cNvPr id="51" name="Freeform 101"/>
            <p:cNvSpPr/>
            <p:nvPr/>
          </p:nvSpPr>
          <p:spPr bwMode="auto">
            <a:xfrm>
              <a:off x="1833563" y="3025777"/>
              <a:ext cx="642938" cy="422275"/>
            </a:xfrm>
            <a:custGeom>
              <a:avLst/>
              <a:gdLst/>
              <a:ahLst/>
              <a:cxnLst>
                <a:cxn ang="0">
                  <a:pos x="13" y="253"/>
                </a:cxn>
                <a:cxn ang="0">
                  <a:pos x="277" y="135"/>
                </a:cxn>
                <a:cxn ang="0">
                  <a:pos x="323" y="227"/>
                </a:cxn>
                <a:cxn ang="0">
                  <a:pos x="343" y="227"/>
                </a:cxn>
                <a:cxn ang="0">
                  <a:pos x="286" y="0"/>
                </a:cxn>
                <a:cxn ang="0">
                  <a:pos x="255" y="63"/>
                </a:cxn>
                <a:cxn ang="0">
                  <a:pos x="267" y="103"/>
                </a:cxn>
                <a:cxn ang="0">
                  <a:pos x="0" y="226"/>
                </a:cxn>
                <a:cxn ang="0">
                  <a:pos x="13" y="253"/>
                </a:cxn>
              </a:cxnLst>
              <a:rect l="0" t="0" r="r" b="b"/>
              <a:pathLst>
                <a:path w="386" h="253">
                  <a:moveTo>
                    <a:pt x="13" y="253"/>
                  </a:moveTo>
                  <a:cubicBezTo>
                    <a:pt x="277" y="135"/>
                    <a:pt x="277" y="135"/>
                    <a:pt x="277" y="135"/>
                  </a:cubicBezTo>
                  <a:cubicBezTo>
                    <a:pt x="323" y="227"/>
                    <a:pt x="323" y="227"/>
                    <a:pt x="323" y="227"/>
                  </a:cubicBezTo>
                  <a:cubicBezTo>
                    <a:pt x="323" y="227"/>
                    <a:pt x="329" y="243"/>
                    <a:pt x="343" y="227"/>
                  </a:cubicBezTo>
                  <a:cubicBezTo>
                    <a:pt x="343" y="227"/>
                    <a:pt x="386" y="45"/>
                    <a:pt x="286" y="0"/>
                  </a:cubicBezTo>
                  <a:cubicBezTo>
                    <a:pt x="255" y="63"/>
                    <a:pt x="255" y="63"/>
                    <a:pt x="255" y="63"/>
                  </a:cubicBezTo>
                  <a:cubicBezTo>
                    <a:pt x="267" y="103"/>
                    <a:pt x="267" y="103"/>
                    <a:pt x="267" y="103"/>
                  </a:cubicBezTo>
                  <a:cubicBezTo>
                    <a:pt x="0" y="226"/>
                    <a:pt x="0" y="226"/>
                    <a:pt x="0" y="226"/>
                  </a:cubicBezTo>
                  <a:lnTo>
                    <a:pt x="13" y="253"/>
                  </a:lnTo>
                  <a:close/>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52" name="Freeform 102"/>
            <p:cNvSpPr/>
            <p:nvPr/>
          </p:nvSpPr>
          <p:spPr bwMode="auto">
            <a:xfrm>
              <a:off x="2384425" y="3405189"/>
              <a:ext cx="1588" cy="250825"/>
            </a:xfrm>
            <a:custGeom>
              <a:avLst/>
              <a:gdLst/>
              <a:ahLst/>
              <a:cxnLst>
                <a:cxn ang="0">
                  <a:pos x="0" y="0"/>
                </a:cxn>
                <a:cxn ang="0">
                  <a:pos x="0" y="158"/>
                </a:cxn>
                <a:cxn ang="0">
                  <a:pos x="0" y="0"/>
                </a:cxn>
              </a:cxnLst>
              <a:rect l="0" t="0" r="r" b="b"/>
              <a:pathLst>
                <a:path h="158">
                  <a:moveTo>
                    <a:pt x="0" y="0"/>
                  </a:moveTo>
                  <a:lnTo>
                    <a:pt x="0" y="158"/>
                  </a:lnTo>
                  <a:lnTo>
                    <a:pt x="0" y="0"/>
                  </a:lnTo>
                  <a:close/>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53" name="Line 103"/>
            <p:cNvSpPr>
              <a:spLocks noChangeShapeType="1"/>
            </p:cNvSpPr>
            <p:nvPr/>
          </p:nvSpPr>
          <p:spPr bwMode="auto">
            <a:xfrm>
              <a:off x="2384425" y="3405189"/>
              <a:ext cx="1588" cy="250825"/>
            </a:xfrm>
            <a:prstGeom prst="line">
              <a:avLst/>
            </a:pr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54" name="Rectangle 104"/>
            <p:cNvSpPr>
              <a:spLocks noChangeArrowheads="1"/>
            </p:cNvSpPr>
            <p:nvPr/>
          </p:nvSpPr>
          <p:spPr bwMode="auto">
            <a:xfrm>
              <a:off x="2376488" y="3405189"/>
              <a:ext cx="15875" cy="250825"/>
            </a:xfrm>
            <a:prstGeom prst="rect">
              <a:avLst/>
            </a:prstGeom>
            <a:grpFill/>
            <a:ln w="9525">
              <a:noFill/>
              <a:miter lim="800000"/>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55" name="Freeform 105"/>
            <p:cNvSpPr/>
            <p:nvPr/>
          </p:nvSpPr>
          <p:spPr bwMode="auto">
            <a:xfrm>
              <a:off x="2003425" y="3173414"/>
              <a:ext cx="119063" cy="490538"/>
            </a:xfrm>
            <a:custGeom>
              <a:avLst/>
              <a:gdLst/>
              <a:ahLst/>
              <a:cxnLst>
                <a:cxn ang="0">
                  <a:pos x="5" y="294"/>
                </a:cxn>
                <a:cxn ang="0">
                  <a:pos x="4" y="294"/>
                </a:cxn>
                <a:cxn ang="0">
                  <a:pos x="0" y="288"/>
                </a:cxn>
                <a:cxn ang="0">
                  <a:pos x="61" y="4"/>
                </a:cxn>
                <a:cxn ang="0">
                  <a:pos x="67" y="0"/>
                </a:cxn>
                <a:cxn ang="0">
                  <a:pos x="71" y="6"/>
                </a:cxn>
                <a:cxn ang="0">
                  <a:pos x="10" y="291"/>
                </a:cxn>
                <a:cxn ang="0">
                  <a:pos x="5" y="294"/>
                </a:cxn>
              </a:cxnLst>
              <a:rect l="0" t="0" r="r" b="b"/>
              <a:pathLst>
                <a:path w="71" h="294">
                  <a:moveTo>
                    <a:pt x="5" y="294"/>
                  </a:moveTo>
                  <a:cubicBezTo>
                    <a:pt x="4" y="294"/>
                    <a:pt x="4" y="294"/>
                    <a:pt x="4" y="294"/>
                  </a:cubicBezTo>
                  <a:cubicBezTo>
                    <a:pt x="1" y="294"/>
                    <a:pt x="0" y="291"/>
                    <a:pt x="0" y="288"/>
                  </a:cubicBezTo>
                  <a:cubicBezTo>
                    <a:pt x="61" y="4"/>
                    <a:pt x="61" y="4"/>
                    <a:pt x="61" y="4"/>
                  </a:cubicBezTo>
                  <a:cubicBezTo>
                    <a:pt x="62" y="1"/>
                    <a:pt x="64" y="0"/>
                    <a:pt x="67" y="0"/>
                  </a:cubicBezTo>
                  <a:cubicBezTo>
                    <a:pt x="70" y="1"/>
                    <a:pt x="71" y="4"/>
                    <a:pt x="71" y="6"/>
                  </a:cubicBezTo>
                  <a:cubicBezTo>
                    <a:pt x="10" y="291"/>
                    <a:pt x="10" y="291"/>
                    <a:pt x="10" y="291"/>
                  </a:cubicBezTo>
                  <a:cubicBezTo>
                    <a:pt x="9" y="293"/>
                    <a:pt x="7" y="294"/>
                    <a:pt x="5" y="294"/>
                  </a:cubicBezTo>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56" name="Freeform 106"/>
            <p:cNvSpPr/>
            <p:nvPr/>
          </p:nvSpPr>
          <p:spPr bwMode="auto">
            <a:xfrm>
              <a:off x="2106613" y="3176589"/>
              <a:ext cx="133350" cy="490538"/>
            </a:xfrm>
            <a:custGeom>
              <a:avLst/>
              <a:gdLst/>
              <a:ahLst/>
              <a:cxnLst>
                <a:cxn ang="0">
                  <a:pos x="75" y="294"/>
                </a:cxn>
                <a:cxn ang="0">
                  <a:pos x="70" y="290"/>
                </a:cxn>
                <a:cxn ang="0">
                  <a:pos x="0" y="7"/>
                </a:cxn>
                <a:cxn ang="0">
                  <a:pos x="4" y="1"/>
                </a:cxn>
                <a:cxn ang="0">
                  <a:pos x="10" y="4"/>
                </a:cxn>
                <a:cxn ang="0">
                  <a:pos x="79" y="288"/>
                </a:cxn>
                <a:cxn ang="0">
                  <a:pos x="76" y="294"/>
                </a:cxn>
                <a:cxn ang="0">
                  <a:pos x="75" y="294"/>
                </a:cxn>
              </a:cxnLst>
              <a:rect l="0" t="0" r="r" b="b"/>
              <a:pathLst>
                <a:path w="80" h="294">
                  <a:moveTo>
                    <a:pt x="75" y="294"/>
                  </a:moveTo>
                  <a:cubicBezTo>
                    <a:pt x="72" y="294"/>
                    <a:pt x="70" y="292"/>
                    <a:pt x="70" y="290"/>
                  </a:cubicBezTo>
                  <a:cubicBezTo>
                    <a:pt x="0" y="7"/>
                    <a:pt x="0" y="7"/>
                    <a:pt x="0" y="7"/>
                  </a:cubicBezTo>
                  <a:cubicBezTo>
                    <a:pt x="0" y="4"/>
                    <a:pt x="1" y="1"/>
                    <a:pt x="4" y="1"/>
                  </a:cubicBezTo>
                  <a:cubicBezTo>
                    <a:pt x="7" y="0"/>
                    <a:pt x="9" y="2"/>
                    <a:pt x="10" y="4"/>
                  </a:cubicBezTo>
                  <a:cubicBezTo>
                    <a:pt x="79" y="288"/>
                    <a:pt x="79" y="288"/>
                    <a:pt x="79" y="288"/>
                  </a:cubicBezTo>
                  <a:cubicBezTo>
                    <a:pt x="80" y="290"/>
                    <a:pt x="78" y="293"/>
                    <a:pt x="76" y="294"/>
                  </a:cubicBezTo>
                  <a:cubicBezTo>
                    <a:pt x="75" y="294"/>
                    <a:pt x="75" y="294"/>
                    <a:pt x="75" y="294"/>
                  </a:cubicBezTo>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57" name="Rectangle 107"/>
            <p:cNvSpPr>
              <a:spLocks noChangeArrowheads="1"/>
            </p:cNvSpPr>
            <p:nvPr/>
          </p:nvSpPr>
          <p:spPr bwMode="auto">
            <a:xfrm>
              <a:off x="1885950" y="3408364"/>
              <a:ext cx="15875" cy="141288"/>
            </a:xfrm>
            <a:prstGeom prst="rect">
              <a:avLst/>
            </a:prstGeom>
            <a:grpFill/>
            <a:ln w="9525">
              <a:noFill/>
              <a:miter lim="800000"/>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58" name="Freeform 108"/>
            <p:cNvSpPr/>
            <p:nvPr/>
          </p:nvSpPr>
          <p:spPr bwMode="auto">
            <a:xfrm>
              <a:off x="2017713" y="3432176"/>
              <a:ext cx="169863" cy="238125"/>
            </a:xfrm>
            <a:custGeom>
              <a:avLst/>
              <a:gdLst/>
              <a:ahLst/>
              <a:cxnLst>
                <a:cxn ang="0">
                  <a:pos x="6" y="143"/>
                </a:cxn>
                <a:cxn ang="0">
                  <a:pos x="3" y="142"/>
                </a:cxn>
                <a:cxn ang="0">
                  <a:pos x="2" y="135"/>
                </a:cxn>
                <a:cxn ang="0">
                  <a:pos x="92" y="3"/>
                </a:cxn>
                <a:cxn ang="0">
                  <a:pos x="99" y="1"/>
                </a:cxn>
                <a:cxn ang="0">
                  <a:pos x="100" y="8"/>
                </a:cxn>
                <a:cxn ang="0">
                  <a:pos x="10" y="141"/>
                </a:cxn>
                <a:cxn ang="0">
                  <a:pos x="6" y="143"/>
                </a:cxn>
              </a:cxnLst>
              <a:rect l="0" t="0" r="r" b="b"/>
              <a:pathLst>
                <a:path w="102" h="143">
                  <a:moveTo>
                    <a:pt x="6" y="143"/>
                  </a:moveTo>
                  <a:cubicBezTo>
                    <a:pt x="5" y="143"/>
                    <a:pt x="4" y="143"/>
                    <a:pt x="3" y="142"/>
                  </a:cubicBezTo>
                  <a:cubicBezTo>
                    <a:pt x="1" y="141"/>
                    <a:pt x="0" y="138"/>
                    <a:pt x="2" y="135"/>
                  </a:cubicBezTo>
                  <a:cubicBezTo>
                    <a:pt x="92" y="3"/>
                    <a:pt x="92" y="3"/>
                    <a:pt x="92" y="3"/>
                  </a:cubicBezTo>
                  <a:cubicBezTo>
                    <a:pt x="93" y="0"/>
                    <a:pt x="96" y="0"/>
                    <a:pt x="99" y="1"/>
                  </a:cubicBezTo>
                  <a:cubicBezTo>
                    <a:pt x="101" y="3"/>
                    <a:pt x="102" y="6"/>
                    <a:pt x="100" y="8"/>
                  </a:cubicBezTo>
                  <a:cubicBezTo>
                    <a:pt x="10" y="141"/>
                    <a:pt x="10" y="141"/>
                    <a:pt x="10" y="141"/>
                  </a:cubicBezTo>
                  <a:cubicBezTo>
                    <a:pt x="9" y="142"/>
                    <a:pt x="8" y="143"/>
                    <a:pt x="6" y="143"/>
                  </a:cubicBezTo>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59" name="Freeform 109"/>
            <p:cNvSpPr/>
            <p:nvPr/>
          </p:nvSpPr>
          <p:spPr bwMode="auto">
            <a:xfrm>
              <a:off x="2051050" y="3440114"/>
              <a:ext cx="185738" cy="228600"/>
            </a:xfrm>
            <a:custGeom>
              <a:avLst/>
              <a:gdLst/>
              <a:ahLst/>
              <a:cxnLst>
                <a:cxn ang="0">
                  <a:pos x="106" y="137"/>
                </a:cxn>
                <a:cxn ang="0">
                  <a:pos x="102" y="136"/>
                </a:cxn>
                <a:cxn ang="0">
                  <a:pos x="2" y="9"/>
                </a:cxn>
                <a:cxn ang="0">
                  <a:pos x="3" y="2"/>
                </a:cxn>
                <a:cxn ang="0">
                  <a:pos x="10" y="3"/>
                </a:cxn>
                <a:cxn ang="0">
                  <a:pos x="110" y="129"/>
                </a:cxn>
                <a:cxn ang="0">
                  <a:pos x="109" y="136"/>
                </a:cxn>
                <a:cxn ang="0">
                  <a:pos x="106" y="137"/>
                </a:cxn>
              </a:cxnLst>
              <a:rect l="0" t="0" r="r" b="b"/>
              <a:pathLst>
                <a:path w="112" h="137">
                  <a:moveTo>
                    <a:pt x="106" y="137"/>
                  </a:moveTo>
                  <a:cubicBezTo>
                    <a:pt x="105" y="137"/>
                    <a:pt x="103" y="137"/>
                    <a:pt x="102" y="136"/>
                  </a:cubicBezTo>
                  <a:cubicBezTo>
                    <a:pt x="2" y="9"/>
                    <a:pt x="2" y="9"/>
                    <a:pt x="2" y="9"/>
                  </a:cubicBezTo>
                  <a:cubicBezTo>
                    <a:pt x="0" y="7"/>
                    <a:pt x="0" y="4"/>
                    <a:pt x="3" y="2"/>
                  </a:cubicBezTo>
                  <a:cubicBezTo>
                    <a:pt x="5" y="0"/>
                    <a:pt x="8" y="1"/>
                    <a:pt x="10" y="3"/>
                  </a:cubicBezTo>
                  <a:cubicBezTo>
                    <a:pt x="110" y="129"/>
                    <a:pt x="110" y="129"/>
                    <a:pt x="110" y="129"/>
                  </a:cubicBezTo>
                  <a:cubicBezTo>
                    <a:pt x="112" y="132"/>
                    <a:pt x="111" y="135"/>
                    <a:pt x="109" y="136"/>
                  </a:cubicBezTo>
                  <a:cubicBezTo>
                    <a:pt x="108" y="137"/>
                    <a:pt x="107" y="137"/>
                    <a:pt x="106" y="137"/>
                  </a:cubicBezTo>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60" name="Freeform 110"/>
            <p:cNvSpPr/>
            <p:nvPr/>
          </p:nvSpPr>
          <p:spPr bwMode="auto">
            <a:xfrm>
              <a:off x="2052638" y="3308351"/>
              <a:ext cx="107950" cy="141288"/>
            </a:xfrm>
            <a:custGeom>
              <a:avLst/>
              <a:gdLst/>
              <a:ahLst/>
              <a:cxnLst>
                <a:cxn ang="0">
                  <a:pos x="6" y="84"/>
                </a:cxn>
                <a:cxn ang="0">
                  <a:pos x="3" y="83"/>
                </a:cxn>
                <a:cxn ang="0">
                  <a:pos x="2" y="76"/>
                </a:cxn>
                <a:cxn ang="0">
                  <a:pos x="55" y="3"/>
                </a:cxn>
                <a:cxn ang="0">
                  <a:pos x="62" y="2"/>
                </a:cxn>
                <a:cxn ang="0">
                  <a:pos x="63" y="9"/>
                </a:cxn>
                <a:cxn ang="0">
                  <a:pos x="10" y="82"/>
                </a:cxn>
                <a:cxn ang="0">
                  <a:pos x="6" y="84"/>
                </a:cxn>
              </a:cxnLst>
              <a:rect l="0" t="0" r="r" b="b"/>
              <a:pathLst>
                <a:path w="65" h="84">
                  <a:moveTo>
                    <a:pt x="6" y="84"/>
                  </a:moveTo>
                  <a:cubicBezTo>
                    <a:pt x="5" y="84"/>
                    <a:pt x="4" y="84"/>
                    <a:pt x="3" y="83"/>
                  </a:cubicBezTo>
                  <a:cubicBezTo>
                    <a:pt x="1" y="82"/>
                    <a:pt x="0" y="79"/>
                    <a:pt x="2" y="76"/>
                  </a:cubicBezTo>
                  <a:cubicBezTo>
                    <a:pt x="55" y="3"/>
                    <a:pt x="55" y="3"/>
                    <a:pt x="55" y="3"/>
                  </a:cubicBezTo>
                  <a:cubicBezTo>
                    <a:pt x="57" y="1"/>
                    <a:pt x="60" y="0"/>
                    <a:pt x="62" y="2"/>
                  </a:cubicBezTo>
                  <a:cubicBezTo>
                    <a:pt x="64" y="4"/>
                    <a:pt x="65" y="7"/>
                    <a:pt x="63" y="9"/>
                  </a:cubicBezTo>
                  <a:cubicBezTo>
                    <a:pt x="10" y="82"/>
                    <a:pt x="10" y="82"/>
                    <a:pt x="10" y="82"/>
                  </a:cubicBezTo>
                  <a:cubicBezTo>
                    <a:pt x="9" y="84"/>
                    <a:pt x="7" y="84"/>
                    <a:pt x="6" y="84"/>
                  </a:cubicBezTo>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61" name="Freeform 111"/>
            <p:cNvSpPr/>
            <p:nvPr/>
          </p:nvSpPr>
          <p:spPr bwMode="auto">
            <a:xfrm>
              <a:off x="2065338" y="3324226"/>
              <a:ext cx="122238" cy="119063"/>
            </a:xfrm>
            <a:custGeom>
              <a:avLst/>
              <a:gdLst/>
              <a:ahLst/>
              <a:cxnLst>
                <a:cxn ang="0">
                  <a:pos x="67" y="72"/>
                </a:cxn>
                <a:cxn ang="0">
                  <a:pos x="64" y="70"/>
                </a:cxn>
                <a:cxn ang="0">
                  <a:pos x="2" y="9"/>
                </a:cxn>
                <a:cxn ang="0">
                  <a:pos x="2" y="2"/>
                </a:cxn>
                <a:cxn ang="0">
                  <a:pos x="9" y="2"/>
                </a:cxn>
                <a:cxn ang="0">
                  <a:pos x="71" y="63"/>
                </a:cxn>
                <a:cxn ang="0">
                  <a:pos x="71" y="70"/>
                </a:cxn>
                <a:cxn ang="0">
                  <a:pos x="67" y="72"/>
                </a:cxn>
              </a:cxnLst>
              <a:rect l="0" t="0" r="r" b="b"/>
              <a:pathLst>
                <a:path w="73" h="72">
                  <a:moveTo>
                    <a:pt x="67" y="72"/>
                  </a:moveTo>
                  <a:cubicBezTo>
                    <a:pt x="66" y="72"/>
                    <a:pt x="65" y="71"/>
                    <a:pt x="64" y="70"/>
                  </a:cubicBezTo>
                  <a:cubicBezTo>
                    <a:pt x="2" y="9"/>
                    <a:pt x="2" y="9"/>
                    <a:pt x="2" y="9"/>
                  </a:cubicBezTo>
                  <a:cubicBezTo>
                    <a:pt x="0" y="7"/>
                    <a:pt x="0" y="4"/>
                    <a:pt x="2" y="2"/>
                  </a:cubicBezTo>
                  <a:cubicBezTo>
                    <a:pt x="4" y="0"/>
                    <a:pt x="7" y="0"/>
                    <a:pt x="9" y="2"/>
                  </a:cubicBezTo>
                  <a:cubicBezTo>
                    <a:pt x="71" y="63"/>
                    <a:pt x="71" y="63"/>
                    <a:pt x="71" y="63"/>
                  </a:cubicBezTo>
                  <a:cubicBezTo>
                    <a:pt x="73" y="65"/>
                    <a:pt x="73" y="68"/>
                    <a:pt x="71" y="70"/>
                  </a:cubicBezTo>
                  <a:cubicBezTo>
                    <a:pt x="70" y="71"/>
                    <a:pt x="69" y="72"/>
                    <a:pt x="67" y="72"/>
                  </a:cubicBezTo>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62" name="Rectangle 112"/>
            <p:cNvSpPr>
              <a:spLocks noChangeArrowheads="1"/>
            </p:cNvSpPr>
            <p:nvPr/>
          </p:nvSpPr>
          <p:spPr bwMode="auto">
            <a:xfrm>
              <a:off x="1817688" y="3651251"/>
              <a:ext cx="619125" cy="117422"/>
            </a:xfrm>
            <a:prstGeom prst="rect">
              <a:avLst/>
            </a:prstGeom>
            <a:grpFill/>
            <a:ln w="9525">
              <a:noFill/>
              <a:miter lim="800000"/>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63" name="Rectangle 113"/>
            <p:cNvSpPr>
              <a:spLocks noChangeArrowheads="1"/>
            </p:cNvSpPr>
            <p:nvPr/>
          </p:nvSpPr>
          <p:spPr bwMode="auto">
            <a:xfrm>
              <a:off x="1852613" y="3530601"/>
              <a:ext cx="84138" cy="128588"/>
            </a:xfrm>
            <a:prstGeom prst="rect">
              <a:avLst/>
            </a:prstGeom>
            <a:grpFill/>
            <a:ln w="9525">
              <a:noFill/>
              <a:miter lim="800000"/>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grpSp>
      <p:sp>
        <p:nvSpPr>
          <p:cNvPr id="64" name="Freeform 5"/>
          <p:cNvSpPr>
            <a:spLocks noEditPoints="1"/>
          </p:cNvSpPr>
          <p:nvPr/>
        </p:nvSpPr>
        <p:spPr bwMode="auto">
          <a:xfrm>
            <a:off x="4723717" y="2432166"/>
            <a:ext cx="497569" cy="680163"/>
          </a:xfrm>
          <a:custGeom>
            <a:avLst/>
            <a:gdLst/>
            <a:ahLst/>
            <a:cxnLst>
              <a:cxn ang="0">
                <a:pos x="495" y="412"/>
              </a:cxn>
              <a:cxn ang="0">
                <a:pos x="534" y="373"/>
              </a:cxn>
              <a:cxn ang="0">
                <a:pos x="495" y="334"/>
              </a:cxn>
              <a:cxn ang="0">
                <a:pos x="478" y="334"/>
              </a:cxn>
              <a:cxn ang="0">
                <a:pos x="478" y="78"/>
              </a:cxn>
              <a:cxn ang="0">
                <a:pos x="495" y="78"/>
              </a:cxn>
              <a:cxn ang="0">
                <a:pos x="534" y="39"/>
              </a:cxn>
              <a:cxn ang="0">
                <a:pos x="495" y="0"/>
              </a:cxn>
              <a:cxn ang="0">
                <a:pos x="39" y="0"/>
              </a:cxn>
              <a:cxn ang="0">
                <a:pos x="0" y="39"/>
              </a:cxn>
              <a:cxn ang="0">
                <a:pos x="39" y="78"/>
              </a:cxn>
              <a:cxn ang="0">
                <a:pos x="56" y="78"/>
              </a:cxn>
              <a:cxn ang="0">
                <a:pos x="56" y="334"/>
              </a:cxn>
              <a:cxn ang="0">
                <a:pos x="39" y="334"/>
              </a:cxn>
              <a:cxn ang="0">
                <a:pos x="0" y="373"/>
              </a:cxn>
              <a:cxn ang="0">
                <a:pos x="39" y="412"/>
              </a:cxn>
              <a:cxn ang="0">
                <a:pos x="56" y="412"/>
              </a:cxn>
              <a:cxn ang="0">
                <a:pos x="56" y="658"/>
              </a:cxn>
              <a:cxn ang="0">
                <a:pos x="39" y="658"/>
              </a:cxn>
              <a:cxn ang="0">
                <a:pos x="0" y="697"/>
              </a:cxn>
              <a:cxn ang="0">
                <a:pos x="39" y="736"/>
              </a:cxn>
              <a:cxn ang="0">
                <a:pos x="495" y="736"/>
              </a:cxn>
              <a:cxn ang="0">
                <a:pos x="534" y="697"/>
              </a:cxn>
              <a:cxn ang="0">
                <a:pos x="495" y="658"/>
              </a:cxn>
              <a:cxn ang="0">
                <a:pos x="478" y="658"/>
              </a:cxn>
              <a:cxn ang="0">
                <a:pos x="478" y="412"/>
              </a:cxn>
              <a:cxn ang="0">
                <a:pos x="495" y="412"/>
              </a:cxn>
              <a:cxn ang="0">
                <a:pos x="267" y="424"/>
              </a:cxn>
              <a:cxn ang="0">
                <a:pos x="193" y="350"/>
              </a:cxn>
              <a:cxn ang="0">
                <a:pos x="267" y="204"/>
              </a:cxn>
              <a:cxn ang="0">
                <a:pos x="341" y="350"/>
              </a:cxn>
              <a:cxn ang="0">
                <a:pos x="267" y="424"/>
              </a:cxn>
              <a:cxn ang="0">
                <a:pos x="267" y="424"/>
              </a:cxn>
              <a:cxn ang="0">
                <a:pos x="267" y="424"/>
              </a:cxn>
            </a:cxnLst>
            <a:rect l="0" t="0" r="r" b="b"/>
            <a:pathLst>
              <a:path w="534" h="736">
                <a:moveTo>
                  <a:pt x="495" y="412"/>
                </a:moveTo>
                <a:cubicBezTo>
                  <a:pt x="517" y="412"/>
                  <a:pt x="534" y="395"/>
                  <a:pt x="534" y="373"/>
                </a:cubicBezTo>
                <a:cubicBezTo>
                  <a:pt x="534" y="352"/>
                  <a:pt x="517" y="334"/>
                  <a:pt x="495" y="334"/>
                </a:cubicBezTo>
                <a:cubicBezTo>
                  <a:pt x="478" y="334"/>
                  <a:pt x="478" y="334"/>
                  <a:pt x="478" y="334"/>
                </a:cubicBezTo>
                <a:cubicBezTo>
                  <a:pt x="478" y="78"/>
                  <a:pt x="478" y="78"/>
                  <a:pt x="478" y="78"/>
                </a:cubicBezTo>
                <a:cubicBezTo>
                  <a:pt x="495" y="78"/>
                  <a:pt x="495" y="78"/>
                  <a:pt x="495" y="78"/>
                </a:cubicBezTo>
                <a:cubicBezTo>
                  <a:pt x="517" y="78"/>
                  <a:pt x="534" y="61"/>
                  <a:pt x="534" y="39"/>
                </a:cubicBezTo>
                <a:cubicBezTo>
                  <a:pt x="534" y="17"/>
                  <a:pt x="517" y="0"/>
                  <a:pt x="495" y="0"/>
                </a:cubicBezTo>
                <a:cubicBezTo>
                  <a:pt x="39" y="0"/>
                  <a:pt x="39" y="0"/>
                  <a:pt x="39" y="0"/>
                </a:cubicBezTo>
                <a:cubicBezTo>
                  <a:pt x="18" y="0"/>
                  <a:pt x="0" y="17"/>
                  <a:pt x="0" y="39"/>
                </a:cubicBezTo>
                <a:cubicBezTo>
                  <a:pt x="0" y="61"/>
                  <a:pt x="18" y="78"/>
                  <a:pt x="39" y="78"/>
                </a:cubicBezTo>
                <a:cubicBezTo>
                  <a:pt x="56" y="78"/>
                  <a:pt x="56" y="78"/>
                  <a:pt x="56" y="78"/>
                </a:cubicBezTo>
                <a:cubicBezTo>
                  <a:pt x="56" y="334"/>
                  <a:pt x="56" y="334"/>
                  <a:pt x="56" y="334"/>
                </a:cubicBezTo>
                <a:cubicBezTo>
                  <a:pt x="39" y="334"/>
                  <a:pt x="39" y="334"/>
                  <a:pt x="39" y="334"/>
                </a:cubicBezTo>
                <a:cubicBezTo>
                  <a:pt x="18" y="334"/>
                  <a:pt x="0" y="352"/>
                  <a:pt x="0" y="373"/>
                </a:cubicBezTo>
                <a:cubicBezTo>
                  <a:pt x="0" y="395"/>
                  <a:pt x="18" y="412"/>
                  <a:pt x="39" y="412"/>
                </a:cubicBezTo>
                <a:cubicBezTo>
                  <a:pt x="56" y="412"/>
                  <a:pt x="56" y="412"/>
                  <a:pt x="56" y="412"/>
                </a:cubicBezTo>
                <a:cubicBezTo>
                  <a:pt x="56" y="658"/>
                  <a:pt x="56" y="658"/>
                  <a:pt x="56" y="658"/>
                </a:cubicBezTo>
                <a:cubicBezTo>
                  <a:pt x="39" y="658"/>
                  <a:pt x="39" y="658"/>
                  <a:pt x="39" y="658"/>
                </a:cubicBezTo>
                <a:cubicBezTo>
                  <a:pt x="18" y="658"/>
                  <a:pt x="0" y="675"/>
                  <a:pt x="0" y="697"/>
                </a:cubicBezTo>
                <a:cubicBezTo>
                  <a:pt x="0" y="718"/>
                  <a:pt x="18" y="736"/>
                  <a:pt x="39" y="736"/>
                </a:cubicBezTo>
                <a:cubicBezTo>
                  <a:pt x="495" y="736"/>
                  <a:pt x="495" y="736"/>
                  <a:pt x="495" y="736"/>
                </a:cubicBezTo>
                <a:cubicBezTo>
                  <a:pt x="517" y="736"/>
                  <a:pt x="534" y="718"/>
                  <a:pt x="534" y="697"/>
                </a:cubicBezTo>
                <a:cubicBezTo>
                  <a:pt x="534" y="675"/>
                  <a:pt x="517" y="658"/>
                  <a:pt x="495" y="658"/>
                </a:cubicBezTo>
                <a:cubicBezTo>
                  <a:pt x="478" y="658"/>
                  <a:pt x="478" y="658"/>
                  <a:pt x="478" y="658"/>
                </a:cubicBezTo>
                <a:cubicBezTo>
                  <a:pt x="478" y="412"/>
                  <a:pt x="478" y="412"/>
                  <a:pt x="478" y="412"/>
                </a:cubicBezTo>
                <a:lnTo>
                  <a:pt x="495" y="412"/>
                </a:lnTo>
                <a:close/>
                <a:moveTo>
                  <a:pt x="267" y="424"/>
                </a:moveTo>
                <a:cubicBezTo>
                  <a:pt x="227" y="424"/>
                  <a:pt x="193" y="390"/>
                  <a:pt x="193" y="350"/>
                </a:cubicBezTo>
                <a:cubicBezTo>
                  <a:pt x="193" y="309"/>
                  <a:pt x="267" y="204"/>
                  <a:pt x="267" y="204"/>
                </a:cubicBezTo>
                <a:cubicBezTo>
                  <a:pt x="267" y="204"/>
                  <a:pt x="341" y="309"/>
                  <a:pt x="341" y="350"/>
                </a:cubicBezTo>
                <a:cubicBezTo>
                  <a:pt x="341" y="390"/>
                  <a:pt x="308" y="424"/>
                  <a:pt x="267" y="424"/>
                </a:cubicBezTo>
                <a:close/>
                <a:moveTo>
                  <a:pt x="267" y="424"/>
                </a:moveTo>
                <a:cubicBezTo>
                  <a:pt x="267" y="424"/>
                  <a:pt x="267" y="424"/>
                  <a:pt x="267" y="424"/>
                </a:cubicBezTo>
              </a:path>
            </a:pathLst>
          </a:custGeom>
          <a:solidFill>
            <a:schemeClr val="accent1"/>
          </a:solid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65" name="Freeform 23"/>
          <p:cNvSpPr>
            <a:spLocks noEditPoints="1"/>
          </p:cNvSpPr>
          <p:nvPr/>
        </p:nvSpPr>
        <p:spPr bwMode="auto">
          <a:xfrm>
            <a:off x="6123911" y="4014890"/>
            <a:ext cx="573772" cy="630712"/>
          </a:xfrm>
          <a:custGeom>
            <a:avLst/>
            <a:gdLst/>
            <a:ahLst/>
            <a:cxnLst>
              <a:cxn ang="0">
                <a:pos x="610" y="651"/>
              </a:cxn>
              <a:cxn ang="0">
                <a:pos x="610" y="51"/>
              </a:cxn>
              <a:cxn ang="0">
                <a:pos x="568" y="9"/>
              </a:cxn>
              <a:cxn ang="0">
                <a:pos x="303" y="9"/>
              </a:cxn>
              <a:cxn ang="0">
                <a:pos x="261" y="51"/>
              </a:cxn>
              <a:cxn ang="0">
                <a:pos x="261" y="262"/>
              </a:cxn>
              <a:cxn ang="0">
                <a:pos x="181" y="296"/>
              </a:cxn>
              <a:cxn ang="0">
                <a:pos x="160" y="357"/>
              </a:cxn>
              <a:cxn ang="0">
                <a:pos x="164" y="528"/>
              </a:cxn>
              <a:cxn ang="0">
                <a:pos x="164" y="538"/>
              </a:cxn>
              <a:cxn ang="0">
                <a:pos x="121" y="614"/>
              </a:cxn>
              <a:cxn ang="0">
                <a:pos x="94" y="605"/>
              </a:cxn>
              <a:cxn ang="0">
                <a:pos x="72" y="538"/>
              </a:cxn>
              <a:cxn ang="0">
                <a:pos x="72" y="289"/>
              </a:cxn>
              <a:cxn ang="0">
                <a:pos x="94" y="248"/>
              </a:cxn>
              <a:cxn ang="0">
                <a:pos x="129" y="107"/>
              </a:cxn>
              <a:cxn ang="0">
                <a:pos x="182" y="86"/>
              </a:cxn>
              <a:cxn ang="0">
                <a:pos x="225" y="43"/>
              </a:cxn>
              <a:cxn ang="0">
                <a:pos x="182" y="0"/>
              </a:cxn>
              <a:cxn ang="0">
                <a:pos x="66" y="49"/>
              </a:cxn>
              <a:cxn ang="0">
                <a:pos x="8" y="255"/>
              </a:cxn>
              <a:cxn ang="0">
                <a:pos x="29" y="288"/>
              </a:cxn>
              <a:cxn ang="0">
                <a:pos x="29" y="538"/>
              </a:cxn>
              <a:cxn ang="0">
                <a:pos x="64" y="636"/>
              </a:cxn>
              <a:cxn ang="0">
                <a:pos x="118" y="657"/>
              </a:cxn>
              <a:cxn ang="0">
                <a:pos x="123" y="657"/>
              </a:cxn>
              <a:cxn ang="0">
                <a:pos x="207" y="536"/>
              </a:cxn>
              <a:cxn ang="0">
                <a:pos x="207" y="528"/>
              </a:cxn>
              <a:cxn ang="0">
                <a:pos x="203" y="354"/>
              </a:cxn>
              <a:cxn ang="0">
                <a:pos x="214" y="325"/>
              </a:cxn>
              <a:cxn ang="0">
                <a:pos x="261" y="305"/>
              </a:cxn>
              <a:cxn ang="0">
                <a:pos x="261" y="651"/>
              </a:cxn>
              <a:cxn ang="0">
                <a:pos x="252" y="651"/>
              </a:cxn>
              <a:cxn ang="0">
                <a:pos x="219" y="683"/>
              </a:cxn>
              <a:cxn ang="0">
                <a:pos x="219" y="711"/>
              </a:cxn>
              <a:cxn ang="0">
                <a:pos x="645" y="711"/>
              </a:cxn>
              <a:cxn ang="0">
                <a:pos x="645" y="685"/>
              </a:cxn>
              <a:cxn ang="0">
                <a:pos x="610" y="651"/>
              </a:cxn>
              <a:cxn ang="0">
                <a:pos x="368" y="443"/>
              </a:cxn>
              <a:cxn ang="0">
                <a:pos x="344" y="467"/>
              </a:cxn>
              <a:cxn ang="0">
                <a:pos x="340" y="467"/>
              </a:cxn>
              <a:cxn ang="0">
                <a:pos x="316" y="443"/>
              </a:cxn>
              <a:cxn ang="0">
                <a:pos x="316" y="387"/>
              </a:cxn>
              <a:cxn ang="0">
                <a:pos x="344" y="360"/>
              </a:cxn>
              <a:cxn ang="0">
                <a:pos x="368" y="384"/>
              </a:cxn>
              <a:cxn ang="0">
                <a:pos x="368" y="443"/>
              </a:cxn>
              <a:cxn ang="0">
                <a:pos x="555" y="185"/>
              </a:cxn>
              <a:cxn ang="0">
                <a:pos x="527" y="213"/>
              </a:cxn>
              <a:cxn ang="0">
                <a:pos x="344" y="213"/>
              </a:cxn>
              <a:cxn ang="0">
                <a:pos x="316" y="185"/>
              </a:cxn>
              <a:cxn ang="0">
                <a:pos x="316" y="89"/>
              </a:cxn>
              <a:cxn ang="0">
                <a:pos x="344" y="62"/>
              </a:cxn>
              <a:cxn ang="0">
                <a:pos x="527" y="62"/>
              </a:cxn>
              <a:cxn ang="0">
                <a:pos x="555" y="89"/>
              </a:cxn>
              <a:cxn ang="0">
                <a:pos x="555" y="185"/>
              </a:cxn>
              <a:cxn ang="0">
                <a:pos x="555" y="185"/>
              </a:cxn>
              <a:cxn ang="0">
                <a:pos x="555" y="185"/>
              </a:cxn>
            </a:cxnLst>
            <a:rect l="0" t="0" r="r" b="b"/>
            <a:pathLst>
              <a:path w="645" h="711">
                <a:moveTo>
                  <a:pt x="610" y="651"/>
                </a:moveTo>
                <a:cubicBezTo>
                  <a:pt x="610" y="51"/>
                  <a:pt x="610" y="51"/>
                  <a:pt x="610" y="51"/>
                </a:cubicBezTo>
                <a:cubicBezTo>
                  <a:pt x="610" y="28"/>
                  <a:pt x="591" y="9"/>
                  <a:pt x="568" y="9"/>
                </a:cubicBezTo>
                <a:cubicBezTo>
                  <a:pt x="303" y="9"/>
                  <a:pt x="303" y="9"/>
                  <a:pt x="303" y="9"/>
                </a:cubicBezTo>
                <a:cubicBezTo>
                  <a:pt x="280" y="9"/>
                  <a:pt x="261" y="28"/>
                  <a:pt x="261" y="51"/>
                </a:cubicBezTo>
                <a:cubicBezTo>
                  <a:pt x="261" y="262"/>
                  <a:pt x="261" y="262"/>
                  <a:pt x="261" y="262"/>
                </a:cubicBezTo>
                <a:cubicBezTo>
                  <a:pt x="226" y="265"/>
                  <a:pt x="199" y="277"/>
                  <a:pt x="181" y="296"/>
                </a:cubicBezTo>
                <a:cubicBezTo>
                  <a:pt x="157" y="324"/>
                  <a:pt x="160" y="355"/>
                  <a:pt x="160" y="357"/>
                </a:cubicBezTo>
                <a:cubicBezTo>
                  <a:pt x="160" y="359"/>
                  <a:pt x="164" y="505"/>
                  <a:pt x="164" y="528"/>
                </a:cubicBezTo>
                <a:cubicBezTo>
                  <a:pt x="164" y="531"/>
                  <a:pt x="164" y="534"/>
                  <a:pt x="164" y="538"/>
                </a:cubicBezTo>
                <a:cubicBezTo>
                  <a:pt x="166" y="585"/>
                  <a:pt x="160" y="612"/>
                  <a:pt x="121" y="614"/>
                </a:cubicBezTo>
                <a:cubicBezTo>
                  <a:pt x="109" y="614"/>
                  <a:pt x="101" y="612"/>
                  <a:pt x="94" y="605"/>
                </a:cubicBezTo>
                <a:cubicBezTo>
                  <a:pt x="76" y="588"/>
                  <a:pt x="72" y="551"/>
                  <a:pt x="72" y="538"/>
                </a:cubicBezTo>
                <a:cubicBezTo>
                  <a:pt x="72" y="289"/>
                  <a:pt x="72" y="289"/>
                  <a:pt x="72" y="289"/>
                </a:cubicBezTo>
                <a:cubicBezTo>
                  <a:pt x="87" y="281"/>
                  <a:pt x="96" y="265"/>
                  <a:pt x="94" y="248"/>
                </a:cubicBezTo>
                <a:cubicBezTo>
                  <a:pt x="92" y="223"/>
                  <a:pt x="95" y="144"/>
                  <a:pt x="129" y="107"/>
                </a:cubicBezTo>
                <a:cubicBezTo>
                  <a:pt x="142" y="93"/>
                  <a:pt x="159" y="86"/>
                  <a:pt x="182" y="86"/>
                </a:cubicBezTo>
                <a:cubicBezTo>
                  <a:pt x="205" y="86"/>
                  <a:pt x="225" y="67"/>
                  <a:pt x="225" y="43"/>
                </a:cubicBezTo>
                <a:cubicBezTo>
                  <a:pt x="225" y="19"/>
                  <a:pt x="205" y="0"/>
                  <a:pt x="182" y="0"/>
                </a:cubicBezTo>
                <a:cubicBezTo>
                  <a:pt x="135" y="0"/>
                  <a:pt x="95" y="17"/>
                  <a:pt x="66" y="49"/>
                </a:cubicBezTo>
                <a:cubicBezTo>
                  <a:pt x="0" y="120"/>
                  <a:pt x="7" y="241"/>
                  <a:pt x="8" y="255"/>
                </a:cubicBezTo>
                <a:cubicBezTo>
                  <a:pt x="10" y="269"/>
                  <a:pt x="18" y="281"/>
                  <a:pt x="29" y="288"/>
                </a:cubicBezTo>
                <a:cubicBezTo>
                  <a:pt x="29" y="538"/>
                  <a:pt x="29" y="538"/>
                  <a:pt x="29" y="538"/>
                </a:cubicBezTo>
                <a:cubicBezTo>
                  <a:pt x="29" y="545"/>
                  <a:pt x="30" y="603"/>
                  <a:pt x="64" y="636"/>
                </a:cubicBezTo>
                <a:cubicBezTo>
                  <a:pt x="79" y="650"/>
                  <a:pt x="97" y="657"/>
                  <a:pt x="118" y="657"/>
                </a:cubicBezTo>
                <a:cubicBezTo>
                  <a:pt x="120" y="657"/>
                  <a:pt x="121" y="657"/>
                  <a:pt x="123" y="657"/>
                </a:cubicBezTo>
                <a:cubicBezTo>
                  <a:pt x="212" y="652"/>
                  <a:pt x="209" y="565"/>
                  <a:pt x="207" y="536"/>
                </a:cubicBezTo>
                <a:cubicBezTo>
                  <a:pt x="207" y="533"/>
                  <a:pt x="207" y="530"/>
                  <a:pt x="207" y="528"/>
                </a:cubicBezTo>
                <a:cubicBezTo>
                  <a:pt x="207" y="504"/>
                  <a:pt x="203" y="362"/>
                  <a:pt x="203" y="354"/>
                </a:cubicBezTo>
                <a:cubicBezTo>
                  <a:pt x="203" y="354"/>
                  <a:pt x="202" y="338"/>
                  <a:pt x="214" y="325"/>
                </a:cubicBezTo>
                <a:cubicBezTo>
                  <a:pt x="224" y="314"/>
                  <a:pt x="239" y="308"/>
                  <a:pt x="261" y="305"/>
                </a:cubicBezTo>
                <a:cubicBezTo>
                  <a:pt x="261" y="651"/>
                  <a:pt x="261" y="651"/>
                  <a:pt x="261" y="651"/>
                </a:cubicBezTo>
                <a:cubicBezTo>
                  <a:pt x="252" y="651"/>
                  <a:pt x="252" y="651"/>
                  <a:pt x="252" y="651"/>
                </a:cubicBezTo>
                <a:cubicBezTo>
                  <a:pt x="233" y="651"/>
                  <a:pt x="219" y="665"/>
                  <a:pt x="219" y="683"/>
                </a:cubicBezTo>
                <a:cubicBezTo>
                  <a:pt x="219" y="711"/>
                  <a:pt x="219" y="711"/>
                  <a:pt x="219" y="711"/>
                </a:cubicBezTo>
                <a:cubicBezTo>
                  <a:pt x="645" y="711"/>
                  <a:pt x="645" y="711"/>
                  <a:pt x="645" y="711"/>
                </a:cubicBezTo>
                <a:cubicBezTo>
                  <a:pt x="645" y="685"/>
                  <a:pt x="645" y="685"/>
                  <a:pt x="645" y="685"/>
                </a:cubicBezTo>
                <a:cubicBezTo>
                  <a:pt x="645" y="666"/>
                  <a:pt x="630" y="651"/>
                  <a:pt x="610" y="651"/>
                </a:cubicBezTo>
                <a:close/>
                <a:moveTo>
                  <a:pt x="368" y="443"/>
                </a:moveTo>
                <a:cubicBezTo>
                  <a:pt x="368" y="456"/>
                  <a:pt x="357" y="467"/>
                  <a:pt x="344" y="467"/>
                </a:cubicBezTo>
                <a:cubicBezTo>
                  <a:pt x="340" y="467"/>
                  <a:pt x="340" y="467"/>
                  <a:pt x="340" y="467"/>
                </a:cubicBezTo>
                <a:cubicBezTo>
                  <a:pt x="327" y="467"/>
                  <a:pt x="316" y="456"/>
                  <a:pt x="316" y="443"/>
                </a:cubicBezTo>
                <a:cubicBezTo>
                  <a:pt x="316" y="387"/>
                  <a:pt x="316" y="387"/>
                  <a:pt x="316" y="387"/>
                </a:cubicBezTo>
                <a:cubicBezTo>
                  <a:pt x="316" y="372"/>
                  <a:pt x="328" y="360"/>
                  <a:pt x="344" y="360"/>
                </a:cubicBezTo>
                <a:cubicBezTo>
                  <a:pt x="357" y="360"/>
                  <a:pt x="368" y="371"/>
                  <a:pt x="368" y="384"/>
                </a:cubicBezTo>
                <a:lnTo>
                  <a:pt x="368" y="443"/>
                </a:lnTo>
                <a:close/>
                <a:moveTo>
                  <a:pt x="555" y="185"/>
                </a:moveTo>
                <a:cubicBezTo>
                  <a:pt x="555" y="200"/>
                  <a:pt x="542" y="213"/>
                  <a:pt x="527" y="213"/>
                </a:cubicBezTo>
                <a:cubicBezTo>
                  <a:pt x="344" y="213"/>
                  <a:pt x="344" y="213"/>
                  <a:pt x="344" y="213"/>
                </a:cubicBezTo>
                <a:cubicBezTo>
                  <a:pt x="328" y="213"/>
                  <a:pt x="316" y="200"/>
                  <a:pt x="316" y="185"/>
                </a:cubicBezTo>
                <a:cubicBezTo>
                  <a:pt x="316" y="89"/>
                  <a:pt x="316" y="89"/>
                  <a:pt x="316" y="89"/>
                </a:cubicBezTo>
                <a:cubicBezTo>
                  <a:pt x="316" y="74"/>
                  <a:pt x="328" y="62"/>
                  <a:pt x="344" y="62"/>
                </a:cubicBezTo>
                <a:cubicBezTo>
                  <a:pt x="527" y="62"/>
                  <a:pt x="527" y="62"/>
                  <a:pt x="527" y="62"/>
                </a:cubicBezTo>
                <a:cubicBezTo>
                  <a:pt x="542" y="62"/>
                  <a:pt x="555" y="74"/>
                  <a:pt x="555" y="89"/>
                </a:cubicBezTo>
                <a:lnTo>
                  <a:pt x="555" y="185"/>
                </a:lnTo>
                <a:close/>
                <a:moveTo>
                  <a:pt x="555" y="185"/>
                </a:moveTo>
                <a:cubicBezTo>
                  <a:pt x="555" y="185"/>
                  <a:pt x="555" y="185"/>
                  <a:pt x="555" y="185"/>
                </a:cubicBezTo>
              </a:path>
            </a:pathLst>
          </a:custGeom>
          <a:solidFill>
            <a:schemeClr val="accent4"/>
          </a:solid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grpSp>
        <p:nvGrpSpPr>
          <p:cNvPr id="68" name="Group 67"/>
          <p:cNvGrpSpPr/>
          <p:nvPr/>
        </p:nvGrpSpPr>
        <p:grpSpPr>
          <a:xfrm>
            <a:off x="6098068" y="1144687"/>
            <a:ext cx="813328" cy="520702"/>
            <a:chOff x="196850" y="1958976"/>
            <a:chExt cx="1200150" cy="768350"/>
          </a:xfrm>
        </p:grpSpPr>
        <p:grpSp>
          <p:nvGrpSpPr>
            <p:cNvPr id="48" name="Group 47"/>
            <p:cNvGrpSpPr/>
            <p:nvPr/>
          </p:nvGrpSpPr>
          <p:grpSpPr>
            <a:xfrm>
              <a:off x="196850" y="1958976"/>
              <a:ext cx="1200150" cy="768350"/>
              <a:chOff x="196850" y="1958976"/>
              <a:chExt cx="1200150" cy="768350"/>
            </a:xfrm>
            <a:solidFill>
              <a:schemeClr val="accent2"/>
            </a:solidFill>
          </p:grpSpPr>
          <p:sp>
            <p:nvSpPr>
              <p:cNvPr id="6163" name="Freeform 19"/>
              <p:cNvSpPr>
                <a:spLocks noEditPoints="1"/>
              </p:cNvSpPr>
              <p:nvPr/>
            </p:nvSpPr>
            <p:spPr bwMode="auto">
              <a:xfrm>
                <a:off x="196850" y="1958976"/>
                <a:ext cx="1200150" cy="641350"/>
              </a:xfrm>
              <a:custGeom>
                <a:avLst/>
                <a:gdLst/>
                <a:ahLst/>
                <a:cxnLst>
                  <a:cxn ang="0">
                    <a:pos x="2" y="159"/>
                  </a:cxn>
                  <a:cxn ang="0">
                    <a:pos x="6" y="157"/>
                  </a:cxn>
                  <a:cxn ang="0">
                    <a:pos x="100" y="157"/>
                  </a:cxn>
                  <a:cxn ang="0">
                    <a:pos x="105" y="159"/>
                  </a:cxn>
                  <a:cxn ang="0">
                    <a:pos x="107" y="163"/>
                  </a:cxn>
                  <a:cxn ang="0">
                    <a:pos x="107" y="164"/>
                  </a:cxn>
                  <a:cxn ang="0">
                    <a:pos x="105" y="168"/>
                  </a:cxn>
                  <a:cxn ang="0">
                    <a:pos x="100" y="170"/>
                  </a:cxn>
                  <a:cxn ang="0">
                    <a:pos x="6" y="170"/>
                  </a:cxn>
                  <a:cxn ang="0">
                    <a:pos x="2" y="168"/>
                  </a:cxn>
                  <a:cxn ang="0">
                    <a:pos x="0" y="164"/>
                  </a:cxn>
                  <a:cxn ang="0">
                    <a:pos x="0" y="163"/>
                  </a:cxn>
                  <a:cxn ang="0">
                    <a:pos x="2" y="159"/>
                  </a:cxn>
                  <a:cxn ang="0">
                    <a:pos x="317" y="90"/>
                  </a:cxn>
                  <a:cxn ang="0">
                    <a:pos x="299" y="132"/>
                  </a:cxn>
                  <a:cxn ang="0">
                    <a:pos x="257" y="150"/>
                  </a:cxn>
                  <a:cxn ang="0">
                    <a:pos x="63" y="150"/>
                  </a:cxn>
                  <a:cxn ang="0">
                    <a:pos x="20" y="132"/>
                  </a:cxn>
                  <a:cxn ang="0">
                    <a:pos x="3" y="90"/>
                  </a:cxn>
                  <a:cxn ang="0">
                    <a:pos x="3" y="83"/>
                  </a:cxn>
                  <a:cxn ang="0">
                    <a:pos x="20" y="41"/>
                  </a:cxn>
                  <a:cxn ang="0">
                    <a:pos x="63" y="23"/>
                  </a:cxn>
                  <a:cxn ang="0">
                    <a:pos x="68" y="23"/>
                  </a:cxn>
                  <a:cxn ang="0">
                    <a:pos x="68" y="20"/>
                  </a:cxn>
                  <a:cxn ang="0">
                    <a:pos x="71" y="12"/>
                  </a:cxn>
                  <a:cxn ang="0">
                    <a:pos x="79" y="9"/>
                  </a:cxn>
                  <a:cxn ang="0">
                    <a:pos x="87" y="12"/>
                  </a:cxn>
                  <a:cxn ang="0">
                    <a:pos x="90" y="20"/>
                  </a:cxn>
                  <a:cxn ang="0">
                    <a:pos x="90" y="23"/>
                  </a:cxn>
                  <a:cxn ang="0">
                    <a:pos x="123" y="23"/>
                  </a:cxn>
                  <a:cxn ang="0">
                    <a:pos x="122" y="18"/>
                  </a:cxn>
                  <a:cxn ang="0">
                    <a:pos x="122" y="17"/>
                  </a:cxn>
                  <a:cxn ang="0">
                    <a:pos x="127" y="5"/>
                  </a:cxn>
                  <a:cxn ang="0">
                    <a:pos x="140" y="0"/>
                  </a:cxn>
                  <a:cxn ang="0">
                    <a:pos x="180" y="0"/>
                  </a:cxn>
                  <a:cxn ang="0">
                    <a:pos x="193" y="5"/>
                  </a:cxn>
                  <a:cxn ang="0">
                    <a:pos x="198" y="17"/>
                  </a:cxn>
                  <a:cxn ang="0">
                    <a:pos x="198" y="18"/>
                  </a:cxn>
                  <a:cxn ang="0">
                    <a:pos x="197" y="23"/>
                  </a:cxn>
                  <a:cxn ang="0">
                    <a:pos x="226" y="23"/>
                  </a:cxn>
                  <a:cxn ang="0">
                    <a:pos x="226" y="20"/>
                  </a:cxn>
                  <a:cxn ang="0">
                    <a:pos x="229" y="12"/>
                  </a:cxn>
                  <a:cxn ang="0">
                    <a:pos x="237" y="9"/>
                  </a:cxn>
                  <a:cxn ang="0">
                    <a:pos x="245" y="12"/>
                  </a:cxn>
                  <a:cxn ang="0">
                    <a:pos x="248" y="20"/>
                  </a:cxn>
                  <a:cxn ang="0">
                    <a:pos x="248" y="23"/>
                  </a:cxn>
                  <a:cxn ang="0">
                    <a:pos x="257" y="23"/>
                  </a:cxn>
                  <a:cxn ang="0">
                    <a:pos x="299" y="41"/>
                  </a:cxn>
                  <a:cxn ang="0">
                    <a:pos x="317" y="83"/>
                  </a:cxn>
                  <a:cxn ang="0">
                    <a:pos x="317" y="90"/>
                  </a:cxn>
                  <a:cxn ang="0">
                    <a:pos x="301" y="159"/>
                  </a:cxn>
                  <a:cxn ang="0">
                    <a:pos x="303" y="163"/>
                  </a:cxn>
                  <a:cxn ang="0">
                    <a:pos x="303" y="164"/>
                  </a:cxn>
                  <a:cxn ang="0">
                    <a:pos x="301" y="168"/>
                  </a:cxn>
                  <a:cxn ang="0">
                    <a:pos x="296" y="170"/>
                  </a:cxn>
                  <a:cxn ang="0">
                    <a:pos x="202" y="170"/>
                  </a:cxn>
                  <a:cxn ang="0">
                    <a:pos x="198" y="168"/>
                  </a:cxn>
                  <a:cxn ang="0">
                    <a:pos x="196" y="164"/>
                  </a:cxn>
                  <a:cxn ang="0">
                    <a:pos x="196" y="163"/>
                  </a:cxn>
                  <a:cxn ang="0">
                    <a:pos x="198" y="159"/>
                  </a:cxn>
                  <a:cxn ang="0">
                    <a:pos x="202" y="157"/>
                  </a:cxn>
                  <a:cxn ang="0">
                    <a:pos x="296" y="157"/>
                  </a:cxn>
                  <a:cxn ang="0">
                    <a:pos x="301" y="159"/>
                  </a:cxn>
                </a:cxnLst>
                <a:rect l="0" t="0" r="r" b="b"/>
                <a:pathLst>
                  <a:path w="317" h="170">
                    <a:moveTo>
                      <a:pt x="2" y="159"/>
                    </a:moveTo>
                    <a:cubicBezTo>
                      <a:pt x="3" y="158"/>
                      <a:pt x="4" y="157"/>
                      <a:pt x="6" y="157"/>
                    </a:cubicBezTo>
                    <a:cubicBezTo>
                      <a:pt x="100" y="157"/>
                      <a:pt x="100" y="157"/>
                      <a:pt x="100" y="157"/>
                    </a:cubicBezTo>
                    <a:cubicBezTo>
                      <a:pt x="102" y="157"/>
                      <a:pt x="104" y="158"/>
                      <a:pt x="105" y="159"/>
                    </a:cubicBezTo>
                    <a:cubicBezTo>
                      <a:pt x="106" y="160"/>
                      <a:pt x="107" y="162"/>
                      <a:pt x="107" y="163"/>
                    </a:cubicBezTo>
                    <a:cubicBezTo>
                      <a:pt x="107" y="164"/>
                      <a:pt x="107" y="164"/>
                      <a:pt x="107" y="164"/>
                    </a:cubicBezTo>
                    <a:cubicBezTo>
                      <a:pt x="107" y="165"/>
                      <a:pt x="106" y="167"/>
                      <a:pt x="105" y="168"/>
                    </a:cubicBezTo>
                    <a:cubicBezTo>
                      <a:pt x="104" y="169"/>
                      <a:pt x="102" y="170"/>
                      <a:pt x="100" y="170"/>
                    </a:cubicBezTo>
                    <a:cubicBezTo>
                      <a:pt x="6" y="170"/>
                      <a:pt x="6" y="170"/>
                      <a:pt x="6" y="170"/>
                    </a:cubicBezTo>
                    <a:cubicBezTo>
                      <a:pt x="4" y="170"/>
                      <a:pt x="3" y="169"/>
                      <a:pt x="2" y="168"/>
                    </a:cubicBezTo>
                    <a:cubicBezTo>
                      <a:pt x="0" y="167"/>
                      <a:pt x="0" y="165"/>
                      <a:pt x="0" y="164"/>
                    </a:cubicBezTo>
                    <a:cubicBezTo>
                      <a:pt x="0" y="163"/>
                      <a:pt x="0" y="163"/>
                      <a:pt x="0" y="163"/>
                    </a:cubicBezTo>
                    <a:cubicBezTo>
                      <a:pt x="0" y="162"/>
                      <a:pt x="0" y="160"/>
                      <a:pt x="2" y="159"/>
                    </a:cubicBezTo>
                    <a:close/>
                    <a:moveTo>
                      <a:pt x="317" y="90"/>
                    </a:moveTo>
                    <a:cubicBezTo>
                      <a:pt x="317" y="107"/>
                      <a:pt x="311" y="121"/>
                      <a:pt x="299" y="132"/>
                    </a:cubicBezTo>
                    <a:cubicBezTo>
                      <a:pt x="287" y="144"/>
                      <a:pt x="273" y="150"/>
                      <a:pt x="257" y="150"/>
                    </a:cubicBezTo>
                    <a:cubicBezTo>
                      <a:pt x="63" y="150"/>
                      <a:pt x="63" y="150"/>
                      <a:pt x="63" y="150"/>
                    </a:cubicBezTo>
                    <a:cubicBezTo>
                      <a:pt x="46" y="150"/>
                      <a:pt x="32" y="144"/>
                      <a:pt x="20" y="132"/>
                    </a:cubicBezTo>
                    <a:cubicBezTo>
                      <a:pt x="9" y="121"/>
                      <a:pt x="3" y="107"/>
                      <a:pt x="3" y="90"/>
                    </a:cubicBezTo>
                    <a:cubicBezTo>
                      <a:pt x="3" y="83"/>
                      <a:pt x="3" y="83"/>
                      <a:pt x="3" y="83"/>
                    </a:cubicBezTo>
                    <a:cubicBezTo>
                      <a:pt x="3" y="66"/>
                      <a:pt x="9" y="52"/>
                      <a:pt x="20" y="41"/>
                    </a:cubicBezTo>
                    <a:cubicBezTo>
                      <a:pt x="32" y="29"/>
                      <a:pt x="46" y="23"/>
                      <a:pt x="63" y="23"/>
                    </a:cubicBezTo>
                    <a:cubicBezTo>
                      <a:pt x="68" y="23"/>
                      <a:pt x="68" y="23"/>
                      <a:pt x="68" y="23"/>
                    </a:cubicBezTo>
                    <a:cubicBezTo>
                      <a:pt x="68" y="20"/>
                      <a:pt x="68" y="20"/>
                      <a:pt x="68" y="20"/>
                    </a:cubicBezTo>
                    <a:cubicBezTo>
                      <a:pt x="68" y="17"/>
                      <a:pt x="69" y="14"/>
                      <a:pt x="71" y="12"/>
                    </a:cubicBezTo>
                    <a:cubicBezTo>
                      <a:pt x="73" y="10"/>
                      <a:pt x="76" y="9"/>
                      <a:pt x="79" y="9"/>
                    </a:cubicBezTo>
                    <a:cubicBezTo>
                      <a:pt x="82" y="9"/>
                      <a:pt x="84" y="10"/>
                      <a:pt x="87" y="12"/>
                    </a:cubicBezTo>
                    <a:cubicBezTo>
                      <a:pt x="89" y="14"/>
                      <a:pt x="90" y="17"/>
                      <a:pt x="90" y="20"/>
                    </a:cubicBezTo>
                    <a:cubicBezTo>
                      <a:pt x="90" y="23"/>
                      <a:pt x="90" y="23"/>
                      <a:pt x="90" y="23"/>
                    </a:cubicBezTo>
                    <a:cubicBezTo>
                      <a:pt x="123" y="23"/>
                      <a:pt x="123" y="23"/>
                      <a:pt x="123" y="23"/>
                    </a:cubicBezTo>
                    <a:cubicBezTo>
                      <a:pt x="122" y="21"/>
                      <a:pt x="122" y="20"/>
                      <a:pt x="122" y="18"/>
                    </a:cubicBezTo>
                    <a:cubicBezTo>
                      <a:pt x="122" y="17"/>
                      <a:pt x="122" y="17"/>
                      <a:pt x="122" y="17"/>
                    </a:cubicBezTo>
                    <a:cubicBezTo>
                      <a:pt x="122" y="12"/>
                      <a:pt x="124" y="8"/>
                      <a:pt x="127" y="5"/>
                    </a:cubicBezTo>
                    <a:cubicBezTo>
                      <a:pt x="130" y="1"/>
                      <a:pt x="135" y="0"/>
                      <a:pt x="140" y="0"/>
                    </a:cubicBezTo>
                    <a:cubicBezTo>
                      <a:pt x="180" y="0"/>
                      <a:pt x="180" y="0"/>
                      <a:pt x="180" y="0"/>
                    </a:cubicBezTo>
                    <a:cubicBezTo>
                      <a:pt x="185" y="0"/>
                      <a:pt x="189" y="1"/>
                      <a:pt x="193" y="5"/>
                    </a:cubicBezTo>
                    <a:cubicBezTo>
                      <a:pt x="196" y="8"/>
                      <a:pt x="198" y="12"/>
                      <a:pt x="198" y="17"/>
                    </a:cubicBezTo>
                    <a:cubicBezTo>
                      <a:pt x="198" y="18"/>
                      <a:pt x="198" y="18"/>
                      <a:pt x="198" y="18"/>
                    </a:cubicBezTo>
                    <a:cubicBezTo>
                      <a:pt x="198" y="20"/>
                      <a:pt x="198" y="21"/>
                      <a:pt x="197" y="23"/>
                    </a:cubicBezTo>
                    <a:cubicBezTo>
                      <a:pt x="226" y="23"/>
                      <a:pt x="226" y="23"/>
                      <a:pt x="226" y="23"/>
                    </a:cubicBezTo>
                    <a:cubicBezTo>
                      <a:pt x="226" y="20"/>
                      <a:pt x="226" y="20"/>
                      <a:pt x="226" y="20"/>
                    </a:cubicBezTo>
                    <a:cubicBezTo>
                      <a:pt x="226" y="17"/>
                      <a:pt x="227" y="14"/>
                      <a:pt x="229" y="12"/>
                    </a:cubicBezTo>
                    <a:cubicBezTo>
                      <a:pt x="231" y="10"/>
                      <a:pt x="234" y="9"/>
                      <a:pt x="237" y="9"/>
                    </a:cubicBezTo>
                    <a:cubicBezTo>
                      <a:pt x="240" y="9"/>
                      <a:pt x="242" y="10"/>
                      <a:pt x="245" y="12"/>
                    </a:cubicBezTo>
                    <a:cubicBezTo>
                      <a:pt x="247" y="14"/>
                      <a:pt x="248" y="17"/>
                      <a:pt x="248" y="20"/>
                    </a:cubicBezTo>
                    <a:cubicBezTo>
                      <a:pt x="248" y="23"/>
                      <a:pt x="248" y="23"/>
                      <a:pt x="248" y="23"/>
                    </a:cubicBezTo>
                    <a:cubicBezTo>
                      <a:pt x="257" y="23"/>
                      <a:pt x="257" y="23"/>
                      <a:pt x="257" y="23"/>
                    </a:cubicBezTo>
                    <a:cubicBezTo>
                      <a:pt x="273" y="23"/>
                      <a:pt x="287" y="29"/>
                      <a:pt x="299" y="41"/>
                    </a:cubicBezTo>
                    <a:cubicBezTo>
                      <a:pt x="311" y="52"/>
                      <a:pt x="317" y="66"/>
                      <a:pt x="317" y="83"/>
                    </a:cubicBezTo>
                    <a:lnTo>
                      <a:pt x="317" y="90"/>
                    </a:lnTo>
                    <a:close/>
                    <a:moveTo>
                      <a:pt x="301" y="159"/>
                    </a:moveTo>
                    <a:cubicBezTo>
                      <a:pt x="302" y="160"/>
                      <a:pt x="303" y="162"/>
                      <a:pt x="303" y="163"/>
                    </a:cubicBezTo>
                    <a:cubicBezTo>
                      <a:pt x="303" y="164"/>
                      <a:pt x="303" y="164"/>
                      <a:pt x="303" y="164"/>
                    </a:cubicBezTo>
                    <a:cubicBezTo>
                      <a:pt x="303" y="165"/>
                      <a:pt x="302" y="167"/>
                      <a:pt x="301" y="168"/>
                    </a:cubicBezTo>
                    <a:cubicBezTo>
                      <a:pt x="300" y="169"/>
                      <a:pt x="298" y="170"/>
                      <a:pt x="296" y="170"/>
                    </a:cubicBezTo>
                    <a:cubicBezTo>
                      <a:pt x="202" y="170"/>
                      <a:pt x="202" y="170"/>
                      <a:pt x="202" y="170"/>
                    </a:cubicBezTo>
                    <a:cubicBezTo>
                      <a:pt x="200" y="170"/>
                      <a:pt x="199" y="169"/>
                      <a:pt x="198" y="168"/>
                    </a:cubicBezTo>
                    <a:cubicBezTo>
                      <a:pt x="196" y="167"/>
                      <a:pt x="196" y="165"/>
                      <a:pt x="196" y="164"/>
                    </a:cubicBezTo>
                    <a:cubicBezTo>
                      <a:pt x="196" y="163"/>
                      <a:pt x="196" y="163"/>
                      <a:pt x="196" y="163"/>
                    </a:cubicBezTo>
                    <a:cubicBezTo>
                      <a:pt x="196" y="162"/>
                      <a:pt x="196" y="160"/>
                      <a:pt x="198" y="159"/>
                    </a:cubicBezTo>
                    <a:cubicBezTo>
                      <a:pt x="199" y="158"/>
                      <a:pt x="200" y="157"/>
                      <a:pt x="202" y="157"/>
                    </a:cubicBezTo>
                    <a:cubicBezTo>
                      <a:pt x="296" y="157"/>
                      <a:pt x="296" y="157"/>
                      <a:pt x="296" y="157"/>
                    </a:cubicBezTo>
                    <a:cubicBezTo>
                      <a:pt x="298" y="157"/>
                      <a:pt x="300" y="158"/>
                      <a:pt x="301" y="159"/>
                    </a:cubicBezTo>
                    <a:close/>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6164" name="Freeform 20"/>
              <p:cNvSpPr/>
              <p:nvPr/>
            </p:nvSpPr>
            <p:spPr bwMode="auto">
              <a:xfrm>
                <a:off x="261938" y="2611438"/>
                <a:ext cx="117475" cy="115888"/>
              </a:xfrm>
              <a:custGeom>
                <a:avLst/>
                <a:gdLst/>
                <a:ahLst/>
                <a:cxnLst>
                  <a:cxn ang="0">
                    <a:pos x="26" y="26"/>
                  </a:cxn>
                  <a:cxn ang="0">
                    <a:pos x="15" y="31"/>
                  </a:cxn>
                  <a:cxn ang="0">
                    <a:pos x="4" y="26"/>
                  </a:cxn>
                  <a:cxn ang="0">
                    <a:pos x="0" y="15"/>
                  </a:cxn>
                  <a:cxn ang="0">
                    <a:pos x="4" y="4"/>
                  </a:cxn>
                  <a:cxn ang="0">
                    <a:pos x="15" y="0"/>
                  </a:cxn>
                  <a:cxn ang="0">
                    <a:pos x="26" y="4"/>
                  </a:cxn>
                  <a:cxn ang="0">
                    <a:pos x="31" y="15"/>
                  </a:cxn>
                  <a:cxn ang="0">
                    <a:pos x="26" y="26"/>
                  </a:cxn>
                </a:cxnLst>
                <a:rect l="0" t="0" r="r" b="b"/>
                <a:pathLst>
                  <a:path w="31" h="31">
                    <a:moveTo>
                      <a:pt x="26" y="26"/>
                    </a:moveTo>
                    <a:cubicBezTo>
                      <a:pt x="23" y="29"/>
                      <a:pt x="19" y="31"/>
                      <a:pt x="15" y="31"/>
                    </a:cubicBezTo>
                    <a:cubicBezTo>
                      <a:pt x="11" y="31"/>
                      <a:pt x="7" y="29"/>
                      <a:pt x="4" y="26"/>
                    </a:cubicBezTo>
                    <a:cubicBezTo>
                      <a:pt x="1" y="23"/>
                      <a:pt x="0" y="20"/>
                      <a:pt x="0" y="15"/>
                    </a:cubicBezTo>
                    <a:cubicBezTo>
                      <a:pt x="0" y="11"/>
                      <a:pt x="1" y="7"/>
                      <a:pt x="4" y="4"/>
                    </a:cubicBezTo>
                    <a:cubicBezTo>
                      <a:pt x="7" y="1"/>
                      <a:pt x="11" y="0"/>
                      <a:pt x="15" y="0"/>
                    </a:cubicBezTo>
                    <a:cubicBezTo>
                      <a:pt x="19" y="0"/>
                      <a:pt x="23" y="1"/>
                      <a:pt x="26" y="4"/>
                    </a:cubicBezTo>
                    <a:cubicBezTo>
                      <a:pt x="29" y="7"/>
                      <a:pt x="31" y="11"/>
                      <a:pt x="31" y="15"/>
                    </a:cubicBezTo>
                    <a:cubicBezTo>
                      <a:pt x="31" y="20"/>
                      <a:pt x="29" y="23"/>
                      <a:pt x="26" y="26"/>
                    </a:cubicBezTo>
                    <a:close/>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6165" name="Freeform 21"/>
              <p:cNvSpPr/>
              <p:nvPr/>
            </p:nvSpPr>
            <p:spPr bwMode="auto">
              <a:xfrm>
                <a:off x="420688" y="2611438"/>
                <a:ext cx="117475" cy="115888"/>
              </a:xfrm>
              <a:custGeom>
                <a:avLst/>
                <a:gdLst/>
                <a:ahLst/>
                <a:cxnLst>
                  <a:cxn ang="0">
                    <a:pos x="15" y="31"/>
                  </a:cxn>
                  <a:cxn ang="0">
                    <a:pos x="4" y="26"/>
                  </a:cxn>
                  <a:cxn ang="0">
                    <a:pos x="0" y="15"/>
                  </a:cxn>
                  <a:cxn ang="0">
                    <a:pos x="4" y="4"/>
                  </a:cxn>
                  <a:cxn ang="0">
                    <a:pos x="15" y="0"/>
                  </a:cxn>
                  <a:cxn ang="0">
                    <a:pos x="26" y="4"/>
                  </a:cxn>
                  <a:cxn ang="0">
                    <a:pos x="31" y="15"/>
                  </a:cxn>
                  <a:cxn ang="0">
                    <a:pos x="26" y="26"/>
                  </a:cxn>
                  <a:cxn ang="0">
                    <a:pos x="15" y="31"/>
                  </a:cxn>
                </a:cxnLst>
                <a:rect l="0" t="0" r="r" b="b"/>
                <a:pathLst>
                  <a:path w="31" h="31">
                    <a:moveTo>
                      <a:pt x="15" y="31"/>
                    </a:moveTo>
                    <a:cubicBezTo>
                      <a:pt x="11" y="31"/>
                      <a:pt x="7" y="29"/>
                      <a:pt x="4" y="26"/>
                    </a:cubicBezTo>
                    <a:cubicBezTo>
                      <a:pt x="1" y="23"/>
                      <a:pt x="0" y="20"/>
                      <a:pt x="0" y="15"/>
                    </a:cubicBezTo>
                    <a:cubicBezTo>
                      <a:pt x="0" y="11"/>
                      <a:pt x="1" y="7"/>
                      <a:pt x="4" y="4"/>
                    </a:cubicBezTo>
                    <a:cubicBezTo>
                      <a:pt x="7" y="1"/>
                      <a:pt x="11" y="0"/>
                      <a:pt x="15" y="0"/>
                    </a:cubicBezTo>
                    <a:cubicBezTo>
                      <a:pt x="19" y="0"/>
                      <a:pt x="23" y="1"/>
                      <a:pt x="26" y="4"/>
                    </a:cubicBezTo>
                    <a:cubicBezTo>
                      <a:pt x="29" y="7"/>
                      <a:pt x="31" y="11"/>
                      <a:pt x="31" y="15"/>
                    </a:cubicBezTo>
                    <a:cubicBezTo>
                      <a:pt x="31" y="20"/>
                      <a:pt x="29" y="23"/>
                      <a:pt x="26" y="26"/>
                    </a:cubicBezTo>
                    <a:cubicBezTo>
                      <a:pt x="23" y="29"/>
                      <a:pt x="19" y="31"/>
                      <a:pt x="15" y="31"/>
                    </a:cubicBezTo>
                    <a:close/>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6166" name="Freeform 22"/>
              <p:cNvSpPr/>
              <p:nvPr/>
            </p:nvSpPr>
            <p:spPr bwMode="auto">
              <a:xfrm>
                <a:off x="1003300" y="2611438"/>
                <a:ext cx="117475" cy="115888"/>
              </a:xfrm>
              <a:custGeom>
                <a:avLst/>
                <a:gdLst/>
                <a:ahLst/>
                <a:cxnLst>
                  <a:cxn ang="0">
                    <a:pos x="15" y="31"/>
                  </a:cxn>
                  <a:cxn ang="0">
                    <a:pos x="4" y="26"/>
                  </a:cxn>
                  <a:cxn ang="0">
                    <a:pos x="0" y="15"/>
                  </a:cxn>
                  <a:cxn ang="0">
                    <a:pos x="4" y="4"/>
                  </a:cxn>
                  <a:cxn ang="0">
                    <a:pos x="15" y="0"/>
                  </a:cxn>
                  <a:cxn ang="0">
                    <a:pos x="26" y="4"/>
                  </a:cxn>
                  <a:cxn ang="0">
                    <a:pos x="31" y="15"/>
                  </a:cxn>
                  <a:cxn ang="0">
                    <a:pos x="26" y="26"/>
                  </a:cxn>
                  <a:cxn ang="0">
                    <a:pos x="15" y="31"/>
                  </a:cxn>
                </a:cxnLst>
                <a:rect l="0" t="0" r="r" b="b"/>
                <a:pathLst>
                  <a:path w="31" h="31">
                    <a:moveTo>
                      <a:pt x="15" y="31"/>
                    </a:moveTo>
                    <a:cubicBezTo>
                      <a:pt x="11" y="31"/>
                      <a:pt x="7" y="29"/>
                      <a:pt x="4" y="26"/>
                    </a:cubicBezTo>
                    <a:cubicBezTo>
                      <a:pt x="1" y="23"/>
                      <a:pt x="0" y="20"/>
                      <a:pt x="0" y="15"/>
                    </a:cubicBezTo>
                    <a:cubicBezTo>
                      <a:pt x="0" y="11"/>
                      <a:pt x="1" y="7"/>
                      <a:pt x="4" y="4"/>
                    </a:cubicBezTo>
                    <a:cubicBezTo>
                      <a:pt x="7" y="1"/>
                      <a:pt x="11" y="0"/>
                      <a:pt x="15" y="0"/>
                    </a:cubicBezTo>
                    <a:cubicBezTo>
                      <a:pt x="19" y="0"/>
                      <a:pt x="23" y="1"/>
                      <a:pt x="26" y="4"/>
                    </a:cubicBezTo>
                    <a:cubicBezTo>
                      <a:pt x="29" y="7"/>
                      <a:pt x="31" y="11"/>
                      <a:pt x="31" y="15"/>
                    </a:cubicBezTo>
                    <a:cubicBezTo>
                      <a:pt x="31" y="20"/>
                      <a:pt x="29" y="23"/>
                      <a:pt x="26" y="26"/>
                    </a:cubicBezTo>
                    <a:cubicBezTo>
                      <a:pt x="23" y="29"/>
                      <a:pt x="19" y="31"/>
                      <a:pt x="15" y="31"/>
                    </a:cubicBezTo>
                    <a:close/>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6167" name="Freeform 23"/>
              <p:cNvSpPr/>
              <p:nvPr/>
            </p:nvSpPr>
            <p:spPr bwMode="auto">
              <a:xfrm>
                <a:off x="1162050" y="2611438"/>
                <a:ext cx="117475" cy="115888"/>
              </a:xfrm>
              <a:custGeom>
                <a:avLst/>
                <a:gdLst/>
                <a:ahLst/>
                <a:cxnLst>
                  <a:cxn ang="0">
                    <a:pos x="4" y="26"/>
                  </a:cxn>
                  <a:cxn ang="0">
                    <a:pos x="0" y="15"/>
                  </a:cxn>
                  <a:cxn ang="0">
                    <a:pos x="4" y="4"/>
                  </a:cxn>
                  <a:cxn ang="0">
                    <a:pos x="15" y="0"/>
                  </a:cxn>
                  <a:cxn ang="0">
                    <a:pos x="26" y="4"/>
                  </a:cxn>
                  <a:cxn ang="0">
                    <a:pos x="31" y="15"/>
                  </a:cxn>
                  <a:cxn ang="0">
                    <a:pos x="26" y="26"/>
                  </a:cxn>
                  <a:cxn ang="0">
                    <a:pos x="15" y="31"/>
                  </a:cxn>
                  <a:cxn ang="0">
                    <a:pos x="4" y="26"/>
                  </a:cxn>
                </a:cxnLst>
                <a:rect l="0" t="0" r="r" b="b"/>
                <a:pathLst>
                  <a:path w="31" h="31">
                    <a:moveTo>
                      <a:pt x="4" y="26"/>
                    </a:moveTo>
                    <a:cubicBezTo>
                      <a:pt x="1" y="23"/>
                      <a:pt x="0" y="20"/>
                      <a:pt x="0" y="15"/>
                    </a:cubicBezTo>
                    <a:cubicBezTo>
                      <a:pt x="0" y="11"/>
                      <a:pt x="1" y="7"/>
                      <a:pt x="4" y="4"/>
                    </a:cubicBezTo>
                    <a:cubicBezTo>
                      <a:pt x="7" y="1"/>
                      <a:pt x="11" y="0"/>
                      <a:pt x="15" y="0"/>
                    </a:cubicBezTo>
                    <a:cubicBezTo>
                      <a:pt x="19" y="0"/>
                      <a:pt x="23" y="1"/>
                      <a:pt x="26" y="4"/>
                    </a:cubicBezTo>
                    <a:cubicBezTo>
                      <a:pt x="29" y="7"/>
                      <a:pt x="31" y="11"/>
                      <a:pt x="31" y="15"/>
                    </a:cubicBezTo>
                    <a:cubicBezTo>
                      <a:pt x="31" y="20"/>
                      <a:pt x="29" y="23"/>
                      <a:pt x="26" y="26"/>
                    </a:cubicBezTo>
                    <a:cubicBezTo>
                      <a:pt x="23" y="29"/>
                      <a:pt x="19" y="31"/>
                      <a:pt x="15" y="31"/>
                    </a:cubicBezTo>
                    <a:cubicBezTo>
                      <a:pt x="11" y="31"/>
                      <a:pt x="7" y="29"/>
                      <a:pt x="4" y="26"/>
                    </a:cubicBezTo>
                    <a:close/>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grpSp>
        <p:sp>
          <p:nvSpPr>
            <p:cNvPr id="67" name="Freeform 36"/>
            <p:cNvSpPr>
              <a:spLocks noEditPoints="1"/>
            </p:cNvSpPr>
            <p:nvPr/>
          </p:nvSpPr>
          <p:spPr bwMode="auto">
            <a:xfrm>
              <a:off x="668545" y="2082800"/>
              <a:ext cx="256761" cy="351747"/>
            </a:xfrm>
            <a:custGeom>
              <a:avLst/>
              <a:gdLst/>
              <a:ahLst/>
              <a:cxnLst>
                <a:cxn ang="0">
                  <a:pos x="39" y="2"/>
                </a:cxn>
                <a:cxn ang="0">
                  <a:pos x="35" y="0"/>
                </a:cxn>
                <a:cxn ang="0">
                  <a:pos x="32" y="2"/>
                </a:cxn>
                <a:cxn ang="0">
                  <a:pos x="0" y="63"/>
                </a:cxn>
                <a:cxn ang="0">
                  <a:pos x="35" y="98"/>
                </a:cxn>
                <a:cxn ang="0">
                  <a:pos x="70" y="63"/>
                </a:cxn>
                <a:cxn ang="0">
                  <a:pos x="39" y="2"/>
                </a:cxn>
                <a:cxn ang="0">
                  <a:pos x="23" y="83"/>
                </a:cxn>
                <a:cxn ang="0">
                  <a:pos x="19" y="85"/>
                </a:cxn>
                <a:cxn ang="0">
                  <a:pos x="16" y="83"/>
                </a:cxn>
                <a:cxn ang="0">
                  <a:pos x="7" y="54"/>
                </a:cxn>
                <a:cxn ang="0">
                  <a:pos x="13" y="50"/>
                </a:cxn>
                <a:cxn ang="0">
                  <a:pos x="16" y="56"/>
                </a:cxn>
                <a:cxn ang="0">
                  <a:pos x="22" y="76"/>
                </a:cxn>
                <a:cxn ang="0">
                  <a:pos x="23" y="83"/>
                </a:cxn>
                <a:cxn ang="0">
                  <a:pos x="32" y="93"/>
                </a:cxn>
                <a:cxn ang="0">
                  <a:pos x="27" y="87"/>
                </a:cxn>
                <a:cxn ang="0">
                  <a:pos x="32" y="82"/>
                </a:cxn>
                <a:cxn ang="0">
                  <a:pos x="38" y="87"/>
                </a:cxn>
                <a:cxn ang="0">
                  <a:pos x="32" y="93"/>
                </a:cxn>
                <a:cxn ang="0">
                  <a:pos x="32" y="93"/>
                </a:cxn>
                <a:cxn ang="0">
                  <a:pos x="32" y="93"/>
                </a:cxn>
              </a:cxnLst>
              <a:rect l="0" t="0" r="r" b="b"/>
              <a:pathLst>
                <a:path w="70" h="98">
                  <a:moveTo>
                    <a:pt x="39" y="2"/>
                  </a:moveTo>
                  <a:cubicBezTo>
                    <a:pt x="38" y="1"/>
                    <a:pt x="37" y="0"/>
                    <a:pt x="35" y="0"/>
                  </a:cubicBezTo>
                  <a:cubicBezTo>
                    <a:pt x="34" y="0"/>
                    <a:pt x="32" y="1"/>
                    <a:pt x="32" y="2"/>
                  </a:cubicBezTo>
                  <a:cubicBezTo>
                    <a:pt x="23" y="14"/>
                    <a:pt x="0" y="47"/>
                    <a:pt x="0" y="63"/>
                  </a:cubicBezTo>
                  <a:cubicBezTo>
                    <a:pt x="0" y="82"/>
                    <a:pt x="16" y="98"/>
                    <a:pt x="35" y="98"/>
                  </a:cubicBezTo>
                  <a:cubicBezTo>
                    <a:pt x="55" y="98"/>
                    <a:pt x="70" y="82"/>
                    <a:pt x="70" y="63"/>
                  </a:cubicBezTo>
                  <a:cubicBezTo>
                    <a:pt x="70" y="47"/>
                    <a:pt x="48" y="14"/>
                    <a:pt x="39" y="2"/>
                  </a:cubicBezTo>
                  <a:close/>
                  <a:moveTo>
                    <a:pt x="23" y="83"/>
                  </a:moveTo>
                  <a:cubicBezTo>
                    <a:pt x="22" y="84"/>
                    <a:pt x="20" y="85"/>
                    <a:pt x="19" y="85"/>
                  </a:cubicBezTo>
                  <a:cubicBezTo>
                    <a:pt x="18" y="85"/>
                    <a:pt x="17" y="84"/>
                    <a:pt x="16" y="83"/>
                  </a:cubicBezTo>
                  <a:cubicBezTo>
                    <a:pt x="2" y="72"/>
                    <a:pt x="7" y="55"/>
                    <a:pt x="7" y="54"/>
                  </a:cubicBezTo>
                  <a:cubicBezTo>
                    <a:pt x="8" y="51"/>
                    <a:pt x="11" y="50"/>
                    <a:pt x="13" y="50"/>
                  </a:cubicBezTo>
                  <a:cubicBezTo>
                    <a:pt x="16" y="51"/>
                    <a:pt x="17" y="54"/>
                    <a:pt x="16" y="56"/>
                  </a:cubicBezTo>
                  <a:cubicBezTo>
                    <a:pt x="16" y="57"/>
                    <a:pt x="13" y="68"/>
                    <a:pt x="22" y="76"/>
                  </a:cubicBezTo>
                  <a:cubicBezTo>
                    <a:pt x="24" y="78"/>
                    <a:pt x="25" y="81"/>
                    <a:pt x="23" y="83"/>
                  </a:cubicBezTo>
                  <a:close/>
                  <a:moveTo>
                    <a:pt x="32" y="93"/>
                  </a:moveTo>
                  <a:cubicBezTo>
                    <a:pt x="30" y="93"/>
                    <a:pt x="27" y="90"/>
                    <a:pt x="27" y="87"/>
                  </a:cubicBezTo>
                  <a:cubicBezTo>
                    <a:pt x="27" y="84"/>
                    <a:pt x="30" y="82"/>
                    <a:pt x="32" y="82"/>
                  </a:cubicBezTo>
                  <a:cubicBezTo>
                    <a:pt x="35" y="82"/>
                    <a:pt x="38" y="84"/>
                    <a:pt x="38" y="87"/>
                  </a:cubicBezTo>
                  <a:cubicBezTo>
                    <a:pt x="38" y="90"/>
                    <a:pt x="35" y="93"/>
                    <a:pt x="32" y="93"/>
                  </a:cubicBezTo>
                  <a:close/>
                  <a:moveTo>
                    <a:pt x="32" y="93"/>
                  </a:moveTo>
                  <a:cubicBezTo>
                    <a:pt x="32" y="93"/>
                    <a:pt x="32" y="93"/>
                    <a:pt x="32" y="93"/>
                  </a:cubicBezTo>
                </a:path>
              </a:pathLst>
            </a:custGeom>
            <a:solidFill>
              <a:schemeClr val="bg1"/>
            </a:solid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grpSp>
      <p:grpSp>
        <p:nvGrpSpPr>
          <p:cNvPr id="72" name="Group 56"/>
          <p:cNvGrpSpPr/>
          <p:nvPr/>
        </p:nvGrpSpPr>
        <p:grpSpPr>
          <a:xfrm>
            <a:off x="4168751" y="1432722"/>
            <a:ext cx="1681193" cy="647609"/>
            <a:chOff x="270390" y="1425360"/>
            <a:chExt cx="1681193" cy="647609"/>
          </a:xfrm>
        </p:grpSpPr>
        <p:sp>
          <p:nvSpPr>
            <p:cNvPr id="73" name="TextBox 72"/>
            <p:cNvSpPr txBox="1"/>
            <p:nvPr/>
          </p:nvSpPr>
          <p:spPr>
            <a:xfrm>
              <a:off x="270390" y="1611304"/>
              <a:ext cx="1681193" cy="461665"/>
            </a:xfrm>
            <a:prstGeom prst="rect">
              <a:avLst/>
            </a:prstGeom>
            <a:noFill/>
          </p:spPr>
          <p:txBody>
            <a:bodyPr wrap="square" lIns="0" tIns="0" rIns="0" bIns="0" rtlCol="0">
              <a:spAutoFit/>
            </a:bodyPr>
            <a:lstStyle/>
            <a:p>
              <a:pPr lvl="0" algn="ctr" defTabSz="914400">
                <a:spcBef>
                  <a:spcPct val="20000"/>
                </a:spcBef>
                <a:defRPr/>
              </a:pPr>
              <a:r>
                <a:rPr lang="en-US" sz="1000" dirty="0">
                  <a:solidFill>
                    <a:schemeClr val="tx1">
                      <a:lumMod val="50000"/>
                      <a:lumOff val="50000"/>
                    </a:schemeClr>
                  </a:solidFill>
                  <a:latin typeface="思源黑体 CN Regular" panose="020B0500000000000000" pitchFamily="34" charset="-122"/>
                  <a:ea typeface="思源黑体 CN Regular" panose="020B0500000000000000" pitchFamily="34" charset="-122"/>
                  <a:sym typeface="思源黑体 CN Regular" panose="020B0500000000000000" pitchFamily="34" charset="-122"/>
                </a:rPr>
                <a:t>There are many variations</a:t>
              </a:r>
              <a:br>
                <a:rPr lang="en-US" sz="1000" dirty="0">
                  <a:solidFill>
                    <a:schemeClr val="tx1">
                      <a:lumMod val="50000"/>
                      <a:lumOff val="50000"/>
                    </a:schemeClr>
                  </a:solidFill>
                  <a:latin typeface="思源黑体 CN Regular" panose="020B0500000000000000" pitchFamily="34" charset="-122"/>
                  <a:ea typeface="思源黑体 CN Regular" panose="020B0500000000000000" pitchFamily="34" charset="-122"/>
                  <a:sym typeface="思源黑体 CN Regular" panose="020B0500000000000000" pitchFamily="34" charset="-122"/>
                </a:rPr>
              </a:br>
              <a:r>
                <a:rPr lang="en-US" sz="1000" dirty="0">
                  <a:solidFill>
                    <a:schemeClr val="tx1">
                      <a:lumMod val="50000"/>
                      <a:lumOff val="50000"/>
                    </a:schemeClr>
                  </a:solidFill>
                  <a:latin typeface="思源黑体 CN Regular" panose="020B0500000000000000" pitchFamily="34" charset="-122"/>
                  <a:ea typeface="思源黑体 CN Regular" panose="020B0500000000000000" pitchFamily="34" charset="-122"/>
                  <a:sym typeface="思源黑体 CN Regular" panose="020B0500000000000000" pitchFamily="34" charset="-122"/>
                </a:rPr>
                <a:t> of the passage of lorem ipsum majority have</a:t>
              </a:r>
              <a:endParaRPr lang="en-US" sz="1000" dirty="0">
                <a:solidFill>
                  <a:schemeClr val="tx1">
                    <a:lumMod val="65000"/>
                    <a:lumOff val="35000"/>
                  </a:schemeClr>
                </a:solidFill>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74" name="Rectangle 73"/>
            <p:cNvSpPr/>
            <p:nvPr/>
          </p:nvSpPr>
          <p:spPr>
            <a:xfrm>
              <a:off x="548791" y="1425360"/>
              <a:ext cx="1152496" cy="184666"/>
            </a:xfrm>
            <a:prstGeom prst="rect">
              <a:avLst/>
            </a:prstGeom>
          </p:spPr>
          <p:txBody>
            <a:bodyPr wrap="none" lIns="0" tIns="0" rIns="0" bIns="0">
              <a:spAutoFit/>
            </a:bodyPr>
            <a:lstStyle/>
            <a:p>
              <a:pPr algn="ctr" rtl="1"/>
              <a:r>
                <a:rPr lang="en-US" sz="1200" b="1" dirty="0">
                  <a:solidFill>
                    <a:schemeClr val="accent2"/>
                  </a:solidFill>
                  <a:latin typeface="思源黑体 CN Regular" panose="020B0500000000000000" pitchFamily="34" charset="-122"/>
                  <a:ea typeface="思源黑体 CN Regular" panose="020B0500000000000000" pitchFamily="34" charset="-122"/>
                  <a:sym typeface="思源黑体 CN Regular" panose="020B0500000000000000" pitchFamily="34" charset="-122"/>
                </a:rPr>
                <a:t>Title Goes Here</a:t>
              </a:r>
            </a:p>
          </p:txBody>
        </p:sp>
      </p:grpSp>
      <p:sp>
        <p:nvSpPr>
          <p:cNvPr id="81" name="Rectangle 80"/>
          <p:cNvSpPr/>
          <p:nvPr/>
        </p:nvSpPr>
        <p:spPr>
          <a:xfrm>
            <a:off x="6317840" y="1945343"/>
            <a:ext cx="378310" cy="215444"/>
          </a:xfrm>
          <a:prstGeom prst="rect">
            <a:avLst/>
          </a:prstGeom>
        </p:spPr>
        <p:txBody>
          <a:bodyPr wrap="none" lIns="0" tIns="0" rIns="0" bIns="0">
            <a:spAutoFit/>
          </a:bodyPr>
          <a:lstStyle/>
          <a:p>
            <a:pPr algn="ctr"/>
            <a:r>
              <a:rPr lang="en-US" sz="1400" b="1" dirty="0">
                <a:solidFill>
                  <a:schemeClr val="bg1"/>
                </a:solidFill>
                <a:latin typeface="思源黑体 CN Regular" panose="020B0500000000000000" pitchFamily="34" charset="-122"/>
                <a:ea typeface="思源黑体 CN Regular" panose="020B0500000000000000" pitchFamily="34" charset="-122"/>
                <a:sym typeface="思源黑体 CN Regular" panose="020B0500000000000000" pitchFamily="34" charset="-122"/>
              </a:rPr>
              <a:t>70%</a:t>
            </a:r>
          </a:p>
        </p:txBody>
      </p:sp>
      <p:sp>
        <p:nvSpPr>
          <p:cNvPr id="82" name="Rectangle 81"/>
          <p:cNvSpPr/>
          <p:nvPr/>
        </p:nvSpPr>
        <p:spPr>
          <a:xfrm>
            <a:off x="6317840" y="3364637"/>
            <a:ext cx="378310" cy="215444"/>
          </a:xfrm>
          <a:prstGeom prst="rect">
            <a:avLst/>
          </a:prstGeom>
        </p:spPr>
        <p:txBody>
          <a:bodyPr wrap="none" lIns="0" tIns="0" rIns="0" bIns="0">
            <a:spAutoFit/>
          </a:bodyPr>
          <a:lstStyle/>
          <a:p>
            <a:pPr algn="ctr"/>
            <a:r>
              <a:rPr lang="en-US" sz="1400" b="1" dirty="0">
                <a:solidFill>
                  <a:schemeClr val="bg1"/>
                </a:solidFill>
                <a:latin typeface="思源黑体 CN Regular" panose="020B0500000000000000" pitchFamily="34" charset="-122"/>
                <a:ea typeface="思源黑体 CN Regular" panose="020B0500000000000000" pitchFamily="34" charset="-122"/>
                <a:sym typeface="思源黑体 CN Regular" panose="020B0500000000000000" pitchFamily="34" charset="-122"/>
              </a:rPr>
              <a:t>40%</a:t>
            </a:r>
          </a:p>
        </p:txBody>
      </p:sp>
      <p:sp>
        <p:nvSpPr>
          <p:cNvPr id="83" name="Rectangle 82"/>
          <p:cNvSpPr/>
          <p:nvPr/>
        </p:nvSpPr>
        <p:spPr>
          <a:xfrm>
            <a:off x="5578427" y="2652281"/>
            <a:ext cx="378310" cy="215444"/>
          </a:xfrm>
          <a:prstGeom prst="rect">
            <a:avLst/>
          </a:prstGeom>
        </p:spPr>
        <p:txBody>
          <a:bodyPr wrap="none" lIns="0" tIns="0" rIns="0" bIns="0">
            <a:spAutoFit/>
          </a:bodyPr>
          <a:lstStyle/>
          <a:p>
            <a:pPr algn="ctr"/>
            <a:r>
              <a:rPr lang="en-US" sz="1400" b="1" dirty="0">
                <a:solidFill>
                  <a:schemeClr val="bg1"/>
                </a:solidFill>
                <a:latin typeface="思源黑体 CN Regular" panose="020B0500000000000000" pitchFamily="34" charset="-122"/>
                <a:ea typeface="思源黑体 CN Regular" panose="020B0500000000000000" pitchFamily="34" charset="-122"/>
                <a:sym typeface="思源黑体 CN Regular" panose="020B0500000000000000" pitchFamily="34" charset="-122"/>
              </a:rPr>
              <a:t>50%</a:t>
            </a:r>
          </a:p>
        </p:txBody>
      </p:sp>
      <p:sp>
        <p:nvSpPr>
          <p:cNvPr id="84" name="Rectangle 83"/>
          <p:cNvSpPr/>
          <p:nvPr/>
        </p:nvSpPr>
        <p:spPr>
          <a:xfrm>
            <a:off x="7040314" y="2652281"/>
            <a:ext cx="378310" cy="215444"/>
          </a:xfrm>
          <a:prstGeom prst="rect">
            <a:avLst/>
          </a:prstGeom>
        </p:spPr>
        <p:txBody>
          <a:bodyPr wrap="none" lIns="0" tIns="0" rIns="0" bIns="0">
            <a:spAutoFit/>
          </a:bodyPr>
          <a:lstStyle/>
          <a:p>
            <a:pPr algn="ctr"/>
            <a:r>
              <a:rPr lang="en-US" sz="1400" b="1" dirty="0">
                <a:solidFill>
                  <a:schemeClr val="bg1"/>
                </a:solidFill>
                <a:latin typeface="思源黑体 CN Regular" panose="020B0500000000000000" pitchFamily="34" charset="-122"/>
                <a:ea typeface="思源黑体 CN Regular" panose="020B0500000000000000" pitchFamily="34" charset="-122"/>
                <a:sym typeface="思源黑体 CN Regular" panose="020B0500000000000000" pitchFamily="34" charset="-122"/>
              </a:rPr>
              <a:t>30%</a:t>
            </a:r>
          </a:p>
        </p:txBody>
      </p:sp>
      <p:sp>
        <p:nvSpPr>
          <p:cNvPr id="85" name="Text Placeholder 3"/>
          <p:cNvSpPr txBox="1"/>
          <p:nvPr/>
        </p:nvSpPr>
        <p:spPr>
          <a:xfrm>
            <a:off x="847286" y="3238887"/>
            <a:ext cx="3138054" cy="307777"/>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a:r>
              <a:rPr lang="en-US" sz="1000" dirty="0">
                <a:solidFill>
                  <a:schemeClr val="bg1">
                    <a:lumMod val="50000"/>
                  </a:schemeClr>
                </a:solidFill>
                <a:latin typeface="思源黑体 CN Regular" panose="020B0500000000000000" pitchFamily="34" charset="-122"/>
                <a:ea typeface="思源黑体 CN Regular" panose="020B0500000000000000" pitchFamily="34" charset="-122"/>
                <a:sym typeface="思源黑体 CN Regular" panose="020B0500000000000000" pitchFamily="34" charset="-122"/>
              </a:rPr>
              <a:t>There are many variations of the  new passages of the  lorem but the majority</a:t>
            </a:r>
          </a:p>
        </p:txBody>
      </p:sp>
      <p:sp>
        <p:nvSpPr>
          <p:cNvPr id="87" name="Text Placeholder 3"/>
          <p:cNvSpPr txBox="1"/>
          <p:nvPr/>
        </p:nvSpPr>
        <p:spPr>
          <a:xfrm>
            <a:off x="847286" y="3757807"/>
            <a:ext cx="3138054" cy="307777"/>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a:r>
              <a:rPr lang="en-US" sz="1000" dirty="0">
                <a:solidFill>
                  <a:schemeClr val="bg1">
                    <a:lumMod val="50000"/>
                  </a:schemeClr>
                </a:solidFill>
                <a:latin typeface="思源黑体 CN Regular" panose="020B0500000000000000" pitchFamily="34" charset="-122"/>
                <a:ea typeface="思源黑体 CN Regular" panose="020B0500000000000000" pitchFamily="34" charset="-122"/>
                <a:sym typeface="思源黑体 CN Regular" panose="020B0500000000000000" pitchFamily="34" charset="-122"/>
              </a:rPr>
              <a:t>There are many variations of the  new passages of the lorem but the majority</a:t>
            </a:r>
          </a:p>
        </p:txBody>
      </p:sp>
      <p:sp>
        <p:nvSpPr>
          <p:cNvPr id="89" name="Text Placeholder 3"/>
          <p:cNvSpPr txBox="1"/>
          <p:nvPr/>
        </p:nvSpPr>
        <p:spPr>
          <a:xfrm>
            <a:off x="847286" y="4218663"/>
            <a:ext cx="3138054" cy="307777"/>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a:r>
              <a:rPr lang="en-US" sz="1000" dirty="0">
                <a:solidFill>
                  <a:schemeClr val="bg1">
                    <a:lumMod val="50000"/>
                  </a:schemeClr>
                </a:solidFill>
                <a:latin typeface="思源黑体 CN Regular" panose="020B0500000000000000" pitchFamily="34" charset="-122"/>
                <a:ea typeface="思源黑体 CN Regular" panose="020B0500000000000000" pitchFamily="34" charset="-122"/>
                <a:sym typeface="思源黑体 CN Regular" panose="020B0500000000000000" pitchFamily="34" charset="-122"/>
              </a:rPr>
              <a:t>There are many variations of the  new passages of the lorem but the majority</a:t>
            </a:r>
          </a:p>
        </p:txBody>
      </p:sp>
      <p:graphicFrame>
        <p:nvGraphicFramePr>
          <p:cNvPr id="94" name="Chart 93"/>
          <p:cNvGraphicFramePr/>
          <p:nvPr/>
        </p:nvGraphicFramePr>
        <p:xfrm>
          <a:off x="424295" y="1051219"/>
          <a:ext cx="3744455" cy="2032000"/>
        </p:xfrm>
        <a:graphic>
          <a:graphicData uri="http://schemas.openxmlformats.org/drawingml/2006/chart">
            <c:chart xmlns:c="http://schemas.openxmlformats.org/drawingml/2006/chart" xmlns:r="http://schemas.openxmlformats.org/officeDocument/2006/relationships" r:id="rId3"/>
          </a:graphicData>
        </a:graphic>
      </p:graphicFrame>
      <p:grpSp>
        <p:nvGrpSpPr>
          <p:cNvPr id="95" name="Group 56"/>
          <p:cNvGrpSpPr/>
          <p:nvPr/>
        </p:nvGrpSpPr>
        <p:grpSpPr>
          <a:xfrm>
            <a:off x="7049932" y="1432722"/>
            <a:ext cx="1681193" cy="647609"/>
            <a:chOff x="270390" y="1425360"/>
            <a:chExt cx="1681193" cy="647609"/>
          </a:xfrm>
        </p:grpSpPr>
        <p:sp>
          <p:nvSpPr>
            <p:cNvPr id="96" name="TextBox 95"/>
            <p:cNvSpPr txBox="1"/>
            <p:nvPr/>
          </p:nvSpPr>
          <p:spPr>
            <a:xfrm>
              <a:off x="270390" y="1611304"/>
              <a:ext cx="1681193" cy="461665"/>
            </a:xfrm>
            <a:prstGeom prst="rect">
              <a:avLst/>
            </a:prstGeom>
            <a:noFill/>
          </p:spPr>
          <p:txBody>
            <a:bodyPr wrap="square" lIns="0" tIns="0" rIns="0" bIns="0" rtlCol="0">
              <a:spAutoFit/>
            </a:bodyPr>
            <a:lstStyle/>
            <a:p>
              <a:pPr lvl="0" algn="ctr" defTabSz="914400">
                <a:spcBef>
                  <a:spcPct val="20000"/>
                </a:spcBef>
                <a:defRPr/>
              </a:pPr>
              <a:r>
                <a:rPr lang="en-US" sz="1000" dirty="0">
                  <a:solidFill>
                    <a:schemeClr val="tx1">
                      <a:lumMod val="50000"/>
                      <a:lumOff val="50000"/>
                    </a:schemeClr>
                  </a:solidFill>
                  <a:latin typeface="思源黑体 CN Regular" panose="020B0500000000000000" pitchFamily="34" charset="-122"/>
                  <a:ea typeface="思源黑体 CN Regular" panose="020B0500000000000000" pitchFamily="34" charset="-122"/>
                  <a:sym typeface="思源黑体 CN Regular" panose="020B0500000000000000" pitchFamily="34" charset="-122"/>
                </a:rPr>
                <a:t>There are many variations</a:t>
              </a:r>
              <a:br>
                <a:rPr lang="en-US" sz="1000" dirty="0">
                  <a:solidFill>
                    <a:schemeClr val="tx1">
                      <a:lumMod val="50000"/>
                      <a:lumOff val="50000"/>
                    </a:schemeClr>
                  </a:solidFill>
                  <a:latin typeface="思源黑体 CN Regular" panose="020B0500000000000000" pitchFamily="34" charset="-122"/>
                  <a:ea typeface="思源黑体 CN Regular" panose="020B0500000000000000" pitchFamily="34" charset="-122"/>
                  <a:sym typeface="思源黑体 CN Regular" panose="020B0500000000000000" pitchFamily="34" charset="-122"/>
                </a:rPr>
              </a:br>
              <a:r>
                <a:rPr lang="en-US" sz="1000" dirty="0">
                  <a:solidFill>
                    <a:schemeClr val="tx1">
                      <a:lumMod val="50000"/>
                      <a:lumOff val="50000"/>
                    </a:schemeClr>
                  </a:solidFill>
                  <a:latin typeface="思源黑体 CN Regular" panose="020B0500000000000000" pitchFamily="34" charset="-122"/>
                  <a:ea typeface="思源黑体 CN Regular" panose="020B0500000000000000" pitchFamily="34" charset="-122"/>
                  <a:sym typeface="思源黑体 CN Regular" panose="020B0500000000000000" pitchFamily="34" charset="-122"/>
                </a:rPr>
                <a:t> of the passage of lorem ipsum majority have</a:t>
              </a:r>
              <a:endParaRPr lang="en-US" sz="1000" dirty="0">
                <a:solidFill>
                  <a:schemeClr val="tx1">
                    <a:lumMod val="65000"/>
                    <a:lumOff val="35000"/>
                  </a:schemeClr>
                </a:solidFill>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97" name="Rectangle 96"/>
            <p:cNvSpPr/>
            <p:nvPr/>
          </p:nvSpPr>
          <p:spPr>
            <a:xfrm>
              <a:off x="548791" y="1425360"/>
              <a:ext cx="1152496" cy="184666"/>
            </a:xfrm>
            <a:prstGeom prst="rect">
              <a:avLst/>
            </a:prstGeom>
          </p:spPr>
          <p:txBody>
            <a:bodyPr wrap="none" lIns="0" tIns="0" rIns="0" bIns="0">
              <a:spAutoFit/>
            </a:bodyPr>
            <a:lstStyle/>
            <a:p>
              <a:pPr algn="ctr" rtl="1"/>
              <a:r>
                <a:rPr lang="en-US" sz="1200" b="1" dirty="0">
                  <a:solidFill>
                    <a:schemeClr val="accent3"/>
                  </a:solidFill>
                  <a:latin typeface="思源黑体 CN Regular" panose="020B0500000000000000" pitchFamily="34" charset="-122"/>
                  <a:ea typeface="思源黑体 CN Regular" panose="020B0500000000000000" pitchFamily="34" charset="-122"/>
                  <a:sym typeface="思源黑体 CN Regular" panose="020B0500000000000000" pitchFamily="34" charset="-122"/>
                </a:rPr>
                <a:t>Title Goes Here</a:t>
              </a:r>
            </a:p>
          </p:txBody>
        </p:sp>
      </p:grpSp>
      <p:grpSp>
        <p:nvGrpSpPr>
          <p:cNvPr id="98" name="Group 56"/>
          <p:cNvGrpSpPr/>
          <p:nvPr/>
        </p:nvGrpSpPr>
        <p:grpSpPr>
          <a:xfrm>
            <a:off x="4168751" y="3550249"/>
            <a:ext cx="1681193" cy="647609"/>
            <a:chOff x="270390" y="1425360"/>
            <a:chExt cx="1681193" cy="647609"/>
          </a:xfrm>
        </p:grpSpPr>
        <p:sp>
          <p:nvSpPr>
            <p:cNvPr id="99" name="TextBox 98"/>
            <p:cNvSpPr txBox="1"/>
            <p:nvPr/>
          </p:nvSpPr>
          <p:spPr>
            <a:xfrm>
              <a:off x="270390" y="1611304"/>
              <a:ext cx="1681193" cy="461665"/>
            </a:xfrm>
            <a:prstGeom prst="rect">
              <a:avLst/>
            </a:prstGeom>
            <a:noFill/>
          </p:spPr>
          <p:txBody>
            <a:bodyPr wrap="square" lIns="0" tIns="0" rIns="0" bIns="0" rtlCol="0">
              <a:spAutoFit/>
            </a:bodyPr>
            <a:lstStyle/>
            <a:p>
              <a:pPr lvl="0" algn="ctr" defTabSz="914400">
                <a:spcBef>
                  <a:spcPct val="20000"/>
                </a:spcBef>
                <a:defRPr/>
              </a:pPr>
              <a:r>
                <a:rPr lang="en-US" sz="1000" dirty="0">
                  <a:solidFill>
                    <a:schemeClr val="tx1">
                      <a:lumMod val="50000"/>
                      <a:lumOff val="50000"/>
                    </a:schemeClr>
                  </a:solidFill>
                  <a:latin typeface="思源黑体 CN Regular" panose="020B0500000000000000" pitchFamily="34" charset="-122"/>
                  <a:ea typeface="思源黑体 CN Regular" panose="020B0500000000000000" pitchFamily="34" charset="-122"/>
                  <a:sym typeface="思源黑体 CN Regular" panose="020B0500000000000000" pitchFamily="34" charset="-122"/>
                </a:rPr>
                <a:t>There are many variations</a:t>
              </a:r>
              <a:br>
                <a:rPr lang="en-US" sz="1000" dirty="0">
                  <a:solidFill>
                    <a:schemeClr val="tx1">
                      <a:lumMod val="50000"/>
                      <a:lumOff val="50000"/>
                    </a:schemeClr>
                  </a:solidFill>
                  <a:latin typeface="思源黑体 CN Regular" panose="020B0500000000000000" pitchFamily="34" charset="-122"/>
                  <a:ea typeface="思源黑体 CN Regular" panose="020B0500000000000000" pitchFamily="34" charset="-122"/>
                  <a:sym typeface="思源黑体 CN Regular" panose="020B0500000000000000" pitchFamily="34" charset="-122"/>
                </a:rPr>
              </a:br>
              <a:r>
                <a:rPr lang="en-US" sz="1000" dirty="0">
                  <a:solidFill>
                    <a:schemeClr val="tx1">
                      <a:lumMod val="50000"/>
                      <a:lumOff val="50000"/>
                    </a:schemeClr>
                  </a:solidFill>
                  <a:latin typeface="思源黑体 CN Regular" panose="020B0500000000000000" pitchFamily="34" charset="-122"/>
                  <a:ea typeface="思源黑体 CN Regular" panose="020B0500000000000000" pitchFamily="34" charset="-122"/>
                  <a:sym typeface="思源黑体 CN Regular" panose="020B0500000000000000" pitchFamily="34" charset="-122"/>
                </a:rPr>
                <a:t> of the passage of lorem ipsum majority have</a:t>
              </a:r>
              <a:endParaRPr lang="en-US" sz="1000" dirty="0">
                <a:solidFill>
                  <a:schemeClr val="tx1">
                    <a:lumMod val="65000"/>
                    <a:lumOff val="35000"/>
                  </a:schemeClr>
                </a:solidFill>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100" name="Rectangle 99"/>
            <p:cNvSpPr/>
            <p:nvPr/>
          </p:nvSpPr>
          <p:spPr>
            <a:xfrm>
              <a:off x="548791" y="1425360"/>
              <a:ext cx="1152496" cy="184666"/>
            </a:xfrm>
            <a:prstGeom prst="rect">
              <a:avLst/>
            </a:prstGeom>
          </p:spPr>
          <p:txBody>
            <a:bodyPr wrap="none" lIns="0" tIns="0" rIns="0" bIns="0">
              <a:spAutoFit/>
            </a:bodyPr>
            <a:lstStyle/>
            <a:p>
              <a:pPr algn="ctr" rtl="1"/>
              <a:r>
                <a:rPr lang="en-US" sz="1200" b="1" dirty="0">
                  <a:solidFill>
                    <a:schemeClr val="accent1"/>
                  </a:solidFill>
                  <a:latin typeface="思源黑体 CN Regular" panose="020B0500000000000000" pitchFamily="34" charset="-122"/>
                  <a:ea typeface="思源黑体 CN Regular" panose="020B0500000000000000" pitchFamily="34" charset="-122"/>
                  <a:sym typeface="思源黑体 CN Regular" panose="020B0500000000000000" pitchFamily="34" charset="-122"/>
                </a:rPr>
                <a:t>Title Goes Here</a:t>
              </a:r>
            </a:p>
          </p:txBody>
        </p:sp>
      </p:grpSp>
      <p:grpSp>
        <p:nvGrpSpPr>
          <p:cNvPr id="101" name="Group 56"/>
          <p:cNvGrpSpPr/>
          <p:nvPr/>
        </p:nvGrpSpPr>
        <p:grpSpPr>
          <a:xfrm>
            <a:off x="7049932" y="3550249"/>
            <a:ext cx="1681193" cy="647609"/>
            <a:chOff x="270390" y="1425360"/>
            <a:chExt cx="1681193" cy="647609"/>
          </a:xfrm>
        </p:grpSpPr>
        <p:sp>
          <p:nvSpPr>
            <p:cNvPr id="102" name="TextBox 101"/>
            <p:cNvSpPr txBox="1"/>
            <p:nvPr/>
          </p:nvSpPr>
          <p:spPr>
            <a:xfrm>
              <a:off x="270390" y="1611304"/>
              <a:ext cx="1681193" cy="461665"/>
            </a:xfrm>
            <a:prstGeom prst="rect">
              <a:avLst/>
            </a:prstGeom>
            <a:noFill/>
          </p:spPr>
          <p:txBody>
            <a:bodyPr wrap="square" lIns="0" tIns="0" rIns="0" bIns="0" rtlCol="0">
              <a:spAutoFit/>
            </a:bodyPr>
            <a:lstStyle/>
            <a:p>
              <a:pPr lvl="0" algn="ctr" defTabSz="914400">
                <a:spcBef>
                  <a:spcPct val="20000"/>
                </a:spcBef>
                <a:defRPr/>
              </a:pPr>
              <a:r>
                <a:rPr lang="en-US" sz="1000" dirty="0">
                  <a:solidFill>
                    <a:schemeClr val="tx1">
                      <a:lumMod val="50000"/>
                      <a:lumOff val="50000"/>
                    </a:schemeClr>
                  </a:solidFill>
                  <a:latin typeface="思源黑体 CN Regular" panose="020B0500000000000000" pitchFamily="34" charset="-122"/>
                  <a:ea typeface="思源黑体 CN Regular" panose="020B0500000000000000" pitchFamily="34" charset="-122"/>
                  <a:sym typeface="思源黑体 CN Regular" panose="020B0500000000000000" pitchFamily="34" charset="-122"/>
                </a:rPr>
                <a:t>There are many variations</a:t>
              </a:r>
              <a:br>
                <a:rPr lang="en-US" sz="1000" dirty="0">
                  <a:solidFill>
                    <a:schemeClr val="tx1">
                      <a:lumMod val="50000"/>
                      <a:lumOff val="50000"/>
                    </a:schemeClr>
                  </a:solidFill>
                  <a:latin typeface="思源黑体 CN Regular" panose="020B0500000000000000" pitchFamily="34" charset="-122"/>
                  <a:ea typeface="思源黑体 CN Regular" panose="020B0500000000000000" pitchFamily="34" charset="-122"/>
                  <a:sym typeface="思源黑体 CN Regular" panose="020B0500000000000000" pitchFamily="34" charset="-122"/>
                </a:rPr>
              </a:br>
              <a:r>
                <a:rPr lang="en-US" sz="1000" dirty="0">
                  <a:solidFill>
                    <a:schemeClr val="tx1">
                      <a:lumMod val="50000"/>
                      <a:lumOff val="50000"/>
                    </a:schemeClr>
                  </a:solidFill>
                  <a:latin typeface="思源黑体 CN Regular" panose="020B0500000000000000" pitchFamily="34" charset="-122"/>
                  <a:ea typeface="思源黑体 CN Regular" panose="020B0500000000000000" pitchFamily="34" charset="-122"/>
                  <a:sym typeface="思源黑体 CN Regular" panose="020B0500000000000000" pitchFamily="34" charset="-122"/>
                </a:rPr>
                <a:t> of the passage of lorem ipsum majority have</a:t>
              </a:r>
              <a:endParaRPr lang="en-US" sz="1000" dirty="0">
                <a:solidFill>
                  <a:schemeClr val="tx1">
                    <a:lumMod val="65000"/>
                    <a:lumOff val="35000"/>
                  </a:schemeClr>
                </a:solidFill>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103" name="Rectangle 102"/>
            <p:cNvSpPr/>
            <p:nvPr/>
          </p:nvSpPr>
          <p:spPr>
            <a:xfrm>
              <a:off x="548791" y="1425360"/>
              <a:ext cx="1152496" cy="184666"/>
            </a:xfrm>
            <a:prstGeom prst="rect">
              <a:avLst/>
            </a:prstGeom>
          </p:spPr>
          <p:txBody>
            <a:bodyPr wrap="none" lIns="0" tIns="0" rIns="0" bIns="0">
              <a:spAutoFit/>
            </a:bodyPr>
            <a:lstStyle/>
            <a:p>
              <a:pPr algn="ctr" rtl="1"/>
              <a:r>
                <a:rPr lang="en-US" sz="1200" b="1" dirty="0">
                  <a:solidFill>
                    <a:schemeClr val="accent4"/>
                  </a:solidFill>
                  <a:latin typeface="思源黑体 CN Regular" panose="020B0500000000000000" pitchFamily="34" charset="-122"/>
                  <a:ea typeface="思源黑体 CN Regular" panose="020B0500000000000000" pitchFamily="34" charset="-122"/>
                  <a:sym typeface="思源黑体 CN Regular" panose="020B0500000000000000" pitchFamily="34" charset="-122"/>
                </a:rPr>
                <a:t>Title Goes Here</a:t>
              </a:r>
            </a:p>
          </p:txBody>
        </p:sp>
      </p:grpSp>
      <p:sp>
        <p:nvSpPr>
          <p:cNvPr id="86" name="Freeform 45"/>
          <p:cNvSpPr>
            <a:spLocks noEditPoints="1"/>
          </p:cNvSpPr>
          <p:nvPr/>
        </p:nvSpPr>
        <p:spPr bwMode="auto">
          <a:xfrm>
            <a:off x="471270" y="3263034"/>
            <a:ext cx="310968" cy="310968"/>
          </a:xfrm>
          <a:custGeom>
            <a:avLst/>
            <a:gdLst/>
            <a:ahLst/>
            <a:cxnLst>
              <a:cxn ang="0">
                <a:pos x="27" y="55"/>
              </a:cxn>
              <a:cxn ang="0">
                <a:pos x="0" y="27"/>
              </a:cxn>
              <a:cxn ang="0">
                <a:pos x="27" y="0"/>
              </a:cxn>
              <a:cxn ang="0">
                <a:pos x="55" y="27"/>
              </a:cxn>
              <a:cxn ang="0">
                <a:pos x="27" y="55"/>
              </a:cxn>
              <a:cxn ang="0">
                <a:pos x="45" y="20"/>
              </a:cxn>
              <a:cxn ang="0">
                <a:pos x="42" y="17"/>
              </a:cxn>
              <a:cxn ang="0">
                <a:pos x="40" y="16"/>
              </a:cxn>
              <a:cxn ang="0">
                <a:pos x="38" y="17"/>
              </a:cxn>
              <a:cxn ang="0">
                <a:pos x="24" y="31"/>
              </a:cxn>
              <a:cxn ang="0">
                <a:pos x="16" y="23"/>
              </a:cxn>
              <a:cxn ang="0">
                <a:pos x="14" y="22"/>
              </a:cxn>
              <a:cxn ang="0">
                <a:pos x="13" y="23"/>
              </a:cxn>
              <a:cxn ang="0">
                <a:pos x="9" y="26"/>
              </a:cxn>
              <a:cxn ang="0">
                <a:pos x="9" y="28"/>
              </a:cxn>
              <a:cxn ang="0">
                <a:pos x="9" y="30"/>
              </a:cxn>
              <a:cxn ang="0">
                <a:pos x="22" y="43"/>
              </a:cxn>
              <a:cxn ang="0">
                <a:pos x="24" y="43"/>
              </a:cxn>
              <a:cxn ang="0">
                <a:pos x="26" y="43"/>
              </a:cxn>
              <a:cxn ang="0">
                <a:pos x="45" y="23"/>
              </a:cxn>
              <a:cxn ang="0">
                <a:pos x="46" y="22"/>
              </a:cxn>
              <a:cxn ang="0">
                <a:pos x="45" y="20"/>
              </a:cxn>
            </a:cxnLst>
            <a:rect l="0" t="0" r="r" b="b"/>
            <a:pathLst>
              <a:path w="55" h="55">
                <a:moveTo>
                  <a:pt x="27" y="55"/>
                </a:moveTo>
                <a:cubicBezTo>
                  <a:pt x="12" y="55"/>
                  <a:pt x="0" y="42"/>
                  <a:pt x="0" y="27"/>
                </a:cubicBezTo>
                <a:cubicBezTo>
                  <a:pt x="0" y="12"/>
                  <a:pt x="12" y="0"/>
                  <a:pt x="27" y="0"/>
                </a:cubicBezTo>
                <a:cubicBezTo>
                  <a:pt x="42" y="0"/>
                  <a:pt x="55" y="12"/>
                  <a:pt x="55" y="27"/>
                </a:cubicBezTo>
                <a:cubicBezTo>
                  <a:pt x="55" y="42"/>
                  <a:pt x="42" y="55"/>
                  <a:pt x="27" y="55"/>
                </a:cubicBezTo>
                <a:close/>
                <a:moveTo>
                  <a:pt x="45" y="20"/>
                </a:moveTo>
                <a:cubicBezTo>
                  <a:pt x="42" y="17"/>
                  <a:pt x="42" y="17"/>
                  <a:pt x="42" y="17"/>
                </a:cubicBezTo>
                <a:cubicBezTo>
                  <a:pt x="41" y="16"/>
                  <a:pt x="41" y="16"/>
                  <a:pt x="40" y="16"/>
                </a:cubicBezTo>
                <a:cubicBezTo>
                  <a:pt x="39" y="16"/>
                  <a:pt x="39" y="16"/>
                  <a:pt x="38" y="17"/>
                </a:cubicBezTo>
                <a:cubicBezTo>
                  <a:pt x="24" y="31"/>
                  <a:pt x="24" y="31"/>
                  <a:pt x="24" y="31"/>
                </a:cubicBezTo>
                <a:cubicBezTo>
                  <a:pt x="16" y="23"/>
                  <a:pt x="16" y="23"/>
                  <a:pt x="16" y="23"/>
                </a:cubicBezTo>
                <a:cubicBezTo>
                  <a:pt x="15" y="23"/>
                  <a:pt x="15" y="22"/>
                  <a:pt x="14" y="22"/>
                </a:cubicBezTo>
                <a:cubicBezTo>
                  <a:pt x="14" y="22"/>
                  <a:pt x="13" y="23"/>
                  <a:pt x="13" y="23"/>
                </a:cubicBezTo>
                <a:cubicBezTo>
                  <a:pt x="9" y="26"/>
                  <a:pt x="9" y="26"/>
                  <a:pt x="9" y="26"/>
                </a:cubicBezTo>
                <a:cubicBezTo>
                  <a:pt x="9" y="27"/>
                  <a:pt x="9" y="27"/>
                  <a:pt x="9" y="28"/>
                </a:cubicBezTo>
                <a:cubicBezTo>
                  <a:pt x="9" y="29"/>
                  <a:pt x="9" y="29"/>
                  <a:pt x="9" y="30"/>
                </a:cubicBezTo>
                <a:cubicBezTo>
                  <a:pt x="22" y="43"/>
                  <a:pt x="22" y="43"/>
                  <a:pt x="22" y="43"/>
                </a:cubicBezTo>
                <a:cubicBezTo>
                  <a:pt x="23" y="43"/>
                  <a:pt x="23" y="43"/>
                  <a:pt x="24" y="43"/>
                </a:cubicBezTo>
                <a:cubicBezTo>
                  <a:pt x="25" y="43"/>
                  <a:pt x="25" y="43"/>
                  <a:pt x="26" y="43"/>
                </a:cubicBezTo>
                <a:cubicBezTo>
                  <a:pt x="45" y="23"/>
                  <a:pt x="45" y="23"/>
                  <a:pt x="45" y="23"/>
                </a:cubicBezTo>
                <a:cubicBezTo>
                  <a:pt x="45" y="23"/>
                  <a:pt x="46" y="22"/>
                  <a:pt x="46" y="22"/>
                </a:cubicBezTo>
                <a:cubicBezTo>
                  <a:pt x="46" y="21"/>
                  <a:pt x="45" y="20"/>
                  <a:pt x="45" y="20"/>
                </a:cubicBezTo>
                <a:close/>
              </a:path>
            </a:pathLst>
          </a:custGeom>
          <a:solidFill>
            <a:schemeClr val="accent1"/>
          </a:solid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88" name="Freeform 45"/>
          <p:cNvSpPr>
            <a:spLocks noEditPoints="1"/>
          </p:cNvSpPr>
          <p:nvPr/>
        </p:nvSpPr>
        <p:spPr bwMode="auto">
          <a:xfrm>
            <a:off x="474461" y="3771071"/>
            <a:ext cx="310968" cy="310968"/>
          </a:xfrm>
          <a:custGeom>
            <a:avLst/>
            <a:gdLst/>
            <a:ahLst/>
            <a:cxnLst>
              <a:cxn ang="0">
                <a:pos x="27" y="55"/>
              </a:cxn>
              <a:cxn ang="0">
                <a:pos x="0" y="27"/>
              </a:cxn>
              <a:cxn ang="0">
                <a:pos x="27" y="0"/>
              </a:cxn>
              <a:cxn ang="0">
                <a:pos x="55" y="27"/>
              </a:cxn>
              <a:cxn ang="0">
                <a:pos x="27" y="55"/>
              </a:cxn>
              <a:cxn ang="0">
                <a:pos x="45" y="20"/>
              </a:cxn>
              <a:cxn ang="0">
                <a:pos x="42" y="17"/>
              </a:cxn>
              <a:cxn ang="0">
                <a:pos x="40" y="16"/>
              </a:cxn>
              <a:cxn ang="0">
                <a:pos x="38" y="17"/>
              </a:cxn>
              <a:cxn ang="0">
                <a:pos x="24" y="31"/>
              </a:cxn>
              <a:cxn ang="0">
                <a:pos x="16" y="23"/>
              </a:cxn>
              <a:cxn ang="0">
                <a:pos x="14" y="22"/>
              </a:cxn>
              <a:cxn ang="0">
                <a:pos x="13" y="23"/>
              </a:cxn>
              <a:cxn ang="0">
                <a:pos x="9" y="26"/>
              </a:cxn>
              <a:cxn ang="0">
                <a:pos x="9" y="28"/>
              </a:cxn>
              <a:cxn ang="0">
                <a:pos x="9" y="30"/>
              </a:cxn>
              <a:cxn ang="0">
                <a:pos x="22" y="43"/>
              </a:cxn>
              <a:cxn ang="0">
                <a:pos x="24" y="43"/>
              </a:cxn>
              <a:cxn ang="0">
                <a:pos x="26" y="43"/>
              </a:cxn>
              <a:cxn ang="0">
                <a:pos x="45" y="23"/>
              </a:cxn>
              <a:cxn ang="0">
                <a:pos x="46" y="22"/>
              </a:cxn>
              <a:cxn ang="0">
                <a:pos x="45" y="20"/>
              </a:cxn>
            </a:cxnLst>
            <a:rect l="0" t="0" r="r" b="b"/>
            <a:pathLst>
              <a:path w="55" h="55">
                <a:moveTo>
                  <a:pt x="27" y="55"/>
                </a:moveTo>
                <a:cubicBezTo>
                  <a:pt x="12" y="55"/>
                  <a:pt x="0" y="42"/>
                  <a:pt x="0" y="27"/>
                </a:cubicBezTo>
                <a:cubicBezTo>
                  <a:pt x="0" y="12"/>
                  <a:pt x="12" y="0"/>
                  <a:pt x="27" y="0"/>
                </a:cubicBezTo>
                <a:cubicBezTo>
                  <a:pt x="42" y="0"/>
                  <a:pt x="55" y="12"/>
                  <a:pt x="55" y="27"/>
                </a:cubicBezTo>
                <a:cubicBezTo>
                  <a:pt x="55" y="42"/>
                  <a:pt x="42" y="55"/>
                  <a:pt x="27" y="55"/>
                </a:cubicBezTo>
                <a:close/>
                <a:moveTo>
                  <a:pt x="45" y="20"/>
                </a:moveTo>
                <a:cubicBezTo>
                  <a:pt x="42" y="17"/>
                  <a:pt x="42" y="17"/>
                  <a:pt x="42" y="17"/>
                </a:cubicBezTo>
                <a:cubicBezTo>
                  <a:pt x="41" y="16"/>
                  <a:pt x="41" y="16"/>
                  <a:pt x="40" y="16"/>
                </a:cubicBezTo>
                <a:cubicBezTo>
                  <a:pt x="39" y="16"/>
                  <a:pt x="39" y="16"/>
                  <a:pt x="38" y="17"/>
                </a:cubicBezTo>
                <a:cubicBezTo>
                  <a:pt x="24" y="31"/>
                  <a:pt x="24" y="31"/>
                  <a:pt x="24" y="31"/>
                </a:cubicBezTo>
                <a:cubicBezTo>
                  <a:pt x="16" y="23"/>
                  <a:pt x="16" y="23"/>
                  <a:pt x="16" y="23"/>
                </a:cubicBezTo>
                <a:cubicBezTo>
                  <a:pt x="15" y="23"/>
                  <a:pt x="15" y="22"/>
                  <a:pt x="14" y="22"/>
                </a:cubicBezTo>
                <a:cubicBezTo>
                  <a:pt x="14" y="22"/>
                  <a:pt x="13" y="23"/>
                  <a:pt x="13" y="23"/>
                </a:cubicBezTo>
                <a:cubicBezTo>
                  <a:pt x="9" y="26"/>
                  <a:pt x="9" y="26"/>
                  <a:pt x="9" y="26"/>
                </a:cubicBezTo>
                <a:cubicBezTo>
                  <a:pt x="9" y="27"/>
                  <a:pt x="9" y="27"/>
                  <a:pt x="9" y="28"/>
                </a:cubicBezTo>
                <a:cubicBezTo>
                  <a:pt x="9" y="29"/>
                  <a:pt x="9" y="29"/>
                  <a:pt x="9" y="30"/>
                </a:cubicBezTo>
                <a:cubicBezTo>
                  <a:pt x="22" y="43"/>
                  <a:pt x="22" y="43"/>
                  <a:pt x="22" y="43"/>
                </a:cubicBezTo>
                <a:cubicBezTo>
                  <a:pt x="23" y="43"/>
                  <a:pt x="23" y="43"/>
                  <a:pt x="24" y="43"/>
                </a:cubicBezTo>
                <a:cubicBezTo>
                  <a:pt x="25" y="43"/>
                  <a:pt x="25" y="43"/>
                  <a:pt x="26" y="43"/>
                </a:cubicBezTo>
                <a:cubicBezTo>
                  <a:pt x="45" y="23"/>
                  <a:pt x="45" y="23"/>
                  <a:pt x="45" y="23"/>
                </a:cubicBezTo>
                <a:cubicBezTo>
                  <a:pt x="45" y="23"/>
                  <a:pt x="46" y="22"/>
                  <a:pt x="46" y="22"/>
                </a:cubicBezTo>
                <a:cubicBezTo>
                  <a:pt x="46" y="21"/>
                  <a:pt x="45" y="20"/>
                  <a:pt x="45" y="20"/>
                </a:cubicBezTo>
                <a:close/>
              </a:path>
            </a:pathLst>
          </a:custGeom>
          <a:solidFill>
            <a:schemeClr val="accent2"/>
          </a:solid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90" name="Freeform 45"/>
          <p:cNvSpPr>
            <a:spLocks noEditPoints="1"/>
          </p:cNvSpPr>
          <p:nvPr/>
        </p:nvSpPr>
        <p:spPr bwMode="auto">
          <a:xfrm>
            <a:off x="474461" y="4221847"/>
            <a:ext cx="310968" cy="310968"/>
          </a:xfrm>
          <a:custGeom>
            <a:avLst/>
            <a:gdLst/>
            <a:ahLst/>
            <a:cxnLst>
              <a:cxn ang="0">
                <a:pos x="27" y="55"/>
              </a:cxn>
              <a:cxn ang="0">
                <a:pos x="0" y="27"/>
              </a:cxn>
              <a:cxn ang="0">
                <a:pos x="27" y="0"/>
              </a:cxn>
              <a:cxn ang="0">
                <a:pos x="55" y="27"/>
              </a:cxn>
              <a:cxn ang="0">
                <a:pos x="27" y="55"/>
              </a:cxn>
              <a:cxn ang="0">
                <a:pos x="45" y="20"/>
              </a:cxn>
              <a:cxn ang="0">
                <a:pos x="42" y="17"/>
              </a:cxn>
              <a:cxn ang="0">
                <a:pos x="40" y="16"/>
              </a:cxn>
              <a:cxn ang="0">
                <a:pos x="38" y="17"/>
              </a:cxn>
              <a:cxn ang="0">
                <a:pos x="24" y="31"/>
              </a:cxn>
              <a:cxn ang="0">
                <a:pos x="16" y="23"/>
              </a:cxn>
              <a:cxn ang="0">
                <a:pos x="14" y="22"/>
              </a:cxn>
              <a:cxn ang="0">
                <a:pos x="13" y="23"/>
              </a:cxn>
              <a:cxn ang="0">
                <a:pos x="9" y="26"/>
              </a:cxn>
              <a:cxn ang="0">
                <a:pos x="9" y="28"/>
              </a:cxn>
              <a:cxn ang="0">
                <a:pos x="9" y="30"/>
              </a:cxn>
              <a:cxn ang="0">
                <a:pos x="22" y="43"/>
              </a:cxn>
              <a:cxn ang="0">
                <a:pos x="24" y="43"/>
              </a:cxn>
              <a:cxn ang="0">
                <a:pos x="26" y="43"/>
              </a:cxn>
              <a:cxn ang="0">
                <a:pos x="45" y="23"/>
              </a:cxn>
              <a:cxn ang="0">
                <a:pos x="46" y="22"/>
              </a:cxn>
              <a:cxn ang="0">
                <a:pos x="45" y="20"/>
              </a:cxn>
            </a:cxnLst>
            <a:rect l="0" t="0" r="r" b="b"/>
            <a:pathLst>
              <a:path w="55" h="55">
                <a:moveTo>
                  <a:pt x="27" y="55"/>
                </a:moveTo>
                <a:cubicBezTo>
                  <a:pt x="12" y="55"/>
                  <a:pt x="0" y="42"/>
                  <a:pt x="0" y="27"/>
                </a:cubicBezTo>
                <a:cubicBezTo>
                  <a:pt x="0" y="12"/>
                  <a:pt x="12" y="0"/>
                  <a:pt x="27" y="0"/>
                </a:cubicBezTo>
                <a:cubicBezTo>
                  <a:pt x="42" y="0"/>
                  <a:pt x="55" y="12"/>
                  <a:pt x="55" y="27"/>
                </a:cubicBezTo>
                <a:cubicBezTo>
                  <a:pt x="55" y="42"/>
                  <a:pt x="42" y="55"/>
                  <a:pt x="27" y="55"/>
                </a:cubicBezTo>
                <a:close/>
                <a:moveTo>
                  <a:pt x="45" y="20"/>
                </a:moveTo>
                <a:cubicBezTo>
                  <a:pt x="42" y="17"/>
                  <a:pt x="42" y="17"/>
                  <a:pt x="42" y="17"/>
                </a:cubicBezTo>
                <a:cubicBezTo>
                  <a:pt x="41" y="16"/>
                  <a:pt x="41" y="16"/>
                  <a:pt x="40" y="16"/>
                </a:cubicBezTo>
                <a:cubicBezTo>
                  <a:pt x="39" y="16"/>
                  <a:pt x="39" y="16"/>
                  <a:pt x="38" y="17"/>
                </a:cubicBezTo>
                <a:cubicBezTo>
                  <a:pt x="24" y="31"/>
                  <a:pt x="24" y="31"/>
                  <a:pt x="24" y="31"/>
                </a:cubicBezTo>
                <a:cubicBezTo>
                  <a:pt x="16" y="23"/>
                  <a:pt x="16" y="23"/>
                  <a:pt x="16" y="23"/>
                </a:cubicBezTo>
                <a:cubicBezTo>
                  <a:pt x="15" y="23"/>
                  <a:pt x="15" y="22"/>
                  <a:pt x="14" y="22"/>
                </a:cubicBezTo>
                <a:cubicBezTo>
                  <a:pt x="14" y="22"/>
                  <a:pt x="13" y="23"/>
                  <a:pt x="13" y="23"/>
                </a:cubicBezTo>
                <a:cubicBezTo>
                  <a:pt x="9" y="26"/>
                  <a:pt x="9" y="26"/>
                  <a:pt x="9" y="26"/>
                </a:cubicBezTo>
                <a:cubicBezTo>
                  <a:pt x="9" y="27"/>
                  <a:pt x="9" y="27"/>
                  <a:pt x="9" y="28"/>
                </a:cubicBezTo>
                <a:cubicBezTo>
                  <a:pt x="9" y="29"/>
                  <a:pt x="9" y="29"/>
                  <a:pt x="9" y="30"/>
                </a:cubicBezTo>
                <a:cubicBezTo>
                  <a:pt x="22" y="43"/>
                  <a:pt x="22" y="43"/>
                  <a:pt x="22" y="43"/>
                </a:cubicBezTo>
                <a:cubicBezTo>
                  <a:pt x="23" y="43"/>
                  <a:pt x="23" y="43"/>
                  <a:pt x="24" y="43"/>
                </a:cubicBezTo>
                <a:cubicBezTo>
                  <a:pt x="25" y="43"/>
                  <a:pt x="25" y="43"/>
                  <a:pt x="26" y="43"/>
                </a:cubicBezTo>
                <a:cubicBezTo>
                  <a:pt x="45" y="23"/>
                  <a:pt x="45" y="23"/>
                  <a:pt x="45" y="23"/>
                </a:cubicBezTo>
                <a:cubicBezTo>
                  <a:pt x="45" y="23"/>
                  <a:pt x="46" y="22"/>
                  <a:pt x="46" y="22"/>
                </a:cubicBezTo>
                <a:cubicBezTo>
                  <a:pt x="46" y="21"/>
                  <a:pt x="45" y="20"/>
                  <a:pt x="45" y="20"/>
                </a:cubicBezTo>
                <a:close/>
              </a:path>
            </a:pathLst>
          </a:custGeom>
          <a:solidFill>
            <a:schemeClr val="accent3"/>
          </a:solid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Tree>
  </p:cSld>
  <p:clrMapOvr>
    <a:masterClrMapping/>
  </p:clrMapOvr>
  <mc:AlternateContent xmlns:mc="http://schemas.openxmlformats.org/markup-compatibility/2006" xmlns:p14="http://schemas.microsoft.com/office/powerpoint/2010/main">
    <mc:Choice Requires="p14">
      <p:transition spd="slow" p14:dur="1500" advClick="0">
        <p:random/>
      </p:transition>
    </mc:Choice>
    <mc:Fallback xmlns="">
      <p:transition spd="slow" advClick="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50"/>
                                        </p:tgtEl>
                                        <p:attrNameLst>
                                          <p:attrName>style.visibility</p:attrName>
                                        </p:attrNameLst>
                                      </p:cBhvr>
                                      <p:to>
                                        <p:strVal val="visible"/>
                                      </p:to>
                                    </p:set>
                                    <p:anim calcmode="lin" valueType="num">
                                      <p:cBhvr>
                                        <p:cTn id="7" dur="500" fill="hold"/>
                                        <p:tgtEl>
                                          <p:spTgt spid="50"/>
                                        </p:tgtEl>
                                        <p:attrNameLst>
                                          <p:attrName>ppt_w</p:attrName>
                                        </p:attrNameLst>
                                      </p:cBhvr>
                                      <p:tavLst>
                                        <p:tav tm="0">
                                          <p:val>
                                            <p:fltVal val="0"/>
                                          </p:val>
                                        </p:tav>
                                        <p:tav tm="100000">
                                          <p:val>
                                            <p:strVal val="#ppt_w"/>
                                          </p:val>
                                        </p:tav>
                                      </p:tavLst>
                                    </p:anim>
                                    <p:anim calcmode="lin" valueType="num">
                                      <p:cBhvr>
                                        <p:cTn id="8" dur="500" fill="hold"/>
                                        <p:tgtEl>
                                          <p:spTgt spid="50"/>
                                        </p:tgtEl>
                                        <p:attrNameLst>
                                          <p:attrName>ppt_h</p:attrName>
                                        </p:attrNameLst>
                                      </p:cBhvr>
                                      <p:tavLst>
                                        <p:tav tm="0">
                                          <p:val>
                                            <p:fltVal val="0"/>
                                          </p:val>
                                        </p:tav>
                                        <p:tav tm="100000">
                                          <p:val>
                                            <p:strVal val="#ppt_h"/>
                                          </p:val>
                                        </p:tav>
                                      </p:tavLst>
                                    </p:anim>
                                    <p:animEffect transition="in" filter="fade">
                                      <p:cBhvr>
                                        <p:cTn id="9" dur="500"/>
                                        <p:tgtEl>
                                          <p:spTgt spid="50"/>
                                        </p:tgtEl>
                                      </p:cBhvr>
                                    </p:animEffect>
                                  </p:childTnLst>
                                </p:cTn>
                              </p:par>
                            </p:childTnLst>
                          </p:cTn>
                        </p:par>
                        <p:par>
                          <p:cTn id="10" fill="hold">
                            <p:stCondLst>
                              <p:cond delay="500"/>
                            </p:stCondLst>
                            <p:childTnLst>
                              <p:par>
                                <p:cTn id="11" presetID="2" presetClass="entr" presetSubtype="2" accel="50000" decel="50000" fill="hold" nodeType="afterEffect">
                                  <p:stCondLst>
                                    <p:cond delay="0"/>
                                  </p:stCondLst>
                                  <p:childTnLst>
                                    <p:set>
                                      <p:cBhvr>
                                        <p:cTn id="12" dur="1" fill="hold">
                                          <p:stCondLst>
                                            <p:cond delay="0"/>
                                          </p:stCondLst>
                                        </p:cTn>
                                        <p:tgtEl>
                                          <p:spTgt spid="25"/>
                                        </p:tgtEl>
                                        <p:attrNameLst>
                                          <p:attrName>style.visibility</p:attrName>
                                        </p:attrNameLst>
                                      </p:cBhvr>
                                      <p:to>
                                        <p:strVal val="visible"/>
                                      </p:to>
                                    </p:set>
                                    <p:anim calcmode="lin" valueType="num">
                                      <p:cBhvr additive="base">
                                        <p:cTn id="13" dur="500" fill="hold"/>
                                        <p:tgtEl>
                                          <p:spTgt spid="25"/>
                                        </p:tgtEl>
                                        <p:attrNameLst>
                                          <p:attrName>ppt_x</p:attrName>
                                        </p:attrNameLst>
                                      </p:cBhvr>
                                      <p:tavLst>
                                        <p:tav tm="0">
                                          <p:val>
                                            <p:strVal val="1+#ppt_w/2"/>
                                          </p:val>
                                        </p:tav>
                                        <p:tav tm="100000">
                                          <p:val>
                                            <p:strVal val="#ppt_x"/>
                                          </p:val>
                                        </p:tav>
                                      </p:tavLst>
                                    </p:anim>
                                    <p:anim calcmode="lin" valueType="num">
                                      <p:cBhvr additive="base">
                                        <p:cTn id="14" dur="500" fill="hold"/>
                                        <p:tgtEl>
                                          <p:spTgt spid="25"/>
                                        </p:tgtEl>
                                        <p:attrNameLst>
                                          <p:attrName>ppt_y</p:attrName>
                                        </p:attrNameLst>
                                      </p:cBhvr>
                                      <p:tavLst>
                                        <p:tav tm="0">
                                          <p:val>
                                            <p:strVal val="#ppt_y"/>
                                          </p:val>
                                        </p:tav>
                                        <p:tav tm="100000">
                                          <p:val>
                                            <p:strVal val="#ppt_y"/>
                                          </p:val>
                                        </p:tav>
                                      </p:tavLst>
                                    </p:anim>
                                  </p:childTnLst>
                                </p:cTn>
                              </p:par>
                            </p:childTnLst>
                          </p:cTn>
                        </p:par>
                        <p:par>
                          <p:cTn id="15" fill="hold">
                            <p:stCondLst>
                              <p:cond delay="1000"/>
                            </p:stCondLst>
                            <p:childTnLst>
                              <p:par>
                                <p:cTn id="16" presetID="53" presetClass="entr" presetSubtype="16" fill="hold" grpId="0" nodeType="afterEffect">
                                  <p:stCondLst>
                                    <p:cond delay="0"/>
                                  </p:stCondLst>
                                  <p:childTnLst>
                                    <p:set>
                                      <p:cBhvr>
                                        <p:cTn id="17" dur="1" fill="hold">
                                          <p:stCondLst>
                                            <p:cond delay="0"/>
                                          </p:stCondLst>
                                        </p:cTn>
                                        <p:tgtEl>
                                          <p:spTgt spid="83"/>
                                        </p:tgtEl>
                                        <p:attrNameLst>
                                          <p:attrName>style.visibility</p:attrName>
                                        </p:attrNameLst>
                                      </p:cBhvr>
                                      <p:to>
                                        <p:strVal val="visible"/>
                                      </p:to>
                                    </p:set>
                                    <p:anim calcmode="lin" valueType="num">
                                      <p:cBhvr>
                                        <p:cTn id="18" dur="500" fill="hold"/>
                                        <p:tgtEl>
                                          <p:spTgt spid="83"/>
                                        </p:tgtEl>
                                        <p:attrNameLst>
                                          <p:attrName>ppt_w</p:attrName>
                                        </p:attrNameLst>
                                      </p:cBhvr>
                                      <p:tavLst>
                                        <p:tav tm="0">
                                          <p:val>
                                            <p:fltVal val="0"/>
                                          </p:val>
                                        </p:tav>
                                        <p:tav tm="100000">
                                          <p:val>
                                            <p:strVal val="#ppt_w"/>
                                          </p:val>
                                        </p:tav>
                                      </p:tavLst>
                                    </p:anim>
                                    <p:anim calcmode="lin" valueType="num">
                                      <p:cBhvr>
                                        <p:cTn id="19" dur="500" fill="hold"/>
                                        <p:tgtEl>
                                          <p:spTgt spid="83"/>
                                        </p:tgtEl>
                                        <p:attrNameLst>
                                          <p:attrName>ppt_h</p:attrName>
                                        </p:attrNameLst>
                                      </p:cBhvr>
                                      <p:tavLst>
                                        <p:tav tm="0">
                                          <p:val>
                                            <p:fltVal val="0"/>
                                          </p:val>
                                        </p:tav>
                                        <p:tav tm="100000">
                                          <p:val>
                                            <p:strVal val="#ppt_h"/>
                                          </p:val>
                                        </p:tav>
                                      </p:tavLst>
                                    </p:anim>
                                    <p:animEffect transition="in" filter="fade">
                                      <p:cBhvr>
                                        <p:cTn id="20" dur="500"/>
                                        <p:tgtEl>
                                          <p:spTgt spid="83"/>
                                        </p:tgtEl>
                                      </p:cBhvr>
                                    </p:animEffect>
                                  </p:childTnLst>
                                </p:cTn>
                              </p:par>
                            </p:childTnLst>
                          </p:cTn>
                        </p:par>
                        <p:par>
                          <p:cTn id="21" fill="hold">
                            <p:stCondLst>
                              <p:cond delay="1500"/>
                            </p:stCondLst>
                            <p:childTnLst>
                              <p:par>
                                <p:cTn id="22" presetID="53" presetClass="entr" presetSubtype="16" fill="hold" grpId="0" nodeType="afterEffect">
                                  <p:stCondLst>
                                    <p:cond delay="0"/>
                                  </p:stCondLst>
                                  <p:childTnLst>
                                    <p:set>
                                      <p:cBhvr>
                                        <p:cTn id="23" dur="1" fill="hold">
                                          <p:stCondLst>
                                            <p:cond delay="0"/>
                                          </p:stCondLst>
                                        </p:cTn>
                                        <p:tgtEl>
                                          <p:spTgt spid="64"/>
                                        </p:tgtEl>
                                        <p:attrNameLst>
                                          <p:attrName>style.visibility</p:attrName>
                                        </p:attrNameLst>
                                      </p:cBhvr>
                                      <p:to>
                                        <p:strVal val="visible"/>
                                      </p:to>
                                    </p:set>
                                    <p:anim calcmode="lin" valueType="num">
                                      <p:cBhvr>
                                        <p:cTn id="24" dur="500" fill="hold"/>
                                        <p:tgtEl>
                                          <p:spTgt spid="64"/>
                                        </p:tgtEl>
                                        <p:attrNameLst>
                                          <p:attrName>ppt_w</p:attrName>
                                        </p:attrNameLst>
                                      </p:cBhvr>
                                      <p:tavLst>
                                        <p:tav tm="0">
                                          <p:val>
                                            <p:fltVal val="0"/>
                                          </p:val>
                                        </p:tav>
                                        <p:tav tm="100000">
                                          <p:val>
                                            <p:strVal val="#ppt_w"/>
                                          </p:val>
                                        </p:tav>
                                      </p:tavLst>
                                    </p:anim>
                                    <p:anim calcmode="lin" valueType="num">
                                      <p:cBhvr>
                                        <p:cTn id="25" dur="500" fill="hold"/>
                                        <p:tgtEl>
                                          <p:spTgt spid="64"/>
                                        </p:tgtEl>
                                        <p:attrNameLst>
                                          <p:attrName>ppt_h</p:attrName>
                                        </p:attrNameLst>
                                      </p:cBhvr>
                                      <p:tavLst>
                                        <p:tav tm="0">
                                          <p:val>
                                            <p:fltVal val="0"/>
                                          </p:val>
                                        </p:tav>
                                        <p:tav tm="100000">
                                          <p:val>
                                            <p:strVal val="#ppt_h"/>
                                          </p:val>
                                        </p:tav>
                                      </p:tavLst>
                                    </p:anim>
                                    <p:animEffect transition="in" filter="fade">
                                      <p:cBhvr>
                                        <p:cTn id="26" dur="500"/>
                                        <p:tgtEl>
                                          <p:spTgt spid="64"/>
                                        </p:tgtEl>
                                      </p:cBhvr>
                                    </p:animEffect>
                                  </p:childTnLst>
                                </p:cTn>
                              </p:par>
                            </p:childTnLst>
                          </p:cTn>
                        </p:par>
                        <p:par>
                          <p:cTn id="27" fill="hold">
                            <p:stCondLst>
                              <p:cond delay="2000"/>
                            </p:stCondLst>
                            <p:childTnLst>
                              <p:par>
                                <p:cTn id="28" presetID="2" presetClass="entr" presetSubtype="4" accel="50000" decel="50000" fill="hold" nodeType="afterEffect">
                                  <p:stCondLst>
                                    <p:cond delay="0"/>
                                  </p:stCondLst>
                                  <p:childTnLst>
                                    <p:set>
                                      <p:cBhvr>
                                        <p:cTn id="29" dur="1" fill="hold">
                                          <p:stCondLst>
                                            <p:cond delay="0"/>
                                          </p:stCondLst>
                                        </p:cTn>
                                        <p:tgtEl>
                                          <p:spTgt spid="21"/>
                                        </p:tgtEl>
                                        <p:attrNameLst>
                                          <p:attrName>style.visibility</p:attrName>
                                        </p:attrNameLst>
                                      </p:cBhvr>
                                      <p:to>
                                        <p:strVal val="visible"/>
                                      </p:to>
                                    </p:set>
                                    <p:anim calcmode="lin" valueType="num">
                                      <p:cBhvr additive="base">
                                        <p:cTn id="30" dur="500" fill="hold"/>
                                        <p:tgtEl>
                                          <p:spTgt spid="21"/>
                                        </p:tgtEl>
                                        <p:attrNameLst>
                                          <p:attrName>ppt_x</p:attrName>
                                        </p:attrNameLst>
                                      </p:cBhvr>
                                      <p:tavLst>
                                        <p:tav tm="0">
                                          <p:val>
                                            <p:strVal val="#ppt_x"/>
                                          </p:val>
                                        </p:tav>
                                        <p:tav tm="100000">
                                          <p:val>
                                            <p:strVal val="#ppt_x"/>
                                          </p:val>
                                        </p:tav>
                                      </p:tavLst>
                                    </p:anim>
                                    <p:anim calcmode="lin" valueType="num">
                                      <p:cBhvr additive="base">
                                        <p:cTn id="31" dur="500" fill="hold"/>
                                        <p:tgtEl>
                                          <p:spTgt spid="21"/>
                                        </p:tgtEl>
                                        <p:attrNameLst>
                                          <p:attrName>ppt_y</p:attrName>
                                        </p:attrNameLst>
                                      </p:cBhvr>
                                      <p:tavLst>
                                        <p:tav tm="0">
                                          <p:val>
                                            <p:strVal val="1+#ppt_h/2"/>
                                          </p:val>
                                        </p:tav>
                                        <p:tav tm="100000">
                                          <p:val>
                                            <p:strVal val="#ppt_y"/>
                                          </p:val>
                                        </p:tav>
                                      </p:tavLst>
                                    </p:anim>
                                  </p:childTnLst>
                                </p:cTn>
                              </p:par>
                            </p:childTnLst>
                          </p:cTn>
                        </p:par>
                        <p:par>
                          <p:cTn id="32" fill="hold">
                            <p:stCondLst>
                              <p:cond delay="2500"/>
                            </p:stCondLst>
                            <p:childTnLst>
                              <p:par>
                                <p:cTn id="33" presetID="53" presetClass="entr" presetSubtype="16" fill="hold" grpId="0" nodeType="afterEffect">
                                  <p:stCondLst>
                                    <p:cond delay="0"/>
                                  </p:stCondLst>
                                  <p:childTnLst>
                                    <p:set>
                                      <p:cBhvr>
                                        <p:cTn id="34" dur="1" fill="hold">
                                          <p:stCondLst>
                                            <p:cond delay="0"/>
                                          </p:stCondLst>
                                        </p:cTn>
                                        <p:tgtEl>
                                          <p:spTgt spid="81"/>
                                        </p:tgtEl>
                                        <p:attrNameLst>
                                          <p:attrName>style.visibility</p:attrName>
                                        </p:attrNameLst>
                                      </p:cBhvr>
                                      <p:to>
                                        <p:strVal val="visible"/>
                                      </p:to>
                                    </p:set>
                                    <p:anim calcmode="lin" valueType="num">
                                      <p:cBhvr>
                                        <p:cTn id="35" dur="500" fill="hold"/>
                                        <p:tgtEl>
                                          <p:spTgt spid="81"/>
                                        </p:tgtEl>
                                        <p:attrNameLst>
                                          <p:attrName>ppt_w</p:attrName>
                                        </p:attrNameLst>
                                      </p:cBhvr>
                                      <p:tavLst>
                                        <p:tav tm="0">
                                          <p:val>
                                            <p:fltVal val="0"/>
                                          </p:val>
                                        </p:tav>
                                        <p:tav tm="100000">
                                          <p:val>
                                            <p:strVal val="#ppt_w"/>
                                          </p:val>
                                        </p:tav>
                                      </p:tavLst>
                                    </p:anim>
                                    <p:anim calcmode="lin" valueType="num">
                                      <p:cBhvr>
                                        <p:cTn id="36" dur="500" fill="hold"/>
                                        <p:tgtEl>
                                          <p:spTgt spid="81"/>
                                        </p:tgtEl>
                                        <p:attrNameLst>
                                          <p:attrName>ppt_h</p:attrName>
                                        </p:attrNameLst>
                                      </p:cBhvr>
                                      <p:tavLst>
                                        <p:tav tm="0">
                                          <p:val>
                                            <p:fltVal val="0"/>
                                          </p:val>
                                        </p:tav>
                                        <p:tav tm="100000">
                                          <p:val>
                                            <p:strVal val="#ppt_h"/>
                                          </p:val>
                                        </p:tav>
                                      </p:tavLst>
                                    </p:anim>
                                    <p:animEffect transition="in" filter="fade">
                                      <p:cBhvr>
                                        <p:cTn id="37" dur="500"/>
                                        <p:tgtEl>
                                          <p:spTgt spid="81"/>
                                        </p:tgtEl>
                                      </p:cBhvr>
                                    </p:animEffect>
                                  </p:childTnLst>
                                </p:cTn>
                              </p:par>
                            </p:childTnLst>
                          </p:cTn>
                        </p:par>
                        <p:par>
                          <p:cTn id="38" fill="hold">
                            <p:stCondLst>
                              <p:cond delay="3000"/>
                            </p:stCondLst>
                            <p:childTnLst>
                              <p:par>
                                <p:cTn id="39" presetID="53" presetClass="entr" presetSubtype="16" fill="hold" nodeType="afterEffect">
                                  <p:stCondLst>
                                    <p:cond delay="0"/>
                                  </p:stCondLst>
                                  <p:childTnLst>
                                    <p:set>
                                      <p:cBhvr>
                                        <p:cTn id="40" dur="1" fill="hold">
                                          <p:stCondLst>
                                            <p:cond delay="0"/>
                                          </p:stCondLst>
                                        </p:cTn>
                                        <p:tgtEl>
                                          <p:spTgt spid="68"/>
                                        </p:tgtEl>
                                        <p:attrNameLst>
                                          <p:attrName>style.visibility</p:attrName>
                                        </p:attrNameLst>
                                      </p:cBhvr>
                                      <p:to>
                                        <p:strVal val="visible"/>
                                      </p:to>
                                    </p:set>
                                    <p:anim calcmode="lin" valueType="num">
                                      <p:cBhvr>
                                        <p:cTn id="41" dur="500" fill="hold"/>
                                        <p:tgtEl>
                                          <p:spTgt spid="68"/>
                                        </p:tgtEl>
                                        <p:attrNameLst>
                                          <p:attrName>ppt_w</p:attrName>
                                        </p:attrNameLst>
                                      </p:cBhvr>
                                      <p:tavLst>
                                        <p:tav tm="0">
                                          <p:val>
                                            <p:fltVal val="0"/>
                                          </p:val>
                                        </p:tav>
                                        <p:tav tm="100000">
                                          <p:val>
                                            <p:strVal val="#ppt_w"/>
                                          </p:val>
                                        </p:tav>
                                      </p:tavLst>
                                    </p:anim>
                                    <p:anim calcmode="lin" valueType="num">
                                      <p:cBhvr>
                                        <p:cTn id="42" dur="500" fill="hold"/>
                                        <p:tgtEl>
                                          <p:spTgt spid="68"/>
                                        </p:tgtEl>
                                        <p:attrNameLst>
                                          <p:attrName>ppt_h</p:attrName>
                                        </p:attrNameLst>
                                      </p:cBhvr>
                                      <p:tavLst>
                                        <p:tav tm="0">
                                          <p:val>
                                            <p:fltVal val="0"/>
                                          </p:val>
                                        </p:tav>
                                        <p:tav tm="100000">
                                          <p:val>
                                            <p:strVal val="#ppt_h"/>
                                          </p:val>
                                        </p:tav>
                                      </p:tavLst>
                                    </p:anim>
                                    <p:animEffect transition="in" filter="fade">
                                      <p:cBhvr>
                                        <p:cTn id="43" dur="500"/>
                                        <p:tgtEl>
                                          <p:spTgt spid="68"/>
                                        </p:tgtEl>
                                      </p:cBhvr>
                                    </p:animEffect>
                                  </p:childTnLst>
                                </p:cTn>
                              </p:par>
                            </p:childTnLst>
                          </p:cTn>
                        </p:par>
                        <p:par>
                          <p:cTn id="44" fill="hold">
                            <p:stCondLst>
                              <p:cond delay="3500"/>
                            </p:stCondLst>
                            <p:childTnLst>
                              <p:par>
                                <p:cTn id="45" presetID="2" presetClass="entr" presetSubtype="8" accel="50000" decel="50000" fill="hold" nodeType="afterEffect">
                                  <p:stCondLst>
                                    <p:cond delay="0"/>
                                  </p:stCondLst>
                                  <p:childTnLst>
                                    <p:set>
                                      <p:cBhvr>
                                        <p:cTn id="46" dur="1" fill="hold">
                                          <p:stCondLst>
                                            <p:cond delay="0"/>
                                          </p:stCondLst>
                                        </p:cTn>
                                        <p:tgtEl>
                                          <p:spTgt spid="26"/>
                                        </p:tgtEl>
                                        <p:attrNameLst>
                                          <p:attrName>style.visibility</p:attrName>
                                        </p:attrNameLst>
                                      </p:cBhvr>
                                      <p:to>
                                        <p:strVal val="visible"/>
                                      </p:to>
                                    </p:set>
                                    <p:anim calcmode="lin" valueType="num">
                                      <p:cBhvr additive="base">
                                        <p:cTn id="47" dur="500" fill="hold"/>
                                        <p:tgtEl>
                                          <p:spTgt spid="26"/>
                                        </p:tgtEl>
                                        <p:attrNameLst>
                                          <p:attrName>ppt_x</p:attrName>
                                        </p:attrNameLst>
                                      </p:cBhvr>
                                      <p:tavLst>
                                        <p:tav tm="0">
                                          <p:val>
                                            <p:strVal val="0-#ppt_w/2"/>
                                          </p:val>
                                        </p:tav>
                                        <p:tav tm="100000">
                                          <p:val>
                                            <p:strVal val="#ppt_x"/>
                                          </p:val>
                                        </p:tav>
                                      </p:tavLst>
                                    </p:anim>
                                    <p:anim calcmode="lin" valueType="num">
                                      <p:cBhvr additive="base">
                                        <p:cTn id="48" dur="500" fill="hold"/>
                                        <p:tgtEl>
                                          <p:spTgt spid="26"/>
                                        </p:tgtEl>
                                        <p:attrNameLst>
                                          <p:attrName>ppt_y</p:attrName>
                                        </p:attrNameLst>
                                      </p:cBhvr>
                                      <p:tavLst>
                                        <p:tav tm="0">
                                          <p:val>
                                            <p:strVal val="#ppt_y"/>
                                          </p:val>
                                        </p:tav>
                                        <p:tav tm="100000">
                                          <p:val>
                                            <p:strVal val="#ppt_y"/>
                                          </p:val>
                                        </p:tav>
                                      </p:tavLst>
                                    </p:anim>
                                  </p:childTnLst>
                                </p:cTn>
                              </p:par>
                            </p:childTnLst>
                          </p:cTn>
                        </p:par>
                        <p:par>
                          <p:cTn id="49" fill="hold">
                            <p:stCondLst>
                              <p:cond delay="4000"/>
                            </p:stCondLst>
                            <p:childTnLst>
                              <p:par>
                                <p:cTn id="50" presetID="53" presetClass="entr" presetSubtype="16" fill="hold" grpId="0" nodeType="afterEffect">
                                  <p:stCondLst>
                                    <p:cond delay="0"/>
                                  </p:stCondLst>
                                  <p:childTnLst>
                                    <p:set>
                                      <p:cBhvr>
                                        <p:cTn id="51" dur="1" fill="hold">
                                          <p:stCondLst>
                                            <p:cond delay="0"/>
                                          </p:stCondLst>
                                        </p:cTn>
                                        <p:tgtEl>
                                          <p:spTgt spid="84"/>
                                        </p:tgtEl>
                                        <p:attrNameLst>
                                          <p:attrName>style.visibility</p:attrName>
                                        </p:attrNameLst>
                                      </p:cBhvr>
                                      <p:to>
                                        <p:strVal val="visible"/>
                                      </p:to>
                                    </p:set>
                                    <p:anim calcmode="lin" valueType="num">
                                      <p:cBhvr>
                                        <p:cTn id="52" dur="500" fill="hold"/>
                                        <p:tgtEl>
                                          <p:spTgt spid="84"/>
                                        </p:tgtEl>
                                        <p:attrNameLst>
                                          <p:attrName>ppt_w</p:attrName>
                                        </p:attrNameLst>
                                      </p:cBhvr>
                                      <p:tavLst>
                                        <p:tav tm="0">
                                          <p:val>
                                            <p:fltVal val="0"/>
                                          </p:val>
                                        </p:tav>
                                        <p:tav tm="100000">
                                          <p:val>
                                            <p:strVal val="#ppt_w"/>
                                          </p:val>
                                        </p:tav>
                                      </p:tavLst>
                                    </p:anim>
                                    <p:anim calcmode="lin" valueType="num">
                                      <p:cBhvr>
                                        <p:cTn id="53" dur="500" fill="hold"/>
                                        <p:tgtEl>
                                          <p:spTgt spid="84"/>
                                        </p:tgtEl>
                                        <p:attrNameLst>
                                          <p:attrName>ppt_h</p:attrName>
                                        </p:attrNameLst>
                                      </p:cBhvr>
                                      <p:tavLst>
                                        <p:tav tm="0">
                                          <p:val>
                                            <p:fltVal val="0"/>
                                          </p:val>
                                        </p:tav>
                                        <p:tav tm="100000">
                                          <p:val>
                                            <p:strVal val="#ppt_h"/>
                                          </p:val>
                                        </p:tav>
                                      </p:tavLst>
                                    </p:anim>
                                    <p:animEffect transition="in" filter="fade">
                                      <p:cBhvr>
                                        <p:cTn id="54" dur="500"/>
                                        <p:tgtEl>
                                          <p:spTgt spid="84"/>
                                        </p:tgtEl>
                                      </p:cBhvr>
                                    </p:animEffect>
                                  </p:childTnLst>
                                </p:cTn>
                              </p:par>
                            </p:childTnLst>
                          </p:cTn>
                        </p:par>
                        <p:par>
                          <p:cTn id="55" fill="hold">
                            <p:stCondLst>
                              <p:cond delay="4500"/>
                            </p:stCondLst>
                            <p:childTnLst>
                              <p:par>
                                <p:cTn id="56" presetID="53" presetClass="entr" presetSubtype="16" fill="hold" nodeType="afterEffect">
                                  <p:stCondLst>
                                    <p:cond delay="0"/>
                                  </p:stCondLst>
                                  <p:childTnLst>
                                    <p:set>
                                      <p:cBhvr>
                                        <p:cTn id="57" dur="1" fill="hold">
                                          <p:stCondLst>
                                            <p:cond delay="0"/>
                                          </p:stCondLst>
                                        </p:cTn>
                                        <p:tgtEl>
                                          <p:spTgt spid="47"/>
                                        </p:tgtEl>
                                        <p:attrNameLst>
                                          <p:attrName>style.visibility</p:attrName>
                                        </p:attrNameLst>
                                      </p:cBhvr>
                                      <p:to>
                                        <p:strVal val="visible"/>
                                      </p:to>
                                    </p:set>
                                    <p:anim calcmode="lin" valueType="num">
                                      <p:cBhvr>
                                        <p:cTn id="58" dur="500" fill="hold"/>
                                        <p:tgtEl>
                                          <p:spTgt spid="47"/>
                                        </p:tgtEl>
                                        <p:attrNameLst>
                                          <p:attrName>ppt_w</p:attrName>
                                        </p:attrNameLst>
                                      </p:cBhvr>
                                      <p:tavLst>
                                        <p:tav tm="0">
                                          <p:val>
                                            <p:fltVal val="0"/>
                                          </p:val>
                                        </p:tav>
                                        <p:tav tm="100000">
                                          <p:val>
                                            <p:strVal val="#ppt_w"/>
                                          </p:val>
                                        </p:tav>
                                      </p:tavLst>
                                    </p:anim>
                                    <p:anim calcmode="lin" valueType="num">
                                      <p:cBhvr>
                                        <p:cTn id="59" dur="500" fill="hold"/>
                                        <p:tgtEl>
                                          <p:spTgt spid="47"/>
                                        </p:tgtEl>
                                        <p:attrNameLst>
                                          <p:attrName>ppt_h</p:attrName>
                                        </p:attrNameLst>
                                      </p:cBhvr>
                                      <p:tavLst>
                                        <p:tav tm="0">
                                          <p:val>
                                            <p:fltVal val="0"/>
                                          </p:val>
                                        </p:tav>
                                        <p:tav tm="100000">
                                          <p:val>
                                            <p:strVal val="#ppt_h"/>
                                          </p:val>
                                        </p:tav>
                                      </p:tavLst>
                                    </p:anim>
                                    <p:animEffect transition="in" filter="fade">
                                      <p:cBhvr>
                                        <p:cTn id="60" dur="500"/>
                                        <p:tgtEl>
                                          <p:spTgt spid="47"/>
                                        </p:tgtEl>
                                      </p:cBhvr>
                                    </p:animEffect>
                                  </p:childTnLst>
                                </p:cTn>
                              </p:par>
                            </p:childTnLst>
                          </p:cTn>
                        </p:par>
                        <p:par>
                          <p:cTn id="61" fill="hold">
                            <p:stCondLst>
                              <p:cond delay="5000"/>
                            </p:stCondLst>
                            <p:childTnLst>
                              <p:par>
                                <p:cTn id="62" presetID="2" presetClass="entr" presetSubtype="1" accel="50000" decel="50000" fill="hold" nodeType="afterEffect">
                                  <p:stCondLst>
                                    <p:cond delay="0"/>
                                  </p:stCondLst>
                                  <p:childTnLst>
                                    <p:set>
                                      <p:cBhvr>
                                        <p:cTn id="63" dur="1" fill="hold">
                                          <p:stCondLst>
                                            <p:cond delay="0"/>
                                          </p:stCondLst>
                                        </p:cTn>
                                        <p:tgtEl>
                                          <p:spTgt spid="27"/>
                                        </p:tgtEl>
                                        <p:attrNameLst>
                                          <p:attrName>style.visibility</p:attrName>
                                        </p:attrNameLst>
                                      </p:cBhvr>
                                      <p:to>
                                        <p:strVal val="visible"/>
                                      </p:to>
                                    </p:set>
                                    <p:anim calcmode="lin" valueType="num">
                                      <p:cBhvr additive="base">
                                        <p:cTn id="64" dur="500" fill="hold"/>
                                        <p:tgtEl>
                                          <p:spTgt spid="27"/>
                                        </p:tgtEl>
                                        <p:attrNameLst>
                                          <p:attrName>ppt_x</p:attrName>
                                        </p:attrNameLst>
                                      </p:cBhvr>
                                      <p:tavLst>
                                        <p:tav tm="0">
                                          <p:val>
                                            <p:strVal val="#ppt_x"/>
                                          </p:val>
                                        </p:tav>
                                        <p:tav tm="100000">
                                          <p:val>
                                            <p:strVal val="#ppt_x"/>
                                          </p:val>
                                        </p:tav>
                                      </p:tavLst>
                                    </p:anim>
                                    <p:anim calcmode="lin" valueType="num">
                                      <p:cBhvr additive="base">
                                        <p:cTn id="65" dur="500" fill="hold"/>
                                        <p:tgtEl>
                                          <p:spTgt spid="27"/>
                                        </p:tgtEl>
                                        <p:attrNameLst>
                                          <p:attrName>ppt_y</p:attrName>
                                        </p:attrNameLst>
                                      </p:cBhvr>
                                      <p:tavLst>
                                        <p:tav tm="0">
                                          <p:val>
                                            <p:strVal val="0-#ppt_h/2"/>
                                          </p:val>
                                        </p:tav>
                                        <p:tav tm="100000">
                                          <p:val>
                                            <p:strVal val="#ppt_y"/>
                                          </p:val>
                                        </p:tav>
                                      </p:tavLst>
                                    </p:anim>
                                  </p:childTnLst>
                                </p:cTn>
                              </p:par>
                            </p:childTnLst>
                          </p:cTn>
                        </p:par>
                        <p:par>
                          <p:cTn id="66" fill="hold">
                            <p:stCondLst>
                              <p:cond delay="5500"/>
                            </p:stCondLst>
                            <p:childTnLst>
                              <p:par>
                                <p:cTn id="67" presetID="53" presetClass="entr" presetSubtype="16" fill="hold" grpId="0" nodeType="afterEffect">
                                  <p:stCondLst>
                                    <p:cond delay="0"/>
                                  </p:stCondLst>
                                  <p:childTnLst>
                                    <p:set>
                                      <p:cBhvr>
                                        <p:cTn id="68" dur="1" fill="hold">
                                          <p:stCondLst>
                                            <p:cond delay="0"/>
                                          </p:stCondLst>
                                        </p:cTn>
                                        <p:tgtEl>
                                          <p:spTgt spid="82"/>
                                        </p:tgtEl>
                                        <p:attrNameLst>
                                          <p:attrName>style.visibility</p:attrName>
                                        </p:attrNameLst>
                                      </p:cBhvr>
                                      <p:to>
                                        <p:strVal val="visible"/>
                                      </p:to>
                                    </p:set>
                                    <p:anim calcmode="lin" valueType="num">
                                      <p:cBhvr>
                                        <p:cTn id="69" dur="500" fill="hold"/>
                                        <p:tgtEl>
                                          <p:spTgt spid="82"/>
                                        </p:tgtEl>
                                        <p:attrNameLst>
                                          <p:attrName>ppt_w</p:attrName>
                                        </p:attrNameLst>
                                      </p:cBhvr>
                                      <p:tavLst>
                                        <p:tav tm="0">
                                          <p:val>
                                            <p:fltVal val="0"/>
                                          </p:val>
                                        </p:tav>
                                        <p:tav tm="100000">
                                          <p:val>
                                            <p:strVal val="#ppt_w"/>
                                          </p:val>
                                        </p:tav>
                                      </p:tavLst>
                                    </p:anim>
                                    <p:anim calcmode="lin" valueType="num">
                                      <p:cBhvr>
                                        <p:cTn id="70" dur="500" fill="hold"/>
                                        <p:tgtEl>
                                          <p:spTgt spid="82"/>
                                        </p:tgtEl>
                                        <p:attrNameLst>
                                          <p:attrName>ppt_h</p:attrName>
                                        </p:attrNameLst>
                                      </p:cBhvr>
                                      <p:tavLst>
                                        <p:tav tm="0">
                                          <p:val>
                                            <p:fltVal val="0"/>
                                          </p:val>
                                        </p:tav>
                                        <p:tav tm="100000">
                                          <p:val>
                                            <p:strVal val="#ppt_h"/>
                                          </p:val>
                                        </p:tav>
                                      </p:tavLst>
                                    </p:anim>
                                    <p:animEffect transition="in" filter="fade">
                                      <p:cBhvr>
                                        <p:cTn id="71" dur="500"/>
                                        <p:tgtEl>
                                          <p:spTgt spid="82"/>
                                        </p:tgtEl>
                                      </p:cBhvr>
                                    </p:animEffect>
                                  </p:childTnLst>
                                </p:cTn>
                              </p:par>
                            </p:childTnLst>
                          </p:cTn>
                        </p:par>
                        <p:par>
                          <p:cTn id="72" fill="hold">
                            <p:stCondLst>
                              <p:cond delay="6000"/>
                            </p:stCondLst>
                            <p:childTnLst>
                              <p:par>
                                <p:cTn id="73" presetID="53" presetClass="entr" presetSubtype="16" fill="hold" grpId="0" nodeType="afterEffect">
                                  <p:stCondLst>
                                    <p:cond delay="0"/>
                                  </p:stCondLst>
                                  <p:childTnLst>
                                    <p:set>
                                      <p:cBhvr>
                                        <p:cTn id="74" dur="1" fill="hold">
                                          <p:stCondLst>
                                            <p:cond delay="0"/>
                                          </p:stCondLst>
                                        </p:cTn>
                                        <p:tgtEl>
                                          <p:spTgt spid="65"/>
                                        </p:tgtEl>
                                        <p:attrNameLst>
                                          <p:attrName>style.visibility</p:attrName>
                                        </p:attrNameLst>
                                      </p:cBhvr>
                                      <p:to>
                                        <p:strVal val="visible"/>
                                      </p:to>
                                    </p:set>
                                    <p:anim calcmode="lin" valueType="num">
                                      <p:cBhvr>
                                        <p:cTn id="75" dur="500" fill="hold"/>
                                        <p:tgtEl>
                                          <p:spTgt spid="65"/>
                                        </p:tgtEl>
                                        <p:attrNameLst>
                                          <p:attrName>ppt_w</p:attrName>
                                        </p:attrNameLst>
                                      </p:cBhvr>
                                      <p:tavLst>
                                        <p:tav tm="0">
                                          <p:val>
                                            <p:fltVal val="0"/>
                                          </p:val>
                                        </p:tav>
                                        <p:tav tm="100000">
                                          <p:val>
                                            <p:strVal val="#ppt_w"/>
                                          </p:val>
                                        </p:tav>
                                      </p:tavLst>
                                    </p:anim>
                                    <p:anim calcmode="lin" valueType="num">
                                      <p:cBhvr>
                                        <p:cTn id="76" dur="500" fill="hold"/>
                                        <p:tgtEl>
                                          <p:spTgt spid="65"/>
                                        </p:tgtEl>
                                        <p:attrNameLst>
                                          <p:attrName>ppt_h</p:attrName>
                                        </p:attrNameLst>
                                      </p:cBhvr>
                                      <p:tavLst>
                                        <p:tav tm="0">
                                          <p:val>
                                            <p:fltVal val="0"/>
                                          </p:val>
                                        </p:tav>
                                        <p:tav tm="100000">
                                          <p:val>
                                            <p:strVal val="#ppt_h"/>
                                          </p:val>
                                        </p:tav>
                                      </p:tavLst>
                                    </p:anim>
                                    <p:animEffect transition="in" filter="fade">
                                      <p:cBhvr>
                                        <p:cTn id="77" dur="500"/>
                                        <p:tgtEl>
                                          <p:spTgt spid="65"/>
                                        </p:tgtEl>
                                      </p:cBhvr>
                                    </p:animEffect>
                                  </p:childTnLst>
                                </p:cTn>
                              </p:par>
                            </p:childTnLst>
                          </p:cTn>
                        </p:par>
                        <p:par>
                          <p:cTn id="78" fill="hold">
                            <p:stCondLst>
                              <p:cond delay="6500"/>
                            </p:stCondLst>
                            <p:childTnLst>
                              <p:par>
                                <p:cTn id="79" presetID="2" presetClass="entr" presetSubtype="8" accel="50000" decel="50000" fill="hold" nodeType="afterEffect">
                                  <p:stCondLst>
                                    <p:cond delay="0"/>
                                  </p:stCondLst>
                                  <p:childTnLst>
                                    <p:set>
                                      <p:cBhvr>
                                        <p:cTn id="80" dur="1" fill="hold">
                                          <p:stCondLst>
                                            <p:cond delay="0"/>
                                          </p:stCondLst>
                                        </p:cTn>
                                        <p:tgtEl>
                                          <p:spTgt spid="98"/>
                                        </p:tgtEl>
                                        <p:attrNameLst>
                                          <p:attrName>style.visibility</p:attrName>
                                        </p:attrNameLst>
                                      </p:cBhvr>
                                      <p:to>
                                        <p:strVal val="visible"/>
                                      </p:to>
                                    </p:set>
                                    <p:anim calcmode="lin" valueType="num">
                                      <p:cBhvr additive="base">
                                        <p:cTn id="81" dur="500" fill="hold"/>
                                        <p:tgtEl>
                                          <p:spTgt spid="98"/>
                                        </p:tgtEl>
                                        <p:attrNameLst>
                                          <p:attrName>ppt_x</p:attrName>
                                        </p:attrNameLst>
                                      </p:cBhvr>
                                      <p:tavLst>
                                        <p:tav tm="0">
                                          <p:val>
                                            <p:strVal val="0-#ppt_w/2"/>
                                          </p:val>
                                        </p:tav>
                                        <p:tav tm="100000">
                                          <p:val>
                                            <p:strVal val="#ppt_x"/>
                                          </p:val>
                                        </p:tav>
                                      </p:tavLst>
                                    </p:anim>
                                    <p:anim calcmode="lin" valueType="num">
                                      <p:cBhvr additive="base">
                                        <p:cTn id="82" dur="500" fill="hold"/>
                                        <p:tgtEl>
                                          <p:spTgt spid="98"/>
                                        </p:tgtEl>
                                        <p:attrNameLst>
                                          <p:attrName>ppt_y</p:attrName>
                                        </p:attrNameLst>
                                      </p:cBhvr>
                                      <p:tavLst>
                                        <p:tav tm="0">
                                          <p:val>
                                            <p:strVal val="#ppt_y"/>
                                          </p:val>
                                        </p:tav>
                                        <p:tav tm="100000">
                                          <p:val>
                                            <p:strVal val="#ppt_y"/>
                                          </p:val>
                                        </p:tav>
                                      </p:tavLst>
                                    </p:anim>
                                  </p:childTnLst>
                                </p:cTn>
                              </p:par>
                            </p:childTnLst>
                          </p:cTn>
                        </p:par>
                        <p:par>
                          <p:cTn id="83" fill="hold">
                            <p:stCondLst>
                              <p:cond delay="7000"/>
                            </p:stCondLst>
                            <p:childTnLst>
                              <p:par>
                                <p:cTn id="84" presetID="2" presetClass="entr" presetSubtype="8" accel="50000" decel="50000" fill="hold" nodeType="afterEffect">
                                  <p:stCondLst>
                                    <p:cond delay="0"/>
                                  </p:stCondLst>
                                  <p:childTnLst>
                                    <p:set>
                                      <p:cBhvr>
                                        <p:cTn id="85" dur="1" fill="hold">
                                          <p:stCondLst>
                                            <p:cond delay="0"/>
                                          </p:stCondLst>
                                        </p:cTn>
                                        <p:tgtEl>
                                          <p:spTgt spid="72"/>
                                        </p:tgtEl>
                                        <p:attrNameLst>
                                          <p:attrName>style.visibility</p:attrName>
                                        </p:attrNameLst>
                                      </p:cBhvr>
                                      <p:to>
                                        <p:strVal val="visible"/>
                                      </p:to>
                                    </p:set>
                                    <p:anim calcmode="lin" valueType="num">
                                      <p:cBhvr additive="base">
                                        <p:cTn id="86" dur="500" fill="hold"/>
                                        <p:tgtEl>
                                          <p:spTgt spid="72"/>
                                        </p:tgtEl>
                                        <p:attrNameLst>
                                          <p:attrName>ppt_x</p:attrName>
                                        </p:attrNameLst>
                                      </p:cBhvr>
                                      <p:tavLst>
                                        <p:tav tm="0">
                                          <p:val>
                                            <p:strVal val="0-#ppt_w/2"/>
                                          </p:val>
                                        </p:tav>
                                        <p:tav tm="100000">
                                          <p:val>
                                            <p:strVal val="#ppt_x"/>
                                          </p:val>
                                        </p:tav>
                                      </p:tavLst>
                                    </p:anim>
                                    <p:anim calcmode="lin" valueType="num">
                                      <p:cBhvr additive="base">
                                        <p:cTn id="87" dur="500" fill="hold"/>
                                        <p:tgtEl>
                                          <p:spTgt spid="72"/>
                                        </p:tgtEl>
                                        <p:attrNameLst>
                                          <p:attrName>ppt_y</p:attrName>
                                        </p:attrNameLst>
                                      </p:cBhvr>
                                      <p:tavLst>
                                        <p:tav tm="0">
                                          <p:val>
                                            <p:strVal val="#ppt_y"/>
                                          </p:val>
                                        </p:tav>
                                        <p:tav tm="100000">
                                          <p:val>
                                            <p:strVal val="#ppt_y"/>
                                          </p:val>
                                        </p:tav>
                                      </p:tavLst>
                                    </p:anim>
                                  </p:childTnLst>
                                </p:cTn>
                              </p:par>
                            </p:childTnLst>
                          </p:cTn>
                        </p:par>
                        <p:par>
                          <p:cTn id="88" fill="hold">
                            <p:stCondLst>
                              <p:cond delay="7500"/>
                            </p:stCondLst>
                            <p:childTnLst>
                              <p:par>
                                <p:cTn id="89" presetID="2" presetClass="entr" presetSubtype="2" accel="50000" decel="50000" fill="hold" nodeType="afterEffect">
                                  <p:stCondLst>
                                    <p:cond delay="0"/>
                                  </p:stCondLst>
                                  <p:childTnLst>
                                    <p:set>
                                      <p:cBhvr>
                                        <p:cTn id="90" dur="1" fill="hold">
                                          <p:stCondLst>
                                            <p:cond delay="0"/>
                                          </p:stCondLst>
                                        </p:cTn>
                                        <p:tgtEl>
                                          <p:spTgt spid="95"/>
                                        </p:tgtEl>
                                        <p:attrNameLst>
                                          <p:attrName>style.visibility</p:attrName>
                                        </p:attrNameLst>
                                      </p:cBhvr>
                                      <p:to>
                                        <p:strVal val="visible"/>
                                      </p:to>
                                    </p:set>
                                    <p:anim calcmode="lin" valueType="num">
                                      <p:cBhvr additive="base">
                                        <p:cTn id="91" dur="500" fill="hold"/>
                                        <p:tgtEl>
                                          <p:spTgt spid="95"/>
                                        </p:tgtEl>
                                        <p:attrNameLst>
                                          <p:attrName>ppt_x</p:attrName>
                                        </p:attrNameLst>
                                      </p:cBhvr>
                                      <p:tavLst>
                                        <p:tav tm="0">
                                          <p:val>
                                            <p:strVal val="1+#ppt_w/2"/>
                                          </p:val>
                                        </p:tav>
                                        <p:tav tm="100000">
                                          <p:val>
                                            <p:strVal val="#ppt_x"/>
                                          </p:val>
                                        </p:tav>
                                      </p:tavLst>
                                    </p:anim>
                                    <p:anim calcmode="lin" valueType="num">
                                      <p:cBhvr additive="base">
                                        <p:cTn id="92" dur="500" fill="hold"/>
                                        <p:tgtEl>
                                          <p:spTgt spid="95"/>
                                        </p:tgtEl>
                                        <p:attrNameLst>
                                          <p:attrName>ppt_y</p:attrName>
                                        </p:attrNameLst>
                                      </p:cBhvr>
                                      <p:tavLst>
                                        <p:tav tm="0">
                                          <p:val>
                                            <p:strVal val="#ppt_y"/>
                                          </p:val>
                                        </p:tav>
                                        <p:tav tm="100000">
                                          <p:val>
                                            <p:strVal val="#ppt_y"/>
                                          </p:val>
                                        </p:tav>
                                      </p:tavLst>
                                    </p:anim>
                                  </p:childTnLst>
                                </p:cTn>
                              </p:par>
                            </p:childTnLst>
                          </p:cTn>
                        </p:par>
                        <p:par>
                          <p:cTn id="93" fill="hold">
                            <p:stCondLst>
                              <p:cond delay="8000"/>
                            </p:stCondLst>
                            <p:childTnLst>
                              <p:par>
                                <p:cTn id="94" presetID="2" presetClass="entr" presetSubtype="2" accel="50000" decel="50000" fill="hold" nodeType="afterEffect">
                                  <p:stCondLst>
                                    <p:cond delay="0"/>
                                  </p:stCondLst>
                                  <p:childTnLst>
                                    <p:set>
                                      <p:cBhvr>
                                        <p:cTn id="95" dur="1" fill="hold">
                                          <p:stCondLst>
                                            <p:cond delay="0"/>
                                          </p:stCondLst>
                                        </p:cTn>
                                        <p:tgtEl>
                                          <p:spTgt spid="101"/>
                                        </p:tgtEl>
                                        <p:attrNameLst>
                                          <p:attrName>style.visibility</p:attrName>
                                        </p:attrNameLst>
                                      </p:cBhvr>
                                      <p:to>
                                        <p:strVal val="visible"/>
                                      </p:to>
                                    </p:set>
                                    <p:anim calcmode="lin" valueType="num">
                                      <p:cBhvr additive="base">
                                        <p:cTn id="96" dur="500" fill="hold"/>
                                        <p:tgtEl>
                                          <p:spTgt spid="101"/>
                                        </p:tgtEl>
                                        <p:attrNameLst>
                                          <p:attrName>ppt_x</p:attrName>
                                        </p:attrNameLst>
                                      </p:cBhvr>
                                      <p:tavLst>
                                        <p:tav tm="0">
                                          <p:val>
                                            <p:strVal val="1+#ppt_w/2"/>
                                          </p:val>
                                        </p:tav>
                                        <p:tav tm="100000">
                                          <p:val>
                                            <p:strVal val="#ppt_x"/>
                                          </p:val>
                                        </p:tav>
                                      </p:tavLst>
                                    </p:anim>
                                    <p:anim calcmode="lin" valueType="num">
                                      <p:cBhvr additive="base">
                                        <p:cTn id="97" dur="500" fill="hold"/>
                                        <p:tgtEl>
                                          <p:spTgt spid="101"/>
                                        </p:tgtEl>
                                        <p:attrNameLst>
                                          <p:attrName>ppt_y</p:attrName>
                                        </p:attrNameLst>
                                      </p:cBhvr>
                                      <p:tavLst>
                                        <p:tav tm="0">
                                          <p:val>
                                            <p:strVal val="#ppt_y"/>
                                          </p:val>
                                        </p:tav>
                                        <p:tav tm="100000">
                                          <p:val>
                                            <p:strVal val="#ppt_y"/>
                                          </p:val>
                                        </p:tav>
                                      </p:tavLst>
                                    </p:anim>
                                  </p:childTnLst>
                                </p:cTn>
                              </p:par>
                            </p:childTnLst>
                          </p:cTn>
                        </p:par>
                        <p:par>
                          <p:cTn id="98" fill="hold">
                            <p:stCondLst>
                              <p:cond delay="8500"/>
                            </p:stCondLst>
                            <p:childTnLst>
                              <p:par>
                                <p:cTn id="99" presetID="53" presetClass="entr" presetSubtype="16" fill="hold" grpId="0" nodeType="afterEffect">
                                  <p:stCondLst>
                                    <p:cond delay="0"/>
                                  </p:stCondLst>
                                  <p:childTnLst>
                                    <p:set>
                                      <p:cBhvr>
                                        <p:cTn id="100" dur="1" fill="hold">
                                          <p:stCondLst>
                                            <p:cond delay="0"/>
                                          </p:stCondLst>
                                        </p:cTn>
                                        <p:tgtEl>
                                          <p:spTgt spid="86"/>
                                        </p:tgtEl>
                                        <p:attrNameLst>
                                          <p:attrName>style.visibility</p:attrName>
                                        </p:attrNameLst>
                                      </p:cBhvr>
                                      <p:to>
                                        <p:strVal val="visible"/>
                                      </p:to>
                                    </p:set>
                                    <p:anim calcmode="lin" valueType="num">
                                      <p:cBhvr>
                                        <p:cTn id="101" dur="500" fill="hold"/>
                                        <p:tgtEl>
                                          <p:spTgt spid="86"/>
                                        </p:tgtEl>
                                        <p:attrNameLst>
                                          <p:attrName>ppt_w</p:attrName>
                                        </p:attrNameLst>
                                      </p:cBhvr>
                                      <p:tavLst>
                                        <p:tav tm="0">
                                          <p:val>
                                            <p:fltVal val="0"/>
                                          </p:val>
                                        </p:tav>
                                        <p:tav tm="100000">
                                          <p:val>
                                            <p:strVal val="#ppt_w"/>
                                          </p:val>
                                        </p:tav>
                                      </p:tavLst>
                                    </p:anim>
                                    <p:anim calcmode="lin" valueType="num">
                                      <p:cBhvr>
                                        <p:cTn id="102" dur="500" fill="hold"/>
                                        <p:tgtEl>
                                          <p:spTgt spid="86"/>
                                        </p:tgtEl>
                                        <p:attrNameLst>
                                          <p:attrName>ppt_h</p:attrName>
                                        </p:attrNameLst>
                                      </p:cBhvr>
                                      <p:tavLst>
                                        <p:tav tm="0">
                                          <p:val>
                                            <p:fltVal val="0"/>
                                          </p:val>
                                        </p:tav>
                                        <p:tav tm="100000">
                                          <p:val>
                                            <p:strVal val="#ppt_h"/>
                                          </p:val>
                                        </p:tav>
                                      </p:tavLst>
                                    </p:anim>
                                    <p:animEffect transition="in" filter="fade">
                                      <p:cBhvr>
                                        <p:cTn id="103" dur="500"/>
                                        <p:tgtEl>
                                          <p:spTgt spid="86"/>
                                        </p:tgtEl>
                                      </p:cBhvr>
                                    </p:animEffect>
                                  </p:childTnLst>
                                </p:cTn>
                              </p:par>
                            </p:childTnLst>
                          </p:cTn>
                        </p:par>
                        <p:par>
                          <p:cTn id="104" fill="hold">
                            <p:stCondLst>
                              <p:cond delay="9000"/>
                            </p:stCondLst>
                            <p:childTnLst>
                              <p:par>
                                <p:cTn id="105" presetID="2" presetClass="entr" presetSubtype="4" accel="50000" decel="50000" fill="hold" grpId="0" nodeType="afterEffect">
                                  <p:stCondLst>
                                    <p:cond delay="0"/>
                                  </p:stCondLst>
                                  <p:childTnLst>
                                    <p:set>
                                      <p:cBhvr>
                                        <p:cTn id="106" dur="1" fill="hold">
                                          <p:stCondLst>
                                            <p:cond delay="0"/>
                                          </p:stCondLst>
                                        </p:cTn>
                                        <p:tgtEl>
                                          <p:spTgt spid="85"/>
                                        </p:tgtEl>
                                        <p:attrNameLst>
                                          <p:attrName>style.visibility</p:attrName>
                                        </p:attrNameLst>
                                      </p:cBhvr>
                                      <p:to>
                                        <p:strVal val="visible"/>
                                      </p:to>
                                    </p:set>
                                    <p:anim calcmode="lin" valueType="num">
                                      <p:cBhvr additive="base">
                                        <p:cTn id="107" dur="500" fill="hold"/>
                                        <p:tgtEl>
                                          <p:spTgt spid="85"/>
                                        </p:tgtEl>
                                        <p:attrNameLst>
                                          <p:attrName>ppt_x</p:attrName>
                                        </p:attrNameLst>
                                      </p:cBhvr>
                                      <p:tavLst>
                                        <p:tav tm="0">
                                          <p:val>
                                            <p:strVal val="#ppt_x"/>
                                          </p:val>
                                        </p:tav>
                                        <p:tav tm="100000">
                                          <p:val>
                                            <p:strVal val="#ppt_x"/>
                                          </p:val>
                                        </p:tav>
                                      </p:tavLst>
                                    </p:anim>
                                    <p:anim calcmode="lin" valueType="num">
                                      <p:cBhvr additive="base">
                                        <p:cTn id="108" dur="500" fill="hold"/>
                                        <p:tgtEl>
                                          <p:spTgt spid="85"/>
                                        </p:tgtEl>
                                        <p:attrNameLst>
                                          <p:attrName>ppt_y</p:attrName>
                                        </p:attrNameLst>
                                      </p:cBhvr>
                                      <p:tavLst>
                                        <p:tav tm="0">
                                          <p:val>
                                            <p:strVal val="1+#ppt_h/2"/>
                                          </p:val>
                                        </p:tav>
                                        <p:tav tm="100000">
                                          <p:val>
                                            <p:strVal val="#ppt_y"/>
                                          </p:val>
                                        </p:tav>
                                      </p:tavLst>
                                    </p:anim>
                                  </p:childTnLst>
                                </p:cTn>
                              </p:par>
                            </p:childTnLst>
                          </p:cTn>
                        </p:par>
                        <p:par>
                          <p:cTn id="109" fill="hold">
                            <p:stCondLst>
                              <p:cond delay="9500"/>
                            </p:stCondLst>
                            <p:childTnLst>
                              <p:par>
                                <p:cTn id="110" presetID="53" presetClass="entr" presetSubtype="16" fill="hold" grpId="0" nodeType="afterEffect">
                                  <p:stCondLst>
                                    <p:cond delay="0"/>
                                  </p:stCondLst>
                                  <p:childTnLst>
                                    <p:set>
                                      <p:cBhvr>
                                        <p:cTn id="111" dur="1" fill="hold">
                                          <p:stCondLst>
                                            <p:cond delay="0"/>
                                          </p:stCondLst>
                                        </p:cTn>
                                        <p:tgtEl>
                                          <p:spTgt spid="88"/>
                                        </p:tgtEl>
                                        <p:attrNameLst>
                                          <p:attrName>style.visibility</p:attrName>
                                        </p:attrNameLst>
                                      </p:cBhvr>
                                      <p:to>
                                        <p:strVal val="visible"/>
                                      </p:to>
                                    </p:set>
                                    <p:anim calcmode="lin" valueType="num">
                                      <p:cBhvr>
                                        <p:cTn id="112" dur="500" fill="hold"/>
                                        <p:tgtEl>
                                          <p:spTgt spid="88"/>
                                        </p:tgtEl>
                                        <p:attrNameLst>
                                          <p:attrName>ppt_w</p:attrName>
                                        </p:attrNameLst>
                                      </p:cBhvr>
                                      <p:tavLst>
                                        <p:tav tm="0">
                                          <p:val>
                                            <p:fltVal val="0"/>
                                          </p:val>
                                        </p:tav>
                                        <p:tav tm="100000">
                                          <p:val>
                                            <p:strVal val="#ppt_w"/>
                                          </p:val>
                                        </p:tav>
                                      </p:tavLst>
                                    </p:anim>
                                    <p:anim calcmode="lin" valueType="num">
                                      <p:cBhvr>
                                        <p:cTn id="113" dur="500" fill="hold"/>
                                        <p:tgtEl>
                                          <p:spTgt spid="88"/>
                                        </p:tgtEl>
                                        <p:attrNameLst>
                                          <p:attrName>ppt_h</p:attrName>
                                        </p:attrNameLst>
                                      </p:cBhvr>
                                      <p:tavLst>
                                        <p:tav tm="0">
                                          <p:val>
                                            <p:fltVal val="0"/>
                                          </p:val>
                                        </p:tav>
                                        <p:tav tm="100000">
                                          <p:val>
                                            <p:strVal val="#ppt_h"/>
                                          </p:val>
                                        </p:tav>
                                      </p:tavLst>
                                    </p:anim>
                                    <p:animEffect transition="in" filter="fade">
                                      <p:cBhvr>
                                        <p:cTn id="114" dur="500"/>
                                        <p:tgtEl>
                                          <p:spTgt spid="88"/>
                                        </p:tgtEl>
                                      </p:cBhvr>
                                    </p:animEffect>
                                  </p:childTnLst>
                                </p:cTn>
                              </p:par>
                            </p:childTnLst>
                          </p:cTn>
                        </p:par>
                        <p:par>
                          <p:cTn id="115" fill="hold">
                            <p:stCondLst>
                              <p:cond delay="10000"/>
                            </p:stCondLst>
                            <p:childTnLst>
                              <p:par>
                                <p:cTn id="116" presetID="2" presetClass="entr" presetSubtype="4" accel="50000" decel="50000" fill="hold" grpId="0" nodeType="afterEffect">
                                  <p:stCondLst>
                                    <p:cond delay="0"/>
                                  </p:stCondLst>
                                  <p:childTnLst>
                                    <p:set>
                                      <p:cBhvr>
                                        <p:cTn id="117" dur="1" fill="hold">
                                          <p:stCondLst>
                                            <p:cond delay="0"/>
                                          </p:stCondLst>
                                        </p:cTn>
                                        <p:tgtEl>
                                          <p:spTgt spid="87"/>
                                        </p:tgtEl>
                                        <p:attrNameLst>
                                          <p:attrName>style.visibility</p:attrName>
                                        </p:attrNameLst>
                                      </p:cBhvr>
                                      <p:to>
                                        <p:strVal val="visible"/>
                                      </p:to>
                                    </p:set>
                                    <p:anim calcmode="lin" valueType="num">
                                      <p:cBhvr additive="base">
                                        <p:cTn id="118" dur="500" fill="hold"/>
                                        <p:tgtEl>
                                          <p:spTgt spid="87"/>
                                        </p:tgtEl>
                                        <p:attrNameLst>
                                          <p:attrName>ppt_x</p:attrName>
                                        </p:attrNameLst>
                                      </p:cBhvr>
                                      <p:tavLst>
                                        <p:tav tm="0">
                                          <p:val>
                                            <p:strVal val="#ppt_x"/>
                                          </p:val>
                                        </p:tav>
                                        <p:tav tm="100000">
                                          <p:val>
                                            <p:strVal val="#ppt_x"/>
                                          </p:val>
                                        </p:tav>
                                      </p:tavLst>
                                    </p:anim>
                                    <p:anim calcmode="lin" valueType="num">
                                      <p:cBhvr additive="base">
                                        <p:cTn id="119" dur="500" fill="hold"/>
                                        <p:tgtEl>
                                          <p:spTgt spid="87"/>
                                        </p:tgtEl>
                                        <p:attrNameLst>
                                          <p:attrName>ppt_y</p:attrName>
                                        </p:attrNameLst>
                                      </p:cBhvr>
                                      <p:tavLst>
                                        <p:tav tm="0">
                                          <p:val>
                                            <p:strVal val="1+#ppt_h/2"/>
                                          </p:val>
                                        </p:tav>
                                        <p:tav tm="100000">
                                          <p:val>
                                            <p:strVal val="#ppt_y"/>
                                          </p:val>
                                        </p:tav>
                                      </p:tavLst>
                                    </p:anim>
                                  </p:childTnLst>
                                </p:cTn>
                              </p:par>
                            </p:childTnLst>
                          </p:cTn>
                        </p:par>
                        <p:par>
                          <p:cTn id="120" fill="hold">
                            <p:stCondLst>
                              <p:cond delay="10500"/>
                            </p:stCondLst>
                            <p:childTnLst>
                              <p:par>
                                <p:cTn id="121" presetID="53" presetClass="entr" presetSubtype="16" fill="hold" grpId="0" nodeType="afterEffect">
                                  <p:stCondLst>
                                    <p:cond delay="0"/>
                                  </p:stCondLst>
                                  <p:childTnLst>
                                    <p:set>
                                      <p:cBhvr>
                                        <p:cTn id="122" dur="1" fill="hold">
                                          <p:stCondLst>
                                            <p:cond delay="0"/>
                                          </p:stCondLst>
                                        </p:cTn>
                                        <p:tgtEl>
                                          <p:spTgt spid="90"/>
                                        </p:tgtEl>
                                        <p:attrNameLst>
                                          <p:attrName>style.visibility</p:attrName>
                                        </p:attrNameLst>
                                      </p:cBhvr>
                                      <p:to>
                                        <p:strVal val="visible"/>
                                      </p:to>
                                    </p:set>
                                    <p:anim calcmode="lin" valueType="num">
                                      <p:cBhvr>
                                        <p:cTn id="123" dur="500" fill="hold"/>
                                        <p:tgtEl>
                                          <p:spTgt spid="90"/>
                                        </p:tgtEl>
                                        <p:attrNameLst>
                                          <p:attrName>ppt_w</p:attrName>
                                        </p:attrNameLst>
                                      </p:cBhvr>
                                      <p:tavLst>
                                        <p:tav tm="0">
                                          <p:val>
                                            <p:fltVal val="0"/>
                                          </p:val>
                                        </p:tav>
                                        <p:tav tm="100000">
                                          <p:val>
                                            <p:strVal val="#ppt_w"/>
                                          </p:val>
                                        </p:tav>
                                      </p:tavLst>
                                    </p:anim>
                                    <p:anim calcmode="lin" valueType="num">
                                      <p:cBhvr>
                                        <p:cTn id="124" dur="500" fill="hold"/>
                                        <p:tgtEl>
                                          <p:spTgt spid="90"/>
                                        </p:tgtEl>
                                        <p:attrNameLst>
                                          <p:attrName>ppt_h</p:attrName>
                                        </p:attrNameLst>
                                      </p:cBhvr>
                                      <p:tavLst>
                                        <p:tav tm="0">
                                          <p:val>
                                            <p:fltVal val="0"/>
                                          </p:val>
                                        </p:tav>
                                        <p:tav tm="100000">
                                          <p:val>
                                            <p:strVal val="#ppt_h"/>
                                          </p:val>
                                        </p:tav>
                                      </p:tavLst>
                                    </p:anim>
                                    <p:animEffect transition="in" filter="fade">
                                      <p:cBhvr>
                                        <p:cTn id="125" dur="500"/>
                                        <p:tgtEl>
                                          <p:spTgt spid="90"/>
                                        </p:tgtEl>
                                      </p:cBhvr>
                                    </p:animEffect>
                                  </p:childTnLst>
                                </p:cTn>
                              </p:par>
                            </p:childTnLst>
                          </p:cTn>
                        </p:par>
                        <p:par>
                          <p:cTn id="126" fill="hold">
                            <p:stCondLst>
                              <p:cond delay="11000"/>
                            </p:stCondLst>
                            <p:childTnLst>
                              <p:par>
                                <p:cTn id="127" presetID="2" presetClass="entr" presetSubtype="4" accel="50000" decel="50000" fill="hold" grpId="0" nodeType="afterEffect">
                                  <p:stCondLst>
                                    <p:cond delay="0"/>
                                  </p:stCondLst>
                                  <p:childTnLst>
                                    <p:set>
                                      <p:cBhvr>
                                        <p:cTn id="128" dur="1" fill="hold">
                                          <p:stCondLst>
                                            <p:cond delay="0"/>
                                          </p:stCondLst>
                                        </p:cTn>
                                        <p:tgtEl>
                                          <p:spTgt spid="89"/>
                                        </p:tgtEl>
                                        <p:attrNameLst>
                                          <p:attrName>style.visibility</p:attrName>
                                        </p:attrNameLst>
                                      </p:cBhvr>
                                      <p:to>
                                        <p:strVal val="visible"/>
                                      </p:to>
                                    </p:set>
                                    <p:anim calcmode="lin" valueType="num">
                                      <p:cBhvr additive="base">
                                        <p:cTn id="129" dur="500" fill="hold"/>
                                        <p:tgtEl>
                                          <p:spTgt spid="89"/>
                                        </p:tgtEl>
                                        <p:attrNameLst>
                                          <p:attrName>ppt_x</p:attrName>
                                        </p:attrNameLst>
                                      </p:cBhvr>
                                      <p:tavLst>
                                        <p:tav tm="0">
                                          <p:val>
                                            <p:strVal val="#ppt_x"/>
                                          </p:val>
                                        </p:tav>
                                        <p:tav tm="100000">
                                          <p:val>
                                            <p:strVal val="#ppt_x"/>
                                          </p:val>
                                        </p:tav>
                                      </p:tavLst>
                                    </p:anim>
                                    <p:anim calcmode="lin" valueType="num">
                                      <p:cBhvr additive="base">
                                        <p:cTn id="130" dur="500" fill="hold"/>
                                        <p:tgtEl>
                                          <p:spTgt spid="8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4" grpId="0" bldLvl="0" animBg="1"/>
      <p:bldP spid="65" grpId="0" bldLvl="0" animBg="1"/>
      <p:bldP spid="81" grpId="0"/>
      <p:bldP spid="82" grpId="0"/>
      <p:bldP spid="83" grpId="0"/>
      <p:bldP spid="84" grpId="0"/>
      <p:bldP spid="85" grpId="0"/>
      <p:bldP spid="87" grpId="0"/>
      <p:bldP spid="89" grpId="0"/>
      <p:bldGraphic spid="94" grpId="0">
        <p:bldAsOne/>
      </p:bldGraphic>
      <p:bldP spid="86" grpId="0" bldLvl="0" animBg="1"/>
      <p:bldP spid="88" grpId="0" bldLvl="0" animBg="1"/>
      <p:bldP spid="90" grpId="0" bldLvl="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reeform 82"/>
          <p:cNvSpPr>
            <a:spLocks noEditPoints="1"/>
          </p:cNvSpPr>
          <p:nvPr/>
        </p:nvSpPr>
        <p:spPr bwMode="auto">
          <a:xfrm flipH="1">
            <a:off x="793099" y="1136741"/>
            <a:ext cx="2268957" cy="1783520"/>
          </a:xfrm>
          <a:custGeom>
            <a:avLst/>
            <a:gdLst/>
            <a:ahLst/>
            <a:cxnLst>
              <a:cxn ang="0">
                <a:pos x="129" y="146"/>
              </a:cxn>
              <a:cxn ang="0">
                <a:pos x="62" y="307"/>
              </a:cxn>
              <a:cxn ang="0">
                <a:pos x="12" y="273"/>
              </a:cxn>
              <a:cxn ang="0">
                <a:pos x="9" y="351"/>
              </a:cxn>
              <a:cxn ang="0">
                <a:pos x="5" y="334"/>
              </a:cxn>
              <a:cxn ang="0">
                <a:pos x="0" y="135"/>
              </a:cxn>
              <a:cxn ang="0">
                <a:pos x="96" y="87"/>
              </a:cxn>
              <a:cxn ang="0">
                <a:pos x="563" y="71"/>
              </a:cxn>
              <a:cxn ang="0">
                <a:pos x="534" y="264"/>
              </a:cxn>
              <a:cxn ang="0">
                <a:pos x="593" y="371"/>
              </a:cxn>
              <a:cxn ang="0">
                <a:pos x="632" y="496"/>
              </a:cxn>
              <a:cxn ang="0">
                <a:pos x="279" y="139"/>
              </a:cxn>
              <a:cxn ang="0">
                <a:pos x="33" y="90"/>
              </a:cxn>
              <a:cxn ang="0">
                <a:pos x="539" y="81"/>
              </a:cxn>
              <a:cxn ang="0">
                <a:pos x="543" y="79"/>
              </a:cxn>
              <a:cxn ang="0">
                <a:pos x="522" y="88"/>
              </a:cxn>
              <a:cxn ang="0">
                <a:pos x="347" y="135"/>
              </a:cxn>
              <a:cxn ang="0">
                <a:pos x="395" y="297"/>
              </a:cxn>
              <a:cxn ang="0">
                <a:pos x="504" y="94"/>
              </a:cxn>
              <a:cxn ang="0">
                <a:pos x="20" y="146"/>
              </a:cxn>
              <a:cxn ang="0">
                <a:pos x="467" y="325"/>
              </a:cxn>
              <a:cxn ang="0">
                <a:pos x="47" y="263"/>
              </a:cxn>
              <a:cxn ang="0">
                <a:pos x="341" y="197"/>
              </a:cxn>
              <a:cxn ang="0">
                <a:pos x="341" y="197"/>
              </a:cxn>
              <a:cxn ang="0">
                <a:pos x="298" y="197"/>
              </a:cxn>
              <a:cxn ang="0">
                <a:pos x="298" y="243"/>
              </a:cxn>
              <a:cxn ang="0">
                <a:pos x="327" y="212"/>
              </a:cxn>
              <a:cxn ang="0">
                <a:pos x="334" y="236"/>
              </a:cxn>
              <a:cxn ang="0">
                <a:pos x="327" y="276"/>
              </a:cxn>
              <a:cxn ang="0">
                <a:pos x="334" y="320"/>
              </a:cxn>
              <a:cxn ang="0">
                <a:pos x="334" y="320"/>
              </a:cxn>
              <a:cxn ang="0">
                <a:pos x="304" y="292"/>
              </a:cxn>
              <a:cxn ang="0">
                <a:pos x="277" y="301"/>
              </a:cxn>
              <a:cxn ang="0">
                <a:pos x="304" y="355"/>
              </a:cxn>
              <a:cxn ang="0">
                <a:pos x="359" y="353"/>
              </a:cxn>
              <a:cxn ang="0">
                <a:pos x="437" y="378"/>
              </a:cxn>
              <a:cxn ang="0">
                <a:pos x="277" y="369"/>
              </a:cxn>
              <a:cxn ang="0">
                <a:pos x="369" y="370"/>
              </a:cxn>
              <a:cxn ang="0">
                <a:pos x="384" y="419"/>
              </a:cxn>
              <a:cxn ang="0">
                <a:pos x="297" y="387"/>
              </a:cxn>
              <a:cxn ang="0">
                <a:pos x="267" y="387"/>
              </a:cxn>
              <a:cxn ang="0">
                <a:pos x="491" y="418"/>
              </a:cxn>
              <a:cxn ang="0">
                <a:pos x="492" y="422"/>
              </a:cxn>
              <a:cxn ang="0">
                <a:pos x="518" y="482"/>
              </a:cxn>
              <a:cxn ang="0">
                <a:pos x="338" y="423"/>
              </a:cxn>
              <a:cxn ang="0">
                <a:pos x="341" y="423"/>
              </a:cxn>
              <a:cxn ang="0">
                <a:pos x="379" y="432"/>
              </a:cxn>
              <a:cxn ang="0">
                <a:pos x="610" y="481"/>
              </a:cxn>
              <a:cxn ang="0">
                <a:pos x="418" y="426"/>
              </a:cxn>
              <a:cxn ang="0">
                <a:pos x="403" y="424"/>
              </a:cxn>
              <a:cxn ang="0">
                <a:pos x="273" y="463"/>
              </a:cxn>
              <a:cxn ang="0">
                <a:pos x="258" y="446"/>
              </a:cxn>
              <a:cxn ang="0">
                <a:pos x="260" y="446"/>
              </a:cxn>
              <a:cxn ang="0">
                <a:pos x="341" y="447"/>
              </a:cxn>
              <a:cxn ang="0">
                <a:pos x="341" y="447"/>
              </a:cxn>
              <a:cxn ang="0">
                <a:pos x="276" y="447"/>
              </a:cxn>
              <a:cxn ang="0">
                <a:pos x="276" y="481"/>
              </a:cxn>
              <a:cxn ang="0">
                <a:pos x="274" y="481"/>
              </a:cxn>
            </a:cxnLst>
            <a:rect l="0" t="0" r="r" b="b"/>
            <a:pathLst>
              <a:path w="632" h="496">
                <a:moveTo>
                  <a:pt x="291" y="128"/>
                </a:moveTo>
                <a:cubicBezTo>
                  <a:pt x="293" y="127"/>
                  <a:pt x="295" y="127"/>
                  <a:pt x="297" y="126"/>
                </a:cubicBezTo>
                <a:cubicBezTo>
                  <a:pt x="297" y="124"/>
                  <a:pt x="297" y="122"/>
                  <a:pt x="297" y="120"/>
                </a:cubicBezTo>
                <a:cubicBezTo>
                  <a:pt x="254" y="125"/>
                  <a:pt x="211" y="130"/>
                  <a:pt x="169" y="136"/>
                </a:cubicBezTo>
                <a:cubicBezTo>
                  <a:pt x="156" y="137"/>
                  <a:pt x="144" y="139"/>
                  <a:pt x="131" y="140"/>
                </a:cubicBezTo>
                <a:cubicBezTo>
                  <a:pt x="130" y="142"/>
                  <a:pt x="130" y="144"/>
                  <a:pt x="129" y="146"/>
                </a:cubicBezTo>
                <a:cubicBezTo>
                  <a:pt x="122" y="149"/>
                  <a:pt x="113" y="152"/>
                  <a:pt x="105" y="151"/>
                </a:cubicBezTo>
                <a:cubicBezTo>
                  <a:pt x="103" y="153"/>
                  <a:pt x="101" y="154"/>
                  <a:pt x="99" y="157"/>
                </a:cubicBezTo>
                <a:cubicBezTo>
                  <a:pt x="97" y="169"/>
                  <a:pt x="95" y="181"/>
                  <a:pt x="93" y="193"/>
                </a:cubicBezTo>
                <a:cubicBezTo>
                  <a:pt x="88" y="216"/>
                  <a:pt x="84" y="238"/>
                  <a:pt x="80" y="261"/>
                </a:cubicBezTo>
                <a:cubicBezTo>
                  <a:pt x="77" y="274"/>
                  <a:pt x="75" y="287"/>
                  <a:pt x="73" y="301"/>
                </a:cubicBezTo>
                <a:cubicBezTo>
                  <a:pt x="69" y="303"/>
                  <a:pt x="65" y="305"/>
                  <a:pt x="62" y="307"/>
                </a:cubicBezTo>
                <a:cubicBezTo>
                  <a:pt x="54" y="300"/>
                  <a:pt x="48" y="286"/>
                  <a:pt x="42" y="277"/>
                </a:cubicBezTo>
                <a:cubicBezTo>
                  <a:pt x="33" y="261"/>
                  <a:pt x="26" y="243"/>
                  <a:pt x="18" y="224"/>
                </a:cubicBezTo>
                <a:cubicBezTo>
                  <a:pt x="15" y="216"/>
                  <a:pt x="12" y="208"/>
                  <a:pt x="9" y="200"/>
                </a:cubicBezTo>
                <a:cubicBezTo>
                  <a:pt x="9" y="206"/>
                  <a:pt x="9" y="213"/>
                  <a:pt x="9" y="220"/>
                </a:cubicBezTo>
                <a:cubicBezTo>
                  <a:pt x="9" y="236"/>
                  <a:pt x="9" y="253"/>
                  <a:pt x="9" y="269"/>
                </a:cubicBezTo>
                <a:cubicBezTo>
                  <a:pt x="9" y="271"/>
                  <a:pt x="11" y="271"/>
                  <a:pt x="12" y="273"/>
                </a:cubicBezTo>
                <a:cubicBezTo>
                  <a:pt x="13" y="276"/>
                  <a:pt x="9" y="278"/>
                  <a:pt x="9" y="280"/>
                </a:cubicBezTo>
                <a:cubicBezTo>
                  <a:pt x="9" y="285"/>
                  <a:pt x="9" y="290"/>
                  <a:pt x="9" y="295"/>
                </a:cubicBezTo>
                <a:cubicBezTo>
                  <a:pt x="9" y="308"/>
                  <a:pt x="9" y="322"/>
                  <a:pt x="9" y="335"/>
                </a:cubicBezTo>
                <a:cubicBezTo>
                  <a:pt x="10" y="336"/>
                  <a:pt x="11" y="338"/>
                  <a:pt x="13" y="339"/>
                </a:cubicBezTo>
                <a:cubicBezTo>
                  <a:pt x="13" y="342"/>
                  <a:pt x="13" y="345"/>
                  <a:pt x="13" y="348"/>
                </a:cubicBezTo>
                <a:cubicBezTo>
                  <a:pt x="11" y="349"/>
                  <a:pt x="10" y="350"/>
                  <a:pt x="9" y="351"/>
                </a:cubicBezTo>
                <a:cubicBezTo>
                  <a:pt x="9" y="399"/>
                  <a:pt x="9" y="447"/>
                  <a:pt x="9" y="495"/>
                </a:cubicBezTo>
                <a:cubicBezTo>
                  <a:pt x="8" y="495"/>
                  <a:pt x="6" y="495"/>
                  <a:pt x="5" y="496"/>
                </a:cubicBezTo>
                <a:cubicBezTo>
                  <a:pt x="5" y="459"/>
                  <a:pt x="5" y="423"/>
                  <a:pt x="5" y="387"/>
                </a:cubicBezTo>
                <a:cubicBezTo>
                  <a:pt x="5" y="374"/>
                  <a:pt x="8" y="354"/>
                  <a:pt x="1" y="348"/>
                </a:cubicBezTo>
                <a:cubicBezTo>
                  <a:pt x="1" y="345"/>
                  <a:pt x="1" y="342"/>
                  <a:pt x="1" y="338"/>
                </a:cubicBezTo>
                <a:cubicBezTo>
                  <a:pt x="2" y="337"/>
                  <a:pt x="4" y="335"/>
                  <a:pt x="5" y="334"/>
                </a:cubicBezTo>
                <a:cubicBezTo>
                  <a:pt x="5" y="317"/>
                  <a:pt x="5" y="299"/>
                  <a:pt x="5" y="282"/>
                </a:cubicBezTo>
                <a:cubicBezTo>
                  <a:pt x="5" y="280"/>
                  <a:pt x="2" y="278"/>
                  <a:pt x="2" y="274"/>
                </a:cubicBezTo>
                <a:cubicBezTo>
                  <a:pt x="2" y="272"/>
                  <a:pt x="5" y="271"/>
                  <a:pt x="5" y="269"/>
                </a:cubicBezTo>
                <a:cubicBezTo>
                  <a:pt x="6" y="242"/>
                  <a:pt x="6" y="215"/>
                  <a:pt x="6" y="188"/>
                </a:cubicBezTo>
                <a:cubicBezTo>
                  <a:pt x="4" y="176"/>
                  <a:pt x="3" y="162"/>
                  <a:pt x="0" y="149"/>
                </a:cubicBezTo>
                <a:cubicBezTo>
                  <a:pt x="0" y="144"/>
                  <a:pt x="0" y="140"/>
                  <a:pt x="0" y="135"/>
                </a:cubicBezTo>
                <a:cubicBezTo>
                  <a:pt x="0" y="131"/>
                  <a:pt x="0" y="127"/>
                  <a:pt x="0" y="123"/>
                </a:cubicBezTo>
                <a:cubicBezTo>
                  <a:pt x="3" y="106"/>
                  <a:pt x="4" y="89"/>
                  <a:pt x="8" y="73"/>
                </a:cubicBezTo>
                <a:cubicBezTo>
                  <a:pt x="12" y="53"/>
                  <a:pt x="16" y="35"/>
                  <a:pt x="23" y="18"/>
                </a:cubicBezTo>
                <a:cubicBezTo>
                  <a:pt x="26" y="11"/>
                  <a:pt x="27" y="5"/>
                  <a:pt x="33" y="0"/>
                </a:cubicBezTo>
                <a:cubicBezTo>
                  <a:pt x="41" y="1"/>
                  <a:pt x="47" y="15"/>
                  <a:pt x="51" y="21"/>
                </a:cubicBezTo>
                <a:cubicBezTo>
                  <a:pt x="66" y="43"/>
                  <a:pt x="81" y="65"/>
                  <a:pt x="96" y="87"/>
                </a:cubicBezTo>
                <a:cubicBezTo>
                  <a:pt x="99" y="89"/>
                  <a:pt x="122" y="86"/>
                  <a:pt x="128" y="85"/>
                </a:cubicBezTo>
                <a:cubicBezTo>
                  <a:pt x="156" y="81"/>
                  <a:pt x="184" y="78"/>
                  <a:pt x="213" y="75"/>
                </a:cubicBezTo>
                <a:cubicBezTo>
                  <a:pt x="327" y="61"/>
                  <a:pt x="442" y="47"/>
                  <a:pt x="556" y="34"/>
                </a:cubicBezTo>
                <a:cubicBezTo>
                  <a:pt x="556" y="45"/>
                  <a:pt x="556" y="57"/>
                  <a:pt x="556" y="68"/>
                </a:cubicBezTo>
                <a:cubicBezTo>
                  <a:pt x="558" y="69"/>
                  <a:pt x="559" y="69"/>
                  <a:pt x="561" y="69"/>
                </a:cubicBezTo>
                <a:cubicBezTo>
                  <a:pt x="562" y="69"/>
                  <a:pt x="562" y="70"/>
                  <a:pt x="563" y="71"/>
                </a:cubicBezTo>
                <a:cubicBezTo>
                  <a:pt x="563" y="78"/>
                  <a:pt x="561" y="82"/>
                  <a:pt x="559" y="87"/>
                </a:cubicBezTo>
                <a:cubicBezTo>
                  <a:pt x="553" y="99"/>
                  <a:pt x="549" y="111"/>
                  <a:pt x="535" y="114"/>
                </a:cubicBezTo>
                <a:cubicBezTo>
                  <a:pt x="535" y="131"/>
                  <a:pt x="539" y="158"/>
                  <a:pt x="523" y="161"/>
                </a:cubicBezTo>
                <a:cubicBezTo>
                  <a:pt x="507" y="212"/>
                  <a:pt x="491" y="264"/>
                  <a:pt x="475" y="315"/>
                </a:cubicBezTo>
                <a:cubicBezTo>
                  <a:pt x="480" y="310"/>
                  <a:pt x="484" y="306"/>
                  <a:pt x="489" y="301"/>
                </a:cubicBezTo>
                <a:cubicBezTo>
                  <a:pt x="503" y="287"/>
                  <a:pt x="516" y="274"/>
                  <a:pt x="534" y="264"/>
                </a:cubicBezTo>
                <a:cubicBezTo>
                  <a:pt x="541" y="260"/>
                  <a:pt x="556" y="253"/>
                  <a:pt x="564" y="259"/>
                </a:cubicBezTo>
                <a:cubicBezTo>
                  <a:pt x="571" y="265"/>
                  <a:pt x="568" y="279"/>
                  <a:pt x="564" y="285"/>
                </a:cubicBezTo>
                <a:cubicBezTo>
                  <a:pt x="553" y="307"/>
                  <a:pt x="541" y="328"/>
                  <a:pt x="529" y="350"/>
                </a:cubicBezTo>
                <a:cubicBezTo>
                  <a:pt x="533" y="355"/>
                  <a:pt x="555" y="364"/>
                  <a:pt x="562" y="366"/>
                </a:cubicBezTo>
                <a:cubicBezTo>
                  <a:pt x="571" y="366"/>
                  <a:pt x="580" y="366"/>
                  <a:pt x="589" y="366"/>
                </a:cubicBezTo>
                <a:cubicBezTo>
                  <a:pt x="590" y="368"/>
                  <a:pt x="592" y="369"/>
                  <a:pt x="593" y="371"/>
                </a:cubicBezTo>
                <a:cubicBezTo>
                  <a:pt x="593" y="387"/>
                  <a:pt x="592" y="403"/>
                  <a:pt x="592" y="419"/>
                </a:cubicBezTo>
                <a:cubicBezTo>
                  <a:pt x="599" y="419"/>
                  <a:pt x="606" y="420"/>
                  <a:pt x="614" y="420"/>
                </a:cubicBezTo>
                <a:cubicBezTo>
                  <a:pt x="614" y="440"/>
                  <a:pt x="615" y="460"/>
                  <a:pt x="616" y="480"/>
                </a:cubicBezTo>
                <a:cubicBezTo>
                  <a:pt x="618" y="481"/>
                  <a:pt x="621" y="482"/>
                  <a:pt x="623" y="483"/>
                </a:cubicBezTo>
                <a:cubicBezTo>
                  <a:pt x="623" y="486"/>
                  <a:pt x="623" y="490"/>
                  <a:pt x="624" y="493"/>
                </a:cubicBezTo>
                <a:cubicBezTo>
                  <a:pt x="626" y="494"/>
                  <a:pt x="629" y="495"/>
                  <a:pt x="632" y="496"/>
                </a:cubicBezTo>
                <a:cubicBezTo>
                  <a:pt x="490" y="495"/>
                  <a:pt x="348" y="493"/>
                  <a:pt x="206" y="492"/>
                </a:cubicBezTo>
                <a:cubicBezTo>
                  <a:pt x="205" y="488"/>
                  <a:pt x="205" y="484"/>
                  <a:pt x="205" y="480"/>
                </a:cubicBezTo>
                <a:cubicBezTo>
                  <a:pt x="214" y="476"/>
                  <a:pt x="223" y="471"/>
                  <a:pt x="232" y="466"/>
                </a:cubicBezTo>
                <a:cubicBezTo>
                  <a:pt x="249" y="358"/>
                  <a:pt x="266" y="250"/>
                  <a:pt x="283" y="142"/>
                </a:cubicBezTo>
                <a:cubicBezTo>
                  <a:pt x="282" y="142"/>
                  <a:pt x="282" y="141"/>
                  <a:pt x="281" y="140"/>
                </a:cubicBezTo>
                <a:cubicBezTo>
                  <a:pt x="280" y="139"/>
                  <a:pt x="280" y="139"/>
                  <a:pt x="279" y="139"/>
                </a:cubicBezTo>
                <a:cubicBezTo>
                  <a:pt x="281" y="137"/>
                  <a:pt x="282" y="135"/>
                  <a:pt x="283" y="133"/>
                </a:cubicBezTo>
                <a:cubicBezTo>
                  <a:pt x="285" y="132"/>
                  <a:pt x="289" y="132"/>
                  <a:pt x="291" y="133"/>
                </a:cubicBezTo>
                <a:cubicBezTo>
                  <a:pt x="291" y="131"/>
                  <a:pt x="291" y="129"/>
                  <a:pt x="291" y="128"/>
                </a:cubicBezTo>
                <a:close/>
                <a:moveTo>
                  <a:pt x="34" y="42"/>
                </a:moveTo>
                <a:cubicBezTo>
                  <a:pt x="30" y="55"/>
                  <a:pt x="27" y="67"/>
                  <a:pt x="24" y="79"/>
                </a:cubicBezTo>
                <a:cubicBezTo>
                  <a:pt x="27" y="83"/>
                  <a:pt x="30" y="87"/>
                  <a:pt x="33" y="90"/>
                </a:cubicBezTo>
                <a:cubicBezTo>
                  <a:pt x="37" y="93"/>
                  <a:pt x="42" y="92"/>
                  <a:pt x="49" y="92"/>
                </a:cubicBezTo>
                <a:cubicBezTo>
                  <a:pt x="56" y="82"/>
                  <a:pt x="63" y="73"/>
                  <a:pt x="70" y="64"/>
                </a:cubicBezTo>
                <a:cubicBezTo>
                  <a:pt x="65" y="57"/>
                  <a:pt x="61" y="49"/>
                  <a:pt x="56" y="42"/>
                </a:cubicBezTo>
                <a:cubicBezTo>
                  <a:pt x="49" y="42"/>
                  <a:pt x="41" y="42"/>
                  <a:pt x="34" y="42"/>
                </a:cubicBezTo>
                <a:close/>
                <a:moveTo>
                  <a:pt x="541" y="79"/>
                </a:moveTo>
                <a:cubicBezTo>
                  <a:pt x="540" y="80"/>
                  <a:pt x="540" y="80"/>
                  <a:pt x="539" y="81"/>
                </a:cubicBezTo>
                <a:cubicBezTo>
                  <a:pt x="539" y="82"/>
                  <a:pt x="539" y="83"/>
                  <a:pt x="539" y="84"/>
                </a:cubicBezTo>
                <a:cubicBezTo>
                  <a:pt x="540" y="84"/>
                  <a:pt x="540" y="85"/>
                  <a:pt x="541" y="85"/>
                </a:cubicBezTo>
                <a:cubicBezTo>
                  <a:pt x="541" y="85"/>
                  <a:pt x="542" y="85"/>
                  <a:pt x="543" y="85"/>
                </a:cubicBezTo>
                <a:cubicBezTo>
                  <a:pt x="544" y="85"/>
                  <a:pt x="544" y="84"/>
                  <a:pt x="545" y="84"/>
                </a:cubicBezTo>
                <a:cubicBezTo>
                  <a:pt x="545" y="83"/>
                  <a:pt x="545" y="82"/>
                  <a:pt x="545" y="81"/>
                </a:cubicBezTo>
                <a:cubicBezTo>
                  <a:pt x="544" y="80"/>
                  <a:pt x="544" y="80"/>
                  <a:pt x="543" y="79"/>
                </a:cubicBezTo>
                <a:cubicBezTo>
                  <a:pt x="542" y="79"/>
                  <a:pt x="541" y="79"/>
                  <a:pt x="541" y="79"/>
                </a:cubicBezTo>
                <a:close/>
                <a:moveTo>
                  <a:pt x="520" y="82"/>
                </a:moveTo>
                <a:cubicBezTo>
                  <a:pt x="519" y="83"/>
                  <a:pt x="518" y="83"/>
                  <a:pt x="518" y="84"/>
                </a:cubicBezTo>
                <a:cubicBezTo>
                  <a:pt x="518" y="84"/>
                  <a:pt x="518" y="85"/>
                  <a:pt x="518" y="86"/>
                </a:cubicBezTo>
                <a:cubicBezTo>
                  <a:pt x="518" y="87"/>
                  <a:pt x="519" y="87"/>
                  <a:pt x="519" y="88"/>
                </a:cubicBezTo>
                <a:cubicBezTo>
                  <a:pt x="520" y="88"/>
                  <a:pt x="521" y="88"/>
                  <a:pt x="522" y="88"/>
                </a:cubicBezTo>
                <a:cubicBezTo>
                  <a:pt x="522" y="87"/>
                  <a:pt x="523" y="87"/>
                  <a:pt x="524" y="86"/>
                </a:cubicBezTo>
                <a:cubicBezTo>
                  <a:pt x="524" y="86"/>
                  <a:pt x="524" y="85"/>
                  <a:pt x="524" y="84"/>
                </a:cubicBezTo>
                <a:cubicBezTo>
                  <a:pt x="523" y="83"/>
                  <a:pt x="523" y="82"/>
                  <a:pt x="522" y="82"/>
                </a:cubicBezTo>
                <a:cubicBezTo>
                  <a:pt x="521" y="82"/>
                  <a:pt x="520" y="82"/>
                  <a:pt x="520" y="82"/>
                </a:cubicBezTo>
                <a:close/>
                <a:moveTo>
                  <a:pt x="328" y="128"/>
                </a:moveTo>
                <a:cubicBezTo>
                  <a:pt x="335" y="129"/>
                  <a:pt x="343" y="131"/>
                  <a:pt x="347" y="135"/>
                </a:cubicBezTo>
                <a:cubicBezTo>
                  <a:pt x="347" y="137"/>
                  <a:pt x="346" y="138"/>
                  <a:pt x="345" y="140"/>
                </a:cubicBezTo>
                <a:cubicBezTo>
                  <a:pt x="346" y="141"/>
                  <a:pt x="348" y="143"/>
                  <a:pt x="349" y="144"/>
                </a:cubicBezTo>
                <a:cubicBezTo>
                  <a:pt x="349" y="145"/>
                  <a:pt x="349" y="145"/>
                  <a:pt x="350" y="145"/>
                </a:cubicBezTo>
                <a:cubicBezTo>
                  <a:pt x="347" y="148"/>
                  <a:pt x="344" y="150"/>
                  <a:pt x="342" y="153"/>
                </a:cubicBezTo>
                <a:cubicBezTo>
                  <a:pt x="352" y="198"/>
                  <a:pt x="363" y="243"/>
                  <a:pt x="373" y="287"/>
                </a:cubicBezTo>
                <a:cubicBezTo>
                  <a:pt x="375" y="291"/>
                  <a:pt x="390" y="295"/>
                  <a:pt x="395" y="297"/>
                </a:cubicBezTo>
                <a:cubicBezTo>
                  <a:pt x="415" y="305"/>
                  <a:pt x="435" y="314"/>
                  <a:pt x="456" y="322"/>
                </a:cubicBezTo>
                <a:cubicBezTo>
                  <a:pt x="474" y="266"/>
                  <a:pt x="492" y="209"/>
                  <a:pt x="510" y="153"/>
                </a:cubicBezTo>
                <a:cubicBezTo>
                  <a:pt x="511" y="146"/>
                  <a:pt x="506" y="139"/>
                  <a:pt x="507" y="130"/>
                </a:cubicBezTo>
                <a:cubicBezTo>
                  <a:pt x="509" y="121"/>
                  <a:pt x="512" y="114"/>
                  <a:pt x="515" y="107"/>
                </a:cubicBezTo>
                <a:cubicBezTo>
                  <a:pt x="513" y="103"/>
                  <a:pt x="511" y="98"/>
                  <a:pt x="508" y="94"/>
                </a:cubicBezTo>
                <a:cubicBezTo>
                  <a:pt x="507" y="94"/>
                  <a:pt x="506" y="94"/>
                  <a:pt x="504" y="94"/>
                </a:cubicBezTo>
                <a:cubicBezTo>
                  <a:pt x="494" y="102"/>
                  <a:pt x="468" y="100"/>
                  <a:pt x="452" y="103"/>
                </a:cubicBezTo>
                <a:cubicBezTo>
                  <a:pt x="411" y="108"/>
                  <a:pt x="369" y="113"/>
                  <a:pt x="327" y="118"/>
                </a:cubicBezTo>
                <a:cubicBezTo>
                  <a:pt x="328" y="121"/>
                  <a:pt x="328" y="125"/>
                  <a:pt x="328" y="128"/>
                </a:cubicBezTo>
                <a:close/>
                <a:moveTo>
                  <a:pt x="35" y="107"/>
                </a:moveTo>
                <a:cubicBezTo>
                  <a:pt x="30" y="111"/>
                  <a:pt x="25" y="115"/>
                  <a:pt x="20" y="119"/>
                </a:cubicBezTo>
                <a:cubicBezTo>
                  <a:pt x="20" y="128"/>
                  <a:pt x="20" y="137"/>
                  <a:pt x="20" y="146"/>
                </a:cubicBezTo>
                <a:cubicBezTo>
                  <a:pt x="23" y="148"/>
                  <a:pt x="33" y="153"/>
                  <a:pt x="37" y="153"/>
                </a:cubicBezTo>
                <a:cubicBezTo>
                  <a:pt x="43" y="152"/>
                  <a:pt x="48" y="150"/>
                  <a:pt x="53" y="149"/>
                </a:cubicBezTo>
                <a:cubicBezTo>
                  <a:pt x="53" y="135"/>
                  <a:pt x="53" y="121"/>
                  <a:pt x="52" y="107"/>
                </a:cubicBezTo>
                <a:cubicBezTo>
                  <a:pt x="47" y="107"/>
                  <a:pt x="41" y="107"/>
                  <a:pt x="35" y="107"/>
                </a:cubicBezTo>
                <a:close/>
                <a:moveTo>
                  <a:pt x="461" y="324"/>
                </a:moveTo>
                <a:cubicBezTo>
                  <a:pt x="463" y="325"/>
                  <a:pt x="465" y="325"/>
                  <a:pt x="467" y="325"/>
                </a:cubicBezTo>
                <a:cubicBezTo>
                  <a:pt x="484" y="271"/>
                  <a:pt x="501" y="216"/>
                  <a:pt x="518" y="161"/>
                </a:cubicBezTo>
                <a:cubicBezTo>
                  <a:pt x="518" y="158"/>
                  <a:pt x="516" y="158"/>
                  <a:pt x="514" y="157"/>
                </a:cubicBezTo>
                <a:cubicBezTo>
                  <a:pt x="497" y="213"/>
                  <a:pt x="479" y="268"/>
                  <a:pt x="461" y="324"/>
                </a:cubicBezTo>
                <a:close/>
                <a:moveTo>
                  <a:pt x="43" y="167"/>
                </a:moveTo>
                <a:cubicBezTo>
                  <a:pt x="35" y="173"/>
                  <a:pt x="28" y="180"/>
                  <a:pt x="21" y="187"/>
                </a:cubicBezTo>
                <a:cubicBezTo>
                  <a:pt x="29" y="212"/>
                  <a:pt x="38" y="238"/>
                  <a:pt x="47" y="263"/>
                </a:cubicBezTo>
                <a:cubicBezTo>
                  <a:pt x="49" y="265"/>
                  <a:pt x="55" y="264"/>
                  <a:pt x="58" y="264"/>
                </a:cubicBezTo>
                <a:cubicBezTo>
                  <a:pt x="60" y="264"/>
                  <a:pt x="61" y="264"/>
                  <a:pt x="63" y="264"/>
                </a:cubicBezTo>
                <a:cubicBezTo>
                  <a:pt x="68" y="240"/>
                  <a:pt x="73" y="216"/>
                  <a:pt x="78" y="191"/>
                </a:cubicBezTo>
                <a:cubicBezTo>
                  <a:pt x="71" y="183"/>
                  <a:pt x="63" y="175"/>
                  <a:pt x="56" y="167"/>
                </a:cubicBezTo>
                <a:cubicBezTo>
                  <a:pt x="51" y="167"/>
                  <a:pt x="47" y="167"/>
                  <a:pt x="43" y="167"/>
                </a:cubicBezTo>
                <a:close/>
                <a:moveTo>
                  <a:pt x="341" y="197"/>
                </a:moveTo>
                <a:cubicBezTo>
                  <a:pt x="342" y="195"/>
                  <a:pt x="342" y="194"/>
                  <a:pt x="343" y="192"/>
                </a:cubicBezTo>
                <a:cubicBezTo>
                  <a:pt x="343" y="189"/>
                  <a:pt x="339" y="186"/>
                  <a:pt x="339" y="183"/>
                </a:cubicBezTo>
                <a:cubicBezTo>
                  <a:pt x="338" y="179"/>
                  <a:pt x="337" y="175"/>
                  <a:pt x="336" y="171"/>
                </a:cubicBezTo>
                <a:cubicBezTo>
                  <a:pt x="335" y="171"/>
                  <a:pt x="334" y="171"/>
                  <a:pt x="334" y="170"/>
                </a:cubicBezTo>
                <a:cubicBezTo>
                  <a:pt x="334" y="179"/>
                  <a:pt x="334" y="188"/>
                  <a:pt x="334" y="197"/>
                </a:cubicBezTo>
                <a:cubicBezTo>
                  <a:pt x="336" y="197"/>
                  <a:pt x="339" y="197"/>
                  <a:pt x="341" y="197"/>
                </a:cubicBezTo>
                <a:close/>
                <a:moveTo>
                  <a:pt x="304" y="170"/>
                </a:moveTo>
                <a:cubicBezTo>
                  <a:pt x="304" y="179"/>
                  <a:pt x="304" y="188"/>
                  <a:pt x="304" y="197"/>
                </a:cubicBezTo>
                <a:cubicBezTo>
                  <a:pt x="312" y="197"/>
                  <a:pt x="320" y="196"/>
                  <a:pt x="327" y="196"/>
                </a:cubicBezTo>
                <a:cubicBezTo>
                  <a:pt x="327" y="188"/>
                  <a:pt x="327" y="180"/>
                  <a:pt x="327" y="171"/>
                </a:cubicBezTo>
                <a:cubicBezTo>
                  <a:pt x="320" y="171"/>
                  <a:pt x="312" y="171"/>
                  <a:pt x="304" y="170"/>
                </a:cubicBezTo>
                <a:close/>
                <a:moveTo>
                  <a:pt x="298" y="197"/>
                </a:moveTo>
                <a:cubicBezTo>
                  <a:pt x="298" y="189"/>
                  <a:pt x="298" y="181"/>
                  <a:pt x="298" y="173"/>
                </a:cubicBezTo>
                <a:cubicBezTo>
                  <a:pt x="293" y="177"/>
                  <a:pt x="292" y="189"/>
                  <a:pt x="292" y="197"/>
                </a:cubicBezTo>
                <a:cubicBezTo>
                  <a:pt x="294" y="197"/>
                  <a:pt x="296" y="197"/>
                  <a:pt x="298" y="197"/>
                </a:cubicBezTo>
                <a:close/>
                <a:moveTo>
                  <a:pt x="289" y="212"/>
                </a:moveTo>
                <a:cubicBezTo>
                  <a:pt x="286" y="226"/>
                  <a:pt x="284" y="240"/>
                  <a:pt x="282" y="255"/>
                </a:cubicBezTo>
                <a:cubicBezTo>
                  <a:pt x="287" y="251"/>
                  <a:pt x="293" y="247"/>
                  <a:pt x="298" y="243"/>
                </a:cubicBezTo>
                <a:cubicBezTo>
                  <a:pt x="298" y="232"/>
                  <a:pt x="298" y="222"/>
                  <a:pt x="298" y="212"/>
                </a:cubicBezTo>
                <a:cubicBezTo>
                  <a:pt x="295" y="212"/>
                  <a:pt x="292" y="212"/>
                  <a:pt x="289" y="212"/>
                </a:cubicBezTo>
                <a:close/>
                <a:moveTo>
                  <a:pt x="304" y="212"/>
                </a:moveTo>
                <a:cubicBezTo>
                  <a:pt x="304" y="221"/>
                  <a:pt x="304" y="229"/>
                  <a:pt x="304" y="238"/>
                </a:cubicBezTo>
                <a:cubicBezTo>
                  <a:pt x="312" y="231"/>
                  <a:pt x="320" y="225"/>
                  <a:pt x="327" y="218"/>
                </a:cubicBezTo>
                <a:cubicBezTo>
                  <a:pt x="327" y="216"/>
                  <a:pt x="327" y="214"/>
                  <a:pt x="327" y="212"/>
                </a:cubicBezTo>
                <a:cubicBezTo>
                  <a:pt x="320" y="212"/>
                  <a:pt x="312" y="212"/>
                  <a:pt x="304" y="212"/>
                </a:cubicBezTo>
                <a:close/>
                <a:moveTo>
                  <a:pt x="355" y="276"/>
                </a:moveTo>
                <a:cubicBezTo>
                  <a:pt x="358" y="273"/>
                  <a:pt x="356" y="266"/>
                  <a:pt x="355" y="262"/>
                </a:cubicBezTo>
                <a:cubicBezTo>
                  <a:pt x="352" y="249"/>
                  <a:pt x="349" y="237"/>
                  <a:pt x="346" y="225"/>
                </a:cubicBezTo>
                <a:cubicBezTo>
                  <a:pt x="346" y="225"/>
                  <a:pt x="346" y="224"/>
                  <a:pt x="346" y="224"/>
                </a:cubicBezTo>
                <a:cubicBezTo>
                  <a:pt x="342" y="228"/>
                  <a:pt x="338" y="232"/>
                  <a:pt x="334" y="236"/>
                </a:cubicBezTo>
                <a:cubicBezTo>
                  <a:pt x="334" y="249"/>
                  <a:pt x="334" y="262"/>
                  <a:pt x="334" y="275"/>
                </a:cubicBezTo>
                <a:cubicBezTo>
                  <a:pt x="341" y="275"/>
                  <a:pt x="348" y="275"/>
                  <a:pt x="355" y="276"/>
                </a:cubicBezTo>
                <a:close/>
                <a:moveTo>
                  <a:pt x="327" y="241"/>
                </a:moveTo>
                <a:cubicBezTo>
                  <a:pt x="320" y="248"/>
                  <a:pt x="312" y="254"/>
                  <a:pt x="305" y="261"/>
                </a:cubicBezTo>
                <a:cubicBezTo>
                  <a:pt x="303" y="264"/>
                  <a:pt x="304" y="272"/>
                  <a:pt x="304" y="277"/>
                </a:cubicBezTo>
                <a:cubicBezTo>
                  <a:pt x="312" y="276"/>
                  <a:pt x="320" y="276"/>
                  <a:pt x="327" y="276"/>
                </a:cubicBezTo>
                <a:cubicBezTo>
                  <a:pt x="327" y="264"/>
                  <a:pt x="327" y="253"/>
                  <a:pt x="327" y="241"/>
                </a:cubicBezTo>
                <a:close/>
                <a:moveTo>
                  <a:pt x="288" y="278"/>
                </a:moveTo>
                <a:cubicBezTo>
                  <a:pt x="291" y="277"/>
                  <a:pt x="294" y="277"/>
                  <a:pt x="298" y="277"/>
                </a:cubicBezTo>
                <a:cubicBezTo>
                  <a:pt x="299" y="275"/>
                  <a:pt x="298" y="269"/>
                  <a:pt x="298" y="267"/>
                </a:cubicBezTo>
                <a:cubicBezTo>
                  <a:pt x="294" y="269"/>
                  <a:pt x="290" y="273"/>
                  <a:pt x="288" y="278"/>
                </a:cubicBezTo>
                <a:close/>
                <a:moveTo>
                  <a:pt x="334" y="320"/>
                </a:moveTo>
                <a:cubicBezTo>
                  <a:pt x="338" y="323"/>
                  <a:pt x="342" y="325"/>
                  <a:pt x="345" y="328"/>
                </a:cubicBezTo>
                <a:cubicBezTo>
                  <a:pt x="345" y="317"/>
                  <a:pt x="347" y="309"/>
                  <a:pt x="352" y="302"/>
                </a:cubicBezTo>
                <a:cubicBezTo>
                  <a:pt x="354" y="300"/>
                  <a:pt x="356" y="297"/>
                  <a:pt x="358" y="295"/>
                </a:cubicBezTo>
                <a:cubicBezTo>
                  <a:pt x="359" y="294"/>
                  <a:pt x="360" y="294"/>
                  <a:pt x="360" y="293"/>
                </a:cubicBezTo>
                <a:cubicBezTo>
                  <a:pt x="355" y="289"/>
                  <a:pt x="343" y="292"/>
                  <a:pt x="334" y="292"/>
                </a:cubicBezTo>
                <a:cubicBezTo>
                  <a:pt x="334" y="301"/>
                  <a:pt x="334" y="311"/>
                  <a:pt x="334" y="320"/>
                </a:cubicBezTo>
                <a:close/>
                <a:moveTo>
                  <a:pt x="304" y="292"/>
                </a:moveTo>
                <a:cubicBezTo>
                  <a:pt x="304" y="295"/>
                  <a:pt x="304" y="299"/>
                  <a:pt x="304" y="302"/>
                </a:cubicBezTo>
                <a:cubicBezTo>
                  <a:pt x="311" y="307"/>
                  <a:pt x="319" y="311"/>
                  <a:pt x="326" y="316"/>
                </a:cubicBezTo>
                <a:cubicBezTo>
                  <a:pt x="327" y="316"/>
                  <a:pt x="327" y="317"/>
                  <a:pt x="327" y="317"/>
                </a:cubicBezTo>
                <a:cubicBezTo>
                  <a:pt x="327" y="309"/>
                  <a:pt x="327" y="300"/>
                  <a:pt x="327" y="292"/>
                </a:cubicBezTo>
                <a:cubicBezTo>
                  <a:pt x="320" y="292"/>
                  <a:pt x="312" y="292"/>
                  <a:pt x="304" y="292"/>
                </a:cubicBezTo>
                <a:close/>
                <a:moveTo>
                  <a:pt x="288" y="292"/>
                </a:moveTo>
                <a:cubicBezTo>
                  <a:pt x="291" y="294"/>
                  <a:pt x="294" y="296"/>
                  <a:pt x="298" y="298"/>
                </a:cubicBezTo>
                <a:cubicBezTo>
                  <a:pt x="298" y="296"/>
                  <a:pt x="298" y="294"/>
                  <a:pt x="298" y="292"/>
                </a:cubicBezTo>
                <a:cubicBezTo>
                  <a:pt x="295" y="292"/>
                  <a:pt x="291" y="292"/>
                  <a:pt x="288" y="292"/>
                </a:cubicBezTo>
                <a:close/>
                <a:moveTo>
                  <a:pt x="298" y="315"/>
                </a:moveTo>
                <a:cubicBezTo>
                  <a:pt x="291" y="311"/>
                  <a:pt x="284" y="306"/>
                  <a:pt x="277" y="301"/>
                </a:cubicBezTo>
                <a:cubicBezTo>
                  <a:pt x="274" y="319"/>
                  <a:pt x="270" y="337"/>
                  <a:pt x="267" y="355"/>
                </a:cubicBezTo>
                <a:cubicBezTo>
                  <a:pt x="277" y="355"/>
                  <a:pt x="288" y="355"/>
                  <a:pt x="298" y="355"/>
                </a:cubicBezTo>
                <a:cubicBezTo>
                  <a:pt x="298" y="342"/>
                  <a:pt x="298" y="328"/>
                  <a:pt x="298" y="315"/>
                </a:cubicBezTo>
                <a:close/>
                <a:moveTo>
                  <a:pt x="327" y="333"/>
                </a:moveTo>
                <a:cubicBezTo>
                  <a:pt x="320" y="328"/>
                  <a:pt x="312" y="323"/>
                  <a:pt x="304" y="318"/>
                </a:cubicBezTo>
                <a:cubicBezTo>
                  <a:pt x="304" y="330"/>
                  <a:pt x="304" y="343"/>
                  <a:pt x="304" y="355"/>
                </a:cubicBezTo>
                <a:cubicBezTo>
                  <a:pt x="312" y="355"/>
                  <a:pt x="320" y="355"/>
                  <a:pt x="327" y="355"/>
                </a:cubicBezTo>
                <a:cubicBezTo>
                  <a:pt x="327" y="348"/>
                  <a:pt x="327" y="340"/>
                  <a:pt x="327" y="333"/>
                </a:cubicBezTo>
                <a:close/>
                <a:moveTo>
                  <a:pt x="359" y="353"/>
                </a:moveTo>
                <a:cubicBezTo>
                  <a:pt x="351" y="348"/>
                  <a:pt x="342" y="342"/>
                  <a:pt x="334" y="336"/>
                </a:cubicBezTo>
                <a:cubicBezTo>
                  <a:pt x="334" y="342"/>
                  <a:pt x="334" y="347"/>
                  <a:pt x="334" y="353"/>
                </a:cubicBezTo>
                <a:cubicBezTo>
                  <a:pt x="342" y="353"/>
                  <a:pt x="351" y="353"/>
                  <a:pt x="359" y="353"/>
                </a:cubicBezTo>
                <a:close/>
                <a:moveTo>
                  <a:pt x="437" y="378"/>
                </a:moveTo>
                <a:cubicBezTo>
                  <a:pt x="421" y="370"/>
                  <a:pt x="405" y="363"/>
                  <a:pt x="389" y="355"/>
                </a:cubicBezTo>
                <a:cubicBezTo>
                  <a:pt x="389" y="356"/>
                  <a:pt x="388" y="356"/>
                  <a:pt x="387" y="357"/>
                </a:cubicBezTo>
                <a:cubicBezTo>
                  <a:pt x="392" y="378"/>
                  <a:pt x="397" y="398"/>
                  <a:pt x="402" y="419"/>
                </a:cubicBezTo>
                <a:cubicBezTo>
                  <a:pt x="404" y="420"/>
                  <a:pt x="421" y="419"/>
                  <a:pt x="425" y="419"/>
                </a:cubicBezTo>
                <a:cubicBezTo>
                  <a:pt x="426" y="402"/>
                  <a:pt x="431" y="390"/>
                  <a:pt x="437" y="378"/>
                </a:cubicBezTo>
                <a:close/>
                <a:moveTo>
                  <a:pt x="267" y="368"/>
                </a:moveTo>
                <a:cubicBezTo>
                  <a:pt x="267" y="373"/>
                  <a:pt x="267" y="378"/>
                  <a:pt x="267" y="383"/>
                </a:cubicBezTo>
                <a:cubicBezTo>
                  <a:pt x="269" y="383"/>
                  <a:pt x="271" y="383"/>
                  <a:pt x="272" y="383"/>
                </a:cubicBezTo>
                <a:cubicBezTo>
                  <a:pt x="272" y="378"/>
                  <a:pt x="272" y="373"/>
                  <a:pt x="272" y="368"/>
                </a:cubicBezTo>
                <a:cubicBezTo>
                  <a:pt x="271" y="368"/>
                  <a:pt x="269" y="368"/>
                  <a:pt x="267" y="368"/>
                </a:cubicBezTo>
                <a:close/>
                <a:moveTo>
                  <a:pt x="277" y="369"/>
                </a:moveTo>
                <a:cubicBezTo>
                  <a:pt x="277" y="374"/>
                  <a:pt x="277" y="378"/>
                  <a:pt x="277" y="383"/>
                </a:cubicBezTo>
                <a:cubicBezTo>
                  <a:pt x="283" y="383"/>
                  <a:pt x="290" y="383"/>
                  <a:pt x="296" y="383"/>
                </a:cubicBezTo>
                <a:cubicBezTo>
                  <a:pt x="296" y="378"/>
                  <a:pt x="296" y="374"/>
                  <a:pt x="296" y="369"/>
                </a:cubicBezTo>
                <a:cubicBezTo>
                  <a:pt x="290" y="369"/>
                  <a:pt x="283" y="369"/>
                  <a:pt x="277" y="369"/>
                </a:cubicBezTo>
                <a:close/>
                <a:moveTo>
                  <a:pt x="300" y="403"/>
                </a:moveTo>
                <a:cubicBezTo>
                  <a:pt x="323" y="392"/>
                  <a:pt x="346" y="381"/>
                  <a:pt x="369" y="370"/>
                </a:cubicBezTo>
                <a:cubicBezTo>
                  <a:pt x="370" y="370"/>
                  <a:pt x="370" y="370"/>
                  <a:pt x="370" y="370"/>
                </a:cubicBezTo>
                <a:cubicBezTo>
                  <a:pt x="347" y="370"/>
                  <a:pt x="323" y="370"/>
                  <a:pt x="300" y="370"/>
                </a:cubicBezTo>
                <a:cubicBezTo>
                  <a:pt x="300" y="381"/>
                  <a:pt x="300" y="392"/>
                  <a:pt x="300" y="403"/>
                </a:cubicBezTo>
                <a:close/>
                <a:moveTo>
                  <a:pt x="308" y="416"/>
                </a:moveTo>
                <a:cubicBezTo>
                  <a:pt x="307" y="417"/>
                  <a:pt x="306" y="418"/>
                  <a:pt x="305" y="419"/>
                </a:cubicBezTo>
                <a:cubicBezTo>
                  <a:pt x="331" y="419"/>
                  <a:pt x="358" y="419"/>
                  <a:pt x="384" y="419"/>
                </a:cubicBezTo>
                <a:cubicBezTo>
                  <a:pt x="382" y="407"/>
                  <a:pt x="380" y="395"/>
                  <a:pt x="377" y="384"/>
                </a:cubicBezTo>
                <a:cubicBezTo>
                  <a:pt x="354" y="394"/>
                  <a:pt x="331" y="405"/>
                  <a:pt x="308" y="416"/>
                </a:cubicBezTo>
                <a:close/>
                <a:moveTo>
                  <a:pt x="277" y="387"/>
                </a:moveTo>
                <a:cubicBezTo>
                  <a:pt x="277" y="397"/>
                  <a:pt x="277" y="407"/>
                  <a:pt x="277" y="417"/>
                </a:cubicBezTo>
                <a:cubicBezTo>
                  <a:pt x="283" y="413"/>
                  <a:pt x="290" y="409"/>
                  <a:pt x="297" y="405"/>
                </a:cubicBezTo>
                <a:cubicBezTo>
                  <a:pt x="297" y="399"/>
                  <a:pt x="297" y="393"/>
                  <a:pt x="297" y="387"/>
                </a:cubicBezTo>
                <a:cubicBezTo>
                  <a:pt x="290" y="387"/>
                  <a:pt x="283" y="387"/>
                  <a:pt x="277" y="387"/>
                </a:cubicBezTo>
                <a:close/>
                <a:moveTo>
                  <a:pt x="267" y="387"/>
                </a:moveTo>
                <a:cubicBezTo>
                  <a:pt x="267" y="396"/>
                  <a:pt x="267" y="405"/>
                  <a:pt x="267" y="413"/>
                </a:cubicBezTo>
                <a:cubicBezTo>
                  <a:pt x="269" y="413"/>
                  <a:pt x="271" y="413"/>
                  <a:pt x="272" y="413"/>
                </a:cubicBezTo>
                <a:cubicBezTo>
                  <a:pt x="272" y="405"/>
                  <a:pt x="272" y="396"/>
                  <a:pt x="272" y="387"/>
                </a:cubicBezTo>
                <a:cubicBezTo>
                  <a:pt x="271" y="387"/>
                  <a:pt x="269" y="387"/>
                  <a:pt x="267" y="387"/>
                </a:cubicBezTo>
                <a:close/>
                <a:moveTo>
                  <a:pt x="263" y="389"/>
                </a:moveTo>
                <a:cubicBezTo>
                  <a:pt x="261" y="399"/>
                  <a:pt x="259" y="409"/>
                  <a:pt x="257" y="420"/>
                </a:cubicBezTo>
                <a:cubicBezTo>
                  <a:pt x="260" y="420"/>
                  <a:pt x="262" y="420"/>
                  <a:pt x="265" y="420"/>
                </a:cubicBezTo>
                <a:cubicBezTo>
                  <a:pt x="264" y="409"/>
                  <a:pt x="264" y="399"/>
                  <a:pt x="263" y="389"/>
                </a:cubicBezTo>
                <a:close/>
                <a:moveTo>
                  <a:pt x="492" y="417"/>
                </a:moveTo>
                <a:cubicBezTo>
                  <a:pt x="492" y="417"/>
                  <a:pt x="492" y="418"/>
                  <a:pt x="491" y="418"/>
                </a:cubicBezTo>
                <a:cubicBezTo>
                  <a:pt x="500" y="418"/>
                  <a:pt x="508" y="418"/>
                  <a:pt x="517" y="419"/>
                </a:cubicBezTo>
                <a:cubicBezTo>
                  <a:pt x="518" y="417"/>
                  <a:pt x="518" y="416"/>
                  <a:pt x="519" y="414"/>
                </a:cubicBezTo>
                <a:cubicBezTo>
                  <a:pt x="513" y="411"/>
                  <a:pt x="506" y="408"/>
                  <a:pt x="500" y="405"/>
                </a:cubicBezTo>
                <a:cubicBezTo>
                  <a:pt x="497" y="406"/>
                  <a:pt x="493" y="414"/>
                  <a:pt x="492" y="417"/>
                </a:cubicBezTo>
                <a:close/>
                <a:moveTo>
                  <a:pt x="494" y="423"/>
                </a:moveTo>
                <a:cubicBezTo>
                  <a:pt x="494" y="423"/>
                  <a:pt x="493" y="422"/>
                  <a:pt x="492" y="422"/>
                </a:cubicBezTo>
                <a:cubicBezTo>
                  <a:pt x="481" y="441"/>
                  <a:pt x="470" y="461"/>
                  <a:pt x="460" y="480"/>
                </a:cubicBezTo>
                <a:cubicBezTo>
                  <a:pt x="465" y="485"/>
                  <a:pt x="484" y="482"/>
                  <a:pt x="494" y="482"/>
                </a:cubicBezTo>
                <a:cubicBezTo>
                  <a:pt x="494" y="462"/>
                  <a:pt x="494" y="443"/>
                  <a:pt x="494" y="423"/>
                </a:cubicBezTo>
                <a:close/>
                <a:moveTo>
                  <a:pt x="499" y="422"/>
                </a:moveTo>
                <a:cubicBezTo>
                  <a:pt x="498" y="442"/>
                  <a:pt x="498" y="462"/>
                  <a:pt x="498" y="482"/>
                </a:cubicBezTo>
                <a:cubicBezTo>
                  <a:pt x="505" y="482"/>
                  <a:pt x="511" y="482"/>
                  <a:pt x="518" y="482"/>
                </a:cubicBezTo>
                <a:cubicBezTo>
                  <a:pt x="518" y="462"/>
                  <a:pt x="518" y="443"/>
                  <a:pt x="517" y="423"/>
                </a:cubicBezTo>
                <a:cubicBezTo>
                  <a:pt x="511" y="423"/>
                  <a:pt x="505" y="423"/>
                  <a:pt x="499" y="422"/>
                </a:cubicBezTo>
                <a:close/>
                <a:moveTo>
                  <a:pt x="300" y="423"/>
                </a:moveTo>
                <a:cubicBezTo>
                  <a:pt x="300" y="426"/>
                  <a:pt x="300" y="429"/>
                  <a:pt x="300" y="432"/>
                </a:cubicBezTo>
                <a:cubicBezTo>
                  <a:pt x="312" y="432"/>
                  <a:pt x="325" y="432"/>
                  <a:pt x="338" y="432"/>
                </a:cubicBezTo>
                <a:cubicBezTo>
                  <a:pt x="338" y="429"/>
                  <a:pt x="338" y="426"/>
                  <a:pt x="338" y="423"/>
                </a:cubicBezTo>
                <a:cubicBezTo>
                  <a:pt x="325" y="423"/>
                  <a:pt x="312" y="423"/>
                  <a:pt x="300" y="423"/>
                </a:cubicBezTo>
                <a:close/>
                <a:moveTo>
                  <a:pt x="341" y="423"/>
                </a:moveTo>
                <a:cubicBezTo>
                  <a:pt x="341" y="426"/>
                  <a:pt x="341" y="429"/>
                  <a:pt x="341" y="432"/>
                </a:cubicBezTo>
                <a:cubicBezTo>
                  <a:pt x="353" y="432"/>
                  <a:pt x="364" y="432"/>
                  <a:pt x="376" y="432"/>
                </a:cubicBezTo>
                <a:cubicBezTo>
                  <a:pt x="376" y="429"/>
                  <a:pt x="376" y="426"/>
                  <a:pt x="376" y="423"/>
                </a:cubicBezTo>
                <a:cubicBezTo>
                  <a:pt x="364" y="423"/>
                  <a:pt x="353" y="423"/>
                  <a:pt x="341" y="423"/>
                </a:cubicBezTo>
                <a:close/>
                <a:moveTo>
                  <a:pt x="296" y="423"/>
                </a:moveTo>
                <a:cubicBezTo>
                  <a:pt x="290" y="426"/>
                  <a:pt x="284" y="428"/>
                  <a:pt x="278" y="431"/>
                </a:cubicBezTo>
                <a:cubicBezTo>
                  <a:pt x="284" y="431"/>
                  <a:pt x="290" y="432"/>
                  <a:pt x="296" y="432"/>
                </a:cubicBezTo>
                <a:cubicBezTo>
                  <a:pt x="296" y="429"/>
                  <a:pt x="296" y="426"/>
                  <a:pt x="296" y="423"/>
                </a:cubicBezTo>
                <a:close/>
                <a:moveTo>
                  <a:pt x="379" y="423"/>
                </a:moveTo>
                <a:cubicBezTo>
                  <a:pt x="379" y="426"/>
                  <a:pt x="379" y="429"/>
                  <a:pt x="379" y="432"/>
                </a:cubicBezTo>
                <a:cubicBezTo>
                  <a:pt x="381" y="432"/>
                  <a:pt x="383" y="432"/>
                  <a:pt x="386" y="432"/>
                </a:cubicBezTo>
                <a:cubicBezTo>
                  <a:pt x="386" y="429"/>
                  <a:pt x="386" y="426"/>
                  <a:pt x="386" y="423"/>
                </a:cubicBezTo>
                <a:cubicBezTo>
                  <a:pt x="383" y="423"/>
                  <a:pt x="381" y="423"/>
                  <a:pt x="379" y="423"/>
                </a:cubicBezTo>
                <a:close/>
                <a:moveTo>
                  <a:pt x="592" y="424"/>
                </a:moveTo>
                <a:cubicBezTo>
                  <a:pt x="592" y="443"/>
                  <a:pt x="592" y="462"/>
                  <a:pt x="592" y="481"/>
                </a:cubicBezTo>
                <a:cubicBezTo>
                  <a:pt x="598" y="481"/>
                  <a:pt x="604" y="481"/>
                  <a:pt x="610" y="481"/>
                </a:cubicBezTo>
                <a:cubicBezTo>
                  <a:pt x="611" y="462"/>
                  <a:pt x="611" y="443"/>
                  <a:pt x="611" y="425"/>
                </a:cubicBezTo>
                <a:cubicBezTo>
                  <a:pt x="605" y="424"/>
                  <a:pt x="598" y="424"/>
                  <a:pt x="592" y="424"/>
                </a:cubicBezTo>
                <a:close/>
                <a:moveTo>
                  <a:pt x="434" y="482"/>
                </a:moveTo>
                <a:cubicBezTo>
                  <a:pt x="432" y="474"/>
                  <a:pt x="427" y="470"/>
                  <a:pt x="426" y="463"/>
                </a:cubicBezTo>
                <a:cubicBezTo>
                  <a:pt x="423" y="451"/>
                  <a:pt x="424" y="436"/>
                  <a:pt x="424" y="424"/>
                </a:cubicBezTo>
                <a:cubicBezTo>
                  <a:pt x="422" y="424"/>
                  <a:pt x="420" y="425"/>
                  <a:pt x="418" y="426"/>
                </a:cubicBezTo>
                <a:cubicBezTo>
                  <a:pt x="418" y="441"/>
                  <a:pt x="417" y="456"/>
                  <a:pt x="417" y="470"/>
                </a:cubicBezTo>
                <a:cubicBezTo>
                  <a:pt x="419" y="473"/>
                  <a:pt x="421" y="475"/>
                  <a:pt x="423" y="477"/>
                </a:cubicBezTo>
                <a:cubicBezTo>
                  <a:pt x="423" y="478"/>
                  <a:pt x="423" y="480"/>
                  <a:pt x="423" y="482"/>
                </a:cubicBezTo>
                <a:cubicBezTo>
                  <a:pt x="427" y="482"/>
                  <a:pt x="431" y="482"/>
                  <a:pt x="434" y="482"/>
                </a:cubicBezTo>
                <a:close/>
                <a:moveTo>
                  <a:pt x="403" y="424"/>
                </a:moveTo>
                <a:cubicBezTo>
                  <a:pt x="403" y="424"/>
                  <a:pt x="403" y="424"/>
                  <a:pt x="403" y="424"/>
                </a:cubicBezTo>
                <a:cubicBezTo>
                  <a:pt x="406" y="438"/>
                  <a:pt x="409" y="451"/>
                  <a:pt x="412" y="465"/>
                </a:cubicBezTo>
                <a:cubicBezTo>
                  <a:pt x="412" y="451"/>
                  <a:pt x="412" y="437"/>
                  <a:pt x="413" y="424"/>
                </a:cubicBezTo>
                <a:cubicBezTo>
                  <a:pt x="410" y="424"/>
                  <a:pt x="406" y="424"/>
                  <a:pt x="403" y="424"/>
                </a:cubicBezTo>
                <a:close/>
                <a:moveTo>
                  <a:pt x="267" y="446"/>
                </a:moveTo>
                <a:cubicBezTo>
                  <a:pt x="267" y="452"/>
                  <a:pt x="267" y="458"/>
                  <a:pt x="267" y="463"/>
                </a:cubicBezTo>
                <a:cubicBezTo>
                  <a:pt x="269" y="463"/>
                  <a:pt x="271" y="463"/>
                  <a:pt x="273" y="463"/>
                </a:cubicBezTo>
                <a:cubicBezTo>
                  <a:pt x="273" y="458"/>
                  <a:pt x="273" y="452"/>
                  <a:pt x="273" y="446"/>
                </a:cubicBezTo>
                <a:cubicBezTo>
                  <a:pt x="271" y="446"/>
                  <a:pt x="269" y="446"/>
                  <a:pt x="267" y="446"/>
                </a:cubicBezTo>
                <a:close/>
                <a:moveTo>
                  <a:pt x="251" y="446"/>
                </a:moveTo>
                <a:cubicBezTo>
                  <a:pt x="251" y="455"/>
                  <a:pt x="251" y="465"/>
                  <a:pt x="251" y="474"/>
                </a:cubicBezTo>
                <a:cubicBezTo>
                  <a:pt x="253" y="474"/>
                  <a:pt x="255" y="474"/>
                  <a:pt x="258" y="474"/>
                </a:cubicBezTo>
                <a:cubicBezTo>
                  <a:pt x="258" y="465"/>
                  <a:pt x="258" y="455"/>
                  <a:pt x="258" y="446"/>
                </a:cubicBezTo>
                <a:cubicBezTo>
                  <a:pt x="255" y="446"/>
                  <a:pt x="253" y="446"/>
                  <a:pt x="251" y="446"/>
                </a:cubicBezTo>
                <a:close/>
                <a:moveTo>
                  <a:pt x="260" y="446"/>
                </a:moveTo>
                <a:cubicBezTo>
                  <a:pt x="260" y="456"/>
                  <a:pt x="260" y="466"/>
                  <a:pt x="260" y="476"/>
                </a:cubicBezTo>
                <a:cubicBezTo>
                  <a:pt x="262" y="476"/>
                  <a:pt x="263" y="476"/>
                  <a:pt x="264" y="476"/>
                </a:cubicBezTo>
                <a:cubicBezTo>
                  <a:pt x="264" y="466"/>
                  <a:pt x="264" y="456"/>
                  <a:pt x="264" y="446"/>
                </a:cubicBezTo>
                <a:cubicBezTo>
                  <a:pt x="263" y="446"/>
                  <a:pt x="262" y="446"/>
                  <a:pt x="260" y="446"/>
                </a:cubicBezTo>
                <a:close/>
                <a:moveTo>
                  <a:pt x="389" y="447"/>
                </a:moveTo>
                <a:cubicBezTo>
                  <a:pt x="386" y="447"/>
                  <a:pt x="383" y="447"/>
                  <a:pt x="380" y="447"/>
                </a:cubicBezTo>
                <a:cubicBezTo>
                  <a:pt x="380" y="457"/>
                  <a:pt x="380" y="467"/>
                  <a:pt x="380" y="477"/>
                </a:cubicBezTo>
                <a:cubicBezTo>
                  <a:pt x="385" y="477"/>
                  <a:pt x="389" y="476"/>
                  <a:pt x="393" y="476"/>
                </a:cubicBezTo>
                <a:cubicBezTo>
                  <a:pt x="393" y="465"/>
                  <a:pt x="390" y="457"/>
                  <a:pt x="389" y="447"/>
                </a:cubicBezTo>
                <a:close/>
                <a:moveTo>
                  <a:pt x="341" y="447"/>
                </a:moveTo>
                <a:cubicBezTo>
                  <a:pt x="341" y="459"/>
                  <a:pt x="341" y="470"/>
                  <a:pt x="341" y="481"/>
                </a:cubicBezTo>
                <a:cubicBezTo>
                  <a:pt x="351" y="481"/>
                  <a:pt x="360" y="481"/>
                  <a:pt x="369" y="481"/>
                </a:cubicBezTo>
                <a:cubicBezTo>
                  <a:pt x="369" y="480"/>
                  <a:pt x="369" y="478"/>
                  <a:pt x="369" y="477"/>
                </a:cubicBezTo>
                <a:cubicBezTo>
                  <a:pt x="372" y="477"/>
                  <a:pt x="374" y="477"/>
                  <a:pt x="376" y="477"/>
                </a:cubicBezTo>
                <a:cubicBezTo>
                  <a:pt x="376" y="467"/>
                  <a:pt x="376" y="457"/>
                  <a:pt x="376" y="447"/>
                </a:cubicBezTo>
                <a:cubicBezTo>
                  <a:pt x="364" y="447"/>
                  <a:pt x="353" y="447"/>
                  <a:pt x="341" y="447"/>
                </a:cubicBezTo>
                <a:close/>
                <a:moveTo>
                  <a:pt x="300" y="447"/>
                </a:moveTo>
                <a:cubicBezTo>
                  <a:pt x="300" y="459"/>
                  <a:pt x="300" y="470"/>
                  <a:pt x="300" y="481"/>
                </a:cubicBezTo>
                <a:cubicBezTo>
                  <a:pt x="313" y="481"/>
                  <a:pt x="325" y="481"/>
                  <a:pt x="337" y="481"/>
                </a:cubicBezTo>
                <a:cubicBezTo>
                  <a:pt x="337" y="470"/>
                  <a:pt x="337" y="459"/>
                  <a:pt x="337" y="447"/>
                </a:cubicBezTo>
                <a:cubicBezTo>
                  <a:pt x="325" y="447"/>
                  <a:pt x="313" y="447"/>
                  <a:pt x="300" y="447"/>
                </a:cubicBezTo>
                <a:close/>
                <a:moveTo>
                  <a:pt x="276" y="447"/>
                </a:moveTo>
                <a:cubicBezTo>
                  <a:pt x="276" y="452"/>
                  <a:pt x="276" y="458"/>
                  <a:pt x="276" y="463"/>
                </a:cubicBezTo>
                <a:cubicBezTo>
                  <a:pt x="283" y="463"/>
                  <a:pt x="290" y="463"/>
                  <a:pt x="297" y="463"/>
                </a:cubicBezTo>
                <a:cubicBezTo>
                  <a:pt x="297" y="458"/>
                  <a:pt x="297" y="452"/>
                  <a:pt x="297" y="447"/>
                </a:cubicBezTo>
                <a:cubicBezTo>
                  <a:pt x="290" y="447"/>
                  <a:pt x="283" y="447"/>
                  <a:pt x="276" y="447"/>
                </a:cubicBezTo>
                <a:close/>
                <a:moveTo>
                  <a:pt x="276" y="467"/>
                </a:moveTo>
                <a:cubicBezTo>
                  <a:pt x="276" y="472"/>
                  <a:pt x="276" y="476"/>
                  <a:pt x="276" y="481"/>
                </a:cubicBezTo>
                <a:cubicBezTo>
                  <a:pt x="283" y="481"/>
                  <a:pt x="290" y="481"/>
                  <a:pt x="297" y="481"/>
                </a:cubicBezTo>
                <a:cubicBezTo>
                  <a:pt x="297" y="476"/>
                  <a:pt x="297" y="472"/>
                  <a:pt x="297" y="467"/>
                </a:cubicBezTo>
                <a:cubicBezTo>
                  <a:pt x="290" y="467"/>
                  <a:pt x="283" y="467"/>
                  <a:pt x="276" y="467"/>
                </a:cubicBezTo>
                <a:close/>
                <a:moveTo>
                  <a:pt x="267" y="467"/>
                </a:moveTo>
                <a:cubicBezTo>
                  <a:pt x="267" y="472"/>
                  <a:pt x="267" y="476"/>
                  <a:pt x="267" y="481"/>
                </a:cubicBezTo>
                <a:cubicBezTo>
                  <a:pt x="269" y="481"/>
                  <a:pt x="271" y="481"/>
                  <a:pt x="274" y="481"/>
                </a:cubicBezTo>
                <a:cubicBezTo>
                  <a:pt x="274" y="476"/>
                  <a:pt x="274" y="472"/>
                  <a:pt x="274" y="467"/>
                </a:cubicBezTo>
                <a:cubicBezTo>
                  <a:pt x="271" y="467"/>
                  <a:pt x="269" y="467"/>
                  <a:pt x="267" y="467"/>
                </a:cubicBezTo>
                <a:close/>
              </a:path>
            </a:pathLst>
          </a:custGeom>
          <a:solidFill>
            <a:schemeClr val="accent1"/>
          </a:solid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7" name="Rectangle 6"/>
          <p:cNvSpPr/>
          <p:nvPr/>
        </p:nvSpPr>
        <p:spPr>
          <a:xfrm flipH="1">
            <a:off x="-1" y="2844079"/>
            <a:ext cx="9144000" cy="17439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8" name="Freeform 5"/>
          <p:cNvSpPr>
            <a:spLocks noEditPoints="1"/>
          </p:cNvSpPr>
          <p:nvPr/>
        </p:nvSpPr>
        <p:spPr bwMode="auto">
          <a:xfrm>
            <a:off x="2564456" y="2844080"/>
            <a:ext cx="995200" cy="1401736"/>
          </a:xfrm>
          <a:custGeom>
            <a:avLst/>
            <a:gdLst/>
            <a:ahLst/>
            <a:cxnLst>
              <a:cxn ang="0">
                <a:pos x="233" y="11"/>
              </a:cxn>
              <a:cxn ang="0">
                <a:pos x="43" y="342"/>
              </a:cxn>
              <a:cxn ang="0">
                <a:pos x="43" y="575"/>
              </a:cxn>
              <a:cxn ang="0">
                <a:pos x="363" y="662"/>
              </a:cxn>
              <a:cxn ang="0">
                <a:pos x="450" y="342"/>
              </a:cxn>
              <a:cxn ang="0">
                <a:pos x="261" y="11"/>
              </a:cxn>
              <a:cxn ang="0">
                <a:pos x="233" y="11"/>
              </a:cxn>
              <a:cxn ang="0">
                <a:pos x="233" y="11"/>
              </a:cxn>
              <a:cxn ang="0">
                <a:pos x="233" y="11"/>
              </a:cxn>
            </a:cxnLst>
            <a:rect l="0" t="0" r="r" b="b"/>
            <a:pathLst>
              <a:path w="515" h="726">
                <a:moveTo>
                  <a:pt x="233" y="11"/>
                </a:moveTo>
                <a:cubicBezTo>
                  <a:pt x="43" y="342"/>
                  <a:pt x="43" y="342"/>
                  <a:pt x="43" y="342"/>
                </a:cubicBezTo>
                <a:cubicBezTo>
                  <a:pt x="3" y="411"/>
                  <a:pt x="0" y="500"/>
                  <a:pt x="43" y="575"/>
                </a:cubicBezTo>
                <a:cubicBezTo>
                  <a:pt x="108" y="687"/>
                  <a:pt x="251" y="726"/>
                  <a:pt x="363" y="662"/>
                </a:cubicBezTo>
                <a:cubicBezTo>
                  <a:pt x="476" y="597"/>
                  <a:pt x="515" y="454"/>
                  <a:pt x="450" y="342"/>
                </a:cubicBezTo>
                <a:cubicBezTo>
                  <a:pt x="261" y="11"/>
                  <a:pt x="261" y="11"/>
                  <a:pt x="261" y="11"/>
                </a:cubicBezTo>
                <a:cubicBezTo>
                  <a:pt x="255" y="0"/>
                  <a:pt x="239" y="0"/>
                  <a:pt x="233" y="11"/>
                </a:cubicBezTo>
                <a:close/>
                <a:moveTo>
                  <a:pt x="233" y="11"/>
                </a:moveTo>
                <a:cubicBezTo>
                  <a:pt x="233" y="11"/>
                  <a:pt x="233" y="11"/>
                  <a:pt x="233" y="11"/>
                </a:cubicBezTo>
              </a:path>
            </a:pathLst>
          </a:custGeom>
          <a:solidFill>
            <a:schemeClr val="accent1">
              <a:lumMod val="50000"/>
            </a:schemeClr>
          </a:solid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9" name="Freeform 5"/>
          <p:cNvSpPr>
            <a:spLocks noEditPoints="1"/>
          </p:cNvSpPr>
          <p:nvPr/>
        </p:nvSpPr>
        <p:spPr bwMode="auto">
          <a:xfrm>
            <a:off x="3748737" y="2998204"/>
            <a:ext cx="880365" cy="1239992"/>
          </a:xfrm>
          <a:custGeom>
            <a:avLst/>
            <a:gdLst/>
            <a:ahLst/>
            <a:cxnLst>
              <a:cxn ang="0">
                <a:pos x="233" y="11"/>
              </a:cxn>
              <a:cxn ang="0">
                <a:pos x="43" y="342"/>
              </a:cxn>
              <a:cxn ang="0">
                <a:pos x="43" y="575"/>
              </a:cxn>
              <a:cxn ang="0">
                <a:pos x="363" y="662"/>
              </a:cxn>
              <a:cxn ang="0">
                <a:pos x="450" y="342"/>
              </a:cxn>
              <a:cxn ang="0">
                <a:pos x="261" y="11"/>
              </a:cxn>
              <a:cxn ang="0">
                <a:pos x="233" y="11"/>
              </a:cxn>
              <a:cxn ang="0">
                <a:pos x="233" y="11"/>
              </a:cxn>
              <a:cxn ang="0">
                <a:pos x="233" y="11"/>
              </a:cxn>
            </a:cxnLst>
            <a:rect l="0" t="0" r="r" b="b"/>
            <a:pathLst>
              <a:path w="515" h="726">
                <a:moveTo>
                  <a:pt x="233" y="11"/>
                </a:moveTo>
                <a:cubicBezTo>
                  <a:pt x="43" y="342"/>
                  <a:pt x="43" y="342"/>
                  <a:pt x="43" y="342"/>
                </a:cubicBezTo>
                <a:cubicBezTo>
                  <a:pt x="3" y="411"/>
                  <a:pt x="0" y="500"/>
                  <a:pt x="43" y="575"/>
                </a:cubicBezTo>
                <a:cubicBezTo>
                  <a:pt x="108" y="687"/>
                  <a:pt x="251" y="726"/>
                  <a:pt x="363" y="662"/>
                </a:cubicBezTo>
                <a:cubicBezTo>
                  <a:pt x="476" y="597"/>
                  <a:pt x="515" y="454"/>
                  <a:pt x="450" y="342"/>
                </a:cubicBezTo>
                <a:cubicBezTo>
                  <a:pt x="261" y="11"/>
                  <a:pt x="261" y="11"/>
                  <a:pt x="261" y="11"/>
                </a:cubicBezTo>
                <a:cubicBezTo>
                  <a:pt x="255" y="0"/>
                  <a:pt x="239" y="0"/>
                  <a:pt x="233" y="11"/>
                </a:cubicBezTo>
                <a:close/>
                <a:moveTo>
                  <a:pt x="233" y="11"/>
                </a:moveTo>
                <a:cubicBezTo>
                  <a:pt x="233" y="11"/>
                  <a:pt x="233" y="11"/>
                  <a:pt x="233" y="11"/>
                </a:cubicBezTo>
              </a:path>
            </a:pathLst>
          </a:custGeom>
          <a:solidFill>
            <a:schemeClr val="accent1">
              <a:lumMod val="50000"/>
            </a:schemeClr>
          </a:solid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10" name="Freeform 5"/>
          <p:cNvSpPr>
            <a:spLocks noEditPoints="1"/>
          </p:cNvSpPr>
          <p:nvPr/>
        </p:nvSpPr>
        <p:spPr bwMode="auto">
          <a:xfrm>
            <a:off x="4785663" y="3195353"/>
            <a:ext cx="734984" cy="1035223"/>
          </a:xfrm>
          <a:custGeom>
            <a:avLst/>
            <a:gdLst/>
            <a:ahLst/>
            <a:cxnLst>
              <a:cxn ang="0">
                <a:pos x="233" y="11"/>
              </a:cxn>
              <a:cxn ang="0">
                <a:pos x="43" y="342"/>
              </a:cxn>
              <a:cxn ang="0">
                <a:pos x="43" y="575"/>
              </a:cxn>
              <a:cxn ang="0">
                <a:pos x="363" y="662"/>
              </a:cxn>
              <a:cxn ang="0">
                <a:pos x="450" y="342"/>
              </a:cxn>
              <a:cxn ang="0">
                <a:pos x="261" y="11"/>
              </a:cxn>
              <a:cxn ang="0">
                <a:pos x="233" y="11"/>
              </a:cxn>
              <a:cxn ang="0">
                <a:pos x="233" y="11"/>
              </a:cxn>
              <a:cxn ang="0">
                <a:pos x="233" y="11"/>
              </a:cxn>
            </a:cxnLst>
            <a:rect l="0" t="0" r="r" b="b"/>
            <a:pathLst>
              <a:path w="515" h="726">
                <a:moveTo>
                  <a:pt x="233" y="11"/>
                </a:moveTo>
                <a:cubicBezTo>
                  <a:pt x="43" y="342"/>
                  <a:pt x="43" y="342"/>
                  <a:pt x="43" y="342"/>
                </a:cubicBezTo>
                <a:cubicBezTo>
                  <a:pt x="3" y="411"/>
                  <a:pt x="0" y="500"/>
                  <a:pt x="43" y="575"/>
                </a:cubicBezTo>
                <a:cubicBezTo>
                  <a:pt x="108" y="687"/>
                  <a:pt x="251" y="726"/>
                  <a:pt x="363" y="662"/>
                </a:cubicBezTo>
                <a:cubicBezTo>
                  <a:pt x="476" y="597"/>
                  <a:pt x="515" y="454"/>
                  <a:pt x="450" y="342"/>
                </a:cubicBezTo>
                <a:cubicBezTo>
                  <a:pt x="261" y="11"/>
                  <a:pt x="261" y="11"/>
                  <a:pt x="261" y="11"/>
                </a:cubicBezTo>
                <a:cubicBezTo>
                  <a:pt x="255" y="0"/>
                  <a:pt x="239" y="0"/>
                  <a:pt x="233" y="11"/>
                </a:cubicBezTo>
                <a:close/>
                <a:moveTo>
                  <a:pt x="233" y="11"/>
                </a:moveTo>
                <a:cubicBezTo>
                  <a:pt x="233" y="11"/>
                  <a:pt x="233" y="11"/>
                  <a:pt x="233" y="11"/>
                </a:cubicBezTo>
              </a:path>
            </a:pathLst>
          </a:custGeom>
          <a:solidFill>
            <a:schemeClr val="accent1">
              <a:lumMod val="50000"/>
            </a:schemeClr>
          </a:solid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11" name="Freeform 5"/>
          <p:cNvSpPr>
            <a:spLocks noEditPoints="1"/>
          </p:cNvSpPr>
          <p:nvPr/>
        </p:nvSpPr>
        <p:spPr bwMode="auto">
          <a:xfrm>
            <a:off x="5649768" y="3310289"/>
            <a:ext cx="642562" cy="905047"/>
          </a:xfrm>
          <a:custGeom>
            <a:avLst/>
            <a:gdLst/>
            <a:ahLst/>
            <a:cxnLst>
              <a:cxn ang="0">
                <a:pos x="233" y="11"/>
              </a:cxn>
              <a:cxn ang="0">
                <a:pos x="43" y="342"/>
              </a:cxn>
              <a:cxn ang="0">
                <a:pos x="43" y="575"/>
              </a:cxn>
              <a:cxn ang="0">
                <a:pos x="363" y="662"/>
              </a:cxn>
              <a:cxn ang="0">
                <a:pos x="450" y="342"/>
              </a:cxn>
              <a:cxn ang="0">
                <a:pos x="261" y="11"/>
              </a:cxn>
              <a:cxn ang="0">
                <a:pos x="233" y="11"/>
              </a:cxn>
              <a:cxn ang="0">
                <a:pos x="233" y="11"/>
              </a:cxn>
              <a:cxn ang="0">
                <a:pos x="233" y="11"/>
              </a:cxn>
            </a:cxnLst>
            <a:rect l="0" t="0" r="r" b="b"/>
            <a:pathLst>
              <a:path w="515" h="726">
                <a:moveTo>
                  <a:pt x="233" y="11"/>
                </a:moveTo>
                <a:cubicBezTo>
                  <a:pt x="43" y="342"/>
                  <a:pt x="43" y="342"/>
                  <a:pt x="43" y="342"/>
                </a:cubicBezTo>
                <a:cubicBezTo>
                  <a:pt x="3" y="411"/>
                  <a:pt x="0" y="500"/>
                  <a:pt x="43" y="575"/>
                </a:cubicBezTo>
                <a:cubicBezTo>
                  <a:pt x="108" y="687"/>
                  <a:pt x="251" y="726"/>
                  <a:pt x="363" y="662"/>
                </a:cubicBezTo>
                <a:cubicBezTo>
                  <a:pt x="476" y="597"/>
                  <a:pt x="515" y="454"/>
                  <a:pt x="450" y="342"/>
                </a:cubicBezTo>
                <a:cubicBezTo>
                  <a:pt x="261" y="11"/>
                  <a:pt x="261" y="11"/>
                  <a:pt x="261" y="11"/>
                </a:cubicBezTo>
                <a:cubicBezTo>
                  <a:pt x="255" y="0"/>
                  <a:pt x="239" y="0"/>
                  <a:pt x="233" y="11"/>
                </a:cubicBezTo>
                <a:close/>
                <a:moveTo>
                  <a:pt x="233" y="11"/>
                </a:moveTo>
                <a:cubicBezTo>
                  <a:pt x="233" y="11"/>
                  <a:pt x="233" y="11"/>
                  <a:pt x="233" y="11"/>
                </a:cubicBezTo>
              </a:path>
            </a:pathLst>
          </a:custGeom>
          <a:solidFill>
            <a:schemeClr val="accent1">
              <a:lumMod val="50000"/>
            </a:schemeClr>
          </a:solid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grpSp>
        <p:nvGrpSpPr>
          <p:cNvPr id="16" name="Group 56"/>
          <p:cNvGrpSpPr/>
          <p:nvPr/>
        </p:nvGrpSpPr>
        <p:grpSpPr>
          <a:xfrm>
            <a:off x="734123" y="3657517"/>
            <a:ext cx="1532864" cy="647609"/>
            <a:chOff x="4596" y="1425360"/>
            <a:chExt cx="1532864" cy="647609"/>
          </a:xfrm>
        </p:grpSpPr>
        <p:sp>
          <p:nvSpPr>
            <p:cNvPr id="17" name="TextBox 16"/>
            <p:cNvSpPr txBox="1"/>
            <p:nvPr/>
          </p:nvSpPr>
          <p:spPr>
            <a:xfrm>
              <a:off x="4596" y="1611304"/>
              <a:ext cx="1532864" cy="461665"/>
            </a:xfrm>
            <a:prstGeom prst="rect">
              <a:avLst/>
            </a:prstGeom>
            <a:noFill/>
          </p:spPr>
          <p:txBody>
            <a:bodyPr wrap="square" lIns="0" tIns="0" rIns="0" bIns="0" rtlCol="0">
              <a:spAutoFit/>
            </a:bodyPr>
            <a:lstStyle/>
            <a:p>
              <a:pPr lvl="0" algn="ctr" defTabSz="914400">
                <a:spcBef>
                  <a:spcPct val="20000"/>
                </a:spcBef>
                <a:defRPr/>
              </a:pPr>
              <a:r>
                <a:rPr lang="en-US" sz="1000" dirty="0">
                  <a:solidFill>
                    <a:schemeClr val="bg1"/>
                  </a:solidFill>
                  <a:latin typeface="思源黑体 CN Regular" panose="020B0500000000000000" pitchFamily="34" charset="-122"/>
                  <a:ea typeface="思源黑体 CN Regular" panose="020B0500000000000000" pitchFamily="34" charset="-122"/>
                  <a:sym typeface="思源黑体 CN Regular" panose="020B0500000000000000" pitchFamily="34" charset="-122"/>
                </a:rPr>
                <a:t>There are many variations of the passage of lorem ipsum available</a:t>
              </a:r>
            </a:p>
          </p:txBody>
        </p:sp>
        <p:sp>
          <p:nvSpPr>
            <p:cNvPr id="18" name="Rectangle 17"/>
            <p:cNvSpPr/>
            <p:nvPr/>
          </p:nvSpPr>
          <p:spPr>
            <a:xfrm>
              <a:off x="194781" y="1425360"/>
              <a:ext cx="1152495" cy="184666"/>
            </a:xfrm>
            <a:prstGeom prst="rect">
              <a:avLst/>
            </a:prstGeom>
          </p:spPr>
          <p:txBody>
            <a:bodyPr wrap="none" lIns="0" tIns="0" rIns="0" bIns="0">
              <a:spAutoFit/>
            </a:bodyPr>
            <a:lstStyle/>
            <a:p>
              <a:pPr algn="ctr"/>
              <a:r>
                <a:rPr lang="en-US" sz="1200" b="1" dirty="0">
                  <a:solidFill>
                    <a:schemeClr val="bg1"/>
                  </a:solidFill>
                  <a:latin typeface="思源黑体 CN Regular" panose="020B0500000000000000" pitchFamily="34" charset="-122"/>
                  <a:ea typeface="思源黑体 CN Regular" panose="020B0500000000000000" pitchFamily="34" charset="-122"/>
                  <a:sym typeface="思源黑体 CN Regular" panose="020B0500000000000000" pitchFamily="34" charset="-122"/>
                </a:rPr>
                <a:t>Title Goes Here</a:t>
              </a:r>
            </a:p>
          </p:txBody>
        </p:sp>
      </p:grpSp>
      <p:sp>
        <p:nvSpPr>
          <p:cNvPr id="19" name="Rectangle 18"/>
          <p:cNvSpPr/>
          <p:nvPr/>
        </p:nvSpPr>
        <p:spPr>
          <a:xfrm>
            <a:off x="1012441" y="3095379"/>
            <a:ext cx="976229" cy="553998"/>
          </a:xfrm>
          <a:prstGeom prst="rect">
            <a:avLst/>
          </a:prstGeom>
        </p:spPr>
        <p:txBody>
          <a:bodyPr wrap="none" lIns="0" tIns="0" rIns="0" bIns="0">
            <a:spAutoFit/>
          </a:bodyPr>
          <a:lstStyle/>
          <a:p>
            <a:pPr algn="ctr"/>
            <a:r>
              <a:rPr lang="en-US" sz="3600" b="1" dirty="0">
                <a:solidFill>
                  <a:schemeClr val="bg1"/>
                </a:solidFill>
                <a:latin typeface="思源黑体 CN Regular" panose="020B0500000000000000" pitchFamily="34" charset="-122"/>
                <a:ea typeface="思源黑体 CN Regular" panose="020B0500000000000000" pitchFamily="34" charset="-122"/>
                <a:sym typeface="思源黑体 CN Regular" panose="020B0500000000000000" pitchFamily="34" charset="-122"/>
              </a:rPr>
              <a:t>70%</a:t>
            </a:r>
          </a:p>
        </p:txBody>
      </p:sp>
      <p:sp>
        <p:nvSpPr>
          <p:cNvPr id="20" name="Rectangle 19"/>
          <p:cNvSpPr/>
          <p:nvPr/>
        </p:nvSpPr>
        <p:spPr>
          <a:xfrm>
            <a:off x="2674327" y="3509207"/>
            <a:ext cx="756618" cy="430887"/>
          </a:xfrm>
          <a:prstGeom prst="rect">
            <a:avLst/>
          </a:prstGeom>
        </p:spPr>
        <p:txBody>
          <a:bodyPr wrap="none" lIns="0" tIns="0" rIns="0" bIns="0">
            <a:spAutoFit/>
          </a:bodyPr>
          <a:lstStyle/>
          <a:p>
            <a:pPr algn="ctr"/>
            <a:r>
              <a:rPr lang="en-US" sz="2800" b="1" dirty="0">
                <a:solidFill>
                  <a:schemeClr val="bg1"/>
                </a:solidFill>
                <a:latin typeface="思源黑体 CN Regular" panose="020B0500000000000000" pitchFamily="34" charset="-122"/>
                <a:ea typeface="思源黑体 CN Regular" panose="020B0500000000000000" pitchFamily="34" charset="-122"/>
                <a:sym typeface="思源黑体 CN Regular" panose="020B0500000000000000" pitchFamily="34" charset="-122"/>
              </a:rPr>
              <a:t>70%</a:t>
            </a:r>
          </a:p>
        </p:txBody>
      </p:sp>
      <p:sp>
        <p:nvSpPr>
          <p:cNvPr id="21" name="Rectangle 20"/>
          <p:cNvSpPr/>
          <p:nvPr/>
        </p:nvSpPr>
        <p:spPr>
          <a:xfrm>
            <a:off x="3851358" y="3599677"/>
            <a:ext cx="650820" cy="369332"/>
          </a:xfrm>
          <a:prstGeom prst="rect">
            <a:avLst/>
          </a:prstGeom>
        </p:spPr>
        <p:txBody>
          <a:bodyPr wrap="none" lIns="0" tIns="0" rIns="0" bIns="0">
            <a:spAutoFit/>
          </a:bodyPr>
          <a:lstStyle/>
          <a:p>
            <a:pPr algn="ctr"/>
            <a:r>
              <a:rPr lang="en-US" sz="2400" b="1" dirty="0">
                <a:solidFill>
                  <a:schemeClr val="bg1"/>
                </a:solidFill>
                <a:latin typeface="思源黑体 CN Regular" panose="020B0500000000000000" pitchFamily="34" charset="-122"/>
                <a:ea typeface="思源黑体 CN Regular" panose="020B0500000000000000" pitchFamily="34" charset="-122"/>
                <a:sym typeface="思源黑体 CN Regular" panose="020B0500000000000000" pitchFamily="34" charset="-122"/>
              </a:rPr>
              <a:t>50%</a:t>
            </a:r>
          </a:p>
        </p:txBody>
      </p:sp>
      <p:sp>
        <p:nvSpPr>
          <p:cNvPr id="22" name="Rectangle 21"/>
          <p:cNvSpPr/>
          <p:nvPr/>
        </p:nvSpPr>
        <p:spPr>
          <a:xfrm>
            <a:off x="4880484" y="3680657"/>
            <a:ext cx="541816" cy="307777"/>
          </a:xfrm>
          <a:prstGeom prst="rect">
            <a:avLst/>
          </a:prstGeom>
        </p:spPr>
        <p:txBody>
          <a:bodyPr wrap="none" lIns="0" tIns="0" rIns="0" bIns="0">
            <a:spAutoFit/>
          </a:bodyPr>
          <a:lstStyle/>
          <a:p>
            <a:pPr algn="ctr"/>
            <a:r>
              <a:rPr lang="en-US" b="1" dirty="0">
                <a:solidFill>
                  <a:schemeClr val="bg1"/>
                </a:solidFill>
                <a:latin typeface="思源黑体 CN Regular" panose="020B0500000000000000" pitchFamily="34" charset="-122"/>
                <a:ea typeface="思源黑体 CN Regular" panose="020B0500000000000000" pitchFamily="34" charset="-122"/>
                <a:sym typeface="思源黑体 CN Regular" panose="020B0500000000000000" pitchFamily="34" charset="-122"/>
              </a:rPr>
              <a:t>30%</a:t>
            </a:r>
          </a:p>
        </p:txBody>
      </p:sp>
      <p:sp>
        <p:nvSpPr>
          <p:cNvPr id="23" name="Rectangle 22"/>
          <p:cNvSpPr/>
          <p:nvPr/>
        </p:nvSpPr>
        <p:spPr>
          <a:xfrm>
            <a:off x="5747900" y="3729056"/>
            <a:ext cx="431208" cy="246221"/>
          </a:xfrm>
          <a:prstGeom prst="rect">
            <a:avLst/>
          </a:prstGeom>
        </p:spPr>
        <p:txBody>
          <a:bodyPr wrap="none" lIns="0" tIns="0" rIns="0" bIns="0">
            <a:spAutoFit/>
          </a:bodyPr>
          <a:lstStyle/>
          <a:p>
            <a:pPr algn="ctr"/>
            <a:r>
              <a:rPr lang="en-US" sz="1600" b="1" dirty="0">
                <a:solidFill>
                  <a:schemeClr val="bg1"/>
                </a:solidFill>
                <a:latin typeface="思源黑体 CN Regular" panose="020B0500000000000000" pitchFamily="34" charset="-122"/>
                <a:ea typeface="思源黑体 CN Regular" panose="020B0500000000000000" pitchFamily="34" charset="-122"/>
                <a:sym typeface="思源黑体 CN Regular" panose="020B0500000000000000" pitchFamily="34" charset="-122"/>
              </a:rPr>
              <a:t>20%</a:t>
            </a:r>
          </a:p>
        </p:txBody>
      </p:sp>
      <p:sp>
        <p:nvSpPr>
          <p:cNvPr id="24" name="Rectangle 23"/>
          <p:cNvSpPr/>
          <p:nvPr/>
        </p:nvSpPr>
        <p:spPr>
          <a:xfrm>
            <a:off x="5783968" y="4219769"/>
            <a:ext cx="359074" cy="184666"/>
          </a:xfrm>
          <a:prstGeom prst="rect">
            <a:avLst/>
          </a:prstGeom>
        </p:spPr>
        <p:txBody>
          <a:bodyPr wrap="none" lIns="0" tIns="0" rIns="0" bIns="0">
            <a:spAutoFit/>
          </a:bodyPr>
          <a:lstStyle/>
          <a:p>
            <a:pPr algn="ctr"/>
            <a:r>
              <a:rPr lang="en-US" sz="1200" b="1" dirty="0">
                <a:solidFill>
                  <a:schemeClr val="bg1"/>
                </a:solidFill>
                <a:latin typeface="思源黑体 CN Regular" panose="020B0500000000000000" pitchFamily="34" charset="-122"/>
                <a:ea typeface="思源黑体 CN Regular" panose="020B0500000000000000" pitchFamily="34" charset="-122"/>
                <a:sym typeface="思源黑体 CN Regular" panose="020B0500000000000000" pitchFamily="34" charset="-122"/>
              </a:rPr>
              <a:t>2001</a:t>
            </a:r>
          </a:p>
        </p:txBody>
      </p:sp>
      <p:sp>
        <p:nvSpPr>
          <p:cNvPr id="25" name="Rectangle 24"/>
          <p:cNvSpPr/>
          <p:nvPr/>
        </p:nvSpPr>
        <p:spPr>
          <a:xfrm>
            <a:off x="4958391" y="4219769"/>
            <a:ext cx="359074" cy="184666"/>
          </a:xfrm>
          <a:prstGeom prst="rect">
            <a:avLst/>
          </a:prstGeom>
        </p:spPr>
        <p:txBody>
          <a:bodyPr wrap="none" lIns="0" tIns="0" rIns="0" bIns="0">
            <a:spAutoFit/>
          </a:bodyPr>
          <a:lstStyle/>
          <a:p>
            <a:pPr algn="ctr"/>
            <a:r>
              <a:rPr lang="en-US" sz="1200" b="1" dirty="0">
                <a:solidFill>
                  <a:schemeClr val="bg1"/>
                </a:solidFill>
                <a:latin typeface="思源黑体 CN Regular" panose="020B0500000000000000" pitchFamily="34" charset="-122"/>
                <a:ea typeface="思源黑体 CN Regular" panose="020B0500000000000000" pitchFamily="34" charset="-122"/>
                <a:sym typeface="思源黑体 CN Regular" panose="020B0500000000000000" pitchFamily="34" charset="-122"/>
              </a:rPr>
              <a:t>2008</a:t>
            </a:r>
          </a:p>
        </p:txBody>
      </p:sp>
      <p:sp>
        <p:nvSpPr>
          <p:cNvPr id="26" name="Rectangle 25"/>
          <p:cNvSpPr/>
          <p:nvPr/>
        </p:nvSpPr>
        <p:spPr>
          <a:xfrm>
            <a:off x="4008104" y="4219769"/>
            <a:ext cx="359074" cy="184666"/>
          </a:xfrm>
          <a:prstGeom prst="rect">
            <a:avLst/>
          </a:prstGeom>
        </p:spPr>
        <p:txBody>
          <a:bodyPr wrap="none" lIns="0" tIns="0" rIns="0" bIns="0">
            <a:spAutoFit/>
          </a:bodyPr>
          <a:lstStyle/>
          <a:p>
            <a:pPr algn="ctr"/>
            <a:r>
              <a:rPr lang="en-US" sz="1200" b="1" dirty="0">
                <a:solidFill>
                  <a:schemeClr val="bg1"/>
                </a:solidFill>
                <a:latin typeface="思源黑体 CN Regular" panose="020B0500000000000000" pitchFamily="34" charset="-122"/>
                <a:ea typeface="思源黑体 CN Regular" panose="020B0500000000000000" pitchFamily="34" charset="-122"/>
                <a:sym typeface="思源黑体 CN Regular" panose="020B0500000000000000" pitchFamily="34" charset="-122"/>
              </a:rPr>
              <a:t>2010</a:t>
            </a:r>
          </a:p>
        </p:txBody>
      </p:sp>
      <p:sp>
        <p:nvSpPr>
          <p:cNvPr id="27" name="Rectangle 26"/>
          <p:cNvSpPr/>
          <p:nvPr/>
        </p:nvSpPr>
        <p:spPr>
          <a:xfrm>
            <a:off x="2863469" y="4219769"/>
            <a:ext cx="359074" cy="184666"/>
          </a:xfrm>
          <a:prstGeom prst="rect">
            <a:avLst/>
          </a:prstGeom>
        </p:spPr>
        <p:txBody>
          <a:bodyPr wrap="none" lIns="0" tIns="0" rIns="0" bIns="0">
            <a:spAutoFit/>
          </a:bodyPr>
          <a:lstStyle/>
          <a:p>
            <a:pPr algn="ctr"/>
            <a:r>
              <a:rPr lang="en-US" sz="1200" b="1" dirty="0">
                <a:solidFill>
                  <a:schemeClr val="bg1"/>
                </a:solidFill>
                <a:latin typeface="思源黑体 CN Regular" panose="020B0500000000000000" pitchFamily="34" charset="-122"/>
                <a:ea typeface="思源黑体 CN Regular" panose="020B0500000000000000" pitchFamily="34" charset="-122"/>
                <a:sym typeface="思源黑体 CN Regular" panose="020B0500000000000000" pitchFamily="34" charset="-122"/>
              </a:rPr>
              <a:t>2014</a:t>
            </a:r>
          </a:p>
        </p:txBody>
      </p:sp>
      <p:grpSp>
        <p:nvGrpSpPr>
          <p:cNvPr id="28" name="Group 27"/>
          <p:cNvGrpSpPr/>
          <p:nvPr/>
        </p:nvGrpSpPr>
        <p:grpSpPr>
          <a:xfrm>
            <a:off x="4852338" y="2327895"/>
            <a:ext cx="1403676" cy="516184"/>
            <a:chOff x="649288" y="2586037"/>
            <a:chExt cx="2076450" cy="763588"/>
          </a:xfrm>
          <a:solidFill>
            <a:schemeClr val="bg1">
              <a:lumMod val="65000"/>
            </a:schemeClr>
          </a:solidFill>
        </p:grpSpPr>
        <p:sp>
          <p:nvSpPr>
            <p:cNvPr id="29" name="Freeform 21"/>
            <p:cNvSpPr>
              <a:spLocks noEditPoints="1"/>
            </p:cNvSpPr>
            <p:nvPr/>
          </p:nvSpPr>
          <p:spPr bwMode="auto">
            <a:xfrm>
              <a:off x="649288" y="2586037"/>
              <a:ext cx="2076450" cy="763588"/>
            </a:xfrm>
            <a:custGeom>
              <a:avLst/>
              <a:gdLst/>
              <a:ahLst/>
              <a:cxnLst>
                <a:cxn ang="0">
                  <a:pos x="0" y="247"/>
                </a:cxn>
                <a:cxn ang="0">
                  <a:pos x="134" y="247"/>
                </a:cxn>
                <a:cxn ang="0">
                  <a:pos x="120" y="290"/>
                </a:cxn>
                <a:cxn ang="0">
                  <a:pos x="54" y="290"/>
                </a:cxn>
                <a:cxn ang="0">
                  <a:pos x="0" y="276"/>
                </a:cxn>
                <a:cxn ang="0">
                  <a:pos x="0" y="247"/>
                </a:cxn>
                <a:cxn ang="0">
                  <a:pos x="660" y="290"/>
                </a:cxn>
                <a:cxn ang="0">
                  <a:pos x="262" y="290"/>
                </a:cxn>
                <a:cxn ang="0">
                  <a:pos x="248" y="247"/>
                </a:cxn>
                <a:cxn ang="0">
                  <a:pos x="651" y="247"/>
                </a:cxn>
                <a:cxn ang="0">
                  <a:pos x="642" y="216"/>
                </a:cxn>
                <a:cxn ang="0">
                  <a:pos x="590" y="231"/>
                </a:cxn>
                <a:cxn ang="0">
                  <a:pos x="97" y="231"/>
                </a:cxn>
                <a:cxn ang="0">
                  <a:pos x="0" y="133"/>
                </a:cxn>
                <a:cxn ang="0">
                  <a:pos x="0" y="98"/>
                </a:cxn>
                <a:cxn ang="0">
                  <a:pos x="97" y="0"/>
                </a:cxn>
                <a:cxn ang="0">
                  <a:pos x="590" y="0"/>
                </a:cxn>
                <a:cxn ang="0">
                  <a:pos x="688" y="98"/>
                </a:cxn>
                <a:cxn ang="0">
                  <a:pos x="688" y="133"/>
                </a:cxn>
                <a:cxn ang="0">
                  <a:pos x="663" y="197"/>
                </a:cxn>
                <a:cxn ang="0">
                  <a:pos x="678" y="247"/>
                </a:cxn>
                <a:cxn ang="0">
                  <a:pos x="712" y="247"/>
                </a:cxn>
                <a:cxn ang="0">
                  <a:pos x="712" y="0"/>
                </a:cxn>
                <a:cxn ang="0">
                  <a:pos x="832" y="0"/>
                </a:cxn>
                <a:cxn ang="0">
                  <a:pos x="832" y="29"/>
                </a:cxn>
                <a:cxn ang="0">
                  <a:pos x="869" y="143"/>
                </a:cxn>
                <a:cxn ang="0">
                  <a:pos x="936" y="171"/>
                </a:cxn>
                <a:cxn ang="0">
                  <a:pos x="936" y="290"/>
                </a:cxn>
                <a:cxn ang="0">
                  <a:pos x="879" y="290"/>
                </a:cxn>
                <a:cxn ang="0">
                  <a:pos x="879" y="285"/>
                </a:cxn>
                <a:cxn ang="0">
                  <a:pos x="871" y="258"/>
                </a:cxn>
                <a:cxn ang="0">
                  <a:pos x="808" y="219"/>
                </a:cxn>
                <a:cxn ang="0">
                  <a:pos x="737" y="290"/>
                </a:cxn>
                <a:cxn ang="0">
                  <a:pos x="686" y="290"/>
                </a:cxn>
                <a:cxn ang="0">
                  <a:pos x="841" y="143"/>
                </a:cxn>
                <a:cxn ang="0">
                  <a:pos x="813" y="57"/>
                </a:cxn>
                <a:cxn ang="0">
                  <a:pos x="746" y="57"/>
                </a:cxn>
                <a:cxn ang="0">
                  <a:pos x="746" y="143"/>
                </a:cxn>
                <a:cxn ang="0">
                  <a:pos x="841" y="143"/>
                </a:cxn>
                <a:cxn ang="0">
                  <a:pos x="243" y="290"/>
                </a:cxn>
                <a:cxn ang="0">
                  <a:pos x="191" y="342"/>
                </a:cxn>
                <a:cxn ang="0">
                  <a:pos x="139" y="290"/>
                </a:cxn>
                <a:cxn ang="0">
                  <a:pos x="191" y="238"/>
                </a:cxn>
                <a:cxn ang="0">
                  <a:pos x="243" y="290"/>
                </a:cxn>
                <a:cxn ang="0">
                  <a:pos x="220" y="290"/>
                </a:cxn>
                <a:cxn ang="0">
                  <a:pos x="191" y="262"/>
                </a:cxn>
                <a:cxn ang="0">
                  <a:pos x="163" y="290"/>
                </a:cxn>
                <a:cxn ang="0">
                  <a:pos x="191" y="318"/>
                </a:cxn>
                <a:cxn ang="0">
                  <a:pos x="220" y="290"/>
                </a:cxn>
                <a:cxn ang="0">
                  <a:pos x="860" y="290"/>
                </a:cxn>
                <a:cxn ang="0">
                  <a:pos x="808" y="342"/>
                </a:cxn>
                <a:cxn ang="0">
                  <a:pos x="755" y="290"/>
                </a:cxn>
                <a:cxn ang="0">
                  <a:pos x="808" y="238"/>
                </a:cxn>
                <a:cxn ang="0">
                  <a:pos x="860" y="290"/>
                </a:cxn>
                <a:cxn ang="0">
                  <a:pos x="836" y="290"/>
                </a:cxn>
                <a:cxn ang="0">
                  <a:pos x="808" y="262"/>
                </a:cxn>
                <a:cxn ang="0">
                  <a:pos x="779" y="290"/>
                </a:cxn>
                <a:cxn ang="0">
                  <a:pos x="808" y="318"/>
                </a:cxn>
                <a:cxn ang="0">
                  <a:pos x="836" y="290"/>
                </a:cxn>
              </a:cxnLst>
              <a:rect l="0" t="0" r="r" b="b"/>
              <a:pathLst>
                <a:path w="936" h="342">
                  <a:moveTo>
                    <a:pt x="0" y="247"/>
                  </a:moveTo>
                  <a:cubicBezTo>
                    <a:pt x="134" y="247"/>
                    <a:pt x="134" y="247"/>
                    <a:pt x="134" y="247"/>
                  </a:cubicBezTo>
                  <a:cubicBezTo>
                    <a:pt x="125" y="259"/>
                    <a:pt x="120" y="274"/>
                    <a:pt x="120" y="290"/>
                  </a:cubicBezTo>
                  <a:cubicBezTo>
                    <a:pt x="54" y="290"/>
                    <a:pt x="54" y="290"/>
                    <a:pt x="54" y="290"/>
                  </a:cubicBezTo>
                  <a:cubicBezTo>
                    <a:pt x="0" y="276"/>
                    <a:pt x="0" y="276"/>
                    <a:pt x="0" y="276"/>
                  </a:cubicBezTo>
                  <a:lnTo>
                    <a:pt x="0" y="247"/>
                  </a:lnTo>
                  <a:close/>
                  <a:moveTo>
                    <a:pt x="660" y="290"/>
                  </a:moveTo>
                  <a:cubicBezTo>
                    <a:pt x="262" y="290"/>
                    <a:pt x="262" y="290"/>
                    <a:pt x="262" y="290"/>
                  </a:cubicBezTo>
                  <a:cubicBezTo>
                    <a:pt x="262" y="274"/>
                    <a:pt x="257" y="259"/>
                    <a:pt x="248" y="247"/>
                  </a:cubicBezTo>
                  <a:cubicBezTo>
                    <a:pt x="651" y="247"/>
                    <a:pt x="651" y="247"/>
                    <a:pt x="651" y="247"/>
                  </a:cubicBezTo>
                  <a:cubicBezTo>
                    <a:pt x="648" y="235"/>
                    <a:pt x="645" y="225"/>
                    <a:pt x="642" y="216"/>
                  </a:cubicBezTo>
                  <a:cubicBezTo>
                    <a:pt x="627" y="225"/>
                    <a:pt x="609" y="231"/>
                    <a:pt x="590" y="231"/>
                  </a:cubicBezTo>
                  <a:cubicBezTo>
                    <a:pt x="97" y="231"/>
                    <a:pt x="97" y="231"/>
                    <a:pt x="97" y="231"/>
                  </a:cubicBezTo>
                  <a:cubicBezTo>
                    <a:pt x="44" y="231"/>
                    <a:pt x="0" y="187"/>
                    <a:pt x="0" y="133"/>
                  </a:cubicBezTo>
                  <a:cubicBezTo>
                    <a:pt x="0" y="98"/>
                    <a:pt x="0" y="98"/>
                    <a:pt x="0" y="98"/>
                  </a:cubicBezTo>
                  <a:cubicBezTo>
                    <a:pt x="0" y="44"/>
                    <a:pt x="44" y="0"/>
                    <a:pt x="97" y="0"/>
                  </a:cubicBezTo>
                  <a:cubicBezTo>
                    <a:pt x="590" y="0"/>
                    <a:pt x="590" y="0"/>
                    <a:pt x="590" y="0"/>
                  </a:cubicBezTo>
                  <a:cubicBezTo>
                    <a:pt x="644" y="0"/>
                    <a:pt x="688" y="44"/>
                    <a:pt x="688" y="98"/>
                  </a:cubicBezTo>
                  <a:cubicBezTo>
                    <a:pt x="688" y="133"/>
                    <a:pt x="688" y="133"/>
                    <a:pt x="688" y="133"/>
                  </a:cubicBezTo>
                  <a:cubicBezTo>
                    <a:pt x="688" y="158"/>
                    <a:pt x="678" y="180"/>
                    <a:pt x="663" y="197"/>
                  </a:cubicBezTo>
                  <a:cubicBezTo>
                    <a:pt x="667" y="209"/>
                    <a:pt x="673" y="227"/>
                    <a:pt x="678" y="247"/>
                  </a:cubicBezTo>
                  <a:cubicBezTo>
                    <a:pt x="712" y="247"/>
                    <a:pt x="712" y="247"/>
                    <a:pt x="712" y="247"/>
                  </a:cubicBezTo>
                  <a:cubicBezTo>
                    <a:pt x="712" y="0"/>
                    <a:pt x="712" y="0"/>
                    <a:pt x="712" y="0"/>
                  </a:cubicBezTo>
                  <a:cubicBezTo>
                    <a:pt x="832" y="0"/>
                    <a:pt x="832" y="0"/>
                    <a:pt x="832" y="0"/>
                  </a:cubicBezTo>
                  <a:cubicBezTo>
                    <a:pt x="832" y="29"/>
                    <a:pt x="832" y="29"/>
                    <a:pt x="832" y="29"/>
                  </a:cubicBezTo>
                  <a:cubicBezTo>
                    <a:pt x="869" y="143"/>
                    <a:pt x="869" y="143"/>
                    <a:pt x="869" y="143"/>
                  </a:cubicBezTo>
                  <a:cubicBezTo>
                    <a:pt x="936" y="171"/>
                    <a:pt x="936" y="171"/>
                    <a:pt x="936" y="171"/>
                  </a:cubicBezTo>
                  <a:cubicBezTo>
                    <a:pt x="936" y="290"/>
                    <a:pt x="936" y="290"/>
                    <a:pt x="936" y="290"/>
                  </a:cubicBezTo>
                  <a:cubicBezTo>
                    <a:pt x="879" y="290"/>
                    <a:pt x="879" y="290"/>
                    <a:pt x="879" y="290"/>
                  </a:cubicBezTo>
                  <a:cubicBezTo>
                    <a:pt x="879" y="288"/>
                    <a:pt x="879" y="287"/>
                    <a:pt x="879" y="285"/>
                  </a:cubicBezTo>
                  <a:cubicBezTo>
                    <a:pt x="878" y="275"/>
                    <a:pt x="875" y="266"/>
                    <a:pt x="871" y="258"/>
                  </a:cubicBezTo>
                  <a:cubicBezTo>
                    <a:pt x="859" y="235"/>
                    <a:pt x="835" y="219"/>
                    <a:pt x="808" y="219"/>
                  </a:cubicBezTo>
                  <a:cubicBezTo>
                    <a:pt x="768" y="219"/>
                    <a:pt x="737" y="251"/>
                    <a:pt x="737" y="290"/>
                  </a:cubicBezTo>
                  <a:cubicBezTo>
                    <a:pt x="686" y="290"/>
                    <a:pt x="686" y="290"/>
                    <a:pt x="686" y="290"/>
                  </a:cubicBezTo>
                  <a:moveTo>
                    <a:pt x="841" y="143"/>
                  </a:moveTo>
                  <a:cubicBezTo>
                    <a:pt x="813" y="57"/>
                    <a:pt x="813" y="57"/>
                    <a:pt x="813" y="57"/>
                  </a:cubicBezTo>
                  <a:cubicBezTo>
                    <a:pt x="746" y="57"/>
                    <a:pt x="746" y="57"/>
                    <a:pt x="746" y="57"/>
                  </a:cubicBezTo>
                  <a:cubicBezTo>
                    <a:pt x="746" y="143"/>
                    <a:pt x="746" y="143"/>
                    <a:pt x="746" y="143"/>
                  </a:cubicBezTo>
                  <a:lnTo>
                    <a:pt x="841" y="143"/>
                  </a:lnTo>
                  <a:close/>
                  <a:moveTo>
                    <a:pt x="243" y="290"/>
                  </a:moveTo>
                  <a:cubicBezTo>
                    <a:pt x="243" y="319"/>
                    <a:pt x="220" y="342"/>
                    <a:pt x="191" y="342"/>
                  </a:cubicBezTo>
                  <a:cubicBezTo>
                    <a:pt x="162" y="342"/>
                    <a:pt x="139" y="319"/>
                    <a:pt x="139" y="290"/>
                  </a:cubicBezTo>
                  <a:cubicBezTo>
                    <a:pt x="139" y="261"/>
                    <a:pt x="162" y="238"/>
                    <a:pt x="191" y="238"/>
                  </a:cubicBezTo>
                  <a:cubicBezTo>
                    <a:pt x="220" y="238"/>
                    <a:pt x="243" y="261"/>
                    <a:pt x="243" y="290"/>
                  </a:cubicBezTo>
                  <a:close/>
                  <a:moveTo>
                    <a:pt x="220" y="290"/>
                  </a:moveTo>
                  <a:cubicBezTo>
                    <a:pt x="220" y="274"/>
                    <a:pt x="207" y="262"/>
                    <a:pt x="191" y="262"/>
                  </a:cubicBezTo>
                  <a:cubicBezTo>
                    <a:pt x="175" y="262"/>
                    <a:pt x="163" y="274"/>
                    <a:pt x="163" y="290"/>
                  </a:cubicBezTo>
                  <a:cubicBezTo>
                    <a:pt x="163" y="306"/>
                    <a:pt x="175" y="318"/>
                    <a:pt x="191" y="318"/>
                  </a:cubicBezTo>
                  <a:cubicBezTo>
                    <a:pt x="207" y="318"/>
                    <a:pt x="220" y="306"/>
                    <a:pt x="220" y="290"/>
                  </a:cubicBezTo>
                  <a:close/>
                  <a:moveTo>
                    <a:pt x="860" y="290"/>
                  </a:moveTo>
                  <a:cubicBezTo>
                    <a:pt x="860" y="319"/>
                    <a:pt x="837" y="342"/>
                    <a:pt x="808" y="342"/>
                  </a:cubicBezTo>
                  <a:cubicBezTo>
                    <a:pt x="779" y="342"/>
                    <a:pt x="755" y="319"/>
                    <a:pt x="755" y="290"/>
                  </a:cubicBezTo>
                  <a:cubicBezTo>
                    <a:pt x="755" y="261"/>
                    <a:pt x="779" y="238"/>
                    <a:pt x="808" y="238"/>
                  </a:cubicBezTo>
                  <a:cubicBezTo>
                    <a:pt x="837" y="238"/>
                    <a:pt x="860" y="261"/>
                    <a:pt x="860" y="290"/>
                  </a:cubicBezTo>
                  <a:close/>
                  <a:moveTo>
                    <a:pt x="836" y="290"/>
                  </a:moveTo>
                  <a:cubicBezTo>
                    <a:pt x="836" y="274"/>
                    <a:pt x="824" y="262"/>
                    <a:pt x="808" y="262"/>
                  </a:cubicBezTo>
                  <a:cubicBezTo>
                    <a:pt x="792" y="262"/>
                    <a:pt x="779" y="274"/>
                    <a:pt x="779" y="290"/>
                  </a:cubicBezTo>
                  <a:cubicBezTo>
                    <a:pt x="779" y="306"/>
                    <a:pt x="792" y="318"/>
                    <a:pt x="808" y="318"/>
                  </a:cubicBezTo>
                  <a:cubicBezTo>
                    <a:pt x="824" y="318"/>
                    <a:pt x="836" y="306"/>
                    <a:pt x="836" y="290"/>
                  </a:cubicBezTo>
                  <a:close/>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30" name="Freeform 36"/>
            <p:cNvSpPr>
              <a:spLocks noEditPoints="1"/>
            </p:cNvSpPr>
            <p:nvPr/>
          </p:nvSpPr>
          <p:spPr bwMode="auto">
            <a:xfrm>
              <a:off x="1294638" y="2661095"/>
              <a:ext cx="256761" cy="351747"/>
            </a:xfrm>
            <a:custGeom>
              <a:avLst/>
              <a:gdLst/>
              <a:ahLst/>
              <a:cxnLst>
                <a:cxn ang="0">
                  <a:pos x="39" y="2"/>
                </a:cxn>
                <a:cxn ang="0">
                  <a:pos x="35" y="0"/>
                </a:cxn>
                <a:cxn ang="0">
                  <a:pos x="32" y="2"/>
                </a:cxn>
                <a:cxn ang="0">
                  <a:pos x="0" y="63"/>
                </a:cxn>
                <a:cxn ang="0">
                  <a:pos x="35" y="98"/>
                </a:cxn>
                <a:cxn ang="0">
                  <a:pos x="70" y="63"/>
                </a:cxn>
                <a:cxn ang="0">
                  <a:pos x="39" y="2"/>
                </a:cxn>
                <a:cxn ang="0">
                  <a:pos x="23" y="83"/>
                </a:cxn>
                <a:cxn ang="0">
                  <a:pos x="19" y="85"/>
                </a:cxn>
                <a:cxn ang="0">
                  <a:pos x="16" y="83"/>
                </a:cxn>
                <a:cxn ang="0">
                  <a:pos x="7" y="54"/>
                </a:cxn>
                <a:cxn ang="0">
                  <a:pos x="13" y="50"/>
                </a:cxn>
                <a:cxn ang="0">
                  <a:pos x="16" y="56"/>
                </a:cxn>
                <a:cxn ang="0">
                  <a:pos x="22" y="76"/>
                </a:cxn>
                <a:cxn ang="0">
                  <a:pos x="23" y="83"/>
                </a:cxn>
                <a:cxn ang="0">
                  <a:pos x="32" y="93"/>
                </a:cxn>
                <a:cxn ang="0">
                  <a:pos x="27" y="87"/>
                </a:cxn>
                <a:cxn ang="0">
                  <a:pos x="32" y="82"/>
                </a:cxn>
                <a:cxn ang="0">
                  <a:pos x="38" y="87"/>
                </a:cxn>
                <a:cxn ang="0">
                  <a:pos x="32" y="93"/>
                </a:cxn>
                <a:cxn ang="0">
                  <a:pos x="32" y="93"/>
                </a:cxn>
                <a:cxn ang="0">
                  <a:pos x="32" y="93"/>
                </a:cxn>
              </a:cxnLst>
              <a:rect l="0" t="0" r="r" b="b"/>
              <a:pathLst>
                <a:path w="70" h="98">
                  <a:moveTo>
                    <a:pt x="39" y="2"/>
                  </a:moveTo>
                  <a:cubicBezTo>
                    <a:pt x="38" y="1"/>
                    <a:pt x="37" y="0"/>
                    <a:pt x="35" y="0"/>
                  </a:cubicBezTo>
                  <a:cubicBezTo>
                    <a:pt x="34" y="0"/>
                    <a:pt x="32" y="1"/>
                    <a:pt x="32" y="2"/>
                  </a:cubicBezTo>
                  <a:cubicBezTo>
                    <a:pt x="23" y="14"/>
                    <a:pt x="0" y="47"/>
                    <a:pt x="0" y="63"/>
                  </a:cubicBezTo>
                  <a:cubicBezTo>
                    <a:pt x="0" y="82"/>
                    <a:pt x="16" y="98"/>
                    <a:pt x="35" y="98"/>
                  </a:cubicBezTo>
                  <a:cubicBezTo>
                    <a:pt x="55" y="98"/>
                    <a:pt x="70" y="82"/>
                    <a:pt x="70" y="63"/>
                  </a:cubicBezTo>
                  <a:cubicBezTo>
                    <a:pt x="70" y="47"/>
                    <a:pt x="48" y="14"/>
                    <a:pt x="39" y="2"/>
                  </a:cubicBezTo>
                  <a:close/>
                  <a:moveTo>
                    <a:pt x="23" y="83"/>
                  </a:moveTo>
                  <a:cubicBezTo>
                    <a:pt x="22" y="84"/>
                    <a:pt x="20" y="85"/>
                    <a:pt x="19" y="85"/>
                  </a:cubicBezTo>
                  <a:cubicBezTo>
                    <a:pt x="18" y="85"/>
                    <a:pt x="17" y="84"/>
                    <a:pt x="16" y="83"/>
                  </a:cubicBezTo>
                  <a:cubicBezTo>
                    <a:pt x="2" y="72"/>
                    <a:pt x="7" y="55"/>
                    <a:pt x="7" y="54"/>
                  </a:cubicBezTo>
                  <a:cubicBezTo>
                    <a:pt x="8" y="51"/>
                    <a:pt x="11" y="50"/>
                    <a:pt x="13" y="50"/>
                  </a:cubicBezTo>
                  <a:cubicBezTo>
                    <a:pt x="16" y="51"/>
                    <a:pt x="17" y="54"/>
                    <a:pt x="16" y="56"/>
                  </a:cubicBezTo>
                  <a:cubicBezTo>
                    <a:pt x="16" y="57"/>
                    <a:pt x="13" y="68"/>
                    <a:pt x="22" y="76"/>
                  </a:cubicBezTo>
                  <a:cubicBezTo>
                    <a:pt x="24" y="78"/>
                    <a:pt x="25" y="81"/>
                    <a:pt x="23" y="83"/>
                  </a:cubicBezTo>
                  <a:close/>
                  <a:moveTo>
                    <a:pt x="32" y="93"/>
                  </a:moveTo>
                  <a:cubicBezTo>
                    <a:pt x="30" y="93"/>
                    <a:pt x="27" y="90"/>
                    <a:pt x="27" y="87"/>
                  </a:cubicBezTo>
                  <a:cubicBezTo>
                    <a:pt x="27" y="84"/>
                    <a:pt x="30" y="82"/>
                    <a:pt x="32" y="82"/>
                  </a:cubicBezTo>
                  <a:cubicBezTo>
                    <a:pt x="35" y="82"/>
                    <a:pt x="38" y="84"/>
                    <a:pt x="38" y="87"/>
                  </a:cubicBezTo>
                  <a:cubicBezTo>
                    <a:pt x="38" y="90"/>
                    <a:pt x="35" y="93"/>
                    <a:pt x="32" y="93"/>
                  </a:cubicBezTo>
                  <a:close/>
                  <a:moveTo>
                    <a:pt x="32" y="93"/>
                  </a:moveTo>
                  <a:cubicBezTo>
                    <a:pt x="32" y="93"/>
                    <a:pt x="32" y="93"/>
                    <a:pt x="32" y="93"/>
                  </a:cubicBezTo>
                </a:path>
              </a:pathLst>
            </a:custGeom>
            <a:solidFill>
              <a:schemeClr val="tx1">
                <a:lumMod val="90000"/>
                <a:lumOff val="10000"/>
              </a:schemeClr>
            </a:solid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grpSp>
      <p:grpSp>
        <p:nvGrpSpPr>
          <p:cNvPr id="31" name="Group 56"/>
          <p:cNvGrpSpPr/>
          <p:nvPr/>
        </p:nvGrpSpPr>
        <p:grpSpPr>
          <a:xfrm>
            <a:off x="3793256" y="1468023"/>
            <a:ext cx="2406841" cy="657134"/>
            <a:chOff x="4595" y="1415835"/>
            <a:chExt cx="2406841" cy="657134"/>
          </a:xfrm>
        </p:grpSpPr>
        <p:sp>
          <p:nvSpPr>
            <p:cNvPr id="32" name="TextBox 31"/>
            <p:cNvSpPr txBox="1"/>
            <p:nvPr/>
          </p:nvSpPr>
          <p:spPr>
            <a:xfrm>
              <a:off x="4595" y="1611304"/>
              <a:ext cx="2406841" cy="461665"/>
            </a:xfrm>
            <a:prstGeom prst="rect">
              <a:avLst/>
            </a:prstGeom>
            <a:noFill/>
          </p:spPr>
          <p:txBody>
            <a:bodyPr wrap="square" lIns="0" tIns="0" rIns="0" bIns="0" rtlCol="0">
              <a:spAutoFit/>
            </a:bodyPr>
            <a:lstStyle/>
            <a:p>
              <a:pPr lvl="0" defTabSz="914400">
                <a:spcBef>
                  <a:spcPct val="20000"/>
                </a:spcBef>
                <a:defRPr/>
              </a:pPr>
              <a:r>
                <a:rPr lang="en-US" sz="1000" dirty="0">
                  <a:solidFill>
                    <a:schemeClr val="tx1">
                      <a:lumMod val="50000"/>
                      <a:lumOff val="50000"/>
                    </a:schemeClr>
                  </a:solidFill>
                  <a:latin typeface="思源黑体 CN Regular" panose="020B0500000000000000" pitchFamily="34" charset="-122"/>
                  <a:ea typeface="思源黑体 CN Regular" panose="020B0500000000000000" pitchFamily="34" charset="-122"/>
                  <a:sym typeface="思源黑体 CN Regular" panose="020B0500000000000000" pitchFamily="34" charset="-122"/>
                </a:rPr>
                <a:t>There are many variations of the passage of lorem ipsum available  majority have suffered alteration </a:t>
              </a:r>
              <a:endParaRPr lang="en-US" sz="1000" dirty="0">
                <a:solidFill>
                  <a:schemeClr val="tx1">
                    <a:lumMod val="65000"/>
                    <a:lumOff val="35000"/>
                  </a:schemeClr>
                </a:solidFill>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33" name="Rectangle 32"/>
            <p:cNvSpPr/>
            <p:nvPr/>
          </p:nvSpPr>
          <p:spPr>
            <a:xfrm>
              <a:off x="4596" y="1415835"/>
              <a:ext cx="589777" cy="184666"/>
            </a:xfrm>
            <a:prstGeom prst="rect">
              <a:avLst/>
            </a:prstGeom>
          </p:spPr>
          <p:txBody>
            <a:bodyPr wrap="none" lIns="0" tIns="0" rIns="0" bIns="0">
              <a:spAutoFit/>
            </a:bodyPr>
            <a:lstStyle/>
            <a:p>
              <a:r>
                <a:rPr lang="en-US" sz="1200" b="1" dirty="0">
                  <a:solidFill>
                    <a:schemeClr val="bg1">
                      <a:lumMod val="50000"/>
                    </a:schemeClr>
                  </a:solidFill>
                  <a:latin typeface="思源黑体 CN Regular" panose="020B0500000000000000" pitchFamily="34" charset="-122"/>
                  <a:ea typeface="思源黑体 CN Regular" panose="020B0500000000000000" pitchFamily="34" charset="-122"/>
                  <a:sym typeface="思源黑体 CN Regular" panose="020B0500000000000000" pitchFamily="34" charset="-122"/>
                </a:rPr>
                <a:t>Tankers</a:t>
              </a:r>
            </a:p>
          </p:txBody>
        </p:sp>
      </p:grpSp>
      <p:grpSp>
        <p:nvGrpSpPr>
          <p:cNvPr id="34" name="Group 33"/>
          <p:cNvGrpSpPr/>
          <p:nvPr/>
        </p:nvGrpSpPr>
        <p:grpSpPr>
          <a:xfrm>
            <a:off x="3793257" y="2288877"/>
            <a:ext cx="860923" cy="551173"/>
            <a:chOff x="196850" y="1958976"/>
            <a:chExt cx="1200150" cy="768350"/>
          </a:xfrm>
          <a:solidFill>
            <a:schemeClr val="bg1">
              <a:lumMod val="65000"/>
            </a:schemeClr>
          </a:solidFill>
        </p:grpSpPr>
        <p:grpSp>
          <p:nvGrpSpPr>
            <p:cNvPr id="35" name="Group 47"/>
            <p:cNvGrpSpPr/>
            <p:nvPr/>
          </p:nvGrpSpPr>
          <p:grpSpPr>
            <a:xfrm>
              <a:off x="196850" y="1958976"/>
              <a:ext cx="1200150" cy="768350"/>
              <a:chOff x="196850" y="1958976"/>
              <a:chExt cx="1200150" cy="768350"/>
            </a:xfrm>
            <a:grpFill/>
          </p:grpSpPr>
          <p:sp>
            <p:nvSpPr>
              <p:cNvPr id="37" name="Freeform 19"/>
              <p:cNvSpPr>
                <a:spLocks noEditPoints="1"/>
              </p:cNvSpPr>
              <p:nvPr/>
            </p:nvSpPr>
            <p:spPr bwMode="auto">
              <a:xfrm>
                <a:off x="196850" y="1958976"/>
                <a:ext cx="1200150" cy="641350"/>
              </a:xfrm>
              <a:custGeom>
                <a:avLst/>
                <a:gdLst/>
                <a:ahLst/>
                <a:cxnLst>
                  <a:cxn ang="0">
                    <a:pos x="2" y="159"/>
                  </a:cxn>
                  <a:cxn ang="0">
                    <a:pos x="6" y="157"/>
                  </a:cxn>
                  <a:cxn ang="0">
                    <a:pos x="100" y="157"/>
                  </a:cxn>
                  <a:cxn ang="0">
                    <a:pos x="105" y="159"/>
                  </a:cxn>
                  <a:cxn ang="0">
                    <a:pos x="107" y="163"/>
                  </a:cxn>
                  <a:cxn ang="0">
                    <a:pos x="107" y="164"/>
                  </a:cxn>
                  <a:cxn ang="0">
                    <a:pos x="105" y="168"/>
                  </a:cxn>
                  <a:cxn ang="0">
                    <a:pos x="100" y="170"/>
                  </a:cxn>
                  <a:cxn ang="0">
                    <a:pos x="6" y="170"/>
                  </a:cxn>
                  <a:cxn ang="0">
                    <a:pos x="2" y="168"/>
                  </a:cxn>
                  <a:cxn ang="0">
                    <a:pos x="0" y="164"/>
                  </a:cxn>
                  <a:cxn ang="0">
                    <a:pos x="0" y="163"/>
                  </a:cxn>
                  <a:cxn ang="0">
                    <a:pos x="2" y="159"/>
                  </a:cxn>
                  <a:cxn ang="0">
                    <a:pos x="317" y="90"/>
                  </a:cxn>
                  <a:cxn ang="0">
                    <a:pos x="299" y="132"/>
                  </a:cxn>
                  <a:cxn ang="0">
                    <a:pos x="257" y="150"/>
                  </a:cxn>
                  <a:cxn ang="0">
                    <a:pos x="63" y="150"/>
                  </a:cxn>
                  <a:cxn ang="0">
                    <a:pos x="20" y="132"/>
                  </a:cxn>
                  <a:cxn ang="0">
                    <a:pos x="3" y="90"/>
                  </a:cxn>
                  <a:cxn ang="0">
                    <a:pos x="3" y="83"/>
                  </a:cxn>
                  <a:cxn ang="0">
                    <a:pos x="20" y="41"/>
                  </a:cxn>
                  <a:cxn ang="0">
                    <a:pos x="63" y="23"/>
                  </a:cxn>
                  <a:cxn ang="0">
                    <a:pos x="68" y="23"/>
                  </a:cxn>
                  <a:cxn ang="0">
                    <a:pos x="68" y="20"/>
                  </a:cxn>
                  <a:cxn ang="0">
                    <a:pos x="71" y="12"/>
                  </a:cxn>
                  <a:cxn ang="0">
                    <a:pos x="79" y="9"/>
                  </a:cxn>
                  <a:cxn ang="0">
                    <a:pos x="87" y="12"/>
                  </a:cxn>
                  <a:cxn ang="0">
                    <a:pos x="90" y="20"/>
                  </a:cxn>
                  <a:cxn ang="0">
                    <a:pos x="90" y="23"/>
                  </a:cxn>
                  <a:cxn ang="0">
                    <a:pos x="123" y="23"/>
                  </a:cxn>
                  <a:cxn ang="0">
                    <a:pos x="122" y="18"/>
                  </a:cxn>
                  <a:cxn ang="0">
                    <a:pos x="122" y="17"/>
                  </a:cxn>
                  <a:cxn ang="0">
                    <a:pos x="127" y="5"/>
                  </a:cxn>
                  <a:cxn ang="0">
                    <a:pos x="140" y="0"/>
                  </a:cxn>
                  <a:cxn ang="0">
                    <a:pos x="180" y="0"/>
                  </a:cxn>
                  <a:cxn ang="0">
                    <a:pos x="193" y="5"/>
                  </a:cxn>
                  <a:cxn ang="0">
                    <a:pos x="198" y="17"/>
                  </a:cxn>
                  <a:cxn ang="0">
                    <a:pos x="198" y="18"/>
                  </a:cxn>
                  <a:cxn ang="0">
                    <a:pos x="197" y="23"/>
                  </a:cxn>
                  <a:cxn ang="0">
                    <a:pos x="226" y="23"/>
                  </a:cxn>
                  <a:cxn ang="0">
                    <a:pos x="226" y="20"/>
                  </a:cxn>
                  <a:cxn ang="0">
                    <a:pos x="229" y="12"/>
                  </a:cxn>
                  <a:cxn ang="0">
                    <a:pos x="237" y="9"/>
                  </a:cxn>
                  <a:cxn ang="0">
                    <a:pos x="245" y="12"/>
                  </a:cxn>
                  <a:cxn ang="0">
                    <a:pos x="248" y="20"/>
                  </a:cxn>
                  <a:cxn ang="0">
                    <a:pos x="248" y="23"/>
                  </a:cxn>
                  <a:cxn ang="0">
                    <a:pos x="257" y="23"/>
                  </a:cxn>
                  <a:cxn ang="0">
                    <a:pos x="299" y="41"/>
                  </a:cxn>
                  <a:cxn ang="0">
                    <a:pos x="317" y="83"/>
                  </a:cxn>
                  <a:cxn ang="0">
                    <a:pos x="317" y="90"/>
                  </a:cxn>
                  <a:cxn ang="0">
                    <a:pos x="301" y="159"/>
                  </a:cxn>
                  <a:cxn ang="0">
                    <a:pos x="303" y="163"/>
                  </a:cxn>
                  <a:cxn ang="0">
                    <a:pos x="303" y="164"/>
                  </a:cxn>
                  <a:cxn ang="0">
                    <a:pos x="301" y="168"/>
                  </a:cxn>
                  <a:cxn ang="0">
                    <a:pos x="296" y="170"/>
                  </a:cxn>
                  <a:cxn ang="0">
                    <a:pos x="202" y="170"/>
                  </a:cxn>
                  <a:cxn ang="0">
                    <a:pos x="198" y="168"/>
                  </a:cxn>
                  <a:cxn ang="0">
                    <a:pos x="196" y="164"/>
                  </a:cxn>
                  <a:cxn ang="0">
                    <a:pos x="196" y="163"/>
                  </a:cxn>
                  <a:cxn ang="0">
                    <a:pos x="198" y="159"/>
                  </a:cxn>
                  <a:cxn ang="0">
                    <a:pos x="202" y="157"/>
                  </a:cxn>
                  <a:cxn ang="0">
                    <a:pos x="296" y="157"/>
                  </a:cxn>
                  <a:cxn ang="0">
                    <a:pos x="301" y="159"/>
                  </a:cxn>
                </a:cxnLst>
                <a:rect l="0" t="0" r="r" b="b"/>
                <a:pathLst>
                  <a:path w="317" h="170">
                    <a:moveTo>
                      <a:pt x="2" y="159"/>
                    </a:moveTo>
                    <a:cubicBezTo>
                      <a:pt x="3" y="158"/>
                      <a:pt x="4" y="157"/>
                      <a:pt x="6" y="157"/>
                    </a:cubicBezTo>
                    <a:cubicBezTo>
                      <a:pt x="100" y="157"/>
                      <a:pt x="100" y="157"/>
                      <a:pt x="100" y="157"/>
                    </a:cubicBezTo>
                    <a:cubicBezTo>
                      <a:pt x="102" y="157"/>
                      <a:pt x="104" y="158"/>
                      <a:pt x="105" y="159"/>
                    </a:cubicBezTo>
                    <a:cubicBezTo>
                      <a:pt x="106" y="160"/>
                      <a:pt x="107" y="162"/>
                      <a:pt x="107" y="163"/>
                    </a:cubicBezTo>
                    <a:cubicBezTo>
                      <a:pt x="107" y="164"/>
                      <a:pt x="107" y="164"/>
                      <a:pt x="107" y="164"/>
                    </a:cubicBezTo>
                    <a:cubicBezTo>
                      <a:pt x="107" y="165"/>
                      <a:pt x="106" y="167"/>
                      <a:pt x="105" y="168"/>
                    </a:cubicBezTo>
                    <a:cubicBezTo>
                      <a:pt x="104" y="169"/>
                      <a:pt x="102" y="170"/>
                      <a:pt x="100" y="170"/>
                    </a:cubicBezTo>
                    <a:cubicBezTo>
                      <a:pt x="6" y="170"/>
                      <a:pt x="6" y="170"/>
                      <a:pt x="6" y="170"/>
                    </a:cubicBezTo>
                    <a:cubicBezTo>
                      <a:pt x="4" y="170"/>
                      <a:pt x="3" y="169"/>
                      <a:pt x="2" y="168"/>
                    </a:cubicBezTo>
                    <a:cubicBezTo>
                      <a:pt x="0" y="167"/>
                      <a:pt x="0" y="165"/>
                      <a:pt x="0" y="164"/>
                    </a:cubicBezTo>
                    <a:cubicBezTo>
                      <a:pt x="0" y="163"/>
                      <a:pt x="0" y="163"/>
                      <a:pt x="0" y="163"/>
                    </a:cubicBezTo>
                    <a:cubicBezTo>
                      <a:pt x="0" y="162"/>
                      <a:pt x="0" y="160"/>
                      <a:pt x="2" y="159"/>
                    </a:cubicBezTo>
                    <a:close/>
                    <a:moveTo>
                      <a:pt x="317" y="90"/>
                    </a:moveTo>
                    <a:cubicBezTo>
                      <a:pt x="317" y="107"/>
                      <a:pt x="311" y="121"/>
                      <a:pt x="299" y="132"/>
                    </a:cubicBezTo>
                    <a:cubicBezTo>
                      <a:pt x="287" y="144"/>
                      <a:pt x="273" y="150"/>
                      <a:pt x="257" y="150"/>
                    </a:cubicBezTo>
                    <a:cubicBezTo>
                      <a:pt x="63" y="150"/>
                      <a:pt x="63" y="150"/>
                      <a:pt x="63" y="150"/>
                    </a:cubicBezTo>
                    <a:cubicBezTo>
                      <a:pt x="46" y="150"/>
                      <a:pt x="32" y="144"/>
                      <a:pt x="20" y="132"/>
                    </a:cubicBezTo>
                    <a:cubicBezTo>
                      <a:pt x="9" y="121"/>
                      <a:pt x="3" y="107"/>
                      <a:pt x="3" y="90"/>
                    </a:cubicBezTo>
                    <a:cubicBezTo>
                      <a:pt x="3" y="83"/>
                      <a:pt x="3" y="83"/>
                      <a:pt x="3" y="83"/>
                    </a:cubicBezTo>
                    <a:cubicBezTo>
                      <a:pt x="3" y="66"/>
                      <a:pt x="9" y="52"/>
                      <a:pt x="20" y="41"/>
                    </a:cubicBezTo>
                    <a:cubicBezTo>
                      <a:pt x="32" y="29"/>
                      <a:pt x="46" y="23"/>
                      <a:pt x="63" y="23"/>
                    </a:cubicBezTo>
                    <a:cubicBezTo>
                      <a:pt x="68" y="23"/>
                      <a:pt x="68" y="23"/>
                      <a:pt x="68" y="23"/>
                    </a:cubicBezTo>
                    <a:cubicBezTo>
                      <a:pt x="68" y="20"/>
                      <a:pt x="68" y="20"/>
                      <a:pt x="68" y="20"/>
                    </a:cubicBezTo>
                    <a:cubicBezTo>
                      <a:pt x="68" y="17"/>
                      <a:pt x="69" y="14"/>
                      <a:pt x="71" y="12"/>
                    </a:cubicBezTo>
                    <a:cubicBezTo>
                      <a:pt x="73" y="10"/>
                      <a:pt x="76" y="9"/>
                      <a:pt x="79" y="9"/>
                    </a:cubicBezTo>
                    <a:cubicBezTo>
                      <a:pt x="82" y="9"/>
                      <a:pt x="84" y="10"/>
                      <a:pt x="87" y="12"/>
                    </a:cubicBezTo>
                    <a:cubicBezTo>
                      <a:pt x="89" y="14"/>
                      <a:pt x="90" y="17"/>
                      <a:pt x="90" y="20"/>
                    </a:cubicBezTo>
                    <a:cubicBezTo>
                      <a:pt x="90" y="23"/>
                      <a:pt x="90" y="23"/>
                      <a:pt x="90" y="23"/>
                    </a:cubicBezTo>
                    <a:cubicBezTo>
                      <a:pt x="123" y="23"/>
                      <a:pt x="123" y="23"/>
                      <a:pt x="123" y="23"/>
                    </a:cubicBezTo>
                    <a:cubicBezTo>
                      <a:pt x="122" y="21"/>
                      <a:pt x="122" y="20"/>
                      <a:pt x="122" y="18"/>
                    </a:cubicBezTo>
                    <a:cubicBezTo>
                      <a:pt x="122" y="17"/>
                      <a:pt x="122" y="17"/>
                      <a:pt x="122" y="17"/>
                    </a:cubicBezTo>
                    <a:cubicBezTo>
                      <a:pt x="122" y="12"/>
                      <a:pt x="124" y="8"/>
                      <a:pt x="127" y="5"/>
                    </a:cubicBezTo>
                    <a:cubicBezTo>
                      <a:pt x="130" y="1"/>
                      <a:pt x="135" y="0"/>
                      <a:pt x="140" y="0"/>
                    </a:cubicBezTo>
                    <a:cubicBezTo>
                      <a:pt x="180" y="0"/>
                      <a:pt x="180" y="0"/>
                      <a:pt x="180" y="0"/>
                    </a:cubicBezTo>
                    <a:cubicBezTo>
                      <a:pt x="185" y="0"/>
                      <a:pt x="189" y="1"/>
                      <a:pt x="193" y="5"/>
                    </a:cubicBezTo>
                    <a:cubicBezTo>
                      <a:pt x="196" y="8"/>
                      <a:pt x="198" y="12"/>
                      <a:pt x="198" y="17"/>
                    </a:cubicBezTo>
                    <a:cubicBezTo>
                      <a:pt x="198" y="18"/>
                      <a:pt x="198" y="18"/>
                      <a:pt x="198" y="18"/>
                    </a:cubicBezTo>
                    <a:cubicBezTo>
                      <a:pt x="198" y="20"/>
                      <a:pt x="198" y="21"/>
                      <a:pt x="197" y="23"/>
                    </a:cubicBezTo>
                    <a:cubicBezTo>
                      <a:pt x="226" y="23"/>
                      <a:pt x="226" y="23"/>
                      <a:pt x="226" y="23"/>
                    </a:cubicBezTo>
                    <a:cubicBezTo>
                      <a:pt x="226" y="20"/>
                      <a:pt x="226" y="20"/>
                      <a:pt x="226" y="20"/>
                    </a:cubicBezTo>
                    <a:cubicBezTo>
                      <a:pt x="226" y="17"/>
                      <a:pt x="227" y="14"/>
                      <a:pt x="229" y="12"/>
                    </a:cubicBezTo>
                    <a:cubicBezTo>
                      <a:pt x="231" y="10"/>
                      <a:pt x="234" y="9"/>
                      <a:pt x="237" y="9"/>
                    </a:cubicBezTo>
                    <a:cubicBezTo>
                      <a:pt x="240" y="9"/>
                      <a:pt x="242" y="10"/>
                      <a:pt x="245" y="12"/>
                    </a:cubicBezTo>
                    <a:cubicBezTo>
                      <a:pt x="247" y="14"/>
                      <a:pt x="248" y="17"/>
                      <a:pt x="248" y="20"/>
                    </a:cubicBezTo>
                    <a:cubicBezTo>
                      <a:pt x="248" y="23"/>
                      <a:pt x="248" y="23"/>
                      <a:pt x="248" y="23"/>
                    </a:cubicBezTo>
                    <a:cubicBezTo>
                      <a:pt x="257" y="23"/>
                      <a:pt x="257" y="23"/>
                      <a:pt x="257" y="23"/>
                    </a:cubicBezTo>
                    <a:cubicBezTo>
                      <a:pt x="273" y="23"/>
                      <a:pt x="287" y="29"/>
                      <a:pt x="299" y="41"/>
                    </a:cubicBezTo>
                    <a:cubicBezTo>
                      <a:pt x="311" y="52"/>
                      <a:pt x="317" y="66"/>
                      <a:pt x="317" y="83"/>
                    </a:cubicBezTo>
                    <a:lnTo>
                      <a:pt x="317" y="90"/>
                    </a:lnTo>
                    <a:close/>
                    <a:moveTo>
                      <a:pt x="301" y="159"/>
                    </a:moveTo>
                    <a:cubicBezTo>
                      <a:pt x="302" y="160"/>
                      <a:pt x="303" y="162"/>
                      <a:pt x="303" y="163"/>
                    </a:cubicBezTo>
                    <a:cubicBezTo>
                      <a:pt x="303" y="164"/>
                      <a:pt x="303" y="164"/>
                      <a:pt x="303" y="164"/>
                    </a:cubicBezTo>
                    <a:cubicBezTo>
                      <a:pt x="303" y="165"/>
                      <a:pt x="302" y="167"/>
                      <a:pt x="301" y="168"/>
                    </a:cubicBezTo>
                    <a:cubicBezTo>
                      <a:pt x="300" y="169"/>
                      <a:pt x="298" y="170"/>
                      <a:pt x="296" y="170"/>
                    </a:cubicBezTo>
                    <a:cubicBezTo>
                      <a:pt x="202" y="170"/>
                      <a:pt x="202" y="170"/>
                      <a:pt x="202" y="170"/>
                    </a:cubicBezTo>
                    <a:cubicBezTo>
                      <a:pt x="200" y="170"/>
                      <a:pt x="199" y="169"/>
                      <a:pt x="198" y="168"/>
                    </a:cubicBezTo>
                    <a:cubicBezTo>
                      <a:pt x="196" y="167"/>
                      <a:pt x="196" y="165"/>
                      <a:pt x="196" y="164"/>
                    </a:cubicBezTo>
                    <a:cubicBezTo>
                      <a:pt x="196" y="163"/>
                      <a:pt x="196" y="163"/>
                      <a:pt x="196" y="163"/>
                    </a:cubicBezTo>
                    <a:cubicBezTo>
                      <a:pt x="196" y="162"/>
                      <a:pt x="196" y="160"/>
                      <a:pt x="198" y="159"/>
                    </a:cubicBezTo>
                    <a:cubicBezTo>
                      <a:pt x="199" y="158"/>
                      <a:pt x="200" y="157"/>
                      <a:pt x="202" y="157"/>
                    </a:cubicBezTo>
                    <a:cubicBezTo>
                      <a:pt x="296" y="157"/>
                      <a:pt x="296" y="157"/>
                      <a:pt x="296" y="157"/>
                    </a:cubicBezTo>
                    <a:cubicBezTo>
                      <a:pt x="298" y="157"/>
                      <a:pt x="300" y="158"/>
                      <a:pt x="301" y="159"/>
                    </a:cubicBezTo>
                    <a:close/>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38" name="Freeform 20"/>
              <p:cNvSpPr/>
              <p:nvPr/>
            </p:nvSpPr>
            <p:spPr bwMode="auto">
              <a:xfrm>
                <a:off x="261938" y="2611438"/>
                <a:ext cx="117475" cy="115888"/>
              </a:xfrm>
              <a:custGeom>
                <a:avLst/>
                <a:gdLst/>
                <a:ahLst/>
                <a:cxnLst>
                  <a:cxn ang="0">
                    <a:pos x="26" y="26"/>
                  </a:cxn>
                  <a:cxn ang="0">
                    <a:pos x="15" y="31"/>
                  </a:cxn>
                  <a:cxn ang="0">
                    <a:pos x="4" y="26"/>
                  </a:cxn>
                  <a:cxn ang="0">
                    <a:pos x="0" y="15"/>
                  </a:cxn>
                  <a:cxn ang="0">
                    <a:pos x="4" y="4"/>
                  </a:cxn>
                  <a:cxn ang="0">
                    <a:pos x="15" y="0"/>
                  </a:cxn>
                  <a:cxn ang="0">
                    <a:pos x="26" y="4"/>
                  </a:cxn>
                  <a:cxn ang="0">
                    <a:pos x="31" y="15"/>
                  </a:cxn>
                  <a:cxn ang="0">
                    <a:pos x="26" y="26"/>
                  </a:cxn>
                </a:cxnLst>
                <a:rect l="0" t="0" r="r" b="b"/>
                <a:pathLst>
                  <a:path w="31" h="31">
                    <a:moveTo>
                      <a:pt x="26" y="26"/>
                    </a:moveTo>
                    <a:cubicBezTo>
                      <a:pt x="23" y="29"/>
                      <a:pt x="19" y="31"/>
                      <a:pt x="15" y="31"/>
                    </a:cubicBezTo>
                    <a:cubicBezTo>
                      <a:pt x="11" y="31"/>
                      <a:pt x="7" y="29"/>
                      <a:pt x="4" y="26"/>
                    </a:cubicBezTo>
                    <a:cubicBezTo>
                      <a:pt x="1" y="23"/>
                      <a:pt x="0" y="20"/>
                      <a:pt x="0" y="15"/>
                    </a:cubicBezTo>
                    <a:cubicBezTo>
                      <a:pt x="0" y="11"/>
                      <a:pt x="1" y="7"/>
                      <a:pt x="4" y="4"/>
                    </a:cubicBezTo>
                    <a:cubicBezTo>
                      <a:pt x="7" y="1"/>
                      <a:pt x="11" y="0"/>
                      <a:pt x="15" y="0"/>
                    </a:cubicBezTo>
                    <a:cubicBezTo>
                      <a:pt x="19" y="0"/>
                      <a:pt x="23" y="1"/>
                      <a:pt x="26" y="4"/>
                    </a:cubicBezTo>
                    <a:cubicBezTo>
                      <a:pt x="29" y="7"/>
                      <a:pt x="31" y="11"/>
                      <a:pt x="31" y="15"/>
                    </a:cubicBezTo>
                    <a:cubicBezTo>
                      <a:pt x="31" y="20"/>
                      <a:pt x="29" y="23"/>
                      <a:pt x="26" y="26"/>
                    </a:cubicBezTo>
                    <a:close/>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39" name="Freeform 21"/>
              <p:cNvSpPr/>
              <p:nvPr/>
            </p:nvSpPr>
            <p:spPr bwMode="auto">
              <a:xfrm>
                <a:off x="420688" y="2611438"/>
                <a:ext cx="117475" cy="115888"/>
              </a:xfrm>
              <a:custGeom>
                <a:avLst/>
                <a:gdLst/>
                <a:ahLst/>
                <a:cxnLst>
                  <a:cxn ang="0">
                    <a:pos x="15" y="31"/>
                  </a:cxn>
                  <a:cxn ang="0">
                    <a:pos x="4" y="26"/>
                  </a:cxn>
                  <a:cxn ang="0">
                    <a:pos x="0" y="15"/>
                  </a:cxn>
                  <a:cxn ang="0">
                    <a:pos x="4" y="4"/>
                  </a:cxn>
                  <a:cxn ang="0">
                    <a:pos x="15" y="0"/>
                  </a:cxn>
                  <a:cxn ang="0">
                    <a:pos x="26" y="4"/>
                  </a:cxn>
                  <a:cxn ang="0">
                    <a:pos x="31" y="15"/>
                  </a:cxn>
                  <a:cxn ang="0">
                    <a:pos x="26" y="26"/>
                  </a:cxn>
                  <a:cxn ang="0">
                    <a:pos x="15" y="31"/>
                  </a:cxn>
                </a:cxnLst>
                <a:rect l="0" t="0" r="r" b="b"/>
                <a:pathLst>
                  <a:path w="31" h="31">
                    <a:moveTo>
                      <a:pt x="15" y="31"/>
                    </a:moveTo>
                    <a:cubicBezTo>
                      <a:pt x="11" y="31"/>
                      <a:pt x="7" y="29"/>
                      <a:pt x="4" y="26"/>
                    </a:cubicBezTo>
                    <a:cubicBezTo>
                      <a:pt x="1" y="23"/>
                      <a:pt x="0" y="20"/>
                      <a:pt x="0" y="15"/>
                    </a:cubicBezTo>
                    <a:cubicBezTo>
                      <a:pt x="0" y="11"/>
                      <a:pt x="1" y="7"/>
                      <a:pt x="4" y="4"/>
                    </a:cubicBezTo>
                    <a:cubicBezTo>
                      <a:pt x="7" y="1"/>
                      <a:pt x="11" y="0"/>
                      <a:pt x="15" y="0"/>
                    </a:cubicBezTo>
                    <a:cubicBezTo>
                      <a:pt x="19" y="0"/>
                      <a:pt x="23" y="1"/>
                      <a:pt x="26" y="4"/>
                    </a:cubicBezTo>
                    <a:cubicBezTo>
                      <a:pt x="29" y="7"/>
                      <a:pt x="31" y="11"/>
                      <a:pt x="31" y="15"/>
                    </a:cubicBezTo>
                    <a:cubicBezTo>
                      <a:pt x="31" y="20"/>
                      <a:pt x="29" y="23"/>
                      <a:pt x="26" y="26"/>
                    </a:cubicBezTo>
                    <a:cubicBezTo>
                      <a:pt x="23" y="29"/>
                      <a:pt x="19" y="31"/>
                      <a:pt x="15" y="31"/>
                    </a:cubicBezTo>
                    <a:close/>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40" name="Freeform 22"/>
              <p:cNvSpPr/>
              <p:nvPr/>
            </p:nvSpPr>
            <p:spPr bwMode="auto">
              <a:xfrm>
                <a:off x="1003300" y="2611438"/>
                <a:ext cx="117475" cy="115888"/>
              </a:xfrm>
              <a:custGeom>
                <a:avLst/>
                <a:gdLst/>
                <a:ahLst/>
                <a:cxnLst>
                  <a:cxn ang="0">
                    <a:pos x="15" y="31"/>
                  </a:cxn>
                  <a:cxn ang="0">
                    <a:pos x="4" y="26"/>
                  </a:cxn>
                  <a:cxn ang="0">
                    <a:pos x="0" y="15"/>
                  </a:cxn>
                  <a:cxn ang="0">
                    <a:pos x="4" y="4"/>
                  </a:cxn>
                  <a:cxn ang="0">
                    <a:pos x="15" y="0"/>
                  </a:cxn>
                  <a:cxn ang="0">
                    <a:pos x="26" y="4"/>
                  </a:cxn>
                  <a:cxn ang="0">
                    <a:pos x="31" y="15"/>
                  </a:cxn>
                  <a:cxn ang="0">
                    <a:pos x="26" y="26"/>
                  </a:cxn>
                  <a:cxn ang="0">
                    <a:pos x="15" y="31"/>
                  </a:cxn>
                </a:cxnLst>
                <a:rect l="0" t="0" r="r" b="b"/>
                <a:pathLst>
                  <a:path w="31" h="31">
                    <a:moveTo>
                      <a:pt x="15" y="31"/>
                    </a:moveTo>
                    <a:cubicBezTo>
                      <a:pt x="11" y="31"/>
                      <a:pt x="7" y="29"/>
                      <a:pt x="4" y="26"/>
                    </a:cubicBezTo>
                    <a:cubicBezTo>
                      <a:pt x="1" y="23"/>
                      <a:pt x="0" y="20"/>
                      <a:pt x="0" y="15"/>
                    </a:cubicBezTo>
                    <a:cubicBezTo>
                      <a:pt x="0" y="11"/>
                      <a:pt x="1" y="7"/>
                      <a:pt x="4" y="4"/>
                    </a:cubicBezTo>
                    <a:cubicBezTo>
                      <a:pt x="7" y="1"/>
                      <a:pt x="11" y="0"/>
                      <a:pt x="15" y="0"/>
                    </a:cubicBezTo>
                    <a:cubicBezTo>
                      <a:pt x="19" y="0"/>
                      <a:pt x="23" y="1"/>
                      <a:pt x="26" y="4"/>
                    </a:cubicBezTo>
                    <a:cubicBezTo>
                      <a:pt x="29" y="7"/>
                      <a:pt x="31" y="11"/>
                      <a:pt x="31" y="15"/>
                    </a:cubicBezTo>
                    <a:cubicBezTo>
                      <a:pt x="31" y="20"/>
                      <a:pt x="29" y="23"/>
                      <a:pt x="26" y="26"/>
                    </a:cubicBezTo>
                    <a:cubicBezTo>
                      <a:pt x="23" y="29"/>
                      <a:pt x="19" y="31"/>
                      <a:pt x="15" y="31"/>
                    </a:cubicBezTo>
                    <a:close/>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41" name="Freeform 23"/>
              <p:cNvSpPr/>
              <p:nvPr/>
            </p:nvSpPr>
            <p:spPr bwMode="auto">
              <a:xfrm>
                <a:off x="1162050" y="2611438"/>
                <a:ext cx="117475" cy="115888"/>
              </a:xfrm>
              <a:custGeom>
                <a:avLst/>
                <a:gdLst/>
                <a:ahLst/>
                <a:cxnLst>
                  <a:cxn ang="0">
                    <a:pos x="4" y="26"/>
                  </a:cxn>
                  <a:cxn ang="0">
                    <a:pos x="0" y="15"/>
                  </a:cxn>
                  <a:cxn ang="0">
                    <a:pos x="4" y="4"/>
                  </a:cxn>
                  <a:cxn ang="0">
                    <a:pos x="15" y="0"/>
                  </a:cxn>
                  <a:cxn ang="0">
                    <a:pos x="26" y="4"/>
                  </a:cxn>
                  <a:cxn ang="0">
                    <a:pos x="31" y="15"/>
                  </a:cxn>
                  <a:cxn ang="0">
                    <a:pos x="26" y="26"/>
                  </a:cxn>
                  <a:cxn ang="0">
                    <a:pos x="15" y="31"/>
                  </a:cxn>
                  <a:cxn ang="0">
                    <a:pos x="4" y="26"/>
                  </a:cxn>
                </a:cxnLst>
                <a:rect l="0" t="0" r="r" b="b"/>
                <a:pathLst>
                  <a:path w="31" h="31">
                    <a:moveTo>
                      <a:pt x="4" y="26"/>
                    </a:moveTo>
                    <a:cubicBezTo>
                      <a:pt x="1" y="23"/>
                      <a:pt x="0" y="20"/>
                      <a:pt x="0" y="15"/>
                    </a:cubicBezTo>
                    <a:cubicBezTo>
                      <a:pt x="0" y="11"/>
                      <a:pt x="1" y="7"/>
                      <a:pt x="4" y="4"/>
                    </a:cubicBezTo>
                    <a:cubicBezTo>
                      <a:pt x="7" y="1"/>
                      <a:pt x="11" y="0"/>
                      <a:pt x="15" y="0"/>
                    </a:cubicBezTo>
                    <a:cubicBezTo>
                      <a:pt x="19" y="0"/>
                      <a:pt x="23" y="1"/>
                      <a:pt x="26" y="4"/>
                    </a:cubicBezTo>
                    <a:cubicBezTo>
                      <a:pt x="29" y="7"/>
                      <a:pt x="31" y="11"/>
                      <a:pt x="31" y="15"/>
                    </a:cubicBezTo>
                    <a:cubicBezTo>
                      <a:pt x="31" y="20"/>
                      <a:pt x="29" y="23"/>
                      <a:pt x="26" y="26"/>
                    </a:cubicBezTo>
                    <a:cubicBezTo>
                      <a:pt x="23" y="29"/>
                      <a:pt x="19" y="31"/>
                      <a:pt x="15" y="31"/>
                    </a:cubicBezTo>
                    <a:cubicBezTo>
                      <a:pt x="11" y="31"/>
                      <a:pt x="7" y="29"/>
                      <a:pt x="4" y="26"/>
                    </a:cubicBezTo>
                    <a:close/>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grpSp>
        <p:sp>
          <p:nvSpPr>
            <p:cNvPr id="36" name="Freeform 36"/>
            <p:cNvSpPr>
              <a:spLocks noEditPoints="1"/>
            </p:cNvSpPr>
            <p:nvPr/>
          </p:nvSpPr>
          <p:spPr bwMode="auto">
            <a:xfrm>
              <a:off x="668545" y="2082800"/>
              <a:ext cx="256761" cy="351747"/>
            </a:xfrm>
            <a:custGeom>
              <a:avLst/>
              <a:gdLst/>
              <a:ahLst/>
              <a:cxnLst>
                <a:cxn ang="0">
                  <a:pos x="39" y="2"/>
                </a:cxn>
                <a:cxn ang="0">
                  <a:pos x="35" y="0"/>
                </a:cxn>
                <a:cxn ang="0">
                  <a:pos x="32" y="2"/>
                </a:cxn>
                <a:cxn ang="0">
                  <a:pos x="0" y="63"/>
                </a:cxn>
                <a:cxn ang="0">
                  <a:pos x="35" y="98"/>
                </a:cxn>
                <a:cxn ang="0">
                  <a:pos x="70" y="63"/>
                </a:cxn>
                <a:cxn ang="0">
                  <a:pos x="39" y="2"/>
                </a:cxn>
                <a:cxn ang="0">
                  <a:pos x="23" y="83"/>
                </a:cxn>
                <a:cxn ang="0">
                  <a:pos x="19" y="85"/>
                </a:cxn>
                <a:cxn ang="0">
                  <a:pos x="16" y="83"/>
                </a:cxn>
                <a:cxn ang="0">
                  <a:pos x="7" y="54"/>
                </a:cxn>
                <a:cxn ang="0">
                  <a:pos x="13" y="50"/>
                </a:cxn>
                <a:cxn ang="0">
                  <a:pos x="16" y="56"/>
                </a:cxn>
                <a:cxn ang="0">
                  <a:pos x="22" y="76"/>
                </a:cxn>
                <a:cxn ang="0">
                  <a:pos x="23" y="83"/>
                </a:cxn>
                <a:cxn ang="0">
                  <a:pos x="32" y="93"/>
                </a:cxn>
                <a:cxn ang="0">
                  <a:pos x="27" y="87"/>
                </a:cxn>
                <a:cxn ang="0">
                  <a:pos x="32" y="82"/>
                </a:cxn>
                <a:cxn ang="0">
                  <a:pos x="38" y="87"/>
                </a:cxn>
                <a:cxn ang="0">
                  <a:pos x="32" y="93"/>
                </a:cxn>
                <a:cxn ang="0">
                  <a:pos x="32" y="93"/>
                </a:cxn>
                <a:cxn ang="0">
                  <a:pos x="32" y="93"/>
                </a:cxn>
              </a:cxnLst>
              <a:rect l="0" t="0" r="r" b="b"/>
              <a:pathLst>
                <a:path w="70" h="98">
                  <a:moveTo>
                    <a:pt x="39" y="2"/>
                  </a:moveTo>
                  <a:cubicBezTo>
                    <a:pt x="38" y="1"/>
                    <a:pt x="37" y="0"/>
                    <a:pt x="35" y="0"/>
                  </a:cubicBezTo>
                  <a:cubicBezTo>
                    <a:pt x="34" y="0"/>
                    <a:pt x="32" y="1"/>
                    <a:pt x="32" y="2"/>
                  </a:cubicBezTo>
                  <a:cubicBezTo>
                    <a:pt x="23" y="14"/>
                    <a:pt x="0" y="47"/>
                    <a:pt x="0" y="63"/>
                  </a:cubicBezTo>
                  <a:cubicBezTo>
                    <a:pt x="0" y="82"/>
                    <a:pt x="16" y="98"/>
                    <a:pt x="35" y="98"/>
                  </a:cubicBezTo>
                  <a:cubicBezTo>
                    <a:pt x="55" y="98"/>
                    <a:pt x="70" y="82"/>
                    <a:pt x="70" y="63"/>
                  </a:cubicBezTo>
                  <a:cubicBezTo>
                    <a:pt x="70" y="47"/>
                    <a:pt x="48" y="14"/>
                    <a:pt x="39" y="2"/>
                  </a:cubicBezTo>
                  <a:close/>
                  <a:moveTo>
                    <a:pt x="23" y="83"/>
                  </a:moveTo>
                  <a:cubicBezTo>
                    <a:pt x="22" y="84"/>
                    <a:pt x="20" y="85"/>
                    <a:pt x="19" y="85"/>
                  </a:cubicBezTo>
                  <a:cubicBezTo>
                    <a:pt x="18" y="85"/>
                    <a:pt x="17" y="84"/>
                    <a:pt x="16" y="83"/>
                  </a:cubicBezTo>
                  <a:cubicBezTo>
                    <a:pt x="2" y="72"/>
                    <a:pt x="7" y="55"/>
                    <a:pt x="7" y="54"/>
                  </a:cubicBezTo>
                  <a:cubicBezTo>
                    <a:pt x="8" y="51"/>
                    <a:pt x="11" y="50"/>
                    <a:pt x="13" y="50"/>
                  </a:cubicBezTo>
                  <a:cubicBezTo>
                    <a:pt x="16" y="51"/>
                    <a:pt x="17" y="54"/>
                    <a:pt x="16" y="56"/>
                  </a:cubicBezTo>
                  <a:cubicBezTo>
                    <a:pt x="16" y="57"/>
                    <a:pt x="13" y="68"/>
                    <a:pt x="22" y="76"/>
                  </a:cubicBezTo>
                  <a:cubicBezTo>
                    <a:pt x="24" y="78"/>
                    <a:pt x="25" y="81"/>
                    <a:pt x="23" y="83"/>
                  </a:cubicBezTo>
                  <a:close/>
                  <a:moveTo>
                    <a:pt x="32" y="93"/>
                  </a:moveTo>
                  <a:cubicBezTo>
                    <a:pt x="30" y="93"/>
                    <a:pt x="27" y="90"/>
                    <a:pt x="27" y="87"/>
                  </a:cubicBezTo>
                  <a:cubicBezTo>
                    <a:pt x="27" y="84"/>
                    <a:pt x="30" y="82"/>
                    <a:pt x="32" y="82"/>
                  </a:cubicBezTo>
                  <a:cubicBezTo>
                    <a:pt x="35" y="82"/>
                    <a:pt x="38" y="84"/>
                    <a:pt x="38" y="87"/>
                  </a:cubicBezTo>
                  <a:cubicBezTo>
                    <a:pt x="38" y="90"/>
                    <a:pt x="35" y="93"/>
                    <a:pt x="32" y="93"/>
                  </a:cubicBezTo>
                  <a:close/>
                  <a:moveTo>
                    <a:pt x="32" y="93"/>
                  </a:moveTo>
                  <a:cubicBezTo>
                    <a:pt x="32" y="93"/>
                    <a:pt x="32" y="93"/>
                    <a:pt x="32" y="93"/>
                  </a:cubicBezTo>
                </a:path>
              </a:pathLst>
            </a:custGeom>
            <a:solidFill>
              <a:schemeClr val="tx1">
                <a:lumMod val="90000"/>
                <a:lumOff val="10000"/>
              </a:schemeClr>
            </a:solid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grpSp>
      <p:grpSp>
        <p:nvGrpSpPr>
          <p:cNvPr id="42" name="Group 41"/>
          <p:cNvGrpSpPr/>
          <p:nvPr/>
        </p:nvGrpSpPr>
        <p:grpSpPr>
          <a:xfrm>
            <a:off x="7284358" y="1050102"/>
            <a:ext cx="1102410" cy="1798801"/>
            <a:chOff x="5587434" y="1150694"/>
            <a:chExt cx="1102410" cy="1798801"/>
          </a:xfrm>
          <a:solidFill>
            <a:schemeClr val="bg1">
              <a:lumMod val="65000"/>
            </a:schemeClr>
          </a:solidFill>
        </p:grpSpPr>
        <p:grpSp>
          <p:nvGrpSpPr>
            <p:cNvPr id="43" name="Group 132"/>
            <p:cNvGrpSpPr/>
            <p:nvPr/>
          </p:nvGrpSpPr>
          <p:grpSpPr>
            <a:xfrm>
              <a:off x="5587434" y="1658317"/>
              <a:ext cx="1102410" cy="1291178"/>
              <a:chOff x="4498975" y="1352551"/>
              <a:chExt cx="463550" cy="542925"/>
            </a:xfrm>
            <a:grpFill/>
          </p:grpSpPr>
          <p:sp>
            <p:nvSpPr>
              <p:cNvPr id="48" name="Rectangle 160"/>
              <p:cNvSpPr>
                <a:spLocks noChangeArrowheads="1"/>
              </p:cNvSpPr>
              <p:nvPr/>
            </p:nvSpPr>
            <p:spPr bwMode="auto">
              <a:xfrm>
                <a:off x="4681538" y="1352551"/>
                <a:ext cx="96838" cy="69850"/>
              </a:xfrm>
              <a:prstGeom prst="rect">
                <a:avLst/>
              </a:prstGeom>
              <a:grpFill/>
              <a:ln w="9525">
                <a:noFill/>
                <a:miter lim="800000"/>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49" name="Rectangle 161"/>
              <p:cNvSpPr>
                <a:spLocks noChangeArrowheads="1"/>
              </p:cNvSpPr>
              <p:nvPr/>
            </p:nvSpPr>
            <p:spPr bwMode="auto">
              <a:xfrm>
                <a:off x="4721225" y="1416051"/>
                <a:ext cx="14288" cy="239713"/>
              </a:xfrm>
              <a:prstGeom prst="rect">
                <a:avLst/>
              </a:prstGeom>
              <a:grpFill/>
              <a:ln w="9525">
                <a:noFill/>
                <a:miter lim="800000"/>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50" name="Rectangle 162"/>
              <p:cNvSpPr>
                <a:spLocks noChangeArrowheads="1"/>
              </p:cNvSpPr>
              <p:nvPr/>
            </p:nvSpPr>
            <p:spPr bwMode="auto">
              <a:xfrm>
                <a:off x="4587875" y="1651001"/>
                <a:ext cx="285750" cy="23813"/>
              </a:xfrm>
              <a:prstGeom prst="rect">
                <a:avLst/>
              </a:prstGeom>
              <a:grpFill/>
              <a:ln w="9525">
                <a:noFill/>
                <a:miter lim="800000"/>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51" name="Freeform 163"/>
              <p:cNvSpPr/>
              <p:nvPr/>
            </p:nvSpPr>
            <p:spPr bwMode="auto">
              <a:xfrm>
                <a:off x="4627563" y="1420814"/>
                <a:ext cx="76200" cy="238125"/>
              </a:xfrm>
              <a:custGeom>
                <a:avLst/>
                <a:gdLst/>
                <a:ahLst/>
                <a:cxnLst>
                  <a:cxn ang="0">
                    <a:pos x="32" y="1"/>
                  </a:cxn>
                  <a:cxn ang="0">
                    <a:pos x="6" y="143"/>
                  </a:cxn>
                  <a:cxn ang="0">
                    <a:pos x="18" y="143"/>
                  </a:cxn>
                  <a:cxn ang="0">
                    <a:pos x="46" y="0"/>
                  </a:cxn>
                </a:cxnLst>
                <a:rect l="0" t="0" r="r" b="b"/>
                <a:pathLst>
                  <a:path w="46" h="143">
                    <a:moveTo>
                      <a:pt x="32" y="1"/>
                    </a:moveTo>
                    <a:cubicBezTo>
                      <a:pt x="32" y="1"/>
                      <a:pt x="0" y="80"/>
                      <a:pt x="6" y="143"/>
                    </a:cubicBezTo>
                    <a:cubicBezTo>
                      <a:pt x="18" y="143"/>
                      <a:pt x="18" y="143"/>
                      <a:pt x="18" y="143"/>
                    </a:cubicBezTo>
                    <a:cubicBezTo>
                      <a:pt x="18" y="143"/>
                      <a:pt x="8" y="76"/>
                      <a:pt x="46" y="0"/>
                    </a:cubicBezTo>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52" name="Freeform 164"/>
              <p:cNvSpPr/>
              <p:nvPr/>
            </p:nvSpPr>
            <p:spPr bwMode="auto">
              <a:xfrm>
                <a:off x="4751388" y="1417639"/>
                <a:ext cx="79375" cy="236538"/>
              </a:xfrm>
              <a:custGeom>
                <a:avLst/>
                <a:gdLst/>
                <a:ahLst/>
                <a:cxnLst>
                  <a:cxn ang="0">
                    <a:pos x="15" y="1"/>
                  </a:cxn>
                  <a:cxn ang="0">
                    <a:pos x="43" y="142"/>
                  </a:cxn>
                  <a:cxn ang="0">
                    <a:pos x="31" y="142"/>
                  </a:cxn>
                  <a:cxn ang="0">
                    <a:pos x="0" y="0"/>
                  </a:cxn>
                </a:cxnLst>
                <a:rect l="0" t="0" r="r" b="b"/>
                <a:pathLst>
                  <a:path w="48" h="142">
                    <a:moveTo>
                      <a:pt x="15" y="1"/>
                    </a:moveTo>
                    <a:cubicBezTo>
                      <a:pt x="15" y="1"/>
                      <a:pt x="48" y="79"/>
                      <a:pt x="43" y="142"/>
                    </a:cubicBezTo>
                    <a:cubicBezTo>
                      <a:pt x="31" y="142"/>
                      <a:pt x="31" y="142"/>
                      <a:pt x="31" y="142"/>
                    </a:cubicBezTo>
                    <a:cubicBezTo>
                      <a:pt x="31" y="142"/>
                      <a:pt x="40" y="75"/>
                      <a:pt x="0" y="0"/>
                    </a:cubicBezTo>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53" name="Freeform 165"/>
              <p:cNvSpPr/>
              <p:nvPr/>
            </p:nvSpPr>
            <p:spPr bwMode="auto">
              <a:xfrm>
                <a:off x="4643438" y="1508126"/>
                <a:ext cx="155575" cy="149225"/>
              </a:xfrm>
              <a:custGeom>
                <a:avLst/>
                <a:gdLst/>
                <a:ahLst/>
                <a:cxnLst>
                  <a:cxn ang="0">
                    <a:pos x="14" y="94"/>
                  </a:cxn>
                  <a:cxn ang="0">
                    <a:pos x="98" y="10"/>
                  </a:cxn>
                  <a:cxn ang="0">
                    <a:pos x="93" y="0"/>
                  </a:cxn>
                  <a:cxn ang="0">
                    <a:pos x="0" y="91"/>
                  </a:cxn>
                  <a:cxn ang="0">
                    <a:pos x="14" y="94"/>
                  </a:cxn>
                </a:cxnLst>
                <a:rect l="0" t="0" r="r" b="b"/>
                <a:pathLst>
                  <a:path w="98" h="94">
                    <a:moveTo>
                      <a:pt x="14" y="94"/>
                    </a:moveTo>
                    <a:lnTo>
                      <a:pt x="98" y="10"/>
                    </a:lnTo>
                    <a:lnTo>
                      <a:pt x="93" y="0"/>
                    </a:lnTo>
                    <a:lnTo>
                      <a:pt x="0" y="91"/>
                    </a:lnTo>
                    <a:lnTo>
                      <a:pt x="14" y="94"/>
                    </a:lnTo>
                    <a:close/>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54" name="Freeform 166"/>
              <p:cNvSpPr/>
              <p:nvPr/>
            </p:nvSpPr>
            <p:spPr bwMode="auto">
              <a:xfrm>
                <a:off x="4643438" y="1508126"/>
                <a:ext cx="155575" cy="149225"/>
              </a:xfrm>
              <a:custGeom>
                <a:avLst/>
                <a:gdLst/>
                <a:ahLst/>
                <a:cxnLst>
                  <a:cxn ang="0">
                    <a:pos x="14" y="94"/>
                  </a:cxn>
                  <a:cxn ang="0">
                    <a:pos x="98" y="10"/>
                  </a:cxn>
                  <a:cxn ang="0">
                    <a:pos x="93" y="0"/>
                  </a:cxn>
                  <a:cxn ang="0">
                    <a:pos x="0" y="91"/>
                  </a:cxn>
                </a:cxnLst>
                <a:rect l="0" t="0" r="r" b="b"/>
                <a:pathLst>
                  <a:path w="98" h="94">
                    <a:moveTo>
                      <a:pt x="14" y="94"/>
                    </a:moveTo>
                    <a:lnTo>
                      <a:pt x="98" y="10"/>
                    </a:lnTo>
                    <a:lnTo>
                      <a:pt x="93" y="0"/>
                    </a:lnTo>
                    <a:lnTo>
                      <a:pt x="0" y="91"/>
                    </a:lnTo>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55" name="Freeform 167"/>
              <p:cNvSpPr/>
              <p:nvPr/>
            </p:nvSpPr>
            <p:spPr bwMode="auto">
              <a:xfrm>
                <a:off x="4652963" y="1512889"/>
                <a:ext cx="160338" cy="144463"/>
              </a:xfrm>
              <a:custGeom>
                <a:avLst/>
                <a:gdLst/>
                <a:ahLst/>
                <a:cxnLst>
                  <a:cxn ang="0">
                    <a:pos x="101" y="78"/>
                  </a:cxn>
                  <a:cxn ang="0">
                    <a:pos x="10" y="0"/>
                  </a:cxn>
                  <a:cxn ang="0">
                    <a:pos x="0" y="5"/>
                  </a:cxn>
                  <a:cxn ang="0">
                    <a:pos x="97" y="91"/>
                  </a:cxn>
                  <a:cxn ang="0">
                    <a:pos x="101" y="78"/>
                  </a:cxn>
                </a:cxnLst>
                <a:rect l="0" t="0" r="r" b="b"/>
                <a:pathLst>
                  <a:path w="101" h="91">
                    <a:moveTo>
                      <a:pt x="101" y="78"/>
                    </a:moveTo>
                    <a:lnTo>
                      <a:pt x="10" y="0"/>
                    </a:lnTo>
                    <a:lnTo>
                      <a:pt x="0" y="5"/>
                    </a:lnTo>
                    <a:lnTo>
                      <a:pt x="97" y="91"/>
                    </a:lnTo>
                    <a:lnTo>
                      <a:pt x="101" y="78"/>
                    </a:lnTo>
                    <a:close/>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56" name="Freeform 168"/>
              <p:cNvSpPr/>
              <p:nvPr/>
            </p:nvSpPr>
            <p:spPr bwMode="auto">
              <a:xfrm>
                <a:off x="4652963" y="1512889"/>
                <a:ext cx="160338" cy="144463"/>
              </a:xfrm>
              <a:custGeom>
                <a:avLst/>
                <a:gdLst/>
                <a:ahLst/>
                <a:cxnLst>
                  <a:cxn ang="0">
                    <a:pos x="101" y="78"/>
                  </a:cxn>
                  <a:cxn ang="0">
                    <a:pos x="10" y="0"/>
                  </a:cxn>
                  <a:cxn ang="0">
                    <a:pos x="0" y="5"/>
                  </a:cxn>
                  <a:cxn ang="0">
                    <a:pos x="97" y="91"/>
                  </a:cxn>
                </a:cxnLst>
                <a:rect l="0" t="0" r="r" b="b"/>
                <a:pathLst>
                  <a:path w="101" h="91">
                    <a:moveTo>
                      <a:pt x="101" y="78"/>
                    </a:moveTo>
                    <a:lnTo>
                      <a:pt x="10" y="0"/>
                    </a:lnTo>
                    <a:lnTo>
                      <a:pt x="0" y="5"/>
                    </a:lnTo>
                    <a:lnTo>
                      <a:pt x="97" y="91"/>
                    </a:lnTo>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57" name="Freeform 169"/>
              <p:cNvSpPr/>
              <p:nvPr/>
            </p:nvSpPr>
            <p:spPr bwMode="auto">
              <a:xfrm>
                <a:off x="4664075" y="1427164"/>
                <a:ext cx="114300" cy="98425"/>
              </a:xfrm>
              <a:custGeom>
                <a:avLst/>
                <a:gdLst/>
                <a:ahLst/>
                <a:cxnLst>
                  <a:cxn ang="0">
                    <a:pos x="11" y="62"/>
                  </a:cxn>
                  <a:cxn ang="0">
                    <a:pos x="72" y="8"/>
                  </a:cxn>
                  <a:cxn ang="0">
                    <a:pos x="68" y="0"/>
                  </a:cxn>
                  <a:cxn ang="0">
                    <a:pos x="0" y="60"/>
                  </a:cxn>
                  <a:cxn ang="0">
                    <a:pos x="11" y="62"/>
                  </a:cxn>
                </a:cxnLst>
                <a:rect l="0" t="0" r="r" b="b"/>
                <a:pathLst>
                  <a:path w="72" h="62">
                    <a:moveTo>
                      <a:pt x="11" y="62"/>
                    </a:moveTo>
                    <a:lnTo>
                      <a:pt x="72" y="8"/>
                    </a:lnTo>
                    <a:lnTo>
                      <a:pt x="68" y="0"/>
                    </a:lnTo>
                    <a:lnTo>
                      <a:pt x="0" y="60"/>
                    </a:lnTo>
                    <a:lnTo>
                      <a:pt x="11" y="62"/>
                    </a:lnTo>
                    <a:close/>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58" name="Freeform 170"/>
              <p:cNvSpPr/>
              <p:nvPr/>
            </p:nvSpPr>
            <p:spPr bwMode="auto">
              <a:xfrm>
                <a:off x="4664075" y="1427164"/>
                <a:ext cx="114300" cy="98425"/>
              </a:xfrm>
              <a:custGeom>
                <a:avLst/>
                <a:gdLst/>
                <a:ahLst/>
                <a:cxnLst>
                  <a:cxn ang="0">
                    <a:pos x="11" y="62"/>
                  </a:cxn>
                  <a:cxn ang="0">
                    <a:pos x="72" y="8"/>
                  </a:cxn>
                  <a:cxn ang="0">
                    <a:pos x="68" y="0"/>
                  </a:cxn>
                  <a:cxn ang="0">
                    <a:pos x="0" y="60"/>
                  </a:cxn>
                </a:cxnLst>
                <a:rect l="0" t="0" r="r" b="b"/>
                <a:pathLst>
                  <a:path w="72" h="62">
                    <a:moveTo>
                      <a:pt x="11" y="62"/>
                    </a:moveTo>
                    <a:lnTo>
                      <a:pt x="72" y="8"/>
                    </a:lnTo>
                    <a:lnTo>
                      <a:pt x="68" y="0"/>
                    </a:lnTo>
                    <a:lnTo>
                      <a:pt x="0" y="60"/>
                    </a:lnTo>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59" name="Freeform 171"/>
              <p:cNvSpPr/>
              <p:nvPr/>
            </p:nvSpPr>
            <p:spPr bwMode="auto">
              <a:xfrm>
                <a:off x="4678363" y="1435101"/>
                <a:ext cx="112713" cy="90488"/>
              </a:xfrm>
              <a:custGeom>
                <a:avLst/>
                <a:gdLst/>
                <a:ahLst/>
                <a:cxnLst>
                  <a:cxn ang="0">
                    <a:pos x="71" y="49"/>
                  </a:cxn>
                  <a:cxn ang="0">
                    <a:pos x="8" y="0"/>
                  </a:cxn>
                  <a:cxn ang="0">
                    <a:pos x="0" y="3"/>
                  </a:cxn>
                  <a:cxn ang="0">
                    <a:pos x="70" y="57"/>
                  </a:cxn>
                  <a:cxn ang="0">
                    <a:pos x="71" y="49"/>
                  </a:cxn>
                </a:cxnLst>
                <a:rect l="0" t="0" r="r" b="b"/>
                <a:pathLst>
                  <a:path w="71" h="57">
                    <a:moveTo>
                      <a:pt x="71" y="49"/>
                    </a:moveTo>
                    <a:lnTo>
                      <a:pt x="8" y="0"/>
                    </a:lnTo>
                    <a:lnTo>
                      <a:pt x="0" y="3"/>
                    </a:lnTo>
                    <a:lnTo>
                      <a:pt x="70" y="57"/>
                    </a:lnTo>
                    <a:lnTo>
                      <a:pt x="71" y="49"/>
                    </a:lnTo>
                    <a:close/>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60" name="Freeform 172"/>
              <p:cNvSpPr/>
              <p:nvPr/>
            </p:nvSpPr>
            <p:spPr bwMode="auto">
              <a:xfrm>
                <a:off x="4678363" y="1435101"/>
                <a:ext cx="112713" cy="90488"/>
              </a:xfrm>
              <a:custGeom>
                <a:avLst/>
                <a:gdLst/>
                <a:ahLst/>
                <a:cxnLst>
                  <a:cxn ang="0">
                    <a:pos x="71" y="49"/>
                  </a:cxn>
                  <a:cxn ang="0">
                    <a:pos x="8" y="0"/>
                  </a:cxn>
                  <a:cxn ang="0">
                    <a:pos x="0" y="3"/>
                  </a:cxn>
                  <a:cxn ang="0">
                    <a:pos x="70" y="57"/>
                  </a:cxn>
                </a:cxnLst>
                <a:rect l="0" t="0" r="r" b="b"/>
                <a:pathLst>
                  <a:path w="71" h="57">
                    <a:moveTo>
                      <a:pt x="71" y="49"/>
                    </a:moveTo>
                    <a:lnTo>
                      <a:pt x="8" y="0"/>
                    </a:lnTo>
                    <a:lnTo>
                      <a:pt x="0" y="3"/>
                    </a:lnTo>
                    <a:lnTo>
                      <a:pt x="70" y="57"/>
                    </a:lnTo>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61" name="Rectangle 175"/>
              <p:cNvSpPr>
                <a:spLocks noChangeArrowheads="1"/>
              </p:cNvSpPr>
              <p:nvPr/>
            </p:nvSpPr>
            <p:spPr bwMode="auto">
              <a:xfrm>
                <a:off x="4498975" y="1719264"/>
                <a:ext cx="463550" cy="85725"/>
              </a:xfrm>
              <a:prstGeom prst="rect">
                <a:avLst/>
              </a:prstGeom>
              <a:grpFill/>
              <a:ln w="9525">
                <a:noFill/>
                <a:miter lim="800000"/>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62" name="Rectangle 176"/>
              <p:cNvSpPr>
                <a:spLocks noChangeArrowheads="1"/>
              </p:cNvSpPr>
              <p:nvPr/>
            </p:nvSpPr>
            <p:spPr bwMode="auto">
              <a:xfrm>
                <a:off x="4498975" y="1682751"/>
                <a:ext cx="463550" cy="23813"/>
              </a:xfrm>
              <a:prstGeom prst="rect">
                <a:avLst/>
              </a:prstGeom>
              <a:grpFill/>
              <a:ln w="9525">
                <a:noFill/>
                <a:miter lim="800000"/>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63" name="Rectangle 177"/>
              <p:cNvSpPr>
                <a:spLocks noChangeArrowheads="1"/>
              </p:cNvSpPr>
              <p:nvPr/>
            </p:nvSpPr>
            <p:spPr bwMode="auto">
              <a:xfrm>
                <a:off x="4549775" y="1787526"/>
                <a:ext cx="39688" cy="107950"/>
              </a:xfrm>
              <a:prstGeom prst="rect">
                <a:avLst/>
              </a:prstGeom>
              <a:grpFill/>
              <a:ln w="9525">
                <a:noFill/>
                <a:miter lim="800000"/>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64" name="Rectangle 178"/>
              <p:cNvSpPr>
                <a:spLocks noChangeArrowheads="1"/>
              </p:cNvSpPr>
              <p:nvPr/>
            </p:nvSpPr>
            <p:spPr bwMode="auto">
              <a:xfrm>
                <a:off x="4864100" y="1787526"/>
                <a:ext cx="41275" cy="107950"/>
              </a:xfrm>
              <a:prstGeom prst="rect">
                <a:avLst/>
              </a:prstGeom>
              <a:grpFill/>
              <a:ln w="9525">
                <a:noFill/>
                <a:miter lim="800000"/>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grpSp>
        <p:grpSp>
          <p:nvGrpSpPr>
            <p:cNvPr id="44" name="Group 257"/>
            <p:cNvGrpSpPr/>
            <p:nvPr/>
          </p:nvGrpSpPr>
          <p:grpSpPr>
            <a:xfrm>
              <a:off x="5758941" y="1150694"/>
              <a:ext cx="753079" cy="464804"/>
              <a:chOff x="1614646" y="682233"/>
              <a:chExt cx="865797" cy="537413"/>
            </a:xfrm>
            <a:grpFill/>
          </p:grpSpPr>
          <p:sp>
            <p:nvSpPr>
              <p:cNvPr id="45" name="Freeform 6"/>
              <p:cNvSpPr>
                <a:spLocks noEditPoints="1"/>
              </p:cNvSpPr>
              <p:nvPr/>
            </p:nvSpPr>
            <p:spPr bwMode="auto">
              <a:xfrm rot="15791816">
                <a:off x="2180191" y="913932"/>
                <a:ext cx="244702" cy="355803"/>
              </a:xfrm>
              <a:custGeom>
                <a:avLst/>
                <a:gdLst/>
                <a:ahLst/>
                <a:cxnLst>
                  <a:cxn ang="0">
                    <a:pos x="164" y="29"/>
                  </a:cxn>
                  <a:cxn ang="0">
                    <a:pos x="136" y="6"/>
                  </a:cxn>
                  <a:cxn ang="0">
                    <a:pos x="115" y="20"/>
                  </a:cxn>
                  <a:cxn ang="0">
                    <a:pos x="101" y="93"/>
                  </a:cxn>
                  <a:cxn ang="0">
                    <a:pos x="60" y="323"/>
                  </a:cxn>
                  <a:cxn ang="0">
                    <a:pos x="209" y="345"/>
                  </a:cxn>
                  <a:cxn ang="0">
                    <a:pos x="253" y="217"/>
                  </a:cxn>
                  <a:cxn ang="0">
                    <a:pos x="164" y="29"/>
                  </a:cxn>
                  <a:cxn ang="0">
                    <a:pos x="164" y="29"/>
                  </a:cxn>
                  <a:cxn ang="0">
                    <a:pos x="164" y="29"/>
                  </a:cxn>
                </a:cxnLst>
                <a:rect l="0" t="0" r="r" b="b"/>
                <a:pathLst>
                  <a:path w="259" h="378">
                    <a:moveTo>
                      <a:pt x="164" y="29"/>
                    </a:moveTo>
                    <a:cubicBezTo>
                      <a:pt x="155" y="20"/>
                      <a:pt x="146" y="13"/>
                      <a:pt x="136" y="6"/>
                    </a:cubicBezTo>
                    <a:cubicBezTo>
                      <a:pt x="126" y="0"/>
                      <a:pt x="113" y="8"/>
                      <a:pt x="115" y="20"/>
                    </a:cubicBezTo>
                    <a:cubicBezTo>
                      <a:pt x="118" y="45"/>
                      <a:pt x="112" y="69"/>
                      <a:pt x="101" y="93"/>
                    </a:cubicBezTo>
                    <a:cubicBezTo>
                      <a:pt x="67" y="162"/>
                      <a:pt x="0" y="248"/>
                      <a:pt x="60" y="323"/>
                    </a:cubicBezTo>
                    <a:cubicBezTo>
                      <a:pt x="95" y="366"/>
                      <a:pt x="165" y="378"/>
                      <a:pt x="209" y="345"/>
                    </a:cubicBezTo>
                    <a:cubicBezTo>
                      <a:pt x="246" y="316"/>
                      <a:pt x="259" y="264"/>
                      <a:pt x="253" y="217"/>
                    </a:cubicBezTo>
                    <a:cubicBezTo>
                      <a:pt x="245" y="153"/>
                      <a:pt x="208" y="77"/>
                      <a:pt x="164" y="29"/>
                    </a:cubicBezTo>
                    <a:close/>
                    <a:moveTo>
                      <a:pt x="164" y="29"/>
                    </a:moveTo>
                    <a:cubicBezTo>
                      <a:pt x="164" y="29"/>
                      <a:pt x="164" y="29"/>
                      <a:pt x="164" y="29"/>
                    </a:cubicBezTo>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46" name="Freeform 6"/>
              <p:cNvSpPr>
                <a:spLocks noEditPoints="1"/>
              </p:cNvSpPr>
              <p:nvPr/>
            </p:nvSpPr>
            <p:spPr bwMode="auto">
              <a:xfrm rot="5808184" flipH="1">
                <a:off x="1670197" y="919393"/>
                <a:ext cx="244702" cy="355803"/>
              </a:xfrm>
              <a:custGeom>
                <a:avLst/>
                <a:gdLst/>
                <a:ahLst/>
                <a:cxnLst>
                  <a:cxn ang="0">
                    <a:pos x="164" y="29"/>
                  </a:cxn>
                  <a:cxn ang="0">
                    <a:pos x="136" y="6"/>
                  </a:cxn>
                  <a:cxn ang="0">
                    <a:pos x="115" y="20"/>
                  </a:cxn>
                  <a:cxn ang="0">
                    <a:pos x="101" y="93"/>
                  </a:cxn>
                  <a:cxn ang="0">
                    <a:pos x="60" y="323"/>
                  </a:cxn>
                  <a:cxn ang="0">
                    <a:pos x="209" y="345"/>
                  </a:cxn>
                  <a:cxn ang="0">
                    <a:pos x="253" y="217"/>
                  </a:cxn>
                  <a:cxn ang="0">
                    <a:pos x="164" y="29"/>
                  </a:cxn>
                  <a:cxn ang="0">
                    <a:pos x="164" y="29"/>
                  </a:cxn>
                  <a:cxn ang="0">
                    <a:pos x="164" y="29"/>
                  </a:cxn>
                </a:cxnLst>
                <a:rect l="0" t="0" r="r" b="b"/>
                <a:pathLst>
                  <a:path w="259" h="378">
                    <a:moveTo>
                      <a:pt x="164" y="29"/>
                    </a:moveTo>
                    <a:cubicBezTo>
                      <a:pt x="155" y="20"/>
                      <a:pt x="146" y="13"/>
                      <a:pt x="136" y="6"/>
                    </a:cubicBezTo>
                    <a:cubicBezTo>
                      <a:pt x="126" y="0"/>
                      <a:pt x="113" y="8"/>
                      <a:pt x="115" y="20"/>
                    </a:cubicBezTo>
                    <a:cubicBezTo>
                      <a:pt x="118" y="45"/>
                      <a:pt x="112" y="69"/>
                      <a:pt x="101" y="93"/>
                    </a:cubicBezTo>
                    <a:cubicBezTo>
                      <a:pt x="67" y="162"/>
                      <a:pt x="0" y="248"/>
                      <a:pt x="60" y="323"/>
                    </a:cubicBezTo>
                    <a:cubicBezTo>
                      <a:pt x="95" y="366"/>
                      <a:pt x="165" y="378"/>
                      <a:pt x="209" y="345"/>
                    </a:cubicBezTo>
                    <a:cubicBezTo>
                      <a:pt x="246" y="316"/>
                      <a:pt x="259" y="264"/>
                      <a:pt x="253" y="217"/>
                    </a:cubicBezTo>
                    <a:cubicBezTo>
                      <a:pt x="245" y="153"/>
                      <a:pt x="208" y="77"/>
                      <a:pt x="164" y="29"/>
                    </a:cubicBezTo>
                    <a:close/>
                    <a:moveTo>
                      <a:pt x="164" y="29"/>
                    </a:moveTo>
                    <a:cubicBezTo>
                      <a:pt x="164" y="29"/>
                      <a:pt x="164" y="29"/>
                      <a:pt x="164" y="29"/>
                    </a:cubicBezTo>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47" name="Freeform 6"/>
              <p:cNvSpPr>
                <a:spLocks noEditPoints="1"/>
              </p:cNvSpPr>
              <p:nvPr/>
            </p:nvSpPr>
            <p:spPr bwMode="auto">
              <a:xfrm rot="10237099" flipH="1">
                <a:off x="1897887" y="682233"/>
                <a:ext cx="244702" cy="355803"/>
              </a:xfrm>
              <a:custGeom>
                <a:avLst/>
                <a:gdLst/>
                <a:ahLst/>
                <a:cxnLst>
                  <a:cxn ang="0">
                    <a:pos x="164" y="29"/>
                  </a:cxn>
                  <a:cxn ang="0">
                    <a:pos x="136" y="6"/>
                  </a:cxn>
                  <a:cxn ang="0">
                    <a:pos x="115" y="20"/>
                  </a:cxn>
                  <a:cxn ang="0">
                    <a:pos x="101" y="93"/>
                  </a:cxn>
                  <a:cxn ang="0">
                    <a:pos x="60" y="323"/>
                  </a:cxn>
                  <a:cxn ang="0">
                    <a:pos x="209" y="345"/>
                  </a:cxn>
                  <a:cxn ang="0">
                    <a:pos x="253" y="217"/>
                  </a:cxn>
                  <a:cxn ang="0">
                    <a:pos x="164" y="29"/>
                  </a:cxn>
                  <a:cxn ang="0">
                    <a:pos x="164" y="29"/>
                  </a:cxn>
                  <a:cxn ang="0">
                    <a:pos x="164" y="29"/>
                  </a:cxn>
                </a:cxnLst>
                <a:rect l="0" t="0" r="r" b="b"/>
                <a:pathLst>
                  <a:path w="259" h="378">
                    <a:moveTo>
                      <a:pt x="164" y="29"/>
                    </a:moveTo>
                    <a:cubicBezTo>
                      <a:pt x="155" y="20"/>
                      <a:pt x="146" y="13"/>
                      <a:pt x="136" y="6"/>
                    </a:cubicBezTo>
                    <a:cubicBezTo>
                      <a:pt x="126" y="0"/>
                      <a:pt x="113" y="8"/>
                      <a:pt x="115" y="20"/>
                    </a:cubicBezTo>
                    <a:cubicBezTo>
                      <a:pt x="118" y="45"/>
                      <a:pt x="112" y="69"/>
                      <a:pt x="101" y="93"/>
                    </a:cubicBezTo>
                    <a:cubicBezTo>
                      <a:pt x="67" y="162"/>
                      <a:pt x="0" y="248"/>
                      <a:pt x="60" y="323"/>
                    </a:cubicBezTo>
                    <a:cubicBezTo>
                      <a:pt x="95" y="366"/>
                      <a:pt x="165" y="378"/>
                      <a:pt x="209" y="345"/>
                    </a:cubicBezTo>
                    <a:cubicBezTo>
                      <a:pt x="246" y="316"/>
                      <a:pt x="259" y="264"/>
                      <a:pt x="253" y="217"/>
                    </a:cubicBezTo>
                    <a:cubicBezTo>
                      <a:pt x="245" y="153"/>
                      <a:pt x="208" y="77"/>
                      <a:pt x="164" y="29"/>
                    </a:cubicBezTo>
                    <a:close/>
                    <a:moveTo>
                      <a:pt x="164" y="29"/>
                    </a:moveTo>
                    <a:cubicBezTo>
                      <a:pt x="164" y="29"/>
                      <a:pt x="164" y="29"/>
                      <a:pt x="164" y="29"/>
                    </a:cubicBezTo>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grpSp>
      </p:grpSp>
      <p:grpSp>
        <p:nvGrpSpPr>
          <p:cNvPr id="65" name="Group 56"/>
          <p:cNvGrpSpPr/>
          <p:nvPr/>
        </p:nvGrpSpPr>
        <p:grpSpPr>
          <a:xfrm>
            <a:off x="7069131" y="3657517"/>
            <a:ext cx="1532864" cy="647609"/>
            <a:chOff x="4596" y="1425360"/>
            <a:chExt cx="1532864" cy="647609"/>
          </a:xfrm>
        </p:grpSpPr>
        <p:sp>
          <p:nvSpPr>
            <p:cNvPr id="66" name="TextBox 65"/>
            <p:cNvSpPr txBox="1"/>
            <p:nvPr/>
          </p:nvSpPr>
          <p:spPr>
            <a:xfrm>
              <a:off x="4596" y="1611304"/>
              <a:ext cx="1532864" cy="461665"/>
            </a:xfrm>
            <a:prstGeom prst="rect">
              <a:avLst/>
            </a:prstGeom>
            <a:noFill/>
          </p:spPr>
          <p:txBody>
            <a:bodyPr wrap="square" lIns="0" tIns="0" rIns="0" bIns="0" rtlCol="0">
              <a:spAutoFit/>
            </a:bodyPr>
            <a:lstStyle/>
            <a:p>
              <a:pPr lvl="0" algn="ctr" defTabSz="914400">
                <a:spcBef>
                  <a:spcPct val="20000"/>
                </a:spcBef>
                <a:defRPr/>
              </a:pPr>
              <a:r>
                <a:rPr lang="en-US" sz="1000" dirty="0">
                  <a:solidFill>
                    <a:schemeClr val="bg1"/>
                  </a:solidFill>
                  <a:latin typeface="思源黑体 CN Regular" panose="020B0500000000000000" pitchFamily="34" charset="-122"/>
                  <a:ea typeface="思源黑体 CN Regular" panose="020B0500000000000000" pitchFamily="34" charset="-122"/>
                  <a:sym typeface="思源黑体 CN Regular" panose="020B0500000000000000" pitchFamily="34" charset="-122"/>
                </a:rPr>
                <a:t>There are many variations of the passage of lorem ipsum available</a:t>
              </a:r>
            </a:p>
          </p:txBody>
        </p:sp>
        <p:sp>
          <p:nvSpPr>
            <p:cNvPr id="67" name="Rectangle 66"/>
            <p:cNvSpPr/>
            <p:nvPr/>
          </p:nvSpPr>
          <p:spPr>
            <a:xfrm>
              <a:off x="194781" y="1425360"/>
              <a:ext cx="1152495" cy="184666"/>
            </a:xfrm>
            <a:prstGeom prst="rect">
              <a:avLst/>
            </a:prstGeom>
          </p:spPr>
          <p:txBody>
            <a:bodyPr wrap="none" lIns="0" tIns="0" rIns="0" bIns="0">
              <a:spAutoFit/>
            </a:bodyPr>
            <a:lstStyle/>
            <a:p>
              <a:pPr algn="ctr"/>
              <a:r>
                <a:rPr lang="en-US" sz="1200" b="1" dirty="0">
                  <a:solidFill>
                    <a:schemeClr val="bg1"/>
                  </a:solidFill>
                  <a:latin typeface="思源黑体 CN Regular" panose="020B0500000000000000" pitchFamily="34" charset="-122"/>
                  <a:ea typeface="思源黑体 CN Regular" panose="020B0500000000000000" pitchFamily="34" charset="-122"/>
                  <a:sym typeface="思源黑体 CN Regular" panose="020B0500000000000000" pitchFamily="34" charset="-122"/>
                </a:rPr>
                <a:t>Title Goes Here</a:t>
              </a:r>
            </a:p>
          </p:txBody>
        </p:sp>
      </p:grpSp>
      <p:sp>
        <p:nvSpPr>
          <p:cNvPr id="68" name="Rectangle 67"/>
          <p:cNvSpPr/>
          <p:nvPr/>
        </p:nvSpPr>
        <p:spPr>
          <a:xfrm>
            <a:off x="7347449" y="3095379"/>
            <a:ext cx="976229" cy="553998"/>
          </a:xfrm>
          <a:prstGeom prst="rect">
            <a:avLst/>
          </a:prstGeom>
        </p:spPr>
        <p:txBody>
          <a:bodyPr wrap="none" lIns="0" tIns="0" rIns="0" bIns="0">
            <a:spAutoFit/>
          </a:bodyPr>
          <a:lstStyle/>
          <a:p>
            <a:pPr algn="ctr"/>
            <a:r>
              <a:rPr lang="en-US" sz="3600" b="1" dirty="0">
                <a:solidFill>
                  <a:schemeClr val="bg1"/>
                </a:solidFill>
                <a:latin typeface="思源黑体 CN Regular" panose="020B0500000000000000" pitchFamily="34" charset="-122"/>
                <a:ea typeface="思源黑体 CN Regular" panose="020B0500000000000000" pitchFamily="34" charset="-122"/>
                <a:sym typeface="思源黑体 CN Regular" panose="020B0500000000000000" pitchFamily="34" charset="-122"/>
              </a:rPr>
              <a:t>80%</a:t>
            </a:r>
          </a:p>
        </p:txBody>
      </p:sp>
    </p:spTree>
  </p:cSld>
  <p:clrMapOvr>
    <a:masterClrMapping/>
  </p:clrMapOvr>
  <mc:AlternateContent xmlns:mc="http://schemas.openxmlformats.org/markup-compatibility/2006" xmlns:p14="http://schemas.microsoft.com/office/powerpoint/2010/main">
    <mc:Choice Requires="p14">
      <p:transition spd="slow" p14:dur="1500" advClick="0">
        <p:random/>
      </p:transition>
    </mc:Choice>
    <mc:Fallback xmlns="">
      <p:transition spd="slow" advClick="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accel="50000" decel="50000"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1" accel="50000" decel="50000" fill="hold" grpId="0" nodeType="after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additive="base">
                                        <p:cTn id="12" dur="500" fill="hold"/>
                                        <p:tgtEl>
                                          <p:spTgt spid="6"/>
                                        </p:tgtEl>
                                        <p:attrNameLst>
                                          <p:attrName>ppt_x</p:attrName>
                                        </p:attrNameLst>
                                      </p:cBhvr>
                                      <p:tavLst>
                                        <p:tav tm="0">
                                          <p:val>
                                            <p:strVal val="#ppt_x"/>
                                          </p:val>
                                        </p:tav>
                                        <p:tav tm="100000">
                                          <p:val>
                                            <p:strVal val="#ppt_x"/>
                                          </p:val>
                                        </p:tav>
                                      </p:tavLst>
                                    </p:anim>
                                    <p:anim calcmode="lin" valueType="num">
                                      <p:cBhvr additive="base">
                                        <p:cTn id="13" dur="500" fill="hold"/>
                                        <p:tgtEl>
                                          <p:spTgt spid="6"/>
                                        </p:tgtEl>
                                        <p:attrNameLst>
                                          <p:attrName>ppt_y</p:attrName>
                                        </p:attrNameLst>
                                      </p:cBhvr>
                                      <p:tavLst>
                                        <p:tav tm="0">
                                          <p:val>
                                            <p:strVal val="0-#ppt_h/2"/>
                                          </p:val>
                                        </p:tav>
                                        <p:tav tm="100000">
                                          <p:val>
                                            <p:strVal val="#ppt_y"/>
                                          </p:val>
                                        </p:tav>
                                      </p:tavLst>
                                    </p:anim>
                                  </p:childTnLst>
                                </p:cTn>
                              </p:par>
                            </p:childTnLst>
                          </p:cTn>
                        </p:par>
                        <p:par>
                          <p:cTn id="14" fill="hold">
                            <p:stCondLst>
                              <p:cond delay="1000"/>
                            </p:stCondLst>
                            <p:childTnLst>
                              <p:par>
                                <p:cTn id="15" presetID="2" presetClass="entr" presetSubtype="4" accel="50000" decel="50000" fill="hold" grpId="0" nodeType="afterEffect">
                                  <p:stCondLst>
                                    <p:cond delay="0"/>
                                  </p:stCondLst>
                                  <p:childTnLst>
                                    <p:set>
                                      <p:cBhvr>
                                        <p:cTn id="16" dur="1" fill="hold">
                                          <p:stCondLst>
                                            <p:cond delay="0"/>
                                          </p:stCondLst>
                                        </p:cTn>
                                        <p:tgtEl>
                                          <p:spTgt spid="8"/>
                                        </p:tgtEl>
                                        <p:attrNameLst>
                                          <p:attrName>style.visibility</p:attrName>
                                        </p:attrNameLst>
                                      </p:cBhvr>
                                      <p:to>
                                        <p:strVal val="visible"/>
                                      </p:to>
                                    </p:set>
                                    <p:anim calcmode="lin" valueType="num">
                                      <p:cBhvr additive="base">
                                        <p:cTn id="17" dur="500" fill="hold"/>
                                        <p:tgtEl>
                                          <p:spTgt spid="8"/>
                                        </p:tgtEl>
                                        <p:attrNameLst>
                                          <p:attrName>ppt_x</p:attrName>
                                        </p:attrNameLst>
                                      </p:cBhvr>
                                      <p:tavLst>
                                        <p:tav tm="0">
                                          <p:val>
                                            <p:strVal val="#ppt_x"/>
                                          </p:val>
                                        </p:tav>
                                        <p:tav tm="100000">
                                          <p:val>
                                            <p:strVal val="#ppt_x"/>
                                          </p:val>
                                        </p:tav>
                                      </p:tavLst>
                                    </p:anim>
                                    <p:anim calcmode="lin" valueType="num">
                                      <p:cBhvr additive="base">
                                        <p:cTn id="18" dur="500" fill="hold"/>
                                        <p:tgtEl>
                                          <p:spTgt spid="8"/>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accel="50000" decel="50000" fill="hold" grpId="0" nodeType="afterEffect">
                                  <p:stCondLst>
                                    <p:cond delay="0"/>
                                  </p:stCondLst>
                                  <p:childTnLst>
                                    <p:set>
                                      <p:cBhvr>
                                        <p:cTn id="21" dur="1" fill="hold">
                                          <p:stCondLst>
                                            <p:cond delay="0"/>
                                          </p:stCondLst>
                                        </p:cTn>
                                        <p:tgtEl>
                                          <p:spTgt spid="27"/>
                                        </p:tgtEl>
                                        <p:attrNameLst>
                                          <p:attrName>style.visibility</p:attrName>
                                        </p:attrNameLst>
                                      </p:cBhvr>
                                      <p:to>
                                        <p:strVal val="visible"/>
                                      </p:to>
                                    </p:set>
                                    <p:anim calcmode="lin" valueType="num">
                                      <p:cBhvr additive="base">
                                        <p:cTn id="22" dur="500" fill="hold"/>
                                        <p:tgtEl>
                                          <p:spTgt spid="27"/>
                                        </p:tgtEl>
                                        <p:attrNameLst>
                                          <p:attrName>ppt_x</p:attrName>
                                        </p:attrNameLst>
                                      </p:cBhvr>
                                      <p:tavLst>
                                        <p:tav tm="0">
                                          <p:val>
                                            <p:strVal val="#ppt_x"/>
                                          </p:val>
                                        </p:tav>
                                        <p:tav tm="100000">
                                          <p:val>
                                            <p:strVal val="#ppt_x"/>
                                          </p:val>
                                        </p:tav>
                                      </p:tavLst>
                                    </p:anim>
                                    <p:anim calcmode="lin" valueType="num">
                                      <p:cBhvr additive="base">
                                        <p:cTn id="23" dur="500" fill="hold"/>
                                        <p:tgtEl>
                                          <p:spTgt spid="27"/>
                                        </p:tgtEl>
                                        <p:attrNameLst>
                                          <p:attrName>ppt_y</p:attrName>
                                        </p:attrNameLst>
                                      </p:cBhvr>
                                      <p:tavLst>
                                        <p:tav tm="0">
                                          <p:val>
                                            <p:strVal val="1+#ppt_h/2"/>
                                          </p:val>
                                        </p:tav>
                                        <p:tav tm="100000">
                                          <p:val>
                                            <p:strVal val="#ppt_y"/>
                                          </p:val>
                                        </p:tav>
                                      </p:tavLst>
                                    </p:anim>
                                  </p:childTnLst>
                                </p:cTn>
                              </p:par>
                            </p:childTnLst>
                          </p:cTn>
                        </p:par>
                        <p:par>
                          <p:cTn id="24" fill="hold">
                            <p:stCondLst>
                              <p:cond delay="2000"/>
                            </p:stCondLst>
                            <p:childTnLst>
                              <p:par>
                                <p:cTn id="25" presetID="53" presetClass="entr" presetSubtype="16" fill="hold" grpId="0" nodeType="afterEffect">
                                  <p:stCondLst>
                                    <p:cond delay="0"/>
                                  </p:stCondLst>
                                  <p:childTnLst>
                                    <p:set>
                                      <p:cBhvr>
                                        <p:cTn id="26" dur="1" fill="hold">
                                          <p:stCondLst>
                                            <p:cond delay="0"/>
                                          </p:stCondLst>
                                        </p:cTn>
                                        <p:tgtEl>
                                          <p:spTgt spid="20"/>
                                        </p:tgtEl>
                                        <p:attrNameLst>
                                          <p:attrName>style.visibility</p:attrName>
                                        </p:attrNameLst>
                                      </p:cBhvr>
                                      <p:to>
                                        <p:strVal val="visible"/>
                                      </p:to>
                                    </p:set>
                                    <p:anim calcmode="lin" valueType="num">
                                      <p:cBhvr>
                                        <p:cTn id="27" dur="500" fill="hold"/>
                                        <p:tgtEl>
                                          <p:spTgt spid="20"/>
                                        </p:tgtEl>
                                        <p:attrNameLst>
                                          <p:attrName>ppt_w</p:attrName>
                                        </p:attrNameLst>
                                      </p:cBhvr>
                                      <p:tavLst>
                                        <p:tav tm="0">
                                          <p:val>
                                            <p:fltVal val="0"/>
                                          </p:val>
                                        </p:tav>
                                        <p:tav tm="100000">
                                          <p:val>
                                            <p:strVal val="#ppt_w"/>
                                          </p:val>
                                        </p:tav>
                                      </p:tavLst>
                                    </p:anim>
                                    <p:anim calcmode="lin" valueType="num">
                                      <p:cBhvr>
                                        <p:cTn id="28" dur="500" fill="hold"/>
                                        <p:tgtEl>
                                          <p:spTgt spid="20"/>
                                        </p:tgtEl>
                                        <p:attrNameLst>
                                          <p:attrName>ppt_h</p:attrName>
                                        </p:attrNameLst>
                                      </p:cBhvr>
                                      <p:tavLst>
                                        <p:tav tm="0">
                                          <p:val>
                                            <p:fltVal val="0"/>
                                          </p:val>
                                        </p:tav>
                                        <p:tav tm="100000">
                                          <p:val>
                                            <p:strVal val="#ppt_h"/>
                                          </p:val>
                                        </p:tav>
                                      </p:tavLst>
                                    </p:anim>
                                    <p:animEffect transition="in" filter="fade">
                                      <p:cBhvr>
                                        <p:cTn id="29" dur="500"/>
                                        <p:tgtEl>
                                          <p:spTgt spid="20"/>
                                        </p:tgtEl>
                                      </p:cBhvr>
                                    </p:animEffect>
                                  </p:childTnLst>
                                </p:cTn>
                              </p:par>
                            </p:childTnLst>
                          </p:cTn>
                        </p:par>
                        <p:par>
                          <p:cTn id="30" fill="hold">
                            <p:stCondLst>
                              <p:cond delay="2500"/>
                            </p:stCondLst>
                            <p:childTnLst>
                              <p:par>
                                <p:cTn id="31" presetID="2" presetClass="entr" presetSubtype="4" accel="50000" decel="50000" fill="hold" grpId="0" nodeType="afterEffect">
                                  <p:stCondLst>
                                    <p:cond delay="0"/>
                                  </p:stCondLst>
                                  <p:childTnLst>
                                    <p:set>
                                      <p:cBhvr>
                                        <p:cTn id="32" dur="1" fill="hold">
                                          <p:stCondLst>
                                            <p:cond delay="0"/>
                                          </p:stCondLst>
                                        </p:cTn>
                                        <p:tgtEl>
                                          <p:spTgt spid="9"/>
                                        </p:tgtEl>
                                        <p:attrNameLst>
                                          <p:attrName>style.visibility</p:attrName>
                                        </p:attrNameLst>
                                      </p:cBhvr>
                                      <p:to>
                                        <p:strVal val="visible"/>
                                      </p:to>
                                    </p:set>
                                    <p:anim calcmode="lin" valueType="num">
                                      <p:cBhvr additive="base">
                                        <p:cTn id="33" dur="500" fill="hold"/>
                                        <p:tgtEl>
                                          <p:spTgt spid="9"/>
                                        </p:tgtEl>
                                        <p:attrNameLst>
                                          <p:attrName>ppt_x</p:attrName>
                                        </p:attrNameLst>
                                      </p:cBhvr>
                                      <p:tavLst>
                                        <p:tav tm="0">
                                          <p:val>
                                            <p:strVal val="#ppt_x"/>
                                          </p:val>
                                        </p:tav>
                                        <p:tav tm="100000">
                                          <p:val>
                                            <p:strVal val="#ppt_x"/>
                                          </p:val>
                                        </p:tav>
                                      </p:tavLst>
                                    </p:anim>
                                    <p:anim calcmode="lin" valueType="num">
                                      <p:cBhvr additive="base">
                                        <p:cTn id="34" dur="500" fill="hold"/>
                                        <p:tgtEl>
                                          <p:spTgt spid="9"/>
                                        </p:tgtEl>
                                        <p:attrNameLst>
                                          <p:attrName>ppt_y</p:attrName>
                                        </p:attrNameLst>
                                      </p:cBhvr>
                                      <p:tavLst>
                                        <p:tav tm="0">
                                          <p:val>
                                            <p:strVal val="1+#ppt_h/2"/>
                                          </p:val>
                                        </p:tav>
                                        <p:tav tm="100000">
                                          <p:val>
                                            <p:strVal val="#ppt_y"/>
                                          </p:val>
                                        </p:tav>
                                      </p:tavLst>
                                    </p:anim>
                                  </p:childTnLst>
                                </p:cTn>
                              </p:par>
                            </p:childTnLst>
                          </p:cTn>
                        </p:par>
                        <p:par>
                          <p:cTn id="35" fill="hold">
                            <p:stCondLst>
                              <p:cond delay="3000"/>
                            </p:stCondLst>
                            <p:childTnLst>
                              <p:par>
                                <p:cTn id="36" presetID="2" presetClass="entr" presetSubtype="4" accel="50000" decel="50000" fill="hold" grpId="0" nodeType="afterEffect">
                                  <p:stCondLst>
                                    <p:cond delay="0"/>
                                  </p:stCondLst>
                                  <p:childTnLst>
                                    <p:set>
                                      <p:cBhvr>
                                        <p:cTn id="37" dur="1" fill="hold">
                                          <p:stCondLst>
                                            <p:cond delay="0"/>
                                          </p:stCondLst>
                                        </p:cTn>
                                        <p:tgtEl>
                                          <p:spTgt spid="26"/>
                                        </p:tgtEl>
                                        <p:attrNameLst>
                                          <p:attrName>style.visibility</p:attrName>
                                        </p:attrNameLst>
                                      </p:cBhvr>
                                      <p:to>
                                        <p:strVal val="visible"/>
                                      </p:to>
                                    </p:set>
                                    <p:anim calcmode="lin" valueType="num">
                                      <p:cBhvr additive="base">
                                        <p:cTn id="38" dur="500" fill="hold"/>
                                        <p:tgtEl>
                                          <p:spTgt spid="26"/>
                                        </p:tgtEl>
                                        <p:attrNameLst>
                                          <p:attrName>ppt_x</p:attrName>
                                        </p:attrNameLst>
                                      </p:cBhvr>
                                      <p:tavLst>
                                        <p:tav tm="0">
                                          <p:val>
                                            <p:strVal val="#ppt_x"/>
                                          </p:val>
                                        </p:tav>
                                        <p:tav tm="100000">
                                          <p:val>
                                            <p:strVal val="#ppt_x"/>
                                          </p:val>
                                        </p:tav>
                                      </p:tavLst>
                                    </p:anim>
                                    <p:anim calcmode="lin" valueType="num">
                                      <p:cBhvr additive="base">
                                        <p:cTn id="39" dur="500" fill="hold"/>
                                        <p:tgtEl>
                                          <p:spTgt spid="26"/>
                                        </p:tgtEl>
                                        <p:attrNameLst>
                                          <p:attrName>ppt_y</p:attrName>
                                        </p:attrNameLst>
                                      </p:cBhvr>
                                      <p:tavLst>
                                        <p:tav tm="0">
                                          <p:val>
                                            <p:strVal val="1+#ppt_h/2"/>
                                          </p:val>
                                        </p:tav>
                                        <p:tav tm="100000">
                                          <p:val>
                                            <p:strVal val="#ppt_y"/>
                                          </p:val>
                                        </p:tav>
                                      </p:tavLst>
                                    </p:anim>
                                  </p:childTnLst>
                                </p:cTn>
                              </p:par>
                            </p:childTnLst>
                          </p:cTn>
                        </p:par>
                        <p:par>
                          <p:cTn id="40" fill="hold">
                            <p:stCondLst>
                              <p:cond delay="3500"/>
                            </p:stCondLst>
                            <p:childTnLst>
                              <p:par>
                                <p:cTn id="41" presetID="53" presetClass="entr" presetSubtype="16" fill="hold" grpId="0" nodeType="afterEffect">
                                  <p:stCondLst>
                                    <p:cond delay="0"/>
                                  </p:stCondLst>
                                  <p:childTnLst>
                                    <p:set>
                                      <p:cBhvr>
                                        <p:cTn id="42" dur="1" fill="hold">
                                          <p:stCondLst>
                                            <p:cond delay="0"/>
                                          </p:stCondLst>
                                        </p:cTn>
                                        <p:tgtEl>
                                          <p:spTgt spid="21"/>
                                        </p:tgtEl>
                                        <p:attrNameLst>
                                          <p:attrName>style.visibility</p:attrName>
                                        </p:attrNameLst>
                                      </p:cBhvr>
                                      <p:to>
                                        <p:strVal val="visible"/>
                                      </p:to>
                                    </p:set>
                                    <p:anim calcmode="lin" valueType="num">
                                      <p:cBhvr>
                                        <p:cTn id="43" dur="500" fill="hold"/>
                                        <p:tgtEl>
                                          <p:spTgt spid="21"/>
                                        </p:tgtEl>
                                        <p:attrNameLst>
                                          <p:attrName>ppt_w</p:attrName>
                                        </p:attrNameLst>
                                      </p:cBhvr>
                                      <p:tavLst>
                                        <p:tav tm="0">
                                          <p:val>
                                            <p:fltVal val="0"/>
                                          </p:val>
                                        </p:tav>
                                        <p:tav tm="100000">
                                          <p:val>
                                            <p:strVal val="#ppt_w"/>
                                          </p:val>
                                        </p:tav>
                                      </p:tavLst>
                                    </p:anim>
                                    <p:anim calcmode="lin" valueType="num">
                                      <p:cBhvr>
                                        <p:cTn id="44" dur="500" fill="hold"/>
                                        <p:tgtEl>
                                          <p:spTgt spid="21"/>
                                        </p:tgtEl>
                                        <p:attrNameLst>
                                          <p:attrName>ppt_h</p:attrName>
                                        </p:attrNameLst>
                                      </p:cBhvr>
                                      <p:tavLst>
                                        <p:tav tm="0">
                                          <p:val>
                                            <p:fltVal val="0"/>
                                          </p:val>
                                        </p:tav>
                                        <p:tav tm="100000">
                                          <p:val>
                                            <p:strVal val="#ppt_h"/>
                                          </p:val>
                                        </p:tav>
                                      </p:tavLst>
                                    </p:anim>
                                    <p:animEffect transition="in" filter="fade">
                                      <p:cBhvr>
                                        <p:cTn id="45" dur="500"/>
                                        <p:tgtEl>
                                          <p:spTgt spid="21"/>
                                        </p:tgtEl>
                                      </p:cBhvr>
                                    </p:animEffect>
                                  </p:childTnLst>
                                </p:cTn>
                              </p:par>
                            </p:childTnLst>
                          </p:cTn>
                        </p:par>
                        <p:par>
                          <p:cTn id="46" fill="hold">
                            <p:stCondLst>
                              <p:cond delay="4000"/>
                            </p:stCondLst>
                            <p:childTnLst>
                              <p:par>
                                <p:cTn id="47" presetID="2" presetClass="entr" presetSubtype="4" accel="50000" decel="50000" fill="hold" grpId="0" nodeType="afterEffect">
                                  <p:stCondLst>
                                    <p:cond delay="0"/>
                                  </p:stCondLst>
                                  <p:childTnLst>
                                    <p:set>
                                      <p:cBhvr>
                                        <p:cTn id="48" dur="1" fill="hold">
                                          <p:stCondLst>
                                            <p:cond delay="0"/>
                                          </p:stCondLst>
                                        </p:cTn>
                                        <p:tgtEl>
                                          <p:spTgt spid="10"/>
                                        </p:tgtEl>
                                        <p:attrNameLst>
                                          <p:attrName>style.visibility</p:attrName>
                                        </p:attrNameLst>
                                      </p:cBhvr>
                                      <p:to>
                                        <p:strVal val="visible"/>
                                      </p:to>
                                    </p:set>
                                    <p:anim calcmode="lin" valueType="num">
                                      <p:cBhvr additive="base">
                                        <p:cTn id="49" dur="500" fill="hold"/>
                                        <p:tgtEl>
                                          <p:spTgt spid="10"/>
                                        </p:tgtEl>
                                        <p:attrNameLst>
                                          <p:attrName>ppt_x</p:attrName>
                                        </p:attrNameLst>
                                      </p:cBhvr>
                                      <p:tavLst>
                                        <p:tav tm="0">
                                          <p:val>
                                            <p:strVal val="#ppt_x"/>
                                          </p:val>
                                        </p:tav>
                                        <p:tav tm="100000">
                                          <p:val>
                                            <p:strVal val="#ppt_x"/>
                                          </p:val>
                                        </p:tav>
                                      </p:tavLst>
                                    </p:anim>
                                    <p:anim calcmode="lin" valueType="num">
                                      <p:cBhvr additive="base">
                                        <p:cTn id="50" dur="500" fill="hold"/>
                                        <p:tgtEl>
                                          <p:spTgt spid="10"/>
                                        </p:tgtEl>
                                        <p:attrNameLst>
                                          <p:attrName>ppt_y</p:attrName>
                                        </p:attrNameLst>
                                      </p:cBhvr>
                                      <p:tavLst>
                                        <p:tav tm="0">
                                          <p:val>
                                            <p:strVal val="1+#ppt_h/2"/>
                                          </p:val>
                                        </p:tav>
                                        <p:tav tm="100000">
                                          <p:val>
                                            <p:strVal val="#ppt_y"/>
                                          </p:val>
                                        </p:tav>
                                      </p:tavLst>
                                    </p:anim>
                                  </p:childTnLst>
                                </p:cTn>
                              </p:par>
                            </p:childTnLst>
                          </p:cTn>
                        </p:par>
                        <p:par>
                          <p:cTn id="51" fill="hold">
                            <p:stCondLst>
                              <p:cond delay="4500"/>
                            </p:stCondLst>
                            <p:childTnLst>
                              <p:par>
                                <p:cTn id="52" presetID="2" presetClass="entr" presetSubtype="4" accel="50000" decel="50000" fill="hold" grpId="0" nodeType="afterEffect">
                                  <p:stCondLst>
                                    <p:cond delay="0"/>
                                  </p:stCondLst>
                                  <p:childTnLst>
                                    <p:set>
                                      <p:cBhvr>
                                        <p:cTn id="53" dur="1" fill="hold">
                                          <p:stCondLst>
                                            <p:cond delay="0"/>
                                          </p:stCondLst>
                                        </p:cTn>
                                        <p:tgtEl>
                                          <p:spTgt spid="25"/>
                                        </p:tgtEl>
                                        <p:attrNameLst>
                                          <p:attrName>style.visibility</p:attrName>
                                        </p:attrNameLst>
                                      </p:cBhvr>
                                      <p:to>
                                        <p:strVal val="visible"/>
                                      </p:to>
                                    </p:set>
                                    <p:anim calcmode="lin" valueType="num">
                                      <p:cBhvr additive="base">
                                        <p:cTn id="54" dur="500" fill="hold"/>
                                        <p:tgtEl>
                                          <p:spTgt spid="25"/>
                                        </p:tgtEl>
                                        <p:attrNameLst>
                                          <p:attrName>ppt_x</p:attrName>
                                        </p:attrNameLst>
                                      </p:cBhvr>
                                      <p:tavLst>
                                        <p:tav tm="0">
                                          <p:val>
                                            <p:strVal val="#ppt_x"/>
                                          </p:val>
                                        </p:tav>
                                        <p:tav tm="100000">
                                          <p:val>
                                            <p:strVal val="#ppt_x"/>
                                          </p:val>
                                        </p:tav>
                                      </p:tavLst>
                                    </p:anim>
                                    <p:anim calcmode="lin" valueType="num">
                                      <p:cBhvr additive="base">
                                        <p:cTn id="55" dur="500" fill="hold"/>
                                        <p:tgtEl>
                                          <p:spTgt spid="25"/>
                                        </p:tgtEl>
                                        <p:attrNameLst>
                                          <p:attrName>ppt_y</p:attrName>
                                        </p:attrNameLst>
                                      </p:cBhvr>
                                      <p:tavLst>
                                        <p:tav tm="0">
                                          <p:val>
                                            <p:strVal val="1+#ppt_h/2"/>
                                          </p:val>
                                        </p:tav>
                                        <p:tav tm="100000">
                                          <p:val>
                                            <p:strVal val="#ppt_y"/>
                                          </p:val>
                                        </p:tav>
                                      </p:tavLst>
                                    </p:anim>
                                  </p:childTnLst>
                                </p:cTn>
                              </p:par>
                            </p:childTnLst>
                          </p:cTn>
                        </p:par>
                        <p:par>
                          <p:cTn id="56" fill="hold">
                            <p:stCondLst>
                              <p:cond delay="5000"/>
                            </p:stCondLst>
                            <p:childTnLst>
                              <p:par>
                                <p:cTn id="57" presetID="53" presetClass="entr" presetSubtype="16" fill="hold" grpId="0" nodeType="afterEffect">
                                  <p:stCondLst>
                                    <p:cond delay="0"/>
                                  </p:stCondLst>
                                  <p:childTnLst>
                                    <p:set>
                                      <p:cBhvr>
                                        <p:cTn id="58" dur="1" fill="hold">
                                          <p:stCondLst>
                                            <p:cond delay="0"/>
                                          </p:stCondLst>
                                        </p:cTn>
                                        <p:tgtEl>
                                          <p:spTgt spid="22"/>
                                        </p:tgtEl>
                                        <p:attrNameLst>
                                          <p:attrName>style.visibility</p:attrName>
                                        </p:attrNameLst>
                                      </p:cBhvr>
                                      <p:to>
                                        <p:strVal val="visible"/>
                                      </p:to>
                                    </p:set>
                                    <p:anim calcmode="lin" valueType="num">
                                      <p:cBhvr>
                                        <p:cTn id="59" dur="500" fill="hold"/>
                                        <p:tgtEl>
                                          <p:spTgt spid="22"/>
                                        </p:tgtEl>
                                        <p:attrNameLst>
                                          <p:attrName>ppt_w</p:attrName>
                                        </p:attrNameLst>
                                      </p:cBhvr>
                                      <p:tavLst>
                                        <p:tav tm="0">
                                          <p:val>
                                            <p:fltVal val="0"/>
                                          </p:val>
                                        </p:tav>
                                        <p:tav tm="100000">
                                          <p:val>
                                            <p:strVal val="#ppt_w"/>
                                          </p:val>
                                        </p:tav>
                                      </p:tavLst>
                                    </p:anim>
                                    <p:anim calcmode="lin" valueType="num">
                                      <p:cBhvr>
                                        <p:cTn id="60" dur="500" fill="hold"/>
                                        <p:tgtEl>
                                          <p:spTgt spid="22"/>
                                        </p:tgtEl>
                                        <p:attrNameLst>
                                          <p:attrName>ppt_h</p:attrName>
                                        </p:attrNameLst>
                                      </p:cBhvr>
                                      <p:tavLst>
                                        <p:tav tm="0">
                                          <p:val>
                                            <p:fltVal val="0"/>
                                          </p:val>
                                        </p:tav>
                                        <p:tav tm="100000">
                                          <p:val>
                                            <p:strVal val="#ppt_h"/>
                                          </p:val>
                                        </p:tav>
                                      </p:tavLst>
                                    </p:anim>
                                    <p:animEffect transition="in" filter="fade">
                                      <p:cBhvr>
                                        <p:cTn id="61" dur="500"/>
                                        <p:tgtEl>
                                          <p:spTgt spid="22"/>
                                        </p:tgtEl>
                                      </p:cBhvr>
                                    </p:animEffect>
                                  </p:childTnLst>
                                </p:cTn>
                              </p:par>
                            </p:childTnLst>
                          </p:cTn>
                        </p:par>
                        <p:par>
                          <p:cTn id="62" fill="hold">
                            <p:stCondLst>
                              <p:cond delay="5500"/>
                            </p:stCondLst>
                            <p:childTnLst>
                              <p:par>
                                <p:cTn id="63" presetID="2" presetClass="entr" presetSubtype="4" accel="50000" decel="50000" fill="hold" grpId="0" nodeType="afterEffect">
                                  <p:stCondLst>
                                    <p:cond delay="0"/>
                                  </p:stCondLst>
                                  <p:childTnLst>
                                    <p:set>
                                      <p:cBhvr>
                                        <p:cTn id="64" dur="1" fill="hold">
                                          <p:stCondLst>
                                            <p:cond delay="0"/>
                                          </p:stCondLst>
                                        </p:cTn>
                                        <p:tgtEl>
                                          <p:spTgt spid="11"/>
                                        </p:tgtEl>
                                        <p:attrNameLst>
                                          <p:attrName>style.visibility</p:attrName>
                                        </p:attrNameLst>
                                      </p:cBhvr>
                                      <p:to>
                                        <p:strVal val="visible"/>
                                      </p:to>
                                    </p:set>
                                    <p:anim calcmode="lin" valueType="num">
                                      <p:cBhvr additive="base">
                                        <p:cTn id="65" dur="500" fill="hold"/>
                                        <p:tgtEl>
                                          <p:spTgt spid="11"/>
                                        </p:tgtEl>
                                        <p:attrNameLst>
                                          <p:attrName>ppt_x</p:attrName>
                                        </p:attrNameLst>
                                      </p:cBhvr>
                                      <p:tavLst>
                                        <p:tav tm="0">
                                          <p:val>
                                            <p:strVal val="#ppt_x"/>
                                          </p:val>
                                        </p:tav>
                                        <p:tav tm="100000">
                                          <p:val>
                                            <p:strVal val="#ppt_x"/>
                                          </p:val>
                                        </p:tav>
                                      </p:tavLst>
                                    </p:anim>
                                    <p:anim calcmode="lin" valueType="num">
                                      <p:cBhvr additive="base">
                                        <p:cTn id="66" dur="500" fill="hold"/>
                                        <p:tgtEl>
                                          <p:spTgt spid="11"/>
                                        </p:tgtEl>
                                        <p:attrNameLst>
                                          <p:attrName>ppt_y</p:attrName>
                                        </p:attrNameLst>
                                      </p:cBhvr>
                                      <p:tavLst>
                                        <p:tav tm="0">
                                          <p:val>
                                            <p:strVal val="1+#ppt_h/2"/>
                                          </p:val>
                                        </p:tav>
                                        <p:tav tm="100000">
                                          <p:val>
                                            <p:strVal val="#ppt_y"/>
                                          </p:val>
                                        </p:tav>
                                      </p:tavLst>
                                    </p:anim>
                                  </p:childTnLst>
                                </p:cTn>
                              </p:par>
                            </p:childTnLst>
                          </p:cTn>
                        </p:par>
                        <p:par>
                          <p:cTn id="67" fill="hold">
                            <p:stCondLst>
                              <p:cond delay="6000"/>
                            </p:stCondLst>
                            <p:childTnLst>
                              <p:par>
                                <p:cTn id="68" presetID="2" presetClass="entr" presetSubtype="4" accel="50000" decel="50000" fill="hold" grpId="0" nodeType="afterEffect">
                                  <p:stCondLst>
                                    <p:cond delay="0"/>
                                  </p:stCondLst>
                                  <p:childTnLst>
                                    <p:set>
                                      <p:cBhvr>
                                        <p:cTn id="69" dur="1" fill="hold">
                                          <p:stCondLst>
                                            <p:cond delay="0"/>
                                          </p:stCondLst>
                                        </p:cTn>
                                        <p:tgtEl>
                                          <p:spTgt spid="24"/>
                                        </p:tgtEl>
                                        <p:attrNameLst>
                                          <p:attrName>style.visibility</p:attrName>
                                        </p:attrNameLst>
                                      </p:cBhvr>
                                      <p:to>
                                        <p:strVal val="visible"/>
                                      </p:to>
                                    </p:set>
                                    <p:anim calcmode="lin" valueType="num">
                                      <p:cBhvr additive="base">
                                        <p:cTn id="70" dur="500" fill="hold"/>
                                        <p:tgtEl>
                                          <p:spTgt spid="24"/>
                                        </p:tgtEl>
                                        <p:attrNameLst>
                                          <p:attrName>ppt_x</p:attrName>
                                        </p:attrNameLst>
                                      </p:cBhvr>
                                      <p:tavLst>
                                        <p:tav tm="0">
                                          <p:val>
                                            <p:strVal val="#ppt_x"/>
                                          </p:val>
                                        </p:tav>
                                        <p:tav tm="100000">
                                          <p:val>
                                            <p:strVal val="#ppt_x"/>
                                          </p:val>
                                        </p:tav>
                                      </p:tavLst>
                                    </p:anim>
                                    <p:anim calcmode="lin" valueType="num">
                                      <p:cBhvr additive="base">
                                        <p:cTn id="71" dur="500" fill="hold"/>
                                        <p:tgtEl>
                                          <p:spTgt spid="24"/>
                                        </p:tgtEl>
                                        <p:attrNameLst>
                                          <p:attrName>ppt_y</p:attrName>
                                        </p:attrNameLst>
                                      </p:cBhvr>
                                      <p:tavLst>
                                        <p:tav tm="0">
                                          <p:val>
                                            <p:strVal val="1+#ppt_h/2"/>
                                          </p:val>
                                        </p:tav>
                                        <p:tav tm="100000">
                                          <p:val>
                                            <p:strVal val="#ppt_y"/>
                                          </p:val>
                                        </p:tav>
                                      </p:tavLst>
                                    </p:anim>
                                  </p:childTnLst>
                                </p:cTn>
                              </p:par>
                            </p:childTnLst>
                          </p:cTn>
                        </p:par>
                        <p:par>
                          <p:cTn id="72" fill="hold">
                            <p:stCondLst>
                              <p:cond delay="6500"/>
                            </p:stCondLst>
                            <p:childTnLst>
                              <p:par>
                                <p:cTn id="73" presetID="53" presetClass="entr" presetSubtype="16" fill="hold" grpId="0" nodeType="afterEffect">
                                  <p:stCondLst>
                                    <p:cond delay="0"/>
                                  </p:stCondLst>
                                  <p:childTnLst>
                                    <p:set>
                                      <p:cBhvr>
                                        <p:cTn id="74" dur="1" fill="hold">
                                          <p:stCondLst>
                                            <p:cond delay="0"/>
                                          </p:stCondLst>
                                        </p:cTn>
                                        <p:tgtEl>
                                          <p:spTgt spid="23"/>
                                        </p:tgtEl>
                                        <p:attrNameLst>
                                          <p:attrName>style.visibility</p:attrName>
                                        </p:attrNameLst>
                                      </p:cBhvr>
                                      <p:to>
                                        <p:strVal val="visible"/>
                                      </p:to>
                                    </p:set>
                                    <p:anim calcmode="lin" valueType="num">
                                      <p:cBhvr>
                                        <p:cTn id="75" dur="500" fill="hold"/>
                                        <p:tgtEl>
                                          <p:spTgt spid="23"/>
                                        </p:tgtEl>
                                        <p:attrNameLst>
                                          <p:attrName>ppt_w</p:attrName>
                                        </p:attrNameLst>
                                      </p:cBhvr>
                                      <p:tavLst>
                                        <p:tav tm="0">
                                          <p:val>
                                            <p:fltVal val="0"/>
                                          </p:val>
                                        </p:tav>
                                        <p:tav tm="100000">
                                          <p:val>
                                            <p:strVal val="#ppt_w"/>
                                          </p:val>
                                        </p:tav>
                                      </p:tavLst>
                                    </p:anim>
                                    <p:anim calcmode="lin" valueType="num">
                                      <p:cBhvr>
                                        <p:cTn id="76" dur="500" fill="hold"/>
                                        <p:tgtEl>
                                          <p:spTgt spid="23"/>
                                        </p:tgtEl>
                                        <p:attrNameLst>
                                          <p:attrName>ppt_h</p:attrName>
                                        </p:attrNameLst>
                                      </p:cBhvr>
                                      <p:tavLst>
                                        <p:tav tm="0">
                                          <p:val>
                                            <p:fltVal val="0"/>
                                          </p:val>
                                        </p:tav>
                                        <p:tav tm="100000">
                                          <p:val>
                                            <p:strVal val="#ppt_h"/>
                                          </p:val>
                                        </p:tav>
                                      </p:tavLst>
                                    </p:anim>
                                    <p:animEffect transition="in" filter="fade">
                                      <p:cBhvr>
                                        <p:cTn id="77" dur="500"/>
                                        <p:tgtEl>
                                          <p:spTgt spid="23"/>
                                        </p:tgtEl>
                                      </p:cBhvr>
                                    </p:animEffect>
                                  </p:childTnLst>
                                </p:cTn>
                              </p:par>
                            </p:childTnLst>
                          </p:cTn>
                        </p:par>
                        <p:par>
                          <p:cTn id="78" fill="hold">
                            <p:stCondLst>
                              <p:cond delay="7000"/>
                            </p:stCondLst>
                            <p:childTnLst>
                              <p:par>
                                <p:cTn id="79" presetID="2" presetClass="entr" presetSubtype="8" accel="50000" decel="50000" fill="hold" nodeType="afterEffect">
                                  <p:stCondLst>
                                    <p:cond delay="0"/>
                                  </p:stCondLst>
                                  <p:childTnLst>
                                    <p:set>
                                      <p:cBhvr>
                                        <p:cTn id="80" dur="1" fill="hold">
                                          <p:stCondLst>
                                            <p:cond delay="0"/>
                                          </p:stCondLst>
                                        </p:cTn>
                                        <p:tgtEl>
                                          <p:spTgt spid="28"/>
                                        </p:tgtEl>
                                        <p:attrNameLst>
                                          <p:attrName>style.visibility</p:attrName>
                                        </p:attrNameLst>
                                      </p:cBhvr>
                                      <p:to>
                                        <p:strVal val="visible"/>
                                      </p:to>
                                    </p:set>
                                    <p:anim calcmode="lin" valueType="num">
                                      <p:cBhvr additive="base">
                                        <p:cTn id="81" dur="500" fill="hold"/>
                                        <p:tgtEl>
                                          <p:spTgt spid="28"/>
                                        </p:tgtEl>
                                        <p:attrNameLst>
                                          <p:attrName>ppt_x</p:attrName>
                                        </p:attrNameLst>
                                      </p:cBhvr>
                                      <p:tavLst>
                                        <p:tav tm="0">
                                          <p:val>
                                            <p:strVal val="0-#ppt_w/2"/>
                                          </p:val>
                                        </p:tav>
                                        <p:tav tm="100000">
                                          <p:val>
                                            <p:strVal val="#ppt_x"/>
                                          </p:val>
                                        </p:tav>
                                      </p:tavLst>
                                    </p:anim>
                                    <p:anim calcmode="lin" valueType="num">
                                      <p:cBhvr additive="base">
                                        <p:cTn id="82" dur="500" fill="hold"/>
                                        <p:tgtEl>
                                          <p:spTgt spid="28"/>
                                        </p:tgtEl>
                                        <p:attrNameLst>
                                          <p:attrName>ppt_y</p:attrName>
                                        </p:attrNameLst>
                                      </p:cBhvr>
                                      <p:tavLst>
                                        <p:tav tm="0">
                                          <p:val>
                                            <p:strVal val="#ppt_y"/>
                                          </p:val>
                                        </p:tav>
                                        <p:tav tm="100000">
                                          <p:val>
                                            <p:strVal val="#ppt_y"/>
                                          </p:val>
                                        </p:tav>
                                      </p:tavLst>
                                    </p:anim>
                                  </p:childTnLst>
                                </p:cTn>
                              </p:par>
                            </p:childTnLst>
                          </p:cTn>
                        </p:par>
                        <p:par>
                          <p:cTn id="83" fill="hold">
                            <p:stCondLst>
                              <p:cond delay="7500"/>
                            </p:stCondLst>
                            <p:childTnLst>
                              <p:par>
                                <p:cTn id="84" presetID="2" presetClass="entr" presetSubtype="8" accel="50000" decel="50000" fill="hold" nodeType="afterEffect">
                                  <p:stCondLst>
                                    <p:cond delay="0"/>
                                  </p:stCondLst>
                                  <p:childTnLst>
                                    <p:set>
                                      <p:cBhvr>
                                        <p:cTn id="85" dur="1" fill="hold">
                                          <p:stCondLst>
                                            <p:cond delay="0"/>
                                          </p:stCondLst>
                                        </p:cTn>
                                        <p:tgtEl>
                                          <p:spTgt spid="34"/>
                                        </p:tgtEl>
                                        <p:attrNameLst>
                                          <p:attrName>style.visibility</p:attrName>
                                        </p:attrNameLst>
                                      </p:cBhvr>
                                      <p:to>
                                        <p:strVal val="visible"/>
                                      </p:to>
                                    </p:set>
                                    <p:anim calcmode="lin" valueType="num">
                                      <p:cBhvr additive="base">
                                        <p:cTn id="86" dur="500" fill="hold"/>
                                        <p:tgtEl>
                                          <p:spTgt spid="34"/>
                                        </p:tgtEl>
                                        <p:attrNameLst>
                                          <p:attrName>ppt_x</p:attrName>
                                        </p:attrNameLst>
                                      </p:cBhvr>
                                      <p:tavLst>
                                        <p:tav tm="0">
                                          <p:val>
                                            <p:strVal val="0-#ppt_w/2"/>
                                          </p:val>
                                        </p:tav>
                                        <p:tav tm="100000">
                                          <p:val>
                                            <p:strVal val="#ppt_x"/>
                                          </p:val>
                                        </p:tav>
                                      </p:tavLst>
                                    </p:anim>
                                    <p:anim calcmode="lin" valueType="num">
                                      <p:cBhvr additive="base">
                                        <p:cTn id="87" dur="500" fill="hold"/>
                                        <p:tgtEl>
                                          <p:spTgt spid="34"/>
                                        </p:tgtEl>
                                        <p:attrNameLst>
                                          <p:attrName>ppt_y</p:attrName>
                                        </p:attrNameLst>
                                      </p:cBhvr>
                                      <p:tavLst>
                                        <p:tav tm="0">
                                          <p:val>
                                            <p:strVal val="#ppt_y"/>
                                          </p:val>
                                        </p:tav>
                                        <p:tav tm="100000">
                                          <p:val>
                                            <p:strVal val="#ppt_y"/>
                                          </p:val>
                                        </p:tav>
                                      </p:tavLst>
                                    </p:anim>
                                  </p:childTnLst>
                                </p:cTn>
                              </p:par>
                            </p:childTnLst>
                          </p:cTn>
                        </p:par>
                        <p:par>
                          <p:cTn id="88" fill="hold">
                            <p:stCondLst>
                              <p:cond delay="8000"/>
                            </p:stCondLst>
                            <p:childTnLst>
                              <p:par>
                                <p:cTn id="89" presetID="2" presetClass="entr" presetSubtype="2" accel="50000" decel="50000" fill="hold" nodeType="afterEffect">
                                  <p:stCondLst>
                                    <p:cond delay="0"/>
                                  </p:stCondLst>
                                  <p:childTnLst>
                                    <p:set>
                                      <p:cBhvr>
                                        <p:cTn id="90" dur="1" fill="hold">
                                          <p:stCondLst>
                                            <p:cond delay="0"/>
                                          </p:stCondLst>
                                        </p:cTn>
                                        <p:tgtEl>
                                          <p:spTgt spid="31"/>
                                        </p:tgtEl>
                                        <p:attrNameLst>
                                          <p:attrName>style.visibility</p:attrName>
                                        </p:attrNameLst>
                                      </p:cBhvr>
                                      <p:to>
                                        <p:strVal val="visible"/>
                                      </p:to>
                                    </p:set>
                                    <p:anim calcmode="lin" valueType="num">
                                      <p:cBhvr additive="base">
                                        <p:cTn id="91" dur="500" fill="hold"/>
                                        <p:tgtEl>
                                          <p:spTgt spid="31"/>
                                        </p:tgtEl>
                                        <p:attrNameLst>
                                          <p:attrName>ppt_x</p:attrName>
                                        </p:attrNameLst>
                                      </p:cBhvr>
                                      <p:tavLst>
                                        <p:tav tm="0">
                                          <p:val>
                                            <p:strVal val="1+#ppt_w/2"/>
                                          </p:val>
                                        </p:tav>
                                        <p:tav tm="100000">
                                          <p:val>
                                            <p:strVal val="#ppt_x"/>
                                          </p:val>
                                        </p:tav>
                                      </p:tavLst>
                                    </p:anim>
                                    <p:anim calcmode="lin" valueType="num">
                                      <p:cBhvr additive="base">
                                        <p:cTn id="92" dur="500" fill="hold"/>
                                        <p:tgtEl>
                                          <p:spTgt spid="31"/>
                                        </p:tgtEl>
                                        <p:attrNameLst>
                                          <p:attrName>ppt_y</p:attrName>
                                        </p:attrNameLst>
                                      </p:cBhvr>
                                      <p:tavLst>
                                        <p:tav tm="0">
                                          <p:val>
                                            <p:strVal val="#ppt_y"/>
                                          </p:val>
                                        </p:tav>
                                        <p:tav tm="100000">
                                          <p:val>
                                            <p:strVal val="#ppt_y"/>
                                          </p:val>
                                        </p:tav>
                                      </p:tavLst>
                                    </p:anim>
                                  </p:childTnLst>
                                </p:cTn>
                              </p:par>
                            </p:childTnLst>
                          </p:cTn>
                        </p:par>
                        <p:par>
                          <p:cTn id="93" fill="hold">
                            <p:stCondLst>
                              <p:cond delay="8500"/>
                            </p:stCondLst>
                            <p:childTnLst>
                              <p:par>
                                <p:cTn id="94" presetID="53" presetClass="entr" presetSubtype="16" fill="hold" grpId="0" nodeType="afterEffect">
                                  <p:stCondLst>
                                    <p:cond delay="0"/>
                                  </p:stCondLst>
                                  <p:childTnLst>
                                    <p:set>
                                      <p:cBhvr>
                                        <p:cTn id="95" dur="1" fill="hold">
                                          <p:stCondLst>
                                            <p:cond delay="0"/>
                                          </p:stCondLst>
                                        </p:cTn>
                                        <p:tgtEl>
                                          <p:spTgt spid="19"/>
                                        </p:tgtEl>
                                        <p:attrNameLst>
                                          <p:attrName>style.visibility</p:attrName>
                                        </p:attrNameLst>
                                      </p:cBhvr>
                                      <p:to>
                                        <p:strVal val="visible"/>
                                      </p:to>
                                    </p:set>
                                    <p:anim calcmode="lin" valueType="num">
                                      <p:cBhvr>
                                        <p:cTn id="96" dur="500" fill="hold"/>
                                        <p:tgtEl>
                                          <p:spTgt spid="19"/>
                                        </p:tgtEl>
                                        <p:attrNameLst>
                                          <p:attrName>ppt_w</p:attrName>
                                        </p:attrNameLst>
                                      </p:cBhvr>
                                      <p:tavLst>
                                        <p:tav tm="0">
                                          <p:val>
                                            <p:fltVal val="0"/>
                                          </p:val>
                                        </p:tav>
                                        <p:tav tm="100000">
                                          <p:val>
                                            <p:strVal val="#ppt_w"/>
                                          </p:val>
                                        </p:tav>
                                      </p:tavLst>
                                    </p:anim>
                                    <p:anim calcmode="lin" valueType="num">
                                      <p:cBhvr>
                                        <p:cTn id="97" dur="500" fill="hold"/>
                                        <p:tgtEl>
                                          <p:spTgt spid="19"/>
                                        </p:tgtEl>
                                        <p:attrNameLst>
                                          <p:attrName>ppt_h</p:attrName>
                                        </p:attrNameLst>
                                      </p:cBhvr>
                                      <p:tavLst>
                                        <p:tav tm="0">
                                          <p:val>
                                            <p:fltVal val="0"/>
                                          </p:val>
                                        </p:tav>
                                        <p:tav tm="100000">
                                          <p:val>
                                            <p:strVal val="#ppt_h"/>
                                          </p:val>
                                        </p:tav>
                                      </p:tavLst>
                                    </p:anim>
                                    <p:animEffect transition="in" filter="fade">
                                      <p:cBhvr>
                                        <p:cTn id="98" dur="500"/>
                                        <p:tgtEl>
                                          <p:spTgt spid="19"/>
                                        </p:tgtEl>
                                      </p:cBhvr>
                                    </p:animEffect>
                                  </p:childTnLst>
                                </p:cTn>
                              </p:par>
                            </p:childTnLst>
                          </p:cTn>
                        </p:par>
                        <p:par>
                          <p:cTn id="99" fill="hold">
                            <p:stCondLst>
                              <p:cond delay="9000"/>
                            </p:stCondLst>
                            <p:childTnLst>
                              <p:par>
                                <p:cTn id="100" presetID="2" presetClass="entr" presetSubtype="4" accel="50000" decel="50000" fill="hold" nodeType="afterEffect">
                                  <p:stCondLst>
                                    <p:cond delay="0"/>
                                  </p:stCondLst>
                                  <p:childTnLst>
                                    <p:set>
                                      <p:cBhvr>
                                        <p:cTn id="101" dur="1" fill="hold">
                                          <p:stCondLst>
                                            <p:cond delay="0"/>
                                          </p:stCondLst>
                                        </p:cTn>
                                        <p:tgtEl>
                                          <p:spTgt spid="16"/>
                                        </p:tgtEl>
                                        <p:attrNameLst>
                                          <p:attrName>style.visibility</p:attrName>
                                        </p:attrNameLst>
                                      </p:cBhvr>
                                      <p:to>
                                        <p:strVal val="visible"/>
                                      </p:to>
                                    </p:set>
                                    <p:anim calcmode="lin" valueType="num">
                                      <p:cBhvr additive="base">
                                        <p:cTn id="102" dur="500" fill="hold"/>
                                        <p:tgtEl>
                                          <p:spTgt spid="16"/>
                                        </p:tgtEl>
                                        <p:attrNameLst>
                                          <p:attrName>ppt_x</p:attrName>
                                        </p:attrNameLst>
                                      </p:cBhvr>
                                      <p:tavLst>
                                        <p:tav tm="0">
                                          <p:val>
                                            <p:strVal val="#ppt_x"/>
                                          </p:val>
                                        </p:tav>
                                        <p:tav tm="100000">
                                          <p:val>
                                            <p:strVal val="#ppt_x"/>
                                          </p:val>
                                        </p:tav>
                                      </p:tavLst>
                                    </p:anim>
                                    <p:anim calcmode="lin" valueType="num">
                                      <p:cBhvr additive="base">
                                        <p:cTn id="103" dur="500" fill="hold"/>
                                        <p:tgtEl>
                                          <p:spTgt spid="16"/>
                                        </p:tgtEl>
                                        <p:attrNameLst>
                                          <p:attrName>ppt_y</p:attrName>
                                        </p:attrNameLst>
                                      </p:cBhvr>
                                      <p:tavLst>
                                        <p:tav tm="0">
                                          <p:val>
                                            <p:strVal val="1+#ppt_h/2"/>
                                          </p:val>
                                        </p:tav>
                                        <p:tav tm="100000">
                                          <p:val>
                                            <p:strVal val="#ppt_y"/>
                                          </p:val>
                                        </p:tav>
                                      </p:tavLst>
                                    </p:anim>
                                  </p:childTnLst>
                                </p:cTn>
                              </p:par>
                            </p:childTnLst>
                          </p:cTn>
                        </p:par>
                        <p:par>
                          <p:cTn id="104" fill="hold">
                            <p:stCondLst>
                              <p:cond delay="9500"/>
                            </p:stCondLst>
                            <p:childTnLst>
                              <p:par>
                                <p:cTn id="105" presetID="2" presetClass="entr" presetSubtype="1" accel="50000" decel="50000" fill="hold" nodeType="afterEffect">
                                  <p:stCondLst>
                                    <p:cond delay="0"/>
                                  </p:stCondLst>
                                  <p:childTnLst>
                                    <p:set>
                                      <p:cBhvr>
                                        <p:cTn id="106" dur="1" fill="hold">
                                          <p:stCondLst>
                                            <p:cond delay="0"/>
                                          </p:stCondLst>
                                        </p:cTn>
                                        <p:tgtEl>
                                          <p:spTgt spid="42"/>
                                        </p:tgtEl>
                                        <p:attrNameLst>
                                          <p:attrName>style.visibility</p:attrName>
                                        </p:attrNameLst>
                                      </p:cBhvr>
                                      <p:to>
                                        <p:strVal val="visible"/>
                                      </p:to>
                                    </p:set>
                                    <p:anim calcmode="lin" valueType="num">
                                      <p:cBhvr additive="base">
                                        <p:cTn id="107" dur="500" fill="hold"/>
                                        <p:tgtEl>
                                          <p:spTgt spid="42"/>
                                        </p:tgtEl>
                                        <p:attrNameLst>
                                          <p:attrName>ppt_x</p:attrName>
                                        </p:attrNameLst>
                                      </p:cBhvr>
                                      <p:tavLst>
                                        <p:tav tm="0">
                                          <p:val>
                                            <p:strVal val="#ppt_x"/>
                                          </p:val>
                                        </p:tav>
                                        <p:tav tm="100000">
                                          <p:val>
                                            <p:strVal val="#ppt_x"/>
                                          </p:val>
                                        </p:tav>
                                      </p:tavLst>
                                    </p:anim>
                                    <p:anim calcmode="lin" valueType="num">
                                      <p:cBhvr additive="base">
                                        <p:cTn id="108" dur="500" fill="hold"/>
                                        <p:tgtEl>
                                          <p:spTgt spid="42"/>
                                        </p:tgtEl>
                                        <p:attrNameLst>
                                          <p:attrName>ppt_y</p:attrName>
                                        </p:attrNameLst>
                                      </p:cBhvr>
                                      <p:tavLst>
                                        <p:tav tm="0">
                                          <p:val>
                                            <p:strVal val="0-#ppt_h/2"/>
                                          </p:val>
                                        </p:tav>
                                        <p:tav tm="100000">
                                          <p:val>
                                            <p:strVal val="#ppt_y"/>
                                          </p:val>
                                        </p:tav>
                                      </p:tavLst>
                                    </p:anim>
                                  </p:childTnLst>
                                </p:cTn>
                              </p:par>
                            </p:childTnLst>
                          </p:cTn>
                        </p:par>
                        <p:par>
                          <p:cTn id="109" fill="hold">
                            <p:stCondLst>
                              <p:cond delay="10000"/>
                            </p:stCondLst>
                            <p:childTnLst>
                              <p:par>
                                <p:cTn id="110" presetID="53" presetClass="entr" presetSubtype="16" fill="hold" grpId="0" nodeType="afterEffect">
                                  <p:stCondLst>
                                    <p:cond delay="0"/>
                                  </p:stCondLst>
                                  <p:childTnLst>
                                    <p:set>
                                      <p:cBhvr>
                                        <p:cTn id="111" dur="1" fill="hold">
                                          <p:stCondLst>
                                            <p:cond delay="0"/>
                                          </p:stCondLst>
                                        </p:cTn>
                                        <p:tgtEl>
                                          <p:spTgt spid="68"/>
                                        </p:tgtEl>
                                        <p:attrNameLst>
                                          <p:attrName>style.visibility</p:attrName>
                                        </p:attrNameLst>
                                      </p:cBhvr>
                                      <p:to>
                                        <p:strVal val="visible"/>
                                      </p:to>
                                    </p:set>
                                    <p:anim calcmode="lin" valueType="num">
                                      <p:cBhvr>
                                        <p:cTn id="112" dur="500" fill="hold"/>
                                        <p:tgtEl>
                                          <p:spTgt spid="68"/>
                                        </p:tgtEl>
                                        <p:attrNameLst>
                                          <p:attrName>ppt_w</p:attrName>
                                        </p:attrNameLst>
                                      </p:cBhvr>
                                      <p:tavLst>
                                        <p:tav tm="0">
                                          <p:val>
                                            <p:fltVal val="0"/>
                                          </p:val>
                                        </p:tav>
                                        <p:tav tm="100000">
                                          <p:val>
                                            <p:strVal val="#ppt_w"/>
                                          </p:val>
                                        </p:tav>
                                      </p:tavLst>
                                    </p:anim>
                                    <p:anim calcmode="lin" valueType="num">
                                      <p:cBhvr>
                                        <p:cTn id="113" dur="500" fill="hold"/>
                                        <p:tgtEl>
                                          <p:spTgt spid="68"/>
                                        </p:tgtEl>
                                        <p:attrNameLst>
                                          <p:attrName>ppt_h</p:attrName>
                                        </p:attrNameLst>
                                      </p:cBhvr>
                                      <p:tavLst>
                                        <p:tav tm="0">
                                          <p:val>
                                            <p:fltVal val="0"/>
                                          </p:val>
                                        </p:tav>
                                        <p:tav tm="100000">
                                          <p:val>
                                            <p:strVal val="#ppt_h"/>
                                          </p:val>
                                        </p:tav>
                                      </p:tavLst>
                                    </p:anim>
                                    <p:animEffect transition="in" filter="fade">
                                      <p:cBhvr>
                                        <p:cTn id="114" dur="500"/>
                                        <p:tgtEl>
                                          <p:spTgt spid="68"/>
                                        </p:tgtEl>
                                      </p:cBhvr>
                                    </p:animEffect>
                                  </p:childTnLst>
                                </p:cTn>
                              </p:par>
                            </p:childTnLst>
                          </p:cTn>
                        </p:par>
                        <p:par>
                          <p:cTn id="115" fill="hold">
                            <p:stCondLst>
                              <p:cond delay="10500"/>
                            </p:stCondLst>
                            <p:childTnLst>
                              <p:par>
                                <p:cTn id="116" presetID="2" presetClass="entr" presetSubtype="4" accel="50000" decel="50000" fill="hold" nodeType="afterEffect">
                                  <p:stCondLst>
                                    <p:cond delay="0"/>
                                  </p:stCondLst>
                                  <p:childTnLst>
                                    <p:set>
                                      <p:cBhvr>
                                        <p:cTn id="117" dur="1" fill="hold">
                                          <p:stCondLst>
                                            <p:cond delay="0"/>
                                          </p:stCondLst>
                                        </p:cTn>
                                        <p:tgtEl>
                                          <p:spTgt spid="65"/>
                                        </p:tgtEl>
                                        <p:attrNameLst>
                                          <p:attrName>style.visibility</p:attrName>
                                        </p:attrNameLst>
                                      </p:cBhvr>
                                      <p:to>
                                        <p:strVal val="visible"/>
                                      </p:to>
                                    </p:set>
                                    <p:anim calcmode="lin" valueType="num">
                                      <p:cBhvr additive="base">
                                        <p:cTn id="118" dur="500" fill="hold"/>
                                        <p:tgtEl>
                                          <p:spTgt spid="65"/>
                                        </p:tgtEl>
                                        <p:attrNameLst>
                                          <p:attrName>ppt_x</p:attrName>
                                        </p:attrNameLst>
                                      </p:cBhvr>
                                      <p:tavLst>
                                        <p:tav tm="0">
                                          <p:val>
                                            <p:strVal val="#ppt_x"/>
                                          </p:val>
                                        </p:tav>
                                        <p:tav tm="100000">
                                          <p:val>
                                            <p:strVal val="#ppt_x"/>
                                          </p:val>
                                        </p:tav>
                                      </p:tavLst>
                                    </p:anim>
                                    <p:anim calcmode="lin" valueType="num">
                                      <p:cBhvr additive="base">
                                        <p:cTn id="119" dur="500" fill="hold"/>
                                        <p:tgtEl>
                                          <p:spTgt spid="6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ldLvl="0" animBg="1"/>
      <p:bldP spid="7" grpId="0" bldLvl="0" animBg="1"/>
      <p:bldP spid="8" grpId="0" bldLvl="0" animBg="1"/>
      <p:bldP spid="9" grpId="0" bldLvl="0" animBg="1"/>
      <p:bldP spid="10" grpId="0" bldLvl="0" animBg="1"/>
      <p:bldP spid="11" grpId="0" bldLvl="0" animBg="1"/>
      <p:bldP spid="19" grpId="0"/>
      <p:bldP spid="20" grpId="0"/>
      <p:bldP spid="21" grpId="0"/>
      <p:bldP spid="22" grpId="0"/>
      <p:bldP spid="23" grpId="0"/>
      <p:bldP spid="24" grpId="0"/>
      <p:bldP spid="25" grpId="0"/>
      <p:bldP spid="26" grpId="0"/>
      <p:bldP spid="27" grpId="0"/>
      <p:bldP spid="68"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08" name="Freeform 12"/>
          <p:cNvSpPr/>
          <p:nvPr/>
        </p:nvSpPr>
        <p:spPr bwMode="auto">
          <a:xfrm>
            <a:off x="0" y="2654219"/>
            <a:ext cx="9147175" cy="1283752"/>
          </a:xfrm>
          <a:custGeom>
            <a:avLst/>
            <a:gdLst/>
            <a:ahLst/>
            <a:cxnLst>
              <a:cxn ang="0">
                <a:pos x="3253" y="18"/>
              </a:cxn>
              <a:cxn ang="0">
                <a:pos x="3253" y="114"/>
              </a:cxn>
              <a:cxn ang="0">
                <a:pos x="2903" y="107"/>
              </a:cxn>
              <a:cxn ang="0">
                <a:pos x="2536" y="189"/>
              </a:cxn>
              <a:cxn ang="0">
                <a:pos x="2158" y="373"/>
              </a:cxn>
              <a:cxn ang="0">
                <a:pos x="1828" y="407"/>
              </a:cxn>
              <a:cxn ang="0">
                <a:pos x="1823" y="408"/>
              </a:cxn>
              <a:cxn ang="0">
                <a:pos x="1692" y="423"/>
              </a:cxn>
              <a:cxn ang="0">
                <a:pos x="1624" y="431"/>
              </a:cxn>
              <a:cxn ang="0">
                <a:pos x="1411" y="460"/>
              </a:cxn>
              <a:cxn ang="0">
                <a:pos x="1190" y="456"/>
              </a:cxn>
              <a:cxn ang="0">
                <a:pos x="909" y="473"/>
              </a:cxn>
              <a:cxn ang="0">
                <a:pos x="525" y="555"/>
              </a:cxn>
              <a:cxn ang="0">
                <a:pos x="162" y="661"/>
              </a:cxn>
              <a:cxn ang="0">
                <a:pos x="0" y="707"/>
              </a:cxn>
              <a:cxn ang="0">
                <a:pos x="0" y="617"/>
              </a:cxn>
              <a:cxn ang="0">
                <a:pos x="416" y="469"/>
              </a:cxn>
              <a:cxn ang="0">
                <a:pos x="864" y="387"/>
              </a:cxn>
              <a:cxn ang="0">
                <a:pos x="1033" y="408"/>
              </a:cxn>
              <a:cxn ang="0">
                <a:pos x="1316" y="391"/>
              </a:cxn>
              <a:cxn ang="0">
                <a:pos x="1630" y="304"/>
              </a:cxn>
              <a:cxn ang="0">
                <a:pos x="1690" y="309"/>
              </a:cxn>
              <a:cxn ang="0">
                <a:pos x="1731" y="314"/>
              </a:cxn>
              <a:cxn ang="0">
                <a:pos x="1828" y="312"/>
              </a:cxn>
              <a:cxn ang="0">
                <a:pos x="2075" y="294"/>
              </a:cxn>
              <a:cxn ang="0">
                <a:pos x="2536" y="94"/>
              </a:cxn>
              <a:cxn ang="0">
                <a:pos x="3002" y="4"/>
              </a:cxn>
              <a:cxn ang="0">
                <a:pos x="3253" y="18"/>
              </a:cxn>
            </a:cxnLst>
            <a:rect l="0" t="0" r="r" b="b"/>
            <a:pathLst>
              <a:path w="3253" h="707">
                <a:moveTo>
                  <a:pt x="3253" y="18"/>
                </a:moveTo>
                <a:cubicBezTo>
                  <a:pt x="3253" y="114"/>
                  <a:pt x="3253" y="114"/>
                  <a:pt x="3253" y="114"/>
                </a:cubicBezTo>
                <a:cubicBezTo>
                  <a:pt x="3136" y="106"/>
                  <a:pt x="3020" y="104"/>
                  <a:pt x="2903" y="107"/>
                </a:cubicBezTo>
                <a:cubicBezTo>
                  <a:pt x="2775" y="110"/>
                  <a:pt x="2652" y="137"/>
                  <a:pt x="2536" y="189"/>
                </a:cubicBezTo>
                <a:cubicBezTo>
                  <a:pt x="2415" y="243"/>
                  <a:pt x="2290" y="363"/>
                  <a:pt x="2158" y="373"/>
                </a:cubicBezTo>
                <a:cubicBezTo>
                  <a:pt x="2048" y="382"/>
                  <a:pt x="1938" y="393"/>
                  <a:pt x="1828" y="407"/>
                </a:cubicBezTo>
                <a:cubicBezTo>
                  <a:pt x="1827" y="407"/>
                  <a:pt x="1825" y="408"/>
                  <a:pt x="1823" y="408"/>
                </a:cubicBezTo>
                <a:cubicBezTo>
                  <a:pt x="1779" y="413"/>
                  <a:pt x="1736" y="418"/>
                  <a:pt x="1692" y="423"/>
                </a:cubicBezTo>
                <a:cubicBezTo>
                  <a:pt x="1670" y="426"/>
                  <a:pt x="1647" y="429"/>
                  <a:pt x="1624" y="431"/>
                </a:cubicBezTo>
                <a:cubicBezTo>
                  <a:pt x="1567" y="438"/>
                  <a:pt x="1496" y="448"/>
                  <a:pt x="1411" y="460"/>
                </a:cubicBezTo>
                <a:cubicBezTo>
                  <a:pt x="1327" y="473"/>
                  <a:pt x="1253" y="437"/>
                  <a:pt x="1190" y="456"/>
                </a:cubicBezTo>
                <a:cubicBezTo>
                  <a:pt x="1126" y="475"/>
                  <a:pt x="1033" y="502"/>
                  <a:pt x="909" y="473"/>
                </a:cubicBezTo>
                <a:cubicBezTo>
                  <a:pt x="782" y="477"/>
                  <a:pt x="651" y="538"/>
                  <a:pt x="525" y="555"/>
                </a:cubicBezTo>
                <a:cubicBezTo>
                  <a:pt x="404" y="572"/>
                  <a:pt x="283" y="642"/>
                  <a:pt x="162" y="661"/>
                </a:cubicBezTo>
                <a:cubicBezTo>
                  <a:pt x="107" y="670"/>
                  <a:pt x="53" y="690"/>
                  <a:pt x="0" y="707"/>
                </a:cubicBezTo>
                <a:cubicBezTo>
                  <a:pt x="0" y="617"/>
                  <a:pt x="0" y="617"/>
                  <a:pt x="0" y="617"/>
                </a:cubicBezTo>
                <a:cubicBezTo>
                  <a:pt x="137" y="581"/>
                  <a:pt x="276" y="489"/>
                  <a:pt x="416" y="469"/>
                </a:cubicBezTo>
                <a:cubicBezTo>
                  <a:pt x="556" y="448"/>
                  <a:pt x="708" y="387"/>
                  <a:pt x="864" y="387"/>
                </a:cubicBezTo>
                <a:cubicBezTo>
                  <a:pt x="903" y="398"/>
                  <a:pt x="960" y="397"/>
                  <a:pt x="1033" y="408"/>
                </a:cubicBezTo>
                <a:cubicBezTo>
                  <a:pt x="1106" y="418"/>
                  <a:pt x="1200" y="426"/>
                  <a:pt x="1316" y="391"/>
                </a:cubicBezTo>
                <a:cubicBezTo>
                  <a:pt x="1431" y="356"/>
                  <a:pt x="1536" y="335"/>
                  <a:pt x="1630" y="304"/>
                </a:cubicBezTo>
                <a:cubicBezTo>
                  <a:pt x="1662" y="307"/>
                  <a:pt x="1682" y="308"/>
                  <a:pt x="1690" y="309"/>
                </a:cubicBezTo>
                <a:cubicBezTo>
                  <a:pt x="1697" y="310"/>
                  <a:pt x="1711" y="311"/>
                  <a:pt x="1731" y="314"/>
                </a:cubicBezTo>
                <a:cubicBezTo>
                  <a:pt x="1750" y="317"/>
                  <a:pt x="1783" y="316"/>
                  <a:pt x="1828" y="312"/>
                </a:cubicBezTo>
                <a:cubicBezTo>
                  <a:pt x="1911" y="305"/>
                  <a:pt x="1993" y="298"/>
                  <a:pt x="2075" y="294"/>
                </a:cubicBezTo>
                <a:cubicBezTo>
                  <a:pt x="2235" y="283"/>
                  <a:pt x="2389" y="157"/>
                  <a:pt x="2536" y="94"/>
                </a:cubicBezTo>
                <a:cubicBezTo>
                  <a:pt x="2684" y="29"/>
                  <a:pt x="2839" y="0"/>
                  <a:pt x="3002" y="4"/>
                </a:cubicBezTo>
                <a:cubicBezTo>
                  <a:pt x="3086" y="8"/>
                  <a:pt x="3169" y="12"/>
                  <a:pt x="3253" y="18"/>
                </a:cubicBezTo>
                <a:close/>
              </a:path>
            </a:pathLst>
          </a:custGeom>
          <a:solidFill>
            <a:schemeClr val="accent5"/>
          </a:solidFill>
          <a:ln w="9525">
            <a:solidFill>
              <a:schemeClr val="bg1"/>
            </a:solid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4109" name="Freeform 13"/>
          <p:cNvSpPr/>
          <p:nvPr/>
        </p:nvSpPr>
        <p:spPr bwMode="auto">
          <a:xfrm>
            <a:off x="0" y="2988020"/>
            <a:ext cx="9147175" cy="1270559"/>
          </a:xfrm>
          <a:custGeom>
            <a:avLst/>
            <a:gdLst/>
            <a:ahLst/>
            <a:cxnLst>
              <a:cxn ang="0">
                <a:pos x="3253" y="257"/>
              </a:cxn>
              <a:cxn ang="0">
                <a:pos x="3106" y="255"/>
              </a:cxn>
              <a:cxn ang="0">
                <a:pos x="2880" y="225"/>
              </a:cxn>
              <a:cxn ang="0">
                <a:pos x="2812" y="221"/>
              </a:cxn>
              <a:cxn ang="0">
                <a:pos x="2808" y="220"/>
              </a:cxn>
              <a:cxn ang="0">
                <a:pos x="2582" y="255"/>
              </a:cxn>
              <a:cxn ang="0">
                <a:pos x="2393" y="307"/>
              </a:cxn>
              <a:cxn ang="0">
                <a:pos x="2200" y="431"/>
              </a:cxn>
              <a:cxn ang="0">
                <a:pos x="2020" y="452"/>
              </a:cxn>
              <a:cxn ang="0">
                <a:pos x="1969" y="456"/>
              </a:cxn>
              <a:cxn ang="0">
                <a:pos x="1845" y="462"/>
              </a:cxn>
              <a:cxn ang="0">
                <a:pos x="1744" y="461"/>
              </a:cxn>
              <a:cxn ang="0">
                <a:pos x="1692" y="461"/>
              </a:cxn>
              <a:cxn ang="0">
                <a:pos x="1644" y="462"/>
              </a:cxn>
              <a:cxn ang="0">
                <a:pos x="1595" y="463"/>
              </a:cxn>
              <a:cxn ang="0">
                <a:pos x="1468" y="465"/>
              </a:cxn>
              <a:cxn ang="0">
                <a:pos x="1350" y="475"/>
              </a:cxn>
              <a:cxn ang="0">
                <a:pos x="1315" y="480"/>
              </a:cxn>
              <a:cxn ang="0">
                <a:pos x="1147" y="481"/>
              </a:cxn>
              <a:cxn ang="0">
                <a:pos x="957" y="505"/>
              </a:cxn>
              <a:cxn ang="0">
                <a:pos x="805" y="492"/>
              </a:cxn>
              <a:cxn ang="0">
                <a:pos x="598" y="548"/>
              </a:cxn>
              <a:cxn ang="0">
                <a:pos x="428" y="567"/>
              </a:cxn>
              <a:cxn ang="0">
                <a:pos x="278" y="666"/>
              </a:cxn>
              <a:cxn ang="0">
                <a:pos x="125" y="677"/>
              </a:cxn>
              <a:cxn ang="0">
                <a:pos x="0" y="700"/>
              </a:cxn>
              <a:cxn ang="0">
                <a:pos x="0" y="541"/>
              </a:cxn>
              <a:cxn ang="0">
                <a:pos x="46" y="532"/>
              </a:cxn>
              <a:cxn ang="0">
                <a:pos x="415" y="460"/>
              </a:cxn>
              <a:cxn ang="0">
                <a:pos x="946" y="413"/>
              </a:cxn>
              <a:cxn ang="0">
                <a:pos x="1100" y="400"/>
              </a:cxn>
              <a:cxn ang="0">
                <a:pos x="1350" y="367"/>
              </a:cxn>
              <a:cxn ang="0">
                <a:pos x="1621" y="328"/>
              </a:cxn>
              <a:cxn ang="0">
                <a:pos x="1745" y="308"/>
              </a:cxn>
              <a:cxn ang="0">
                <a:pos x="1865" y="272"/>
              </a:cxn>
              <a:cxn ang="0">
                <a:pos x="2088" y="283"/>
              </a:cxn>
              <a:cxn ang="0">
                <a:pos x="2613" y="56"/>
              </a:cxn>
              <a:cxn ang="0">
                <a:pos x="2847" y="17"/>
              </a:cxn>
              <a:cxn ang="0">
                <a:pos x="3253" y="10"/>
              </a:cxn>
              <a:cxn ang="0">
                <a:pos x="3253" y="257"/>
              </a:cxn>
            </a:cxnLst>
            <a:rect l="0" t="0" r="r" b="b"/>
            <a:pathLst>
              <a:path w="3253" h="700">
                <a:moveTo>
                  <a:pt x="3253" y="257"/>
                </a:moveTo>
                <a:cubicBezTo>
                  <a:pt x="3204" y="256"/>
                  <a:pt x="3155" y="256"/>
                  <a:pt x="3106" y="255"/>
                </a:cubicBezTo>
                <a:cubicBezTo>
                  <a:pt x="3030" y="251"/>
                  <a:pt x="2955" y="241"/>
                  <a:pt x="2880" y="225"/>
                </a:cubicBezTo>
                <a:cubicBezTo>
                  <a:pt x="2857" y="220"/>
                  <a:pt x="2835" y="219"/>
                  <a:pt x="2812" y="221"/>
                </a:cubicBezTo>
                <a:cubicBezTo>
                  <a:pt x="2808" y="220"/>
                  <a:pt x="2808" y="220"/>
                  <a:pt x="2808" y="220"/>
                </a:cubicBezTo>
                <a:cubicBezTo>
                  <a:pt x="2731" y="219"/>
                  <a:pt x="2656" y="230"/>
                  <a:pt x="2582" y="255"/>
                </a:cubicBezTo>
                <a:cubicBezTo>
                  <a:pt x="2520" y="275"/>
                  <a:pt x="2457" y="292"/>
                  <a:pt x="2393" y="307"/>
                </a:cubicBezTo>
                <a:cubicBezTo>
                  <a:pt x="2329" y="321"/>
                  <a:pt x="2264" y="421"/>
                  <a:pt x="2200" y="431"/>
                </a:cubicBezTo>
                <a:cubicBezTo>
                  <a:pt x="2140" y="439"/>
                  <a:pt x="2081" y="446"/>
                  <a:pt x="2020" y="452"/>
                </a:cubicBezTo>
                <a:cubicBezTo>
                  <a:pt x="2003" y="453"/>
                  <a:pt x="1986" y="455"/>
                  <a:pt x="1969" y="456"/>
                </a:cubicBezTo>
                <a:cubicBezTo>
                  <a:pt x="1928" y="459"/>
                  <a:pt x="1886" y="462"/>
                  <a:pt x="1845" y="462"/>
                </a:cubicBezTo>
                <a:cubicBezTo>
                  <a:pt x="1801" y="461"/>
                  <a:pt x="1767" y="461"/>
                  <a:pt x="1744" y="461"/>
                </a:cubicBezTo>
                <a:cubicBezTo>
                  <a:pt x="1727" y="461"/>
                  <a:pt x="1710" y="461"/>
                  <a:pt x="1692" y="461"/>
                </a:cubicBezTo>
                <a:cubicBezTo>
                  <a:pt x="1676" y="462"/>
                  <a:pt x="1660" y="462"/>
                  <a:pt x="1644" y="462"/>
                </a:cubicBezTo>
                <a:cubicBezTo>
                  <a:pt x="1628" y="462"/>
                  <a:pt x="1611" y="463"/>
                  <a:pt x="1595" y="463"/>
                </a:cubicBezTo>
                <a:cubicBezTo>
                  <a:pt x="1552" y="465"/>
                  <a:pt x="1510" y="466"/>
                  <a:pt x="1468" y="465"/>
                </a:cubicBezTo>
                <a:cubicBezTo>
                  <a:pt x="1428" y="467"/>
                  <a:pt x="1389" y="470"/>
                  <a:pt x="1350" y="475"/>
                </a:cubicBezTo>
                <a:cubicBezTo>
                  <a:pt x="1338" y="476"/>
                  <a:pt x="1327" y="478"/>
                  <a:pt x="1315" y="480"/>
                </a:cubicBezTo>
                <a:cubicBezTo>
                  <a:pt x="1259" y="490"/>
                  <a:pt x="1204" y="471"/>
                  <a:pt x="1147" y="481"/>
                </a:cubicBezTo>
                <a:cubicBezTo>
                  <a:pt x="1084" y="492"/>
                  <a:pt x="1021" y="505"/>
                  <a:pt x="957" y="505"/>
                </a:cubicBezTo>
                <a:cubicBezTo>
                  <a:pt x="895" y="504"/>
                  <a:pt x="845" y="500"/>
                  <a:pt x="805" y="492"/>
                </a:cubicBezTo>
                <a:cubicBezTo>
                  <a:pt x="765" y="484"/>
                  <a:pt x="694" y="537"/>
                  <a:pt x="598" y="548"/>
                </a:cubicBezTo>
                <a:cubicBezTo>
                  <a:pt x="534" y="547"/>
                  <a:pt x="478" y="553"/>
                  <a:pt x="428" y="567"/>
                </a:cubicBezTo>
                <a:cubicBezTo>
                  <a:pt x="378" y="580"/>
                  <a:pt x="328" y="659"/>
                  <a:pt x="278" y="666"/>
                </a:cubicBezTo>
                <a:cubicBezTo>
                  <a:pt x="227" y="673"/>
                  <a:pt x="176" y="682"/>
                  <a:pt x="125" y="677"/>
                </a:cubicBezTo>
                <a:cubicBezTo>
                  <a:pt x="89" y="672"/>
                  <a:pt x="47" y="688"/>
                  <a:pt x="0" y="700"/>
                </a:cubicBezTo>
                <a:cubicBezTo>
                  <a:pt x="0" y="541"/>
                  <a:pt x="0" y="541"/>
                  <a:pt x="0" y="541"/>
                </a:cubicBezTo>
                <a:cubicBezTo>
                  <a:pt x="15" y="537"/>
                  <a:pt x="31" y="534"/>
                  <a:pt x="46" y="532"/>
                </a:cubicBezTo>
                <a:cubicBezTo>
                  <a:pt x="172" y="516"/>
                  <a:pt x="295" y="492"/>
                  <a:pt x="415" y="460"/>
                </a:cubicBezTo>
                <a:cubicBezTo>
                  <a:pt x="549" y="425"/>
                  <a:pt x="728" y="375"/>
                  <a:pt x="946" y="413"/>
                </a:cubicBezTo>
                <a:cubicBezTo>
                  <a:pt x="1014" y="420"/>
                  <a:pt x="1066" y="415"/>
                  <a:pt x="1100" y="400"/>
                </a:cubicBezTo>
                <a:cubicBezTo>
                  <a:pt x="1135" y="384"/>
                  <a:pt x="1218" y="386"/>
                  <a:pt x="1350" y="367"/>
                </a:cubicBezTo>
                <a:cubicBezTo>
                  <a:pt x="1456" y="352"/>
                  <a:pt x="1546" y="339"/>
                  <a:pt x="1621" y="328"/>
                </a:cubicBezTo>
                <a:cubicBezTo>
                  <a:pt x="1695" y="317"/>
                  <a:pt x="1736" y="311"/>
                  <a:pt x="1745" y="308"/>
                </a:cubicBezTo>
                <a:cubicBezTo>
                  <a:pt x="1753" y="305"/>
                  <a:pt x="1793" y="293"/>
                  <a:pt x="1865" y="272"/>
                </a:cubicBezTo>
                <a:cubicBezTo>
                  <a:pt x="1922" y="280"/>
                  <a:pt x="1996" y="283"/>
                  <a:pt x="2088" y="283"/>
                </a:cubicBezTo>
                <a:cubicBezTo>
                  <a:pt x="2231" y="281"/>
                  <a:pt x="2406" y="147"/>
                  <a:pt x="2613" y="56"/>
                </a:cubicBezTo>
                <a:cubicBezTo>
                  <a:pt x="2683" y="26"/>
                  <a:pt x="2762" y="13"/>
                  <a:pt x="2847" y="17"/>
                </a:cubicBezTo>
                <a:cubicBezTo>
                  <a:pt x="2982" y="3"/>
                  <a:pt x="3117" y="0"/>
                  <a:pt x="3253" y="10"/>
                </a:cubicBezTo>
                <a:lnTo>
                  <a:pt x="3253" y="257"/>
                </a:lnTo>
                <a:close/>
              </a:path>
            </a:pathLst>
          </a:custGeom>
          <a:solidFill>
            <a:schemeClr val="accent3"/>
          </a:solidFill>
          <a:ln w="9525">
            <a:solidFill>
              <a:schemeClr val="bg1"/>
            </a:solid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4111" name="Freeform 15"/>
          <p:cNvSpPr/>
          <p:nvPr/>
        </p:nvSpPr>
        <p:spPr bwMode="auto">
          <a:xfrm>
            <a:off x="0" y="3385153"/>
            <a:ext cx="9147175" cy="975019"/>
          </a:xfrm>
          <a:custGeom>
            <a:avLst/>
            <a:gdLst/>
            <a:ahLst/>
            <a:cxnLst>
              <a:cxn ang="0">
                <a:pos x="3253" y="38"/>
              </a:cxn>
              <a:cxn ang="0">
                <a:pos x="3253" y="262"/>
              </a:cxn>
              <a:cxn ang="0">
                <a:pos x="2987" y="229"/>
              </a:cxn>
              <a:cxn ang="0">
                <a:pos x="2807" y="232"/>
              </a:cxn>
              <a:cxn ang="0">
                <a:pos x="2590" y="267"/>
              </a:cxn>
              <a:cxn ang="0">
                <a:pos x="2429" y="297"/>
              </a:cxn>
              <a:cxn ang="0">
                <a:pos x="2168" y="432"/>
              </a:cxn>
              <a:cxn ang="0">
                <a:pos x="1935" y="424"/>
              </a:cxn>
              <a:cxn ang="0">
                <a:pos x="1692" y="405"/>
              </a:cxn>
              <a:cxn ang="0">
                <a:pos x="1611" y="408"/>
              </a:cxn>
              <a:cxn ang="0">
                <a:pos x="1153" y="351"/>
              </a:cxn>
              <a:cxn ang="0">
                <a:pos x="815" y="454"/>
              </a:cxn>
              <a:cxn ang="0">
                <a:pos x="697" y="503"/>
              </a:cxn>
              <a:cxn ang="0">
                <a:pos x="489" y="506"/>
              </a:cxn>
              <a:cxn ang="0">
                <a:pos x="277" y="521"/>
              </a:cxn>
              <a:cxn ang="0">
                <a:pos x="156" y="530"/>
              </a:cxn>
              <a:cxn ang="0">
                <a:pos x="0" y="537"/>
              </a:cxn>
              <a:cxn ang="0">
                <a:pos x="0" y="473"/>
              </a:cxn>
              <a:cxn ang="0">
                <a:pos x="125" y="450"/>
              </a:cxn>
              <a:cxn ang="0">
                <a:pos x="278" y="427"/>
              </a:cxn>
              <a:cxn ang="0">
                <a:pos x="428" y="348"/>
              </a:cxn>
              <a:cxn ang="0">
                <a:pos x="598" y="329"/>
              </a:cxn>
              <a:cxn ang="0">
                <a:pos x="805" y="273"/>
              </a:cxn>
              <a:cxn ang="0">
                <a:pos x="957" y="286"/>
              </a:cxn>
              <a:cxn ang="0">
                <a:pos x="1147" y="254"/>
              </a:cxn>
              <a:cxn ang="0">
                <a:pos x="1315" y="261"/>
              </a:cxn>
              <a:cxn ang="0">
                <a:pos x="1350" y="256"/>
              </a:cxn>
              <a:cxn ang="0">
                <a:pos x="1468" y="246"/>
              </a:cxn>
              <a:cxn ang="0">
                <a:pos x="1595" y="244"/>
              </a:cxn>
              <a:cxn ang="0">
                <a:pos x="1644" y="243"/>
              </a:cxn>
              <a:cxn ang="0">
                <a:pos x="1692" y="242"/>
              </a:cxn>
              <a:cxn ang="0">
                <a:pos x="1744" y="242"/>
              </a:cxn>
              <a:cxn ang="0">
                <a:pos x="1845" y="243"/>
              </a:cxn>
              <a:cxn ang="0">
                <a:pos x="1969" y="237"/>
              </a:cxn>
              <a:cxn ang="0">
                <a:pos x="2020" y="233"/>
              </a:cxn>
              <a:cxn ang="0">
                <a:pos x="2200" y="212"/>
              </a:cxn>
              <a:cxn ang="0">
                <a:pos x="2393" y="88"/>
              </a:cxn>
              <a:cxn ang="0">
                <a:pos x="2582" y="36"/>
              </a:cxn>
              <a:cxn ang="0">
                <a:pos x="2808" y="1"/>
              </a:cxn>
              <a:cxn ang="0">
                <a:pos x="2812" y="2"/>
              </a:cxn>
              <a:cxn ang="0">
                <a:pos x="2812" y="2"/>
              </a:cxn>
              <a:cxn ang="0">
                <a:pos x="2880" y="6"/>
              </a:cxn>
              <a:cxn ang="0">
                <a:pos x="3106" y="36"/>
              </a:cxn>
              <a:cxn ang="0">
                <a:pos x="3253" y="38"/>
              </a:cxn>
            </a:cxnLst>
            <a:rect l="0" t="0" r="r" b="b"/>
            <a:pathLst>
              <a:path w="3253" h="537">
                <a:moveTo>
                  <a:pt x="3253" y="38"/>
                </a:moveTo>
                <a:cubicBezTo>
                  <a:pt x="3253" y="262"/>
                  <a:pt x="3253" y="262"/>
                  <a:pt x="3253" y="262"/>
                </a:cubicBezTo>
                <a:cubicBezTo>
                  <a:pt x="3159" y="252"/>
                  <a:pt x="3071" y="240"/>
                  <a:pt x="2987" y="229"/>
                </a:cubicBezTo>
                <a:cubicBezTo>
                  <a:pt x="2927" y="220"/>
                  <a:pt x="2867" y="221"/>
                  <a:pt x="2807" y="232"/>
                </a:cubicBezTo>
                <a:cubicBezTo>
                  <a:pt x="2735" y="246"/>
                  <a:pt x="2663" y="257"/>
                  <a:pt x="2590" y="267"/>
                </a:cubicBezTo>
                <a:cubicBezTo>
                  <a:pt x="2536" y="273"/>
                  <a:pt x="2482" y="283"/>
                  <a:pt x="2429" y="297"/>
                </a:cubicBezTo>
                <a:cubicBezTo>
                  <a:pt x="2343" y="320"/>
                  <a:pt x="2256" y="424"/>
                  <a:pt x="2168" y="432"/>
                </a:cubicBezTo>
                <a:cubicBezTo>
                  <a:pt x="2090" y="440"/>
                  <a:pt x="2012" y="437"/>
                  <a:pt x="1935" y="424"/>
                </a:cubicBezTo>
                <a:cubicBezTo>
                  <a:pt x="1854" y="411"/>
                  <a:pt x="1774" y="405"/>
                  <a:pt x="1692" y="405"/>
                </a:cubicBezTo>
                <a:cubicBezTo>
                  <a:pt x="1665" y="406"/>
                  <a:pt x="1638" y="407"/>
                  <a:pt x="1611" y="408"/>
                </a:cubicBezTo>
                <a:cubicBezTo>
                  <a:pt x="1458" y="418"/>
                  <a:pt x="1305" y="340"/>
                  <a:pt x="1153" y="351"/>
                </a:cubicBezTo>
                <a:cubicBezTo>
                  <a:pt x="1040" y="360"/>
                  <a:pt x="928" y="440"/>
                  <a:pt x="815" y="454"/>
                </a:cubicBezTo>
                <a:cubicBezTo>
                  <a:pt x="778" y="459"/>
                  <a:pt x="736" y="504"/>
                  <a:pt x="697" y="503"/>
                </a:cubicBezTo>
                <a:cubicBezTo>
                  <a:pt x="628" y="500"/>
                  <a:pt x="559" y="507"/>
                  <a:pt x="489" y="506"/>
                </a:cubicBezTo>
                <a:cubicBezTo>
                  <a:pt x="418" y="506"/>
                  <a:pt x="347" y="511"/>
                  <a:pt x="277" y="521"/>
                </a:cubicBezTo>
                <a:cubicBezTo>
                  <a:pt x="237" y="527"/>
                  <a:pt x="196" y="530"/>
                  <a:pt x="156" y="530"/>
                </a:cubicBezTo>
                <a:cubicBezTo>
                  <a:pt x="104" y="530"/>
                  <a:pt x="52" y="532"/>
                  <a:pt x="0" y="537"/>
                </a:cubicBezTo>
                <a:cubicBezTo>
                  <a:pt x="0" y="473"/>
                  <a:pt x="0" y="473"/>
                  <a:pt x="0" y="473"/>
                </a:cubicBezTo>
                <a:cubicBezTo>
                  <a:pt x="47" y="461"/>
                  <a:pt x="89" y="445"/>
                  <a:pt x="125" y="450"/>
                </a:cubicBezTo>
                <a:cubicBezTo>
                  <a:pt x="176" y="455"/>
                  <a:pt x="227" y="434"/>
                  <a:pt x="278" y="427"/>
                </a:cubicBezTo>
                <a:cubicBezTo>
                  <a:pt x="328" y="420"/>
                  <a:pt x="378" y="361"/>
                  <a:pt x="428" y="348"/>
                </a:cubicBezTo>
                <a:cubicBezTo>
                  <a:pt x="478" y="334"/>
                  <a:pt x="534" y="328"/>
                  <a:pt x="598" y="329"/>
                </a:cubicBezTo>
                <a:cubicBezTo>
                  <a:pt x="694" y="318"/>
                  <a:pt x="765" y="265"/>
                  <a:pt x="805" y="273"/>
                </a:cubicBezTo>
                <a:cubicBezTo>
                  <a:pt x="845" y="281"/>
                  <a:pt x="895" y="285"/>
                  <a:pt x="957" y="286"/>
                </a:cubicBezTo>
                <a:cubicBezTo>
                  <a:pt x="1021" y="286"/>
                  <a:pt x="1084" y="265"/>
                  <a:pt x="1147" y="254"/>
                </a:cubicBezTo>
                <a:cubicBezTo>
                  <a:pt x="1204" y="244"/>
                  <a:pt x="1259" y="271"/>
                  <a:pt x="1315" y="261"/>
                </a:cubicBezTo>
                <a:cubicBezTo>
                  <a:pt x="1327" y="259"/>
                  <a:pt x="1338" y="257"/>
                  <a:pt x="1350" y="256"/>
                </a:cubicBezTo>
                <a:cubicBezTo>
                  <a:pt x="1389" y="251"/>
                  <a:pt x="1428" y="248"/>
                  <a:pt x="1468" y="246"/>
                </a:cubicBezTo>
                <a:cubicBezTo>
                  <a:pt x="1510" y="247"/>
                  <a:pt x="1552" y="246"/>
                  <a:pt x="1595" y="244"/>
                </a:cubicBezTo>
                <a:cubicBezTo>
                  <a:pt x="1611" y="244"/>
                  <a:pt x="1628" y="243"/>
                  <a:pt x="1644" y="243"/>
                </a:cubicBezTo>
                <a:cubicBezTo>
                  <a:pt x="1660" y="243"/>
                  <a:pt x="1676" y="243"/>
                  <a:pt x="1692" y="242"/>
                </a:cubicBezTo>
                <a:cubicBezTo>
                  <a:pt x="1710" y="242"/>
                  <a:pt x="1727" y="242"/>
                  <a:pt x="1744" y="242"/>
                </a:cubicBezTo>
                <a:cubicBezTo>
                  <a:pt x="1767" y="242"/>
                  <a:pt x="1801" y="242"/>
                  <a:pt x="1845" y="243"/>
                </a:cubicBezTo>
                <a:cubicBezTo>
                  <a:pt x="1886" y="243"/>
                  <a:pt x="1928" y="240"/>
                  <a:pt x="1969" y="237"/>
                </a:cubicBezTo>
                <a:cubicBezTo>
                  <a:pt x="1986" y="236"/>
                  <a:pt x="2003" y="234"/>
                  <a:pt x="2020" y="233"/>
                </a:cubicBezTo>
                <a:cubicBezTo>
                  <a:pt x="2081" y="227"/>
                  <a:pt x="2140" y="220"/>
                  <a:pt x="2200" y="212"/>
                </a:cubicBezTo>
                <a:cubicBezTo>
                  <a:pt x="2264" y="202"/>
                  <a:pt x="2329" y="102"/>
                  <a:pt x="2393" y="88"/>
                </a:cubicBezTo>
                <a:cubicBezTo>
                  <a:pt x="2457" y="73"/>
                  <a:pt x="2520" y="56"/>
                  <a:pt x="2582" y="36"/>
                </a:cubicBezTo>
                <a:cubicBezTo>
                  <a:pt x="2656" y="11"/>
                  <a:pt x="2731" y="0"/>
                  <a:pt x="2808" y="1"/>
                </a:cubicBezTo>
                <a:cubicBezTo>
                  <a:pt x="2812" y="2"/>
                  <a:pt x="2812" y="2"/>
                  <a:pt x="2812" y="2"/>
                </a:cubicBezTo>
                <a:cubicBezTo>
                  <a:pt x="2812" y="2"/>
                  <a:pt x="2812" y="2"/>
                  <a:pt x="2812" y="2"/>
                </a:cubicBezTo>
                <a:cubicBezTo>
                  <a:pt x="2835" y="0"/>
                  <a:pt x="2857" y="1"/>
                  <a:pt x="2880" y="6"/>
                </a:cubicBezTo>
                <a:cubicBezTo>
                  <a:pt x="2955" y="22"/>
                  <a:pt x="3030" y="32"/>
                  <a:pt x="3106" y="36"/>
                </a:cubicBezTo>
                <a:cubicBezTo>
                  <a:pt x="3155" y="37"/>
                  <a:pt x="3204" y="37"/>
                  <a:pt x="3253" y="38"/>
                </a:cubicBezTo>
                <a:close/>
              </a:path>
            </a:pathLst>
          </a:custGeom>
          <a:solidFill>
            <a:schemeClr val="accent2"/>
          </a:solidFill>
          <a:ln w="9525">
            <a:solidFill>
              <a:schemeClr val="bg1"/>
            </a:solid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4112" name="Freeform 16"/>
          <p:cNvSpPr/>
          <p:nvPr/>
        </p:nvSpPr>
        <p:spPr bwMode="auto">
          <a:xfrm>
            <a:off x="0" y="2197715"/>
            <a:ext cx="9147175" cy="1583250"/>
          </a:xfrm>
          <a:custGeom>
            <a:avLst/>
            <a:gdLst/>
            <a:ahLst/>
            <a:cxnLst>
              <a:cxn ang="0">
                <a:pos x="3253" y="269"/>
              </a:cxn>
              <a:cxn ang="0">
                <a:pos x="3002" y="255"/>
              </a:cxn>
              <a:cxn ang="0">
                <a:pos x="2536" y="345"/>
              </a:cxn>
              <a:cxn ang="0">
                <a:pos x="2075" y="545"/>
              </a:cxn>
              <a:cxn ang="0">
                <a:pos x="1828" y="563"/>
              </a:cxn>
              <a:cxn ang="0">
                <a:pos x="1731" y="565"/>
              </a:cxn>
              <a:cxn ang="0">
                <a:pos x="1690" y="560"/>
              </a:cxn>
              <a:cxn ang="0">
                <a:pos x="1630" y="555"/>
              </a:cxn>
              <a:cxn ang="0">
                <a:pos x="1316" y="642"/>
              </a:cxn>
              <a:cxn ang="0">
                <a:pos x="1033" y="659"/>
              </a:cxn>
              <a:cxn ang="0">
                <a:pos x="864" y="638"/>
              </a:cxn>
              <a:cxn ang="0">
                <a:pos x="416" y="720"/>
              </a:cxn>
              <a:cxn ang="0">
                <a:pos x="0" y="872"/>
              </a:cxn>
              <a:cxn ang="0">
                <a:pos x="0" y="751"/>
              </a:cxn>
              <a:cxn ang="0">
                <a:pos x="306" y="610"/>
              </a:cxn>
              <a:cxn ang="0">
                <a:pos x="493" y="601"/>
              </a:cxn>
              <a:cxn ang="0">
                <a:pos x="682" y="561"/>
              </a:cxn>
              <a:cxn ang="0">
                <a:pos x="889" y="561"/>
              </a:cxn>
              <a:cxn ang="0">
                <a:pos x="1359" y="527"/>
              </a:cxn>
              <a:cxn ang="0">
                <a:pos x="1584" y="480"/>
              </a:cxn>
              <a:cxn ang="0">
                <a:pos x="1718" y="435"/>
              </a:cxn>
              <a:cxn ang="0">
                <a:pos x="1834" y="433"/>
              </a:cxn>
              <a:cxn ang="0">
                <a:pos x="2075" y="445"/>
              </a:cxn>
              <a:cxn ang="0">
                <a:pos x="2536" y="245"/>
              </a:cxn>
              <a:cxn ang="0">
                <a:pos x="2971" y="135"/>
              </a:cxn>
              <a:cxn ang="0">
                <a:pos x="3253" y="0"/>
              </a:cxn>
              <a:cxn ang="0">
                <a:pos x="3253" y="269"/>
              </a:cxn>
            </a:cxnLst>
            <a:rect l="0" t="0" r="r" b="b"/>
            <a:pathLst>
              <a:path w="3253" h="872">
                <a:moveTo>
                  <a:pt x="3253" y="269"/>
                </a:moveTo>
                <a:cubicBezTo>
                  <a:pt x="3169" y="263"/>
                  <a:pt x="3086" y="259"/>
                  <a:pt x="3002" y="255"/>
                </a:cubicBezTo>
                <a:cubicBezTo>
                  <a:pt x="2839" y="251"/>
                  <a:pt x="2684" y="280"/>
                  <a:pt x="2536" y="345"/>
                </a:cubicBezTo>
                <a:cubicBezTo>
                  <a:pt x="2389" y="408"/>
                  <a:pt x="2235" y="534"/>
                  <a:pt x="2075" y="545"/>
                </a:cubicBezTo>
                <a:cubicBezTo>
                  <a:pt x="1993" y="549"/>
                  <a:pt x="1911" y="556"/>
                  <a:pt x="1828" y="563"/>
                </a:cubicBezTo>
                <a:cubicBezTo>
                  <a:pt x="1783" y="567"/>
                  <a:pt x="1750" y="568"/>
                  <a:pt x="1731" y="565"/>
                </a:cubicBezTo>
                <a:cubicBezTo>
                  <a:pt x="1711" y="562"/>
                  <a:pt x="1697" y="561"/>
                  <a:pt x="1690" y="560"/>
                </a:cubicBezTo>
                <a:cubicBezTo>
                  <a:pt x="1682" y="559"/>
                  <a:pt x="1662" y="558"/>
                  <a:pt x="1630" y="555"/>
                </a:cubicBezTo>
                <a:cubicBezTo>
                  <a:pt x="1536" y="586"/>
                  <a:pt x="1431" y="607"/>
                  <a:pt x="1316" y="642"/>
                </a:cubicBezTo>
                <a:cubicBezTo>
                  <a:pt x="1200" y="677"/>
                  <a:pt x="1106" y="669"/>
                  <a:pt x="1033" y="659"/>
                </a:cubicBezTo>
                <a:cubicBezTo>
                  <a:pt x="960" y="648"/>
                  <a:pt x="903" y="649"/>
                  <a:pt x="864" y="638"/>
                </a:cubicBezTo>
                <a:cubicBezTo>
                  <a:pt x="708" y="638"/>
                  <a:pt x="556" y="699"/>
                  <a:pt x="416" y="720"/>
                </a:cubicBezTo>
                <a:cubicBezTo>
                  <a:pt x="276" y="740"/>
                  <a:pt x="137" y="836"/>
                  <a:pt x="0" y="872"/>
                </a:cubicBezTo>
                <a:cubicBezTo>
                  <a:pt x="0" y="751"/>
                  <a:pt x="0" y="751"/>
                  <a:pt x="0" y="751"/>
                </a:cubicBezTo>
                <a:cubicBezTo>
                  <a:pt x="113" y="720"/>
                  <a:pt x="215" y="641"/>
                  <a:pt x="306" y="610"/>
                </a:cubicBezTo>
                <a:cubicBezTo>
                  <a:pt x="386" y="607"/>
                  <a:pt x="448" y="604"/>
                  <a:pt x="493" y="601"/>
                </a:cubicBezTo>
                <a:cubicBezTo>
                  <a:pt x="538" y="597"/>
                  <a:pt x="601" y="579"/>
                  <a:pt x="682" y="561"/>
                </a:cubicBezTo>
                <a:cubicBezTo>
                  <a:pt x="751" y="583"/>
                  <a:pt x="822" y="553"/>
                  <a:pt x="889" y="561"/>
                </a:cubicBezTo>
                <a:cubicBezTo>
                  <a:pt x="1046" y="579"/>
                  <a:pt x="1203" y="573"/>
                  <a:pt x="1359" y="527"/>
                </a:cubicBezTo>
                <a:cubicBezTo>
                  <a:pt x="1449" y="501"/>
                  <a:pt x="1524" y="493"/>
                  <a:pt x="1584" y="480"/>
                </a:cubicBezTo>
                <a:cubicBezTo>
                  <a:pt x="1626" y="471"/>
                  <a:pt x="1670" y="456"/>
                  <a:pt x="1718" y="435"/>
                </a:cubicBezTo>
                <a:cubicBezTo>
                  <a:pt x="1753" y="436"/>
                  <a:pt x="1792" y="435"/>
                  <a:pt x="1834" y="433"/>
                </a:cubicBezTo>
                <a:cubicBezTo>
                  <a:pt x="1877" y="431"/>
                  <a:pt x="1957" y="435"/>
                  <a:pt x="2075" y="445"/>
                </a:cubicBezTo>
                <a:cubicBezTo>
                  <a:pt x="2235" y="434"/>
                  <a:pt x="2389" y="308"/>
                  <a:pt x="2536" y="245"/>
                </a:cubicBezTo>
                <a:cubicBezTo>
                  <a:pt x="2684" y="180"/>
                  <a:pt x="2829" y="144"/>
                  <a:pt x="2971" y="135"/>
                </a:cubicBezTo>
                <a:cubicBezTo>
                  <a:pt x="3051" y="129"/>
                  <a:pt x="3145" y="84"/>
                  <a:pt x="3253" y="0"/>
                </a:cubicBezTo>
                <a:lnTo>
                  <a:pt x="3253" y="269"/>
                </a:lnTo>
                <a:close/>
              </a:path>
            </a:pathLst>
          </a:custGeom>
          <a:solidFill>
            <a:schemeClr val="accent6"/>
          </a:solidFill>
          <a:ln w="9525">
            <a:solidFill>
              <a:schemeClr val="bg1"/>
            </a:solid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4113" name="Freeform 17"/>
          <p:cNvSpPr/>
          <p:nvPr/>
        </p:nvSpPr>
        <p:spPr bwMode="auto">
          <a:xfrm>
            <a:off x="0" y="2842889"/>
            <a:ext cx="9147175" cy="1126746"/>
          </a:xfrm>
          <a:custGeom>
            <a:avLst/>
            <a:gdLst/>
            <a:ahLst/>
            <a:cxnLst>
              <a:cxn ang="0">
                <a:pos x="3253" y="90"/>
              </a:cxn>
              <a:cxn ang="0">
                <a:pos x="2847" y="97"/>
              </a:cxn>
              <a:cxn ang="0">
                <a:pos x="2613" y="136"/>
              </a:cxn>
              <a:cxn ang="0">
                <a:pos x="2088" y="363"/>
              </a:cxn>
              <a:cxn ang="0">
                <a:pos x="1865" y="352"/>
              </a:cxn>
              <a:cxn ang="0">
                <a:pos x="1745" y="388"/>
              </a:cxn>
              <a:cxn ang="0">
                <a:pos x="1621" y="408"/>
              </a:cxn>
              <a:cxn ang="0">
                <a:pos x="1350" y="447"/>
              </a:cxn>
              <a:cxn ang="0">
                <a:pos x="1100" y="480"/>
              </a:cxn>
              <a:cxn ang="0">
                <a:pos x="946" y="493"/>
              </a:cxn>
              <a:cxn ang="0">
                <a:pos x="415" y="540"/>
              </a:cxn>
              <a:cxn ang="0">
                <a:pos x="46" y="612"/>
              </a:cxn>
              <a:cxn ang="0">
                <a:pos x="0" y="621"/>
              </a:cxn>
              <a:cxn ang="0">
                <a:pos x="0" y="595"/>
              </a:cxn>
              <a:cxn ang="0">
                <a:pos x="162" y="549"/>
              </a:cxn>
              <a:cxn ang="0">
                <a:pos x="525" y="451"/>
              </a:cxn>
              <a:cxn ang="0">
                <a:pos x="909" y="369"/>
              </a:cxn>
              <a:cxn ang="0">
                <a:pos x="1190" y="344"/>
              </a:cxn>
              <a:cxn ang="0">
                <a:pos x="1411" y="356"/>
              </a:cxn>
              <a:cxn ang="0">
                <a:pos x="1624" y="327"/>
              </a:cxn>
              <a:cxn ang="0">
                <a:pos x="1692" y="319"/>
              </a:cxn>
              <a:cxn ang="0">
                <a:pos x="1823" y="304"/>
              </a:cxn>
              <a:cxn ang="0">
                <a:pos x="1828" y="303"/>
              </a:cxn>
              <a:cxn ang="0">
                <a:pos x="2158" y="269"/>
              </a:cxn>
              <a:cxn ang="0">
                <a:pos x="2536" y="85"/>
              </a:cxn>
              <a:cxn ang="0">
                <a:pos x="2903" y="3"/>
              </a:cxn>
              <a:cxn ang="0">
                <a:pos x="3253" y="10"/>
              </a:cxn>
              <a:cxn ang="0">
                <a:pos x="3253" y="90"/>
              </a:cxn>
            </a:cxnLst>
            <a:rect l="0" t="0" r="r" b="b"/>
            <a:pathLst>
              <a:path w="3253" h="621">
                <a:moveTo>
                  <a:pt x="3253" y="90"/>
                </a:moveTo>
                <a:cubicBezTo>
                  <a:pt x="3117" y="80"/>
                  <a:pt x="2982" y="83"/>
                  <a:pt x="2847" y="97"/>
                </a:cubicBezTo>
                <a:cubicBezTo>
                  <a:pt x="2762" y="93"/>
                  <a:pt x="2683" y="106"/>
                  <a:pt x="2613" y="136"/>
                </a:cubicBezTo>
                <a:cubicBezTo>
                  <a:pt x="2406" y="227"/>
                  <a:pt x="2231" y="361"/>
                  <a:pt x="2088" y="363"/>
                </a:cubicBezTo>
                <a:cubicBezTo>
                  <a:pt x="1996" y="363"/>
                  <a:pt x="1922" y="360"/>
                  <a:pt x="1865" y="352"/>
                </a:cubicBezTo>
                <a:cubicBezTo>
                  <a:pt x="1793" y="373"/>
                  <a:pt x="1753" y="385"/>
                  <a:pt x="1745" y="388"/>
                </a:cubicBezTo>
                <a:cubicBezTo>
                  <a:pt x="1736" y="391"/>
                  <a:pt x="1695" y="397"/>
                  <a:pt x="1621" y="408"/>
                </a:cubicBezTo>
                <a:cubicBezTo>
                  <a:pt x="1546" y="419"/>
                  <a:pt x="1456" y="432"/>
                  <a:pt x="1350" y="447"/>
                </a:cubicBezTo>
                <a:cubicBezTo>
                  <a:pt x="1218" y="466"/>
                  <a:pt x="1135" y="464"/>
                  <a:pt x="1100" y="480"/>
                </a:cubicBezTo>
                <a:cubicBezTo>
                  <a:pt x="1066" y="495"/>
                  <a:pt x="1014" y="500"/>
                  <a:pt x="946" y="493"/>
                </a:cubicBezTo>
                <a:cubicBezTo>
                  <a:pt x="728" y="455"/>
                  <a:pt x="549" y="505"/>
                  <a:pt x="415" y="540"/>
                </a:cubicBezTo>
                <a:cubicBezTo>
                  <a:pt x="295" y="572"/>
                  <a:pt x="172" y="596"/>
                  <a:pt x="46" y="612"/>
                </a:cubicBezTo>
                <a:cubicBezTo>
                  <a:pt x="31" y="614"/>
                  <a:pt x="15" y="617"/>
                  <a:pt x="0" y="621"/>
                </a:cubicBezTo>
                <a:cubicBezTo>
                  <a:pt x="0" y="595"/>
                  <a:pt x="0" y="595"/>
                  <a:pt x="0" y="595"/>
                </a:cubicBezTo>
                <a:cubicBezTo>
                  <a:pt x="53" y="578"/>
                  <a:pt x="107" y="558"/>
                  <a:pt x="162" y="549"/>
                </a:cubicBezTo>
                <a:cubicBezTo>
                  <a:pt x="283" y="530"/>
                  <a:pt x="404" y="468"/>
                  <a:pt x="525" y="451"/>
                </a:cubicBezTo>
                <a:cubicBezTo>
                  <a:pt x="651" y="434"/>
                  <a:pt x="782" y="373"/>
                  <a:pt x="909" y="369"/>
                </a:cubicBezTo>
                <a:cubicBezTo>
                  <a:pt x="1033" y="398"/>
                  <a:pt x="1126" y="363"/>
                  <a:pt x="1190" y="344"/>
                </a:cubicBezTo>
                <a:cubicBezTo>
                  <a:pt x="1253" y="325"/>
                  <a:pt x="1327" y="369"/>
                  <a:pt x="1411" y="356"/>
                </a:cubicBezTo>
                <a:cubicBezTo>
                  <a:pt x="1496" y="344"/>
                  <a:pt x="1567" y="334"/>
                  <a:pt x="1624" y="327"/>
                </a:cubicBezTo>
                <a:cubicBezTo>
                  <a:pt x="1647" y="325"/>
                  <a:pt x="1670" y="322"/>
                  <a:pt x="1692" y="319"/>
                </a:cubicBezTo>
                <a:cubicBezTo>
                  <a:pt x="1736" y="314"/>
                  <a:pt x="1779" y="309"/>
                  <a:pt x="1823" y="304"/>
                </a:cubicBezTo>
                <a:cubicBezTo>
                  <a:pt x="1825" y="304"/>
                  <a:pt x="1827" y="303"/>
                  <a:pt x="1828" y="303"/>
                </a:cubicBezTo>
                <a:cubicBezTo>
                  <a:pt x="1938" y="289"/>
                  <a:pt x="2048" y="278"/>
                  <a:pt x="2158" y="269"/>
                </a:cubicBezTo>
                <a:cubicBezTo>
                  <a:pt x="2290" y="259"/>
                  <a:pt x="2415" y="139"/>
                  <a:pt x="2536" y="85"/>
                </a:cubicBezTo>
                <a:cubicBezTo>
                  <a:pt x="2652" y="33"/>
                  <a:pt x="2775" y="6"/>
                  <a:pt x="2903" y="3"/>
                </a:cubicBezTo>
                <a:cubicBezTo>
                  <a:pt x="3020" y="0"/>
                  <a:pt x="3136" y="2"/>
                  <a:pt x="3253" y="10"/>
                </a:cubicBezTo>
                <a:lnTo>
                  <a:pt x="3253" y="90"/>
                </a:lnTo>
                <a:close/>
              </a:path>
            </a:pathLst>
          </a:custGeom>
          <a:solidFill>
            <a:schemeClr val="accent4"/>
          </a:solidFill>
          <a:ln w="9525">
            <a:solidFill>
              <a:schemeClr val="bg1"/>
            </a:solid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4110" name="Freeform 14"/>
          <p:cNvSpPr/>
          <p:nvPr/>
        </p:nvSpPr>
        <p:spPr bwMode="auto">
          <a:xfrm>
            <a:off x="0" y="3784923"/>
            <a:ext cx="9147175" cy="918285"/>
          </a:xfrm>
          <a:custGeom>
            <a:avLst/>
            <a:gdLst/>
            <a:ahLst/>
            <a:cxnLst>
              <a:cxn ang="0">
                <a:pos x="0" y="317"/>
              </a:cxn>
              <a:cxn ang="0">
                <a:pos x="156" y="310"/>
              </a:cxn>
              <a:cxn ang="0">
                <a:pos x="277" y="301"/>
              </a:cxn>
              <a:cxn ang="0">
                <a:pos x="489" y="286"/>
              </a:cxn>
              <a:cxn ang="0">
                <a:pos x="697" y="283"/>
              </a:cxn>
              <a:cxn ang="0">
                <a:pos x="815" y="234"/>
              </a:cxn>
              <a:cxn ang="0">
                <a:pos x="1153" y="131"/>
              </a:cxn>
              <a:cxn ang="0">
                <a:pos x="1611" y="188"/>
              </a:cxn>
              <a:cxn ang="0">
                <a:pos x="1692" y="185"/>
              </a:cxn>
              <a:cxn ang="0">
                <a:pos x="1935" y="204"/>
              </a:cxn>
              <a:cxn ang="0">
                <a:pos x="2168" y="212"/>
              </a:cxn>
              <a:cxn ang="0">
                <a:pos x="2429" y="77"/>
              </a:cxn>
              <a:cxn ang="0">
                <a:pos x="2590" y="47"/>
              </a:cxn>
              <a:cxn ang="0">
                <a:pos x="2807" y="12"/>
              </a:cxn>
              <a:cxn ang="0">
                <a:pos x="2987" y="9"/>
              </a:cxn>
              <a:cxn ang="0">
                <a:pos x="3253" y="42"/>
              </a:cxn>
              <a:cxn ang="0">
                <a:pos x="3253" y="498"/>
              </a:cxn>
              <a:cxn ang="0">
                <a:pos x="4" y="506"/>
              </a:cxn>
              <a:cxn ang="0">
                <a:pos x="0" y="317"/>
              </a:cxn>
            </a:cxnLst>
            <a:rect l="0" t="0" r="r" b="b"/>
            <a:pathLst>
              <a:path w="3253" h="506">
                <a:moveTo>
                  <a:pt x="0" y="317"/>
                </a:moveTo>
                <a:cubicBezTo>
                  <a:pt x="52" y="312"/>
                  <a:pt x="104" y="310"/>
                  <a:pt x="156" y="310"/>
                </a:cubicBezTo>
                <a:cubicBezTo>
                  <a:pt x="196" y="310"/>
                  <a:pt x="237" y="307"/>
                  <a:pt x="277" y="301"/>
                </a:cubicBezTo>
                <a:cubicBezTo>
                  <a:pt x="347" y="291"/>
                  <a:pt x="418" y="286"/>
                  <a:pt x="489" y="286"/>
                </a:cubicBezTo>
                <a:cubicBezTo>
                  <a:pt x="559" y="287"/>
                  <a:pt x="628" y="280"/>
                  <a:pt x="697" y="283"/>
                </a:cubicBezTo>
                <a:cubicBezTo>
                  <a:pt x="736" y="284"/>
                  <a:pt x="778" y="239"/>
                  <a:pt x="815" y="234"/>
                </a:cubicBezTo>
                <a:cubicBezTo>
                  <a:pt x="928" y="220"/>
                  <a:pt x="1040" y="140"/>
                  <a:pt x="1153" y="131"/>
                </a:cubicBezTo>
                <a:cubicBezTo>
                  <a:pt x="1305" y="120"/>
                  <a:pt x="1458" y="198"/>
                  <a:pt x="1611" y="188"/>
                </a:cubicBezTo>
                <a:cubicBezTo>
                  <a:pt x="1638" y="187"/>
                  <a:pt x="1665" y="186"/>
                  <a:pt x="1692" y="185"/>
                </a:cubicBezTo>
                <a:cubicBezTo>
                  <a:pt x="1774" y="185"/>
                  <a:pt x="1854" y="191"/>
                  <a:pt x="1935" y="204"/>
                </a:cubicBezTo>
                <a:cubicBezTo>
                  <a:pt x="2012" y="217"/>
                  <a:pt x="2090" y="220"/>
                  <a:pt x="2168" y="212"/>
                </a:cubicBezTo>
                <a:cubicBezTo>
                  <a:pt x="2256" y="204"/>
                  <a:pt x="2343" y="100"/>
                  <a:pt x="2429" y="77"/>
                </a:cubicBezTo>
                <a:cubicBezTo>
                  <a:pt x="2482" y="63"/>
                  <a:pt x="2536" y="53"/>
                  <a:pt x="2590" y="47"/>
                </a:cubicBezTo>
                <a:cubicBezTo>
                  <a:pt x="2663" y="37"/>
                  <a:pt x="2735" y="26"/>
                  <a:pt x="2807" y="12"/>
                </a:cubicBezTo>
                <a:cubicBezTo>
                  <a:pt x="2867" y="1"/>
                  <a:pt x="2927" y="0"/>
                  <a:pt x="2987" y="9"/>
                </a:cubicBezTo>
                <a:cubicBezTo>
                  <a:pt x="3071" y="20"/>
                  <a:pt x="3159" y="32"/>
                  <a:pt x="3253" y="42"/>
                </a:cubicBezTo>
                <a:cubicBezTo>
                  <a:pt x="3253" y="498"/>
                  <a:pt x="3253" y="498"/>
                  <a:pt x="3253" y="498"/>
                </a:cubicBezTo>
                <a:cubicBezTo>
                  <a:pt x="4" y="506"/>
                  <a:pt x="4" y="506"/>
                  <a:pt x="4" y="506"/>
                </a:cubicBezTo>
                <a:lnTo>
                  <a:pt x="0" y="317"/>
                </a:lnTo>
                <a:close/>
              </a:path>
            </a:pathLst>
          </a:custGeom>
          <a:solidFill>
            <a:schemeClr val="accent1"/>
          </a:solidFill>
          <a:ln w="9525">
            <a:solidFill>
              <a:schemeClr val="bg1"/>
            </a:solid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grpSp>
        <p:nvGrpSpPr>
          <p:cNvPr id="161" name="Group 160"/>
          <p:cNvGrpSpPr/>
          <p:nvPr/>
        </p:nvGrpSpPr>
        <p:grpSpPr>
          <a:xfrm>
            <a:off x="622108" y="4806578"/>
            <a:ext cx="7890167" cy="369332"/>
            <a:chOff x="535697" y="4806578"/>
            <a:chExt cx="7890167" cy="369332"/>
          </a:xfrm>
        </p:grpSpPr>
        <p:sp>
          <p:nvSpPr>
            <p:cNvPr id="115" name="TextBox 114"/>
            <p:cNvSpPr txBox="1"/>
            <p:nvPr/>
          </p:nvSpPr>
          <p:spPr>
            <a:xfrm>
              <a:off x="535697" y="4806578"/>
              <a:ext cx="359074" cy="184666"/>
            </a:xfrm>
            <a:prstGeom prst="rect">
              <a:avLst/>
            </a:prstGeom>
            <a:noFill/>
          </p:spPr>
          <p:txBody>
            <a:bodyPr wrap="none" lIns="0" tIns="0" rIns="0" bIns="0" rtlCol="0">
              <a:spAutoFit/>
            </a:bodyPr>
            <a:lstStyle/>
            <a:p>
              <a:pPr algn="ctr"/>
              <a:r>
                <a:rPr lang="en-US" sz="1200" b="1" dirty="0">
                  <a:solidFill>
                    <a:schemeClr val="tx1">
                      <a:lumMod val="50000"/>
                      <a:lumOff val="50000"/>
                    </a:schemeClr>
                  </a:solidFill>
                  <a:latin typeface="思源黑体 CN Regular" panose="020B0500000000000000" pitchFamily="34" charset="-122"/>
                  <a:ea typeface="思源黑体 CN Regular" panose="020B0500000000000000" pitchFamily="34" charset="-122"/>
                  <a:sym typeface="思源黑体 CN Regular" panose="020B0500000000000000" pitchFamily="34" charset="-122"/>
                </a:rPr>
                <a:t>1975</a:t>
              </a:r>
            </a:p>
          </p:txBody>
        </p:sp>
        <p:sp>
          <p:nvSpPr>
            <p:cNvPr id="116" name="TextBox 115"/>
            <p:cNvSpPr txBox="1"/>
            <p:nvPr/>
          </p:nvSpPr>
          <p:spPr>
            <a:xfrm>
              <a:off x="1289768" y="4806578"/>
              <a:ext cx="359074" cy="184666"/>
            </a:xfrm>
            <a:prstGeom prst="rect">
              <a:avLst/>
            </a:prstGeom>
            <a:noFill/>
          </p:spPr>
          <p:txBody>
            <a:bodyPr wrap="none" lIns="0" tIns="0" rIns="0" bIns="0" rtlCol="0">
              <a:spAutoFit/>
            </a:bodyPr>
            <a:lstStyle/>
            <a:p>
              <a:pPr algn="ctr"/>
              <a:r>
                <a:rPr lang="en-US" sz="1200" b="1" dirty="0">
                  <a:solidFill>
                    <a:schemeClr val="tx1">
                      <a:lumMod val="50000"/>
                      <a:lumOff val="50000"/>
                    </a:schemeClr>
                  </a:solidFill>
                  <a:latin typeface="思源黑体 CN Regular" panose="020B0500000000000000" pitchFamily="34" charset="-122"/>
                  <a:ea typeface="思源黑体 CN Regular" panose="020B0500000000000000" pitchFamily="34" charset="-122"/>
                  <a:sym typeface="思源黑体 CN Regular" panose="020B0500000000000000" pitchFamily="34" charset="-122"/>
                </a:rPr>
                <a:t>1979</a:t>
              </a:r>
            </a:p>
          </p:txBody>
        </p:sp>
        <p:sp>
          <p:nvSpPr>
            <p:cNvPr id="117" name="TextBox 116"/>
            <p:cNvSpPr txBox="1"/>
            <p:nvPr/>
          </p:nvSpPr>
          <p:spPr>
            <a:xfrm>
              <a:off x="2043839" y="4806578"/>
              <a:ext cx="359074" cy="184666"/>
            </a:xfrm>
            <a:prstGeom prst="rect">
              <a:avLst/>
            </a:prstGeom>
            <a:noFill/>
          </p:spPr>
          <p:txBody>
            <a:bodyPr wrap="none" lIns="0" tIns="0" rIns="0" bIns="0" rtlCol="0">
              <a:spAutoFit/>
            </a:bodyPr>
            <a:lstStyle/>
            <a:p>
              <a:pPr algn="ctr"/>
              <a:r>
                <a:rPr lang="en-US" sz="1200" b="1" dirty="0">
                  <a:solidFill>
                    <a:schemeClr val="tx1">
                      <a:lumMod val="50000"/>
                      <a:lumOff val="50000"/>
                    </a:schemeClr>
                  </a:solidFill>
                  <a:latin typeface="思源黑体 CN Regular" panose="020B0500000000000000" pitchFamily="34" charset="-122"/>
                  <a:ea typeface="思源黑体 CN Regular" panose="020B0500000000000000" pitchFamily="34" charset="-122"/>
                  <a:sym typeface="思源黑体 CN Regular" panose="020B0500000000000000" pitchFamily="34" charset="-122"/>
                </a:rPr>
                <a:t>1981</a:t>
              </a:r>
            </a:p>
          </p:txBody>
        </p:sp>
        <p:sp>
          <p:nvSpPr>
            <p:cNvPr id="118" name="TextBox 117"/>
            <p:cNvSpPr txBox="1"/>
            <p:nvPr/>
          </p:nvSpPr>
          <p:spPr>
            <a:xfrm>
              <a:off x="2797910" y="4806578"/>
              <a:ext cx="359074" cy="184666"/>
            </a:xfrm>
            <a:prstGeom prst="rect">
              <a:avLst/>
            </a:prstGeom>
            <a:noFill/>
          </p:spPr>
          <p:txBody>
            <a:bodyPr wrap="none" lIns="0" tIns="0" rIns="0" bIns="0" rtlCol="0">
              <a:spAutoFit/>
            </a:bodyPr>
            <a:lstStyle/>
            <a:p>
              <a:pPr algn="ctr"/>
              <a:r>
                <a:rPr lang="en-US" sz="1200" b="1" dirty="0">
                  <a:solidFill>
                    <a:schemeClr val="tx1">
                      <a:lumMod val="50000"/>
                      <a:lumOff val="50000"/>
                    </a:schemeClr>
                  </a:solidFill>
                  <a:latin typeface="思源黑体 CN Regular" panose="020B0500000000000000" pitchFamily="34" charset="-122"/>
                  <a:ea typeface="思源黑体 CN Regular" panose="020B0500000000000000" pitchFamily="34" charset="-122"/>
                  <a:sym typeface="思源黑体 CN Regular" panose="020B0500000000000000" pitchFamily="34" charset="-122"/>
                </a:rPr>
                <a:t>1985</a:t>
              </a:r>
            </a:p>
          </p:txBody>
        </p:sp>
        <p:sp>
          <p:nvSpPr>
            <p:cNvPr id="119" name="TextBox 118"/>
            <p:cNvSpPr txBox="1"/>
            <p:nvPr/>
          </p:nvSpPr>
          <p:spPr>
            <a:xfrm>
              <a:off x="3551981" y="4806578"/>
              <a:ext cx="359074" cy="184666"/>
            </a:xfrm>
            <a:prstGeom prst="rect">
              <a:avLst/>
            </a:prstGeom>
            <a:noFill/>
          </p:spPr>
          <p:txBody>
            <a:bodyPr wrap="none" lIns="0" tIns="0" rIns="0" bIns="0" rtlCol="0">
              <a:spAutoFit/>
            </a:bodyPr>
            <a:lstStyle/>
            <a:p>
              <a:pPr algn="ctr"/>
              <a:r>
                <a:rPr lang="en-US" sz="1200" b="1" dirty="0">
                  <a:solidFill>
                    <a:schemeClr val="tx1">
                      <a:lumMod val="50000"/>
                      <a:lumOff val="50000"/>
                    </a:schemeClr>
                  </a:solidFill>
                  <a:latin typeface="思源黑体 CN Regular" panose="020B0500000000000000" pitchFamily="34" charset="-122"/>
                  <a:ea typeface="思源黑体 CN Regular" panose="020B0500000000000000" pitchFamily="34" charset="-122"/>
                  <a:sym typeface="思源黑体 CN Regular" panose="020B0500000000000000" pitchFamily="34" charset="-122"/>
                </a:rPr>
                <a:t>1990</a:t>
              </a:r>
            </a:p>
          </p:txBody>
        </p:sp>
        <p:sp>
          <p:nvSpPr>
            <p:cNvPr id="120" name="TextBox 119"/>
            <p:cNvSpPr txBox="1"/>
            <p:nvPr/>
          </p:nvSpPr>
          <p:spPr>
            <a:xfrm>
              <a:off x="4306052" y="4806578"/>
              <a:ext cx="359074" cy="184666"/>
            </a:xfrm>
            <a:prstGeom prst="rect">
              <a:avLst/>
            </a:prstGeom>
            <a:noFill/>
          </p:spPr>
          <p:txBody>
            <a:bodyPr wrap="none" lIns="0" tIns="0" rIns="0" bIns="0" rtlCol="0">
              <a:spAutoFit/>
            </a:bodyPr>
            <a:lstStyle/>
            <a:p>
              <a:pPr algn="ctr"/>
              <a:r>
                <a:rPr lang="en-US" sz="1200" b="1" dirty="0">
                  <a:solidFill>
                    <a:schemeClr val="tx1">
                      <a:lumMod val="50000"/>
                      <a:lumOff val="50000"/>
                    </a:schemeClr>
                  </a:solidFill>
                  <a:latin typeface="思源黑体 CN Regular" panose="020B0500000000000000" pitchFamily="34" charset="-122"/>
                  <a:ea typeface="思源黑体 CN Regular" panose="020B0500000000000000" pitchFamily="34" charset="-122"/>
                  <a:sym typeface="思源黑体 CN Regular" panose="020B0500000000000000" pitchFamily="34" charset="-122"/>
                </a:rPr>
                <a:t>1999</a:t>
              </a:r>
            </a:p>
          </p:txBody>
        </p:sp>
        <p:sp>
          <p:nvSpPr>
            <p:cNvPr id="121" name="TextBox 120"/>
            <p:cNvSpPr txBox="1"/>
            <p:nvPr/>
          </p:nvSpPr>
          <p:spPr>
            <a:xfrm>
              <a:off x="5060123" y="4806578"/>
              <a:ext cx="359074" cy="184666"/>
            </a:xfrm>
            <a:prstGeom prst="rect">
              <a:avLst/>
            </a:prstGeom>
            <a:noFill/>
          </p:spPr>
          <p:txBody>
            <a:bodyPr wrap="none" lIns="0" tIns="0" rIns="0" bIns="0" rtlCol="0">
              <a:spAutoFit/>
            </a:bodyPr>
            <a:lstStyle/>
            <a:p>
              <a:pPr algn="ctr"/>
              <a:r>
                <a:rPr lang="en-US" sz="1200" b="1" dirty="0">
                  <a:solidFill>
                    <a:schemeClr val="tx1">
                      <a:lumMod val="50000"/>
                      <a:lumOff val="50000"/>
                    </a:schemeClr>
                  </a:solidFill>
                  <a:latin typeface="思源黑体 CN Regular" panose="020B0500000000000000" pitchFamily="34" charset="-122"/>
                  <a:ea typeface="思源黑体 CN Regular" panose="020B0500000000000000" pitchFamily="34" charset="-122"/>
                  <a:sym typeface="思源黑体 CN Regular" panose="020B0500000000000000" pitchFamily="34" charset="-122"/>
                </a:rPr>
                <a:t>2002</a:t>
              </a:r>
            </a:p>
          </p:txBody>
        </p:sp>
        <p:sp>
          <p:nvSpPr>
            <p:cNvPr id="122" name="TextBox 121"/>
            <p:cNvSpPr txBox="1"/>
            <p:nvPr/>
          </p:nvSpPr>
          <p:spPr>
            <a:xfrm>
              <a:off x="5814194" y="4806578"/>
              <a:ext cx="359074" cy="184666"/>
            </a:xfrm>
            <a:prstGeom prst="rect">
              <a:avLst/>
            </a:prstGeom>
            <a:noFill/>
          </p:spPr>
          <p:txBody>
            <a:bodyPr wrap="none" lIns="0" tIns="0" rIns="0" bIns="0" rtlCol="0">
              <a:spAutoFit/>
            </a:bodyPr>
            <a:lstStyle/>
            <a:p>
              <a:pPr algn="ctr"/>
              <a:r>
                <a:rPr lang="en-US" sz="1200" b="1" dirty="0">
                  <a:solidFill>
                    <a:schemeClr val="tx1">
                      <a:lumMod val="50000"/>
                      <a:lumOff val="50000"/>
                    </a:schemeClr>
                  </a:solidFill>
                  <a:latin typeface="思源黑体 CN Regular" panose="020B0500000000000000" pitchFamily="34" charset="-122"/>
                  <a:ea typeface="思源黑体 CN Regular" panose="020B0500000000000000" pitchFamily="34" charset="-122"/>
                  <a:sym typeface="思源黑体 CN Regular" panose="020B0500000000000000" pitchFamily="34" charset="-122"/>
                </a:rPr>
                <a:t>2008</a:t>
              </a:r>
            </a:p>
          </p:txBody>
        </p:sp>
        <p:sp>
          <p:nvSpPr>
            <p:cNvPr id="123" name="TextBox 122"/>
            <p:cNvSpPr txBox="1"/>
            <p:nvPr/>
          </p:nvSpPr>
          <p:spPr>
            <a:xfrm>
              <a:off x="6577883" y="4806578"/>
              <a:ext cx="339837" cy="369332"/>
            </a:xfrm>
            <a:prstGeom prst="rect">
              <a:avLst/>
            </a:prstGeom>
            <a:noFill/>
          </p:spPr>
          <p:txBody>
            <a:bodyPr wrap="square" lIns="0" tIns="0" rIns="0" bIns="0" rtlCol="0">
              <a:spAutoFit/>
            </a:bodyPr>
            <a:lstStyle/>
            <a:p>
              <a:pPr algn="ctr"/>
              <a:r>
                <a:rPr lang="en-US" sz="1200" b="1" dirty="0">
                  <a:solidFill>
                    <a:schemeClr val="tx1">
                      <a:lumMod val="50000"/>
                      <a:lumOff val="50000"/>
                    </a:schemeClr>
                  </a:solidFill>
                  <a:latin typeface="思源黑体 CN Regular" panose="020B0500000000000000" pitchFamily="34" charset="-122"/>
                  <a:ea typeface="思源黑体 CN Regular" panose="020B0500000000000000" pitchFamily="34" charset="-122"/>
                  <a:sym typeface="思源黑体 CN Regular" panose="020B0500000000000000" pitchFamily="34" charset="-122"/>
                </a:rPr>
                <a:t>2010</a:t>
              </a:r>
            </a:p>
          </p:txBody>
        </p:sp>
        <p:sp>
          <p:nvSpPr>
            <p:cNvPr id="124" name="TextBox 123"/>
            <p:cNvSpPr txBox="1"/>
            <p:nvPr/>
          </p:nvSpPr>
          <p:spPr>
            <a:xfrm>
              <a:off x="7331954" y="4806578"/>
              <a:ext cx="339837" cy="369332"/>
            </a:xfrm>
            <a:prstGeom prst="rect">
              <a:avLst/>
            </a:prstGeom>
            <a:noFill/>
          </p:spPr>
          <p:txBody>
            <a:bodyPr wrap="square" lIns="0" tIns="0" rIns="0" bIns="0" rtlCol="0">
              <a:spAutoFit/>
            </a:bodyPr>
            <a:lstStyle/>
            <a:p>
              <a:pPr algn="ctr"/>
              <a:r>
                <a:rPr lang="en-US" sz="1200" b="1" dirty="0">
                  <a:solidFill>
                    <a:schemeClr val="tx1">
                      <a:lumMod val="50000"/>
                      <a:lumOff val="50000"/>
                    </a:schemeClr>
                  </a:solidFill>
                  <a:latin typeface="思源黑体 CN Regular" panose="020B0500000000000000" pitchFamily="34" charset="-122"/>
                  <a:ea typeface="思源黑体 CN Regular" panose="020B0500000000000000" pitchFamily="34" charset="-122"/>
                  <a:sym typeface="思源黑体 CN Regular" panose="020B0500000000000000" pitchFamily="34" charset="-122"/>
                </a:rPr>
                <a:t>2016</a:t>
              </a:r>
            </a:p>
          </p:txBody>
        </p:sp>
        <p:sp>
          <p:nvSpPr>
            <p:cNvPr id="126" name="TextBox 125"/>
            <p:cNvSpPr txBox="1"/>
            <p:nvPr/>
          </p:nvSpPr>
          <p:spPr>
            <a:xfrm>
              <a:off x="8086027" y="4806578"/>
              <a:ext cx="339837" cy="369332"/>
            </a:xfrm>
            <a:prstGeom prst="rect">
              <a:avLst/>
            </a:prstGeom>
            <a:noFill/>
          </p:spPr>
          <p:txBody>
            <a:bodyPr wrap="square" lIns="0" tIns="0" rIns="0" bIns="0" rtlCol="0">
              <a:spAutoFit/>
            </a:bodyPr>
            <a:lstStyle/>
            <a:p>
              <a:pPr algn="ctr"/>
              <a:r>
                <a:rPr lang="en-US" sz="1200" b="1" dirty="0">
                  <a:solidFill>
                    <a:schemeClr val="tx1">
                      <a:lumMod val="50000"/>
                      <a:lumOff val="50000"/>
                    </a:schemeClr>
                  </a:solidFill>
                  <a:latin typeface="思源黑体 CN Regular" panose="020B0500000000000000" pitchFamily="34" charset="-122"/>
                  <a:ea typeface="思源黑体 CN Regular" panose="020B0500000000000000" pitchFamily="34" charset="-122"/>
                  <a:sym typeface="思源黑体 CN Regular" panose="020B0500000000000000" pitchFamily="34" charset="-122"/>
                </a:rPr>
                <a:t>2018</a:t>
              </a:r>
            </a:p>
          </p:txBody>
        </p:sp>
      </p:grpSp>
      <p:grpSp>
        <p:nvGrpSpPr>
          <p:cNvPr id="138" name="Group 137"/>
          <p:cNvGrpSpPr/>
          <p:nvPr/>
        </p:nvGrpSpPr>
        <p:grpSpPr>
          <a:xfrm>
            <a:off x="1222781" y="1150168"/>
            <a:ext cx="872118" cy="872118"/>
            <a:chOff x="1518829" y="1388788"/>
            <a:chExt cx="872118" cy="872118"/>
          </a:xfrm>
        </p:grpSpPr>
        <p:sp>
          <p:nvSpPr>
            <p:cNvPr id="127" name="Oval 126"/>
            <p:cNvSpPr/>
            <p:nvPr/>
          </p:nvSpPr>
          <p:spPr>
            <a:xfrm>
              <a:off x="1518829" y="1388788"/>
              <a:ext cx="872118" cy="872118"/>
            </a:xfrm>
            <a:prstGeom prst="ellipse">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grpSp>
          <p:nvGrpSpPr>
            <p:cNvPr id="58" name="Group 57"/>
            <p:cNvGrpSpPr/>
            <p:nvPr/>
          </p:nvGrpSpPr>
          <p:grpSpPr>
            <a:xfrm>
              <a:off x="1684961" y="1524189"/>
              <a:ext cx="522800" cy="529098"/>
              <a:chOff x="1817688" y="3025776"/>
              <a:chExt cx="658813" cy="666750"/>
            </a:xfrm>
            <a:solidFill>
              <a:schemeClr val="accent1"/>
            </a:solidFill>
          </p:grpSpPr>
          <p:sp>
            <p:nvSpPr>
              <p:cNvPr id="59" name="Freeform 101"/>
              <p:cNvSpPr/>
              <p:nvPr/>
            </p:nvSpPr>
            <p:spPr bwMode="auto">
              <a:xfrm>
                <a:off x="1833563" y="3025776"/>
                <a:ext cx="642938" cy="422275"/>
              </a:xfrm>
              <a:custGeom>
                <a:avLst/>
                <a:gdLst/>
                <a:ahLst/>
                <a:cxnLst>
                  <a:cxn ang="0">
                    <a:pos x="13" y="253"/>
                  </a:cxn>
                  <a:cxn ang="0">
                    <a:pos x="277" y="135"/>
                  </a:cxn>
                  <a:cxn ang="0">
                    <a:pos x="323" y="227"/>
                  </a:cxn>
                  <a:cxn ang="0">
                    <a:pos x="343" y="227"/>
                  </a:cxn>
                  <a:cxn ang="0">
                    <a:pos x="286" y="0"/>
                  </a:cxn>
                  <a:cxn ang="0">
                    <a:pos x="255" y="63"/>
                  </a:cxn>
                  <a:cxn ang="0">
                    <a:pos x="267" y="103"/>
                  </a:cxn>
                  <a:cxn ang="0">
                    <a:pos x="0" y="226"/>
                  </a:cxn>
                  <a:cxn ang="0">
                    <a:pos x="13" y="253"/>
                  </a:cxn>
                </a:cxnLst>
                <a:rect l="0" t="0" r="r" b="b"/>
                <a:pathLst>
                  <a:path w="386" h="253">
                    <a:moveTo>
                      <a:pt x="13" y="253"/>
                    </a:moveTo>
                    <a:cubicBezTo>
                      <a:pt x="277" y="135"/>
                      <a:pt x="277" y="135"/>
                      <a:pt x="277" y="135"/>
                    </a:cubicBezTo>
                    <a:cubicBezTo>
                      <a:pt x="323" y="227"/>
                      <a:pt x="323" y="227"/>
                      <a:pt x="323" y="227"/>
                    </a:cubicBezTo>
                    <a:cubicBezTo>
                      <a:pt x="323" y="227"/>
                      <a:pt x="329" y="243"/>
                      <a:pt x="343" y="227"/>
                    </a:cubicBezTo>
                    <a:cubicBezTo>
                      <a:pt x="343" y="227"/>
                      <a:pt x="386" y="45"/>
                      <a:pt x="286" y="0"/>
                    </a:cubicBezTo>
                    <a:cubicBezTo>
                      <a:pt x="255" y="63"/>
                      <a:pt x="255" y="63"/>
                      <a:pt x="255" y="63"/>
                    </a:cubicBezTo>
                    <a:cubicBezTo>
                      <a:pt x="267" y="103"/>
                      <a:pt x="267" y="103"/>
                      <a:pt x="267" y="103"/>
                    </a:cubicBezTo>
                    <a:cubicBezTo>
                      <a:pt x="0" y="226"/>
                      <a:pt x="0" y="226"/>
                      <a:pt x="0" y="226"/>
                    </a:cubicBezTo>
                    <a:lnTo>
                      <a:pt x="13" y="253"/>
                    </a:lnTo>
                    <a:close/>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60" name="Freeform 102"/>
              <p:cNvSpPr/>
              <p:nvPr/>
            </p:nvSpPr>
            <p:spPr bwMode="auto">
              <a:xfrm>
                <a:off x="2384425" y="3405189"/>
                <a:ext cx="1588" cy="250825"/>
              </a:xfrm>
              <a:custGeom>
                <a:avLst/>
                <a:gdLst/>
                <a:ahLst/>
                <a:cxnLst>
                  <a:cxn ang="0">
                    <a:pos x="0" y="0"/>
                  </a:cxn>
                  <a:cxn ang="0">
                    <a:pos x="0" y="158"/>
                  </a:cxn>
                  <a:cxn ang="0">
                    <a:pos x="0" y="0"/>
                  </a:cxn>
                </a:cxnLst>
                <a:rect l="0" t="0" r="r" b="b"/>
                <a:pathLst>
                  <a:path h="158">
                    <a:moveTo>
                      <a:pt x="0" y="0"/>
                    </a:moveTo>
                    <a:lnTo>
                      <a:pt x="0" y="158"/>
                    </a:lnTo>
                    <a:lnTo>
                      <a:pt x="0" y="0"/>
                    </a:lnTo>
                    <a:close/>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61" name="Line 103"/>
              <p:cNvSpPr>
                <a:spLocks noChangeShapeType="1"/>
              </p:cNvSpPr>
              <p:nvPr/>
            </p:nvSpPr>
            <p:spPr bwMode="auto">
              <a:xfrm>
                <a:off x="2384425" y="3405189"/>
                <a:ext cx="1588" cy="250825"/>
              </a:xfrm>
              <a:prstGeom prst="line">
                <a:avLst/>
              </a:pr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62" name="Rectangle 104"/>
              <p:cNvSpPr>
                <a:spLocks noChangeArrowheads="1"/>
              </p:cNvSpPr>
              <p:nvPr/>
            </p:nvSpPr>
            <p:spPr bwMode="auto">
              <a:xfrm>
                <a:off x="2376488" y="3405189"/>
                <a:ext cx="15875" cy="250825"/>
              </a:xfrm>
              <a:prstGeom prst="rect">
                <a:avLst/>
              </a:prstGeom>
              <a:grpFill/>
              <a:ln w="9525">
                <a:noFill/>
                <a:miter lim="800000"/>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63" name="Freeform 105"/>
              <p:cNvSpPr/>
              <p:nvPr/>
            </p:nvSpPr>
            <p:spPr bwMode="auto">
              <a:xfrm>
                <a:off x="2003425" y="3173414"/>
                <a:ext cx="119063" cy="490538"/>
              </a:xfrm>
              <a:custGeom>
                <a:avLst/>
                <a:gdLst/>
                <a:ahLst/>
                <a:cxnLst>
                  <a:cxn ang="0">
                    <a:pos x="5" y="294"/>
                  </a:cxn>
                  <a:cxn ang="0">
                    <a:pos x="4" y="294"/>
                  </a:cxn>
                  <a:cxn ang="0">
                    <a:pos x="0" y="288"/>
                  </a:cxn>
                  <a:cxn ang="0">
                    <a:pos x="61" y="4"/>
                  </a:cxn>
                  <a:cxn ang="0">
                    <a:pos x="67" y="0"/>
                  </a:cxn>
                  <a:cxn ang="0">
                    <a:pos x="71" y="6"/>
                  </a:cxn>
                  <a:cxn ang="0">
                    <a:pos x="10" y="291"/>
                  </a:cxn>
                  <a:cxn ang="0">
                    <a:pos x="5" y="294"/>
                  </a:cxn>
                </a:cxnLst>
                <a:rect l="0" t="0" r="r" b="b"/>
                <a:pathLst>
                  <a:path w="71" h="294">
                    <a:moveTo>
                      <a:pt x="5" y="294"/>
                    </a:moveTo>
                    <a:cubicBezTo>
                      <a:pt x="4" y="294"/>
                      <a:pt x="4" y="294"/>
                      <a:pt x="4" y="294"/>
                    </a:cubicBezTo>
                    <a:cubicBezTo>
                      <a:pt x="1" y="294"/>
                      <a:pt x="0" y="291"/>
                      <a:pt x="0" y="288"/>
                    </a:cubicBezTo>
                    <a:cubicBezTo>
                      <a:pt x="61" y="4"/>
                      <a:pt x="61" y="4"/>
                      <a:pt x="61" y="4"/>
                    </a:cubicBezTo>
                    <a:cubicBezTo>
                      <a:pt x="62" y="1"/>
                      <a:pt x="64" y="0"/>
                      <a:pt x="67" y="0"/>
                    </a:cubicBezTo>
                    <a:cubicBezTo>
                      <a:pt x="70" y="1"/>
                      <a:pt x="71" y="4"/>
                      <a:pt x="71" y="6"/>
                    </a:cubicBezTo>
                    <a:cubicBezTo>
                      <a:pt x="10" y="291"/>
                      <a:pt x="10" y="291"/>
                      <a:pt x="10" y="291"/>
                    </a:cubicBezTo>
                    <a:cubicBezTo>
                      <a:pt x="9" y="293"/>
                      <a:pt x="7" y="294"/>
                      <a:pt x="5" y="294"/>
                    </a:cubicBezTo>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64" name="Freeform 106"/>
              <p:cNvSpPr/>
              <p:nvPr/>
            </p:nvSpPr>
            <p:spPr bwMode="auto">
              <a:xfrm>
                <a:off x="2106613" y="3176589"/>
                <a:ext cx="133350" cy="490538"/>
              </a:xfrm>
              <a:custGeom>
                <a:avLst/>
                <a:gdLst/>
                <a:ahLst/>
                <a:cxnLst>
                  <a:cxn ang="0">
                    <a:pos x="75" y="294"/>
                  </a:cxn>
                  <a:cxn ang="0">
                    <a:pos x="70" y="290"/>
                  </a:cxn>
                  <a:cxn ang="0">
                    <a:pos x="0" y="7"/>
                  </a:cxn>
                  <a:cxn ang="0">
                    <a:pos x="4" y="1"/>
                  </a:cxn>
                  <a:cxn ang="0">
                    <a:pos x="10" y="4"/>
                  </a:cxn>
                  <a:cxn ang="0">
                    <a:pos x="79" y="288"/>
                  </a:cxn>
                  <a:cxn ang="0">
                    <a:pos x="76" y="294"/>
                  </a:cxn>
                  <a:cxn ang="0">
                    <a:pos x="75" y="294"/>
                  </a:cxn>
                </a:cxnLst>
                <a:rect l="0" t="0" r="r" b="b"/>
                <a:pathLst>
                  <a:path w="80" h="294">
                    <a:moveTo>
                      <a:pt x="75" y="294"/>
                    </a:moveTo>
                    <a:cubicBezTo>
                      <a:pt x="72" y="294"/>
                      <a:pt x="70" y="292"/>
                      <a:pt x="70" y="290"/>
                    </a:cubicBezTo>
                    <a:cubicBezTo>
                      <a:pt x="0" y="7"/>
                      <a:pt x="0" y="7"/>
                      <a:pt x="0" y="7"/>
                    </a:cubicBezTo>
                    <a:cubicBezTo>
                      <a:pt x="0" y="4"/>
                      <a:pt x="1" y="1"/>
                      <a:pt x="4" y="1"/>
                    </a:cubicBezTo>
                    <a:cubicBezTo>
                      <a:pt x="7" y="0"/>
                      <a:pt x="9" y="2"/>
                      <a:pt x="10" y="4"/>
                    </a:cubicBezTo>
                    <a:cubicBezTo>
                      <a:pt x="79" y="288"/>
                      <a:pt x="79" y="288"/>
                      <a:pt x="79" y="288"/>
                    </a:cubicBezTo>
                    <a:cubicBezTo>
                      <a:pt x="80" y="290"/>
                      <a:pt x="78" y="293"/>
                      <a:pt x="76" y="294"/>
                    </a:cubicBezTo>
                    <a:cubicBezTo>
                      <a:pt x="75" y="294"/>
                      <a:pt x="75" y="294"/>
                      <a:pt x="75" y="294"/>
                    </a:cubicBezTo>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65" name="Rectangle 107"/>
              <p:cNvSpPr>
                <a:spLocks noChangeArrowheads="1"/>
              </p:cNvSpPr>
              <p:nvPr/>
            </p:nvSpPr>
            <p:spPr bwMode="auto">
              <a:xfrm>
                <a:off x="1885950" y="3408364"/>
                <a:ext cx="15875" cy="141288"/>
              </a:xfrm>
              <a:prstGeom prst="rect">
                <a:avLst/>
              </a:prstGeom>
              <a:grpFill/>
              <a:ln w="9525">
                <a:noFill/>
                <a:miter lim="800000"/>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66" name="Freeform 108"/>
              <p:cNvSpPr/>
              <p:nvPr/>
            </p:nvSpPr>
            <p:spPr bwMode="auto">
              <a:xfrm>
                <a:off x="2017713" y="3432176"/>
                <a:ext cx="169863" cy="238125"/>
              </a:xfrm>
              <a:custGeom>
                <a:avLst/>
                <a:gdLst/>
                <a:ahLst/>
                <a:cxnLst>
                  <a:cxn ang="0">
                    <a:pos x="6" y="143"/>
                  </a:cxn>
                  <a:cxn ang="0">
                    <a:pos x="3" y="142"/>
                  </a:cxn>
                  <a:cxn ang="0">
                    <a:pos x="2" y="135"/>
                  </a:cxn>
                  <a:cxn ang="0">
                    <a:pos x="92" y="3"/>
                  </a:cxn>
                  <a:cxn ang="0">
                    <a:pos x="99" y="1"/>
                  </a:cxn>
                  <a:cxn ang="0">
                    <a:pos x="100" y="8"/>
                  </a:cxn>
                  <a:cxn ang="0">
                    <a:pos x="10" y="141"/>
                  </a:cxn>
                  <a:cxn ang="0">
                    <a:pos x="6" y="143"/>
                  </a:cxn>
                </a:cxnLst>
                <a:rect l="0" t="0" r="r" b="b"/>
                <a:pathLst>
                  <a:path w="102" h="143">
                    <a:moveTo>
                      <a:pt x="6" y="143"/>
                    </a:moveTo>
                    <a:cubicBezTo>
                      <a:pt x="5" y="143"/>
                      <a:pt x="4" y="143"/>
                      <a:pt x="3" y="142"/>
                    </a:cubicBezTo>
                    <a:cubicBezTo>
                      <a:pt x="1" y="141"/>
                      <a:pt x="0" y="138"/>
                      <a:pt x="2" y="135"/>
                    </a:cubicBezTo>
                    <a:cubicBezTo>
                      <a:pt x="92" y="3"/>
                      <a:pt x="92" y="3"/>
                      <a:pt x="92" y="3"/>
                    </a:cubicBezTo>
                    <a:cubicBezTo>
                      <a:pt x="93" y="0"/>
                      <a:pt x="96" y="0"/>
                      <a:pt x="99" y="1"/>
                    </a:cubicBezTo>
                    <a:cubicBezTo>
                      <a:pt x="101" y="3"/>
                      <a:pt x="102" y="6"/>
                      <a:pt x="100" y="8"/>
                    </a:cubicBezTo>
                    <a:cubicBezTo>
                      <a:pt x="10" y="141"/>
                      <a:pt x="10" y="141"/>
                      <a:pt x="10" y="141"/>
                    </a:cubicBezTo>
                    <a:cubicBezTo>
                      <a:pt x="9" y="142"/>
                      <a:pt x="8" y="143"/>
                      <a:pt x="6" y="143"/>
                    </a:cubicBezTo>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67" name="Freeform 109"/>
              <p:cNvSpPr/>
              <p:nvPr/>
            </p:nvSpPr>
            <p:spPr bwMode="auto">
              <a:xfrm>
                <a:off x="2051050" y="3440114"/>
                <a:ext cx="185738" cy="228600"/>
              </a:xfrm>
              <a:custGeom>
                <a:avLst/>
                <a:gdLst/>
                <a:ahLst/>
                <a:cxnLst>
                  <a:cxn ang="0">
                    <a:pos x="106" y="137"/>
                  </a:cxn>
                  <a:cxn ang="0">
                    <a:pos x="102" y="136"/>
                  </a:cxn>
                  <a:cxn ang="0">
                    <a:pos x="2" y="9"/>
                  </a:cxn>
                  <a:cxn ang="0">
                    <a:pos x="3" y="2"/>
                  </a:cxn>
                  <a:cxn ang="0">
                    <a:pos x="10" y="3"/>
                  </a:cxn>
                  <a:cxn ang="0">
                    <a:pos x="110" y="129"/>
                  </a:cxn>
                  <a:cxn ang="0">
                    <a:pos x="109" y="136"/>
                  </a:cxn>
                  <a:cxn ang="0">
                    <a:pos x="106" y="137"/>
                  </a:cxn>
                </a:cxnLst>
                <a:rect l="0" t="0" r="r" b="b"/>
                <a:pathLst>
                  <a:path w="112" h="137">
                    <a:moveTo>
                      <a:pt x="106" y="137"/>
                    </a:moveTo>
                    <a:cubicBezTo>
                      <a:pt x="105" y="137"/>
                      <a:pt x="103" y="137"/>
                      <a:pt x="102" y="136"/>
                    </a:cubicBezTo>
                    <a:cubicBezTo>
                      <a:pt x="2" y="9"/>
                      <a:pt x="2" y="9"/>
                      <a:pt x="2" y="9"/>
                    </a:cubicBezTo>
                    <a:cubicBezTo>
                      <a:pt x="0" y="7"/>
                      <a:pt x="0" y="4"/>
                      <a:pt x="3" y="2"/>
                    </a:cubicBezTo>
                    <a:cubicBezTo>
                      <a:pt x="5" y="0"/>
                      <a:pt x="8" y="1"/>
                      <a:pt x="10" y="3"/>
                    </a:cubicBezTo>
                    <a:cubicBezTo>
                      <a:pt x="110" y="129"/>
                      <a:pt x="110" y="129"/>
                      <a:pt x="110" y="129"/>
                    </a:cubicBezTo>
                    <a:cubicBezTo>
                      <a:pt x="112" y="132"/>
                      <a:pt x="111" y="135"/>
                      <a:pt x="109" y="136"/>
                    </a:cubicBezTo>
                    <a:cubicBezTo>
                      <a:pt x="108" y="137"/>
                      <a:pt x="107" y="137"/>
                      <a:pt x="106" y="137"/>
                    </a:cubicBezTo>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68" name="Freeform 110"/>
              <p:cNvSpPr/>
              <p:nvPr/>
            </p:nvSpPr>
            <p:spPr bwMode="auto">
              <a:xfrm>
                <a:off x="2052638" y="3308351"/>
                <a:ext cx="107950" cy="141288"/>
              </a:xfrm>
              <a:custGeom>
                <a:avLst/>
                <a:gdLst/>
                <a:ahLst/>
                <a:cxnLst>
                  <a:cxn ang="0">
                    <a:pos x="6" y="84"/>
                  </a:cxn>
                  <a:cxn ang="0">
                    <a:pos x="3" y="83"/>
                  </a:cxn>
                  <a:cxn ang="0">
                    <a:pos x="2" y="76"/>
                  </a:cxn>
                  <a:cxn ang="0">
                    <a:pos x="55" y="3"/>
                  </a:cxn>
                  <a:cxn ang="0">
                    <a:pos x="62" y="2"/>
                  </a:cxn>
                  <a:cxn ang="0">
                    <a:pos x="63" y="9"/>
                  </a:cxn>
                  <a:cxn ang="0">
                    <a:pos x="10" y="82"/>
                  </a:cxn>
                  <a:cxn ang="0">
                    <a:pos x="6" y="84"/>
                  </a:cxn>
                </a:cxnLst>
                <a:rect l="0" t="0" r="r" b="b"/>
                <a:pathLst>
                  <a:path w="65" h="84">
                    <a:moveTo>
                      <a:pt x="6" y="84"/>
                    </a:moveTo>
                    <a:cubicBezTo>
                      <a:pt x="5" y="84"/>
                      <a:pt x="4" y="84"/>
                      <a:pt x="3" y="83"/>
                    </a:cubicBezTo>
                    <a:cubicBezTo>
                      <a:pt x="1" y="82"/>
                      <a:pt x="0" y="79"/>
                      <a:pt x="2" y="76"/>
                    </a:cubicBezTo>
                    <a:cubicBezTo>
                      <a:pt x="55" y="3"/>
                      <a:pt x="55" y="3"/>
                      <a:pt x="55" y="3"/>
                    </a:cubicBezTo>
                    <a:cubicBezTo>
                      <a:pt x="57" y="1"/>
                      <a:pt x="60" y="0"/>
                      <a:pt x="62" y="2"/>
                    </a:cubicBezTo>
                    <a:cubicBezTo>
                      <a:pt x="64" y="4"/>
                      <a:pt x="65" y="7"/>
                      <a:pt x="63" y="9"/>
                    </a:cubicBezTo>
                    <a:cubicBezTo>
                      <a:pt x="10" y="82"/>
                      <a:pt x="10" y="82"/>
                      <a:pt x="10" y="82"/>
                    </a:cubicBezTo>
                    <a:cubicBezTo>
                      <a:pt x="9" y="84"/>
                      <a:pt x="7" y="84"/>
                      <a:pt x="6" y="84"/>
                    </a:cubicBezTo>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69" name="Freeform 111"/>
              <p:cNvSpPr/>
              <p:nvPr/>
            </p:nvSpPr>
            <p:spPr bwMode="auto">
              <a:xfrm>
                <a:off x="2065338" y="3324226"/>
                <a:ext cx="122238" cy="119063"/>
              </a:xfrm>
              <a:custGeom>
                <a:avLst/>
                <a:gdLst/>
                <a:ahLst/>
                <a:cxnLst>
                  <a:cxn ang="0">
                    <a:pos x="67" y="72"/>
                  </a:cxn>
                  <a:cxn ang="0">
                    <a:pos x="64" y="70"/>
                  </a:cxn>
                  <a:cxn ang="0">
                    <a:pos x="2" y="9"/>
                  </a:cxn>
                  <a:cxn ang="0">
                    <a:pos x="2" y="2"/>
                  </a:cxn>
                  <a:cxn ang="0">
                    <a:pos x="9" y="2"/>
                  </a:cxn>
                  <a:cxn ang="0">
                    <a:pos x="71" y="63"/>
                  </a:cxn>
                  <a:cxn ang="0">
                    <a:pos x="71" y="70"/>
                  </a:cxn>
                  <a:cxn ang="0">
                    <a:pos x="67" y="72"/>
                  </a:cxn>
                </a:cxnLst>
                <a:rect l="0" t="0" r="r" b="b"/>
                <a:pathLst>
                  <a:path w="73" h="72">
                    <a:moveTo>
                      <a:pt x="67" y="72"/>
                    </a:moveTo>
                    <a:cubicBezTo>
                      <a:pt x="66" y="72"/>
                      <a:pt x="65" y="71"/>
                      <a:pt x="64" y="70"/>
                    </a:cubicBezTo>
                    <a:cubicBezTo>
                      <a:pt x="2" y="9"/>
                      <a:pt x="2" y="9"/>
                      <a:pt x="2" y="9"/>
                    </a:cubicBezTo>
                    <a:cubicBezTo>
                      <a:pt x="0" y="7"/>
                      <a:pt x="0" y="4"/>
                      <a:pt x="2" y="2"/>
                    </a:cubicBezTo>
                    <a:cubicBezTo>
                      <a:pt x="4" y="0"/>
                      <a:pt x="7" y="0"/>
                      <a:pt x="9" y="2"/>
                    </a:cubicBezTo>
                    <a:cubicBezTo>
                      <a:pt x="71" y="63"/>
                      <a:pt x="71" y="63"/>
                      <a:pt x="71" y="63"/>
                    </a:cubicBezTo>
                    <a:cubicBezTo>
                      <a:pt x="73" y="65"/>
                      <a:pt x="73" y="68"/>
                      <a:pt x="71" y="70"/>
                    </a:cubicBezTo>
                    <a:cubicBezTo>
                      <a:pt x="70" y="71"/>
                      <a:pt x="69" y="72"/>
                      <a:pt x="67" y="72"/>
                    </a:cubicBezTo>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70" name="Rectangle 112"/>
              <p:cNvSpPr>
                <a:spLocks noChangeArrowheads="1"/>
              </p:cNvSpPr>
              <p:nvPr/>
            </p:nvSpPr>
            <p:spPr bwMode="auto">
              <a:xfrm>
                <a:off x="1817688" y="3651251"/>
                <a:ext cx="619125" cy="41275"/>
              </a:xfrm>
              <a:prstGeom prst="rect">
                <a:avLst/>
              </a:prstGeom>
              <a:grpFill/>
              <a:ln w="9525">
                <a:noFill/>
                <a:miter lim="800000"/>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71" name="Rectangle 113"/>
              <p:cNvSpPr>
                <a:spLocks noChangeArrowheads="1"/>
              </p:cNvSpPr>
              <p:nvPr/>
            </p:nvSpPr>
            <p:spPr bwMode="auto">
              <a:xfrm>
                <a:off x="1852613" y="3530601"/>
                <a:ext cx="84138" cy="128588"/>
              </a:xfrm>
              <a:prstGeom prst="rect">
                <a:avLst/>
              </a:prstGeom>
              <a:grpFill/>
              <a:ln w="9525">
                <a:noFill/>
                <a:miter lim="800000"/>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grpSp>
      </p:grpSp>
      <p:grpSp>
        <p:nvGrpSpPr>
          <p:cNvPr id="137" name="Group 136"/>
          <p:cNvGrpSpPr/>
          <p:nvPr/>
        </p:nvGrpSpPr>
        <p:grpSpPr>
          <a:xfrm>
            <a:off x="2360688" y="1150168"/>
            <a:ext cx="872118" cy="872118"/>
            <a:chOff x="2437335" y="1372545"/>
            <a:chExt cx="872118" cy="872118"/>
          </a:xfrm>
        </p:grpSpPr>
        <p:grpSp>
          <p:nvGrpSpPr>
            <p:cNvPr id="46" name="Group 45"/>
            <p:cNvGrpSpPr/>
            <p:nvPr/>
          </p:nvGrpSpPr>
          <p:grpSpPr>
            <a:xfrm>
              <a:off x="2670216" y="1466943"/>
              <a:ext cx="508942" cy="575709"/>
              <a:chOff x="2684463" y="3948114"/>
              <a:chExt cx="641350" cy="725487"/>
            </a:xfrm>
          </p:grpSpPr>
          <p:sp>
            <p:nvSpPr>
              <p:cNvPr id="47" name="Freeform 90"/>
              <p:cNvSpPr/>
              <p:nvPr/>
            </p:nvSpPr>
            <p:spPr bwMode="auto">
              <a:xfrm>
                <a:off x="2684463" y="4194176"/>
                <a:ext cx="520700" cy="479425"/>
              </a:xfrm>
              <a:custGeom>
                <a:avLst/>
                <a:gdLst/>
                <a:ahLst/>
                <a:cxnLst>
                  <a:cxn ang="0">
                    <a:pos x="309" y="281"/>
                  </a:cxn>
                  <a:cxn ang="0">
                    <a:pos x="309" y="125"/>
                  </a:cxn>
                  <a:cxn ang="0">
                    <a:pos x="172" y="125"/>
                  </a:cxn>
                  <a:cxn ang="0">
                    <a:pos x="172" y="22"/>
                  </a:cxn>
                  <a:cxn ang="0">
                    <a:pos x="117" y="22"/>
                  </a:cxn>
                  <a:cxn ang="0">
                    <a:pos x="117" y="125"/>
                  </a:cxn>
                  <a:cxn ang="0">
                    <a:pos x="87" y="125"/>
                  </a:cxn>
                  <a:cxn ang="0">
                    <a:pos x="87" y="0"/>
                  </a:cxn>
                  <a:cxn ang="0">
                    <a:pos x="32" y="0"/>
                  </a:cxn>
                  <a:cxn ang="0">
                    <a:pos x="32" y="125"/>
                  </a:cxn>
                  <a:cxn ang="0">
                    <a:pos x="21" y="125"/>
                  </a:cxn>
                  <a:cxn ang="0">
                    <a:pos x="21" y="281"/>
                  </a:cxn>
                  <a:cxn ang="0">
                    <a:pos x="0" y="281"/>
                  </a:cxn>
                  <a:cxn ang="0">
                    <a:pos x="0" y="302"/>
                  </a:cxn>
                  <a:cxn ang="0">
                    <a:pos x="328" y="302"/>
                  </a:cxn>
                  <a:cxn ang="0">
                    <a:pos x="328" y="281"/>
                  </a:cxn>
                  <a:cxn ang="0">
                    <a:pos x="309" y="281"/>
                  </a:cxn>
                </a:cxnLst>
                <a:rect l="0" t="0" r="r" b="b"/>
                <a:pathLst>
                  <a:path w="328" h="302">
                    <a:moveTo>
                      <a:pt x="309" y="281"/>
                    </a:moveTo>
                    <a:lnTo>
                      <a:pt x="309" y="125"/>
                    </a:lnTo>
                    <a:lnTo>
                      <a:pt x="172" y="125"/>
                    </a:lnTo>
                    <a:lnTo>
                      <a:pt x="172" y="22"/>
                    </a:lnTo>
                    <a:lnTo>
                      <a:pt x="117" y="22"/>
                    </a:lnTo>
                    <a:lnTo>
                      <a:pt x="117" y="125"/>
                    </a:lnTo>
                    <a:lnTo>
                      <a:pt x="87" y="125"/>
                    </a:lnTo>
                    <a:lnTo>
                      <a:pt x="87" y="0"/>
                    </a:lnTo>
                    <a:lnTo>
                      <a:pt x="32" y="0"/>
                    </a:lnTo>
                    <a:lnTo>
                      <a:pt x="32" y="125"/>
                    </a:lnTo>
                    <a:lnTo>
                      <a:pt x="21" y="125"/>
                    </a:lnTo>
                    <a:lnTo>
                      <a:pt x="21" y="281"/>
                    </a:lnTo>
                    <a:lnTo>
                      <a:pt x="0" y="281"/>
                    </a:lnTo>
                    <a:lnTo>
                      <a:pt x="0" y="302"/>
                    </a:lnTo>
                    <a:lnTo>
                      <a:pt x="328" y="302"/>
                    </a:lnTo>
                    <a:lnTo>
                      <a:pt x="328" y="281"/>
                    </a:lnTo>
                    <a:lnTo>
                      <a:pt x="309" y="281"/>
                    </a:lnTo>
                    <a:close/>
                  </a:path>
                </a:pathLst>
              </a:custGeom>
              <a:solidFill>
                <a:schemeClr val="accent2"/>
              </a:solid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48" name="Rectangle 91"/>
              <p:cNvSpPr>
                <a:spLocks noChangeArrowheads="1"/>
              </p:cNvSpPr>
              <p:nvPr/>
            </p:nvSpPr>
            <p:spPr bwMode="auto">
              <a:xfrm>
                <a:off x="2752725" y="4435476"/>
                <a:ext cx="58738" cy="60325"/>
              </a:xfrm>
              <a:prstGeom prst="rect">
                <a:avLst/>
              </a:prstGeom>
              <a:solidFill>
                <a:srgbClr val="FFFFFF"/>
              </a:solidFill>
              <a:ln w="9525">
                <a:noFill/>
                <a:miter lim="800000"/>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49" name="Rectangle 92"/>
              <p:cNvSpPr>
                <a:spLocks noChangeArrowheads="1"/>
              </p:cNvSpPr>
              <p:nvPr/>
            </p:nvSpPr>
            <p:spPr bwMode="auto">
              <a:xfrm>
                <a:off x="2865438" y="4435476"/>
                <a:ext cx="60325" cy="60325"/>
              </a:xfrm>
              <a:prstGeom prst="rect">
                <a:avLst/>
              </a:prstGeom>
              <a:solidFill>
                <a:srgbClr val="FFFFFF"/>
              </a:solidFill>
              <a:ln w="9525">
                <a:noFill/>
                <a:miter lim="800000"/>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50" name="Rectangle 93"/>
              <p:cNvSpPr>
                <a:spLocks noChangeArrowheads="1"/>
              </p:cNvSpPr>
              <p:nvPr/>
            </p:nvSpPr>
            <p:spPr bwMode="auto">
              <a:xfrm>
                <a:off x="2978150" y="4435476"/>
                <a:ext cx="60325" cy="60325"/>
              </a:xfrm>
              <a:prstGeom prst="rect">
                <a:avLst/>
              </a:prstGeom>
              <a:solidFill>
                <a:srgbClr val="FFFFFF"/>
              </a:solidFill>
              <a:ln w="9525">
                <a:noFill/>
                <a:miter lim="800000"/>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51" name="Rectangle 94"/>
              <p:cNvSpPr>
                <a:spLocks noChangeArrowheads="1"/>
              </p:cNvSpPr>
              <p:nvPr/>
            </p:nvSpPr>
            <p:spPr bwMode="auto">
              <a:xfrm>
                <a:off x="3090863" y="4435476"/>
                <a:ext cx="58738" cy="60325"/>
              </a:xfrm>
              <a:prstGeom prst="rect">
                <a:avLst/>
              </a:prstGeom>
              <a:solidFill>
                <a:srgbClr val="FFFFFF"/>
              </a:solidFill>
              <a:ln w="9525">
                <a:noFill/>
                <a:miter lim="800000"/>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52" name="Rectangle 95"/>
              <p:cNvSpPr>
                <a:spLocks noChangeArrowheads="1"/>
              </p:cNvSpPr>
              <p:nvPr/>
            </p:nvSpPr>
            <p:spPr bwMode="auto">
              <a:xfrm>
                <a:off x="2752725" y="4545014"/>
                <a:ext cx="58738" cy="60325"/>
              </a:xfrm>
              <a:prstGeom prst="rect">
                <a:avLst/>
              </a:prstGeom>
              <a:solidFill>
                <a:srgbClr val="FFFFFF"/>
              </a:solidFill>
              <a:ln w="9525">
                <a:noFill/>
                <a:miter lim="800000"/>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53" name="Rectangle 96"/>
              <p:cNvSpPr>
                <a:spLocks noChangeArrowheads="1"/>
              </p:cNvSpPr>
              <p:nvPr/>
            </p:nvSpPr>
            <p:spPr bwMode="auto">
              <a:xfrm>
                <a:off x="2865438" y="4545014"/>
                <a:ext cx="60325" cy="60325"/>
              </a:xfrm>
              <a:prstGeom prst="rect">
                <a:avLst/>
              </a:prstGeom>
              <a:solidFill>
                <a:srgbClr val="FFFFFF"/>
              </a:solidFill>
              <a:ln w="9525">
                <a:noFill/>
                <a:miter lim="800000"/>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54" name="Rectangle 97"/>
              <p:cNvSpPr>
                <a:spLocks noChangeArrowheads="1"/>
              </p:cNvSpPr>
              <p:nvPr/>
            </p:nvSpPr>
            <p:spPr bwMode="auto">
              <a:xfrm>
                <a:off x="2978150" y="4545014"/>
                <a:ext cx="60325" cy="60325"/>
              </a:xfrm>
              <a:prstGeom prst="rect">
                <a:avLst/>
              </a:prstGeom>
              <a:solidFill>
                <a:srgbClr val="FFFFFF"/>
              </a:solidFill>
              <a:ln w="9525">
                <a:noFill/>
                <a:miter lim="800000"/>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55" name="Rectangle 98"/>
              <p:cNvSpPr>
                <a:spLocks noChangeArrowheads="1"/>
              </p:cNvSpPr>
              <p:nvPr/>
            </p:nvSpPr>
            <p:spPr bwMode="auto">
              <a:xfrm>
                <a:off x="3090863" y="4545014"/>
                <a:ext cx="58738" cy="60325"/>
              </a:xfrm>
              <a:prstGeom prst="rect">
                <a:avLst/>
              </a:prstGeom>
              <a:solidFill>
                <a:srgbClr val="FFFFFF"/>
              </a:solidFill>
              <a:ln w="9525">
                <a:noFill/>
                <a:miter lim="800000"/>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56" name="Freeform 99"/>
              <p:cNvSpPr/>
              <p:nvPr/>
            </p:nvSpPr>
            <p:spPr bwMode="auto">
              <a:xfrm>
                <a:off x="2838450" y="3976689"/>
                <a:ext cx="487363" cy="223838"/>
              </a:xfrm>
              <a:custGeom>
                <a:avLst/>
                <a:gdLst/>
                <a:ahLst/>
                <a:cxnLst>
                  <a:cxn ang="0">
                    <a:pos x="6" y="109"/>
                  </a:cxn>
                  <a:cxn ang="0">
                    <a:pos x="27" y="86"/>
                  </a:cxn>
                  <a:cxn ang="0">
                    <a:pos x="47" y="72"/>
                  </a:cxn>
                  <a:cxn ang="0">
                    <a:pos x="52" y="62"/>
                  </a:cxn>
                  <a:cxn ang="0">
                    <a:pos x="68" y="61"/>
                  </a:cxn>
                  <a:cxn ang="0">
                    <a:pos x="74" y="27"/>
                  </a:cxn>
                  <a:cxn ang="0">
                    <a:pos x="99" y="11"/>
                  </a:cxn>
                  <a:cxn ang="0">
                    <a:pos x="117" y="15"/>
                  </a:cxn>
                  <a:cxn ang="0">
                    <a:pos x="143" y="1"/>
                  </a:cxn>
                  <a:cxn ang="0">
                    <a:pos x="171" y="18"/>
                  </a:cxn>
                  <a:cxn ang="0">
                    <a:pos x="218" y="30"/>
                  </a:cxn>
                  <a:cxn ang="0">
                    <a:pos x="258" y="34"/>
                  </a:cxn>
                  <a:cxn ang="0">
                    <a:pos x="274" y="48"/>
                  </a:cxn>
                  <a:cxn ang="0">
                    <a:pos x="272" y="67"/>
                  </a:cxn>
                  <a:cxn ang="0">
                    <a:pos x="287" y="113"/>
                  </a:cxn>
                  <a:cxn ang="0">
                    <a:pos x="275" y="124"/>
                  </a:cxn>
                  <a:cxn ang="0">
                    <a:pos x="228" y="111"/>
                  </a:cxn>
                  <a:cxn ang="0">
                    <a:pos x="215" y="130"/>
                  </a:cxn>
                  <a:cxn ang="0">
                    <a:pos x="194" y="120"/>
                  </a:cxn>
                  <a:cxn ang="0">
                    <a:pos x="153" y="103"/>
                  </a:cxn>
                  <a:cxn ang="0">
                    <a:pos x="139" y="124"/>
                  </a:cxn>
                  <a:cxn ang="0">
                    <a:pos x="118" y="117"/>
                  </a:cxn>
                  <a:cxn ang="0">
                    <a:pos x="109" y="124"/>
                  </a:cxn>
                  <a:cxn ang="0">
                    <a:pos x="83" y="134"/>
                  </a:cxn>
                  <a:cxn ang="0">
                    <a:pos x="72" y="125"/>
                  </a:cxn>
                  <a:cxn ang="0">
                    <a:pos x="92" y="123"/>
                  </a:cxn>
                  <a:cxn ang="0">
                    <a:pos x="107" y="121"/>
                  </a:cxn>
                  <a:cxn ang="0">
                    <a:pos x="116" y="108"/>
                  </a:cxn>
                  <a:cxn ang="0">
                    <a:pos x="135" y="119"/>
                  </a:cxn>
                  <a:cxn ang="0">
                    <a:pos x="157" y="98"/>
                  </a:cxn>
                  <a:cxn ang="0">
                    <a:pos x="172" y="116"/>
                  </a:cxn>
                  <a:cxn ang="0">
                    <a:pos x="196" y="114"/>
                  </a:cxn>
                  <a:cxn ang="0">
                    <a:pos x="223" y="117"/>
                  </a:cxn>
                  <a:cxn ang="0">
                    <a:pos x="254" y="119"/>
                  </a:cxn>
                  <a:cxn ang="0">
                    <a:pos x="278" y="112"/>
                  </a:cxn>
                  <a:cxn ang="0">
                    <a:pos x="283" y="92"/>
                  </a:cxn>
                  <a:cxn ang="0">
                    <a:pos x="267" y="68"/>
                  </a:cxn>
                  <a:cxn ang="0">
                    <a:pos x="267" y="46"/>
                  </a:cxn>
                  <a:cxn ang="0">
                    <a:pos x="237" y="35"/>
                  </a:cxn>
                  <a:cxn ang="0">
                    <a:pos x="216" y="38"/>
                  </a:cxn>
                  <a:cxn ang="0">
                    <a:pos x="172" y="20"/>
                  </a:cxn>
                  <a:cxn ang="0">
                    <a:pos x="168" y="11"/>
                  </a:cxn>
                  <a:cxn ang="0">
                    <a:pos x="118" y="26"/>
                  </a:cxn>
                  <a:cxn ang="0">
                    <a:pos x="107" y="20"/>
                  </a:cxn>
                  <a:cxn ang="0">
                    <a:pos x="80" y="30"/>
                  </a:cxn>
                  <a:cxn ang="0">
                    <a:pos x="69" y="65"/>
                  </a:cxn>
                  <a:cxn ang="0">
                    <a:pos x="59" y="64"/>
                  </a:cxn>
                  <a:cxn ang="0">
                    <a:pos x="53" y="77"/>
                  </a:cxn>
                  <a:cxn ang="0">
                    <a:pos x="38" y="79"/>
                  </a:cxn>
                  <a:cxn ang="0">
                    <a:pos x="25" y="115"/>
                  </a:cxn>
                  <a:cxn ang="0">
                    <a:pos x="2" y="118"/>
                  </a:cxn>
                </a:cxnLst>
                <a:rect l="0" t="0" r="r" b="b"/>
                <a:pathLst>
                  <a:path w="292" h="134">
                    <a:moveTo>
                      <a:pt x="2" y="127"/>
                    </a:moveTo>
                    <a:cubicBezTo>
                      <a:pt x="1" y="125"/>
                      <a:pt x="0" y="121"/>
                      <a:pt x="0" y="118"/>
                    </a:cubicBezTo>
                    <a:cubicBezTo>
                      <a:pt x="0" y="116"/>
                      <a:pt x="1" y="114"/>
                      <a:pt x="2" y="113"/>
                    </a:cubicBezTo>
                    <a:cubicBezTo>
                      <a:pt x="3" y="111"/>
                      <a:pt x="4" y="110"/>
                      <a:pt x="6" y="109"/>
                    </a:cubicBezTo>
                    <a:cubicBezTo>
                      <a:pt x="9" y="108"/>
                      <a:pt x="13" y="108"/>
                      <a:pt x="16" y="108"/>
                    </a:cubicBezTo>
                    <a:cubicBezTo>
                      <a:pt x="20" y="109"/>
                      <a:pt x="23" y="110"/>
                      <a:pt x="26" y="112"/>
                    </a:cubicBezTo>
                    <a:cubicBezTo>
                      <a:pt x="23" y="113"/>
                      <a:pt x="23" y="113"/>
                      <a:pt x="23" y="113"/>
                    </a:cubicBezTo>
                    <a:cubicBezTo>
                      <a:pt x="23" y="104"/>
                      <a:pt x="24" y="95"/>
                      <a:pt x="27" y="86"/>
                    </a:cubicBezTo>
                    <a:cubicBezTo>
                      <a:pt x="29" y="82"/>
                      <a:pt x="31" y="77"/>
                      <a:pt x="35" y="74"/>
                    </a:cubicBezTo>
                    <a:cubicBezTo>
                      <a:pt x="37" y="73"/>
                      <a:pt x="38" y="73"/>
                      <a:pt x="39" y="72"/>
                    </a:cubicBezTo>
                    <a:cubicBezTo>
                      <a:pt x="41" y="72"/>
                      <a:pt x="42" y="72"/>
                      <a:pt x="43" y="72"/>
                    </a:cubicBezTo>
                    <a:cubicBezTo>
                      <a:pt x="45" y="72"/>
                      <a:pt x="46" y="72"/>
                      <a:pt x="47" y="72"/>
                    </a:cubicBezTo>
                    <a:cubicBezTo>
                      <a:pt x="49" y="73"/>
                      <a:pt x="50" y="73"/>
                      <a:pt x="51" y="74"/>
                    </a:cubicBezTo>
                    <a:cubicBezTo>
                      <a:pt x="47" y="75"/>
                      <a:pt x="47" y="75"/>
                      <a:pt x="47" y="75"/>
                    </a:cubicBezTo>
                    <a:cubicBezTo>
                      <a:pt x="47" y="73"/>
                      <a:pt x="48" y="71"/>
                      <a:pt x="49" y="69"/>
                    </a:cubicBezTo>
                    <a:cubicBezTo>
                      <a:pt x="49" y="67"/>
                      <a:pt x="50" y="65"/>
                      <a:pt x="52" y="62"/>
                    </a:cubicBezTo>
                    <a:cubicBezTo>
                      <a:pt x="53" y="61"/>
                      <a:pt x="53" y="60"/>
                      <a:pt x="55" y="59"/>
                    </a:cubicBezTo>
                    <a:cubicBezTo>
                      <a:pt x="56" y="58"/>
                      <a:pt x="58" y="57"/>
                      <a:pt x="60" y="57"/>
                    </a:cubicBezTo>
                    <a:cubicBezTo>
                      <a:pt x="62" y="58"/>
                      <a:pt x="63" y="58"/>
                      <a:pt x="65" y="59"/>
                    </a:cubicBezTo>
                    <a:cubicBezTo>
                      <a:pt x="66" y="60"/>
                      <a:pt x="67" y="61"/>
                      <a:pt x="68" y="61"/>
                    </a:cubicBezTo>
                    <a:cubicBezTo>
                      <a:pt x="62" y="63"/>
                      <a:pt x="62" y="63"/>
                      <a:pt x="62" y="63"/>
                    </a:cubicBezTo>
                    <a:cubicBezTo>
                      <a:pt x="64" y="56"/>
                      <a:pt x="65" y="49"/>
                      <a:pt x="67" y="42"/>
                    </a:cubicBezTo>
                    <a:cubicBezTo>
                      <a:pt x="68" y="38"/>
                      <a:pt x="70" y="35"/>
                      <a:pt x="71" y="31"/>
                    </a:cubicBezTo>
                    <a:cubicBezTo>
                      <a:pt x="72" y="30"/>
                      <a:pt x="73" y="28"/>
                      <a:pt x="74" y="27"/>
                    </a:cubicBezTo>
                    <a:cubicBezTo>
                      <a:pt x="76" y="24"/>
                      <a:pt x="76" y="24"/>
                      <a:pt x="76" y="24"/>
                    </a:cubicBezTo>
                    <a:cubicBezTo>
                      <a:pt x="76" y="23"/>
                      <a:pt x="77" y="23"/>
                      <a:pt x="78" y="22"/>
                    </a:cubicBezTo>
                    <a:cubicBezTo>
                      <a:pt x="80" y="19"/>
                      <a:pt x="83" y="16"/>
                      <a:pt x="87" y="14"/>
                    </a:cubicBezTo>
                    <a:cubicBezTo>
                      <a:pt x="90" y="12"/>
                      <a:pt x="94" y="11"/>
                      <a:pt x="99" y="11"/>
                    </a:cubicBezTo>
                    <a:cubicBezTo>
                      <a:pt x="103" y="11"/>
                      <a:pt x="107" y="12"/>
                      <a:pt x="111" y="15"/>
                    </a:cubicBezTo>
                    <a:cubicBezTo>
                      <a:pt x="114" y="17"/>
                      <a:pt x="116" y="21"/>
                      <a:pt x="118" y="24"/>
                    </a:cubicBezTo>
                    <a:cubicBezTo>
                      <a:pt x="113" y="25"/>
                      <a:pt x="113" y="25"/>
                      <a:pt x="113" y="25"/>
                    </a:cubicBezTo>
                    <a:cubicBezTo>
                      <a:pt x="114" y="21"/>
                      <a:pt x="115" y="18"/>
                      <a:pt x="117" y="15"/>
                    </a:cubicBezTo>
                    <a:cubicBezTo>
                      <a:pt x="119" y="12"/>
                      <a:pt x="121" y="10"/>
                      <a:pt x="124" y="8"/>
                    </a:cubicBezTo>
                    <a:cubicBezTo>
                      <a:pt x="125" y="6"/>
                      <a:pt x="126" y="5"/>
                      <a:pt x="128" y="5"/>
                    </a:cubicBezTo>
                    <a:cubicBezTo>
                      <a:pt x="130" y="4"/>
                      <a:pt x="131" y="3"/>
                      <a:pt x="133" y="3"/>
                    </a:cubicBezTo>
                    <a:cubicBezTo>
                      <a:pt x="136" y="2"/>
                      <a:pt x="139" y="1"/>
                      <a:pt x="143" y="1"/>
                    </a:cubicBezTo>
                    <a:cubicBezTo>
                      <a:pt x="149" y="0"/>
                      <a:pt x="156" y="1"/>
                      <a:pt x="162" y="3"/>
                    </a:cubicBezTo>
                    <a:cubicBezTo>
                      <a:pt x="165" y="4"/>
                      <a:pt x="168" y="6"/>
                      <a:pt x="170" y="9"/>
                    </a:cubicBezTo>
                    <a:cubicBezTo>
                      <a:pt x="172" y="12"/>
                      <a:pt x="173" y="16"/>
                      <a:pt x="173" y="19"/>
                    </a:cubicBezTo>
                    <a:cubicBezTo>
                      <a:pt x="171" y="18"/>
                      <a:pt x="171" y="18"/>
                      <a:pt x="171" y="18"/>
                    </a:cubicBezTo>
                    <a:cubicBezTo>
                      <a:pt x="175" y="15"/>
                      <a:pt x="180" y="13"/>
                      <a:pt x="185" y="12"/>
                    </a:cubicBezTo>
                    <a:cubicBezTo>
                      <a:pt x="191" y="11"/>
                      <a:pt x="196" y="11"/>
                      <a:pt x="201" y="13"/>
                    </a:cubicBezTo>
                    <a:cubicBezTo>
                      <a:pt x="207" y="15"/>
                      <a:pt x="211" y="18"/>
                      <a:pt x="215" y="22"/>
                    </a:cubicBezTo>
                    <a:cubicBezTo>
                      <a:pt x="216" y="24"/>
                      <a:pt x="217" y="27"/>
                      <a:pt x="218" y="30"/>
                    </a:cubicBezTo>
                    <a:cubicBezTo>
                      <a:pt x="219" y="32"/>
                      <a:pt x="219" y="35"/>
                      <a:pt x="219" y="38"/>
                    </a:cubicBezTo>
                    <a:cubicBezTo>
                      <a:pt x="217" y="36"/>
                      <a:pt x="217" y="36"/>
                      <a:pt x="217" y="36"/>
                    </a:cubicBezTo>
                    <a:cubicBezTo>
                      <a:pt x="223" y="33"/>
                      <a:pt x="230" y="32"/>
                      <a:pt x="237" y="31"/>
                    </a:cubicBezTo>
                    <a:cubicBezTo>
                      <a:pt x="244" y="31"/>
                      <a:pt x="251" y="32"/>
                      <a:pt x="258" y="34"/>
                    </a:cubicBezTo>
                    <a:cubicBezTo>
                      <a:pt x="260" y="35"/>
                      <a:pt x="261" y="35"/>
                      <a:pt x="263" y="36"/>
                    </a:cubicBezTo>
                    <a:cubicBezTo>
                      <a:pt x="265" y="37"/>
                      <a:pt x="266" y="38"/>
                      <a:pt x="268" y="39"/>
                    </a:cubicBezTo>
                    <a:cubicBezTo>
                      <a:pt x="269" y="40"/>
                      <a:pt x="270" y="42"/>
                      <a:pt x="272" y="43"/>
                    </a:cubicBezTo>
                    <a:cubicBezTo>
                      <a:pt x="273" y="45"/>
                      <a:pt x="274" y="47"/>
                      <a:pt x="274" y="48"/>
                    </a:cubicBezTo>
                    <a:cubicBezTo>
                      <a:pt x="276" y="52"/>
                      <a:pt x="276" y="56"/>
                      <a:pt x="276" y="60"/>
                    </a:cubicBezTo>
                    <a:cubicBezTo>
                      <a:pt x="275" y="62"/>
                      <a:pt x="275" y="63"/>
                      <a:pt x="275" y="65"/>
                    </a:cubicBezTo>
                    <a:cubicBezTo>
                      <a:pt x="274" y="67"/>
                      <a:pt x="273" y="69"/>
                      <a:pt x="273" y="70"/>
                    </a:cubicBezTo>
                    <a:cubicBezTo>
                      <a:pt x="272" y="67"/>
                      <a:pt x="272" y="67"/>
                      <a:pt x="272" y="67"/>
                    </a:cubicBezTo>
                    <a:cubicBezTo>
                      <a:pt x="276" y="70"/>
                      <a:pt x="279" y="73"/>
                      <a:pt x="282" y="77"/>
                    </a:cubicBezTo>
                    <a:cubicBezTo>
                      <a:pt x="285" y="81"/>
                      <a:pt x="288" y="85"/>
                      <a:pt x="290" y="90"/>
                    </a:cubicBezTo>
                    <a:cubicBezTo>
                      <a:pt x="292" y="95"/>
                      <a:pt x="292" y="101"/>
                      <a:pt x="290" y="106"/>
                    </a:cubicBezTo>
                    <a:cubicBezTo>
                      <a:pt x="290" y="109"/>
                      <a:pt x="288" y="111"/>
                      <a:pt x="287" y="113"/>
                    </a:cubicBezTo>
                    <a:cubicBezTo>
                      <a:pt x="286" y="114"/>
                      <a:pt x="285" y="115"/>
                      <a:pt x="284" y="116"/>
                    </a:cubicBezTo>
                    <a:cubicBezTo>
                      <a:pt x="284" y="117"/>
                      <a:pt x="283" y="117"/>
                      <a:pt x="283" y="118"/>
                    </a:cubicBezTo>
                    <a:cubicBezTo>
                      <a:pt x="282" y="119"/>
                      <a:pt x="282" y="119"/>
                      <a:pt x="282" y="119"/>
                    </a:cubicBezTo>
                    <a:cubicBezTo>
                      <a:pt x="280" y="121"/>
                      <a:pt x="278" y="122"/>
                      <a:pt x="275" y="124"/>
                    </a:cubicBezTo>
                    <a:cubicBezTo>
                      <a:pt x="273" y="125"/>
                      <a:pt x="271" y="126"/>
                      <a:pt x="268" y="127"/>
                    </a:cubicBezTo>
                    <a:cubicBezTo>
                      <a:pt x="263" y="128"/>
                      <a:pt x="258" y="129"/>
                      <a:pt x="252" y="127"/>
                    </a:cubicBezTo>
                    <a:cubicBezTo>
                      <a:pt x="247" y="126"/>
                      <a:pt x="242" y="124"/>
                      <a:pt x="238" y="121"/>
                    </a:cubicBezTo>
                    <a:cubicBezTo>
                      <a:pt x="234" y="118"/>
                      <a:pt x="231" y="114"/>
                      <a:pt x="228" y="111"/>
                    </a:cubicBezTo>
                    <a:cubicBezTo>
                      <a:pt x="235" y="108"/>
                      <a:pt x="235" y="108"/>
                      <a:pt x="235" y="108"/>
                    </a:cubicBezTo>
                    <a:cubicBezTo>
                      <a:pt x="235" y="111"/>
                      <a:pt x="234" y="113"/>
                      <a:pt x="233" y="116"/>
                    </a:cubicBezTo>
                    <a:cubicBezTo>
                      <a:pt x="232" y="118"/>
                      <a:pt x="231" y="121"/>
                      <a:pt x="229" y="123"/>
                    </a:cubicBezTo>
                    <a:cubicBezTo>
                      <a:pt x="225" y="127"/>
                      <a:pt x="220" y="129"/>
                      <a:pt x="215" y="130"/>
                    </a:cubicBezTo>
                    <a:cubicBezTo>
                      <a:pt x="210" y="131"/>
                      <a:pt x="205" y="131"/>
                      <a:pt x="200" y="129"/>
                    </a:cubicBezTo>
                    <a:cubicBezTo>
                      <a:pt x="198" y="128"/>
                      <a:pt x="195" y="126"/>
                      <a:pt x="193" y="124"/>
                    </a:cubicBezTo>
                    <a:cubicBezTo>
                      <a:pt x="191" y="123"/>
                      <a:pt x="190" y="121"/>
                      <a:pt x="189" y="118"/>
                    </a:cubicBezTo>
                    <a:cubicBezTo>
                      <a:pt x="194" y="120"/>
                      <a:pt x="194" y="120"/>
                      <a:pt x="194" y="120"/>
                    </a:cubicBezTo>
                    <a:cubicBezTo>
                      <a:pt x="191" y="122"/>
                      <a:pt x="187" y="124"/>
                      <a:pt x="182" y="125"/>
                    </a:cubicBezTo>
                    <a:cubicBezTo>
                      <a:pt x="178" y="126"/>
                      <a:pt x="173" y="125"/>
                      <a:pt x="169" y="123"/>
                    </a:cubicBezTo>
                    <a:cubicBezTo>
                      <a:pt x="164" y="121"/>
                      <a:pt x="161" y="117"/>
                      <a:pt x="159" y="114"/>
                    </a:cubicBezTo>
                    <a:cubicBezTo>
                      <a:pt x="157" y="110"/>
                      <a:pt x="155" y="107"/>
                      <a:pt x="153" y="103"/>
                    </a:cubicBezTo>
                    <a:cubicBezTo>
                      <a:pt x="160" y="102"/>
                      <a:pt x="160" y="102"/>
                      <a:pt x="160" y="102"/>
                    </a:cubicBezTo>
                    <a:cubicBezTo>
                      <a:pt x="159" y="107"/>
                      <a:pt x="157" y="113"/>
                      <a:pt x="154" y="117"/>
                    </a:cubicBezTo>
                    <a:cubicBezTo>
                      <a:pt x="152" y="119"/>
                      <a:pt x="149" y="121"/>
                      <a:pt x="147" y="122"/>
                    </a:cubicBezTo>
                    <a:cubicBezTo>
                      <a:pt x="145" y="123"/>
                      <a:pt x="142" y="124"/>
                      <a:pt x="139" y="124"/>
                    </a:cubicBezTo>
                    <a:cubicBezTo>
                      <a:pt x="138" y="125"/>
                      <a:pt x="137" y="125"/>
                      <a:pt x="136" y="125"/>
                    </a:cubicBezTo>
                    <a:cubicBezTo>
                      <a:pt x="134" y="125"/>
                      <a:pt x="133" y="125"/>
                      <a:pt x="132" y="125"/>
                    </a:cubicBezTo>
                    <a:cubicBezTo>
                      <a:pt x="129" y="124"/>
                      <a:pt x="126" y="123"/>
                      <a:pt x="124" y="122"/>
                    </a:cubicBezTo>
                    <a:cubicBezTo>
                      <a:pt x="121" y="120"/>
                      <a:pt x="120" y="118"/>
                      <a:pt x="118" y="117"/>
                    </a:cubicBezTo>
                    <a:cubicBezTo>
                      <a:pt x="116" y="115"/>
                      <a:pt x="115" y="113"/>
                      <a:pt x="113" y="112"/>
                    </a:cubicBezTo>
                    <a:cubicBezTo>
                      <a:pt x="117" y="110"/>
                      <a:pt x="117" y="110"/>
                      <a:pt x="117" y="110"/>
                    </a:cubicBezTo>
                    <a:cubicBezTo>
                      <a:pt x="117" y="113"/>
                      <a:pt x="117" y="116"/>
                      <a:pt x="115" y="118"/>
                    </a:cubicBezTo>
                    <a:cubicBezTo>
                      <a:pt x="114" y="121"/>
                      <a:pt x="111" y="123"/>
                      <a:pt x="109" y="124"/>
                    </a:cubicBezTo>
                    <a:cubicBezTo>
                      <a:pt x="104" y="126"/>
                      <a:pt x="98" y="127"/>
                      <a:pt x="93" y="125"/>
                    </a:cubicBezTo>
                    <a:cubicBezTo>
                      <a:pt x="95" y="124"/>
                      <a:pt x="95" y="124"/>
                      <a:pt x="95" y="124"/>
                    </a:cubicBezTo>
                    <a:cubicBezTo>
                      <a:pt x="94" y="127"/>
                      <a:pt x="92" y="129"/>
                      <a:pt x="90" y="131"/>
                    </a:cubicBezTo>
                    <a:cubicBezTo>
                      <a:pt x="88" y="132"/>
                      <a:pt x="86" y="133"/>
                      <a:pt x="83" y="134"/>
                    </a:cubicBezTo>
                    <a:cubicBezTo>
                      <a:pt x="80" y="134"/>
                      <a:pt x="78" y="133"/>
                      <a:pt x="76" y="131"/>
                    </a:cubicBezTo>
                    <a:cubicBezTo>
                      <a:pt x="73" y="130"/>
                      <a:pt x="72" y="127"/>
                      <a:pt x="72" y="125"/>
                    </a:cubicBezTo>
                    <a:cubicBezTo>
                      <a:pt x="72" y="124"/>
                      <a:pt x="72" y="124"/>
                      <a:pt x="72" y="124"/>
                    </a:cubicBezTo>
                    <a:cubicBezTo>
                      <a:pt x="72" y="125"/>
                      <a:pt x="72" y="125"/>
                      <a:pt x="72" y="125"/>
                    </a:cubicBezTo>
                    <a:cubicBezTo>
                      <a:pt x="73" y="127"/>
                      <a:pt x="74" y="129"/>
                      <a:pt x="76" y="130"/>
                    </a:cubicBezTo>
                    <a:cubicBezTo>
                      <a:pt x="78" y="131"/>
                      <a:pt x="81" y="132"/>
                      <a:pt x="83" y="132"/>
                    </a:cubicBezTo>
                    <a:cubicBezTo>
                      <a:pt x="85" y="131"/>
                      <a:pt x="87" y="130"/>
                      <a:pt x="89" y="129"/>
                    </a:cubicBezTo>
                    <a:cubicBezTo>
                      <a:pt x="90" y="127"/>
                      <a:pt x="91" y="125"/>
                      <a:pt x="92" y="123"/>
                    </a:cubicBezTo>
                    <a:cubicBezTo>
                      <a:pt x="92" y="123"/>
                      <a:pt x="93" y="122"/>
                      <a:pt x="94" y="122"/>
                    </a:cubicBezTo>
                    <a:cubicBezTo>
                      <a:pt x="94" y="122"/>
                      <a:pt x="94" y="122"/>
                      <a:pt x="94" y="122"/>
                    </a:cubicBezTo>
                    <a:cubicBezTo>
                      <a:pt x="94" y="122"/>
                      <a:pt x="94" y="122"/>
                      <a:pt x="94" y="122"/>
                    </a:cubicBezTo>
                    <a:cubicBezTo>
                      <a:pt x="98" y="123"/>
                      <a:pt x="103" y="123"/>
                      <a:pt x="107" y="121"/>
                    </a:cubicBezTo>
                    <a:cubicBezTo>
                      <a:pt x="109" y="120"/>
                      <a:pt x="111" y="118"/>
                      <a:pt x="111" y="116"/>
                    </a:cubicBezTo>
                    <a:cubicBezTo>
                      <a:pt x="112" y="115"/>
                      <a:pt x="113" y="112"/>
                      <a:pt x="112" y="110"/>
                    </a:cubicBezTo>
                    <a:cubicBezTo>
                      <a:pt x="112" y="109"/>
                      <a:pt x="113" y="108"/>
                      <a:pt x="114" y="108"/>
                    </a:cubicBezTo>
                    <a:cubicBezTo>
                      <a:pt x="115" y="108"/>
                      <a:pt x="115" y="108"/>
                      <a:pt x="116" y="108"/>
                    </a:cubicBezTo>
                    <a:cubicBezTo>
                      <a:pt x="116" y="108"/>
                      <a:pt x="116" y="108"/>
                      <a:pt x="116" y="108"/>
                    </a:cubicBezTo>
                    <a:cubicBezTo>
                      <a:pt x="120" y="111"/>
                      <a:pt x="123" y="115"/>
                      <a:pt x="127" y="117"/>
                    </a:cubicBezTo>
                    <a:cubicBezTo>
                      <a:pt x="128" y="118"/>
                      <a:pt x="130" y="119"/>
                      <a:pt x="132" y="119"/>
                    </a:cubicBezTo>
                    <a:cubicBezTo>
                      <a:pt x="133" y="119"/>
                      <a:pt x="134" y="119"/>
                      <a:pt x="135" y="119"/>
                    </a:cubicBezTo>
                    <a:cubicBezTo>
                      <a:pt x="136" y="119"/>
                      <a:pt x="138" y="118"/>
                      <a:pt x="138" y="118"/>
                    </a:cubicBezTo>
                    <a:cubicBezTo>
                      <a:pt x="142" y="117"/>
                      <a:pt x="146" y="116"/>
                      <a:pt x="149" y="112"/>
                    </a:cubicBezTo>
                    <a:cubicBezTo>
                      <a:pt x="151" y="109"/>
                      <a:pt x="152" y="105"/>
                      <a:pt x="153" y="101"/>
                    </a:cubicBezTo>
                    <a:cubicBezTo>
                      <a:pt x="153" y="99"/>
                      <a:pt x="155" y="98"/>
                      <a:pt x="157" y="98"/>
                    </a:cubicBezTo>
                    <a:cubicBezTo>
                      <a:pt x="158" y="98"/>
                      <a:pt x="159" y="99"/>
                      <a:pt x="160" y="100"/>
                    </a:cubicBezTo>
                    <a:cubicBezTo>
                      <a:pt x="160" y="100"/>
                      <a:pt x="160" y="100"/>
                      <a:pt x="160" y="100"/>
                    </a:cubicBezTo>
                    <a:cubicBezTo>
                      <a:pt x="161" y="104"/>
                      <a:pt x="163" y="107"/>
                      <a:pt x="165" y="110"/>
                    </a:cubicBezTo>
                    <a:cubicBezTo>
                      <a:pt x="167" y="113"/>
                      <a:pt x="169" y="115"/>
                      <a:pt x="172" y="116"/>
                    </a:cubicBezTo>
                    <a:cubicBezTo>
                      <a:pt x="175" y="118"/>
                      <a:pt x="178" y="118"/>
                      <a:pt x="181" y="117"/>
                    </a:cubicBezTo>
                    <a:cubicBezTo>
                      <a:pt x="184" y="116"/>
                      <a:pt x="187" y="115"/>
                      <a:pt x="190" y="113"/>
                    </a:cubicBezTo>
                    <a:cubicBezTo>
                      <a:pt x="192" y="112"/>
                      <a:pt x="194" y="112"/>
                      <a:pt x="196" y="114"/>
                    </a:cubicBezTo>
                    <a:cubicBezTo>
                      <a:pt x="196" y="114"/>
                      <a:pt x="196" y="114"/>
                      <a:pt x="196" y="114"/>
                    </a:cubicBezTo>
                    <a:cubicBezTo>
                      <a:pt x="196" y="114"/>
                      <a:pt x="196" y="114"/>
                      <a:pt x="196" y="114"/>
                    </a:cubicBezTo>
                    <a:cubicBezTo>
                      <a:pt x="197" y="117"/>
                      <a:pt x="200" y="120"/>
                      <a:pt x="203" y="121"/>
                    </a:cubicBezTo>
                    <a:cubicBezTo>
                      <a:pt x="207" y="122"/>
                      <a:pt x="210" y="122"/>
                      <a:pt x="214" y="122"/>
                    </a:cubicBezTo>
                    <a:cubicBezTo>
                      <a:pt x="217" y="121"/>
                      <a:pt x="220" y="119"/>
                      <a:pt x="223" y="117"/>
                    </a:cubicBezTo>
                    <a:cubicBezTo>
                      <a:pt x="225" y="114"/>
                      <a:pt x="226" y="111"/>
                      <a:pt x="227" y="108"/>
                    </a:cubicBezTo>
                    <a:cubicBezTo>
                      <a:pt x="227" y="105"/>
                      <a:pt x="229" y="104"/>
                      <a:pt x="231" y="104"/>
                    </a:cubicBezTo>
                    <a:cubicBezTo>
                      <a:pt x="232" y="104"/>
                      <a:pt x="233" y="104"/>
                      <a:pt x="234" y="105"/>
                    </a:cubicBezTo>
                    <a:cubicBezTo>
                      <a:pt x="240" y="112"/>
                      <a:pt x="246" y="118"/>
                      <a:pt x="254" y="119"/>
                    </a:cubicBezTo>
                    <a:cubicBezTo>
                      <a:pt x="258" y="120"/>
                      <a:pt x="262" y="120"/>
                      <a:pt x="266" y="119"/>
                    </a:cubicBezTo>
                    <a:cubicBezTo>
                      <a:pt x="268" y="119"/>
                      <a:pt x="270" y="118"/>
                      <a:pt x="271" y="117"/>
                    </a:cubicBezTo>
                    <a:cubicBezTo>
                      <a:pt x="273" y="116"/>
                      <a:pt x="275" y="115"/>
                      <a:pt x="276" y="113"/>
                    </a:cubicBezTo>
                    <a:cubicBezTo>
                      <a:pt x="278" y="112"/>
                      <a:pt x="278" y="112"/>
                      <a:pt x="278" y="112"/>
                    </a:cubicBezTo>
                    <a:cubicBezTo>
                      <a:pt x="279" y="111"/>
                      <a:pt x="279" y="111"/>
                      <a:pt x="279" y="111"/>
                    </a:cubicBezTo>
                    <a:cubicBezTo>
                      <a:pt x="279" y="110"/>
                      <a:pt x="280" y="110"/>
                      <a:pt x="281" y="109"/>
                    </a:cubicBezTo>
                    <a:cubicBezTo>
                      <a:pt x="282" y="107"/>
                      <a:pt x="283" y="105"/>
                      <a:pt x="283" y="104"/>
                    </a:cubicBezTo>
                    <a:cubicBezTo>
                      <a:pt x="284" y="100"/>
                      <a:pt x="284" y="96"/>
                      <a:pt x="283" y="92"/>
                    </a:cubicBezTo>
                    <a:cubicBezTo>
                      <a:pt x="282" y="88"/>
                      <a:pt x="280" y="85"/>
                      <a:pt x="277" y="81"/>
                    </a:cubicBezTo>
                    <a:cubicBezTo>
                      <a:pt x="274" y="78"/>
                      <a:pt x="271" y="74"/>
                      <a:pt x="268" y="71"/>
                    </a:cubicBezTo>
                    <a:cubicBezTo>
                      <a:pt x="267" y="71"/>
                      <a:pt x="266" y="69"/>
                      <a:pt x="267" y="68"/>
                    </a:cubicBezTo>
                    <a:cubicBezTo>
                      <a:pt x="267" y="68"/>
                      <a:pt x="267" y="68"/>
                      <a:pt x="267" y="68"/>
                    </a:cubicBezTo>
                    <a:cubicBezTo>
                      <a:pt x="268" y="66"/>
                      <a:pt x="268" y="65"/>
                      <a:pt x="269" y="63"/>
                    </a:cubicBezTo>
                    <a:cubicBezTo>
                      <a:pt x="269" y="62"/>
                      <a:pt x="269" y="60"/>
                      <a:pt x="270" y="59"/>
                    </a:cubicBezTo>
                    <a:cubicBezTo>
                      <a:pt x="270" y="56"/>
                      <a:pt x="270" y="53"/>
                      <a:pt x="269" y="50"/>
                    </a:cubicBezTo>
                    <a:cubicBezTo>
                      <a:pt x="269" y="49"/>
                      <a:pt x="268" y="48"/>
                      <a:pt x="267" y="46"/>
                    </a:cubicBezTo>
                    <a:cubicBezTo>
                      <a:pt x="266" y="45"/>
                      <a:pt x="265" y="44"/>
                      <a:pt x="264" y="43"/>
                    </a:cubicBezTo>
                    <a:cubicBezTo>
                      <a:pt x="263" y="42"/>
                      <a:pt x="262" y="41"/>
                      <a:pt x="261" y="40"/>
                    </a:cubicBezTo>
                    <a:cubicBezTo>
                      <a:pt x="259" y="40"/>
                      <a:pt x="258" y="39"/>
                      <a:pt x="256" y="38"/>
                    </a:cubicBezTo>
                    <a:cubicBezTo>
                      <a:pt x="250" y="36"/>
                      <a:pt x="244" y="35"/>
                      <a:pt x="237" y="35"/>
                    </a:cubicBezTo>
                    <a:cubicBezTo>
                      <a:pt x="231" y="35"/>
                      <a:pt x="224" y="37"/>
                      <a:pt x="218" y="39"/>
                    </a:cubicBezTo>
                    <a:cubicBezTo>
                      <a:pt x="218" y="39"/>
                      <a:pt x="218" y="39"/>
                      <a:pt x="218" y="39"/>
                    </a:cubicBezTo>
                    <a:cubicBezTo>
                      <a:pt x="217" y="40"/>
                      <a:pt x="216" y="39"/>
                      <a:pt x="216" y="38"/>
                    </a:cubicBezTo>
                    <a:cubicBezTo>
                      <a:pt x="216" y="38"/>
                      <a:pt x="216" y="38"/>
                      <a:pt x="216" y="38"/>
                    </a:cubicBezTo>
                    <a:cubicBezTo>
                      <a:pt x="216" y="35"/>
                      <a:pt x="216" y="33"/>
                      <a:pt x="215" y="30"/>
                    </a:cubicBezTo>
                    <a:cubicBezTo>
                      <a:pt x="215" y="28"/>
                      <a:pt x="214" y="26"/>
                      <a:pt x="212" y="24"/>
                    </a:cubicBezTo>
                    <a:cubicBezTo>
                      <a:pt x="210" y="20"/>
                      <a:pt x="205" y="17"/>
                      <a:pt x="201" y="15"/>
                    </a:cubicBezTo>
                    <a:cubicBezTo>
                      <a:pt x="191" y="12"/>
                      <a:pt x="180" y="14"/>
                      <a:pt x="172" y="20"/>
                    </a:cubicBezTo>
                    <a:cubicBezTo>
                      <a:pt x="172" y="21"/>
                      <a:pt x="171" y="21"/>
                      <a:pt x="171" y="20"/>
                    </a:cubicBezTo>
                    <a:cubicBezTo>
                      <a:pt x="170" y="19"/>
                      <a:pt x="170" y="19"/>
                      <a:pt x="170" y="19"/>
                    </a:cubicBezTo>
                    <a:cubicBezTo>
                      <a:pt x="170" y="19"/>
                      <a:pt x="170" y="19"/>
                      <a:pt x="170" y="19"/>
                    </a:cubicBezTo>
                    <a:cubicBezTo>
                      <a:pt x="170" y="16"/>
                      <a:pt x="169" y="13"/>
                      <a:pt x="168" y="11"/>
                    </a:cubicBezTo>
                    <a:cubicBezTo>
                      <a:pt x="166" y="9"/>
                      <a:pt x="164" y="7"/>
                      <a:pt x="161" y="6"/>
                    </a:cubicBezTo>
                    <a:cubicBezTo>
                      <a:pt x="155" y="4"/>
                      <a:pt x="149" y="4"/>
                      <a:pt x="143" y="5"/>
                    </a:cubicBezTo>
                    <a:cubicBezTo>
                      <a:pt x="137" y="6"/>
                      <a:pt x="131" y="8"/>
                      <a:pt x="127" y="11"/>
                    </a:cubicBezTo>
                    <a:cubicBezTo>
                      <a:pt x="123" y="15"/>
                      <a:pt x="120" y="21"/>
                      <a:pt x="118" y="26"/>
                    </a:cubicBezTo>
                    <a:cubicBezTo>
                      <a:pt x="118" y="28"/>
                      <a:pt x="116" y="29"/>
                      <a:pt x="115" y="28"/>
                    </a:cubicBezTo>
                    <a:cubicBezTo>
                      <a:pt x="114" y="28"/>
                      <a:pt x="113" y="28"/>
                      <a:pt x="113" y="27"/>
                    </a:cubicBezTo>
                    <a:cubicBezTo>
                      <a:pt x="113" y="27"/>
                      <a:pt x="113" y="27"/>
                      <a:pt x="113" y="27"/>
                    </a:cubicBezTo>
                    <a:cubicBezTo>
                      <a:pt x="111" y="24"/>
                      <a:pt x="109" y="21"/>
                      <a:pt x="107" y="20"/>
                    </a:cubicBezTo>
                    <a:cubicBezTo>
                      <a:pt x="105" y="18"/>
                      <a:pt x="102" y="17"/>
                      <a:pt x="99" y="18"/>
                    </a:cubicBezTo>
                    <a:cubicBezTo>
                      <a:pt x="93" y="18"/>
                      <a:pt x="87" y="22"/>
                      <a:pt x="83" y="27"/>
                    </a:cubicBezTo>
                    <a:cubicBezTo>
                      <a:pt x="83" y="27"/>
                      <a:pt x="82" y="28"/>
                      <a:pt x="82" y="28"/>
                    </a:cubicBezTo>
                    <a:cubicBezTo>
                      <a:pt x="80" y="30"/>
                      <a:pt x="80" y="30"/>
                      <a:pt x="80" y="30"/>
                    </a:cubicBezTo>
                    <a:cubicBezTo>
                      <a:pt x="79" y="32"/>
                      <a:pt x="78" y="33"/>
                      <a:pt x="78" y="35"/>
                    </a:cubicBezTo>
                    <a:cubicBezTo>
                      <a:pt x="76" y="38"/>
                      <a:pt x="75" y="41"/>
                      <a:pt x="74" y="44"/>
                    </a:cubicBezTo>
                    <a:cubicBezTo>
                      <a:pt x="72" y="51"/>
                      <a:pt x="71" y="58"/>
                      <a:pt x="69" y="65"/>
                    </a:cubicBezTo>
                    <a:cubicBezTo>
                      <a:pt x="69" y="65"/>
                      <a:pt x="69" y="65"/>
                      <a:pt x="69" y="65"/>
                    </a:cubicBezTo>
                    <a:cubicBezTo>
                      <a:pt x="68" y="67"/>
                      <a:pt x="67" y="68"/>
                      <a:pt x="65" y="67"/>
                    </a:cubicBezTo>
                    <a:cubicBezTo>
                      <a:pt x="64" y="67"/>
                      <a:pt x="64" y="67"/>
                      <a:pt x="63" y="66"/>
                    </a:cubicBezTo>
                    <a:cubicBezTo>
                      <a:pt x="62" y="65"/>
                      <a:pt x="60" y="64"/>
                      <a:pt x="60" y="64"/>
                    </a:cubicBezTo>
                    <a:cubicBezTo>
                      <a:pt x="59" y="64"/>
                      <a:pt x="59" y="64"/>
                      <a:pt x="59" y="64"/>
                    </a:cubicBezTo>
                    <a:cubicBezTo>
                      <a:pt x="58" y="65"/>
                      <a:pt x="58" y="65"/>
                      <a:pt x="57" y="66"/>
                    </a:cubicBezTo>
                    <a:cubicBezTo>
                      <a:pt x="56" y="67"/>
                      <a:pt x="55" y="69"/>
                      <a:pt x="55" y="71"/>
                    </a:cubicBezTo>
                    <a:cubicBezTo>
                      <a:pt x="54" y="73"/>
                      <a:pt x="53" y="75"/>
                      <a:pt x="53" y="77"/>
                    </a:cubicBezTo>
                    <a:cubicBezTo>
                      <a:pt x="53" y="77"/>
                      <a:pt x="53" y="77"/>
                      <a:pt x="53" y="77"/>
                    </a:cubicBezTo>
                    <a:cubicBezTo>
                      <a:pt x="52" y="79"/>
                      <a:pt x="50" y="80"/>
                      <a:pt x="49" y="79"/>
                    </a:cubicBezTo>
                    <a:cubicBezTo>
                      <a:pt x="49" y="79"/>
                      <a:pt x="49" y="79"/>
                      <a:pt x="49" y="79"/>
                    </a:cubicBezTo>
                    <a:cubicBezTo>
                      <a:pt x="47" y="78"/>
                      <a:pt x="45" y="78"/>
                      <a:pt x="43" y="78"/>
                    </a:cubicBezTo>
                    <a:cubicBezTo>
                      <a:pt x="42" y="78"/>
                      <a:pt x="40" y="78"/>
                      <a:pt x="38" y="79"/>
                    </a:cubicBezTo>
                    <a:cubicBezTo>
                      <a:pt x="35" y="81"/>
                      <a:pt x="33" y="84"/>
                      <a:pt x="32" y="88"/>
                    </a:cubicBezTo>
                    <a:cubicBezTo>
                      <a:pt x="28" y="96"/>
                      <a:pt x="27" y="105"/>
                      <a:pt x="27" y="114"/>
                    </a:cubicBezTo>
                    <a:cubicBezTo>
                      <a:pt x="27" y="114"/>
                      <a:pt x="27" y="114"/>
                      <a:pt x="27" y="114"/>
                    </a:cubicBezTo>
                    <a:cubicBezTo>
                      <a:pt x="26" y="115"/>
                      <a:pt x="26" y="116"/>
                      <a:pt x="25" y="115"/>
                    </a:cubicBezTo>
                    <a:cubicBezTo>
                      <a:pt x="24" y="115"/>
                      <a:pt x="24" y="115"/>
                      <a:pt x="24" y="115"/>
                    </a:cubicBezTo>
                    <a:cubicBezTo>
                      <a:pt x="21" y="113"/>
                      <a:pt x="19" y="112"/>
                      <a:pt x="16" y="111"/>
                    </a:cubicBezTo>
                    <a:cubicBezTo>
                      <a:pt x="13" y="110"/>
                      <a:pt x="10" y="111"/>
                      <a:pt x="7" y="112"/>
                    </a:cubicBezTo>
                    <a:cubicBezTo>
                      <a:pt x="4" y="113"/>
                      <a:pt x="2" y="115"/>
                      <a:pt x="2" y="118"/>
                    </a:cubicBezTo>
                    <a:cubicBezTo>
                      <a:pt x="1" y="121"/>
                      <a:pt x="2" y="124"/>
                      <a:pt x="3" y="127"/>
                    </a:cubicBezTo>
                    <a:cubicBezTo>
                      <a:pt x="3" y="128"/>
                      <a:pt x="3" y="128"/>
                      <a:pt x="3" y="128"/>
                    </a:cubicBezTo>
                    <a:cubicBezTo>
                      <a:pt x="2" y="127"/>
                      <a:pt x="2" y="127"/>
                      <a:pt x="2" y="127"/>
                    </a:cubicBezTo>
                  </a:path>
                </a:pathLst>
              </a:custGeom>
              <a:solidFill>
                <a:schemeClr val="accent2"/>
              </a:solid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57" name="Freeform 100"/>
              <p:cNvSpPr/>
              <p:nvPr/>
            </p:nvSpPr>
            <p:spPr bwMode="auto">
              <a:xfrm>
                <a:off x="2724150" y="3948114"/>
                <a:ext cx="276225" cy="231775"/>
              </a:xfrm>
              <a:custGeom>
                <a:avLst/>
                <a:gdLst/>
                <a:ahLst/>
                <a:cxnLst>
                  <a:cxn ang="0">
                    <a:pos x="1" y="127"/>
                  </a:cxn>
                  <a:cxn ang="0">
                    <a:pos x="4" y="102"/>
                  </a:cxn>
                  <a:cxn ang="0">
                    <a:pos x="21" y="97"/>
                  </a:cxn>
                  <a:cxn ang="0">
                    <a:pos x="22" y="102"/>
                  </a:cxn>
                  <a:cxn ang="0">
                    <a:pos x="21" y="92"/>
                  </a:cxn>
                  <a:cxn ang="0">
                    <a:pos x="29" y="82"/>
                  </a:cxn>
                  <a:cxn ang="0">
                    <a:pos x="40" y="84"/>
                  </a:cxn>
                  <a:cxn ang="0">
                    <a:pos x="34" y="80"/>
                  </a:cxn>
                  <a:cxn ang="0">
                    <a:pos x="48" y="47"/>
                  </a:cxn>
                  <a:cxn ang="0">
                    <a:pos x="66" y="50"/>
                  </a:cxn>
                  <a:cxn ang="0">
                    <a:pos x="68" y="55"/>
                  </a:cxn>
                  <a:cxn ang="0">
                    <a:pos x="79" y="40"/>
                  </a:cxn>
                  <a:cxn ang="0">
                    <a:pos x="89" y="45"/>
                  </a:cxn>
                  <a:cxn ang="0">
                    <a:pos x="83" y="28"/>
                  </a:cxn>
                  <a:cxn ang="0">
                    <a:pos x="90" y="11"/>
                  </a:cxn>
                  <a:cxn ang="0">
                    <a:pos x="95" y="6"/>
                  </a:cxn>
                  <a:cxn ang="0">
                    <a:pos x="111" y="0"/>
                  </a:cxn>
                  <a:cxn ang="0">
                    <a:pos x="125" y="17"/>
                  </a:cxn>
                  <a:cxn ang="0">
                    <a:pos x="126" y="8"/>
                  </a:cxn>
                  <a:cxn ang="0">
                    <a:pos x="138" y="5"/>
                  </a:cxn>
                  <a:cxn ang="0">
                    <a:pos x="146" y="14"/>
                  </a:cxn>
                  <a:cxn ang="0">
                    <a:pos x="145" y="16"/>
                  </a:cxn>
                  <a:cxn ang="0">
                    <a:pos x="155" y="12"/>
                  </a:cxn>
                  <a:cxn ang="0">
                    <a:pos x="164" y="19"/>
                  </a:cxn>
                  <a:cxn ang="0">
                    <a:pos x="166" y="30"/>
                  </a:cxn>
                  <a:cxn ang="0">
                    <a:pos x="165" y="28"/>
                  </a:cxn>
                  <a:cxn ang="0">
                    <a:pos x="160" y="19"/>
                  </a:cxn>
                  <a:cxn ang="0">
                    <a:pos x="152" y="16"/>
                  </a:cxn>
                  <a:cxn ang="0">
                    <a:pos x="148" y="20"/>
                  </a:cxn>
                  <a:cxn ang="0">
                    <a:pos x="142" y="22"/>
                  </a:cxn>
                  <a:cxn ang="0">
                    <a:pos x="138" y="12"/>
                  </a:cxn>
                  <a:cxn ang="0">
                    <a:pos x="129" y="14"/>
                  </a:cxn>
                  <a:cxn ang="0">
                    <a:pos x="119" y="19"/>
                  </a:cxn>
                  <a:cxn ang="0">
                    <a:pos x="116" y="10"/>
                  </a:cxn>
                  <a:cxn ang="0">
                    <a:pos x="104" y="11"/>
                  </a:cxn>
                  <a:cxn ang="0">
                    <a:pos x="99" y="14"/>
                  </a:cxn>
                  <a:cxn ang="0">
                    <a:pos x="93" y="21"/>
                  </a:cxn>
                  <a:cxn ang="0">
                    <a:pos x="90" y="38"/>
                  </a:cxn>
                  <a:cxn ang="0">
                    <a:pos x="84" y="49"/>
                  </a:cxn>
                  <a:cxn ang="0">
                    <a:pos x="80" y="46"/>
                  </a:cxn>
                  <a:cxn ang="0">
                    <a:pos x="72" y="55"/>
                  </a:cxn>
                  <a:cxn ang="0">
                    <a:pos x="68" y="59"/>
                  </a:cxn>
                  <a:cxn ang="0">
                    <a:pos x="57" y="48"/>
                  </a:cxn>
                  <a:cxn ang="0">
                    <a:pos x="37" y="71"/>
                  </a:cxn>
                  <a:cxn ang="0">
                    <a:pos x="41" y="90"/>
                  </a:cxn>
                  <a:cxn ang="0">
                    <a:pos x="35" y="88"/>
                  </a:cxn>
                  <a:cxn ang="0">
                    <a:pos x="30" y="89"/>
                  </a:cxn>
                  <a:cxn ang="0">
                    <a:pos x="28" y="95"/>
                  </a:cxn>
                  <a:cxn ang="0">
                    <a:pos x="29" y="100"/>
                  </a:cxn>
                  <a:cxn ang="0">
                    <a:pos x="26" y="106"/>
                  </a:cxn>
                  <a:cxn ang="0">
                    <a:pos x="11" y="104"/>
                  </a:cxn>
                  <a:cxn ang="0">
                    <a:pos x="5" y="126"/>
                  </a:cxn>
                  <a:cxn ang="0">
                    <a:pos x="12" y="138"/>
                  </a:cxn>
                </a:cxnLst>
                <a:rect l="0" t="0" r="r" b="b"/>
                <a:pathLst>
                  <a:path w="166" h="139">
                    <a:moveTo>
                      <a:pt x="12" y="139"/>
                    </a:moveTo>
                    <a:cubicBezTo>
                      <a:pt x="11" y="139"/>
                      <a:pt x="9" y="139"/>
                      <a:pt x="8" y="138"/>
                    </a:cubicBezTo>
                    <a:cubicBezTo>
                      <a:pt x="6" y="137"/>
                      <a:pt x="6" y="136"/>
                      <a:pt x="5" y="135"/>
                    </a:cubicBezTo>
                    <a:cubicBezTo>
                      <a:pt x="3" y="132"/>
                      <a:pt x="2" y="130"/>
                      <a:pt x="1" y="127"/>
                    </a:cubicBezTo>
                    <a:cubicBezTo>
                      <a:pt x="1" y="125"/>
                      <a:pt x="0" y="122"/>
                      <a:pt x="0" y="119"/>
                    </a:cubicBezTo>
                    <a:cubicBezTo>
                      <a:pt x="0" y="116"/>
                      <a:pt x="0" y="113"/>
                      <a:pt x="1" y="111"/>
                    </a:cubicBezTo>
                    <a:cubicBezTo>
                      <a:pt x="1" y="109"/>
                      <a:pt x="1" y="108"/>
                      <a:pt x="2" y="106"/>
                    </a:cubicBezTo>
                    <a:cubicBezTo>
                      <a:pt x="2" y="105"/>
                      <a:pt x="3" y="104"/>
                      <a:pt x="4" y="102"/>
                    </a:cubicBezTo>
                    <a:cubicBezTo>
                      <a:pt x="5" y="101"/>
                      <a:pt x="6" y="100"/>
                      <a:pt x="7" y="99"/>
                    </a:cubicBezTo>
                    <a:cubicBezTo>
                      <a:pt x="9" y="98"/>
                      <a:pt x="10" y="97"/>
                      <a:pt x="12" y="97"/>
                    </a:cubicBezTo>
                    <a:cubicBezTo>
                      <a:pt x="14" y="96"/>
                      <a:pt x="15" y="96"/>
                      <a:pt x="17" y="96"/>
                    </a:cubicBezTo>
                    <a:cubicBezTo>
                      <a:pt x="18" y="96"/>
                      <a:pt x="20" y="96"/>
                      <a:pt x="21" y="97"/>
                    </a:cubicBezTo>
                    <a:cubicBezTo>
                      <a:pt x="24" y="98"/>
                      <a:pt x="27" y="99"/>
                      <a:pt x="29" y="100"/>
                    </a:cubicBezTo>
                    <a:cubicBezTo>
                      <a:pt x="25" y="106"/>
                      <a:pt x="25" y="106"/>
                      <a:pt x="25" y="106"/>
                    </a:cubicBezTo>
                    <a:cubicBezTo>
                      <a:pt x="23" y="104"/>
                      <a:pt x="23" y="104"/>
                      <a:pt x="23" y="104"/>
                    </a:cubicBezTo>
                    <a:cubicBezTo>
                      <a:pt x="23" y="103"/>
                      <a:pt x="22" y="103"/>
                      <a:pt x="22" y="102"/>
                    </a:cubicBezTo>
                    <a:cubicBezTo>
                      <a:pt x="22" y="101"/>
                      <a:pt x="21" y="100"/>
                      <a:pt x="21" y="99"/>
                    </a:cubicBezTo>
                    <a:cubicBezTo>
                      <a:pt x="21" y="99"/>
                      <a:pt x="21" y="98"/>
                      <a:pt x="21" y="97"/>
                    </a:cubicBezTo>
                    <a:cubicBezTo>
                      <a:pt x="20" y="96"/>
                      <a:pt x="20" y="95"/>
                      <a:pt x="20" y="94"/>
                    </a:cubicBezTo>
                    <a:cubicBezTo>
                      <a:pt x="20" y="93"/>
                      <a:pt x="21" y="93"/>
                      <a:pt x="21" y="92"/>
                    </a:cubicBezTo>
                    <a:cubicBezTo>
                      <a:pt x="21" y="91"/>
                      <a:pt x="21" y="90"/>
                      <a:pt x="22" y="89"/>
                    </a:cubicBezTo>
                    <a:cubicBezTo>
                      <a:pt x="22" y="88"/>
                      <a:pt x="22" y="88"/>
                      <a:pt x="23" y="87"/>
                    </a:cubicBezTo>
                    <a:cubicBezTo>
                      <a:pt x="24" y="85"/>
                      <a:pt x="25" y="84"/>
                      <a:pt x="27" y="83"/>
                    </a:cubicBezTo>
                    <a:cubicBezTo>
                      <a:pt x="28" y="83"/>
                      <a:pt x="28" y="82"/>
                      <a:pt x="29" y="82"/>
                    </a:cubicBezTo>
                    <a:cubicBezTo>
                      <a:pt x="30" y="82"/>
                      <a:pt x="31" y="81"/>
                      <a:pt x="32" y="81"/>
                    </a:cubicBezTo>
                    <a:cubicBezTo>
                      <a:pt x="33" y="81"/>
                      <a:pt x="34" y="81"/>
                      <a:pt x="35" y="82"/>
                    </a:cubicBezTo>
                    <a:cubicBezTo>
                      <a:pt x="36" y="82"/>
                      <a:pt x="37" y="82"/>
                      <a:pt x="38" y="83"/>
                    </a:cubicBezTo>
                    <a:cubicBezTo>
                      <a:pt x="38" y="83"/>
                      <a:pt x="39" y="84"/>
                      <a:pt x="40" y="84"/>
                    </a:cubicBezTo>
                    <a:cubicBezTo>
                      <a:pt x="41" y="86"/>
                      <a:pt x="41" y="86"/>
                      <a:pt x="41" y="86"/>
                    </a:cubicBezTo>
                    <a:cubicBezTo>
                      <a:pt x="37" y="90"/>
                      <a:pt x="37" y="90"/>
                      <a:pt x="37" y="90"/>
                    </a:cubicBezTo>
                    <a:cubicBezTo>
                      <a:pt x="36" y="88"/>
                      <a:pt x="35" y="87"/>
                      <a:pt x="35" y="85"/>
                    </a:cubicBezTo>
                    <a:cubicBezTo>
                      <a:pt x="34" y="83"/>
                      <a:pt x="34" y="82"/>
                      <a:pt x="34" y="80"/>
                    </a:cubicBezTo>
                    <a:cubicBezTo>
                      <a:pt x="33" y="77"/>
                      <a:pt x="33" y="74"/>
                      <a:pt x="33" y="71"/>
                    </a:cubicBezTo>
                    <a:cubicBezTo>
                      <a:pt x="34" y="64"/>
                      <a:pt x="36" y="58"/>
                      <a:pt x="40" y="53"/>
                    </a:cubicBezTo>
                    <a:cubicBezTo>
                      <a:pt x="41" y="52"/>
                      <a:pt x="43" y="51"/>
                      <a:pt x="44" y="50"/>
                    </a:cubicBezTo>
                    <a:cubicBezTo>
                      <a:pt x="45" y="49"/>
                      <a:pt x="46" y="48"/>
                      <a:pt x="48" y="47"/>
                    </a:cubicBezTo>
                    <a:cubicBezTo>
                      <a:pt x="49" y="46"/>
                      <a:pt x="51" y="46"/>
                      <a:pt x="52" y="45"/>
                    </a:cubicBezTo>
                    <a:cubicBezTo>
                      <a:pt x="54" y="45"/>
                      <a:pt x="56" y="45"/>
                      <a:pt x="57" y="45"/>
                    </a:cubicBezTo>
                    <a:cubicBezTo>
                      <a:pt x="59" y="46"/>
                      <a:pt x="61" y="46"/>
                      <a:pt x="62" y="47"/>
                    </a:cubicBezTo>
                    <a:cubicBezTo>
                      <a:pt x="64" y="48"/>
                      <a:pt x="65" y="49"/>
                      <a:pt x="66" y="50"/>
                    </a:cubicBezTo>
                    <a:cubicBezTo>
                      <a:pt x="67" y="51"/>
                      <a:pt x="69" y="52"/>
                      <a:pt x="69" y="53"/>
                    </a:cubicBezTo>
                    <a:cubicBezTo>
                      <a:pt x="71" y="55"/>
                      <a:pt x="71" y="56"/>
                      <a:pt x="72" y="57"/>
                    </a:cubicBezTo>
                    <a:cubicBezTo>
                      <a:pt x="68" y="59"/>
                      <a:pt x="68" y="59"/>
                      <a:pt x="68" y="59"/>
                    </a:cubicBezTo>
                    <a:cubicBezTo>
                      <a:pt x="68" y="57"/>
                      <a:pt x="68" y="56"/>
                      <a:pt x="68" y="55"/>
                    </a:cubicBezTo>
                    <a:cubicBezTo>
                      <a:pt x="68" y="53"/>
                      <a:pt x="68" y="52"/>
                      <a:pt x="69" y="51"/>
                    </a:cubicBezTo>
                    <a:cubicBezTo>
                      <a:pt x="69" y="48"/>
                      <a:pt x="71" y="46"/>
                      <a:pt x="73" y="44"/>
                    </a:cubicBezTo>
                    <a:cubicBezTo>
                      <a:pt x="74" y="42"/>
                      <a:pt x="75" y="42"/>
                      <a:pt x="76" y="41"/>
                    </a:cubicBezTo>
                    <a:cubicBezTo>
                      <a:pt x="77" y="41"/>
                      <a:pt x="78" y="40"/>
                      <a:pt x="79" y="40"/>
                    </a:cubicBezTo>
                    <a:cubicBezTo>
                      <a:pt x="80" y="40"/>
                      <a:pt x="81" y="40"/>
                      <a:pt x="81" y="40"/>
                    </a:cubicBezTo>
                    <a:cubicBezTo>
                      <a:pt x="83" y="40"/>
                      <a:pt x="85" y="41"/>
                      <a:pt x="86" y="42"/>
                    </a:cubicBezTo>
                    <a:cubicBezTo>
                      <a:pt x="87" y="42"/>
                      <a:pt x="87" y="43"/>
                      <a:pt x="88" y="43"/>
                    </a:cubicBezTo>
                    <a:cubicBezTo>
                      <a:pt x="89" y="45"/>
                      <a:pt x="89" y="45"/>
                      <a:pt x="89" y="45"/>
                    </a:cubicBezTo>
                    <a:cubicBezTo>
                      <a:pt x="83" y="47"/>
                      <a:pt x="83" y="47"/>
                      <a:pt x="83" y="47"/>
                    </a:cubicBezTo>
                    <a:cubicBezTo>
                      <a:pt x="83" y="38"/>
                      <a:pt x="83" y="38"/>
                      <a:pt x="83" y="38"/>
                    </a:cubicBezTo>
                    <a:cubicBezTo>
                      <a:pt x="83" y="36"/>
                      <a:pt x="83" y="35"/>
                      <a:pt x="83" y="33"/>
                    </a:cubicBezTo>
                    <a:cubicBezTo>
                      <a:pt x="83" y="31"/>
                      <a:pt x="83" y="30"/>
                      <a:pt x="83" y="28"/>
                    </a:cubicBezTo>
                    <a:cubicBezTo>
                      <a:pt x="83" y="26"/>
                      <a:pt x="83" y="25"/>
                      <a:pt x="84" y="23"/>
                    </a:cubicBezTo>
                    <a:cubicBezTo>
                      <a:pt x="84" y="21"/>
                      <a:pt x="85" y="20"/>
                      <a:pt x="85" y="18"/>
                    </a:cubicBezTo>
                    <a:cubicBezTo>
                      <a:pt x="86" y="16"/>
                      <a:pt x="87" y="15"/>
                      <a:pt x="88" y="13"/>
                    </a:cubicBezTo>
                    <a:cubicBezTo>
                      <a:pt x="89" y="13"/>
                      <a:pt x="89" y="12"/>
                      <a:pt x="90" y="11"/>
                    </a:cubicBezTo>
                    <a:cubicBezTo>
                      <a:pt x="92" y="9"/>
                      <a:pt x="92" y="9"/>
                      <a:pt x="92" y="9"/>
                    </a:cubicBezTo>
                    <a:cubicBezTo>
                      <a:pt x="93" y="7"/>
                      <a:pt x="93" y="7"/>
                      <a:pt x="93" y="7"/>
                    </a:cubicBezTo>
                    <a:cubicBezTo>
                      <a:pt x="94" y="7"/>
                      <a:pt x="94" y="7"/>
                      <a:pt x="94" y="7"/>
                    </a:cubicBezTo>
                    <a:cubicBezTo>
                      <a:pt x="95" y="6"/>
                      <a:pt x="95" y="6"/>
                      <a:pt x="95" y="6"/>
                    </a:cubicBezTo>
                    <a:cubicBezTo>
                      <a:pt x="95" y="6"/>
                      <a:pt x="95" y="6"/>
                      <a:pt x="95" y="6"/>
                    </a:cubicBezTo>
                    <a:cubicBezTo>
                      <a:pt x="97" y="5"/>
                      <a:pt x="99" y="4"/>
                      <a:pt x="100" y="3"/>
                    </a:cubicBezTo>
                    <a:cubicBezTo>
                      <a:pt x="102" y="2"/>
                      <a:pt x="103" y="2"/>
                      <a:pt x="105" y="1"/>
                    </a:cubicBezTo>
                    <a:cubicBezTo>
                      <a:pt x="107" y="1"/>
                      <a:pt x="109" y="0"/>
                      <a:pt x="111" y="0"/>
                    </a:cubicBezTo>
                    <a:cubicBezTo>
                      <a:pt x="113" y="0"/>
                      <a:pt x="115" y="0"/>
                      <a:pt x="117" y="1"/>
                    </a:cubicBezTo>
                    <a:cubicBezTo>
                      <a:pt x="119" y="2"/>
                      <a:pt x="121" y="3"/>
                      <a:pt x="122" y="5"/>
                    </a:cubicBezTo>
                    <a:cubicBezTo>
                      <a:pt x="124" y="7"/>
                      <a:pt x="125" y="9"/>
                      <a:pt x="125" y="11"/>
                    </a:cubicBezTo>
                    <a:cubicBezTo>
                      <a:pt x="126" y="13"/>
                      <a:pt x="125" y="15"/>
                      <a:pt x="125" y="17"/>
                    </a:cubicBezTo>
                    <a:cubicBezTo>
                      <a:pt x="118" y="14"/>
                      <a:pt x="118" y="14"/>
                      <a:pt x="118" y="14"/>
                    </a:cubicBezTo>
                    <a:cubicBezTo>
                      <a:pt x="120" y="12"/>
                      <a:pt x="120" y="12"/>
                      <a:pt x="120" y="12"/>
                    </a:cubicBezTo>
                    <a:cubicBezTo>
                      <a:pt x="121" y="11"/>
                      <a:pt x="122" y="10"/>
                      <a:pt x="123" y="10"/>
                    </a:cubicBezTo>
                    <a:cubicBezTo>
                      <a:pt x="124" y="9"/>
                      <a:pt x="125" y="8"/>
                      <a:pt x="126" y="8"/>
                    </a:cubicBezTo>
                    <a:cubicBezTo>
                      <a:pt x="127" y="7"/>
                      <a:pt x="128" y="7"/>
                      <a:pt x="129" y="6"/>
                    </a:cubicBezTo>
                    <a:cubicBezTo>
                      <a:pt x="130" y="6"/>
                      <a:pt x="131" y="6"/>
                      <a:pt x="132" y="6"/>
                    </a:cubicBezTo>
                    <a:cubicBezTo>
                      <a:pt x="133" y="6"/>
                      <a:pt x="134" y="5"/>
                      <a:pt x="135" y="5"/>
                    </a:cubicBezTo>
                    <a:cubicBezTo>
                      <a:pt x="136" y="5"/>
                      <a:pt x="137" y="5"/>
                      <a:pt x="138" y="5"/>
                    </a:cubicBezTo>
                    <a:cubicBezTo>
                      <a:pt x="141" y="6"/>
                      <a:pt x="141" y="6"/>
                      <a:pt x="141" y="6"/>
                    </a:cubicBezTo>
                    <a:cubicBezTo>
                      <a:pt x="142" y="6"/>
                      <a:pt x="142" y="6"/>
                      <a:pt x="142" y="6"/>
                    </a:cubicBezTo>
                    <a:cubicBezTo>
                      <a:pt x="143" y="6"/>
                      <a:pt x="144" y="7"/>
                      <a:pt x="144" y="8"/>
                    </a:cubicBezTo>
                    <a:cubicBezTo>
                      <a:pt x="146" y="14"/>
                      <a:pt x="146" y="14"/>
                      <a:pt x="146" y="14"/>
                    </a:cubicBezTo>
                    <a:cubicBezTo>
                      <a:pt x="147" y="16"/>
                      <a:pt x="147" y="18"/>
                      <a:pt x="148" y="20"/>
                    </a:cubicBezTo>
                    <a:cubicBezTo>
                      <a:pt x="142" y="20"/>
                      <a:pt x="142" y="20"/>
                      <a:pt x="142" y="20"/>
                    </a:cubicBezTo>
                    <a:cubicBezTo>
                      <a:pt x="143" y="18"/>
                      <a:pt x="143" y="18"/>
                      <a:pt x="143" y="18"/>
                    </a:cubicBezTo>
                    <a:cubicBezTo>
                      <a:pt x="144" y="17"/>
                      <a:pt x="144" y="16"/>
                      <a:pt x="145" y="16"/>
                    </a:cubicBezTo>
                    <a:cubicBezTo>
                      <a:pt x="145" y="15"/>
                      <a:pt x="146" y="14"/>
                      <a:pt x="147" y="14"/>
                    </a:cubicBezTo>
                    <a:cubicBezTo>
                      <a:pt x="147" y="13"/>
                      <a:pt x="148" y="13"/>
                      <a:pt x="149" y="12"/>
                    </a:cubicBezTo>
                    <a:cubicBezTo>
                      <a:pt x="150" y="12"/>
                      <a:pt x="151" y="12"/>
                      <a:pt x="152" y="11"/>
                    </a:cubicBezTo>
                    <a:cubicBezTo>
                      <a:pt x="153" y="11"/>
                      <a:pt x="154" y="11"/>
                      <a:pt x="155" y="12"/>
                    </a:cubicBezTo>
                    <a:cubicBezTo>
                      <a:pt x="155" y="12"/>
                      <a:pt x="156" y="12"/>
                      <a:pt x="157" y="13"/>
                    </a:cubicBezTo>
                    <a:cubicBezTo>
                      <a:pt x="158" y="13"/>
                      <a:pt x="159" y="13"/>
                      <a:pt x="159" y="14"/>
                    </a:cubicBezTo>
                    <a:cubicBezTo>
                      <a:pt x="160" y="15"/>
                      <a:pt x="162" y="16"/>
                      <a:pt x="163" y="17"/>
                    </a:cubicBezTo>
                    <a:cubicBezTo>
                      <a:pt x="163" y="18"/>
                      <a:pt x="163" y="18"/>
                      <a:pt x="164" y="19"/>
                    </a:cubicBezTo>
                    <a:cubicBezTo>
                      <a:pt x="164" y="20"/>
                      <a:pt x="165" y="20"/>
                      <a:pt x="165" y="21"/>
                    </a:cubicBezTo>
                    <a:cubicBezTo>
                      <a:pt x="166" y="23"/>
                      <a:pt x="166" y="24"/>
                      <a:pt x="166" y="26"/>
                    </a:cubicBezTo>
                    <a:cubicBezTo>
                      <a:pt x="166" y="26"/>
                      <a:pt x="166" y="27"/>
                      <a:pt x="166" y="28"/>
                    </a:cubicBezTo>
                    <a:cubicBezTo>
                      <a:pt x="166" y="30"/>
                      <a:pt x="166" y="30"/>
                      <a:pt x="166" y="30"/>
                    </a:cubicBezTo>
                    <a:cubicBezTo>
                      <a:pt x="166" y="31"/>
                      <a:pt x="166" y="31"/>
                      <a:pt x="166" y="31"/>
                    </a:cubicBezTo>
                    <a:cubicBezTo>
                      <a:pt x="165" y="30"/>
                      <a:pt x="165" y="30"/>
                      <a:pt x="165" y="30"/>
                    </a:cubicBezTo>
                    <a:cubicBezTo>
                      <a:pt x="165" y="30"/>
                      <a:pt x="165" y="30"/>
                      <a:pt x="165" y="30"/>
                    </a:cubicBezTo>
                    <a:cubicBezTo>
                      <a:pt x="165" y="28"/>
                      <a:pt x="165" y="28"/>
                      <a:pt x="165" y="28"/>
                    </a:cubicBezTo>
                    <a:cubicBezTo>
                      <a:pt x="165" y="27"/>
                      <a:pt x="165" y="27"/>
                      <a:pt x="165" y="26"/>
                    </a:cubicBezTo>
                    <a:cubicBezTo>
                      <a:pt x="164" y="25"/>
                      <a:pt x="164" y="23"/>
                      <a:pt x="163" y="22"/>
                    </a:cubicBezTo>
                    <a:cubicBezTo>
                      <a:pt x="163" y="22"/>
                      <a:pt x="162" y="21"/>
                      <a:pt x="162" y="21"/>
                    </a:cubicBezTo>
                    <a:cubicBezTo>
                      <a:pt x="161" y="20"/>
                      <a:pt x="161" y="20"/>
                      <a:pt x="160" y="19"/>
                    </a:cubicBezTo>
                    <a:cubicBezTo>
                      <a:pt x="159" y="18"/>
                      <a:pt x="158" y="17"/>
                      <a:pt x="157" y="17"/>
                    </a:cubicBezTo>
                    <a:cubicBezTo>
                      <a:pt x="157" y="16"/>
                      <a:pt x="156" y="16"/>
                      <a:pt x="155" y="16"/>
                    </a:cubicBezTo>
                    <a:cubicBezTo>
                      <a:pt x="155" y="16"/>
                      <a:pt x="154" y="16"/>
                      <a:pt x="154" y="16"/>
                    </a:cubicBezTo>
                    <a:cubicBezTo>
                      <a:pt x="153" y="16"/>
                      <a:pt x="153" y="16"/>
                      <a:pt x="152" y="16"/>
                    </a:cubicBezTo>
                    <a:cubicBezTo>
                      <a:pt x="152" y="16"/>
                      <a:pt x="151" y="16"/>
                      <a:pt x="151" y="16"/>
                    </a:cubicBezTo>
                    <a:cubicBezTo>
                      <a:pt x="151" y="17"/>
                      <a:pt x="150" y="17"/>
                      <a:pt x="150" y="17"/>
                    </a:cubicBezTo>
                    <a:cubicBezTo>
                      <a:pt x="149" y="18"/>
                      <a:pt x="149" y="18"/>
                      <a:pt x="149" y="18"/>
                    </a:cubicBezTo>
                    <a:cubicBezTo>
                      <a:pt x="149" y="19"/>
                      <a:pt x="148" y="19"/>
                      <a:pt x="148" y="20"/>
                    </a:cubicBezTo>
                    <a:cubicBezTo>
                      <a:pt x="148" y="22"/>
                      <a:pt x="148" y="22"/>
                      <a:pt x="148" y="22"/>
                    </a:cubicBezTo>
                    <a:cubicBezTo>
                      <a:pt x="147" y="23"/>
                      <a:pt x="146" y="24"/>
                      <a:pt x="144" y="24"/>
                    </a:cubicBezTo>
                    <a:cubicBezTo>
                      <a:pt x="143" y="23"/>
                      <a:pt x="143" y="23"/>
                      <a:pt x="142" y="22"/>
                    </a:cubicBezTo>
                    <a:cubicBezTo>
                      <a:pt x="142" y="22"/>
                      <a:pt x="142" y="22"/>
                      <a:pt x="142" y="22"/>
                    </a:cubicBezTo>
                    <a:cubicBezTo>
                      <a:pt x="140" y="16"/>
                      <a:pt x="140" y="16"/>
                      <a:pt x="140" y="16"/>
                    </a:cubicBezTo>
                    <a:cubicBezTo>
                      <a:pt x="138" y="11"/>
                      <a:pt x="138" y="11"/>
                      <a:pt x="138" y="11"/>
                    </a:cubicBezTo>
                    <a:cubicBezTo>
                      <a:pt x="140" y="13"/>
                      <a:pt x="140" y="13"/>
                      <a:pt x="140" y="13"/>
                    </a:cubicBezTo>
                    <a:cubicBezTo>
                      <a:pt x="138" y="12"/>
                      <a:pt x="138" y="12"/>
                      <a:pt x="138" y="12"/>
                    </a:cubicBezTo>
                    <a:cubicBezTo>
                      <a:pt x="137" y="12"/>
                      <a:pt x="136" y="12"/>
                      <a:pt x="136" y="12"/>
                    </a:cubicBezTo>
                    <a:cubicBezTo>
                      <a:pt x="135" y="12"/>
                      <a:pt x="134" y="13"/>
                      <a:pt x="133" y="13"/>
                    </a:cubicBezTo>
                    <a:cubicBezTo>
                      <a:pt x="133" y="13"/>
                      <a:pt x="132" y="13"/>
                      <a:pt x="131" y="13"/>
                    </a:cubicBezTo>
                    <a:cubicBezTo>
                      <a:pt x="131" y="14"/>
                      <a:pt x="130" y="14"/>
                      <a:pt x="129" y="14"/>
                    </a:cubicBezTo>
                    <a:cubicBezTo>
                      <a:pt x="128" y="16"/>
                      <a:pt x="128" y="16"/>
                      <a:pt x="128" y="16"/>
                    </a:cubicBezTo>
                    <a:cubicBezTo>
                      <a:pt x="126" y="17"/>
                      <a:pt x="126" y="17"/>
                      <a:pt x="126" y="17"/>
                    </a:cubicBezTo>
                    <a:cubicBezTo>
                      <a:pt x="124" y="19"/>
                      <a:pt x="124" y="19"/>
                      <a:pt x="124" y="19"/>
                    </a:cubicBezTo>
                    <a:cubicBezTo>
                      <a:pt x="123" y="21"/>
                      <a:pt x="120" y="21"/>
                      <a:pt x="119" y="19"/>
                    </a:cubicBezTo>
                    <a:cubicBezTo>
                      <a:pt x="118" y="19"/>
                      <a:pt x="117" y="17"/>
                      <a:pt x="117" y="16"/>
                    </a:cubicBezTo>
                    <a:cubicBezTo>
                      <a:pt x="117" y="16"/>
                      <a:pt x="117" y="16"/>
                      <a:pt x="117" y="16"/>
                    </a:cubicBezTo>
                    <a:cubicBezTo>
                      <a:pt x="117" y="15"/>
                      <a:pt x="117" y="14"/>
                      <a:pt x="117" y="13"/>
                    </a:cubicBezTo>
                    <a:cubicBezTo>
                      <a:pt x="117" y="12"/>
                      <a:pt x="117" y="11"/>
                      <a:pt x="116" y="10"/>
                    </a:cubicBezTo>
                    <a:cubicBezTo>
                      <a:pt x="116" y="10"/>
                      <a:pt x="115" y="9"/>
                      <a:pt x="114" y="9"/>
                    </a:cubicBezTo>
                    <a:cubicBezTo>
                      <a:pt x="113" y="9"/>
                      <a:pt x="112" y="9"/>
                      <a:pt x="111" y="9"/>
                    </a:cubicBezTo>
                    <a:cubicBezTo>
                      <a:pt x="110" y="9"/>
                      <a:pt x="109" y="9"/>
                      <a:pt x="107" y="10"/>
                    </a:cubicBezTo>
                    <a:cubicBezTo>
                      <a:pt x="106" y="10"/>
                      <a:pt x="105" y="10"/>
                      <a:pt x="104" y="11"/>
                    </a:cubicBezTo>
                    <a:cubicBezTo>
                      <a:pt x="102" y="11"/>
                      <a:pt x="102" y="12"/>
                      <a:pt x="100" y="13"/>
                    </a:cubicBezTo>
                    <a:cubicBezTo>
                      <a:pt x="99" y="13"/>
                      <a:pt x="99" y="13"/>
                      <a:pt x="99" y="13"/>
                    </a:cubicBezTo>
                    <a:cubicBezTo>
                      <a:pt x="99" y="14"/>
                      <a:pt x="99" y="14"/>
                      <a:pt x="99" y="14"/>
                    </a:cubicBezTo>
                    <a:cubicBezTo>
                      <a:pt x="99" y="14"/>
                      <a:pt x="99" y="14"/>
                      <a:pt x="99" y="14"/>
                    </a:cubicBezTo>
                    <a:cubicBezTo>
                      <a:pt x="97" y="15"/>
                      <a:pt x="97" y="15"/>
                      <a:pt x="97" y="15"/>
                    </a:cubicBezTo>
                    <a:cubicBezTo>
                      <a:pt x="96" y="17"/>
                      <a:pt x="96" y="17"/>
                      <a:pt x="96" y="17"/>
                    </a:cubicBezTo>
                    <a:cubicBezTo>
                      <a:pt x="95" y="18"/>
                      <a:pt x="95" y="18"/>
                      <a:pt x="95" y="18"/>
                    </a:cubicBezTo>
                    <a:cubicBezTo>
                      <a:pt x="94" y="19"/>
                      <a:pt x="93" y="20"/>
                      <a:pt x="93" y="21"/>
                    </a:cubicBezTo>
                    <a:cubicBezTo>
                      <a:pt x="92" y="23"/>
                      <a:pt x="92" y="24"/>
                      <a:pt x="91" y="25"/>
                    </a:cubicBezTo>
                    <a:cubicBezTo>
                      <a:pt x="91" y="26"/>
                      <a:pt x="91" y="28"/>
                      <a:pt x="90" y="29"/>
                    </a:cubicBezTo>
                    <a:cubicBezTo>
                      <a:pt x="90" y="31"/>
                      <a:pt x="90" y="32"/>
                      <a:pt x="90" y="33"/>
                    </a:cubicBezTo>
                    <a:cubicBezTo>
                      <a:pt x="90" y="35"/>
                      <a:pt x="90" y="36"/>
                      <a:pt x="90" y="38"/>
                    </a:cubicBezTo>
                    <a:cubicBezTo>
                      <a:pt x="90" y="47"/>
                      <a:pt x="90" y="47"/>
                      <a:pt x="90" y="47"/>
                    </a:cubicBezTo>
                    <a:cubicBezTo>
                      <a:pt x="90" y="49"/>
                      <a:pt x="88" y="50"/>
                      <a:pt x="86" y="50"/>
                    </a:cubicBezTo>
                    <a:cubicBezTo>
                      <a:pt x="85" y="50"/>
                      <a:pt x="84" y="50"/>
                      <a:pt x="84" y="49"/>
                    </a:cubicBezTo>
                    <a:cubicBezTo>
                      <a:pt x="84" y="49"/>
                      <a:pt x="84" y="49"/>
                      <a:pt x="84" y="49"/>
                    </a:cubicBezTo>
                    <a:cubicBezTo>
                      <a:pt x="83" y="48"/>
                      <a:pt x="83" y="48"/>
                      <a:pt x="83" y="48"/>
                    </a:cubicBezTo>
                    <a:cubicBezTo>
                      <a:pt x="83" y="48"/>
                      <a:pt x="82" y="48"/>
                      <a:pt x="82" y="47"/>
                    </a:cubicBezTo>
                    <a:cubicBezTo>
                      <a:pt x="82" y="47"/>
                      <a:pt x="81" y="47"/>
                      <a:pt x="80" y="46"/>
                    </a:cubicBezTo>
                    <a:cubicBezTo>
                      <a:pt x="80" y="46"/>
                      <a:pt x="80" y="46"/>
                      <a:pt x="80" y="46"/>
                    </a:cubicBezTo>
                    <a:cubicBezTo>
                      <a:pt x="79" y="46"/>
                      <a:pt x="79" y="46"/>
                      <a:pt x="79" y="46"/>
                    </a:cubicBezTo>
                    <a:cubicBezTo>
                      <a:pt x="78" y="47"/>
                      <a:pt x="77" y="47"/>
                      <a:pt x="76" y="48"/>
                    </a:cubicBezTo>
                    <a:cubicBezTo>
                      <a:pt x="75" y="49"/>
                      <a:pt x="74" y="50"/>
                      <a:pt x="73" y="52"/>
                    </a:cubicBezTo>
                    <a:cubicBezTo>
                      <a:pt x="73" y="53"/>
                      <a:pt x="73" y="54"/>
                      <a:pt x="72" y="55"/>
                    </a:cubicBezTo>
                    <a:cubicBezTo>
                      <a:pt x="72" y="56"/>
                      <a:pt x="72" y="57"/>
                      <a:pt x="72" y="58"/>
                    </a:cubicBezTo>
                    <a:cubicBezTo>
                      <a:pt x="72" y="58"/>
                      <a:pt x="72" y="58"/>
                      <a:pt x="72" y="58"/>
                    </a:cubicBezTo>
                    <a:cubicBezTo>
                      <a:pt x="73" y="59"/>
                      <a:pt x="72" y="60"/>
                      <a:pt x="71" y="60"/>
                    </a:cubicBezTo>
                    <a:cubicBezTo>
                      <a:pt x="70" y="60"/>
                      <a:pt x="69" y="60"/>
                      <a:pt x="68" y="59"/>
                    </a:cubicBezTo>
                    <a:cubicBezTo>
                      <a:pt x="68" y="58"/>
                      <a:pt x="67" y="57"/>
                      <a:pt x="66" y="56"/>
                    </a:cubicBezTo>
                    <a:cubicBezTo>
                      <a:pt x="66" y="54"/>
                      <a:pt x="65" y="53"/>
                      <a:pt x="64" y="52"/>
                    </a:cubicBezTo>
                    <a:cubicBezTo>
                      <a:pt x="63" y="51"/>
                      <a:pt x="62" y="50"/>
                      <a:pt x="61" y="50"/>
                    </a:cubicBezTo>
                    <a:cubicBezTo>
                      <a:pt x="59" y="49"/>
                      <a:pt x="58" y="48"/>
                      <a:pt x="57" y="48"/>
                    </a:cubicBezTo>
                    <a:cubicBezTo>
                      <a:pt x="54" y="48"/>
                      <a:pt x="51" y="48"/>
                      <a:pt x="49" y="49"/>
                    </a:cubicBezTo>
                    <a:cubicBezTo>
                      <a:pt x="48" y="50"/>
                      <a:pt x="46" y="51"/>
                      <a:pt x="45" y="52"/>
                    </a:cubicBezTo>
                    <a:cubicBezTo>
                      <a:pt x="44" y="53"/>
                      <a:pt x="43" y="54"/>
                      <a:pt x="42" y="55"/>
                    </a:cubicBezTo>
                    <a:cubicBezTo>
                      <a:pt x="39" y="59"/>
                      <a:pt x="37" y="65"/>
                      <a:pt x="37" y="71"/>
                    </a:cubicBezTo>
                    <a:cubicBezTo>
                      <a:pt x="37" y="74"/>
                      <a:pt x="37" y="76"/>
                      <a:pt x="38" y="79"/>
                    </a:cubicBezTo>
                    <a:cubicBezTo>
                      <a:pt x="39" y="80"/>
                      <a:pt x="39" y="82"/>
                      <a:pt x="40" y="83"/>
                    </a:cubicBezTo>
                    <a:cubicBezTo>
                      <a:pt x="40" y="84"/>
                      <a:pt x="41" y="85"/>
                      <a:pt x="42" y="87"/>
                    </a:cubicBezTo>
                    <a:cubicBezTo>
                      <a:pt x="43" y="88"/>
                      <a:pt x="42" y="90"/>
                      <a:pt x="41" y="90"/>
                    </a:cubicBezTo>
                    <a:cubicBezTo>
                      <a:pt x="40" y="91"/>
                      <a:pt x="39" y="91"/>
                      <a:pt x="38" y="90"/>
                    </a:cubicBezTo>
                    <a:cubicBezTo>
                      <a:pt x="37" y="90"/>
                      <a:pt x="37" y="90"/>
                      <a:pt x="37" y="90"/>
                    </a:cubicBezTo>
                    <a:cubicBezTo>
                      <a:pt x="36" y="89"/>
                      <a:pt x="36" y="89"/>
                      <a:pt x="36" y="89"/>
                    </a:cubicBezTo>
                    <a:cubicBezTo>
                      <a:pt x="36" y="89"/>
                      <a:pt x="35" y="89"/>
                      <a:pt x="35" y="88"/>
                    </a:cubicBezTo>
                    <a:cubicBezTo>
                      <a:pt x="34" y="88"/>
                      <a:pt x="34" y="88"/>
                      <a:pt x="34" y="88"/>
                    </a:cubicBezTo>
                    <a:cubicBezTo>
                      <a:pt x="33" y="88"/>
                      <a:pt x="33" y="88"/>
                      <a:pt x="32" y="88"/>
                    </a:cubicBezTo>
                    <a:cubicBezTo>
                      <a:pt x="32" y="88"/>
                      <a:pt x="32" y="88"/>
                      <a:pt x="31" y="88"/>
                    </a:cubicBezTo>
                    <a:cubicBezTo>
                      <a:pt x="30" y="89"/>
                      <a:pt x="30" y="89"/>
                      <a:pt x="30" y="89"/>
                    </a:cubicBezTo>
                    <a:cubicBezTo>
                      <a:pt x="30" y="89"/>
                      <a:pt x="29" y="90"/>
                      <a:pt x="29" y="91"/>
                    </a:cubicBezTo>
                    <a:cubicBezTo>
                      <a:pt x="29" y="91"/>
                      <a:pt x="28" y="91"/>
                      <a:pt x="28" y="92"/>
                    </a:cubicBezTo>
                    <a:cubicBezTo>
                      <a:pt x="28" y="92"/>
                      <a:pt x="28" y="93"/>
                      <a:pt x="28" y="93"/>
                    </a:cubicBezTo>
                    <a:cubicBezTo>
                      <a:pt x="28" y="94"/>
                      <a:pt x="28" y="94"/>
                      <a:pt x="28" y="95"/>
                    </a:cubicBezTo>
                    <a:cubicBezTo>
                      <a:pt x="28" y="95"/>
                      <a:pt x="27" y="96"/>
                      <a:pt x="28" y="96"/>
                    </a:cubicBezTo>
                    <a:cubicBezTo>
                      <a:pt x="28" y="96"/>
                      <a:pt x="28" y="97"/>
                      <a:pt x="28" y="97"/>
                    </a:cubicBezTo>
                    <a:cubicBezTo>
                      <a:pt x="28" y="98"/>
                      <a:pt x="28" y="98"/>
                      <a:pt x="28" y="99"/>
                    </a:cubicBezTo>
                    <a:cubicBezTo>
                      <a:pt x="29" y="99"/>
                      <a:pt x="29" y="99"/>
                      <a:pt x="29" y="100"/>
                    </a:cubicBezTo>
                    <a:cubicBezTo>
                      <a:pt x="29" y="100"/>
                      <a:pt x="30" y="100"/>
                      <a:pt x="30" y="101"/>
                    </a:cubicBezTo>
                    <a:cubicBezTo>
                      <a:pt x="30" y="101"/>
                      <a:pt x="30" y="101"/>
                      <a:pt x="30" y="101"/>
                    </a:cubicBezTo>
                    <a:cubicBezTo>
                      <a:pt x="32" y="103"/>
                      <a:pt x="31" y="105"/>
                      <a:pt x="30" y="106"/>
                    </a:cubicBezTo>
                    <a:cubicBezTo>
                      <a:pt x="29" y="107"/>
                      <a:pt x="27" y="107"/>
                      <a:pt x="26" y="106"/>
                    </a:cubicBezTo>
                    <a:cubicBezTo>
                      <a:pt x="24" y="105"/>
                      <a:pt x="22" y="104"/>
                      <a:pt x="20" y="103"/>
                    </a:cubicBezTo>
                    <a:cubicBezTo>
                      <a:pt x="18" y="103"/>
                      <a:pt x="17" y="103"/>
                      <a:pt x="16" y="103"/>
                    </a:cubicBezTo>
                    <a:cubicBezTo>
                      <a:pt x="15" y="103"/>
                      <a:pt x="14" y="103"/>
                      <a:pt x="14" y="103"/>
                    </a:cubicBezTo>
                    <a:cubicBezTo>
                      <a:pt x="13" y="103"/>
                      <a:pt x="12" y="103"/>
                      <a:pt x="11" y="104"/>
                    </a:cubicBezTo>
                    <a:cubicBezTo>
                      <a:pt x="10" y="104"/>
                      <a:pt x="10" y="105"/>
                      <a:pt x="9" y="106"/>
                    </a:cubicBezTo>
                    <a:cubicBezTo>
                      <a:pt x="8" y="107"/>
                      <a:pt x="8" y="108"/>
                      <a:pt x="7" y="109"/>
                    </a:cubicBezTo>
                    <a:cubicBezTo>
                      <a:pt x="7" y="110"/>
                      <a:pt x="6" y="111"/>
                      <a:pt x="6" y="112"/>
                    </a:cubicBezTo>
                    <a:cubicBezTo>
                      <a:pt x="5" y="116"/>
                      <a:pt x="4" y="122"/>
                      <a:pt x="5" y="126"/>
                    </a:cubicBezTo>
                    <a:cubicBezTo>
                      <a:pt x="5" y="129"/>
                      <a:pt x="6" y="131"/>
                      <a:pt x="7" y="134"/>
                    </a:cubicBezTo>
                    <a:cubicBezTo>
                      <a:pt x="7" y="135"/>
                      <a:pt x="8" y="136"/>
                      <a:pt x="9" y="137"/>
                    </a:cubicBezTo>
                    <a:cubicBezTo>
                      <a:pt x="10" y="137"/>
                      <a:pt x="10" y="138"/>
                      <a:pt x="12" y="138"/>
                    </a:cubicBezTo>
                    <a:cubicBezTo>
                      <a:pt x="12" y="138"/>
                      <a:pt x="12" y="138"/>
                      <a:pt x="12" y="138"/>
                    </a:cubicBezTo>
                    <a:cubicBezTo>
                      <a:pt x="12" y="138"/>
                      <a:pt x="12" y="138"/>
                      <a:pt x="12" y="138"/>
                    </a:cubicBezTo>
                    <a:lnTo>
                      <a:pt x="12" y="139"/>
                    </a:lnTo>
                    <a:close/>
                  </a:path>
                </a:pathLst>
              </a:custGeom>
              <a:solidFill>
                <a:schemeClr val="accent2"/>
              </a:solid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grpSp>
        <p:sp>
          <p:nvSpPr>
            <p:cNvPr id="128" name="Oval 127"/>
            <p:cNvSpPr/>
            <p:nvPr/>
          </p:nvSpPr>
          <p:spPr>
            <a:xfrm>
              <a:off x="2437335" y="1372545"/>
              <a:ext cx="872118" cy="872118"/>
            </a:xfrm>
            <a:prstGeom prst="ellips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grpSp>
      <p:grpSp>
        <p:nvGrpSpPr>
          <p:cNvPr id="136" name="Group 135"/>
          <p:cNvGrpSpPr/>
          <p:nvPr/>
        </p:nvGrpSpPr>
        <p:grpSpPr>
          <a:xfrm>
            <a:off x="3553309" y="1150168"/>
            <a:ext cx="872118" cy="872118"/>
            <a:chOff x="3443552" y="1372545"/>
            <a:chExt cx="872118" cy="872118"/>
          </a:xfrm>
        </p:grpSpPr>
        <p:grpSp>
          <p:nvGrpSpPr>
            <p:cNvPr id="72" name="Group 71"/>
            <p:cNvGrpSpPr/>
            <p:nvPr/>
          </p:nvGrpSpPr>
          <p:grpSpPr>
            <a:xfrm>
              <a:off x="3597899" y="1495614"/>
              <a:ext cx="602164" cy="529098"/>
              <a:chOff x="4338638" y="4006851"/>
              <a:chExt cx="758825" cy="666750"/>
            </a:xfrm>
            <a:solidFill>
              <a:schemeClr val="accent3"/>
            </a:solidFill>
          </p:grpSpPr>
          <p:sp>
            <p:nvSpPr>
              <p:cNvPr id="73" name="Rectangle 114"/>
              <p:cNvSpPr>
                <a:spLocks noChangeArrowheads="1"/>
              </p:cNvSpPr>
              <p:nvPr/>
            </p:nvSpPr>
            <p:spPr bwMode="auto">
              <a:xfrm>
                <a:off x="4338638" y="4638676"/>
                <a:ext cx="665163" cy="34925"/>
              </a:xfrm>
              <a:prstGeom prst="rect">
                <a:avLst/>
              </a:prstGeom>
              <a:grpFill/>
              <a:ln w="9525">
                <a:noFill/>
                <a:miter lim="800000"/>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74" name="Freeform 115"/>
              <p:cNvSpPr/>
              <p:nvPr/>
            </p:nvSpPr>
            <p:spPr bwMode="auto">
              <a:xfrm>
                <a:off x="4376738" y="4275139"/>
                <a:ext cx="327025" cy="377825"/>
              </a:xfrm>
              <a:custGeom>
                <a:avLst/>
                <a:gdLst/>
                <a:ahLst/>
                <a:cxnLst>
                  <a:cxn ang="0">
                    <a:pos x="0" y="227"/>
                  </a:cxn>
                  <a:cxn ang="0">
                    <a:pos x="35" y="0"/>
                  </a:cxn>
                  <a:cxn ang="0">
                    <a:pos x="156" y="0"/>
                  </a:cxn>
                  <a:cxn ang="0">
                    <a:pos x="197" y="226"/>
                  </a:cxn>
                  <a:cxn ang="0">
                    <a:pos x="0" y="226"/>
                  </a:cxn>
                </a:cxnLst>
                <a:rect l="0" t="0" r="r" b="b"/>
                <a:pathLst>
                  <a:path w="197" h="227">
                    <a:moveTo>
                      <a:pt x="0" y="227"/>
                    </a:moveTo>
                    <a:cubicBezTo>
                      <a:pt x="0" y="227"/>
                      <a:pt x="87" y="121"/>
                      <a:pt x="35" y="0"/>
                    </a:cubicBezTo>
                    <a:cubicBezTo>
                      <a:pt x="156" y="0"/>
                      <a:pt x="156" y="0"/>
                      <a:pt x="156" y="0"/>
                    </a:cubicBezTo>
                    <a:cubicBezTo>
                      <a:pt x="156" y="0"/>
                      <a:pt x="111" y="150"/>
                      <a:pt x="197" y="226"/>
                    </a:cubicBezTo>
                    <a:cubicBezTo>
                      <a:pt x="0" y="226"/>
                      <a:pt x="0" y="226"/>
                      <a:pt x="0" y="226"/>
                    </a:cubicBezTo>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75" name="Freeform 116"/>
              <p:cNvSpPr/>
              <p:nvPr/>
            </p:nvSpPr>
            <p:spPr bwMode="auto">
              <a:xfrm>
                <a:off x="4665663" y="4273551"/>
                <a:ext cx="300038" cy="374650"/>
              </a:xfrm>
              <a:custGeom>
                <a:avLst/>
                <a:gdLst/>
                <a:ahLst/>
                <a:cxnLst>
                  <a:cxn ang="0">
                    <a:pos x="180" y="225"/>
                  </a:cxn>
                  <a:cxn ang="0">
                    <a:pos x="139" y="0"/>
                  </a:cxn>
                  <a:cxn ang="0">
                    <a:pos x="18" y="0"/>
                  </a:cxn>
                  <a:cxn ang="0">
                    <a:pos x="0" y="178"/>
                  </a:cxn>
                  <a:cxn ang="0">
                    <a:pos x="26" y="225"/>
                  </a:cxn>
                  <a:cxn ang="0">
                    <a:pos x="180" y="225"/>
                  </a:cxn>
                </a:cxnLst>
                <a:rect l="0" t="0" r="r" b="b"/>
                <a:pathLst>
                  <a:path w="180" h="225">
                    <a:moveTo>
                      <a:pt x="180" y="225"/>
                    </a:moveTo>
                    <a:cubicBezTo>
                      <a:pt x="100" y="153"/>
                      <a:pt x="139" y="0"/>
                      <a:pt x="139" y="0"/>
                    </a:cubicBezTo>
                    <a:cubicBezTo>
                      <a:pt x="18" y="0"/>
                      <a:pt x="18" y="0"/>
                      <a:pt x="18" y="0"/>
                    </a:cubicBezTo>
                    <a:cubicBezTo>
                      <a:pt x="35" y="64"/>
                      <a:pt x="38" y="140"/>
                      <a:pt x="0" y="178"/>
                    </a:cubicBezTo>
                    <a:cubicBezTo>
                      <a:pt x="8" y="189"/>
                      <a:pt x="23" y="194"/>
                      <a:pt x="26" y="225"/>
                    </a:cubicBezTo>
                    <a:lnTo>
                      <a:pt x="180" y="225"/>
                    </a:lnTo>
                    <a:close/>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76" name="Freeform 117"/>
              <p:cNvSpPr/>
              <p:nvPr/>
            </p:nvSpPr>
            <p:spPr bwMode="auto">
              <a:xfrm>
                <a:off x="4659313" y="4068764"/>
                <a:ext cx="438150" cy="201613"/>
              </a:xfrm>
              <a:custGeom>
                <a:avLst/>
                <a:gdLst/>
                <a:ahLst/>
                <a:cxnLst>
                  <a:cxn ang="0">
                    <a:pos x="1" y="98"/>
                  </a:cxn>
                  <a:cxn ang="0">
                    <a:pos x="5" y="79"/>
                  </a:cxn>
                  <a:cxn ang="0">
                    <a:pos x="32" y="79"/>
                  </a:cxn>
                  <a:cxn ang="0">
                    <a:pos x="47" y="59"/>
                  </a:cxn>
                  <a:cxn ang="0">
                    <a:pos x="50" y="37"/>
                  </a:cxn>
                  <a:cxn ang="0">
                    <a:pos x="56" y="29"/>
                  </a:cxn>
                  <a:cxn ang="0">
                    <a:pos x="77" y="24"/>
                  </a:cxn>
                  <a:cxn ang="0">
                    <a:pos x="90" y="23"/>
                  </a:cxn>
                  <a:cxn ang="0">
                    <a:pos x="99" y="18"/>
                  </a:cxn>
                  <a:cxn ang="0">
                    <a:pos x="114" y="13"/>
                  </a:cxn>
                  <a:cxn ang="0">
                    <a:pos x="139" y="0"/>
                  </a:cxn>
                  <a:cxn ang="0">
                    <a:pos x="154" y="14"/>
                  </a:cxn>
                  <a:cxn ang="0">
                    <a:pos x="173" y="6"/>
                  </a:cxn>
                  <a:cxn ang="0">
                    <a:pos x="189" y="19"/>
                  </a:cxn>
                  <a:cxn ang="0">
                    <a:pos x="207" y="19"/>
                  </a:cxn>
                  <a:cxn ang="0">
                    <a:pos x="222" y="37"/>
                  </a:cxn>
                  <a:cxn ang="0">
                    <a:pos x="240" y="39"/>
                  </a:cxn>
                  <a:cxn ang="0">
                    <a:pos x="248" y="42"/>
                  </a:cxn>
                  <a:cxn ang="0">
                    <a:pos x="261" y="60"/>
                  </a:cxn>
                  <a:cxn ang="0">
                    <a:pos x="263" y="73"/>
                  </a:cxn>
                  <a:cxn ang="0">
                    <a:pos x="255" y="89"/>
                  </a:cxn>
                  <a:cxn ang="0">
                    <a:pos x="243" y="96"/>
                  </a:cxn>
                  <a:cxn ang="0">
                    <a:pos x="220" y="92"/>
                  </a:cxn>
                  <a:cxn ang="0">
                    <a:pos x="219" y="109"/>
                  </a:cxn>
                  <a:cxn ang="0">
                    <a:pos x="213" y="113"/>
                  </a:cxn>
                  <a:cxn ang="0">
                    <a:pos x="197" y="107"/>
                  </a:cxn>
                  <a:cxn ang="0">
                    <a:pos x="181" y="120"/>
                  </a:cxn>
                  <a:cxn ang="0">
                    <a:pos x="157" y="108"/>
                  </a:cxn>
                  <a:cxn ang="0">
                    <a:pos x="178" y="117"/>
                  </a:cxn>
                  <a:cxn ang="0">
                    <a:pos x="192" y="109"/>
                  </a:cxn>
                  <a:cxn ang="0">
                    <a:pos x="207" y="108"/>
                  </a:cxn>
                  <a:cxn ang="0">
                    <a:pos x="211" y="107"/>
                  </a:cxn>
                  <a:cxn ang="0">
                    <a:pos x="216" y="101"/>
                  </a:cxn>
                  <a:cxn ang="0">
                    <a:pos x="223" y="85"/>
                  </a:cxn>
                  <a:cxn ang="0">
                    <a:pos x="241" y="88"/>
                  </a:cxn>
                  <a:cxn ang="0">
                    <a:pos x="245" y="87"/>
                  </a:cxn>
                  <a:cxn ang="0">
                    <a:pos x="255" y="74"/>
                  </a:cxn>
                  <a:cxn ang="0">
                    <a:pos x="255" y="72"/>
                  </a:cxn>
                  <a:cxn ang="0">
                    <a:pos x="248" y="52"/>
                  </a:cxn>
                  <a:cxn ang="0">
                    <a:pos x="244" y="49"/>
                  </a:cxn>
                  <a:cxn ang="0">
                    <a:pos x="226" y="47"/>
                  </a:cxn>
                  <a:cxn ang="0">
                    <a:pos x="214" y="33"/>
                  </a:cxn>
                  <a:cxn ang="0">
                    <a:pos x="198" y="25"/>
                  </a:cxn>
                  <a:cxn ang="0">
                    <a:pos x="184" y="20"/>
                  </a:cxn>
                  <a:cxn ang="0">
                    <a:pos x="172" y="11"/>
                  </a:cxn>
                  <a:cxn ang="0">
                    <a:pos x="156" y="16"/>
                  </a:cxn>
                  <a:cxn ang="0">
                    <a:pos x="146" y="4"/>
                  </a:cxn>
                  <a:cxn ang="0">
                    <a:pos x="121" y="9"/>
                  </a:cxn>
                  <a:cxn ang="0">
                    <a:pos x="108" y="25"/>
                  </a:cxn>
                  <a:cxn ang="0">
                    <a:pos x="96" y="23"/>
                  </a:cxn>
                  <a:cxn ang="0">
                    <a:pos x="90" y="33"/>
                  </a:cxn>
                  <a:cxn ang="0">
                    <a:pos x="69" y="30"/>
                  </a:cxn>
                  <a:cxn ang="0">
                    <a:pos x="54" y="47"/>
                  </a:cxn>
                  <a:cxn ang="0">
                    <a:pos x="46" y="66"/>
                  </a:cxn>
                  <a:cxn ang="0">
                    <a:pos x="38" y="72"/>
                  </a:cxn>
                  <a:cxn ang="0">
                    <a:pos x="12" y="79"/>
                  </a:cxn>
                  <a:cxn ang="0">
                    <a:pos x="3" y="98"/>
                  </a:cxn>
                  <a:cxn ang="0">
                    <a:pos x="10" y="110"/>
                  </a:cxn>
                </a:cxnLst>
                <a:rect l="0" t="0" r="r" b="b"/>
                <a:pathLst>
                  <a:path w="263" h="121">
                    <a:moveTo>
                      <a:pt x="10" y="111"/>
                    </a:moveTo>
                    <a:cubicBezTo>
                      <a:pt x="9" y="111"/>
                      <a:pt x="8" y="111"/>
                      <a:pt x="8" y="111"/>
                    </a:cubicBezTo>
                    <a:cubicBezTo>
                      <a:pt x="7" y="110"/>
                      <a:pt x="6" y="110"/>
                      <a:pt x="6" y="110"/>
                    </a:cubicBezTo>
                    <a:cubicBezTo>
                      <a:pt x="5" y="109"/>
                      <a:pt x="4" y="109"/>
                      <a:pt x="4" y="108"/>
                    </a:cubicBezTo>
                    <a:cubicBezTo>
                      <a:pt x="3" y="107"/>
                      <a:pt x="3" y="107"/>
                      <a:pt x="3" y="106"/>
                    </a:cubicBezTo>
                    <a:cubicBezTo>
                      <a:pt x="2" y="105"/>
                      <a:pt x="2" y="103"/>
                      <a:pt x="1" y="102"/>
                    </a:cubicBezTo>
                    <a:cubicBezTo>
                      <a:pt x="1" y="101"/>
                      <a:pt x="1" y="99"/>
                      <a:pt x="1" y="98"/>
                    </a:cubicBezTo>
                    <a:cubicBezTo>
                      <a:pt x="0" y="95"/>
                      <a:pt x="0" y="92"/>
                      <a:pt x="1" y="89"/>
                    </a:cubicBezTo>
                    <a:cubicBezTo>
                      <a:pt x="1" y="88"/>
                      <a:pt x="1" y="87"/>
                      <a:pt x="2" y="85"/>
                    </a:cubicBezTo>
                    <a:cubicBezTo>
                      <a:pt x="2" y="84"/>
                      <a:pt x="2" y="84"/>
                      <a:pt x="2" y="83"/>
                    </a:cubicBezTo>
                    <a:cubicBezTo>
                      <a:pt x="3" y="82"/>
                      <a:pt x="3" y="82"/>
                      <a:pt x="3" y="82"/>
                    </a:cubicBezTo>
                    <a:cubicBezTo>
                      <a:pt x="3" y="81"/>
                      <a:pt x="3" y="81"/>
                      <a:pt x="3" y="81"/>
                    </a:cubicBezTo>
                    <a:cubicBezTo>
                      <a:pt x="4" y="81"/>
                      <a:pt x="4" y="81"/>
                      <a:pt x="4" y="81"/>
                    </a:cubicBezTo>
                    <a:cubicBezTo>
                      <a:pt x="4" y="80"/>
                      <a:pt x="4" y="80"/>
                      <a:pt x="5" y="79"/>
                    </a:cubicBezTo>
                    <a:cubicBezTo>
                      <a:pt x="7" y="77"/>
                      <a:pt x="7" y="77"/>
                      <a:pt x="7" y="77"/>
                    </a:cubicBezTo>
                    <a:cubicBezTo>
                      <a:pt x="8" y="76"/>
                      <a:pt x="8" y="76"/>
                      <a:pt x="8" y="76"/>
                    </a:cubicBezTo>
                    <a:cubicBezTo>
                      <a:pt x="10" y="75"/>
                      <a:pt x="10" y="75"/>
                      <a:pt x="10" y="75"/>
                    </a:cubicBezTo>
                    <a:cubicBezTo>
                      <a:pt x="12" y="74"/>
                      <a:pt x="13" y="73"/>
                      <a:pt x="15" y="73"/>
                    </a:cubicBezTo>
                    <a:cubicBezTo>
                      <a:pt x="16" y="73"/>
                      <a:pt x="18" y="72"/>
                      <a:pt x="19" y="72"/>
                    </a:cubicBezTo>
                    <a:cubicBezTo>
                      <a:pt x="25" y="72"/>
                      <a:pt x="31" y="74"/>
                      <a:pt x="36" y="76"/>
                    </a:cubicBezTo>
                    <a:cubicBezTo>
                      <a:pt x="32" y="79"/>
                      <a:pt x="32" y="79"/>
                      <a:pt x="32" y="79"/>
                    </a:cubicBezTo>
                    <a:cubicBezTo>
                      <a:pt x="32" y="77"/>
                      <a:pt x="31" y="74"/>
                      <a:pt x="32" y="71"/>
                    </a:cubicBezTo>
                    <a:cubicBezTo>
                      <a:pt x="32" y="69"/>
                      <a:pt x="32" y="66"/>
                      <a:pt x="34" y="63"/>
                    </a:cubicBezTo>
                    <a:cubicBezTo>
                      <a:pt x="35" y="63"/>
                      <a:pt x="35" y="62"/>
                      <a:pt x="36" y="61"/>
                    </a:cubicBezTo>
                    <a:cubicBezTo>
                      <a:pt x="37" y="61"/>
                      <a:pt x="37" y="60"/>
                      <a:pt x="38" y="60"/>
                    </a:cubicBezTo>
                    <a:cubicBezTo>
                      <a:pt x="40" y="59"/>
                      <a:pt x="41" y="59"/>
                      <a:pt x="43" y="59"/>
                    </a:cubicBezTo>
                    <a:cubicBezTo>
                      <a:pt x="43" y="59"/>
                      <a:pt x="44" y="59"/>
                      <a:pt x="45" y="59"/>
                    </a:cubicBezTo>
                    <a:cubicBezTo>
                      <a:pt x="46" y="59"/>
                      <a:pt x="46" y="59"/>
                      <a:pt x="47" y="59"/>
                    </a:cubicBezTo>
                    <a:cubicBezTo>
                      <a:pt x="48" y="59"/>
                      <a:pt x="50" y="59"/>
                      <a:pt x="51" y="60"/>
                    </a:cubicBezTo>
                    <a:cubicBezTo>
                      <a:pt x="46" y="63"/>
                      <a:pt x="46" y="63"/>
                      <a:pt x="46" y="63"/>
                    </a:cubicBezTo>
                    <a:cubicBezTo>
                      <a:pt x="46" y="60"/>
                      <a:pt x="46" y="58"/>
                      <a:pt x="46" y="55"/>
                    </a:cubicBezTo>
                    <a:cubicBezTo>
                      <a:pt x="47" y="51"/>
                      <a:pt x="47" y="51"/>
                      <a:pt x="47" y="51"/>
                    </a:cubicBezTo>
                    <a:cubicBezTo>
                      <a:pt x="47" y="49"/>
                      <a:pt x="47" y="48"/>
                      <a:pt x="47" y="46"/>
                    </a:cubicBezTo>
                    <a:cubicBezTo>
                      <a:pt x="47" y="45"/>
                      <a:pt x="48" y="43"/>
                      <a:pt x="48" y="42"/>
                    </a:cubicBezTo>
                    <a:cubicBezTo>
                      <a:pt x="48" y="40"/>
                      <a:pt x="49" y="39"/>
                      <a:pt x="50" y="37"/>
                    </a:cubicBezTo>
                    <a:cubicBezTo>
                      <a:pt x="50" y="36"/>
                      <a:pt x="51" y="35"/>
                      <a:pt x="52" y="33"/>
                    </a:cubicBezTo>
                    <a:cubicBezTo>
                      <a:pt x="55" y="30"/>
                      <a:pt x="55" y="30"/>
                      <a:pt x="55" y="30"/>
                    </a:cubicBezTo>
                    <a:cubicBezTo>
                      <a:pt x="55" y="30"/>
                      <a:pt x="55" y="30"/>
                      <a:pt x="55" y="30"/>
                    </a:cubicBezTo>
                    <a:cubicBezTo>
                      <a:pt x="55" y="30"/>
                      <a:pt x="55" y="30"/>
                      <a:pt x="55" y="30"/>
                    </a:cubicBezTo>
                    <a:cubicBezTo>
                      <a:pt x="55" y="30"/>
                      <a:pt x="55" y="30"/>
                      <a:pt x="55" y="30"/>
                    </a:cubicBezTo>
                    <a:cubicBezTo>
                      <a:pt x="56" y="30"/>
                      <a:pt x="56" y="30"/>
                      <a:pt x="56" y="30"/>
                    </a:cubicBezTo>
                    <a:cubicBezTo>
                      <a:pt x="56" y="29"/>
                      <a:pt x="56" y="29"/>
                      <a:pt x="56" y="29"/>
                    </a:cubicBezTo>
                    <a:cubicBezTo>
                      <a:pt x="56" y="29"/>
                      <a:pt x="56" y="29"/>
                      <a:pt x="56" y="29"/>
                    </a:cubicBezTo>
                    <a:cubicBezTo>
                      <a:pt x="57" y="28"/>
                      <a:pt x="57" y="28"/>
                      <a:pt x="57" y="28"/>
                    </a:cubicBezTo>
                    <a:cubicBezTo>
                      <a:pt x="59" y="27"/>
                      <a:pt x="59" y="27"/>
                      <a:pt x="59" y="27"/>
                    </a:cubicBezTo>
                    <a:cubicBezTo>
                      <a:pt x="60" y="26"/>
                      <a:pt x="62" y="26"/>
                      <a:pt x="63" y="25"/>
                    </a:cubicBezTo>
                    <a:cubicBezTo>
                      <a:pt x="65" y="24"/>
                      <a:pt x="66" y="24"/>
                      <a:pt x="68" y="24"/>
                    </a:cubicBezTo>
                    <a:cubicBezTo>
                      <a:pt x="69" y="24"/>
                      <a:pt x="71" y="24"/>
                      <a:pt x="72" y="24"/>
                    </a:cubicBezTo>
                    <a:cubicBezTo>
                      <a:pt x="77" y="24"/>
                      <a:pt x="77" y="24"/>
                      <a:pt x="77" y="24"/>
                    </a:cubicBezTo>
                    <a:cubicBezTo>
                      <a:pt x="81" y="26"/>
                      <a:pt x="81" y="26"/>
                      <a:pt x="81" y="26"/>
                    </a:cubicBezTo>
                    <a:cubicBezTo>
                      <a:pt x="85" y="27"/>
                      <a:pt x="85" y="27"/>
                      <a:pt x="85" y="27"/>
                    </a:cubicBezTo>
                    <a:cubicBezTo>
                      <a:pt x="89" y="29"/>
                      <a:pt x="89" y="29"/>
                      <a:pt x="89" y="29"/>
                    </a:cubicBezTo>
                    <a:cubicBezTo>
                      <a:pt x="86" y="30"/>
                      <a:pt x="86" y="30"/>
                      <a:pt x="86" y="30"/>
                    </a:cubicBezTo>
                    <a:cubicBezTo>
                      <a:pt x="86" y="29"/>
                      <a:pt x="87" y="29"/>
                      <a:pt x="87" y="28"/>
                    </a:cubicBezTo>
                    <a:cubicBezTo>
                      <a:pt x="88" y="27"/>
                      <a:pt x="88" y="25"/>
                      <a:pt x="89" y="24"/>
                    </a:cubicBezTo>
                    <a:cubicBezTo>
                      <a:pt x="89" y="24"/>
                      <a:pt x="90" y="23"/>
                      <a:pt x="90" y="23"/>
                    </a:cubicBezTo>
                    <a:cubicBezTo>
                      <a:pt x="90" y="22"/>
                      <a:pt x="91" y="21"/>
                      <a:pt x="91" y="21"/>
                    </a:cubicBezTo>
                    <a:cubicBezTo>
                      <a:pt x="92" y="20"/>
                      <a:pt x="92" y="20"/>
                      <a:pt x="93" y="20"/>
                    </a:cubicBezTo>
                    <a:cubicBezTo>
                      <a:pt x="94" y="19"/>
                      <a:pt x="94" y="19"/>
                      <a:pt x="94" y="19"/>
                    </a:cubicBezTo>
                    <a:cubicBezTo>
                      <a:pt x="94" y="19"/>
                      <a:pt x="94" y="19"/>
                      <a:pt x="95" y="19"/>
                    </a:cubicBezTo>
                    <a:cubicBezTo>
                      <a:pt x="95" y="19"/>
                      <a:pt x="95" y="19"/>
                      <a:pt x="95" y="19"/>
                    </a:cubicBezTo>
                    <a:cubicBezTo>
                      <a:pt x="96" y="18"/>
                      <a:pt x="96" y="18"/>
                      <a:pt x="97" y="18"/>
                    </a:cubicBezTo>
                    <a:cubicBezTo>
                      <a:pt x="98" y="18"/>
                      <a:pt x="99" y="18"/>
                      <a:pt x="99" y="18"/>
                    </a:cubicBezTo>
                    <a:cubicBezTo>
                      <a:pt x="101" y="18"/>
                      <a:pt x="102" y="19"/>
                      <a:pt x="103" y="19"/>
                    </a:cubicBezTo>
                    <a:cubicBezTo>
                      <a:pt x="105" y="19"/>
                      <a:pt x="106" y="20"/>
                      <a:pt x="107" y="20"/>
                    </a:cubicBezTo>
                    <a:cubicBezTo>
                      <a:pt x="108" y="21"/>
                      <a:pt x="109" y="22"/>
                      <a:pt x="110" y="23"/>
                    </a:cubicBezTo>
                    <a:cubicBezTo>
                      <a:pt x="108" y="23"/>
                      <a:pt x="108" y="23"/>
                      <a:pt x="108" y="23"/>
                    </a:cubicBezTo>
                    <a:cubicBezTo>
                      <a:pt x="108" y="22"/>
                      <a:pt x="109" y="21"/>
                      <a:pt x="109" y="19"/>
                    </a:cubicBezTo>
                    <a:cubicBezTo>
                      <a:pt x="111" y="16"/>
                      <a:pt x="111" y="16"/>
                      <a:pt x="111" y="16"/>
                    </a:cubicBezTo>
                    <a:cubicBezTo>
                      <a:pt x="114" y="13"/>
                      <a:pt x="114" y="13"/>
                      <a:pt x="114" y="13"/>
                    </a:cubicBezTo>
                    <a:cubicBezTo>
                      <a:pt x="117" y="10"/>
                      <a:pt x="117" y="10"/>
                      <a:pt x="117" y="10"/>
                    </a:cubicBezTo>
                    <a:cubicBezTo>
                      <a:pt x="120" y="7"/>
                      <a:pt x="120" y="7"/>
                      <a:pt x="120" y="7"/>
                    </a:cubicBezTo>
                    <a:cubicBezTo>
                      <a:pt x="121" y="7"/>
                      <a:pt x="122" y="6"/>
                      <a:pt x="123" y="5"/>
                    </a:cubicBezTo>
                    <a:cubicBezTo>
                      <a:pt x="124" y="4"/>
                      <a:pt x="126" y="4"/>
                      <a:pt x="127" y="3"/>
                    </a:cubicBezTo>
                    <a:cubicBezTo>
                      <a:pt x="128" y="3"/>
                      <a:pt x="129" y="2"/>
                      <a:pt x="131" y="2"/>
                    </a:cubicBezTo>
                    <a:cubicBezTo>
                      <a:pt x="132" y="1"/>
                      <a:pt x="133" y="1"/>
                      <a:pt x="134" y="1"/>
                    </a:cubicBezTo>
                    <a:cubicBezTo>
                      <a:pt x="136" y="1"/>
                      <a:pt x="137" y="1"/>
                      <a:pt x="139" y="0"/>
                    </a:cubicBezTo>
                    <a:cubicBezTo>
                      <a:pt x="140" y="0"/>
                      <a:pt x="141" y="1"/>
                      <a:pt x="143" y="1"/>
                    </a:cubicBezTo>
                    <a:cubicBezTo>
                      <a:pt x="144" y="1"/>
                      <a:pt x="145" y="1"/>
                      <a:pt x="147" y="2"/>
                    </a:cubicBezTo>
                    <a:cubicBezTo>
                      <a:pt x="148" y="3"/>
                      <a:pt x="149" y="3"/>
                      <a:pt x="150" y="4"/>
                    </a:cubicBezTo>
                    <a:cubicBezTo>
                      <a:pt x="151" y="5"/>
                      <a:pt x="152" y="6"/>
                      <a:pt x="153" y="7"/>
                    </a:cubicBezTo>
                    <a:cubicBezTo>
                      <a:pt x="154" y="9"/>
                      <a:pt x="155" y="10"/>
                      <a:pt x="155" y="11"/>
                    </a:cubicBezTo>
                    <a:cubicBezTo>
                      <a:pt x="157" y="15"/>
                      <a:pt x="157" y="15"/>
                      <a:pt x="157" y="15"/>
                    </a:cubicBezTo>
                    <a:cubicBezTo>
                      <a:pt x="154" y="14"/>
                      <a:pt x="154" y="14"/>
                      <a:pt x="154" y="14"/>
                    </a:cubicBezTo>
                    <a:cubicBezTo>
                      <a:pt x="156" y="12"/>
                      <a:pt x="156" y="12"/>
                      <a:pt x="156" y="12"/>
                    </a:cubicBezTo>
                    <a:cubicBezTo>
                      <a:pt x="157" y="11"/>
                      <a:pt x="157" y="11"/>
                      <a:pt x="158" y="10"/>
                    </a:cubicBezTo>
                    <a:cubicBezTo>
                      <a:pt x="159" y="9"/>
                      <a:pt x="160" y="9"/>
                      <a:pt x="161" y="8"/>
                    </a:cubicBezTo>
                    <a:cubicBezTo>
                      <a:pt x="162" y="8"/>
                      <a:pt x="163" y="8"/>
                      <a:pt x="164" y="7"/>
                    </a:cubicBezTo>
                    <a:cubicBezTo>
                      <a:pt x="164" y="7"/>
                      <a:pt x="165" y="7"/>
                      <a:pt x="166" y="7"/>
                    </a:cubicBezTo>
                    <a:cubicBezTo>
                      <a:pt x="167" y="6"/>
                      <a:pt x="168" y="6"/>
                      <a:pt x="169" y="6"/>
                    </a:cubicBezTo>
                    <a:cubicBezTo>
                      <a:pt x="173" y="6"/>
                      <a:pt x="173" y="6"/>
                      <a:pt x="173" y="6"/>
                    </a:cubicBezTo>
                    <a:cubicBezTo>
                      <a:pt x="176" y="7"/>
                      <a:pt x="176" y="7"/>
                      <a:pt x="176" y="7"/>
                    </a:cubicBezTo>
                    <a:cubicBezTo>
                      <a:pt x="177" y="7"/>
                      <a:pt x="178" y="7"/>
                      <a:pt x="179" y="8"/>
                    </a:cubicBezTo>
                    <a:cubicBezTo>
                      <a:pt x="179" y="8"/>
                      <a:pt x="180" y="8"/>
                      <a:pt x="181" y="9"/>
                    </a:cubicBezTo>
                    <a:cubicBezTo>
                      <a:pt x="182" y="10"/>
                      <a:pt x="183" y="10"/>
                      <a:pt x="184" y="11"/>
                    </a:cubicBezTo>
                    <a:cubicBezTo>
                      <a:pt x="185" y="12"/>
                      <a:pt x="186" y="12"/>
                      <a:pt x="186" y="13"/>
                    </a:cubicBezTo>
                    <a:cubicBezTo>
                      <a:pt x="187" y="14"/>
                      <a:pt x="187" y="15"/>
                      <a:pt x="188" y="16"/>
                    </a:cubicBezTo>
                    <a:cubicBezTo>
                      <a:pt x="188" y="17"/>
                      <a:pt x="189" y="18"/>
                      <a:pt x="189" y="19"/>
                    </a:cubicBezTo>
                    <a:cubicBezTo>
                      <a:pt x="189" y="20"/>
                      <a:pt x="190" y="21"/>
                      <a:pt x="190" y="22"/>
                    </a:cubicBezTo>
                    <a:cubicBezTo>
                      <a:pt x="190" y="25"/>
                      <a:pt x="190" y="25"/>
                      <a:pt x="190" y="25"/>
                    </a:cubicBezTo>
                    <a:cubicBezTo>
                      <a:pt x="185" y="23"/>
                      <a:pt x="185" y="23"/>
                      <a:pt x="185" y="23"/>
                    </a:cubicBezTo>
                    <a:cubicBezTo>
                      <a:pt x="187" y="22"/>
                      <a:pt x="189" y="21"/>
                      <a:pt x="191" y="20"/>
                    </a:cubicBezTo>
                    <a:cubicBezTo>
                      <a:pt x="193" y="20"/>
                      <a:pt x="195" y="19"/>
                      <a:pt x="197" y="19"/>
                    </a:cubicBezTo>
                    <a:cubicBezTo>
                      <a:pt x="200" y="19"/>
                      <a:pt x="202" y="19"/>
                      <a:pt x="204" y="19"/>
                    </a:cubicBezTo>
                    <a:cubicBezTo>
                      <a:pt x="205" y="19"/>
                      <a:pt x="206" y="19"/>
                      <a:pt x="207" y="19"/>
                    </a:cubicBezTo>
                    <a:cubicBezTo>
                      <a:pt x="208" y="20"/>
                      <a:pt x="209" y="20"/>
                      <a:pt x="211" y="21"/>
                    </a:cubicBezTo>
                    <a:cubicBezTo>
                      <a:pt x="212" y="21"/>
                      <a:pt x="213" y="22"/>
                      <a:pt x="214" y="22"/>
                    </a:cubicBezTo>
                    <a:cubicBezTo>
                      <a:pt x="215" y="23"/>
                      <a:pt x="216" y="24"/>
                      <a:pt x="216" y="24"/>
                    </a:cubicBezTo>
                    <a:cubicBezTo>
                      <a:pt x="217" y="25"/>
                      <a:pt x="218" y="26"/>
                      <a:pt x="219" y="27"/>
                    </a:cubicBezTo>
                    <a:cubicBezTo>
                      <a:pt x="219" y="28"/>
                      <a:pt x="220" y="29"/>
                      <a:pt x="220" y="30"/>
                    </a:cubicBezTo>
                    <a:cubicBezTo>
                      <a:pt x="221" y="31"/>
                      <a:pt x="221" y="32"/>
                      <a:pt x="222" y="33"/>
                    </a:cubicBezTo>
                    <a:cubicBezTo>
                      <a:pt x="222" y="34"/>
                      <a:pt x="222" y="36"/>
                      <a:pt x="222" y="37"/>
                    </a:cubicBezTo>
                    <a:cubicBezTo>
                      <a:pt x="223" y="38"/>
                      <a:pt x="223" y="39"/>
                      <a:pt x="223" y="40"/>
                    </a:cubicBezTo>
                    <a:cubicBezTo>
                      <a:pt x="223" y="43"/>
                      <a:pt x="223" y="43"/>
                      <a:pt x="223" y="43"/>
                    </a:cubicBezTo>
                    <a:cubicBezTo>
                      <a:pt x="219" y="39"/>
                      <a:pt x="219" y="39"/>
                      <a:pt x="219" y="39"/>
                    </a:cubicBezTo>
                    <a:cubicBezTo>
                      <a:pt x="221" y="39"/>
                      <a:pt x="223" y="39"/>
                      <a:pt x="226" y="39"/>
                    </a:cubicBezTo>
                    <a:cubicBezTo>
                      <a:pt x="228" y="39"/>
                      <a:pt x="230" y="38"/>
                      <a:pt x="232" y="38"/>
                    </a:cubicBezTo>
                    <a:cubicBezTo>
                      <a:pt x="236" y="38"/>
                      <a:pt x="236" y="38"/>
                      <a:pt x="236" y="38"/>
                    </a:cubicBezTo>
                    <a:cubicBezTo>
                      <a:pt x="238" y="38"/>
                      <a:pt x="239" y="39"/>
                      <a:pt x="240" y="39"/>
                    </a:cubicBezTo>
                    <a:cubicBezTo>
                      <a:pt x="244" y="40"/>
                      <a:pt x="244" y="40"/>
                      <a:pt x="244" y="40"/>
                    </a:cubicBezTo>
                    <a:cubicBezTo>
                      <a:pt x="248" y="42"/>
                      <a:pt x="248" y="42"/>
                      <a:pt x="248" y="42"/>
                    </a:cubicBezTo>
                    <a:cubicBezTo>
                      <a:pt x="248" y="42"/>
                      <a:pt x="248" y="42"/>
                      <a:pt x="248" y="42"/>
                    </a:cubicBezTo>
                    <a:cubicBezTo>
                      <a:pt x="248" y="42"/>
                      <a:pt x="248" y="42"/>
                      <a:pt x="248" y="42"/>
                    </a:cubicBezTo>
                    <a:cubicBezTo>
                      <a:pt x="248" y="42"/>
                      <a:pt x="248" y="42"/>
                      <a:pt x="248" y="42"/>
                    </a:cubicBezTo>
                    <a:cubicBezTo>
                      <a:pt x="248" y="42"/>
                      <a:pt x="248" y="42"/>
                      <a:pt x="248" y="42"/>
                    </a:cubicBezTo>
                    <a:cubicBezTo>
                      <a:pt x="248" y="42"/>
                      <a:pt x="248" y="42"/>
                      <a:pt x="248" y="42"/>
                    </a:cubicBezTo>
                    <a:cubicBezTo>
                      <a:pt x="249" y="42"/>
                      <a:pt x="249" y="42"/>
                      <a:pt x="249" y="42"/>
                    </a:cubicBezTo>
                    <a:cubicBezTo>
                      <a:pt x="249" y="43"/>
                      <a:pt x="249" y="43"/>
                      <a:pt x="249" y="43"/>
                    </a:cubicBezTo>
                    <a:cubicBezTo>
                      <a:pt x="251" y="44"/>
                      <a:pt x="251" y="44"/>
                      <a:pt x="251" y="44"/>
                    </a:cubicBezTo>
                    <a:cubicBezTo>
                      <a:pt x="252" y="44"/>
                      <a:pt x="253" y="46"/>
                      <a:pt x="254" y="47"/>
                    </a:cubicBezTo>
                    <a:cubicBezTo>
                      <a:pt x="255" y="48"/>
                      <a:pt x="255" y="49"/>
                      <a:pt x="256" y="50"/>
                    </a:cubicBezTo>
                    <a:cubicBezTo>
                      <a:pt x="257" y="51"/>
                      <a:pt x="258" y="52"/>
                      <a:pt x="258" y="53"/>
                    </a:cubicBezTo>
                    <a:cubicBezTo>
                      <a:pt x="260" y="55"/>
                      <a:pt x="261" y="57"/>
                      <a:pt x="261" y="60"/>
                    </a:cubicBezTo>
                    <a:cubicBezTo>
                      <a:pt x="263" y="63"/>
                      <a:pt x="263" y="63"/>
                      <a:pt x="263" y="63"/>
                    </a:cubicBezTo>
                    <a:cubicBezTo>
                      <a:pt x="263" y="67"/>
                      <a:pt x="263" y="67"/>
                      <a:pt x="263" y="67"/>
                    </a:cubicBezTo>
                    <a:cubicBezTo>
                      <a:pt x="263" y="68"/>
                      <a:pt x="263" y="70"/>
                      <a:pt x="263" y="71"/>
                    </a:cubicBezTo>
                    <a:cubicBezTo>
                      <a:pt x="263" y="72"/>
                      <a:pt x="263" y="72"/>
                      <a:pt x="263" y="72"/>
                    </a:cubicBezTo>
                    <a:cubicBezTo>
                      <a:pt x="263" y="72"/>
                      <a:pt x="263" y="72"/>
                      <a:pt x="263" y="72"/>
                    </a:cubicBezTo>
                    <a:cubicBezTo>
                      <a:pt x="263" y="73"/>
                      <a:pt x="263" y="73"/>
                      <a:pt x="263" y="73"/>
                    </a:cubicBezTo>
                    <a:cubicBezTo>
                      <a:pt x="263" y="73"/>
                      <a:pt x="263" y="73"/>
                      <a:pt x="263" y="73"/>
                    </a:cubicBezTo>
                    <a:cubicBezTo>
                      <a:pt x="263" y="73"/>
                      <a:pt x="263" y="73"/>
                      <a:pt x="263" y="73"/>
                    </a:cubicBezTo>
                    <a:cubicBezTo>
                      <a:pt x="263" y="73"/>
                      <a:pt x="263" y="73"/>
                      <a:pt x="263" y="73"/>
                    </a:cubicBezTo>
                    <a:cubicBezTo>
                      <a:pt x="263" y="75"/>
                      <a:pt x="263" y="75"/>
                      <a:pt x="263" y="75"/>
                    </a:cubicBezTo>
                    <a:cubicBezTo>
                      <a:pt x="263" y="76"/>
                      <a:pt x="262" y="78"/>
                      <a:pt x="262" y="79"/>
                    </a:cubicBezTo>
                    <a:cubicBezTo>
                      <a:pt x="261" y="80"/>
                      <a:pt x="261" y="81"/>
                      <a:pt x="260" y="83"/>
                    </a:cubicBezTo>
                    <a:cubicBezTo>
                      <a:pt x="260" y="84"/>
                      <a:pt x="259" y="85"/>
                      <a:pt x="258" y="86"/>
                    </a:cubicBezTo>
                    <a:cubicBezTo>
                      <a:pt x="257" y="87"/>
                      <a:pt x="256" y="88"/>
                      <a:pt x="255" y="89"/>
                    </a:cubicBezTo>
                    <a:cubicBezTo>
                      <a:pt x="254" y="90"/>
                      <a:pt x="253" y="91"/>
                      <a:pt x="252" y="91"/>
                    </a:cubicBezTo>
                    <a:cubicBezTo>
                      <a:pt x="251" y="92"/>
                      <a:pt x="250" y="93"/>
                      <a:pt x="249" y="94"/>
                    </a:cubicBezTo>
                    <a:cubicBezTo>
                      <a:pt x="248" y="94"/>
                      <a:pt x="247" y="95"/>
                      <a:pt x="246" y="95"/>
                    </a:cubicBezTo>
                    <a:cubicBezTo>
                      <a:pt x="244" y="96"/>
                      <a:pt x="244" y="96"/>
                      <a:pt x="244" y="96"/>
                    </a:cubicBezTo>
                    <a:cubicBezTo>
                      <a:pt x="244" y="96"/>
                      <a:pt x="244" y="96"/>
                      <a:pt x="244" y="96"/>
                    </a:cubicBezTo>
                    <a:cubicBezTo>
                      <a:pt x="243" y="96"/>
                      <a:pt x="243" y="96"/>
                      <a:pt x="243" y="96"/>
                    </a:cubicBezTo>
                    <a:cubicBezTo>
                      <a:pt x="243" y="96"/>
                      <a:pt x="243" y="96"/>
                      <a:pt x="243" y="96"/>
                    </a:cubicBezTo>
                    <a:cubicBezTo>
                      <a:pt x="243" y="96"/>
                      <a:pt x="243" y="96"/>
                      <a:pt x="243" y="96"/>
                    </a:cubicBezTo>
                    <a:cubicBezTo>
                      <a:pt x="242" y="97"/>
                      <a:pt x="242" y="97"/>
                      <a:pt x="242" y="97"/>
                    </a:cubicBezTo>
                    <a:cubicBezTo>
                      <a:pt x="240" y="97"/>
                      <a:pt x="240" y="97"/>
                      <a:pt x="240" y="97"/>
                    </a:cubicBezTo>
                    <a:cubicBezTo>
                      <a:pt x="239" y="97"/>
                      <a:pt x="239" y="97"/>
                      <a:pt x="238" y="97"/>
                    </a:cubicBezTo>
                    <a:cubicBezTo>
                      <a:pt x="236" y="97"/>
                      <a:pt x="235" y="97"/>
                      <a:pt x="234" y="97"/>
                    </a:cubicBezTo>
                    <a:cubicBezTo>
                      <a:pt x="231" y="96"/>
                      <a:pt x="228" y="96"/>
                      <a:pt x="226" y="95"/>
                    </a:cubicBezTo>
                    <a:cubicBezTo>
                      <a:pt x="224" y="94"/>
                      <a:pt x="222" y="93"/>
                      <a:pt x="220" y="92"/>
                    </a:cubicBezTo>
                    <a:cubicBezTo>
                      <a:pt x="225" y="89"/>
                      <a:pt x="225" y="89"/>
                      <a:pt x="225" y="89"/>
                    </a:cubicBezTo>
                    <a:cubicBezTo>
                      <a:pt x="225" y="94"/>
                      <a:pt x="225" y="94"/>
                      <a:pt x="225" y="94"/>
                    </a:cubicBezTo>
                    <a:cubicBezTo>
                      <a:pt x="225" y="95"/>
                      <a:pt x="225" y="96"/>
                      <a:pt x="224" y="97"/>
                    </a:cubicBezTo>
                    <a:cubicBezTo>
                      <a:pt x="224" y="98"/>
                      <a:pt x="224" y="99"/>
                      <a:pt x="224" y="100"/>
                    </a:cubicBezTo>
                    <a:cubicBezTo>
                      <a:pt x="224" y="101"/>
                      <a:pt x="223" y="103"/>
                      <a:pt x="223" y="104"/>
                    </a:cubicBezTo>
                    <a:cubicBezTo>
                      <a:pt x="222" y="105"/>
                      <a:pt x="222" y="106"/>
                      <a:pt x="221" y="106"/>
                    </a:cubicBezTo>
                    <a:cubicBezTo>
                      <a:pt x="220" y="107"/>
                      <a:pt x="220" y="108"/>
                      <a:pt x="219" y="109"/>
                    </a:cubicBezTo>
                    <a:cubicBezTo>
                      <a:pt x="218" y="110"/>
                      <a:pt x="217" y="110"/>
                      <a:pt x="216" y="111"/>
                    </a:cubicBezTo>
                    <a:cubicBezTo>
                      <a:pt x="215" y="112"/>
                      <a:pt x="215" y="112"/>
                      <a:pt x="215" y="112"/>
                    </a:cubicBezTo>
                    <a:cubicBezTo>
                      <a:pt x="214" y="112"/>
                      <a:pt x="214" y="112"/>
                      <a:pt x="214" y="112"/>
                    </a:cubicBezTo>
                    <a:cubicBezTo>
                      <a:pt x="214" y="112"/>
                      <a:pt x="214" y="112"/>
                      <a:pt x="214" y="112"/>
                    </a:cubicBezTo>
                    <a:cubicBezTo>
                      <a:pt x="214" y="112"/>
                      <a:pt x="214" y="112"/>
                      <a:pt x="214" y="112"/>
                    </a:cubicBezTo>
                    <a:cubicBezTo>
                      <a:pt x="214" y="112"/>
                      <a:pt x="214" y="112"/>
                      <a:pt x="214" y="112"/>
                    </a:cubicBezTo>
                    <a:cubicBezTo>
                      <a:pt x="213" y="113"/>
                      <a:pt x="213" y="113"/>
                      <a:pt x="213" y="113"/>
                    </a:cubicBezTo>
                    <a:cubicBezTo>
                      <a:pt x="212" y="113"/>
                      <a:pt x="212" y="113"/>
                      <a:pt x="210" y="114"/>
                    </a:cubicBezTo>
                    <a:cubicBezTo>
                      <a:pt x="209" y="114"/>
                      <a:pt x="208" y="114"/>
                      <a:pt x="207" y="114"/>
                    </a:cubicBezTo>
                    <a:cubicBezTo>
                      <a:pt x="206" y="114"/>
                      <a:pt x="205" y="114"/>
                      <a:pt x="204" y="114"/>
                    </a:cubicBezTo>
                    <a:cubicBezTo>
                      <a:pt x="203" y="114"/>
                      <a:pt x="202" y="114"/>
                      <a:pt x="201" y="113"/>
                    </a:cubicBezTo>
                    <a:cubicBezTo>
                      <a:pt x="200" y="113"/>
                      <a:pt x="199" y="113"/>
                      <a:pt x="198" y="112"/>
                    </a:cubicBezTo>
                    <a:cubicBezTo>
                      <a:pt x="196" y="111"/>
                      <a:pt x="194" y="110"/>
                      <a:pt x="193" y="109"/>
                    </a:cubicBezTo>
                    <a:cubicBezTo>
                      <a:pt x="197" y="107"/>
                      <a:pt x="197" y="107"/>
                      <a:pt x="197" y="107"/>
                    </a:cubicBezTo>
                    <a:cubicBezTo>
                      <a:pt x="196" y="110"/>
                      <a:pt x="196" y="110"/>
                      <a:pt x="196" y="110"/>
                    </a:cubicBezTo>
                    <a:cubicBezTo>
                      <a:pt x="196" y="111"/>
                      <a:pt x="196" y="112"/>
                      <a:pt x="195" y="113"/>
                    </a:cubicBezTo>
                    <a:cubicBezTo>
                      <a:pt x="195" y="114"/>
                      <a:pt x="194" y="115"/>
                      <a:pt x="193" y="116"/>
                    </a:cubicBezTo>
                    <a:cubicBezTo>
                      <a:pt x="192" y="117"/>
                      <a:pt x="191" y="118"/>
                      <a:pt x="190" y="119"/>
                    </a:cubicBezTo>
                    <a:cubicBezTo>
                      <a:pt x="189" y="119"/>
                      <a:pt x="188" y="120"/>
                      <a:pt x="187" y="120"/>
                    </a:cubicBezTo>
                    <a:cubicBezTo>
                      <a:pt x="186" y="120"/>
                      <a:pt x="185" y="120"/>
                      <a:pt x="184" y="120"/>
                    </a:cubicBezTo>
                    <a:cubicBezTo>
                      <a:pt x="183" y="120"/>
                      <a:pt x="182" y="121"/>
                      <a:pt x="181" y="120"/>
                    </a:cubicBezTo>
                    <a:cubicBezTo>
                      <a:pt x="180" y="120"/>
                      <a:pt x="179" y="120"/>
                      <a:pt x="178" y="120"/>
                    </a:cubicBezTo>
                    <a:cubicBezTo>
                      <a:pt x="177" y="120"/>
                      <a:pt x="176" y="120"/>
                      <a:pt x="175" y="119"/>
                    </a:cubicBezTo>
                    <a:cubicBezTo>
                      <a:pt x="174" y="119"/>
                      <a:pt x="173" y="119"/>
                      <a:pt x="172" y="119"/>
                    </a:cubicBezTo>
                    <a:cubicBezTo>
                      <a:pt x="170" y="118"/>
                      <a:pt x="168" y="117"/>
                      <a:pt x="166" y="116"/>
                    </a:cubicBezTo>
                    <a:cubicBezTo>
                      <a:pt x="164" y="115"/>
                      <a:pt x="163" y="114"/>
                      <a:pt x="161" y="113"/>
                    </a:cubicBezTo>
                    <a:cubicBezTo>
                      <a:pt x="159" y="111"/>
                      <a:pt x="158" y="110"/>
                      <a:pt x="157" y="108"/>
                    </a:cubicBezTo>
                    <a:cubicBezTo>
                      <a:pt x="157" y="108"/>
                      <a:pt x="157" y="108"/>
                      <a:pt x="157" y="108"/>
                    </a:cubicBezTo>
                    <a:cubicBezTo>
                      <a:pt x="158" y="108"/>
                      <a:pt x="158" y="108"/>
                      <a:pt x="158" y="108"/>
                    </a:cubicBezTo>
                    <a:cubicBezTo>
                      <a:pt x="158" y="108"/>
                      <a:pt x="158" y="108"/>
                      <a:pt x="158" y="108"/>
                    </a:cubicBezTo>
                    <a:cubicBezTo>
                      <a:pt x="159" y="109"/>
                      <a:pt x="160" y="110"/>
                      <a:pt x="162" y="111"/>
                    </a:cubicBezTo>
                    <a:cubicBezTo>
                      <a:pt x="164" y="113"/>
                      <a:pt x="165" y="113"/>
                      <a:pt x="167" y="114"/>
                    </a:cubicBezTo>
                    <a:cubicBezTo>
                      <a:pt x="169" y="115"/>
                      <a:pt x="171" y="115"/>
                      <a:pt x="172" y="116"/>
                    </a:cubicBezTo>
                    <a:cubicBezTo>
                      <a:pt x="173" y="116"/>
                      <a:pt x="174" y="116"/>
                      <a:pt x="175" y="117"/>
                    </a:cubicBezTo>
                    <a:cubicBezTo>
                      <a:pt x="176" y="117"/>
                      <a:pt x="177" y="117"/>
                      <a:pt x="178" y="117"/>
                    </a:cubicBezTo>
                    <a:cubicBezTo>
                      <a:pt x="179" y="117"/>
                      <a:pt x="180" y="117"/>
                      <a:pt x="181" y="117"/>
                    </a:cubicBezTo>
                    <a:cubicBezTo>
                      <a:pt x="182" y="117"/>
                      <a:pt x="182" y="117"/>
                      <a:pt x="183" y="117"/>
                    </a:cubicBezTo>
                    <a:cubicBezTo>
                      <a:pt x="184" y="117"/>
                      <a:pt x="185" y="116"/>
                      <a:pt x="186" y="116"/>
                    </a:cubicBezTo>
                    <a:cubicBezTo>
                      <a:pt x="187" y="116"/>
                      <a:pt x="187" y="115"/>
                      <a:pt x="188" y="115"/>
                    </a:cubicBezTo>
                    <a:cubicBezTo>
                      <a:pt x="189" y="115"/>
                      <a:pt x="189" y="114"/>
                      <a:pt x="190" y="113"/>
                    </a:cubicBezTo>
                    <a:cubicBezTo>
                      <a:pt x="190" y="113"/>
                      <a:pt x="191" y="112"/>
                      <a:pt x="191" y="111"/>
                    </a:cubicBezTo>
                    <a:cubicBezTo>
                      <a:pt x="191" y="111"/>
                      <a:pt x="192" y="110"/>
                      <a:pt x="192" y="109"/>
                    </a:cubicBezTo>
                    <a:cubicBezTo>
                      <a:pt x="192" y="107"/>
                      <a:pt x="192" y="107"/>
                      <a:pt x="192" y="107"/>
                    </a:cubicBezTo>
                    <a:cubicBezTo>
                      <a:pt x="192" y="105"/>
                      <a:pt x="193" y="104"/>
                      <a:pt x="195" y="104"/>
                    </a:cubicBezTo>
                    <a:cubicBezTo>
                      <a:pt x="195" y="104"/>
                      <a:pt x="195" y="105"/>
                      <a:pt x="196" y="105"/>
                    </a:cubicBezTo>
                    <a:cubicBezTo>
                      <a:pt x="197" y="106"/>
                      <a:pt x="199" y="107"/>
                      <a:pt x="200" y="107"/>
                    </a:cubicBezTo>
                    <a:cubicBezTo>
                      <a:pt x="201" y="107"/>
                      <a:pt x="201" y="108"/>
                      <a:pt x="202" y="108"/>
                    </a:cubicBezTo>
                    <a:cubicBezTo>
                      <a:pt x="203" y="108"/>
                      <a:pt x="204" y="108"/>
                      <a:pt x="204" y="108"/>
                    </a:cubicBezTo>
                    <a:cubicBezTo>
                      <a:pt x="205" y="108"/>
                      <a:pt x="206" y="108"/>
                      <a:pt x="207" y="108"/>
                    </a:cubicBezTo>
                    <a:cubicBezTo>
                      <a:pt x="207" y="108"/>
                      <a:pt x="208" y="108"/>
                      <a:pt x="208" y="108"/>
                    </a:cubicBezTo>
                    <a:cubicBezTo>
                      <a:pt x="209" y="108"/>
                      <a:pt x="210" y="107"/>
                      <a:pt x="211" y="107"/>
                    </a:cubicBezTo>
                    <a:cubicBezTo>
                      <a:pt x="211" y="107"/>
                      <a:pt x="211" y="107"/>
                      <a:pt x="211" y="107"/>
                    </a:cubicBezTo>
                    <a:cubicBezTo>
                      <a:pt x="211" y="107"/>
                      <a:pt x="211" y="107"/>
                      <a:pt x="211" y="107"/>
                    </a:cubicBezTo>
                    <a:cubicBezTo>
                      <a:pt x="211" y="107"/>
                      <a:pt x="211" y="107"/>
                      <a:pt x="211" y="107"/>
                    </a:cubicBezTo>
                    <a:cubicBezTo>
                      <a:pt x="211" y="107"/>
                      <a:pt x="211" y="107"/>
                      <a:pt x="211" y="107"/>
                    </a:cubicBezTo>
                    <a:cubicBezTo>
                      <a:pt x="211" y="107"/>
                      <a:pt x="211" y="107"/>
                      <a:pt x="211" y="107"/>
                    </a:cubicBezTo>
                    <a:cubicBezTo>
                      <a:pt x="211" y="107"/>
                      <a:pt x="211" y="107"/>
                      <a:pt x="211" y="107"/>
                    </a:cubicBezTo>
                    <a:cubicBezTo>
                      <a:pt x="211" y="106"/>
                      <a:pt x="211" y="106"/>
                      <a:pt x="211" y="106"/>
                    </a:cubicBezTo>
                    <a:cubicBezTo>
                      <a:pt x="212" y="106"/>
                      <a:pt x="212" y="106"/>
                      <a:pt x="212" y="106"/>
                    </a:cubicBezTo>
                    <a:cubicBezTo>
                      <a:pt x="213" y="106"/>
                      <a:pt x="213" y="106"/>
                      <a:pt x="213" y="106"/>
                    </a:cubicBezTo>
                    <a:cubicBezTo>
                      <a:pt x="213" y="105"/>
                      <a:pt x="214" y="105"/>
                      <a:pt x="214" y="104"/>
                    </a:cubicBezTo>
                    <a:cubicBezTo>
                      <a:pt x="215" y="104"/>
                      <a:pt x="215" y="103"/>
                      <a:pt x="216" y="103"/>
                    </a:cubicBezTo>
                    <a:cubicBezTo>
                      <a:pt x="216" y="102"/>
                      <a:pt x="216" y="102"/>
                      <a:pt x="216" y="101"/>
                    </a:cubicBezTo>
                    <a:cubicBezTo>
                      <a:pt x="217" y="100"/>
                      <a:pt x="217" y="100"/>
                      <a:pt x="217" y="99"/>
                    </a:cubicBezTo>
                    <a:cubicBezTo>
                      <a:pt x="217" y="98"/>
                      <a:pt x="217" y="97"/>
                      <a:pt x="217" y="96"/>
                    </a:cubicBezTo>
                    <a:cubicBezTo>
                      <a:pt x="217" y="96"/>
                      <a:pt x="218" y="95"/>
                      <a:pt x="218" y="94"/>
                    </a:cubicBezTo>
                    <a:cubicBezTo>
                      <a:pt x="218" y="89"/>
                      <a:pt x="218" y="89"/>
                      <a:pt x="218" y="89"/>
                    </a:cubicBezTo>
                    <a:cubicBezTo>
                      <a:pt x="218" y="87"/>
                      <a:pt x="220" y="85"/>
                      <a:pt x="222" y="85"/>
                    </a:cubicBezTo>
                    <a:cubicBezTo>
                      <a:pt x="222" y="85"/>
                      <a:pt x="222" y="85"/>
                      <a:pt x="222" y="85"/>
                    </a:cubicBezTo>
                    <a:cubicBezTo>
                      <a:pt x="223" y="85"/>
                      <a:pt x="223" y="85"/>
                      <a:pt x="223" y="85"/>
                    </a:cubicBezTo>
                    <a:cubicBezTo>
                      <a:pt x="225" y="86"/>
                      <a:pt x="227" y="87"/>
                      <a:pt x="229" y="88"/>
                    </a:cubicBezTo>
                    <a:cubicBezTo>
                      <a:pt x="231" y="88"/>
                      <a:pt x="233" y="89"/>
                      <a:pt x="235" y="89"/>
                    </a:cubicBezTo>
                    <a:cubicBezTo>
                      <a:pt x="236" y="89"/>
                      <a:pt x="237" y="89"/>
                      <a:pt x="237" y="89"/>
                    </a:cubicBezTo>
                    <a:cubicBezTo>
                      <a:pt x="238" y="89"/>
                      <a:pt x="238" y="89"/>
                      <a:pt x="238" y="89"/>
                    </a:cubicBezTo>
                    <a:cubicBezTo>
                      <a:pt x="240" y="89"/>
                      <a:pt x="240" y="89"/>
                      <a:pt x="240" y="89"/>
                    </a:cubicBezTo>
                    <a:cubicBezTo>
                      <a:pt x="241" y="89"/>
                      <a:pt x="241" y="89"/>
                      <a:pt x="241" y="89"/>
                    </a:cubicBezTo>
                    <a:cubicBezTo>
                      <a:pt x="241" y="88"/>
                      <a:pt x="241" y="88"/>
                      <a:pt x="241" y="88"/>
                    </a:cubicBezTo>
                    <a:cubicBezTo>
                      <a:pt x="241" y="88"/>
                      <a:pt x="241" y="88"/>
                      <a:pt x="241" y="88"/>
                    </a:cubicBezTo>
                    <a:cubicBezTo>
                      <a:pt x="241" y="88"/>
                      <a:pt x="241" y="88"/>
                      <a:pt x="241" y="88"/>
                    </a:cubicBezTo>
                    <a:cubicBezTo>
                      <a:pt x="241" y="88"/>
                      <a:pt x="241" y="88"/>
                      <a:pt x="241" y="88"/>
                    </a:cubicBezTo>
                    <a:cubicBezTo>
                      <a:pt x="241" y="88"/>
                      <a:pt x="241" y="88"/>
                      <a:pt x="241" y="88"/>
                    </a:cubicBezTo>
                    <a:cubicBezTo>
                      <a:pt x="241" y="88"/>
                      <a:pt x="241" y="88"/>
                      <a:pt x="241" y="88"/>
                    </a:cubicBezTo>
                    <a:cubicBezTo>
                      <a:pt x="242" y="88"/>
                      <a:pt x="242" y="88"/>
                      <a:pt x="242" y="88"/>
                    </a:cubicBezTo>
                    <a:cubicBezTo>
                      <a:pt x="243" y="88"/>
                      <a:pt x="244" y="87"/>
                      <a:pt x="245" y="87"/>
                    </a:cubicBezTo>
                    <a:cubicBezTo>
                      <a:pt x="246" y="86"/>
                      <a:pt x="247" y="85"/>
                      <a:pt x="247" y="85"/>
                    </a:cubicBezTo>
                    <a:cubicBezTo>
                      <a:pt x="248" y="84"/>
                      <a:pt x="249" y="84"/>
                      <a:pt x="249" y="83"/>
                    </a:cubicBezTo>
                    <a:cubicBezTo>
                      <a:pt x="250" y="82"/>
                      <a:pt x="251" y="82"/>
                      <a:pt x="251" y="81"/>
                    </a:cubicBezTo>
                    <a:cubicBezTo>
                      <a:pt x="252" y="80"/>
                      <a:pt x="252" y="79"/>
                      <a:pt x="253" y="78"/>
                    </a:cubicBezTo>
                    <a:cubicBezTo>
                      <a:pt x="253" y="78"/>
                      <a:pt x="254" y="77"/>
                      <a:pt x="254" y="76"/>
                    </a:cubicBezTo>
                    <a:cubicBezTo>
                      <a:pt x="254" y="75"/>
                      <a:pt x="254" y="75"/>
                      <a:pt x="254" y="75"/>
                    </a:cubicBezTo>
                    <a:cubicBezTo>
                      <a:pt x="254" y="75"/>
                      <a:pt x="255" y="74"/>
                      <a:pt x="255" y="74"/>
                    </a:cubicBezTo>
                    <a:cubicBezTo>
                      <a:pt x="255" y="72"/>
                      <a:pt x="255" y="72"/>
                      <a:pt x="255" y="72"/>
                    </a:cubicBezTo>
                    <a:cubicBezTo>
                      <a:pt x="255" y="72"/>
                      <a:pt x="255" y="72"/>
                      <a:pt x="255" y="72"/>
                    </a:cubicBezTo>
                    <a:cubicBezTo>
                      <a:pt x="255" y="71"/>
                      <a:pt x="255" y="71"/>
                      <a:pt x="255" y="71"/>
                    </a:cubicBezTo>
                    <a:cubicBezTo>
                      <a:pt x="255" y="71"/>
                      <a:pt x="255" y="71"/>
                      <a:pt x="255" y="71"/>
                    </a:cubicBezTo>
                    <a:cubicBezTo>
                      <a:pt x="255" y="71"/>
                      <a:pt x="255" y="71"/>
                      <a:pt x="255" y="71"/>
                    </a:cubicBezTo>
                    <a:cubicBezTo>
                      <a:pt x="255" y="71"/>
                      <a:pt x="255" y="72"/>
                      <a:pt x="255" y="72"/>
                    </a:cubicBezTo>
                    <a:cubicBezTo>
                      <a:pt x="255" y="72"/>
                      <a:pt x="255" y="72"/>
                      <a:pt x="255" y="72"/>
                    </a:cubicBezTo>
                    <a:cubicBezTo>
                      <a:pt x="255" y="71"/>
                      <a:pt x="255" y="71"/>
                      <a:pt x="255" y="71"/>
                    </a:cubicBezTo>
                    <a:cubicBezTo>
                      <a:pt x="255" y="70"/>
                      <a:pt x="255" y="69"/>
                      <a:pt x="255" y="68"/>
                    </a:cubicBezTo>
                    <a:cubicBezTo>
                      <a:pt x="254" y="65"/>
                      <a:pt x="254" y="65"/>
                      <a:pt x="254" y="65"/>
                    </a:cubicBezTo>
                    <a:cubicBezTo>
                      <a:pt x="253" y="62"/>
                      <a:pt x="253" y="62"/>
                      <a:pt x="253" y="62"/>
                    </a:cubicBezTo>
                    <a:cubicBezTo>
                      <a:pt x="253" y="61"/>
                      <a:pt x="252" y="59"/>
                      <a:pt x="251" y="57"/>
                    </a:cubicBezTo>
                    <a:cubicBezTo>
                      <a:pt x="251" y="56"/>
                      <a:pt x="250" y="55"/>
                      <a:pt x="249" y="55"/>
                    </a:cubicBezTo>
                    <a:cubicBezTo>
                      <a:pt x="249" y="54"/>
                      <a:pt x="248" y="53"/>
                      <a:pt x="248" y="52"/>
                    </a:cubicBezTo>
                    <a:cubicBezTo>
                      <a:pt x="247" y="52"/>
                      <a:pt x="247" y="51"/>
                      <a:pt x="246" y="51"/>
                    </a:cubicBezTo>
                    <a:cubicBezTo>
                      <a:pt x="244" y="50"/>
                      <a:pt x="244" y="50"/>
                      <a:pt x="244" y="50"/>
                    </a:cubicBezTo>
                    <a:cubicBezTo>
                      <a:pt x="244" y="49"/>
                      <a:pt x="244" y="49"/>
                      <a:pt x="244" y="49"/>
                    </a:cubicBezTo>
                    <a:cubicBezTo>
                      <a:pt x="243" y="49"/>
                      <a:pt x="243" y="49"/>
                      <a:pt x="243" y="49"/>
                    </a:cubicBezTo>
                    <a:cubicBezTo>
                      <a:pt x="244" y="49"/>
                      <a:pt x="244" y="49"/>
                      <a:pt x="244" y="49"/>
                    </a:cubicBezTo>
                    <a:cubicBezTo>
                      <a:pt x="244" y="49"/>
                      <a:pt x="244" y="49"/>
                      <a:pt x="244" y="49"/>
                    </a:cubicBezTo>
                    <a:cubicBezTo>
                      <a:pt x="244" y="49"/>
                      <a:pt x="244" y="49"/>
                      <a:pt x="244" y="49"/>
                    </a:cubicBezTo>
                    <a:cubicBezTo>
                      <a:pt x="244" y="49"/>
                      <a:pt x="244" y="49"/>
                      <a:pt x="244" y="49"/>
                    </a:cubicBezTo>
                    <a:cubicBezTo>
                      <a:pt x="243" y="49"/>
                      <a:pt x="243" y="49"/>
                      <a:pt x="243" y="49"/>
                    </a:cubicBezTo>
                    <a:cubicBezTo>
                      <a:pt x="241" y="47"/>
                      <a:pt x="241" y="47"/>
                      <a:pt x="241" y="47"/>
                    </a:cubicBezTo>
                    <a:cubicBezTo>
                      <a:pt x="238" y="47"/>
                      <a:pt x="238" y="47"/>
                      <a:pt x="238" y="47"/>
                    </a:cubicBezTo>
                    <a:cubicBezTo>
                      <a:pt x="236" y="46"/>
                      <a:pt x="236" y="46"/>
                      <a:pt x="236" y="46"/>
                    </a:cubicBezTo>
                    <a:cubicBezTo>
                      <a:pt x="233" y="46"/>
                      <a:pt x="233" y="46"/>
                      <a:pt x="233" y="46"/>
                    </a:cubicBezTo>
                    <a:cubicBezTo>
                      <a:pt x="231" y="46"/>
                      <a:pt x="228" y="46"/>
                      <a:pt x="226" y="47"/>
                    </a:cubicBezTo>
                    <a:cubicBezTo>
                      <a:pt x="224" y="47"/>
                      <a:pt x="222" y="47"/>
                      <a:pt x="219" y="47"/>
                    </a:cubicBezTo>
                    <a:cubicBezTo>
                      <a:pt x="217" y="47"/>
                      <a:pt x="215" y="45"/>
                      <a:pt x="215" y="43"/>
                    </a:cubicBezTo>
                    <a:cubicBezTo>
                      <a:pt x="215" y="43"/>
                      <a:pt x="215" y="43"/>
                      <a:pt x="215" y="43"/>
                    </a:cubicBezTo>
                    <a:cubicBezTo>
                      <a:pt x="215" y="40"/>
                      <a:pt x="215" y="40"/>
                      <a:pt x="215" y="40"/>
                    </a:cubicBezTo>
                    <a:cubicBezTo>
                      <a:pt x="215" y="39"/>
                      <a:pt x="215" y="39"/>
                      <a:pt x="215" y="38"/>
                    </a:cubicBezTo>
                    <a:cubicBezTo>
                      <a:pt x="215" y="37"/>
                      <a:pt x="215" y="36"/>
                      <a:pt x="215" y="35"/>
                    </a:cubicBezTo>
                    <a:cubicBezTo>
                      <a:pt x="214" y="35"/>
                      <a:pt x="214" y="34"/>
                      <a:pt x="214" y="33"/>
                    </a:cubicBezTo>
                    <a:cubicBezTo>
                      <a:pt x="214" y="33"/>
                      <a:pt x="213" y="32"/>
                      <a:pt x="213" y="31"/>
                    </a:cubicBezTo>
                    <a:cubicBezTo>
                      <a:pt x="212" y="31"/>
                      <a:pt x="212" y="30"/>
                      <a:pt x="211" y="30"/>
                    </a:cubicBezTo>
                    <a:cubicBezTo>
                      <a:pt x="211" y="29"/>
                      <a:pt x="210" y="29"/>
                      <a:pt x="210" y="28"/>
                    </a:cubicBezTo>
                    <a:cubicBezTo>
                      <a:pt x="209" y="28"/>
                      <a:pt x="208" y="27"/>
                      <a:pt x="208" y="27"/>
                    </a:cubicBezTo>
                    <a:cubicBezTo>
                      <a:pt x="207" y="27"/>
                      <a:pt x="206" y="26"/>
                      <a:pt x="206" y="26"/>
                    </a:cubicBezTo>
                    <a:cubicBezTo>
                      <a:pt x="205" y="26"/>
                      <a:pt x="204" y="26"/>
                      <a:pt x="203" y="26"/>
                    </a:cubicBezTo>
                    <a:cubicBezTo>
                      <a:pt x="202" y="25"/>
                      <a:pt x="200" y="25"/>
                      <a:pt x="198" y="25"/>
                    </a:cubicBezTo>
                    <a:cubicBezTo>
                      <a:pt x="196" y="26"/>
                      <a:pt x="195" y="26"/>
                      <a:pt x="193" y="26"/>
                    </a:cubicBezTo>
                    <a:cubicBezTo>
                      <a:pt x="191" y="27"/>
                      <a:pt x="190" y="27"/>
                      <a:pt x="188" y="28"/>
                    </a:cubicBezTo>
                    <a:cubicBezTo>
                      <a:pt x="188" y="28"/>
                      <a:pt x="188" y="28"/>
                      <a:pt x="188" y="28"/>
                    </a:cubicBezTo>
                    <a:cubicBezTo>
                      <a:pt x="186" y="29"/>
                      <a:pt x="185" y="28"/>
                      <a:pt x="184" y="26"/>
                    </a:cubicBezTo>
                    <a:cubicBezTo>
                      <a:pt x="184" y="26"/>
                      <a:pt x="184" y="25"/>
                      <a:pt x="184" y="25"/>
                    </a:cubicBezTo>
                    <a:cubicBezTo>
                      <a:pt x="184" y="23"/>
                      <a:pt x="184" y="23"/>
                      <a:pt x="184" y="23"/>
                    </a:cubicBezTo>
                    <a:cubicBezTo>
                      <a:pt x="184" y="22"/>
                      <a:pt x="184" y="21"/>
                      <a:pt x="184" y="20"/>
                    </a:cubicBezTo>
                    <a:cubicBezTo>
                      <a:pt x="184" y="20"/>
                      <a:pt x="183" y="19"/>
                      <a:pt x="183" y="18"/>
                    </a:cubicBezTo>
                    <a:cubicBezTo>
                      <a:pt x="183" y="18"/>
                      <a:pt x="182" y="17"/>
                      <a:pt x="182" y="16"/>
                    </a:cubicBezTo>
                    <a:cubicBezTo>
                      <a:pt x="182" y="16"/>
                      <a:pt x="181" y="15"/>
                      <a:pt x="180" y="15"/>
                    </a:cubicBezTo>
                    <a:cubicBezTo>
                      <a:pt x="180" y="14"/>
                      <a:pt x="179" y="14"/>
                      <a:pt x="179" y="13"/>
                    </a:cubicBezTo>
                    <a:cubicBezTo>
                      <a:pt x="178" y="13"/>
                      <a:pt x="177" y="12"/>
                      <a:pt x="177" y="12"/>
                    </a:cubicBezTo>
                    <a:cubicBezTo>
                      <a:pt x="174" y="11"/>
                      <a:pt x="174" y="11"/>
                      <a:pt x="174" y="11"/>
                    </a:cubicBezTo>
                    <a:cubicBezTo>
                      <a:pt x="172" y="11"/>
                      <a:pt x="172" y="11"/>
                      <a:pt x="172" y="11"/>
                    </a:cubicBezTo>
                    <a:cubicBezTo>
                      <a:pt x="170" y="10"/>
                      <a:pt x="170" y="10"/>
                      <a:pt x="170" y="10"/>
                    </a:cubicBezTo>
                    <a:cubicBezTo>
                      <a:pt x="167" y="11"/>
                      <a:pt x="167" y="11"/>
                      <a:pt x="167" y="11"/>
                    </a:cubicBezTo>
                    <a:cubicBezTo>
                      <a:pt x="165" y="11"/>
                      <a:pt x="165" y="11"/>
                      <a:pt x="165" y="11"/>
                    </a:cubicBezTo>
                    <a:cubicBezTo>
                      <a:pt x="162" y="12"/>
                      <a:pt x="162" y="12"/>
                      <a:pt x="162" y="12"/>
                    </a:cubicBezTo>
                    <a:cubicBezTo>
                      <a:pt x="160" y="13"/>
                      <a:pt x="160" y="13"/>
                      <a:pt x="160" y="13"/>
                    </a:cubicBezTo>
                    <a:cubicBezTo>
                      <a:pt x="158" y="14"/>
                      <a:pt x="158" y="14"/>
                      <a:pt x="158" y="14"/>
                    </a:cubicBezTo>
                    <a:cubicBezTo>
                      <a:pt x="156" y="16"/>
                      <a:pt x="156" y="16"/>
                      <a:pt x="156" y="16"/>
                    </a:cubicBezTo>
                    <a:cubicBezTo>
                      <a:pt x="156" y="16"/>
                      <a:pt x="156" y="16"/>
                      <a:pt x="156" y="16"/>
                    </a:cubicBezTo>
                    <a:cubicBezTo>
                      <a:pt x="156" y="17"/>
                      <a:pt x="155" y="17"/>
                      <a:pt x="154" y="16"/>
                    </a:cubicBezTo>
                    <a:cubicBezTo>
                      <a:pt x="154" y="16"/>
                      <a:pt x="154" y="16"/>
                      <a:pt x="154" y="16"/>
                    </a:cubicBezTo>
                    <a:cubicBezTo>
                      <a:pt x="152" y="12"/>
                      <a:pt x="152" y="12"/>
                      <a:pt x="152" y="12"/>
                    </a:cubicBezTo>
                    <a:cubicBezTo>
                      <a:pt x="152" y="11"/>
                      <a:pt x="151" y="10"/>
                      <a:pt x="151" y="9"/>
                    </a:cubicBezTo>
                    <a:cubicBezTo>
                      <a:pt x="150" y="8"/>
                      <a:pt x="149" y="7"/>
                      <a:pt x="148" y="6"/>
                    </a:cubicBezTo>
                    <a:cubicBezTo>
                      <a:pt x="148" y="6"/>
                      <a:pt x="146" y="5"/>
                      <a:pt x="146" y="4"/>
                    </a:cubicBezTo>
                    <a:cubicBezTo>
                      <a:pt x="144" y="4"/>
                      <a:pt x="143" y="4"/>
                      <a:pt x="142" y="3"/>
                    </a:cubicBezTo>
                    <a:cubicBezTo>
                      <a:pt x="141" y="3"/>
                      <a:pt x="140" y="3"/>
                      <a:pt x="139" y="3"/>
                    </a:cubicBezTo>
                    <a:cubicBezTo>
                      <a:pt x="137" y="3"/>
                      <a:pt x="136" y="3"/>
                      <a:pt x="135" y="3"/>
                    </a:cubicBezTo>
                    <a:cubicBezTo>
                      <a:pt x="134" y="4"/>
                      <a:pt x="132" y="4"/>
                      <a:pt x="131" y="4"/>
                    </a:cubicBezTo>
                    <a:cubicBezTo>
                      <a:pt x="130" y="5"/>
                      <a:pt x="129" y="5"/>
                      <a:pt x="128" y="6"/>
                    </a:cubicBezTo>
                    <a:cubicBezTo>
                      <a:pt x="127" y="6"/>
                      <a:pt x="125" y="7"/>
                      <a:pt x="124" y="7"/>
                    </a:cubicBezTo>
                    <a:cubicBezTo>
                      <a:pt x="123" y="8"/>
                      <a:pt x="122" y="9"/>
                      <a:pt x="121" y="9"/>
                    </a:cubicBezTo>
                    <a:cubicBezTo>
                      <a:pt x="118" y="12"/>
                      <a:pt x="118" y="12"/>
                      <a:pt x="118" y="12"/>
                    </a:cubicBezTo>
                    <a:cubicBezTo>
                      <a:pt x="116" y="15"/>
                      <a:pt x="116" y="15"/>
                      <a:pt x="116" y="15"/>
                    </a:cubicBezTo>
                    <a:cubicBezTo>
                      <a:pt x="114" y="18"/>
                      <a:pt x="114" y="18"/>
                      <a:pt x="114" y="18"/>
                    </a:cubicBezTo>
                    <a:cubicBezTo>
                      <a:pt x="112" y="21"/>
                      <a:pt x="112" y="21"/>
                      <a:pt x="112" y="21"/>
                    </a:cubicBezTo>
                    <a:cubicBezTo>
                      <a:pt x="111" y="24"/>
                      <a:pt x="111" y="24"/>
                      <a:pt x="111" y="24"/>
                    </a:cubicBezTo>
                    <a:cubicBezTo>
                      <a:pt x="110" y="25"/>
                      <a:pt x="109" y="25"/>
                      <a:pt x="109" y="25"/>
                    </a:cubicBezTo>
                    <a:cubicBezTo>
                      <a:pt x="108" y="25"/>
                      <a:pt x="108" y="25"/>
                      <a:pt x="108" y="25"/>
                    </a:cubicBezTo>
                    <a:cubicBezTo>
                      <a:pt x="108" y="25"/>
                      <a:pt x="108" y="25"/>
                      <a:pt x="108" y="25"/>
                    </a:cubicBezTo>
                    <a:cubicBezTo>
                      <a:pt x="107" y="24"/>
                      <a:pt x="107" y="24"/>
                      <a:pt x="106" y="23"/>
                    </a:cubicBezTo>
                    <a:cubicBezTo>
                      <a:pt x="105" y="23"/>
                      <a:pt x="104" y="23"/>
                      <a:pt x="102" y="22"/>
                    </a:cubicBezTo>
                    <a:cubicBezTo>
                      <a:pt x="101" y="22"/>
                      <a:pt x="100" y="22"/>
                      <a:pt x="99" y="22"/>
                    </a:cubicBezTo>
                    <a:cubicBezTo>
                      <a:pt x="99" y="22"/>
                      <a:pt x="98" y="22"/>
                      <a:pt x="98" y="22"/>
                    </a:cubicBezTo>
                    <a:cubicBezTo>
                      <a:pt x="98" y="22"/>
                      <a:pt x="97" y="22"/>
                      <a:pt x="97" y="23"/>
                    </a:cubicBezTo>
                    <a:cubicBezTo>
                      <a:pt x="96" y="23"/>
                      <a:pt x="96" y="23"/>
                      <a:pt x="96" y="23"/>
                    </a:cubicBezTo>
                    <a:cubicBezTo>
                      <a:pt x="96" y="23"/>
                      <a:pt x="96" y="23"/>
                      <a:pt x="96" y="23"/>
                    </a:cubicBezTo>
                    <a:cubicBezTo>
                      <a:pt x="96" y="23"/>
                      <a:pt x="96" y="23"/>
                      <a:pt x="96" y="23"/>
                    </a:cubicBezTo>
                    <a:cubicBezTo>
                      <a:pt x="95" y="23"/>
                      <a:pt x="95" y="24"/>
                      <a:pt x="95" y="24"/>
                    </a:cubicBezTo>
                    <a:cubicBezTo>
                      <a:pt x="94" y="25"/>
                      <a:pt x="94" y="25"/>
                      <a:pt x="94" y="25"/>
                    </a:cubicBezTo>
                    <a:cubicBezTo>
                      <a:pt x="94" y="25"/>
                      <a:pt x="93" y="26"/>
                      <a:pt x="93" y="26"/>
                    </a:cubicBezTo>
                    <a:cubicBezTo>
                      <a:pt x="93" y="27"/>
                      <a:pt x="92" y="29"/>
                      <a:pt x="92" y="30"/>
                    </a:cubicBezTo>
                    <a:cubicBezTo>
                      <a:pt x="91" y="31"/>
                      <a:pt x="91" y="32"/>
                      <a:pt x="90" y="33"/>
                    </a:cubicBezTo>
                    <a:cubicBezTo>
                      <a:pt x="89" y="34"/>
                      <a:pt x="88" y="35"/>
                      <a:pt x="87" y="34"/>
                    </a:cubicBezTo>
                    <a:cubicBezTo>
                      <a:pt x="86" y="34"/>
                      <a:pt x="86" y="34"/>
                      <a:pt x="86" y="34"/>
                    </a:cubicBezTo>
                    <a:cubicBezTo>
                      <a:pt x="83" y="32"/>
                      <a:pt x="83" y="32"/>
                      <a:pt x="83" y="32"/>
                    </a:cubicBezTo>
                    <a:cubicBezTo>
                      <a:pt x="79" y="31"/>
                      <a:pt x="79" y="31"/>
                      <a:pt x="79" y="31"/>
                    </a:cubicBezTo>
                    <a:cubicBezTo>
                      <a:pt x="76" y="30"/>
                      <a:pt x="76" y="30"/>
                      <a:pt x="76" y="30"/>
                    </a:cubicBezTo>
                    <a:cubicBezTo>
                      <a:pt x="72" y="30"/>
                      <a:pt x="72" y="30"/>
                      <a:pt x="72" y="30"/>
                    </a:cubicBezTo>
                    <a:cubicBezTo>
                      <a:pt x="69" y="30"/>
                      <a:pt x="69" y="30"/>
                      <a:pt x="69" y="30"/>
                    </a:cubicBezTo>
                    <a:cubicBezTo>
                      <a:pt x="68" y="30"/>
                      <a:pt x="67" y="31"/>
                      <a:pt x="66" y="31"/>
                    </a:cubicBezTo>
                    <a:cubicBezTo>
                      <a:pt x="65" y="32"/>
                      <a:pt x="64" y="32"/>
                      <a:pt x="63" y="32"/>
                    </a:cubicBezTo>
                    <a:cubicBezTo>
                      <a:pt x="60" y="35"/>
                      <a:pt x="60" y="35"/>
                      <a:pt x="60" y="35"/>
                    </a:cubicBezTo>
                    <a:cubicBezTo>
                      <a:pt x="59" y="36"/>
                      <a:pt x="59" y="37"/>
                      <a:pt x="58" y="38"/>
                    </a:cubicBezTo>
                    <a:cubicBezTo>
                      <a:pt x="57" y="39"/>
                      <a:pt x="57" y="40"/>
                      <a:pt x="56" y="41"/>
                    </a:cubicBezTo>
                    <a:cubicBezTo>
                      <a:pt x="56" y="42"/>
                      <a:pt x="55" y="43"/>
                      <a:pt x="55" y="44"/>
                    </a:cubicBezTo>
                    <a:cubicBezTo>
                      <a:pt x="54" y="45"/>
                      <a:pt x="54" y="46"/>
                      <a:pt x="54" y="47"/>
                    </a:cubicBezTo>
                    <a:cubicBezTo>
                      <a:pt x="54" y="51"/>
                      <a:pt x="54" y="51"/>
                      <a:pt x="54" y="51"/>
                    </a:cubicBezTo>
                    <a:cubicBezTo>
                      <a:pt x="54" y="55"/>
                      <a:pt x="54" y="55"/>
                      <a:pt x="54" y="55"/>
                    </a:cubicBezTo>
                    <a:cubicBezTo>
                      <a:pt x="54" y="58"/>
                      <a:pt x="53" y="61"/>
                      <a:pt x="53" y="63"/>
                    </a:cubicBezTo>
                    <a:cubicBezTo>
                      <a:pt x="53" y="65"/>
                      <a:pt x="52" y="67"/>
                      <a:pt x="50" y="67"/>
                    </a:cubicBezTo>
                    <a:cubicBezTo>
                      <a:pt x="49" y="67"/>
                      <a:pt x="49" y="67"/>
                      <a:pt x="49" y="67"/>
                    </a:cubicBezTo>
                    <a:cubicBezTo>
                      <a:pt x="49" y="66"/>
                      <a:pt x="49" y="66"/>
                      <a:pt x="49" y="66"/>
                    </a:cubicBezTo>
                    <a:cubicBezTo>
                      <a:pt x="48" y="66"/>
                      <a:pt x="47" y="66"/>
                      <a:pt x="46" y="66"/>
                    </a:cubicBezTo>
                    <a:cubicBezTo>
                      <a:pt x="45" y="66"/>
                      <a:pt x="45" y="66"/>
                      <a:pt x="45" y="66"/>
                    </a:cubicBezTo>
                    <a:cubicBezTo>
                      <a:pt x="44" y="66"/>
                      <a:pt x="44" y="66"/>
                      <a:pt x="43" y="66"/>
                    </a:cubicBezTo>
                    <a:cubicBezTo>
                      <a:pt x="42" y="66"/>
                      <a:pt x="42" y="66"/>
                      <a:pt x="41" y="66"/>
                    </a:cubicBezTo>
                    <a:cubicBezTo>
                      <a:pt x="40" y="67"/>
                      <a:pt x="40" y="67"/>
                      <a:pt x="40" y="67"/>
                    </a:cubicBezTo>
                    <a:cubicBezTo>
                      <a:pt x="40" y="67"/>
                      <a:pt x="40" y="67"/>
                      <a:pt x="40" y="67"/>
                    </a:cubicBezTo>
                    <a:cubicBezTo>
                      <a:pt x="39" y="68"/>
                      <a:pt x="39" y="68"/>
                      <a:pt x="39" y="69"/>
                    </a:cubicBezTo>
                    <a:cubicBezTo>
                      <a:pt x="38" y="70"/>
                      <a:pt x="38" y="71"/>
                      <a:pt x="38" y="72"/>
                    </a:cubicBezTo>
                    <a:cubicBezTo>
                      <a:pt x="38" y="74"/>
                      <a:pt x="38" y="76"/>
                      <a:pt x="38" y="78"/>
                    </a:cubicBezTo>
                    <a:cubicBezTo>
                      <a:pt x="38" y="78"/>
                      <a:pt x="38" y="78"/>
                      <a:pt x="38" y="78"/>
                    </a:cubicBezTo>
                    <a:cubicBezTo>
                      <a:pt x="38" y="80"/>
                      <a:pt x="37" y="81"/>
                      <a:pt x="36" y="82"/>
                    </a:cubicBezTo>
                    <a:cubicBezTo>
                      <a:pt x="35" y="82"/>
                      <a:pt x="34" y="82"/>
                      <a:pt x="34" y="81"/>
                    </a:cubicBezTo>
                    <a:cubicBezTo>
                      <a:pt x="29" y="79"/>
                      <a:pt x="24" y="78"/>
                      <a:pt x="19" y="78"/>
                    </a:cubicBezTo>
                    <a:cubicBezTo>
                      <a:pt x="18" y="78"/>
                      <a:pt x="17" y="78"/>
                      <a:pt x="16" y="78"/>
                    </a:cubicBezTo>
                    <a:cubicBezTo>
                      <a:pt x="15" y="78"/>
                      <a:pt x="14" y="78"/>
                      <a:pt x="12" y="79"/>
                    </a:cubicBezTo>
                    <a:cubicBezTo>
                      <a:pt x="11" y="80"/>
                      <a:pt x="11" y="80"/>
                      <a:pt x="11" y="80"/>
                    </a:cubicBezTo>
                    <a:cubicBezTo>
                      <a:pt x="9" y="81"/>
                      <a:pt x="9" y="81"/>
                      <a:pt x="9" y="81"/>
                    </a:cubicBezTo>
                    <a:cubicBezTo>
                      <a:pt x="8" y="82"/>
                      <a:pt x="8" y="82"/>
                      <a:pt x="8" y="82"/>
                    </a:cubicBezTo>
                    <a:cubicBezTo>
                      <a:pt x="8" y="82"/>
                      <a:pt x="7" y="83"/>
                      <a:pt x="7" y="83"/>
                    </a:cubicBezTo>
                    <a:cubicBezTo>
                      <a:pt x="6" y="84"/>
                      <a:pt x="6" y="85"/>
                      <a:pt x="5" y="86"/>
                    </a:cubicBezTo>
                    <a:cubicBezTo>
                      <a:pt x="5" y="87"/>
                      <a:pt x="4" y="89"/>
                      <a:pt x="4" y="90"/>
                    </a:cubicBezTo>
                    <a:cubicBezTo>
                      <a:pt x="4" y="93"/>
                      <a:pt x="3" y="95"/>
                      <a:pt x="3" y="98"/>
                    </a:cubicBezTo>
                    <a:cubicBezTo>
                      <a:pt x="3" y="99"/>
                      <a:pt x="3" y="100"/>
                      <a:pt x="4" y="102"/>
                    </a:cubicBezTo>
                    <a:cubicBezTo>
                      <a:pt x="4" y="103"/>
                      <a:pt x="4" y="104"/>
                      <a:pt x="4" y="105"/>
                    </a:cubicBezTo>
                    <a:cubicBezTo>
                      <a:pt x="5" y="106"/>
                      <a:pt x="5" y="107"/>
                      <a:pt x="5" y="107"/>
                    </a:cubicBezTo>
                    <a:cubicBezTo>
                      <a:pt x="6" y="108"/>
                      <a:pt x="6" y="108"/>
                      <a:pt x="6" y="108"/>
                    </a:cubicBezTo>
                    <a:cubicBezTo>
                      <a:pt x="7" y="109"/>
                      <a:pt x="7" y="109"/>
                      <a:pt x="8" y="109"/>
                    </a:cubicBezTo>
                    <a:cubicBezTo>
                      <a:pt x="8" y="110"/>
                      <a:pt x="9" y="110"/>
                      <a:pt x="10" y="110"/>
                    </a:cubicBezTo>
                    <a:cubicBezTo>
                      <a:pt x="10" y="110"/>
                      <a:pt x="10" y="110"/>
                      <a:pt x="10" y="110"/>
                    </a:cubicBezTo>
                    <a:cubicBezTo>
                      <a:pt x="10" y="110"/>
                      <a:pt x="10" y="110"/>
                      <a:pt x="10" y="110"/>
                    </a:cubicBezTo>
                    <a:cubicBezTo>
                      <a:pt x="10" y="111"/>
                      <a:pt x="10" y="111"/>
                      <a:pt x="10" y="111"/>
                    </a:cubicBezTo>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77" name="Freeform 118"/>
              <p:cNvSpPr/>
              <p:nvPr/>
            </p:nvSpPr>
            <p:spPr bwMode="auto">
              <a:xfrm>
                <a:off x="4451350" y="4006851"/>
                <a:ext cx="431800" cy="247650"/>
              </a:xfrm>
              <a:custGeom>
                <a:avLst/>
                <a:gdLst/>
                <a:ahLst/>
                <a:cxnLst>
                  <a:cxn ang="0">
                    <a:pos x="0" y="140"/>
                  </a:cxn>
                  <a:cxn ang="0">
                    <a:pos x="11" y="130"/>
                  </a:cxn>
                  <a:cxn ang="0">
                    <a:pos x="1" y="113"/>
                  </a:cxn>
                  <a:cxn ang="0">
                    <a:pos x="2" y="108"/>
                  </a:cxn>
                  <a:cxn ang="0">
                    <a:pos x="26" y="103"/>
                  </a:cxn>
                  <a:cxn ang="0">
                    <a:pos x="24" y="84"/>
                  </a:cxn>
                  <a:cxn ang="0">
                    <a:pos x="37" y="86"/>
                  </a:cxn>
                  <a:cxn ang="0">
                    <a:pos x="28" y="65"/>
                  </a:cxn>
                  <a:cxn ang="0">
                    <a:pos x="44" y="51"/>
                  </a:cxn>
                  <a:cxn ang="0">
                    <a:pos x="60" y="47"/>
                  </a:cxn>
                  <a:cxn ang="0">
                    <a:pos x="77" y="30"/>
                  </a:cxn>
                  <a:cxn ang="0">
                    <a:pos x="87" y="36"/>
                  </a:cxn>
                  <a:cxn ang="0">
                    <a:pos x="101" y="26"/>
                  </a:cxn>
                  <a:cxn ang="0">
                    <a:pos x="114" y="34"/>
                  </a:cxn>
                  <a:cxn ang="0">
                    <a:pos x="114" y="31"/>
                  </a:cxn>
                  <a:cxn ang="0">
                    <a:pos x="132" y="23"/>
                  </a:cxn>
                  <a:cxn ang="0">
                    <a:pos x="139" y="35"/>
                  </a:cxn>
                  <a:cxn ang="0">
                    <a:pos x="143" y="14"/>
                  </a:cxn>
                  <a:cxn ang="0">
                    <a:pos x="157" y="2"/>
                  </a:cxn>
                  <a:cxn ang="0">
                    <a:pos x="179" y="11"/>
                  </a:cxn>
                  <a:cxn ang="0">
                    <a:pos x="179" y="9"/>
                  </a:cxn>
                  <a:cxn ang="0">
                    <a:pos x="198" y="9"/>
                  </a:cxn>
                  <a:cxn ang="0">
                    <a:pos x="208" y="23"/>
                  </a:cxn>
                  <a:cxn ang="0">
                    <a:pos x="211" y="7"/>
                  </a:cxn>
                  <a:cxn ang="0">
                    <a:pos x="227" y="8"/>
                  </a:cxn>
                  <a:cxn ang="0">
                    <a:pos x="238" y="25"/>
                  </a:cxn>
                  <a:cxn ang="0">
                    <a:pos x="251" y="24"/>
                  </a:cxn>
                  <a:cxn ang="0">
                    <a:pos x="258" y="39"/>
                  </a:cxn>
                  <a:cxn ang="0">
                    <a:pos x="246" y="25"/>
                  </a:cxn>
                  <a:cxn ang="0">
                    <a:pos x="238" y="31"/>
                  </a:cxn>
                  <a:cxn ang="0">
                    <a:pos x="220" y="12"/>
                  </a:cxn>
                  <a:cxn ang="0">
                    <a:pos x="214" y="13"/>
                  </a:cxn>
                  <a:cxn ang="0">
                    <a:pos x="204" y="28"/>
                  </a:cxn>
                  <a:cxn ang="0">
                    <a:pos x="197" y="18"/>
                  </a:cxn>
                  <a:cxn ang="0">
                    <a:pos x="187" y="14"/>
                  </a:cxn>
                  <a:cxn ang="0">
                    <a:pos x="180" y="22"/>
                  </a:cxn>
                  <a:cxn ang="0">
                    <a:pos x="166" y="9"/>
                  </a:cxn>
                  <a:cxn ang="0">
                    <a:pos x="153" y="14"/>
                  </a:cxn>
                  <a:cxn ang="0">
                    <a:pos x="147" y="24"/>
                  </a:cxn>
                  <a:cxn ang="0">
                    <a:pos x="139" y="37"/>
                  </a:cxn>
                  <a:cxn ang="0">
                    <a:pos x="129" y="29"/>
                  </a:cxn>
                  <a:cxn ang="0">
                    <a:pos x="118" y="34"/>
                  </a:cxn>
                  <a:cxn ang="0">
                    <a:pos x="111" y="41"/>
                  </a:cxn>
                  <a:cxn ang="0">
                    <a:pos x="105" y="31"/>
                  </a:cxn>
                  <a:cxn ang="0">
                    <a:pos x="92" y="34"/>
                  </a:cxn>
                  <a:cxn ang="0">
                    <a:pos x="84" y="37"/>
                  </a:cxn>
                  <a:cxn ang="0">
                    <a:pos x="68" y="34"/>
                  </a:cxn>
                  <a:cxn ang="0">
                    <a:pos x="61" y="61"/>
                  </a:cxn>
                  <a:cxn ang="0">
                    <a:pos x="42" y="57"/>
                  </a:cxn>
                  <a:cxn ang="0">
                    <a:pos x="34" y="70"/>
                  </a:cxn>
                  <a:cxn ang="0">
                    <a:pos x="32" y="91"/>
                  </a:cxn>
                  <a:cxn ang="0">
                    <a:pos x="29" y="89"/>
                  </a:cxn>
                  <a:cxn ang="0">
                    <a:pos x="27" y="105"/>
                  </a:cxn>
                  <a:cxn ang="0">
                    <a:pos x="7" y="109"/>
                  </a:cxn>
                  <a:cxn ang="0">
                    <a:pos x="6" y="111"/>
                  </a:cxn>
                  <a:cxn ang="0">
                    <a:pos x="7" y="121"/>
                  </a:cxn>
                  <a:cxn ang="0">
                    <a:pos x="8" y="133"/>
                  </a:cxn>
                  <a:cxn ang="0">
                    <a:pos x="2" y="141"/>
                  </a:cxn>
                  <a:cxn ang="0">
                    <a:pos x="5" y="148"/>
                  </a:cxn>
                </a:cxnLst>
                <a:rect l="0" t="0" r="r" b="b"/>
                <a:pathLst>
                  <a:path w="259" h="148">
                    <a:moveTo>
                      <a:pt x="5" y="148"/>
                    </a:moveTo>
                    <a:cubicBezTo>
                      <a:pt x="4" y="147"/>
                      <a:pt x="3" y="147"/>
                      <a:pt x="2" y="146"/>
                    </a:cubicBezTo>
                    <a:cubicBezTo>
                      <a:pt x="2" y="146"/>
                      <a:pt x="1" y="145"/>
                      <a:pt x="1" y="145"/>
                    </a:cubicBezTo>
                    <a:cubicBezTo>
                      <a:pt x="1" y="144"/>
                      <a:pt x="1" y="144"/>
                      <a:pt x="0" y="143"/>
                    </a:cubicBezTo>
                    <a:cubicBezTo>
                      <a:pt x="0" y="143"/>
                      <a:pt x="0" y="142"/>
                      <a:pt x="0" y="142"/>
                    </a:cubicBezTo>
                    <a:cubicBezTo>
                      <a:pt x="0" y="141"/>
                      <a:pt x="0" y="141"/>
                      <a:pt x="0" y="140"/>
                    </a:cubicBezTo>
                    <a:cubicBezTo>
                      <a:pt x="0" y="139"/>
                      <a:pt x="0" y="138"/>
                      <a:pt x="0" y="137"/>
                    </a:cubicBezTo>
                    <a:cubicBezTo>
                      <a:pt x="0" y="136"/>
                      <a:pt x="1" y="135"/>
                      <a:pt x="2" y="134"/>
                    </a:cubicBezTo>
                    <a:cubicBezTo>
                      <a:pt x="2" y="133"/>
                      <a:pt x="3" y="132"/>
                      <a:pt x="4" y="131"/>
                    </a:cubicBezTo>
                    <a:cubicBezTo>
                      <a:pt x="5" y="131"/>
                      <a:pt x="5" y="131"/>
                      <a:pt x="6" y="131"/>
                    </a:cubicBezTo>
                    <a:cubicBezTo>
                      <a:pt x="6" y="130"/>
                      <a:pt x="7" y="130"/>
                      <a:pt x="7" y="130"/>
                    </a:cubicBezTo>
                    <a:cubicBezTo>
                      <a:pt x="9" y="130"/>
                      <a:pt x="10" y="130"/>
                      <a:pt x="11" y="130"/>
                    </a:cubicBezTo>
                    <a:cubicBezTo>
                      <a:pt x="9" y="133"/>
                      <a:pt x="9" y="133"/>
                      <a:pt x="9" y="133"/>
                    </a:cubicBezTo>
                    <a:cubicBezTo>
                      <a:pt x="8" y="131"/>
                      <a:pt x="7" y="130"/>
                      <a:pt x="6" y="128"/>
                    </a:cubicBezTo>
                    <a:cubicBezTo>
                      <a:pt x="4" y="126"/>
                      <a:pt x="3" y="124"/>
                      <a:pt x="3" y="122"/>
                    </a:cubicBezTo>
                    <a:cubicBezTo>
                      <a:pt x="2" y="121"/>
                      <a:pt x="2" y="120"/>
                      <a:pt x="2" y="119"/>
                    </a:cubicBezTo>
                    <a:cubicBezTo>
                      <a:pt x="1" y="118"/>
                      <a:pt x="1" y="117"/>
                      <a:pt x="1" y="116"/>
                    </a:cubicBezTo>
                    <a:cubicBezTo>
                      <a:pt x="1" y="115"/>
                      <a:pt x="1" y="114"/>
                      <a:pt x="1" y="113"/>
                    </a:cubicBezTo>
                    <a:cubicBezTo>
                      <a:pt x="0" y="112"/>
                      <a:pt x="1" y="110"/>
                      <a:pt x="1" y="109"/>
                    </a:cubicBezTo>
                    <a:cubicBezTo>
                      <a:pt x="1" y="108"/>
                      <a:pt x="1" y="108"/>
                      <a:pt x="1" y="108"/>
                    </a:cubicBezTo>
                    <a:cubicBezTo>
                      <a:pt x="1" y="108"/>
                      <a:pt x="1" y="108"/>
                      <a:pt x="1" y="108"/>
                    </a:cubicBezTo>
                    <a:cubicBezTo>
                      <a:pt x="1" y="108"/>
                      <a:pt x="1" y="108"/>
                      <a:pt x="1" y="108"/>
                    </a:cubicBezTo>
                    <a:cubicBezTo>
                      <a:pt x="2" y="108"/>
                      <a:pt x="2" y="108"/>
                      <a:pt x="2" y="108"/>
                    </a:cubicBezTo>
                    <a:cubicBezTo>
                      <a:pt x="2" y="108"/>
                      <a:pt x="2" y="108"/>
                      <a:pt x="2" y="108"/>
                    </a:cubicBezTo>
                    <a:cubicBezTo>
                      <a:pt x="2" y="108"/>
                      <a:pt x="2" y="108"/>
                      <a:pt x="2" y="108"/>
                    </a:cubicBezTo>
                    <a:cubicBezTo>
                      <a:pt x="2" y="107"/>
                      <a:pt x="2" y="107"/>
                      <a:pt x="2" y="107"/>
                    </a:cubicBezTo>
                    <a:cubicBezTo>
                      <a:pt x="2" y="107"/>
                      <a:pt x="3" y="106"/>
                      <a:pt x="3" y="106"/>
                    </a:cubicBezTo>
                    <a:cubicBezTo>
                      <a:pt x="4" y="104"/>
                      <a:pt x="5" y="104"/>
                      <a:pt x="6" y="103"/>
                    </a:cubicBezTo>
                    <a:cubicBezTo>
                      <a:pt x="8" y="102"/>
                      <a:pt x="10" y="101"/>
                      <a:pt x="13" y="100"/>
                    </a:cubicBezTo>
                    <a:cubicBezTo>
                      <a:pt x="17" y="100"/>
                      <a:pt x="22" y="101"/>
                      <a:pt x="26" y="103"/>
                    </a:cubicBezTo>
                    <a:cubicBezTo>
                      <a:pt x="21" y="107"/>
                      <a:pt x="21" y="107"/>
                      <a:pt x="21" y="107"/>
                    </a:cubicBezTo>
                    <a:cubicBezTo>
                      <a:pt x="20" y="104"/>
                      <a:pt x="20" y="102"/>
                      <a:pt x="20" y="99"/>
                    </a:cubicBezTo>
                    <a:cubicBezTo>
                      <a:pt x="20" y="98"/>
                      <a:pt x="20" y="96"/>
                      <a:pt x="20" y="95"/>
                    </a:cubicBezTo>
                    <a:cubicBezTo>
                      <a:pt x="20" y="94"/>
                      <a:pt x="20" y="92"/>
                      <a:pt x="20" y="91"/>
                    </a:cubicBezTo>
                    <a:cubicBezTo>
                      <a:pt x="21" y="89"/>
                      <a:pt x="21" y="88"/>
                      <a:pt x="22" y="86"/>
                    </a:cubicBezTo>
                    <a:cubicBezTo>
                      <a:pt x="22" y="86"/>
                      <a:pt x="23" y="85"/>
                      <a:pt x="24" y="84"/>
                    </a:cubicBezTo>
                    <a:cubicBezTo>
                      <a:pt x="24" y="83"/>
                      <a:pt x="26" y="83"/>
                      <a:pt x="27" y="82"/>
                    </a:cubicBezTo>
                    <a:cubicBezTo>
                      <a:pt x="28" y="82"/>
                      <a:pt x="29" y="82"/>
                      <a:pt x="30" y="82"/>
                    </a:cubicBezTo>
                    <a:cubicBezTo>
                      <a:pt x="31" y="82"/>
                      <a:pt x="31" y="82"/>
                      <a:pt x="32" y="83"/>
                    </a:cubicBezTo>
                    <a:cubicBezTo>
                      <a:pt x="33" y="83"/>
                      <a:pt x="33" y="83"/>
                      <a:pt x="33" y="83"/>
                    </a:cubicBezTo>
                    <a:cubicBezTo>
                      <a:pt x="34" y="83"/>
                      <a:pt x="34" y="84"/>
                      <a:pt x="35" y="84"/>
                    </a:cubicBezTo>
                    <a:cubicBezTo>
                      <a:pt x="37" y="86"/>
                      <a:pt x="37" y="86"/>
                      <a:pt x="37" y="86"/>
                    </a:cubicBezTo>
                    <a:cubicBezTo>
                      <a:pt x="31" y="88"/>
                      <a:pt x="31" y="88"/>
                      <a:pt x="31" y="88"/>
                    </a:cubicBezTo>
                    <a:cubicBezTo>
                      <a:pt x="31" y="87"/>
                      <a:pt x="30" y="86"/>
                      <a:pt x="30" y="85"/>
                    </a:cubicBezTo>
                    <a:cubicBezTo>
                      <a:pt x="30" y="84"/>
                      <a:pt x="30" y="83"/>
                      <a:pt x="30" y="82"/>
                    </a:cubicBezTo>
                    <a:cubicBezTo>
                      <a:pt x="29" y="79"/>
                      <a:pt x="28" y="77"/>
                      <a:pt x="28" y="74"/>
                    </a:cubicBezTo>
                    <a:cubicBezTo>
                      <a:pt x="27" y="72"/>
                      <a:pt x="28" y="71"/>
                      <a:pt x="27" y="69"/>
                    </a:cubicBezTo>
                    <a:cubicBezTo>
                      <a:pt x="28" y="68"/>
                      <a:pt x="28" y="66"/>
                      <a:pt x="28" y="65"/>
                    </a:cubicBezTo>
                    <a:cubicBezTo>
                      <a:pt x="29" y="63"/>
                      <a:pt x="29" y="62"/>
                      <a:pt x="30" y="61"/>
                    </a:cubicBezTo>
                    <a:cubicBezTo>
                      <a:pt x="31" y="59"/>
                      <a:pt x="31" y="59"/>
                      <a:pt x="31" y="59"/>
                    </a:cubicBezTo>
                    <a:cubicBezTo>
                      <a:pt x="32" y="58"/>
                      <a:pt x="32" y="58"/>
                      <a:pt x="33" y="57"/>
                    </a:cubicBezTo>
                    <a:cubicBezTo>
                      <a:pt x="34" y="56"/>
                      <a:pt x="35" y="55"/>
                      <a:pt x="36" y="54"/>
                    </a:cubicBezTo>
                    <a:cubicBezTo>
                      <a:pt x="37" y="53"/>
                      <a:pt x="39" y="52"/>
                      <a:pt x="40" y="52"/>
                    </a:cubicBezTo>
                    <a:cubicBezTo>
                      <a:pt x="41" y="51"/>
                      <a:pt x="43" y="51"/>
                      <a:pt x="44" y="51"/>
                    </a:cubicBezTo>
                    <a:cubicBezTo>
                      <a:pt x="46" y="51"/>
                      <a:pt x="47" y="51"/>
                      <a:pt x="49" y="51"/>
                    </a:cubicBezTo>
                    <a:cubicBezTo>
                      <a:pt x="52" y="51"/>
                      <a:pt x="54" y="52"/>
                      <a:pt x="57" y="53"/>
                    </a:cubicBezTo>
                    <a:cubicBezTo>
                      <a:pt x="58" y="54"/>
                      <a:pt x="59" y="55"/>
                      <a:pt x="60" y="56"/>
                    </a:cubicBezTo>
                    <a:cubicBezTo>
                      <a:pt x="61" y="57"/>
                      <a:pt x="62" y="58"/>
                      <a:pt x="63" y="59"/>
                    </a:cubicBezTo>
                    <a:cubicBezTo>
                      <a:pt x="60" y="60"/>
                      <a:pt x="60" y="60"/>
                      <a:pt x="60" y="60"/>
                    </a:cubicBezTo>
                    <a:cubicBezTo>
                      <a:pt x="61" y="56"/>
                      <a:pt x="60" y="51"/>
                      <a:pt x="60" y="47"/>
                    </a:cubicBezTo>
                    <a:cubicBezTo>
                      <a:pt x="60" y="45"/>
                      <a:pt x="60" y="42"/>
                      <a:pt x="60" y="40"/>
                    </a:cubicBezTo>
                    <a:cubicBezTo>
                      <a:pt x="61" y="38"/>
                      <a:pt x="62" y="36"/>
                      <a:pt x="64" y="34"/>
                    </a:cubicBezTo>
                    <a:cubicBezTo>
                      <a:pt x="65" y="33"/>
                      <a:pt x="66" y="33"/>
                      <a:pt x="67" y="32"/>
                    </a:cubicBezTo>
                    <a:cubicBezTo>
                      <a:pt x="68" y="31"/>
                      <a:pt x="69" y="31"/>
                      <a:pt x="70" y="30"/>
                    </a:cubicBezTo>
                    <a:cubicBezTo>
                      <a:pt x="71" y="30"/>
                      <a:pt x="72" y="30"/>
                      <a:pt x="74" y="30"/>
                    </a:cubicBezTo>
                    <a:cubicBezTo>
                      <a:pt x="75" y="30"/>
                      <a:pt x="76" y="30"/>
                      <a:pt x="77" y="30"/>
                    </a:cubicBezTo>
                    <a:cubicBezTo>
                      <a:pt x="78" y="30"/>
                      <a:pt x="79" y="31"/>
                      <a:pt x="80" y="31"/>
                    </a:cubicBezTo>
                    <a:cubicBezTo>
                      <a:pt x="81" y="32"/>
                      <a:pt x="82" y="32"/>
                      <a:pt x="83" y="33"/>
                    </a:cubicBezTo>
                    <a:cubicBezTo>
                      <a:pt x="86" y="35"/>
                      <a:pt x="86" y="35"/>
                      <a:pt x="86" y="35"/>
                    </a:cubicBezTo>
                    <a:cubicBezTo>
                      <a:pt x="88" y="38"/>
                      <a:pt x="88" y="38"/>
                      <a:pt x="88" y="38"/>
                    </a:cubicBezTo>
                    <a:cubicBezTo>
                      <a:pt x="86" y="39"/>
                      <a:pt x="86" y="39"/>
                      <a:pt x="86" y="39"/>
                    </a:cubicBezTo>
                    <a:cubicBezTo>
                      <a:pt x="87" y="36"/>
                      <a:pt x="87" y="36"/>
                      <a:pt x="87" y="36"/>
                    </a:cubicBezTo>
                    <a:cubicBezTo>
                      <a:pt x="87" y="35"/>
                      <a:pt x="87" y="35"/>
                      <a:pt x="88" y="34"/>
                    </a:cubicBezTo>
                    <a:cubicBezTo>
                      <a:pt x="88" y="33"/>
                      <a:pt x="89" y="33"/>
                      <a:pt x="89" y="32"/>
                    </a:cubicBezTo>
                    <a:cubicBezTo>
                      <a:pt x="90" y="31"/>
                      <a:pt x="91" y="31"/>
                      <a:pt x="91" y="30"/>
                    </a:cubicBezTo>
                    <a:cubicBezTo>
                      <a:pt x="92" y="29"/>
                      <a:pt x="93" y="29"/>
                      <a:pt x="93" y="28"/>
                    </a:cubicBezTo>
                    <a:cubicBezTo>
                      <a:pt x="94" y="28"/>
                      <a:pt x="95" y="28"/>
                      <a:pt x="96" y="27"/>
                    </a:cubicBezTo>
                    <a:cubicBezTo>
                      <a:pt x="97" y="27"/>
                      <a:pt x="99" y="26"/>
                      <a:pt x="101" y="26"/>
                    </a:cubicBezTo>
                    <a:cubicBezTo>
                      <a:pt x="102" y="26"/>
                      <a:pt x="103" y="26"/>
                      <a:pt x="104" y="26"/>
                    </a:cubicBezTo>
                    <a:cubicBezTo>
                      <a:pt x="105" y="27"/>
                      <a:pt x="106" y="27"/>
                      <a:pt x="106" y="27"/>
                    </a:cubicBezTo>
                    <a:cubicBezTo>
                      <a:pt x="107" y="27"/>
                      <a:pt x="108" y="28"/>
                      <a:pt x="109" y="28"/>
                    </a:cubicBezTo>
                    <a:cubicBezTo>
                      <a:pt x="110" y="29"/>
                      <a:pt x="110" y="29"/>
                      <a:pt x="111" y="30"/>
                    </a:cubicBezTo>
                    <a:cubicBezTo>
                      <a:pt x="112" y="31"/>
                      <a:pt x="112" y="31"/>
                      <a:pt x="113" y="32"/>
                    </a:cubicBezTo>
                    <a:cubicBezTo>
                      <a:pt x="113" y="33"/>
                      <a:pt x="114" y="34"/>
                      <a:pt x="114" y="34"/>
                    </a:cubicBezTo>
                    <a:cubicBezTo>
                      <a:pt x="115" y="35"/>
                      <a:pt x="115" y="36"/>
                      <a:pt x="115" y="37"/>
                    </a:cubicBezTo>
                    <a:cubicBezTo>
                      <a:pt x="116" y="39"/>
                      <a:pt x="116" y="39"/>
                      <a:pt x="116" y="39"/>
                    </a:cubicBezTo>
                    <a:cubicBezTo>
                      <a:pt x="111" y="40"/>
                      <a:pt x="111" y="40"/>
                      <a:pt x="111" y="40"/>
                    </a:cubicBezTo>
                    <a:cubicBezTo>
                      <a:pt x="112" y="37"/>
                      <a:pt x="112" y="37"/>
                      <a:pt x="112" y="37"/>
                    </a:cubicBezTo>
                    <a:cubicBezTo>
                      <a:pt x="112" y="36"/>
                      <a:pt x="112" y="35"/>
                      <a:pt x="112" y="34"/>
                    </a:cubicBezTo>
                    <a:cubicBezTo>
                      <a:pt x="113" y="33"/>
                      <a:pt x="113" y="32"/>
                      <a:pt x="114" y="31"/>
                    </a:cubicBezTo>
                    <a:cubicBezTo>
                      <a:pt x="114" y="30"/>
                      <a:pt x="115" y="30"/>
                      <a:pt x="115" y="29"/>
                    </a:cubicBezTo>
                    <a:cubicBezTo>
                      <a:pt x="117" y="27"/>
                      <a:pt x="118" y="26"/>
                      <a:pt x="120" y="25"/>
                    </a:cubicBezTo>
                    <a:cubicBezTo>
                      <a:pt x="121" y="25"/>
                      <a:pt x="122" y="24"/>
                      <a:pt x="123" y="24"/>
                    </a:cubicBezTo>
                    <a:cubicBezTo>
                      <a:pt x="124" y="24"/>
                      <a:pt x="125" y="23"/>
                      <a:pt x="126" y="23"/>
                    </a:cubicBezTo>
                    <a:cubicBezTo>
                      <a:pt x="127" y="23"/>
                      <a:pt x="128" y="23"/>
                      <a:pt x="129" y="23"/>
                    </a:cubicBezTo>
                    <a:cubicBezTo>
                      <a:pt x="130" y="23"/>
                      <a:pt x="131" y="23"/>
                      <a:pt x="132" y="23"/>
                    </a:cubicBezTo>
                    <a:cubicBezTo>
                      <a:pt x="134" y="23"/>
                      <a:pt x="136" y="24"/>
                      <a:pt x="137" y="25"/>
                    </a:cubicBezTo>
                    <a:cubicBezTo>
                      <a:pt x="138" y="25"/>
                      <a:pt x="139" y="26"/>
                      <a:pt x="140" y="27"/>
                    </a:cubicBezTo>
                    <a:cubicBezTo>
                      <a:pt x="141" y="27"/>
                      <a:pt x="142" y="28"/>
                      <a:pt x="142" y="29"/>
                    </a:cubicBezTo>
                    <a:cubicBezTo>
                      <a:pt x="143" y="29"/>
                      <a:pt x="144" y="30"/>
                      <a:pt x="144" y="31"/>
                    </a:cubicBezTo>
                    <a:cubicBezTo>
                      <a:pt x="145" y="32"/>
                      <a:pt x="145" y="33"/>
                      <a:pt x="146" y="34"/>
                    </a:cubicBezTo>
                    <a:cubicBezTo>
                      <a:pt x="139" y="35"/>
                      <a:pt x="139" y="35"/>
                      <a:pt x="139" y="35"/>
                    </a:cubicBezTo>
                    <a:cubicBezTo>
                      <a:pt x="139" y="31"/>
                      <a:pt x="139" y="31"/>
                      <a:pt x="139" y="31"/>
                    </a:cubicBezTo>
                    <a:cubicBezTo>
                      <a:pt x="139" y="30"/>
                      <a:pt x="139" y="28"/>
                      <a:pt x="139" y="27"/>
                    </a:cubicBezTo>
                    <a:cubicBezTo>
                      <a:pt x="139" y="25"/>
                      <a:pt x="140" y="24"/>
                      <a:pt x="140" y="22"/>
                    </a:cubicBezTo>
                    <a:cubicBezTo>
                      <a:pt x="140" y="21"/>
                      <a:pt x="141" y="19"/>
                      <a:pt x="141" y="18"/>
                    </a:cubicBezTo>
                    <a:cubicBezTo>
                      <a:pt x="141" y="17"/>
                      <a:pt x="142" y="16"/>
                      <a:pt x="142" y="16"/>
                    </a:cubicBezTo>
                    <a:cubicBezTo>
                      <a:pt x="143" y="14"/>
                      <a:pt x="143" y="14"/>
                      <a:pt x="143" y="14"/>
                    </a:cubicBezTo>
                    <a:cubicBezTo>
                      <a:pt x="144" y="12"/>
                      <a:pt x="144" y="12"/>
                      <a:pt x="144" y="12"/>
                    </a:cubicBezTo>
                    <a:cubicBezTo>
                      <a:pt x="146" y="10"/>
                      <a:pt x="146" y="10"/>
                      <a:pt x="146" y="10"/>
                    </a:cubicBezTo>
                    <a:cubicBezTo>
                      <a:pt x="147" y="8"/>
                      <a:pt x="147" y="8"/>
                      <a:pt x="147" y="8"/>
                    </a:cubicBezTo>
                    <a:cubicBezTo>
                      <a:pt x="148" y="7"/>
                      <a:pt x="149" y="7"/>
                      <a:pt x="149" y="7"/>
                    </a:cubicBezTo>
                    <a:cubicBezTo>
                      <a:pt x="151" y="6"/>
                      <a:pt x="152" y="5"/>
                      <a:pt x="153" y="4"/>
                    </a:cubicBezTo>
                    <a:cubicBezTo>
                      <a:pt x="155" y="3"/>
                      <a:pt x="156" y="3"/>
                      <a:pt x="157" y="2"/>
                    </a:cubicBezTo>
                    <a:cubicBezTo>
                      <a:pt x="159" y="1"/>
                      <a:pt x="159" y="1"/>
                      <a:pt x="159" y="1"/>
                    </a:cubicBezTo>
                    <a:cubicBezTo>
                      <a:pt x="162" y="1"/>
                      <a:pt x="162" y="1"/>
                      <a:pt x="162" y="1"/>
                    </a:cubicBezTo>
                    <a:cubicBezTo>
                      <a:pt x="164" y="0"/>
                      <a:pt x="165" y="0"/>
                      <a:pt x="167" y="1"/>
                    </a:cubicBezTo>
                    <a:cubicBezTo>
                      <a:pt x="169" y="1"/>
                      <a:pt x="171" y="1"/>
                      <a:pt x="173" y="3"/>
                    </a:cubicBezTo>
                    <a:cubicBezTo>
                      <a:pt x="174" y="4"/>
                      <a:pt x="176" y="5"/>
                      <a:pt x="177" y="7"/>
                    </a:cubicBezTo>
                    <a:cubicBezTo>
                      <a:pt x="178" y="8"/>
                      <a:pt x="178" y="10"/>
                      <a:pt x="179" y="11"/>
                    </a:cubicBezTo>
                    <a:cubicBezTo>
                      <a:pt x="180" y="15"/>
                      <a:pt x="180" y="18"/>
                      <a:pt x="180" y="21"/>
                    </a:cubicBezTo>
                    <a:cubicBezTo>
                      <a:pt x="172" y="19"/>
                      <a:pt x="172" y="19"/>
                      <a:pt x="172" y="19"/>
                    </a:cubicBezTo>
                    <a:cubicBezTo>
                      <a:pt x="173" y="16"/>
                      <a:pt x="173" y="16"/>
                      <a:pt x="173" y="16"/>
                    </a:cubicBezTo>
                    <a:cubicBezTo>
                      <a:pt x="173" y="15"/>
                      <a:pt x="174" y="15"/>
                      <a:pt x="175" y="14"/>
                    </a:cubicBezTo>
                    <a:cubicBezTo>
                      <a:pt x="175" y="13"/>
                      <a:pt x="176" y="12"/>
                      <a:pt x="177" y="11"/>
                    </a:cubicBezTo>
                    <a:cubicBezTo>
                      <a:pt x="177" y="10"/>
                      <a:pt x="178" y="10"/>
                      <a:pt x="179" y="9"/>
                    </a:cubicBezTo>
                    <a:cubicBezTo>
                      <a:pt x="180" y="8"/>
                      <a:pt x="181" y="8"/>
                      <a:pt x="182" y="7"/>
                    </a:cubicBezTo>
                    <a:cubicBezTo>
                      <a:pt x="183" y="6"/>
                      <a:pt x="184" y="6"/>
                      <a:pt x="185" y="6"/>
                    </a:cubicBezTo>
                    <a:cubicBezTo>
                      <a:pt x="186" y="6"/>
                      <a:pt x="188" y="6"/>
                      <a:pt x="189" y="5"/>
                    </a:cubicBezTo>
                    <a:cubicBezTo>
                      <a:pt x="190" y="6"/>
                      <a:pt x="191" y="6"/>
                      <a:pt x="192" y="6"/>
                    </a:cubicBezTo>
                    <a:cubicBezTo>
                      <a:pt x="193" y="6"/>
                      <a:pt x="194" y="6"/>
                      <a:pt x="195" y="7"/>
                    </a:cubicBezTo>
                    <a:cubicBezTo>
                      <a:pt x="196" y="7"/>
                      <a:pt x="197" y="8"/>
                      <a:pt x="198" y="9"/>
                    </a:cubicBezTo>
                    <a:cubicBezTo>
                      <a:pt x="199" y="9"/>
                      <a:pt x="200" y="10"/>
                      <a:pt x="201" y="11"/>
                    </a:cubicBezTo>
                    <a:cubicBezTo>
                      <a:pt x="202" y="11"/>
                      <a:pt x="202" y="12"/>
                      <a:pt x="203" y="13"/>
                    </a:cubicBezTo>
                    <a:cubicBezTo>
                      <a:pt x="204" y="14"/>
                      <a:pt x="204" y="14"/>
                      <a:pt x="205" y="15"/>
                    </a:cubicBezTo>
                    <a:cubicBezTo>
                      <a:pt x="205" y="16"/>
                      <a:pt x="206" y="17"/>
                      <a:pt x="206" y="18"/>
                    </a:cubicBezTo>
                    <a:cubicBezTo>
                      <a:pt x="207" y="19"/>
                      <a:pt x="207" y="20"/>
                      <a:pt x="207" y="21"/>
                    </a:cubicBezTo>
                    <a:cubicBezTo>
                      <a:pt x="208" y="23"/>
                      <a:pt x="208" y="23"/>
                      <a:pt x="208" y="23"/>
                    </a:cubicBezTo>
                    <a:cubicBezTo>
                      <a:pt x="201" y="24"/>
                      <a:pt x="201" y="24"/>
                      <a:pt x="201" y="24"/>
                    </a:cubicBezTo>
                    <a:cubicBezTo>
                      <a:pt x="202" y="20"/>
                      <a:pt x="202" y="20"/>
                      <a:pt x="202" y="20"/>
                    </a:cubicBezTo>
                    <a:cubicBezTo>
                      <a:pt x="202" y="19"/>
                      <a:pt x="203" y="18"/>
                      <a:pt x="203" y="17"/>
                    </a:cubicBezTo>
                    <a:cubicBezTo>
                      <a:pt x="204" y="16"/>
                      <a:pt x="204" y="15"/>
                      <a:pt x="205" y="13"/>
                    </a:cubicBezTo>
                    <a:cubicBezTo>
                      <a:pt x="206" y="12"/>
                      <a:pt x="206" y="11"/>
                      <a:pt x="207" y="10"/>
                    </a:cubicBezTo>
                    <a:cubicBezTo>
                      <a:pt x="208" y="9"/>
                      <a:pt x="210" y="8"/>
                      <a:pt x="211" y="7"/>
                    </a:cubicBezTo>
                    <a:cubicBezTo>
                      <a:pt x="212" y="7"/>
                      <a:pt x="214" y="6"/>
                      <a:pt x="215" y="6"/>
                    </a:cubicBezTo>
                    <a:cubicBezTo>
                      <a:pt x="217" y="6"/>
                      <a:pt x="217" y="6"/>
                      <a:pt x="217" y="6"/>
                    </a:cubicBezTo>
                    <a:cubicBezTo>
                      <a:pt x="217" y="6"/>
                      <a:pt x="218" y="6"/>
                      <a:pt x="218" y="6"/>
                    </a:cubicBezTo>
                    <a:cubicBezTo>
                      <a:pt x="219" y="6"/>
                      <a:pt x="219" y="6"/>
                      <a:pt x="219" y="6"/>
                    </a:cubicBezTo>
                    <a:cubicBezTo>
                      <a:pt x="220" y="6"/>
                      <a:pt x="222" y="6"/>
                      <a:pt x="223" y="7"/>
                    </a:cubicBezTo>
                    <a:cubicBezTo>
                      <a:pt x="224" y="7"/>
                      <a:pt x="225" y="8"/>
                      <a:pt x="227" y="8"/>
                    </a:cubicBezTo>
                    <a:cubicBezTo>
                      <a:pt x="228" y="9"/>
                      <a:pt x="229" y="10"/>
                      <a:pt x="230" y="10"/>
                    </a:cubicBezTo>
                    <a:cubicBezTo>
                      <a:pt x="232" y="12"/>
                      <a:pt x="233" y="14"/>
                      <a:pt x="235" y="16"/>
                    </a:cubicBezTo>
                    <a:cubicBezTo>
                      <a:pt x="237" y="20"/>
                      <a:pt x="239" y="25"/>
                      <a:pt x="239" y="30"/>
                    </a:cubicBezTo>
                    <a:cubicBezTo>
                      <a:pt x="235" y="29"/>
                      <a:pt x="235" y="29"/>
                      <a:pt x="235" y="29"/>
                    </a:cubicBezTo>
                    <a:cubicBezTo>
                      <a:pt x="236" y="27"/>
                      <a:pt x="236" y="27"/>
                      <a:pt x="236" y="27"/>
                    </a:cubicBezTo>
                    <a:cubicBezTo>
                      <a:pt x="236" y="26"/>
                      <a:pt x="237" y="25"/>
                      <a:pt x="238" y="25"/>
                    </a:cubicBezTo>
                    <a:cubicBezTo>
                      <a:pt x="238" y="24"/>
                      <a:pt x="239" y="24"/>
                      <a:pt x="240" y="23"/>
                    </a:cubicBezTo>
                    <a:cubicBezTo>
                      <a:pt x="240" y="23"/>
                      <a:pt x="241" y="22"/>
                      <a:pt x="242" y="22"/>
                    </a:cubicBezTo>
                    <a:cubicBezTo>
                      <a:pt x="243" y="22"/>
                      <a:pt x="243" y="22"/>
                      <a:pt x="244" y="22"/>
                    </a:cubicBezTo>
                    <a:cubicBezTo>
                      <a:pt x="245" y="21"/>
                      <a:pt x="246" y="22"/>
                      <a:pt x="247" y="22"/>
                    </a:cubicBezTo>
                    <a:cubicBezTo>
                      <a:pt x="248" y="22"/>
                      <a:pt x="248" y="22"/>
                      <a:pt x="249" y="22"/>
                    </a:cubicBezTo>
                    <a:cubicBezTo>
                      <a:pt x="250" y="23"/>
                      <a:pt x="251" y="23"/>
                      <a:pt x="251" y="24"/>
                    </a:cubicBezTo>
                    <a:cubicBezTo>
                      <a:pt x="254" y="25"/>
                      <a:pt x="256" y="28"/>
                      <a:pt x="257" y="31"/>
                    </a:cubicBezTo>
                    <a:cubicBezTo>
                      <a:pt x="258" y="32"/>
                      <a:pt x="258" y="33"/>
                      <a:pt x="259" y="35"/>
                    </a:cubicBezTo>
                    <a:cubicBezTo>
                      <a:pt x="259" y="36"/>
                      <a:pt x="259" y="38"/>
                      <a:pt x="259" y="39"/>
                    </a:cubicBezTo>
                    <a:cubicBezTo>
                      <a:pt x="258" y="40"/>
                      <a:pt x="258" y="40"/>
                      <a:pt x="258" y="40"/>
                    </a:cubicBezTo>
                    <a:cubicBezTo>
                      <a:pt x="258" y="39"/>
                      <a:pt x="258" y="39"/>
                      <a:pt x="258" y="39"/>
                    </a:cubicBezTo>
                    <a:cubicBezTo>
                      <a:pt x="258" y="39"/>
                      <a:pt x="258" y="39"/>
                      <a:pt x="258" y="39"/>
                    </a:cubicBezTo>
                    <a:cubicBezTo>
                      <a:pt x="258" y="38"/>
                      <a:pt x="258" y="36"/>
                      <a:pt x="257" y="35"/>
                    </a:cubicBezTo>
                    <a:cubicBezTo>
                      <a:pt x="257" y="34"/>
                      <a:pt x="257" y="34"/>
                      <a:pt x="256" y="33"/>
                    </a:cubicBezTo>
                    <a:cubicBezTo>
                      <a:pt x="256" y="33"/>
                      <a:pt x="256" y="32"/>
                      <a:pt x="256" y="31"/>
                    </a:cubicBezTo>
                    <a:cubicBezTo>
                      <a:pt x="254" y="29"/>
                      <a:pt x="252" y="27"/>
                      <a:pt x="250" y="26"/>
                    </a:cubicBezTo>
                    <a:cubicBezTo>
                      <a:pt x="249" y="26"/>
                      <a:pt x="249" y="25"/>
                      <a:pt x="248" y="25"/>
                    </a:cubicBezTo>
                    <a:cubicBezTo>
                      <a:pt x="248" y="25"/>
                      <a:pt x="247" y="25"/>
                      <a:pt x="246" y="25"/>
                    </a:cubicBezTo>
                    <a:cubicBezTo>
                      <a:pt x="246" y="25"/>
                      <a:pt x="245" y="25"/>
                      <a:pt x="245" y="25"/>
                    </a:cubicBezTo>
                    <a:cubicBezTo>
                      <a:pt x="244" y="25"/>
                      <a:pt x="244" y="25"/>
                      <a:pt x="243" y="26"/>
                    </a:cubicBezTo>
                    <a:cubicBezTo>
                      <a:pt x="243" y="26"/>
                      <a:pt x="242" y="26"/>
                      <a:pt x="242" y="26"/>
                    </a:cubicBezTo>
                    <a:cubicBezTo>
                      <a:pt x="241" y="27"/>
                      <a:pt x="241" y="27"/>
                      <a:pt x="240" y="28"/>
                    </a:cubicBezTo>
                    <a:cubicBezTo>
                      <a:pt x="240" y="28"/>
                      <a:pt x="240" y="29"/>
                      <a:pt x="239" y="29"/>
                    </a:cubicBezTo>
                    <a:cubicBezTo>
                      <a:pt x="238" y="31"/>
                      <a:pt x="238" y="31"/>
                      <a:pt x="238" y="31"/>
                    </a:cubicBezTo>
                    <a:cubicBezTo>
                      <a:pt x="238" y="32"/>
                      <a:pt x="236" y="32"/>
                      <a:pt x="235" y="32"/>
                    </a:cubicBezTo>
                    <a:cubicBezTo>
                      <a:pt x="235" y="31"/>
                      <a:pt x="234" y="30"/>
                      <a:pt x="234" y="30"/>
                    </a:cubicBezTo>
                    <a:cubicBezTo>
                      <a:pt x="234" y="30"/>
                      <a:pt x="234" y="30"/>
                      <a:pt x="234" y="30"/>
                    </a:cubicBezTo>
                    <a:cubicBezTo>
                      <a:pt x="234" y="26"/>
                      <a:pt x="233" y="22"/>
                      <a:pt x="230" y="19"/>
                    </a:cubicBezTo>
                    <a:cubicBezTo>
                      <a:pt x="228" y="16"/>
                      <a:pt x="225" y="14"/>
                      <a:pt x="221" y="13"/>
                    </a:cubicBezTo>
                    <a:cubicBezTo>
                      <a:pt x="221" y="13"/>
                      <a:pt x="220" y="13"/>
                      <a:pt x="220" y="12"/>
                    </a:cubicBezTo>
                    <a:cubicBezTo>
                      <a:pt x="220" y="12"/>
                      <a:pt x="220" y="12"/>
                      <a:pt x="220" y="12"/>
                    </a:cubicBezTo>
                    <a:cubicBezTo>
                      <a:pt x="219" y="12"/>
                      <a:pt x="219" y="12"/>
                      <a:pt x="219" y="12"/>
                    </a:cubicBezTo>
                    <a:cubicBezTo>
                      <a:pt x="218" y="12"/>
                      <a:pt x="218" y="12"/>
                      <a:pt x="218" y="12"/>
                    </a:cubicBezTo>
                    <a:cubicBezTo>
                      <a:pt x="217" y="12"/>
                      <a:pt x="217" y="12"/>
                      <a:pt x="217" y="12"/>
                    </a:cubicBezTo>
                    <a:cubicBezTo>
                      <a:pt x="216" y="13"/>
                      <a:pt x="216" y="13"/>
                      <a:pt x="216" y="13"/>
                    </a:cubicBezTo>
                    <a:cubicBezTo>
                      <a:pt x="215" y="13"/>
                      <a:pt x="215" y="13"/>
                      <a:pt x="214" y="13"/>
                    </a:cubicBezTo>
                    <a:cubicBezTo>
                      <a:pt x="214" y="14"/>
                      <a:pt x="213" y="14"/>
                      <a:pt x="213" y="15"/>
                    </a:cubicBezTo>
                    <a:cubicBezTo>
                      <a:pt x="212" y="16"/>
                      <a:pt x="212" y="16"/>
                      <a:pt x="211" y="17"/>
                    </a:cubicBezTo>
                    <a:cubicBezTo>
                      <a:pt x="211" y="18"/>
                      <a:pt x="210" y="19"/>
                      <a:pt x="210" y="20"/>
                    </a:cubicBezTo>
                    <a:cubicBezTo>
                      <a:pt x="210" y="20"/>
                      <a:pt x="209" y="21"/>
                      <a:pt x="209" y="22"/>
                    </a:cubicBezTo>
                    <a:cubicBezTo>
                      <a:pt x="208" y="25"/>
                      <a:pt x="208" y="25"/>
                      <a:pt x="208" y="25"/>
                    </a:cubicBezTo>
                    <a:cubicBezTo>
                      <a:pt x="208" y="27"/>
                      <a:pt x="206" y="29"/>
                      <a:pt x="204" y="28"/>
                    </a:cubicBezTo>
                    <a:cubicBezTo>
                      <a:pt x="203" y="28"/>
                      <a:pt x="202" y="27"/>
                      <a:pt x="201" y="26"/>
                    </a:cubicBezTo>
                    <a:cubicBezTo>
                      <a:pt x="201" y="26"/>
                      <a:pt x="201" y="26"/>
                      <a:pt x="201" y="26"/>
                    </a:cubicBezTo>
                    <a:cubicBezTo>
                      <a:pt x="200" y="23"/>
                      <a:pt x="200" y="23"/>
                      <a:pt x="200" y="23"/>
                    </a:cubicBezTo>
                    <a:cubicBezTo>
                      <a:pt x="200" y="23"/>
                      <a:pt x="200" y="22"/>
                      <a:pt x="199" y="21"/>
                    </a:cubicBezTo>
                    <a:cubicBezTo>
                      <a:pt x="199" y="21"/>
                      <a:pt x="199" y="20"/>
                      <a:pt x="198" y="20"/>
                    </a:cubicBezTo>
                    <a:cubicBezTo>
                      <a:pt x="198" y="19"/>
                      <a:pt x="197" y="18"/>
                      <a:pt x="197" y="18"/>
                    </a:cubicBezTo>
                    <a:cubicBezTo>
                      <a:pt x="196" y="17"/>
                      <a:pt x="196" y="17"/>
                      <a:pt x="195" y="17"/>
                    </a:cubicBezTo>
                    <a:cubicBezTo>
                      <a:pt x="195" y="16"/>
                      <a:pt x="194" y="16"/>
                      <a:pt x="194" y="15"/>
                    </a:cubicBezTo>
                    <a:cubicBezTo>
                      <a:pt x="193" y="15"/>
                      <a:pt x="193" y="15"/>
                      <a:pt x="192" y="14"/>
                    </a:cubicBezTo>
                    <a:cubicBezTo>
                      <a:pt x="192" y="14"/>
                      <a:pt x="191" y="14"/>
                      <a:pt x="190" y="14"/>
                    </a:cubicBezTo>
                    <a:cubicBezTo>
                      <a:pt x="190" y="14"/>
                      <a:pt x="189" y="14"/>
                      <a:pt x="189" y="14"/>
                    </a:cubicBezTo>
                    <a:cubicBezTo>
                      <a:pt x="188" y="14"/>
                      <a:pt x="188" y="14"/>
                      <a:pt x="187" y="14"/>
                    </a:cubicBezTo>
                    <a:cubicBezTo>
                      <a:pt x="187" y="14"/>
                      <a:pt x="186" y="14"/>
                      <a:pt x="186" y="15"/>
                    </a:cubicBezTo>
                    <a:cubicBezTo>
                      <a:pt x="185" y="15"/>
                      <a:pt x="185" y="15"/>
                      <a:pt x="184" y="15"/>
                    </a:cubicBezTo>
                    <a:cubicBezTo>
                      <a:pt x="184" y="16"/>
                      <a:pt x="183" y="16"/>
                      <a:pt x="183" y="17"/>
                    </a:cubicBezTo>
                    <a:cubicBezTo>
                      <a:pt x="182" y="17"/>
                      <a:pt x="182" y="18"/>
                      <a:pt x="182" y="18"/>
                    </a:cubicBezTo>
                    <a:cubicBezTo>
                      <a:pt x="181" y="19"/>
                      <a:pt x="181" y="19"/>
                      <a:pt x="181" y="20"/>
                    </a:cubicBezTo>
                    <a:cubicBezTo>
                      <a:pt x="180" y="22"/>
                      <a:pt x="180" y="22"/>
                      <a:pt x="180" y="22"/>
                    </a:cubicBezTo>
                    <a:cubicBezTo>
                      <a:pt x="180" y="22"/>
                      <a:pt x="180" y="22"/>
                      <a:pt x="180" y="22"/>
                    </a:cubicBezTo>
                    <a:cubicBezTo>
                      <a:pt x="179" y="25"/>
                      <a:pt x="176" y="25"/>
                      <a:pt x="174" y="24"/>
                    </a:cubicBezTo>
                    <a:cubicBezTo>
                      <a:pt x="172" y="24"/>
                      <a:pt x="171" y="22"/>
                      <a:pt x="171" y="21"/>
                    </a:cubicBezTo>
                    <a:cubicBezTo>
                      <a:pt x="172" y="18"/>
                      <a:pt x="171" y="16"/>
                      <a:pt x="171" y="14"/>
                    </a:cubicBezTo>
                    <a:cubicBezTo>
                      <a:pt x="170" y="12"/>
                      <a:pt x="169" y="10"/>
                      <a:pt x="168" y="10"/>
                    </a:cubicBezTo>
                    <a:cubicBezTo>
                      <a:pt x="167" y="9"/>
                      <a:pt x="167" y="9"/>
                      <a:pt x="166" y="9"/>
                    </a:cubicBezTo>
                    <a:cubicBezTo>
                      <a:pt x="165" y="9"/>
                      <a:pt x="164" y="9"/>
                      <a:pt x="163" y="9"/>
                    </a:cubicBezTo>
                    <a:cubicBezTo>
                      <a:pt x="162" y="9"/>
                      <a:pt x="162" y="9"/>
                      <a:pt x="162" y="9"/>
                    </a:cubicBezTo>
                    <a:cubicBezTo>
                      <a:pt x="160" y="10"/>
                      <a:pt x="160" y="10"/>
                      <a:pt x="160" y="10"/>
                    </a:cubicBezTo>
                    <a:cubicBezTo>
                      <a:pt x="159" y="10"/>
                      <a:pt x="158" y="11"/>
                      <a:pt x="157" y="11"/>
                    </a:cubicBezTo>
                    <a:cubicBezTo>
                      <a:pt x="156" y="11"/>
                      <a:pt x="155" y="12"/>
                      <a:pt x="154" y="13"/>
                    </a:cubicBezTo>
                    <a:cubicBezTo>
                      <a:pt x="154" y="13"/>
                      <a:pt x="153" y="13"/>
                      <a:pt x="153" y="14"/>
                    </a:cubicBezTo>
                    <a:cubicBezTo>
                      <a:pt x="152" y="15"/>
                      <a:pt x="152" y="15"/>
                      <a:pt x="152" y="15"/>
                    </a:cubicBezTo>
                    <a:cubicBezTo>
                      <a:pt x="151" y="16"/>
                      <a:pt x="151" y="16"/>
                      <a:pt x="151" y="16"/>
                    </a:cubicBezTo>
                    <a:cubicBezTo>
                      <a:pt x="150" y="18"/>
                      <a:pt x="150" y="18"/>
                      <a:pt x="150" y="18"/>
                    </a:cubicBezTo>
                    <a:cubicBezTo>
                      <a:pt x="149" y="19"/>
                      <a:pt x="149" y="19"/>
                      <a:pt x="149" y="19"/>
                    </a:cubicBezTo>
                    <a:cubicBezTo>
                      <a:pt x="149" y="20"/>
                      <a:pt x="149" y="20"/>
                      <a:pt x="148" y="21"/>
                    </a:cubicBezTo>
                    <a:cubicBezTo>
                      <a:pt x="148" y="22"/>
                      <a:pt x="148" y="23"/>
                      <a:pt x="147" y="24"/>
                    </a:cubicBezTo>
                    <a:cubicBezTo>
                      <a:pt x="147" y="25"/>
                      <a:pt x="147" y="26"/>
                      <a:pt x="147" y="28"/>
                    </a:cubicBezTo>
                    <a:cubicBezTo>
                      <a:pt x="147" y="29"/>
                      <a:pt x="146" y="30"/>
                      <a:pt x="146" y="31"/>
                    </a:cubicBezTo>
                    <a:cubicBezTo>
                      <a:pt x="146" y="35"/>
                      <a:pt x="146" y="35"/>
                      <a:pt x="146" y="35"/>
                    </a:cubicBezTo>
                    <a:cubicBezTo>
                      <a:pt x="146" y="37"/>
                      <a:pt x="144" y="39"/>
                      <a:pt x="142" y="39"/>
                    </a:cubicBezTo>
                    <a:cubicBezTo>
                      <a:pt x="141" y="39"/>
                      <a:pt x="140" y="38"/>
                      <a:pt x="139" y="37"/>
                    </a:cubicBezTo>
                    <a:cubicBezTo>
                      <a:pt x="139" y="37"/>
                      <a:pt x="139" y="37"/>
                      <a:pt x="139" y="37"/>
                    </a:cubicBezTo>
                    <a:cubicBezTo>
                      <a:pt x="139" y="36"/>
                      <a:pt x="139" y="35"/>
                      <a:pt x="138" y="35"/>
                    </a:cubicBezTo>
                    <a:cubicBezTo>
                      <a:pt x="138" y="34"/>
                      <a:pt x="138" y="34"/>
                      <a:pt x="137" y="33"/>
                    </a:cubicBezTo>
                    <a:cubicBezTo>
                      <a:pt x="137" y="33"/>
                      <a:pt x="136" y="32"/>
                      <a:pt x="136" y="32"/>
                    </a:cubicBezTo>
                    <a:cubicBezTo>
                      <a:pt x="135" y="32"/>
                      <a:pt x="135" y="31"/>
                      <a:pt x="134" y="31"/>
                    </a:cubicBezTo>
                    <a:cubicBezTo>
                      <a:pt x="133" y="30"/>
                      <a:pt x="132" y="30"/>
                      <a:pt x="131" y="30"/>
                    </a:cubicBezTo>
                    <a:cubicBezTo>
                      <a:pt x="130" y="29"/>
                      <a:pt x="129" y="29"/>
                      <a:pt x="129" y="29"/>
                    </a:cubicBezTo>
                    <a:cubicBezTo>
                      <a:pt x="127" y="29"/>
                      <a:pt x="127" y="29"/>
                      <a:pt x="127" y="29"/>
                    </a:cubicBezTo>
                    <a:cubicBezTo>
                      <a:pt x="125" y="30"/>
                      <a:pt x="125" y="30"/>
                      <a:pt x="125" y="30"/>
                    </a:cubicBezTo>
                    <a:cubicBezTo>
                      <a:pt x="124" y="30"/>
                      <a:pt x="123" y="30"/>
                      <a:pt x="123" y="31"/>
                    </a:cubicBezTo>
                    <a:cubicBezTo>
                      <a:pt x="122" y="31"/>
                      <a:pt x="122" y="31"/>
                      <a:pt x="121" y="32"/>
                    </a:cubicBezTo>
                    <a:cubicBezTo>
                      <a:pt x="121" y="32"/>
                      <a:pt x="120" y="32"/>
                      <a:pt x="120" y="33"/>
                    </a:cubicBezTo>
                    <a:cubicBezTo>
                      <a:pt x="119" y="33"/>
                      <a:pt x="119" y="34"/>
                      <a:pt x="118" y="34"/>
                    </a:cubicBezTo>
                    <a:cubicBezTo>
                      <a:pt x="118" y="35"/>
                      <a:pt x="118" y="35"/>
                      <a:pt x="117" y="36"/>
                    </a:cubicBezTo>
                    <a:cubicBezTo>
                      <a:pt x="117" y="37"/>
                      <a:pt x="117" y="37"/>
                      <a:pt x="117" y="38"/>
                    </a:cubicBezTo>
                    <a:cubicBezTo>
                      <a:pt x="116" y="40"/>
                      <a:pt x="116" y="40"/>
                      <a:pt x="116" y="40"/>
                    </a:cubicBezTo>
                    <a:cubicBezTo>
                      <a:pt x="116" y="40"/>
                      <a:pt x="116" y="40"/>
                      <a:pt x="116" y="40"/>
                    </a:cubicBezTo>
                    <a:cubicBezTo>
                      <a:pt x="116" y="42"/>
                      <a:pt x="115" y="43"/>
                      <a:pt x="113" y="42"/>
                    </a:cubicBezTo>
                    <a:cubicBezTo>
                      <a:pt x="112" y="42"/>
                      <a:pt x="112" y="41"/>
                      <a:pt x="111" y="41"/>
                    </a:cubicBezTo>
                    <a:cubicBezTo>
                      <a:pt x="111" y="38"/>
                      <a:pt x="111" y="38"/>
                      <a:pt x="111" y="38"/>
                    </a:cubicBezTo>
                    <a:cubicBezTo>
                      <a:pt x="111" y="38"/>
                      <a:pt x="110" y="37"/>
                      <a:pt x="110" y="37"/>
                    </a:cubicBezTo>
                    <a:cubicBezTo>
                      <a:pt x="110" y="36"/>
                      <a:pt x="109" y="35"/>
                      <a:pt x="109" y="35"/>
                    </a:cubicBezTo>
                    <a:cubicBezTo>
                      <a:pt x="109" y="34"/>
                      <a:pt x="108" y="34"/>
                      <a:pt x="108" y="33"/>
                    </a:cubicBezTo>
                    <a:cubicBezTo>
                      <a:pt x="107" y="33"/>
                      <a:pt x="107" y="32"/>
                      <a:pt x="106" y="32"/>
                    </a:cubicBezTo>
                    <a:cubicBezTo>
                      <a:pt x="106" y="31"/>
                      <a:pt x="105" y="31"/>
                      <a:pt x="105" y="31"/>
                    </a:cubicBezTo>
                    <a:cubicBezTo>
                      <a:pt x="104" y="31"/>
                      <a:pt x="104" y="30"/>
                      <a:pt x="103" y="30"/>
                    </a:cubicBezTo>
                    <a:cubicBezTo>
                      <a:pt x="102" y="30"/>
                      <a:pt x="102" y="30"/>
                      <a:pt x="101" y="30"/>
                    </a:cubicBezTo>
                    <a:cubicBezTo>
                      <a:pt x="100" y="30"/>
                      <a:pt x="98" y="30"/>
                      <a:pt x="97" y="31"/>
                    </a:cubicBezTo>
                    <a:cubicBezTo>
                      <a:pt x="96" y="31"/>
                      <a:pt x="96" y="31"/>
                      <a:pt x="95" y="31"/>
                    </a:cubicBezTo>
                    <a:cubicBezTo>
                      <a:pt x="94" y="32"/>
                      <a:pt x="94" y="32"/>
                      <a:pt x="93" y="32"/>
                    </a:cubicBezTo>
                    <a:cubicBezTo>
                      <a:pt x="93" y="33"/>
                      <a:pt x="92" y="33"/>
                      <a:pt x="92" y="34"/>
                    </a:cubicBezTo>
                    <a:cubicBezTo>
                      <a:pt x="91" y="34"/>
                      <a:pt x="91" y="35"/>
                      <a:pt x="90" y="36"/>
                    </a:cubicBezTo>
                    <a:cubicBezTo>
                      <a:pt x="90" y="36"/>
                      <a:pt x="89" y="37"/>
                      <a:pt x="89" y="37"/>
                    </a:cubicBezTo>
                    <a:cubicBezTo>
                      <a:pt x="88" y="39"/>
                      <a:pt x="88" y="39"/>
                      <a:pt x="88" y="39"/>
                    </a:cubicBezTo>
                    <a:cubicBezTo>
                      <a:pt x="88" y="40"/>
                      <a:pt x="87" y="41"/>
                      <a:pt x="86" y="40"/>
                    </a:cubicBezTo>
                    <a:cubicBezTo>
                      <a:pt x="86" y="40"/>
                      <a:pt x="86" y="40"/>
                      <a:pt x="86" y="40"/>
                    </a:cubicBezTo>
                    <a:cubicBezTo>
                      <a:pt x="84" y="37"/>
                      <a:pt x="84" y="37"/>
                      <a:pt x="84" y="37"/>
                    </a:cubicBezTo>
                    <a:cubicBezTo>
                      <a:pt x="82" y="35"/>
                      <a:pt x="82" y="35"/>
                      <a:pt x="82" y="35"/>
                    </a:cubicBezTo>
                    <a:cubicBezTo>
                      <a:pt x="81" y="35"/>
                      <a:pt x="80" y="34"/>
                      <a:pt x="79" y="33"/>
                    </a:cubicBezTo>
                    <a:cubicBezTo>
                      <a:pt x="78" y="33"/>
                      <a:pt x="78" y="33"/>
                      <a:pt x="77" y="32"/>
                    </a:cubicBezTo>
                    <a:cubicBezTo>
                      <a:pt x="76" y="32"/>
                      <a:pt x="75" y="32"/>
                      <a:pt x="74" y="32"/>
                    </a:cubicBezTo>
                    <a:cubicBezTo>
                      <a:pt x="73" y="32"/>
                      <a:pt x="72" y="32"/>
                      <a:pt x="71" y="33"/>
                    </a:cubicBezTo>
                    <a:cubicBezTo>
                      <a:pt x="70" y="33"/>
                      <a:pt x="69" y="33"/>
                      <a:pt x="68" y="34"/>
                    </a:cubicBezTo>
                    <a:cubicBezTo>
                      <a:pt x="67" y="34"/>
                      <a:pt x="66" y="35"/>
                      <a:pt x="66" y="36"/>
                    </a:cubicBezTo>
                    <a:cubicBezTo>
                      <a:pt x="64" y="37"/>
                      <a:pt x="63" y="39"/>
                      <a:pt x="63" y="41"/>
                    </a:cubicBezTo>
                    <a:cubicBezTo>
                      <a:pt x="62" y="43"/>
                      <a:pt x="62" y="45"/>
                      <a:pt x="63" y="47"/>
                    </a:cubicBezTo>
                    <a:cubicBezTo>
                      <a:pt x="63" y="51"/>
                      <a:pt x="64" y="55"/>
                      <a:pt x="64" y="60"/>
                    </a:cubicBezTo>
                    <a:cubicBezTo>
                      <a:pt x="64" y="61"/>
                      <a:pt x="63" y="62"/>
                      <a:pt x="62" y="62"/>
                    </a:cubicBezTo>
                    <a:cubicBezTo>
                      <a:pt x="61" y="62"/>
                      <a:pt x="61" y="62"/>
                      <a:pt x="61" y="61"/>
                    </a:cubicBezTo>
                    <a:cubicBezTo>
                      <a:pt x="61" y="61"/>
                      <a:pt x="61" y="61"/>
                      <a:pt x="61" y="61"/>
                    </a:cubicBezTo>
                    <a:cubicBezTo>
                      <a:pt x="60" y="60"/>
                      <a:pt x="59" y="60"/>
                      <a:pt x="58" y="59"/>
                    </a:cubicBezTo>
                    <a:cubicBezTo>
                      <a:pt x="57" y="58"/>
                      <a:pt x="56" y="58"/>
                      <a:pt x="55" y="57"/>
                    </a:cubicBezTo>
                    <a:cubicBezTo>
                      <a:pt x="53" y="56"/>
                      <a:pt x="51" y="56"/>
                      <a:pt x="48" y="56"/>
                    </a:cubicBezTo>
                    <a:cubicBezTo>
                      <a:pt x="47" y="56"/>
                      <a:pt x="46" y="56"/>
                      <a:pt x="45" y="56"/>
                    </a:cubicBezTo>
                    <a:cubicBezTo>
                      <a:pt x="44" y="56"/>
                      <a:pt x="43" y="56"/>
                      <a:pt x="42" y="57"/>
                    </a:cubicBezTo>
                    <a:cubicBezTo>
                      <a:pt x="41" y="57"/>
                      <a:pt x="40" y="58"/>
                      <a:pt x="40" y="59"/>
                    </a:cubicBezTo>
                    <a:cubicBezTo>
                      <a:pt x="39" y="59"/>
                      <a:pt x="38" y="60"/>
                      <a:pt x="37" y="61"/>
                    </a:cubicBezTo>
                    <a:cubicBezTo>
                      <a:pt x="37" y="62"/>
                      <a:pt x="37" y="62"/>
                      <a:pt x="37" y="62"/>
                    </a:cubicBezTo>
                    <a:cubicBezTo>
                      <a:pt x="36" y="64"/>
                      <a:pt x="36" y="64"/>
                      <a:pt x="36" y="64"/>
                    </a:cubicBezTo>
                    <a:cubicBezTo>
                      <a:pt x="35" y="64"/>
                      <a:pt x="35" y="66"/>
                      <a:pt x="35" y="67"/>
                    </a:cubicBezTo>
                    <a:cubicBezTo>
                      <a:pt x="34" y="68"/>
                      <a:pt x="34" y="69"/>
                      <a:pt x="34" y="70"/>
                    </a:cubicBezTo>
                    <a:cubicBezTo>
                      <a:pt x="34" y="71"/>
                      <a:pt x="34" y="72"/>
                      <a:pt x="34" y="73"/>
                    </a:cubicBezTo>
                    <a:cubicBezTo>
                      <a:pt x="35" y="75"/>
                      <a:pt x="36" y="77"/>
                      <a:pt x="36" y="80"/>
                    </a:cubicBezTo>
                    <a:cubicBezTo>
                      <a:pt x="37" y="81"/>
                      <a:pt x="37" y="83"/>
                      <a:pt x="37" y="84"/>
                    </a:cubicBezTo>
                    <a:cubicBezTo>
                      <a:pt x="38" y="85"/>
                      <a:pt x="38" y="87"/>
                      <a:pt x="38" y="88"/>
                    </a:cubicBezTo>
                    <a:cubicBezTo>
                      <a:pt x="38" y="90"/>
                      <a:pt x="37" y="92"/>
                      <a:pt x="35" y="92"/>
                    </a:cubicBezTo>
                    <a:cubicBezTo>
                      <a:pt x="34" y="92"/>
                      <a:pt x="33" y="92"/>
                      <a:pt x="32" y="91"/>
                    </a:cubicBezTo>
                    <a:cubicBezTo>
                      <a:pt x="32" y="91"/>
                      <a:pt x="32" y="91"/>
                      <a:pt x="32" y="91"/>
                    </a:cubicBezTo>
                    <a:cubicBezTo>
                      <a:pt x="31" y="90"/>
                      <a:pt x="31" y="90"/>
                      <a:pt x="31" y="90"/>
                    </a:cubicBezTo>
                    <a:cubicBezTo>
                      <a:pt x="30" y="90"/>
                      <a:pt x="30" y="90"/>
                      <a:pt x="30" y="90"/>
                    </a:cubicBezTo>
                    <a:cubicBezTo>
                      <a:pt x="29" y="89"/>
                      <a:pt x="29" y="89"/>
                      <a:pt x="29" y="89"/>
                    </a:cubicBezTo>
                    <a:cubicBezTo>
                      <a:pt x="29" y="89"/>
                      <a:pt x="29" y="89"/>
                      <a:pt x="29" y="89"/>
                    </a:cubicBezTo>
                    <a:cubicBezTo>
                      <a:pt x="29" y="89"/>
                      <a:pt x="29" y="89"/>
                      <a:pt x="29" y="89"/>
                    </a:cubicBezTo>
                    <a:cubicBezTo>
                      <a:pt x="29" y="89"/>
                      <a:pt x="29" y="89"/>
                      <a:pt x="29" y="89"/>
                    </a:cubicBezTo>
                    <a:cubicBezTo>
                      <a:pt x="28" y="90"/>
                      <a:pt x="28" y="90"/>
                      <a:pt x="28" y="90"/>
                    </a:cubicBezTo>
                    <a:cubicBezTo>
                      <a:pt x="28" y="91"/>
                      <a:pt x="27" y="91"/>
                      <a:pt x="27" y="92"/>
                    </a:cubicBezTo>
                    <a:cubicBezTo>
                      <a:pt x="27" y="93"/>
                      <a:pt x="27" y="94"/>
                      <a:pt x="27" y="95"/>
                    </a:cubicBezTo>
                    <a:cubicBezTo>
                      <a:pt x="27" y="97"/>
                      <a:pt x="27" y="98"/>
                      <a:pt x="27" y="99"/>
                    </a:cubicBezTo>
                    <a:cubicBezTo>
                      <a:pt x="27" y="101"/>
                      <a:pt x="27" y="103"/>
                      <a:pt x="27" y="105"/>
                    </a:cubicBezTo>
                    <a:cubicBezTo>
                      <a:pt x="28" y="105"/>
                      <a:pt x="28" y="105"/>
                      <a:pt x="28" y="105"/>
                    </a:cubicBezTo>
                    <a:cubicBezTo>
                      <a:pt x="28" y="107"/>
                      <a:pt x="27" y="109"/>
                      <a:pt x="25" y="109"/>
                    </a:cubicBezTo>
                    <a:cubicBezTo>
                      <a:pt x="24" y="110"/>
                      <a:pt x="23" y="109"/>
                      <a:pt x="23" y="109"/>
                    </a:cubicBezTo>
                    <a:cubicBezTo>
                      <a:pt x="20" y="107"/>
                      <a:pt x="17" y="106"/>
                      <a:pt x="13" y="107"/>
                    </a:cubicBezTo>
                    <a:cubicBezTo>
                      <a:pt x="12" y="107"/>
                      <a:pt x="10" y="107"/>
                      <a:pt x="9" y="108"/>
                    </a:cubicBezTo>
                    <a:cubicBezTo>
                      <a:pt x="8" y="108"/>
                      <a:pt x="8" y="109"/>
                      <a:pt x="7" y="109"/>
                    </a:cubicBezTo>
                    <a:cubicBezTo>
                      <a:pt x="7" y="109"/>
                      <a:pt x="7" y="109"/>
                      <a:pt x="7" y="110"/>
                    </a:cubicBezTo>
                    <a:cubicBezTo>
                      <a:pt x="7" y="111"/>
                      <a:pt x="7" y="111"/>
                      <a:pt x="7" y="111"/>
                    </a:cubicBezTo>
                    <a:cubicBezTo>
                      <a:pt x="6" y="111"/>
                      <a:pt x="6" y="111"/>
                      <a:pt x="6" y="111"/>
                    </a:cubicBezTo>
                    <a:cubicBezTo>
                      <a:pt x="6" y="111"/>
                      <a:pt x="6" y="111"/>
                      <a:pt x="6" y="111"/>
                    </a:cubicBezTo>
                    <a:cubicBezTo>
                      <a:pt x="6" y="111"/>
                      <a:pt x="6" y="111"/>
                      <a:pt x="6" y="111"/>
                    </a:cubicBezTo>
                    <a:cubicBezTo>
                      <a:pt x="6" y="111"/>
                      <a:pt x="6" y="111"/>
                      <a:pt x="6" y="111"/>
                    </a:cubicBezTo>
                    <a:cubicBezTo>
                      <a:pt x="6" y="111"/>
                      <a:pt x="6" y="111"/>
                      <a:pt x="6" y="111"/>
                    </a:cubicBezTo>
                    <a:cubicBezTo>
                      <a:pt x="6" y="111"/>
                      <a:pt x="6" y="111"/>
                      <a:pt x="6" y="111"/>
                    </a:cubicBezTo>
                    <a:cubicBezTo>
                      <a:pt x="6" y="112"/>
                      <a:pt x="6" y="112"/>
                      <a:pt x="6" y="113"/>
                    </a:cubicBezTo>
                    <a:cubicBezTo>
                      <a:pt x="6" y="114"/>
                      <a:pt x="6" y="115"/>
                      <a:pt x="6" y="115"/>
                    </a:cubicBezTo>
                    <a:cubicBezTo>
                      <a:pt x="6" y="116"/>
                      <a:pt x="6" y="117"/>
                      <a:pt x="6" y="118"/>
                    </a:cubicBezTo>
                    <a:cubicBezTo>
                      <a:pt x="7" y="119"/>
                      <a:pt x="7" y="120"/>
                      <a:pt x="7" y="121"/>
                    </a:cubicBezTo>
                    <a:cubicBezTo>
                      <a:pt x="8" y="122"/>
                      <a:pt x="8" y="124"/>
                      <a:pt x="9" y="126"/>
                    </a:cubicBezTo>
                    <a:cubicBezTo>
                      <a:pt x="10" y="127"/>
                      <a:pt x="11" y="129"/>
                      <a:pt x="12" y="131"/>
                    </a:cubicBezTo>
                    <a:cubicBezTo>
                      <a:pt x="12" y="131"/>
                      <a:pt x="12" y="131"/>
                      <a:pt x="12" y="131"/>
                    </a:cubicBezTo>
                    <a:cubicBezTo>
                      <a:pt x="13" y="131"/>
                      <a:pt x="13" y="133"/>
                      <a:pt x="12" y="133"/>
                    </a:cubicBezTo>
                    <a:cubicBezTo>
                      <a:pt x="11" y="134"/>
                      <a:pt x="11" y="134"/>
                      <a:pt x="10" y="134"/>
                    </a:cubicBezTo>
                    <a:cubicBezTo>
                      <a:pt x="10" y="133"/>
                      <a:pt x="9" y="133"/>
                      <a:pt x="8" y="133"/>
                    </a:cubicBezTo>
                    <a:cubicBezTo>
                      <a:pt x="8" y="133"/>
                      <a:pt x="7" y="134"/>
                      <a:pt x="7" y="134"/>
                    </a:cubicBezTo>
                    <a:cubicBezTo>
                      <a:pt x="6" y="134"/>
                      <a:pt x="6" y="134"/>
                      <a:pt x="6" y="134"/>
                    </a:cubicBezTo>
                    <a:cubicBezTo>
                      <a:pt x="5" y="134"/>
                      <a:pt x="4" y="135"/>
                      <a:pt x="4" y="135"/>
                    </a:cubicBezTo>
                    <a:cubicBezTo>
                      <a:pt x="3" y="136"/>
                      <a:pt x="3" y="137"/>
                      <a:pt x="2" y="138"/>
                    </a:cubicBezTo>
                    <a:cubicBezTo>
                      <a:pt x="2" y="138"/>
                      <a:pt x="2" y="139"/>
                      <a:pt x="2" y="140"/>
                    </a:cubicBezTo>
                    <a:cubicBezTo>
                      <a:pt x="2" y="140"/>
                      <a:pt x="1" y="141"/>
                      <a:pt x="2" y="141"/>
                    </a:cubicBezTo>
                    <a:cubicBezTo>
                      <a:pt x="2" y="142"/>
                      <a:pt x="2" y="142"/>
                      <a:pt x="2" y="143"/>
                    </a:cubicBezTo>
                    <a:cubicBezTo>
                      <a:pt x="2" y="143"/>
                      <a:pt x="2" y="143"/>
                      <a:pt x="2" y="144"/>
                    </a:cubicBezTo>
                    <a:cubicBezTo>
                      <a:pt x="3" y="144"/>
                      <a:pt x="3" y="145"/>
                      <a:pt x="3" y="145"/>
                    </a:cubicBezTo>
                    <a:cubicBezTo>
                      <a:pt x="3" y="145"/>
                      <a:pt x="4" y="146"/>
                      <a:pt x="4" y="146"/>
                    </a:cubicBezTo>
                    <a:cubicBezTo>
                      <a:pt x="5" y="147"/>
                      <a:pt x="5" y="147"/>
                      <a:pt x="5" y="147"/>
                    </a:cubicBezTo>
                    <a:cubicBezTo>
                      <a:pt x="5" y="148"/>
                      <a:pt x="5" y="148"/>
                      <a:pt x="5" y="148"/>
                    </a:cubicBezTo>
                    <a:cubicBezTo>
                      <a:pt x="5" y="148"/>
                      <a:pt x="5" y="148"/>
                      <a:pt x="5" y="148"/>
                    </a:cubicBezTo>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grpSp>
        <p:sp>
          <p:nvSpPr>
            <p:cNvPr id="129" name="Oval 128"/>
            <p:cNvSpPr/>
            <p:nvPr/>
          </p:nvSpPr>
          <p:spPr>
            <a:xfrm>
              <a:off x="3443552" y="1372545"/>
              <a:ext cx="872118" cy="872118"/>
            </a:xfrm>
            <a:prstGeom prst="ellipse">
              <a:avLst/>
            </a:prstGeom>
            <a:no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grpSp>
      <p:grpSp>
        <p:nvGrpSpPr>
          <p:cNvPr id="135" name="Group 134"/>
          <p:cNvGrpSpPr/>
          <p:nvPr/>
        </p:nvGrpSpPr>
        <p:grpSpPr>
          <a:xfrm>
            <a:off x="4718573" y="1150168"/>
            <a:ext cx="872118" cy="872118"/>
            <a:chOff x="4537460" y="1372545"/>
            <a:chExt cx="872118" cy="872118"/>
          </a:xfrm>
        </p:grpSpPr>
        <p:grpSp>
          <p:nvGrpSpPr>
            <p:cNvPr id="78" name="Group 77"/>
            <p:cNvGrpSpPr/>
            <p:nvPr/>
          </p:nvGrpSpPr>
          <p:grpSpPr>
            <a:xfrm>
              <a:off x="4707562" y="1560361"/>
              <a:ext cx="498864" cy="408161"/>
              <a:chOff x="3514725" y="1471614"/>
              <a:chExt cx="628651" cy="514350"/>
            </a:xfrm>
            <a:solidFill>
              <a:schemeClr val="accent4"/>
            </a:solidFill>
          </p:grpSpPr>
          <p:sp>
            <p:nvSpPr>
              <p:cNvPr id="79" name="Freeform 148"/>
              <p:cNvSpPr/>
              <p:nvPr/>
            </p:nvSpPr>
            <p:spPr bwMode="auto">
              <a:xfrm>
                <a:off x="3590925" y="1471614"/>
                <a:ext cx="501650" cy="469900"/>
              </a:xfrm>
              <a:custGeom>
                <a:avLst/>
                <a:gdLst/>
                <a:ahLst/>
                <a:cxnLst>
                  <a:cxn ang="0">
                    <a:pos x="301" y="34"/>
                  </a:cxn>
                  <a:cxn ang="0">
                    <a:pos x="72" y="34"/>
                  </a:cxn>
                  <a:cxn ang="0">
                    <a:pos x="70" y="0"/>
                  </a:cxn>
                  <a:cxn ang="0">
                    <a:pos x="47" y="0"/>
                  </a:cxn>
                  <a:cxn ang="0">
                    <a:pos x="0" y="240"/>
                  </a:cxn>
                  <a:cxn ang="0">
                    <a:pos x="32" y="246"/>
                  </a:cxn>
                  <a:cxn ang="0">
                    <a:pos x="105" y="68"/>
                  </a:cxn>
                  <a:cxn ang="0">
                    <a:pos x="125" y="68"/>
                  </a:cxn>
                  <a:cxn ang="0">
                    <a:pos x="84" y="254"/>
                  </a:cxn>
                  <a:cxn ang="0">
                    <a:pos x="91" y="256"/>
                  </a:cxn>
                  <a:cxn ang="0">
                    <a:pos x="164" y="77"/>
                  </a:cxn>
                  <a:cxn ang="0">
                    <a:pos x="185" y="77"/>
                  </a:cxn>
                  <a:cxn ang="0">
                    <a:pos x="144" y="264"/>
                  </a:cxn>
                  <a:cxn ang="0">
                    <a:pos x="151" y="263"/>
                  </a:cxn>
                  <a:cxn ang="0">
                    <a:pos x="224" y="83"/>
                  </a:cxn>
                  <a:cxn ang="0">
                    <a:pos x="244" y="83"/>
                  </a:cxn>
                  <a:cxn ang="0">
                    <a:pos x="205" y="274"/>
                  </a:cxn>
                  <a:cxn ang="0">
                    <a:pos x="252" y="282"/>
                  </a:cxn>
                  <a:cxn ang="0">
                    <a:pos x="301" y="34"/>
                  </a:cxn>
                </a:cxnLst>
                <a:rect l="0" t="0" r="r" b="b"/>
                <a:pathLst>
                  <a:path w="301" h="282">
                    <a:moveTo>
                      <a:pt x="301" y="34"/>
                    </a:moveTo>
                    <a:cubicBezTo>
                      <a:pt x="72" y="34"/>
                      <a:pt x="72" y="34"/>
                      <a:pt x="72" y="34"/>
                    </a:cubicBezTo>
                    <a:cubicBezTo>
                      <a:pt x="70" y="0"/>
                      <a:pt x="70" y="0"/>
                      <a:pt x="70" y="0"/>
                    </a:cubicBezTo>
                    <a:cubicBezTo>
                      <a:pt x="47" y="0"/>
                      <a:pt x="47" y="0"/>
                      <a:pt x="47" y="0"/>
                    </a:cubicBezTo>
                    <a:cubicBezTo>
                      <a:pt x="0" y="240"/>
                      <a:pt x="0" y="240"/>
                      <a:pt x="0" y="240"/>
                    </a:cubicBezTo>
                    <a:cubicBezTo>
                      <a:pt x="32" y="246"/>
                      <a:pt x="32" y="246"/>
                      <a:pt x="32" y="246"/>
                    </a:cubicBezTo>
                    <a:cubicBezTo>
                      <a:pt x="35" y="226"/>
                      <a:pt x="56" y="98"/>
                      <a:pt x="105" y="68"/>
                    </a:cubicBezTo>
                    <a:cubicBezTo>
                      <a:pt x="125" y="68"/>
                      <a:pt x="125" y="68"/>
                      <a:pt x="125" y="68"/>
                    </a:cubicBezTo>
                    <a:cubicBezTo>
                      <a:pt x="125" y="68"/>
                      <a:pt x="63" y="150"/>
                      <a:pt x="84" y="254"/>
                    </a:cubicBezTo>
                    <a:cubicBezTo>
                      <a:pt x="91" y="256"/>
                      <a:pt x="91" y="256"/>
                      <a:pt x="91" y="256"/>
                    </a:cubicBezTo>
                    <a:cubicBezTo>
                      <a:pt x="94" y="239"/>
                      <a:pt x="115" y="108"/>
                      <a:pt x="164" y="77"/>
                    </a:cubicBezTo>
                    <a:cubicBezTo>
                      <a:pt x="185" y="77"/>
                      <a:pt x="185" y="77"/>
                      <a:pt x="185" y="77"/>
                    </a:cubicBezTo>
                    <a:cubicBezTo>
                      <a:pt x="185" y="77"/>
                      <a:pt x="123" y="160"/>
                      <a:pt x="144" y="264"/>
                    </a:cubicBezTo>
                    <a:cubicBezTo>
                      <a:pt x="151" y="263"/>
                      <a:pt x="151" y="263"/>
                      <a:pt x="151" y="263"/>
                    </a:cubicBezTo>
                    <a:cubicBezTo>
                      <a:pt x="151" y="263"/>
                      <a:pt x="171" y="115"/>
                      <a:pt x="224" y="83"/>
                    </a:cubicBezTo>
                    <a:cubicBezTo>
                      <a:pt x="244" y="83"/>
                      <a:pt x="244" y="83"/>
                      <a:pt x="244" y="83"/>
                    </a:cubicBezTo>
                    <a:cubicBezTo>
                      <a:pt x="244" y="83"/>
                      <a:pt x="181" y="168"/>
                      <a:pt x="205" y="274"/>
                    </a:cubicBezTo>
                    <a:cubicBezTo>
                      <a:pt x="252" y="282"/>
                      <a:pt x="252" y="282"/>
                      <a:pt x="252" y="282"/>
                    </a:cubicBezTo>
                    <a:cubicBezTo>
                      <a:pt x="301" y="34"/>
                      <a:pt x="301" y="34"/>
                      <a:pt x="301" y="34"/>
                    </a:cubicBezTo>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80" name="Freeform 149"/>
              <p:cNvSpPr/>
              <p:nvPr/>
            </p:nvSpPr>
            <p:spPr bwMode="auto">
              <a:xfrm>
                <a:off x="3644900" y="1881189"/>
                <a:ext cx="90488" cy="25400"/>
              </a:xfrm>
              <a:custGeom>
                <a:avLst/>
                <a:gdLst/>
                <a:ahLst/>
                <a:cxnLst>
                  <a:cxn ang="0">
                    <a:pos x="0" y="0"/>
                  </a:cxn>
                  <a:cxn ang="0">
                    <a:pos x="0" y="0"/>
                  </a:cxn>
                  <a:cxn ang="0">
                    <a:pos x="0" y="2"/>
                  </a:cxn>
                  <a:cxn ang="0">
                    <a:pos x="54" y="15"/>
                  </a:cxn>
                  <a:cxn ang="0">
                    <a:pos x="52" y="8"/>
                  </a:cxn>
                  <a:cxn ang="0">
                    <a:pos x="0" y="0"/>
                  </a:cxn>
                </a:cxnLst>
                <a:rect l="0" t="0" r="r" b="b"/>
                <a:pathLst>
                  <a:path w="54" h="15">
                    <a:moveTo>
                      <a:pt x="0" y="0"/>
                    </a:moveTo>
                    <a:cubicBezTo>
                      <a:pt x="0" y="0"/>
                      <a:pt x="0" y="0"/>
                      <a:pt x="0" y="0"/>
                    </a:cubicBezTo>
                    <a:cubicBezTo>
                      <a:pt x="0" y="1"/>
                      <a:pt x="0" y="2"/>
                      <a:pt x="0" y="2"/>
                    </a:cubicBezTo>
                    <a:cubicBezTo>
                      <a:pt x="54" y="15"/>
                      <a:pt x="54" y="15"/>
                      <a:pt x="54" y="15"/>
                    </a:cubicBezTo>
                    <a:cubicBezTo>
                      <a:pt x="53" y="13"/>
                      <a:pt x="53" y="10"/>
                      <a:pt x="52" y="8"/>
                    </a:cubicBezTo>
                    <a:cubicBezTo>
                      <a:pt x="0" y="0"/>
                      <a:pt x="0" y="0"/>
                      <a:pt x="0" y="0"/>
                    </a:cubicBezTo>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81" name="Freeform 150"/>
              <p:cNvSpPr/>
              <p:nvPr/>
            </p:nvSpPr>
            <p:spPr bwMode="auto">
              <a:xfrm>
                <a:off x="3743325" y="1897064"/>
                <a:ext cx="90488" cy="23813"/>
              </a:xfrm>
              <a:custGeom>
                <a:avLst/>
                <a:gdLst/>
                <a:ahLst/>
                <a:cxnLst>
                  <a:cxn ang="0">
                    <a:pos x="0" y="0"/>
                  </a:cxn>
                  <a:cxn ang="0">
                    <a:pos x="0" y="0"/>
                  </a:cxn>
                  <a:cxn ang="0">
                    <a:pos x="0" y="1"/>
                  </a:cxn>
                  <a:cxn ang="0">
                    <a:pos x="54" y="14"/>
                  </a:cxn>
                  <a:cxn ang="0">
                    <a:pos x="54" y="14"/>
                  </a:cxn>
                  <a:cxn ang="0">
                    <a:pos x="53" y="8"/>
                  </a:cxn>
                  <a:cxn ang="0">
                    <a:pos x="53" y="8"/>
                  </a:cxn>
                  <a:cxn ang="0">
                    <a:pos x="53" y="8"/>
                  </a:cxn>
                  <a:cxn ang="0">
                    <a:pos x="0" y="0"/>
                  </a:cxn>
                </a:cxnLst>
                <a:rect l="0" t="0" r="r" b="b"/>
                <a:pathLst>
                  <a:path w="54" h="14">
                    <a:moveTo>
                      <a:pt x="0" y="0"/>
                    </a:moveTo>
                    <a:cubicBezTo>
                      <a:pt x="0" y="0"/>
                      <a:pt x="0" y="0"/>
                      <a:pt x="0" y="0"/>
                    </a:cubicBezTo>
                    <a:cubicBezTo>
                      <a:pt x="0" y="1"/>
                      <a:pt x="0" y="1"/>
                      <a:pt x="0" y="1"/>
                    </a:cubicBezTo>
                    <a:cubicBezTo>
                      <a:pt x="54" y="14"/>
                      <a:pt x="54" y="14"/>
                      <a:pt x="54" y="14"/>
                    </a:cubicBezTo>
                    <a:cubicBezTo>
                      <a:pt x="54" y="14"/>
                      <a:pt x="54" y="14"/>
                      <a:pt x="54" y="14"/>
                    </a:cubicBezTo>
                    <a:cubicBezTo>
                      <a:pt x="54" y="12"/>
                      <a:pt x="54" y="10"/>
                      <a:pt x="53" y="8"/>
                    </a:cubicBezTo>
                    <a:cubicBezTo>
                      <a:pt x="53" y="8"/>
                      <a:pt x="53" y="8"/>
                      <a:pt x="53" y="8"/>
                    </a:cubicBezTo>
                    <a:cubicBezTo>
                      <a:pt x="53" y="8"/>
                      <a:pt x="53" y="8"/>
                      <a:pt x="53" y="8"/>
                    </a:cubicBezTo>
                    <a:cubicBezTo>
                      <a:pt x="0" y="0"/>
                      <a:pt x="0" y="0"/>
                      <a:pt x="0" y="0"/>
                    </a:cubicBezTo>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82" name="Freeform 151"/>
              <p:cNvSpPr/>
              <p:nvPr/>
            </p:nvSpPr>
            <p:spPr bwMode="auto">
              <a:xfrm>
                <a:off x="3906838" y="1924051"/>
                <a:ext cx="26988" cy="4763"/>
              </a:xfrm>
              <a:custGeom>
                <a:avLst/>
                <a:gdLst/>
                <a:ahLst/>
                <a:cxnLst>
                  <a:cxn ang="0">
                    <a:pos x="0" y="0"/>
                  </a:cxn>
                  <a:cxn ang="0">
                    <a:pos x="0" y="0"/>
                  </a:cxn>
                  <a:cxn ang="0">
                    <a:pos x="16" y="3"/>
                  </a:cxn>
                  <a:cxn ang="0">
                    <a:pos x="16" y="2"/>
                  </a:cxn>
                  <a:cxn ang="0">
                    <a:pos x="0" y="0"/>
                  </a:cxn>
                </a:cxnLst>
                <a:rect l="0" t="0" r="r" b="b"/>
                <a:pathLst>
                  <a:path w="16" h="3">
                    <a:moveTo>
                      <a:pt x="0" y="0"/>
                    </a:moveTo>
                    <a:cubicBezTo>
                      <a:pt x="0" y="0"/>
                      <a:pt x="0" y="0"/>
                      <a:pt x="0" y="0"/>
                    </a:cubicBezTo>
                    <a:cubicBezTo>
                      <a:pt x="16" y="3"/>
                      <a:pt x="16" y="3"/>
                      <a:pt x="16" y="3"/>
                    </a:cubicBezTo>
                    <a:cubicBezTo>
                      <a:pt x="16" y="3"/>
                      <a:pt x="16" y="3"/>
                      <a:pt x="16" y="2"/>
                    </a:cubicBezTo>
                    <a:cubicBezTo>
                      <a:pt x="0" y="0"/>
                      <a:pt x="0" y="0"/>
                      <a:pt x="0" y="0"/>
                    </a:cubicBezTo>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83" name="Freeform 152"/>
              <p:cNvSpPr/>
              <p:nvPr/>
            </p:nvSpPr>
            <p:spPr bwMode="auto">
              <a:xfrm>
                <a:off x="3683000" y="1828801"/>
                <a:ext cx="339725" cy="157163"/>
              </a:xfrm>
              <a:custGeom>
                <a:avLst/>
                <a:gdLst/>
                <a:ahLst/>
                <a:cxnLst>
                  <a:cxn ang="0">
                    <a:pos x="14" y="94"/>
                  </a:cxn>
                  <a:cxn ang="0">
                    <a:pos x="35" y="69"/>
                  </a:cxn>
                  <a:cxn ang="0">
                    <a:pos x="68" y="46"/>
                  </a:cxn>
                  <a:cxn ang="0">
                    <a:pos x="82" y="33"/>
                  </a:cxn>
                  <a:cxn ang="0">
                    <a:pos x="131" y="33"/>
                  </a:cxn>
                  <a:cxn ang="0">
                    <a:pos x="152" y="48"/>
                  </a:cxn>
                  <a:cxn ang="0">
                    <a:pos x="173" y="64"/>
                  </a:cxn>
                  <a:cxn ang="0">
                    <a:pos x="198" y="92"/>
                  </a:cxn>
                </a:cxnLst>
                <a:rect l="0" t="0" r="r" b="b"/>
                <a:pathLst>
                  <a:path w="204" h="94">
                    <a:moveTo>
                      <a:pt x="14" y="94"/>
                    </a:moveTo>
                    <a:cubicBezTo>
                      <a:pt x="0" y="83"/>
                      <a:pt x="24" y="59"/>
                      <a:pt x="35" y="69"/>
                    </a:cubicBezTo>
                    <a:cubicBezTo>
                      <a:pt x="29" y="49"/>
                      <a:pt x="52" y="25"/>
                      <a:pt x="68" y="46"/>
                    </a:cubicBezTo>
                    <a:cubicBezTo>
                      <a:pt x="68" y="39"/>
                      <a:pt x="73" y="25"/>
                      <a:pt x="82" y="33"/>
                    </a:cubicBezTo>
                    <a:cubicBezTo>
                      <a:pt x="77" y="1"/>
                      <a:pt x="132" y="0"/>
                      <a:pt x="131" y="33"/>
                    </a:cubicBezTo>
                    <a:cubicBezTo>
                      <a:pt x="142" y="21"/>
                      <a:pt x="153" y="36"/>
                      <a:pt x="152" y="48"/>
                    </a:cubicBezTo>
                    <a:cubicBezTo>
                      <a:pt x="164" y="41"/>
                      <a:pt x="174" y="52"/>
                      <a:pt x="173" y="64"/>
                    </a:cubicBezTo>
                    <a:cubicBezTo>
                      <a:pt x="193" y="50"/>
                      <a:pt x="204" y="79"/>
                      <a:pt x="198" y="92"/>
                    </a:cubicBezTo>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84" name="Freeform 153"/>
              <p:cNvSpPr/>
              <p:nvPr/>
            </p:nvSpPr>
            <p:spPr bwMode="auto">
              <a:xfrm>
                <a:off x="3683000" y="1828801"/>
                <a:ext cx="339725" cy="157163"/>
              </a:xfrm>
              <a:custGeom>
                <a:avLst/>
                <a:gdLst/>
                <a:ahLst/>
                <a:cxnLst>
                  <a:cxn ang="0">
                    <a:pos x="14" y="94"/>
                  </a:cxn>
                  <a:cxn ang="0">
                    <a:pos x="35" y="69"/>
                  </a:cxn>
                  <a:cxn ang="0">
                    <a:pos x="68" y="46"/>
                  </a:cxn>
                  <a:cxn ang="0">
                    <a:pos x="82" y="33"/>
                  </a:cxn>
                  <a:cxn ang="0">
                    <a:pos x="131" y="33"/>
                  </a:cxn>
                  <a:cxn ang="0">
                    <a:pos x="152" y="48"/>
                  </a:cxn>
                  <a:cxn ang="0">
                    <a:pos x="173" y="64"/>
                  </a:cxn>
                  <a:cxn ang="0">
                    <a:pos x="198" y="92"/>
                  </a:cxn>
                </a:cxnLst>
                <a:rect l="0" t="0" r="r" b="b"/>
                <a:pathLst>
                  <a:path w="204" h="94">
                    <a:moveTo>
                      <a:pt x="14" y="94"/>
                    </a:moveTo>
                    <a:cubicBezTo>
                      <a:pt x="0" y="83"/>
                      <a:pt x="24" y="59"/>
                      <a:pt x="35" y="69"/>
                    </a:cubicBezTo>
                    <a:cubicBezTo>
                      <a:pt x="29" y="49"/>
                      <a:pt x="52" y="25"/>
                      <a:pt x="68" y="46"/>
                    </a:cubicBezTo>
                    <a:cubicBezTo>
                      <a:pt x="68" y="39"/>
                      <a:pt x="73" y="25"/>
                      <a:pt x="82" y="33"/>
                    </a:cubicBezTo>
                    <a:cubicBezTo>
                      <a:pt x="77" y="1"/>
                      <a:pt x="132" y="0"/>
                      <a:pt x="131" y="33"/>
                    </a:cubicBezTo>
                    <a:cubicBezTo>
                      <a:pt x="142" y="21"/>
                      <a:pt x="153" y="36"/>
                      <a:pt x="152" y="48"/>
                    </a:cubicBezTo>
                    <a:cubicBezTo>
                      <a:pt x="164" y="41"/>
                      <a:pt x="174" y="52"/>
                      <a:pt x="173" y="64"/>
                    </a:cubicBezTo>
                    <a:cubicBezTo>
                      <a:pt x="193" y="50"/>
                      <a:pt x="204" y="79"/>
                      <a:pt x="198" y="92"/>
                    </a:cubicBezTo>
                  </a:path>
                </a:pathLst>
              </a:custGeom>
              <a:grpFill/>
              <a:ln w="6350" cap="flat">
                <a:solidFill>
                  <a:schemeClr val="accent4"/>
                </a:solidFill>
                <a:prstDash val="solid"/>
                <a:miter lim="800000"/>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85" name="Freeform 154"/>
              <p:cNvSpPr/>
              <p:nvPr/>
            </p:nvSpPr>
            <p:spPr bwMode="auto">
              <a:xfrm>
                <a:off x="3514725" y="1851026"/>
                <a:ext cx="231775" cy="133350"/>
              </a:xfrm>
              <a:custGeom>
                <a:avLst/>
                <a:gdLst/>
                <a:ahLst/>
                <a:cxnLst>
                  <a:cxn ang="0">
                    <a:pos x="5" y="80"/>
                  </a:cxn>
                  <a:cxn ang="0">
                    <a:pos x="4" y="62"/>
                  </a:cxn>
                  <a:cxn ang="0">
                    <a:pos x="22" y="60"/>
                  </a:cxn>
                  <a:cxn ang="0">
                    <a:pos x="20" y="43"/>
                  </a:cxn>
                  <a:cxn ang="0">
                    <a:pos x="34" y="39"/>
                  </a:cxn>
                  <a:cxn ang="0">
                    <a:pos x="78" y="26"/>
                  </a:cxn>
                  <a:cxn ang="0">
                    <a:pos x="98" y="22"/>
                  </a:cxn>
                  <a:cxn ang="0">
                    <a:pos x="128" y="21"/>
                  </a:cxn>
                  <a:cxn ang="0">
                    <a:pos x="139" y="30"/>
                  </a:cxn>
                </a:cxnLst>
                <a:rect l="0" t="0" r="r" b="b"/>
                <a:pathLst>
                  <a:path w="139" h="80">
                    <a:moveTo>
                      <a:pt x="5" y="80"/>
                    </a:moveTo>
                    <a:cubicBezTo>
                      <a:pt x="3" y="74"/>
                      <a:pt x="0" y="67"/>
                      <a:pt x="4" y="62"/>
                    </a:cubicBezTo>
                    <a:cubicBezTo>
                      <a:pt x="8" y="56"/>
                      <a:pt x="17" y="55"/>
                      <a:pt x="22" y="60"/>
                    </a:cubicBezTo>
                    <a:cubicBezTo>
                      <a:pt x="20" y="55"/>
                      <a:pt x="18" y="49"/>
                      <a:pt x="20" y="43"/>
                    </a:cubicBezTo>
                    <a:cubicBezTo>
                      <a:pt x="22" y="36"/>
                      <a:pt x="30" y="28"/>
                      <a:pt x="34" y="39"/>
                    </a:cubicBezTo>
                    <a:cubicBezTo>
                      <a:pt x="31" y="14"/>
                      <a:pt x="70" y="0"/>
                      <a:pt x="78" y="26"/>
                    </a:cubicBezTo>
                    <a:cubicBezTo>
                      <a:pt x="81" y="20"/>
                      <a:pt x="94" y="11"/>
                      <a:pt x="98" y="22"/>
                    </a:cubicBezTo>
                    <a:cubicBezTo>
                      <a:pt x="99" y="8"/>
                      <a:pt x="127" y="4"/>
                      <a:pt x="128" y="21"/>
                    </a:cubicBezTo>
                    <a:cubicBezTo>
                      <a:pt x="136" y="15"/>
                      <a:pt x="139" y="24"/>
                      <a:pt x="139" y="30"/>
                    </a:cubicBezTo>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86" name="Freeform 155"/>
              <p:cNvSpPr/>
              <p:nvPr/>
            </p:nvSpPr>
            <p:spPr bwMode="auto">
              <a:xfrm>
                <a:off x="3514725" y="1851026"/>
                <a:ext cx="231775" cy="133350"/>
              </a:xfrm>
              <a:custGeom>
                <a:avLst/>
                <a:gdLst/>
                <a:ahLst/>
                <a:cxnLst>
                  <a:cxn ang="0">
                    <a:pos x="5" y="80"/>
                  </a:cxn>
                  <a:cxn ang="0">
                    <a:pos x="4" y="62"/>
                  </a:cxn>
                  <a:cxn ang="0">
                    <a:pos x="22" y="60"/>
                  </a:cxn>
                  <a:cxn ang="0">
                    <a:pos x="20" y="43"/>
                  </a:cxn>
                  <a:cxn ang="0">
                    <a:pos x="34" y="39"/>
                  </a:cxn>
                  <a:cxn ang="0">
                    <a:pos x="78" y="26"/>
                  </a:cxn>
                  <a:cxn ang="0">
                    <a:pos x="98" y="22"/>
                  </a:cxn>
                  <a:cxn ang="0">
                    <a:pos x="128" y="21"/>
                  </a:cxn>
                  <a:cxn ang="0">
                    <a:pos x="139" y="30"/>
                  </a:cxn>
                </a:cxnLst>
                <a:rect l="0" t="0" r="r" b="b"/>
                <a:pathLst>
                  <a:path w="139" h="80">
                    <a:moveTo>
                      <a:pt x="5" y="80"/>
                    </a:moveTo>
                    <a:cubicBezTo>
                      <a:pt x="3" y="74"/>
                      <a:pt x="0" y="67"/>
                      <a:pt x="4" y="62"/>
                    </a:cubicBezTo>
                    <a:cubicBezTo>
                      <a:pt x="8" y="56"/>
                      <a:pt x="17" y="55"/>
                      <a:pt x="22" y="60"/>
                    </a:cubicBezTo>
                    <a:cubicBezTo>
                      <a:pt x="20" y="55"/>
                      <a:pt x="18" y="49"/>
                      <a:pt x="20" y="43"/>
                    </a:cubicBezTo>
                    <a:cubicBezTo>
                      <a:pt x="22" y="36"/>
                      <a:pt x="30" y="28"/>
                      <a:pt x="34" y="39"/>
                    </a:cubicBezTo>
                    <a:cubicBezTo>
                      <a:pt x="31" y="14"/>
                      <a:pt x="70" y="0"/>
                      <a:pt x="78" y="26"/>
                    </a:cubicBezTo>
                    <a:cubicBezTo>
                      <a:pt x="81" y="20"/>
                      <a:pt x="94" y="11"/>
                      <a:pt x="98" y="22"/>
                    </a:cubicBezTo>
                    <a:cubicBezTo>
                      <a:pt x="99" y="8"/>
                      <a:pt x="127" y="4"/>
                      <a:pt x="128" y="21"/>
                    </a:cubicBezTo>
                    <a:cubicBezTo>
                      <a:pt x="136" y="15"/>
                      <a:pt x="139" y="24"/>
                      <a:pt x="139" y="30"/>
                    </a:cubicBezTo>
                  </a:path>
                </a:pathLst>
              </a:custGeom>
              <a:grpFill/>
              <a:ln w="6350" cap="flat">
                <a:solidFill>
                  <a:schemeClr val="accent4"/>
                </a:solidFill>
                <a:prstDash val="solid"/>
                <a:miter lim="800000"/>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87" name="Freeform 156"/>
              <p:cNvSpPr/>
              <p:nvPr/>
            </p:nvSpPr>
            <p:spPr bwMode="auto">
              <a:xfrm>
                <a:off x="4033838" y="1476376"/>
                <a:ext cx="109538" cy="487363"/>
              </a:xfrm>
              <a:custGeom>
                <a:avLst/>
                <a:gdLst/>
                <a:ahLst/>
                <a:cxnLst>
                  <a:cxn ang="0">
                    <a:pos x="0" y="306"/>
                  </a:cxn>
                  <a:cxn ang="0">
                    <a:pos x="50" y="0"/>
                  </a:cxn>
                  <a:cxn ang="0">
                    <a:pos x="69" y="0"/>
                  </a:cxn>
                  <a:cxn ang="0">
                    <a:pos x="67" y="307"/>
                  </a:cxn>
                  <a:cxn ang="0">
                    <a:pos x="0" y="307"/>
                  </a:cxn>
                  <a:cxn ang="0">
                    <a:pos x="0" y="306"/>
                  </a:cxn>
                </a:cxnLst>
                <a:rect l="0" t="0" r="r" b="b"/>
                <a:pathLst>
                  <a:path w="69" h="307">
                    <a:moveTo>
                      <a:pt x="0" y="306"/>
                    </a:moveTo>
                    <a:lnTo>
                      <a:pt x="50" y="0"/>
                    </a:lnTo>
                    <a:lnTo>
                      <a:pt x="69" y="0"/>
                    </a:lnTo>
                    <a:lnTo>
                      <a:pt x="67" y="307"/>
                    </a:lnTo>
                    <a:lnTo>
                      <a:pt x="0" y="307"/>
                    </a:lnTo>
                    <a:lnTo>
                      <a:pt x="0" y="306"/>
                    </a:lnTo>
                    <a:close/>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88" name="Freeform 157"/>
              <p:cNvSpPr/>
              <p:nvPr/>
            </p:nvSpPr>
            <p:spPr bwMode="auto">
              <a:xfrm>
                <a:off x="4033838" y="1476376"/>
                <a:ext cx="109538" cy="487363"/>
              </a:xfrm>
              <a:custGeom>
                <a:avLst/>
                <a:gdLst/>
                <a:ahLst/>
                <a:cxnLst>
                  <a:cxn ang="0">
                    <a:pos x="0" y="306"/>
                  </a:cxn>
                  <a:cxn ang="0">
                    <a:pos x="50" y="0"/>
                  </a:cxn>
                  <a:cxn ang="0">
                    <a:pos x="69" y="0"/>
                  </a:cxn>
                  <a:cxn ang="0">
                    <a:pos x="67" y="307"/>
                  </a:cxn>
                  <a:cxn ang="0">
                    <a:pos x="0" y="307"/>
                  </a:cxn>
                </a:cxnLst>
                <a:rect l="0" t="0" r="r" b="b"/>
                <a:pathLst>
                  <a:path w="69" h="307">
                    <a:moveTo>
                      <a:pt x="0" y="306"/>
                    </a:moveTo>
                    <a:lnTo>
                      <a:pt x="50" y="0"/>
                    </a:lnTo>
                    <a:lnTo>
                      <a:pt x="69" y="0"/>
                    </a:lnTo>
                    <a:lnTo>
                      <a:pt x="67" y="307"/>
                    </a:lnTo>
                    <a:lnTo>
                      <a:pt x="0" y="307"/>
                    </a:lnTo>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grpSp>
        <p:sp>
          <p:nvSpPr>
            <p:cNvPr id="130" name="Oval 129"/>
            <p:cNvSpPr/>
            <p:nvPr/>
          </p:nvSpPr>
          <p:spPr>
            <a:xfrm>
              <a:off x="4537460" y="1372545"/>
              <a:ext cx="872118" cy="872118"/>
            </a:xfrm>
            <a:prstGeom prst="ellipse">
              <a:avLst/>
            </a:prstGeom>
            <a:no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grpSp>
      <p:grpSp>
        <p:nvGrpSpPr>
          <p:cNvPr id="134" name="Group 133"/>
          <p:cNvGrpSpPr/>
          <p:nvPr/>
        </p:nvGrpSpPr>
        <p:grpSpPr>
          <a:xfrm>
            <a:off x="5883837" y="1150168"/>
            <a:ext cx="872118" cy="872118"/>
            <a:chOff x="5506204" y="1372545"/>
            <a:chExt cx="872118" cy="872118"/>
          </a:xfrm>
        </p:grpSpPr>
        <p:grpSp>
          <p:nvGrpSpPr>
            <p:cNvPr id="89" name="Group 88"/>
            <p:cNvGrpSpPr/>
            <p:nvPr/>
          </p:nvGrpSpPr>
          <p:grpSpPr>
            <a:xfrm>
              <a:off x="5728614" y="1480096"/>
              <a:ext cx="412969" cy="644002"/>
              <a:chOff x="415815" y="1683218"/>
              <a:chExt cx="976123" cy="1522209"/>
            </a:xfrm>
            <a:solidFill>
              <a:schemeClr val="accent5"/>
            </a:solidFill>
          </p:grpSpPr>
          <p:sp>
            <p:nvSpPr>
              <p:cNvPr id="90" name="Oval 72"/>
              <p:cNvSpPr>
                <a:spLocks noChangeArrowheads="1"/>
              </p:cNvSpPr>
              <p:nvPr/>
            </p:nvSpPr>
            <p:spPr bwMode="auto">
              <a:xfrm rot="19903140">
                <a:off x="874930" y="2176640"/>
                <a:ext cx="95362" cy="95362"/>
              </a:xfrm>
              <a:prstGeom prst="ellipse">
                <a:avLst/>
              </a:pr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91" name="Freeform 76"/>
              <p:cNvSpPr/>
              <p:nvPr/>
            </p:nvSpPr>
            <p:spPr bwMode="auto">
              <a:xfrm rot="19903140">
                <a:off x="415815" y="2306140"/>
                <a:ext cx="484982" cy="136230"/>
              </a:xfrm>
              <a:custGeom>
                <a:avLst/>
                <a:gdLst/>
                <a:ahLst/>
                <a:cxnLst>
                  <a:cxn ang="0">
                    <a:pos x="169" y="1"/>
                  </a:cxn>
                  <a:cxn ang="0">
                    <a:pos x="0" y="0"/>
                  </a:cxn>
                  <a:cxn ang="0">
                    <a:pos x="1" y="16"/>
                  </a:cxn>
                  <a:cxn ang="0">
                    <a:pos x="144" y="46"/>
                  </a:cxn>
                  <a:cxn ang="0">
                    <a:pos x="170" y="31"/>
                  </a:cxn>
                  <a:cxn ang="0">
                    <a:pos x="169" y="1"/>
                  </a:cxn>
                </a:cxnLst>
                <a:rect l="0" t="0" r="r" b="b"/>
                <a:pathLst>
                  <a:path w="170" h="48">
                    <a:moveTo>
                      <a:pt x="169" y="1"/>
                    </a:moveTo>
                    <a:cubicBezTo>
                      <a:pt x="0" y="0"/>
                      <a:pt x="0" y="0"/>
                      <a:pt x="0" y="0"/>
                    </a:cubicBezTo>
                    <a:cubicBezTo>
                      <a:pt x="1" y="16"/>
                      <a:pt x="1" y="16"/>
                      <a:pt x="1" y="16"/>
                    </a:cubicBezTo>
                    <a:cubicBezTo>
                      <a:pt x="144" y="46"/>
                      <a:pt x="144" y="46"/>
                      <a:pt x="144" y="46"/>
                    </a:cubicBezTo>
                    <a:cubicBezTo>
                      <a:pt x="144" y="46"/>
                      <a:pt x="163" y="48"/>
                      <a:pt x="170" y="31"/>
                    </a:cubicBezTo>
                    <a:lnTo>
                      <a:pt x="169" y="1"/>
                    </a:lnTo>
                    <a:close/>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92" name="Freeform 77"/>
              <p:cNvSpPr/>
              <p:nvPr/>
            </p:nvSpPr>
            <p:spPr bwMode="auto">
              <a:xfrm rot="19903140">
                <a:off x="749745" y="1683218"/>
                <a:ext cx="316056" cy="457733"/>
              </a:xfrm>
              <a:custGeom>
                <a:avLst/>
                <a:gdLst/>
                <a:ahLst/>
                <a:cxnLst>
                  <a:cxn ang="0">
                    <a:pos x="0" y="137"/>
                  </a:cxn>
                  <a:cxn ang="0">
                    <a:pos x="99" y="0"/>
                  </a:cxn>
                  <a:cxn ang="0">
                    <a:pos x="111" y="10"/>
                  </a:cxn>
                  <a:cxn ang="0">
                    <a:pos x="51" y="143"/>
                  </a:cxn>
                  <a:cxn ang="0">
                    <a:pos x="23" y="156"/>
                  </a:cxn>
                  <a:cxn ang="0">
                    <a:pos x="0" y="137"/>
                  </a:cxn>
                </a:cxnLst>
                <a:rect l="0" t="0" r="r" b="b"/>
                <a:pathLst>
                  <a:path w="111" h="160">
                    <a:moveTo>
                      <a:pt x="0" y="137"/>
                    </a:moveTo>
                    <a:cubicBezTo>
                      <a:pt x="99" y="0"/>
                      <a:pt x="99" y="0"/>
                      <a:pt x="99" y="0"/>
                    </a:cubicBezTo>
                    <a:cubicBezTo>
                      <a:pt x="111" y="10"/>
                      <a:pt x="111" y="10"/>
                      <a:pt x="111" y="10"/>
                    </a:cubicBezTo>
                    <a:cubicBezTo>
                      <a:pt x="51" y="143"/>
                      <a:pt x="51" y="143"/>
                      <a:pt x="51" y="143"/>
                    </a:cubicBezTo>
                    <a:cubicBezTo>
                      <a:pt x="51" y="143"/>
                      <a:pt x="42" y="160"/>
                      <a:pt x="23" y="156"/>
                    </a:cubicBezTo>
                    <a:lnTo>
                      <a:pt x="0" y="137"/>
                    </a:lnTo>
                    <a:close/>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93" name="Freeform 78"/>
              <p:cNvSpPr/>
              <p:nvPr/>
            </p:nvSpPr>
            <p:spPr bwMode="auto">
              <a:xfrm rot="19903140">
                <a:off x="996868" y="2100964"/>
                <a:ext cx="395070" cy="405967"/>
              </a:xfrm>
              <a:custGeom>
                <a:avLst/>
                <a:gdLst/>
                <a:ahLst/>
                <a:cxnLst>
                  <a:cxn ang="0">
                    <a:pos x="34" y="0"/>
                  </a:cxn>
                  <a:cxn ang="0">
                    <a:pos x="138" y="133"/>
                  </a:cxn>
                  <a:cxn ang="0">
                    <a:pos x="125" y="142"/>
                  </a:cxn>
                  <a:cxn ang="0">
                    <a:pos x="14" y="48"/>
                  </a:cxn>
                  <a:cxn ang="0">
                    <a:pos x="9" y="18"/>
                  </a:cxn>
                  <a:cxn ang="0">
                    <a:pos x="34" y="0"/>
                  </a:cxn>
                </a:cxnLst>
                <a:rect l="0" t="0" r="r" b="b"/>
                <a:pathLst>
                  <a:path w="138" h="142">
                    <a:moveTo>
                      <a:pt x="34" y="0"/>
                    </a:moveTo>
                    <a:cubicBezTo>
                      <a:pt x="138" y="133"/>
                      <a:pt x="138" y="133"/>
                      <a:pt x="138" y="133"/>
                    </a:cubicBezTo>
                    <a:cubicBezTo>
                      <a:pt x="125" y="142"/>
                      <a:pt x="125" y="142"/>
                      <a:pt x="125" y="142"/>
                    </a:cubicBezTo>
                    <a:cubicBezTo>
                      <a:pt x="14" y="48"/>
                      <a:pt x="14" y="48"/>
                      <a:pt x="14" y="48"/>
                    </a:cubicBezTo>
                    <a:cubicBezTo>
                      <a:pt x="14" y="48"/>
                      <a:pt x="0" y="34"/>
                      <a:pt x="9" y="18"/>
                    </a:cubicBezTo>
                    <a:lnTo>
                      <a:pt x="34" y="0"/>
                    </a:lnTo>
                    <a:close/>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94" name="Trapezoid 93"/>
              <p:cNvSpPr/>
              <p:nvPr/>
            </p:nvSpPr>
            <p:spPr>
              <a:xfrm>
                <a:off x="868756" y="2327639"/>
                <a:ext cx="119598" cy="877788"/>
              </a:xfrm>
              <a:prstGeom prst="trapezoid">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grpSp>
        <p:sp>
          <p:nvSpPr>
            <p:cNvPr id="131" name="Oval 130"/>
            <p:cNvSpPr/>
            <p:nvPr/>
          </p:nvSpPr>
          <p:spPr>
            <a:xfrm>
              <a:off x="5506204" y="1372545"/>
              <a:ext cx="872118" cy="872118"/>
            </a:xfrm>
            <a:prstGeom prst="ellipse">
              <a:avLst/>
            </a:prstGeom>
            <a:no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grpSp>
      <p:grpSp>
        <p:nvGrpSpPr>
          <p:cNvPr id="133" name="Group 132"/>
          <p:cNvGrpSpPr/>
          <p:nvPr/>
        </p:nvGrpSpPr>
        <p:grpSpPr>
          <a:xfrm>
            <a:off x="7049101" y="1150168"/>
            <a:ext cx="872118" cy="872118"/>
            <a:chOff x="6333866" y="1372545"/>
            <a:chExt cx="872118" cy="872118"/>
          </a:xfrm>
        </p:grpSpPr>
        <p:grpSp>
          <p:nvGrpSpPr>
            <p:cNvPr id="8" name="Group 7"/>
            <p:cNvGrpSpPr/>
            <p:nvPr/>
          </p:nvGrpSpPr>
          <p:grpSpPr>
            <a:xfrm>
              <a:off x="6472622" y="1523357"/>
              <a:ext cx="594606" cy="503903"/>
              <a:chOff x="1752600" y="2200276"/>
              <a:chExt cx="749301" cy="635000"/>
            </a:xfrm>
            <a:solidFill>
              <a:schemeClr val="accent6"/>
            </a:solidFill>
          </p:grpSpPr>
          <p:sp>
            <p:nvSpPr>
              <p:cNvPr id="9" name="Freeform 7"/>
              <p:cNvSpPr/>
              <p:nvPr/>
            </p:nvSpPr>
            <p:spPr bwMode="auto">
              <a:xfrm>
                <a:off x="1919288" y="2711451"/>
                <a:ext cx="582613" cy="123825"/>
              </a:xfrm>
              <a:custGeom>
                <a:avLst/>
                <a:gdLst/>
                <a:ahLst/>
                <a:cxnLst>
                  <a:cxn ang="0">
                    <a:pos x="367" y="24"/>
                  </a:cxn>
                  <a:cxn ang="0">
                    <a:pos x="367" y="0"/>
                  </a:cxn>
                  <a:cxn ang="0">
                    <a:pos x="0" y="0"/>
                  </a:cxn>
                  <a:cxn ang="0">
                    <a:pos x="0" y="24"/>
                  </a:cxn>
                  <a:cxn ang="0">
                    <a:pos x="164" y="24"/>
                  </a:cxn>
                  <a:cxn ang="0">
                    <a:pos x="164" y="53"/>
                  </a:cxn>
                  <a:cxn ang="0">
                    <a:pos x="132" y="53"/>
                  </a:cxn>
                  <a:cxn ang="0">
                    <a:pos x="132" y="78"/>
                  </a:cxn>
                  <a:cxn ang="0">
                    <a:pos x="235" y="78"/>
                  </a:cxn>
                  <a:cxn ang="0">
                    <a:pos x="235" y="53"/>
                  </a:cxn>
                  <a:cxn ang="0">
                    <a:pos x="203" y="53"/>
                  </a:cxn>
                  <a:cxn ang="0">
                    <a:pos x="203" y="24"/>
                  </a:cxn>
                  <a:cxn ang="0">
                    <a:pos x="367" y="24"/>
                  </a:cxn>
                </a:cxnLst>
                <a:rect l="0" t="0" r="r" b="b"/>
                <a:pathLst>
                  <a:path w="367" h="78">
                    <a:moveTo>
                      <a:pt x="367" y="24"/>
                    </a:moveTo>
                    <a:lnTo>
                      <a:pt x="367" y="0"/>
                    </a:lnTo>
                    <a:lnTo>
                      <a:pt x="0" y="0"/>
                    </a:lnTo>
                    <a:lnTo>
                      <a:pt x="0" y="24"/>
                    </a:lnTo>
                    <a:lnTo>
                      <a:pt x="164" y="24"/>
                    </a:lnTo>
                    <a:lnTo>
                      <a:pt x="164" y="53"/>
                    </a:lnTo>
                    <a:lnTo>
                      <a:pt x="132" y="53"/>
                    </a:lnTo>
                    <a:lnTo>
                      <a:pt x="132" y="78"/>
                    </a:lnTo>
                    <a:lnTo>
                      <a:pt x="235" y="78"/>
                    </a:lnTo>
                    <a:lnTo>
                      <a:pt x="235" y="53"/>
                    </a:lnTo>
                    <a:lnTo>
                      <a:pt x="203" y="53"/>
                    </a:lnTo>
                    <a:lnTo>
                      <a:pt x="203" y="24"/>
                    </a:lnTo>
                    <a:lnTo>
                      <a:pt x="367" y="24"/>
                    </a:lnTo>
                    <a:close/>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10" name="Freeform 8"/>
              <p:cNvSpPr/>
              <p:nvPr/>
            </p:nvSpPr>
            <p:spPr bwMode="auto">
              <a:xfrm>
                <a:off x="2216150" y="2476501"/>
                <a:ext cx="120650" cy="42863"/>
              </a:xfrm>
              <a:custGeom>
                <a:avLst/>
                <a:gdLst/>
                <a:ahLst/>
                <a:cxnLst>
                  <a:cxn ang="0">
                    <a:pos x="76" y="27"/>
                  </a:cxn>
                  <a:cxn ang="0">
                    <a:pos x="70" y="0"/>
                  </a:cxn>
                  <a:cxn ang="0">
                    <a:pos x="0" y="0"/>
                  </a:cxn>
                  <a:cxn ang="0">
                    <a:pos x="0" y="27"/>
                  </a:cxn>
                  <a:cxn ang="0">
                    <a:pos x="76" y="27"/>
                  </a:cxn>
                </a:cxnLst>
                <a:rect l="0" t="0" r="r" b="b"/>
                <a:pathLst>
                  <a:path w="76" h="27">
                    <a:moveTo>
                      <a:pt x="76" y="27"/>
                    </a:moveTo>
                    <a:lnTo>
                      <a:pt x="70" y="0"/>
                    </a:lnTo>
                    <a:lnTo>
                      <a:pt x="0" y="0"/>
                    </a:lnTo>
                    <a:lnTo>
                      <a:pt x="0" y="27"/>
                    </a:lnTo>
                    <a:lnTo>
                      <a:pt x="76" y="27"/>
                    </a:lnTo>
                    <a:close/>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11" name="Freeform 9"/>
              <p:cNvSpPr/>
              <p:nvPr/>
            </p:nvSpPr>
            <p:spPr bwMode="auto">
              <a:xfrm>
                <a:off x="2214563" y="2528889"/>
                <a:ext cx="146050" cy="80963"/>
              </a:xfrm>
              <a:custGeom>
                <a:avLst/>
                <a:gdLst/>
                <a:ahLst/>
                <a:cxnLst>
                  <a:cxn ang="0">
                    <a:pos x="0" y="51"/>
                  </a:cxn>
                  <a:cxn ang="0">
                    <a:pos x="92" y="51"/>
                  </a:cxn>
                  <a:cxn ang="0">
                    <a:pos x="79" y="0"/>
                  </a:cxn>
                  <a:cxn ang="0">
                    <a:pos x="1" y="0"/>
                  </a:cxn>
                  <a:cxn ang="0">
                    <a:pos x="0" y="51"/>
                  </a:cxn>
                </a:cxnLst>
                <a:rect l="0" t="0" r="r" b="b"/>
                <a:pathLst>
                  <a:path w="92" h="51">
                    <a:moveTo>
                      <a:pt x="0" y="51"/>
                    </a:moveTo>
                    <a:lnTo>
                      <a:pt x="92" y="51"/>
                    </a:lnTo>
                    <a:lnTo>
                      <a:pt x="79" y="0"/>
                    </a:lnTo>
                    <a:lnTo>
                      <a:pt x="1" y="0"/>
                    </a:lnTo>
                    <a:lnTo>
                      <a:pt x="0" y="51"/>
                    </a:lnTo>
                    <a:close/>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12" name="Freeform 10"/>
              <p:cNvSpPr/>
              <p:nvPr/>
            </p:nvSpPr>
            <p:spPr bwMode="auto">
              <a:xfrm>
                <a:off x="2341563" y="2476501"/>
                <a:ext cx="93663" cy="42863"/>
              </a:xfrm>
              <a:custGeom>
                <a:avLst/>
                <a:gdLst/>
                <a:ahLst/>
                <a:cxnLst>
                  <a:cxn ang="0">
                    <a:pos x="59" y="27"/>
                  </a:cxn>
                  <a:cxn ang="0">
                    <a:pos x="51" y="0"/>
                  </a:cxn>
                  <a:cxn ang="0">
                    <a:pos x="0" y="0"/>
                  </a:cxn>
                  <a:cxn ang="0">
                    <a:pos x="8" y="27"/>
                  </a:cxn>
                  <a:cxn ang="0">
                    <a:pos x="59" y="27"/>
                  </a:cxn>
                </a:cxnLst>
                <a:rect l="0" t="0" r="r" b="b"/>
                <a:pathLst>
                  <a:path w="59" h="27">
                    <a:moveTo>
                      <a:pt x="59" y="27"/>
                    </a:moveTo>
                    <a:lnTo>
                      <a:pt x="51" y="0"/>
                    </a:lnTo>
                    <a:lnTo>
                      <a:pt x="0" y="0"/>
                    </a:lnTo>
                    <a:lnTo>
                      <a:pt x="8" y="27"/>
                    </a:lnTo>
                    <a:lnTo>
                      <a:pt x="59" y="27"/>
                    </a:lnTo>
                    <a:close/>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13" name="Freeform 11"/>
              <p:cNvSpPr/>
              <p:nvPr/>
            </p:nvSpPr>
            <p:spPr bwMode="auto">
              <a:xfrm>
                <a:off x="2355850" y="2528889"/>
                <a:ext cx="106363" cy="80963"/>
              </a:xfrm>
              <a:custGeom>
                <a:avLst/>
                <a:gdLst/>
                <a:ahLst/>
                <a:cxnLst>
                  <a:cxn ang="0">
                    <a:pos x="12" y="51"/>
                  </a:cxn>
                  <a:cxn ang="0">
                    <a:pos x="67" y="51"/>
                  </a:cxn>
                  <a:cxn ang="0">
                    <a:pos x="52" y="0"/>
                  </a:cxn>
                  <a:cxn ang="0">
                    <a:pos x="0" y="0"/>
                  </a:cxn>
                  <a:cxn ang="0">
                    <a:pos x="12" y="51"/>
                  </a:cxn>
                </a:cxnLst>
                <a:rect l="0" t="0" r="r" b="b"/>
                <a:pathLst>
                  <a:path w="67" h="51">
                    <a:moveTo>
                      <a:pt x="12" y="51"/>
                    </a:moveTo>
                    <a:lnTo>
                      <a:pt x="67" y="51"/>
                    </a:lnTo>
                    <a:lnTo>
                      <a:pt x="52" y="0"/>
                    </a:lnTo>
                    <a:lnTo>
                      <a:pt x="0" y="0"/>
                    </a:lnTo>
                    <a:lnTo>
                      <a:pt x="12" y="51"/>
                    </a:lnTo>
                    <a:close/>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14" name="Freeform 12"/>
              <p:cNvSpPr/>
              <p:nvPr/>
            </p:nvSpPr>
            <p:spPr bwMode="auto">
              <a:xfrm>
                <a:off x="1951038" y="2528889"/>
                <a:ext cx="111125" cy="80963"/>
              </a:xfrm>
              <a:custGeom>
                <a:avLst/>
                <a:gdLst/>
                <a:ahLst/>
                <a:cxnLst>
                  <a:cxn ang="0">
                    <a:pos x="70" y="0"/>
                  </a:cxn>
                  <a:cxn ang="0">
                    <a:pos x="17" y="0"/>
                  </a:cxn>
                  <a:cxn ang="0">
                    <a:pos x="0" y="51"/>
                  </a:cxn>
                  <a:cxn ang="0">
                    <a:pos x="56" y="51"/>
                  </a:cxn>
                  <a:cxn ang="0">
                    <a:pos x="70" y="0"/>
                  </a:cxn>
                </a:cxnLst>
                <a:rect l="0" t="0" r="r" b="b"/>
                <a:pathLst>
                  <a:path w="70" h="51">
                    <a:moveTo>
                      <a:pt x="70" y="0"/>
                    </a:moveTo>
                    <a:lnTo>
                      <a:pt x="17" y="0"/>
                    </a:lnTo>
                    <a:lnTo>
                      <a:pt x="0" y="51"/>
                    </a:lnTo>
                    <a:lnTo>
                      <a:pt x="56" y="51"/>
                    </a:lnTo>
                    <a:lnTo>
                      <a:pt x="70" y="0"/>
                    </a:lnTo>
                    <a:close/>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15" name="Freeform 13"/>
              <p:cNvSpPr/>
              <p:nvPr/>
            </p:nvSpPr>
            <p:spPr bwMode="auto">
              <a:xfrm>
                <a:off x="1981200" y="2476501"/>
                <a:ext cx="95250" cy="42863"/>
              </a:xfrm>
              <a:custGeom>
                <a:avLst/>
                <a:gdLst/>
                <a:ahLst/>
                <a:cxnLst>
                  <a:cxn ang="0">
                    <a:pos x="60" y="0"/>
                  </a:cxn>
                  <a:cxn ang="0">
                    <a:pos x="8" y="0"/>
                  </a:cxn>
                  <a:cxn ang="0">
                    <a:pos x="0" y="27"/>
                  </a:cxn>
                  <a:cxn ang="0">
                    <a:pos x="52" y="27"/>
                  </a:cxn>
                  <a:cxn ang="0">
                    <a:pos x="60" y="0"/>
                  </a:cxn>
                </a:cxnLst>
                <a:rect l="0" t="0" r="r" b="b"/>
                <a:pathLst>
                  <a:path w="60" h="27">
                    <a:moveTo>
                      <a:pt x="60" y="0"/>
                    </a:moveTo>
                    <a:lnTo>
                      <a:pt x="8" y="0"/>
                    </a:lnTo>
                    <a:lnTo>
                      <a:pt x="0" y="27"/>
                    </a:lnTo>
                    <a:lnTo>
                      <a:pt x="52" y="27"/>
                    </a:lnTo>
                    <a:lnTo>
                      <a:pt x="60" y="0"/>
                    </a:lnTo>
                    <a:close/>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16" name="Freeform 14"/>
              <p:cNvSpPr/>
              <p:nvPr/>
            </p:nvSpPr>
            <p:spPr bwMode="auto">
              <a:xfrm>
                <a:off x="1922463" y="2619376"/>
                <a:ext cx="114300" cy="74613"/>
              </a:xfrm>
              <a:custGeom>
                <a:avLst/>
                <a:gdLst/>
                <a:ahLst/>
                <a:cxnLst>
                  <a:cxn ang="0">
                    <a:pos x="16" y="0"/>
                  </a:cxn>
                  <a:cxn ang="0">
                    <a:pos x="0" y="47"/>
                  </a:cxn>
                  <a:cxn ang="0">
                    <a:pos x="60" y="47"/>
                  </a:cxn>
                  <a:cxn ang="0">
                    <a:pos x="72" y="0"/>
                  </a:cxn>
                  <a:cxn ang="0">
                    <a:pos x="16" y="0"/>
                  </a:cxn>
                </a:cxnLst>
                <a:rect l="0" t="0" r="r" b="b"/>
                <a:pathLst>
                  <a:path w="72" h="47">
                    <a:moveTo>
                      <a:pt x="16" y="0"/>
                    </a:moveTo>
                    <a:lnTo>
                      <a:pt x="0" y="47"/>
                    </a:lnTo>
                    <a:lnTo>
                      <a:pt x="60" y="47"/>
                    </a:lnTo>
                    <a:lnTo>
                      <a:pt x="72" y="0"/>
                    </a:lnTo>
                    <a:lnTo>
                      <a:pt x="16" y="0"/>
                    </a:lnTo>
                    <a:close/>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17" name="Freeform 15"/>
              <p:cNvSpPr/>
              <p:nvPr/>
            </p:nvSpPr>
            <p:spPr bwMode="auto">
              <a:xfrm>
                <a:off x="2081213" y="2476501"/>
                <a:ext cx="119063" cy="42863"/>
              </a:xfrm>
              <a:custGeom>
                <a:avLst/>
                <a:gdLst/>
                <a:ahLst/>
                <a:cxnLst>
                  <a:cxn ang="0">
                    <a:pos x="75" y="27"/>
                  </a:cxn>
                  <a:cxn ang="0">
                    <a:pos x="75" y="0"/>
                  </a:cxn>
                  <a:cxn ang="0">
                    <a:pos x="7" y="0"/>
                  </a:cxn>
                  <a:cxn ang="0">
                    <a:pos x="0" y="27"/>
                  </a:cxn>
                  <a:cxn ang="0">
                    <a:pos x="75" y="27"/>
                  </a:cxn>
                </a:cxnLst>
                <a:rect l="0" t="0" r="r" b="b"/>
                <a:pathLst>
                  <a:path w="75" h="27">
                    <a:moveTo>
                      <a:pt x="75" y="27"/>
                    </a:moveTo>
                    <a:lnTo>
                      <a:pt x="75" y="0"/>
                    </a:lnTo>
                    <a:lnTo>
                      <a:pt x="7" y="0"/>
                    </a:lnTo>
                    <a:lnTo>
                      <a:pt x="0" y="27"/>
                    </a:lnTo>
                    <a:lnTo>
                      <a:pt x="75" y="27"/>
                    </a:lnTo>
                    <a:close/>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18" name="Freeform 16"/>
              <p:cNvSpPr/>
              <p:nvPr/>
            </p:nvSpPr>
            <p:spPr bwMode="auto">
              <a:xfrm>
                <a:off x="2376488" y="2619376"/>
                <a:ext cx="112713" cy="74613"/>
              </a:xfrm>
              <a:custGeom>
                <a:avLst/>
                <a:gdLst/>
                <a:ahLst/>
                <a:cxnLst>
                  <a:cxn ang="0">
                    <a:pos x="12" y="47"/>
                  </a:cxn>
                  <a:cxn ang="0">
                    <a:pos x="71" y="47"/>
                  </a:cxn>
                  <a:cxn ang="0">
                    <a:pos x="56" y="0"/>
                  </a:cxn>
                  <a:cxn ang="0">
                    <a:pos x="0" y="0"/>
                  </a:cxn>
                  <a:cxn ang="0">
                    <a:pos x="12" y="47"/>
                  </a:cxn>
                </a:cxnLst>
                <a:rect l="0" t="0" r="r" b="b"/>
                <a:pathLst>
                  <a:path w="71" h="47">
                    <a:moveTo>
                      <a:pt x="12" y="47"/>
                    </a:moveTo>
                    <a:lnTo>
                      <a:pt x="71" y="47"/>
                    </a:lnTo>
                    <a:lnTo>
                      <a:pt x="56" y="0"/>
                    </a:lnTo>
                    <a:lnTo>
                      <a:pt x="0" y="0"/>
                    </a:lnTo>
                    <a:lnTo>
                      <a:pt x="12" y="47"/>
                    </a:lnTo>
                    <a:close/>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19" name="Freeform 17"/>
              <p:cNvSpPr/>
              <p:nvPr/>
            </p:nvSpPr>
            <p:spPr bwMode="auto">
              <a:xfrm>
                <a:off x="2214563" y="2619376"/>
                <a:ext cx="166688" cy="74613"/>
              </a:xfrm>
              <a:custGeom>
                <a:avLst/>
                <a:gdLst/>
                <a:ahLst/>
                <a:cxnLst>
                  <a:cxn ang="0">
                    <a:pos x="0" y="0"/>
                  </a:cxn>
                  <a:cxn ang="0">
                    <a:pos x="0" y="47"/>
                  </a:cxn>
                  <a:cxn ang="0">
                    <a:pos x="105" y="47"/>
                  </a:cxn>
                  <a:cxn ang="0">
                    <a:pos x="93" y="0"/>
                  </a:cxn>
                  <a:cxn ang="0">
                    <a:pos x="0" y="0"/>
                  </a:cxn>
                </a:cxnLst>
                <a:rect l="0" t="0" r="r" b="b"/>
                <a:pathLst>
                  <a:path w="105" h="47">
                    <a:moveTo>
                      <a:pt x="0" y="0"/>
                    </a:moveTo>
                    <a:lnTo>
                      <a:pt x="0" y="47"/>
                    </a:lnTo>
                    <a:lnTo>
                      <a:pt x="105" y="47"/>
                    </a:lnTo>
                    <a:lnTo>
                      <a:pt x="93" y="0"/>
                    </a:lnTo>
                    <a:lnTo>
                      <a:pt x="0" y="0"/>
                    </a:lnTo>
                    <a:close/>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20" name="Freeform 18"/>
              <p:cNvSpPr/>
              <p:nvPr/>
            </p:nvSpPr>
            <p:spPr bwMode="auto">
              <a:xfrm>
                <a:off x="2032000" y="2619376"/>
                <a:ext cx="166688" cy="74613"/>
              </a:xfrm>
              <a:custGeom>
                <a:avLst/>
                <a:gdLst/>
                <a:ahLst/>
                <a:cxnLst>
                  <a:cxn ang="0">
                    <a:pos x="13" y="0"/>
                  </a:cxn>
                  <a:cxn ang="0">
                    <a:pos x="0" y="47"/>
                  </a:cxn>
                  <a:cxn ang="0">
                    <a:pos x="105" y="47"/>
                  </a:cxn>
                  <a:cxn ang="0">
                    <a:pos x="105" y="0"/>
                  </a:cxn>
                  <a:cxn ang="0">
                    <a:pos x="13" y="0"/>
                  </a:cxn>
                </a:cxnLst>
                <a:rect l="0" t="0" r="r" b="b"/>
                <a:pathLst>
                  <a:path w="105" h="47">
                    <a:moveTo>
                      <a:pt x="13" y="0"/>
                    </a:moveTo>
                    <a:lnTo>
                      <a:pt x="0" y="47"/>
                    </a:lnTo>
                    <a:lnTo>
                      <a:pt x="105" y="47"/>
                    </a:lnTo>
                    <a:lnTo>
                      <a:pt x="105" y="0"/>
                    </a:lnTo>
                    <a:lnTo>
                      <a:pt x="13" y="0"/>
                    </a:lnTo>
                    <a:close/>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21" name="Freeform 19"/>
              <p:cNvSpPr/>
              <p:nvPr/>
            </p:nvSpPr>
            <p:spPr bwMode="auto">
              <a:xfrm>
                <a:off x="2055813" y="2528889"/>
                <a:ext cx="144463" cy="80963"/>
              </a:xfrm>
              <a:custGeom>
                <a:avLst/>
                <a:gdLst/>
                <a:ahLst/>
                <a:cxnLst>
                  <a:cxn ang="0">
                    <a:pos x="0" y="51"/>
                  </a:cxn>
                  <a:cxn ang="0">
                    <a:pos x="90" y="51"/>
                  </a:cxn>
                  <a:cxn ang="0">
                    <a:pos x="91" y="0"/>
                  </a:cxn>
                  <a:cxn ang="0">
                    <a:pos x="14" y="0"/>
                  </a:cxn>
                  <a:cxn ang="0">
                    <a:pos x="0" y="51"/>
                  </a:cxn>
                </a:cxnLst>
                <a:rect l="0" t="0" r="r" b="b"/>
                <a:pathLst>
                  <a:path w="91" h="51">
                    <a:moveTo>
                      <a:pt x="0" y="51"/>
                    </a:moveTo>
                    <a:lnTo>
                      <a:pt x="90" y="51"/>
                    </a:lnTo>
                    <a:lnTo>
                      <a:pt x="91" y="0"/>
                    </a:lnTo>
                    <a:lnTo>
                      <a:pt x="14" y="0"/>
                    </a:lnTo>
                    <a:lnTo>
                      <a:pt x="0" y="51"/>
                    </a:lnTo>
                    <a:close/>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23" name="Freeform 21"/>
              <p:cNvSpPr/>
              <p:nvPr/>
            </p:nvSpPr>
            <p:spPr bwMode="auto">
              <a:xfrm>
                <a:off x="1831975" y="2284414"/>
                <a:ext cx="295275" cy="285750"/>
              </a:xfrm>
              <a:custGeom>
                <a:avLst/>
                <a:gdLst/>
                <a:ahLst/>
                <a:cxnLst>
                  <a:cxn ang="0">
                    <a:pos x="176" y="100"/>
                  </a:cxn>
                  <a:cxn ang="0">
                    <a:pos x="177" y="89"/>
                  </a:cxn>
                  <a:cxn ang="0">
                    <a:pos x="88" y="0"/>
                  </a:cxn>
                  <a:cxn ang="0">
                    <a:pos x="0" y="89"/>
                  </a:cxn>
                  <a:cxn ang="0">
                    <a:pos x="59" y="172"/>
                  </a:cxn>
                  <a:cxn ang="0">
                    <a:pos x="96" y="100"/>
                  </a:cxn>
                  <a:cxn ang="0">
                    <a:pos x="176" y="100"/>
                  </a:cxn>
                </a:cxnLst>
                <a:rect l="0" t="0" r="r" b="b"/>
                <a:pathLst>
                  <a:path w="177" h="172">
                    <a:moveTo>
                      <a:pt x="176" y="100"/>
                    </a:moveTo>
                    <a:cubicBezTo>
                      <a:pt x="177" y="97"/>
                      <a:pt x="177" y="93"/>
                      <a:pt x="177" y="89"/>
                    </a:cubicBezTo>
                    <a:cubicBezTo>
                      <a:pt x="177" y="40"/>
                      <a:pt x="137" y="0"/>
                      <a:pt x="88" y="0"/>
                    </a:cubicBezTo>
                    <a:cubicBezTo>
                      <a:pt x="40" y="0"/>
                      <a:pt x="0" y="40"/>
                      <a:pt x="0" y="89"/>
                    </a:cubicBezTo>
                    <a:cubicBezTo>
                      <a:pt x="0" y="127"/>
                      <a:pt x="24" y="159"/>
                      <a:pt x="59" y="172"/>
                    </a:cubicBezTo>
                    <a:cubicBezTo>
                      <a:pt x="96" y="100"/>
                      <a:pt x="96" y="100"/>
                      <a:pt x="96" y="100"/>
                    </a:cubicBezTo>
                    <a:lnTo>
                      <a:pt x="176" y="100"/>
                    </a:lnTo>
                    <a:close/>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24" name="Freeform 22"/>
              <p:cNvSpPr/>
              <p:nvPr/>
            </p:nvSpPr>
            <p:spPr bwMode="auto">
              <a:xfrm>
                <a:off x="1825625" y="2524126"/>
                <a:ext cx="53975" cy="55563"/>
              </a:xfrm>
              <a:custGeom>
                <a:avLst/>
                <a:gdLst/>
                <a:ahLst/>
                <a:cxnLst>
                  <a:cxn ang="0">
                    <a:pos x="18" y="0"/>
                  </a:cxn>
                  <a:cxn ang="0">
                    <a:pos x="0" y="33"/>
                  </a:cxn>
                  <a:cxn ang="0">
                    <a:pos x="32" y="15"/>
                  </a:cxn>
                  <a:cxn ang="0">
                    <a:pos x="18" y="0"/>
                  </a:cxn>
                </a:cxnLst>
                <a:rect l="0" t="0" r="r" b="b"/>
                <a:pathLst>
                  <a:path w="32" h="33">
                    <a:moveTo>
                      <a:pt x="18" y="0"/>
                    </a:moveTo>
                    <a:cubicBezTo>
                      <a:pt x="0" y="33"/>
                      <a:pt x="0" y="33"/>
                      <a:pt x="0" y="33"/>
                    </a:cubicBezTo>
                    <a:cubicBezTo>
                      <a:pt x="32" y="15"/>
                      <a:pt x="32" y="15"/>
                      <a:pt x="32" y="15"/>
                    </a:cubicBezTo>
                    <a:cubicBezTo>
                      <a:pt x="27" y="10"/>
                      <a:pt x="22" y="6"/>
                      <a:pt x="18" y="0"/>
                    </a:cubicBezTo>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25" name="Freeform 23"/>
              <p:cNvSpPr/>
              <p:nvPr/>
            </p:nvSpPr>
            <p:spPr bwMode="auto">
              <a:xfrm>
                <a:off x="1879600" y="2559051"/>
                <a:ext cx="46038" cy="82550"/>
              </a:xfrm>
              <a:custGeom>
                <a:avLst/>
                <a:gdLst/>
                <a:ahLst/>
                <a:cxnLst>
                  <a:cxn ang="0">
                    <a:pos x="0" y="49"/>
                  </a:cxn>
                  <a:cxn ang="0">
                    <a:pos x="28" y="10"/>
                  </a:cxn>
                  <a:cxn ang="0">
                    <a:pos x="8" y="0"/>
                  </a:cxn>
                  <a:cxn ang="0">
                    <a:pos x="0" y="49"/>
                  </a:cxn>
                </a:cxnLst>
                <a:rect l="0" t="0" r="r" b="b"/>
                <a:pathLst>
                  <a:path w="28" h="49">
                    <a:moveTo>
                      <a:pt x="0" y="49"/>
                    </a:moveTo>
                    <a:cubicBezTo>
                      <a:pt x="28" y="10"/>
                      <a:pt x="28" y="10"/>
                      <a:pt x="28" y="10"/>
                    </a:cubicBezTo>
                    <a:cubicBezTo>
                      <a:pt x="21" y="8"/>
                      <a:pt x="14" y="4"/>
                      <a:pt x="8" y="0"/>
                    </a:cubicBezTo>
                    <a:lnTo>
                      <a:pt x="0" y="49"/>
                    </a:lnTo>
                    <a:close/>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26" name="Freeform 24"/>
              <p:cNvSpPr/>
              <p:nvPr/>
            </p:nvSpPr>
            <p:spPr bwMode="auto">
              <a:xfrm>
                <a:off x="1771650" y="2476501"/>
                <a:ext cx="76200" cy="53975"/>
              </a:xfrm>
              <a:custGeom>
                <a:avLst/>
                <a:gdLst/>
                <a:ahLst/>
                <a:cxnLst>
                  <a:cxn ang="0">
                    <a:pos x="0" y="33"/>
                  </a:cxn>
                  <a:cxn ang="0">
                    <a:pos x="46" y="21"/>
                  </a:cxn>
                  <a:cxn ang="0">
                    <a:pos x="36" y="0"/>
                  </a:cxn>
                  <a:cxn ang="0">
                    <a:pos x="0" y="33"/>
                  </a:cxn>
                </a:cxnLst>
                <a:rect l="0" t="0" r="r" b="b"/>
                <a:pathLst>
                  <a:path w="46" h="33">
                    <a:moveTo>
                      <a:pt x="0" y="33"/>
                    </a:moveTo>
                    <a:cubicBezTo>
                      <a:pt x="46" y="21"/>
                      <a:pt x="46" y="21"/>
                      <a:pt x="46" y="21"/>
                    </a:cubicBezTo>
                    <a:cubicBezTo>
                      <a:pt x="42" y="14"/>
                      <a:pt x="39" y="7"/>
                      <a:pt x="36" y="0"/>
                    </a:cubicBezTo>
                    <a:lnTo>
                      <a:pt x="0" y="33"/>
                    </a:lnTo>
                    <a:close/>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27" name="Freeform 25"/>
              <p:cNvSpPr/>
              <p:nvPr/>
            </p:nvSpPr>
            <p:spPr bwMode="auto">
              <a:xfrm>
                <a:off x="1752600" y="2366964"/>
                <a:ext cx="84138" cy="39688"/>
              </a:xfrm>
              <a:custGeom>
                <a:avLst/>
                <a:gdLst/>
                <a:ahLst/>
                <a:cxnLst>
                  <a:cxn ang="0">
                    <a:pos x="0" y="0"/>
                  </a:cxn>
                  <a:cxn ang="0">
                    <a:pos x="47" y="23"/>
                  </a:cxn>
                  <a:cxn ang="0">
                    <a:pos x="51" y="2"/>
                  </a:cxn>
                  <a:cxn ang="0">
                    <a:pos x="0" y="0"/>
                  </a:cxn>
                </a:cxnLst>
                <a:rect l="0" t="0" r="r" b="b"/>
                <a:pathLst>
                  <a:path w="51" h="23">
                    <a:moveTo>
                      <a:pt x="0" y="0"/>
                    </a:moveTo>
                    <a:cubicBezTo>
                      <a:pt x="47" y="23"/>
                      <a:pt x="47" y="23"/>
                      <a:pt x="47" y="23"/>
                    </a:cubicBezTo>
                    <a:cubicBezTo>
                      <a:pt x="45" y="18"/>
                      <a:pt x="48" y="10"/>
                      <a:pt x="51" y="2"/>
                    </a:cubicBezTo>
                    <a:lnTo>
                      <a:pt x="0" y="0"/>
                    </a:lnTo>
                    <a:close/>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28" name="Freeform 26"/>
              <p:cNvSpPr/>
              <p:nvPr/>
            </p:nvSpPr>
            <p:spPr bwMode="auto">
              <a:xfrm>
                <a:off x="1816100" y="2392364"/>
                <a:ext cx="42863" cy="33338"/>
              </a:xfrm>
              <a:custGeom>
                <a:avLst/>
                <a:gdLst/>
                <a:ahLst/>
                <a:cxnLst>
                  <a:cxn ang="0">
                    <a:pos x="26" y="0"/>
                  </a:cxn>
                  <a:cxn ang="0">
                    <a:pos x="0" y="14"/>
                  </a:cxn>
                  <a:cxn ang="0">
                    <a:pos x="26" y="20"/>
                  </a:cxn>
                  <a:cxn ang="0">
                    <a:pos x="25" y="6"/>
                  </a:cxn>
                  <a:cxn ang="0">
                    <a:pos x="26" y="0"/>
                  </a:cxn>
                </a:cxnLst>
                <a:rect l="0" t="0" r="r" b="b"/>
                <a:pathLst>
                  <a:path w="26" h="20">
                    <a:moveTo>
                      <a:pt x="26" y="0"/>
                    </a:moveTo>
                    <a:cubicBezTo>
                      <a:pt x="0" y="14"/>
                      <a:pt x="0" y="14"/>
                      <a:pt x="0" y="14"/>
                    </a:cubicBezTo>
                    <a:cubicBezTo>
                      <a:pt x="26" y="20"/>
                      <a:pt x="26" y="20"/>
                      <a:pt x="26" y="20"/>
                    </a:cubicBezTo>
                    <a:cubicBezTo>
                      <a:pt x="26" y="15"/>
                      <a:pt x="25" y="11"/>
                      <a:pt x="25" y="6"/>
                    </a:cubicBezTo>
                    <a:cubicBezTo>
                      <a:pt x="25" y="4"/>
                      <a:pt x="25" y="2"/>
                      <a:pt x="26" y="0"/>
                    </a:cubicBezTo>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29" name="Freeform 27"/>
              <p:cNvSpPr/>
              <p:nvPr/>
            </p:nvSpPr>
            <p:spPr bwMode="auto">
              <a:xfrm>
                <a:off x="1801813" y="2324101"/>
                <a:ext cx="63500" cy="39688"/>
              </a:xfrm>
              <a:custGeom>
                <a:avLst/>
                <a:gdLst/>
                <a:ahLst/>
                <a:cxnLst>
                  <a:cxn ang="0">
                    <a:pos x="0" y="0"/>
                  </a:cxn>
                  <a:cxn ang="0">
                    <a:pos x="23" y="24"/>
                  </a:cxn>
                  <a:cxn ang="0">
                    <a:pos x="38" y="2"/>
                  </a:cxn>
                  <a:cxn ang="0">
                    <a:pos x="0" y="0"/>
                  </a:cxn>
                </a:cxnLst>
                <a:rect l="0" t="0" r="r" b="b"/>
                <a:pathLst>
                  <a:path w="38" h="24">
                    <a:moveTo>
                      <a:pt x="0" y="0"/>
                    </a:moveTo>
                    <a:cubicBezTo>
                      <a:pt x="23" y="24"/>
                      <a:pt x="23" y="24"/>
                      <a:pt x="23" y="24"/>
                    </a:cubicBezTo>
                    <a:cubicBezTo>
                      <a:pt x="27" y="16"/>
                      <a:pt x="32" y="9"/>
                      <a:pt x="38" y="2"/>
                    </a:cubicBezTo>
                    <a:lnTo>
                      <a:pt x="0" y="0"/>
                    </a:lnTo>
                    <a:close/>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30" name="Freeform 28"/>
              <p:cNvSpPr/>
              <p:nvPr/>
            </p:nvSpPr>
            <p:spPr bwMode="auto">
              <a:xfrm>
                <a:off x="1912938" y="2241551"/>
                <a:ext cx="30163" cy="49213"/>
              </a:xfrm>
              <a:custGeom>
                <a:avLst/>
                <a:gdLst/>
                <a:ahLst/>
                <a:cxnLst>
                  <a:cxn ang="0">
                    <a:pos x="0" y="0"/>
                  </a:cxn>
                  <a:cxn ang="0">
                    <a:pos x="1" y="30"/>
                  </a:cxn>
                  <a:cxn ang="0">
                    <a:pos x="18" y="25"/>
                  </a:cxn>
                  <a:cxn ang="0">
                    <a:pos x="0" y="0"/>
                  </a:cxn>
                </a:cxnLst>
                <a:rect l="0" t="0" r="r" b="b"/>
                <a:pathLst>
                  <a:path w="18" h="30">
                    <a:moveTo>
                      <a:pt x="0" y="0"/>
                    </a:moveTo>
                    <a:cubicBezTo>
                      <a:pt x="1" y="30"/>
                      <a:pt x="1" y="30"/>
                      <a:pt x="1" y="30"/>
                    </a:cubicBezTo>
                    <a:cubicBezTo>
                      <a:pt x="6" y="28"/>
                      <a:pt x="12" y="26"/>
                      <a:pt x="18" y="25"/>
                    </a:cubicBezTo>
                    <a:lnTo>
                      <a:pt x="0" y="0"/>
                    </a:lnTo>
                    <a:close/>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31" name="Freeform 29"/>
              <p:cNvSpPr/>
              <p:nvPr/>
            </p:nvSpPr>
            <p:spPr bwMode="auto">
              <a:xfrm>
                <a:off x="1830388" y="2259014"/>
                <a:ext cx="63500" cy="65088"/>
              </a:xfrm>
              <a:custGeom>
                <a:avLst/>
                <a:gdLst/>
                <a:ahLst/>
                <a:cxnLst>
                  <a:cxn ang="0">
                    <a:pos x="38" y="26"/>
                  </a:cxn>
                  <a:cxn ang="0">
                    <a:pos x="0" y="0"/>
                  </a:cxn>
                  <a:cxn ang="0">
                    <a:pos x="23" y="39"/>
                  </a:cxn>
                  <a:cxn ang="0">
                    <a:pos x="38" y="26"/>
                  </a:cxn>
                </a:cxnLst>
                <a:rect l="0" t="0" r="r" b="b"/>
                <a:pathLst>
                  <a:path w="38" h="39">
                    <a:moveTo>
                      <a:pt x="38" y="26"/>
                    </a:moveTo>
                    <a:cubicBezTo>
                      <a:pt x="0" y="0"/>
                      <a:pt x="0" y="0"/>
                      <a:pt x="0" y="0"/>
                    </a:cubicBezTo>
                    <a:cubicBezTo>
                      <a:pt x="23" y="39"/>
                      <a:pt x="23" y="39"/>
                      <a:pt x="23" y="39"/>
                    </a:cubicBezTo>
                    <a:cubicBezTo>
                      <a:pt x="27" y="34"/>
                      <a:pt x="32" y="30"/>
                      <a:pt x="38" y="26"/>
                    </a:cubicBezTo>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32" name="Freeform 30"/>
              <p:cNvSpPr/>
              <p:nvPr/>
            </p:nvSpPr>
            <p:spPr bwMode="auto">
              <a:xfrm>
                <a:off x="1963738" y="2200276"/>
                <a:ext cx="33338" cy="77788"/>
              </a:xfrm>
              <a:custGeom>
                <a:avLst/>
                <a:gdLst/>
                <a:ahLst/>
                <a:cxnLst>
                  <a:cxn ang="0">
                    <a:pos x="20" y="46"/>
                  </a:cxn>
                  <a:cxn ang="0">
                    <a:pos x="7" y="0"/>
                  </a:cxn>
                  <a:cxn ang="0">
                    <a:pos x="0" y="46"/>
                  </a:cxn>
                  <a:cxn ang="0">
                    <a:pos x="9" y="46"/>
                  </a:cxn>
                  <a:cxn ang="0">
                    <a:pos x="20" y="46"/>
                  </a:cxn>
                </a:cxnLst>
                <a:rect l="0" t="0" r="r" b="b"/>
                <a:pathLst>
                  <a:path w="20" h="46">
                    <a:moveTo>
                      <a:pt x="20" y="46"/>
                    </a:moveTo>
                    <a:cubicBezTo>
                      <a:pt x="7" y="0"/>
                      <a:pt x="7" y="0"/>
                      <a:pt x="7" y="0"/>
                    </a:cubicBezTo>
                    <a:cubicBezTo>
                      <a:pt x="0" y="46"/>
                      <a:pt x="0" y="46"/>
                      <a:pt x="0" y="46"/>
                    </a:cubicBezTo>
                    <a:cubicBezTo>
                      <a:pt x="3" y="46"/>
                      <a:pt x="6" y="46"/>
                      <a:pt x="9" y="46"/>
                    </a:cubicBezTo>
                    <a:cubicBezTo>
                      <a:pt x="13" y="46"/>
                      <a:pt x="17" y="46"/>
                      <a:pt x="20" y="46"/>
                    </a:cubicBezTo>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33" name="Freeform 31"/>
              <p:cNvSpPr/>
              <p:nvPr/>
            </p:nvSpPr>
            <p:spPr bwMode="auto">
              <a:xfrm>
                <a:off x="2055813" y="2243139"/>
                <a:ext cx="55563" cy="77788"/>
              </a:xfrm>
              <a:custGeom>
                <a:avLst/>
                <a:gdLst/>
                <a:ahLst/>
                <a:cxnLst>
                  <a:cxn ang="0">
                    <a:pos x="33" y="0"/>
                  </a:cxn>
                  <a:cxn ang="0">
                    <a:pos x="0" y="32"/>
                  </a:cxn>
                  <a:cxn ang="0">
                    <a:pos x="19" y="47"/>
                  </a:cxn>
                  <a:cxn ang="0">
                    <a:pos x="33" y="0"/>
                  </a:cxn>
                </a:cxnLst>
                <a:rect l="0" t="0" r="r" b="b"/>
                <a:pathLst>
                  <a:path w="33" h="47">
                    <a:moveTo>
                      <a:pt x="33" y="0"/>
                    </a:moveTo>
                    <a:cubicBezTo>
                      <a:pt x="0" y="32"/>
                      <a:pt x="0" y="32"/>
                      <a:pt x="0" y="32"/>
                    </a:cubicBezTo>
                    <a:cubicBezTo>
                      <a:pt x="7" y="36"/>
                      <a:pt x="13" y="41"/>
                      <a:pt x="19" y="47"/>
                    </a:cubicBezTo>
                    <a:lnTo>
                      <a:pt x="33" y="0"/>
                    </a:lnTo>
                    <a:close/>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34" name="Freeform 32"/>
              <p:cNvSpPr/>
              <p:nvPr/>
            </p:nvSpPr>
            <p:spPr bwMode="auto">
              <a:xfrm>
                <a:off x="2014538" y="2241551"/>
                <a:ext cx="39688" cy="53975"/>
              </a:xfrm>
              <a:custGeom>
                <a:avLst/>
                <a:gdLst/>
                <a:ahLst/>
                <a:cxnLst>
                  <a:cxn ang="0">
                    <a:pos x="18" y="0"/>
                  </a:cxn>
                  <a:cxn ang="0">
                    <a:pos x="0" y="24"/>
                  </a:cxn>
                  <a:cxn ang="0">
                    <a:pos x="24" y="33"/>
                  </a:cxn>
                  <a:cxn ang="0">
                    <a:pos x="18" y="0"/>
                  </a:cxn>
                </a:cxnLst>
                <a:rect l="0" t="0" r="r" b="b"/>
                <a:pathLst>
                  <a:path w="24" h="33">
                    <a:moveTo>
                      <a:pt x="18" y="0"/>
                    </a:moveTo>
                    <a:cubicBezTo>
                      <a:pt x="0" y="24"/>
                      <a:pt x="0" y="24"/>
                      <a:pt x="0" y="24"/>
                    </a:cubicBezTo>
                    <a:cubicBezTo>
                      <a:pt x="9" y="26"/>
                      <a:pt x="16" y="29"/>
                      <a:pt x="24" y="33"/>
                    </a:cubicBezTo>
                    <a:lnTo>
                      <a:pt x="18" y="0"/>
                    </a:lnTo>
                    <a:close/>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35" name="Freeform 33"/>
              <p:cNvSpPr/>
              <p:nvPr/>
            </p:nvSpPr>
            <p:spPr bwMode="auto">
              <a:xfrm>
                <a:off x="2008188" y="2293939"/>
                <a:ext cx="6350" cy="1588"/>
              </a:xfrm>
              <a:custGeom>
                <a:avLst/>
                <a:gdLst/>
                <a:ahLst/>
                <a:cxnLst>
                  <a:cxn ang="0">
                    <a:pos x="4" y="1"/>
                  </a:cxn>
                  <a:cxn ang="0">
                    <a:pos x="0" y="0"/>
                  </a:cxn>
                  <a:cxn ang="0">
                    <a:pos x="0" y="1"/>
                  </a:cxn>
                  <a:cxn ang="0">
                    <a:pos x="4" y="1"/>
                  </a:cxn>
                </a:cxnLst>
                <a:rect l="0" t="0" r="r" b="b"/>
                <a:pathLst>
                  <a:path w="4" h="1">
                    <a:moveTo>
                      <a:pt x="4" y="1"/>
                    </a:moveTo>
                    <a:cubicBezTo>
                      <a:pt x="3" y="1"/>
                      <a:pt x="1" y="0"/>
                      <a:pt x="0" y="0"/>
                    </a:cubicBezTo>
                    <a:cubicBezTo>
                      <a:pt x="0" y="1"/>
                      <a:pt x="0" y="1"/>
                      <a:pt x="0" y="1"/>
                    </a:cubicBezTo>
                    <a:lnTo>
                      <a:pt x="4" y="1"/>
                    </a:lnTo>
                    <a:close/>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36" name="Freeform 34"/>
              <p:cNvSpPr/>
              <p:nvPr/>
            </p:nvSpPr>
            <p:spPr bwMode="auto">
              <a:xfrm>
                <a:off x="2093913" y="2319339"/>
                <a:ext cx="58738" cy="44450"/>
              </a:xfrm>
              <a:custGeom>
                <a:avLst/>
                <a:gdLst/>
                <a:ahLst/>
                <a:cxnLst>
                  <a:cxn ang="0">
                    <a:pos x="35" y="0"/>
                  </a:cxn>
                  <a:cxn ang="0">
                    <a:pos x="0" y="5"/>
                  </a:cxn>
                  <a:cxn ang="0">
                    <a:pos x="15" y="27"/>
                  </a:cxn>
                  <a:cxn ang="0">
                    <a:pos x="35" y="0"/>
                  </a:cxn>
                </a:cxnLst>
                <a:rect l="0" t="0" r="r" b="b"/>
                <a:pathLst>
                  <a:path w="35" h="27">
                    <a:moveTo>
                      <a:pt x="35" y="0"/>
                    </a:moveTo>
                    <a:cubicBezTo>
                      <a:pt x="0" y="5"/>
                      <a:pt x="0" y="5"/>
                      <a:pt x="0" y="5"/>
                    </a:cubicBezTo>
                    <a:cubicBezTo>
                      <a:pt x="6" y="11"/>
                      <a:pt x="11" y="19"/>
                      <a:pt x="15" y="27"/>
                    </a:cubicBezTo>
                    <a:lnTo>
                      <a:pt x="35" y="0"/>
                    </a:lnTo>
                    <a:close/>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37" name="Freeform 35"/>
              <p:cNvSpPr/>
              <p:nvPr/>
            </p:nvSpPr>
            <p:spPr bwMode="auto">
              <a:xfrm>
                <a:off x="2127250" y="2386014"/>
                <a:ext cx="76200" cy="55563"/>
              </a:xfrm>
              <a:custGeom>
                <a:avLst/>
                <a:gdLst/>
                <a:ahLst/>
                <a:cxnLst>
                  <a:cxn ang="0">
                    <a:pos x="4" y="33"/>
                  </a:cxn>
                  <a:cxn ang="0">
                    <a:pos x="46" y="10"/>
                  </a:cxn>
                  <a:cxn ang="0">
                    <a:pos x="0" y="0"/>
                  </a:cxn>
                  <a:cxn ang="0">
                    <a:pos x="4" y="28"/>
                  </a:cxn>
                  <a:cxn ang="0">
                    <a:pos x="4" y="33"/>
                  </a:cxn>
                </a:cxnLst>
                <a:rect l="0" t="0" r="r" b="b"/>
                <a:pathLst>
                  <a:path w="46" h="33">
                    <a:moveTo>
                      <a:pt x="4" y="33"/>
                    </a:moveTo>
                    <a:cubicBezTo>
                      <a:pt x="46" y="10"/>
                      <a:pt x="46" y="10"/>
                      <a:pt x="46" y="10"/>
                    </a:cubicBezTo>
                    <a:cubicBezTo>
                      <a:pt x="0" y="0"/>
                      <a:pt x="0" y="0"/>
                      <a:pt x="0" y="0"/>
                    </a:cubicBezTo>
                    <a:cubicBezTo>
                      <a:pt x="3" y="9"/>
                      <a:pt x="4" y="18"/>
                      <a:pt x="4" y="28"/>
                    </a:cubicBezTo>
                    <a:cubicBezTo>
                      <a:pt x="4" y="29"/>
                      <a:pt x="4" y="31"/>
                      <a:pt x="4" y="33"/>
                    </a:cubicBezTo>
                  </a:path>
                </a:pathLst>
              </a:custGeom>
              <a:grpFill/>
              <a:ln w="9525">
                <a:noFill/>
                <a:round/>
              </a:ln>
            </p:spPr>
            <p:txBody>
              <a:bodyPr vert="horz" wrap="square" lIns="91440" tIns="45720" rIns="91440" bIns="45720" numCol="1" anchor="t" anchorCtr="0" compatLnSpc="1"/>
              <a:lstStyle/>
              <a:p>
                <a:endParaRPr 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grpSp>
        <p:sp>
          <p:nvSpPr>
            <p:cNvPr id="132" name="Oval 131"/>
            <p:cNvSpPr/>
            <p:nvPr/>
          </p:nvSpPr>
          <p:spPr>
            <a:xfrm>
              <a:off x="6333866" y="1372545"/>
              <a:ext cx="872118" cy="872118"/>
            </a:xfrm>
            <a:prstGeom prst="ellipse">
              <a:avLst/>
            </a:prstGeom>
            <a:no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grpSp>
      <p:sp>
        <p:nvSpPr>
          <p:cNvPr id="141" name="Rectangle 140"/>
          <p:cNvSpPr/>
          <p:nvPr/>
        </p:nvSpPr>
        <p:spPr>
          <a:xfrm>
            <a:off x="1311790" y="2116787"/>
            <a:ext cx="694101" cy="184666"/>
          </a:xfrm>
          <a:prstGeom prst="rect">
            <a:avLst/>
          </a:prstGeom>
        </p:spPr>
        <p:txBody>
          <a:bodyPr wrap="none" lIns="0" tIns="0" rIns="0" bIns="0">
            <a:spAutoFit/>
          </a:bodyPr>
          <a:lstStyle/>
          <a:p>
            <a:pPr algn="ctr"/>
            <a:r>
              <a:rPr lang="en-US" sz="1200" b="1" dirty="0">
                <a:solidFill>
                  <a:schemeClr val="accent1"/>
                </a:solidFill>
                <a:latin typeface="思源黑体 CN Regular" panose="020B0500000000000000" pitchFamily="34" charset="-122"/>
                <a:ea typeface="思源黑体 CN Regular" panose="020B0500000000000000" pitchFamily="34" charset="-122"/>
                <a:sym typeface="思源黑体 CN Regular" panose="020B0500000000000000" pitchFamily="34" charset="-122"/>
              </a:rPr>
              <a:t>Oil &amp; Gas</a:t>
            </a:r>
          </a:p>
        </p:txBody>
      </p:sp>
      <p:sp>
        <p:nvSpPr>
          <p:cNvPr id="142" name="Rectangle 141"/>
          <p:cNvSpPr/>
          <p:nvPr/>
        </p:nvSpPr>
        <p:spPr>
          <a:xfrm>
            <a:off x="2357909" y="2116787"/>
            <a:ext cx="877676" cy="184666"/>
          </a:xfrm>
          <a:prstGeom prst="rect">
            <a:avLst/>
          </a:prstGeom>
        </p:spPr>
        <p:txBody>
          <a:bodyPr wrap="none" lIns="0" tIns="0" rIns="0" bIns="0">
            <a:spAutoFit/>
          </a:bodyPr>
          <a:lstStyle/>
          <a:p>
            <a:pPr algn="ctr"/>
            <a:r>
              <a:rPr lang="en-US" sz="1200" b="1" dirty="0">
                <a:solidFill>
                  <a:schemeClr val="accent2"/>
                </a:solidFill>
                <a:latin typeface="思源黑体 CN Regular" panose="020B0500000000000000" pitchFamily="34" charset="-122"/>
                <a:ea typeface="思源黑体 CN Regular" panose="020B0500000000000000" pitchFamily="34" charset="-122"/>
                <a:sym typeface="思源黑体 CN Regular" panose="020B0500000000000000" pitchFamily="34" charset="-122"/>
              </a:rPr>
              <a:t>Coal &amp; Heat</a:t>
            </a:r>
          </a:p>
        </p:txBody>
      </p:sp>
      <p:sp>
        <p:nvSpPr>
          <p:cNvPr id="143" name="Rectangle 142"/>
          <p:cNvSpPr/>
          <p:nvPr/>
        </p:nvSpPr>
        <p:spPr>
          <a:xfrm>
            <a:off x="3696437" y="2116787"/>
            <a:ext cx="585866" cy="184666"/>
          </a:xfrm>
          <a:prstGeom prst="rect">
            <a:avLst/>
          </a:prstGeom>
        </p:spPr>
        <p:txBody>
          <a:bodyPr wrap="none" lIns="0" tIns="0" rIns="0" bIns="0">
            <a:spAutoFit/>
          </a:bodyPr>
          <a:lstStyle/>
          <a:p>
            <a:pPr algn="ctr"/>
            <a:r>
              <a:rPr lang="en-US" sz="1200" b="1" dirty="0">
                <a:solidFill>
                  <a:schemeClr val="accent3"/>
                </a:solidFill>
                <a:latin typeface="思源黑体 CN Regular" panose="020B0500000000000000" pitchFamily="34" charset="-122"/>
                <a:ea typeface="思源黑体 CN Regular" panose="020B0500000000000000" pitchFamily="34" charset="-122"/>
                <a:sym typeface="思源黑体 CN Regular" panose="020B0500000000000000" pitchFamily="34" charset="-122"/>
              </a:rPr>
              <a:t>Nuclear</a:t>
            </a:r>
          </a:p>
        </p:txBody>
      </p:sp>
      <p:sp>
        <p:nvSpPr>
          <p:cNvPr id="144" name="Rectangle 143"/>
          <p:cNvSpPr/>
          <p:nvPr/>
        </p:nvSpPr>
        <p:spPr>
          <a:xfrm>
            <a:off x="4924954" y="2116787"/>
            <a:ext cx="459357" cy="184666"/>
          </a:xfrm>
          <a:prstGeom prst="rect">
            <a:avLst/>
          </a:prstGeom>
        </p:spPr>
        <p:txBody>
          <a:bodyPr wrap="none" lIns="0" tIns="0" rIns="0" bIns="0">
            <a:spAutoFit/>
          </a:bodyPr>
          <a:lstStyle/>
          <a:p>
            <a:pPr algn="ctr"/>
            <a:r>
              <a:rPr lang="en-US" sz="1200" b="1" dirty="0">
                <a:solidFill>
                  <a:schemeClr val="accent4"/>
                </a:solidFill>
                <a:latin typeface="思源黑体 CN Regular" panose="020B0500000000000000" pitchFamily="34" charset="-122"/>
                <a:ea typeface="思源黑体 CN Regular" panose="020B0500000000000000" pitchFamily="34" charset="-122"/>
                <a:sym typeface="思源黑体 CN Regular" panose="020B0500000000000000" pitchFamily="34" charset="-122"/>
              </a:rPr>
              <a:t>Hydro</a:t>
            </a:r>
          </a:p>
        </p:txBody>
      </p:sp>
      <p:sp>
        <p:nvSpPr>
          <p:cNvPr id="145" name="Rectangle 144"/>
          <p:cNvSpPr/>
          <p:nvPr/>
        </p:nvSpPr>
        <p:spPr>
          <a:xfrm>
            <a:off x="6133947" y="2116787"/>
            <a:ext cx="371898" cy="184666"/>
          </a:xfrm>
          <a:prstGeom prst="rect">
            <a:avLst/>
          </a:prstGeom>
        </p:spPr>
        <p:txBody>
          <a:bodyPr wrap="none" lIns="0" tIns="0" rIns="0" bIns="0">
            <a:spAutoFit/>
          </a:bodyPr>
          <a:lstStyle/>
          <a:p>
            <a:pPr algn="ctr"/>
            <a:r>
              <a:rPr lang="en-US" sz="1200" b="1" dirty="0">
                <a:solidFill>
                  <a:schemeClr val="accent5"/>
                </a:solidFill>
                <a:latin typeface="思源黑体 CN Regular" panose="020B0500000000000000" pitchFamily="34" charset="-122"/>
                <a:ea typeface="思源黑体 CN Regular" panose="020B0500000000000000" pitchFamily="34" charset="-122"/>
                <a:sym typeface="思源黑体 CN Regular" panose="020B0500000000000000" pitchFamily="34" charset="-122"/>
              </a:rPr>
              <a:t>wind</a:t>
            </a:r>
          </a:p>
        </p:txBody>
      </p:sp>
      <p:sp>
        <p:nvSpPr>
          <p:cNvPr id="146" name="Rectangle 145"/>
          <p:cNvSpPr/>
          <p:nvPr/>
        </p:nvSpPr>
        <p:spPr>
          <a:xfrm>
            <a:off x="7286388" y="2116787"/>
            <a:ext cx="397546" cy="184666"/>
          </a:xfrm>
          <a:prstGeom prst="rect">
            <a:avLst/>
          </a:prstGeom>
        </p:spPr>
        <p:txBody>
          <a:bodyPr wrap="none" lIns="0" tIns="0" rIns="0" bIns="0">
            <a:spAutoFit/>
          </a:bodyPr>
          <a:lstStyle/>
          <a:p>
            <a:pPr algn="ctr"/>
            <a:r>
              <a:rPr lang="en-US" sz="1200" b="1" dirty="0">
                <a:solidFill>
                  <a:schemeClr val="accent6"/>
                </a:solidFill>
                <a:latin typeface="思源黑体 CN Regular" panose="020B0500000000000000" pitchFamily="34" charset="-122"/>
                <a:ea typeface="思源黑体 CN Regular" panose="020B0500000000000000" pitchFamily="34" charset="-122"/>
                <a:sym typeface="思源黑体 CN Regular" panose="020B0500000000000000" pitchFamily="34" charset="-122"/>
              </a:rPr>
              <a:t>Solar</a:t>
            </a:r>
          </a:p>
        </p:txBody>
      </p:sp>
      <p:cxnSp>
        <p:nvCxnSpPr>
          <p:cNvPr id="148" name="Straight Connector 147"/>
          <p:cNvCxnSpPr/>
          <p:nvPr/>
        </p:nvCxnSpPr>
        <p:spPr>
          <a:xfrm>
            <a:off x="1639223" y="2398929"/>
            <a:ext cx="0" cy="2131459"/>
          </a:xfrm>
          <a:prstGeom prst="line">
            <a:avLst/>
          </a:prstGeom>
          <a:ln w="19050">
            <a:headEnd type="oval"/>
          </a:ln>
        </p:spPr>
        <p:style>
          <a:lnRef idx="1">
            <a:schemeClr val="accent1"/>
          </a:lnRef>
          <a:fillRef idx="0">
            <a:schemeClr val="accent1"/>
          </a:fillRef>
          <a:effectRef idx="0">
            <a:schemeClr val="accent1"/>
          </a:effectRef>
          <a:fontRef idx="minor">
            <a:schemeClr val="tx1"/>
          </a:fontRef>
        </p:style>
      </p:cxnSp>
      <p:cxnSp>
        <p:nvCxnSpPr>
          <p:cNvPr id="149" name="Straight Connector 148"/>
          <p:cNvCxnSpPr/>
          <p:nvPr/>
        </p:nvCxnSpPr>
        <p:spPr>
          <a:xfrm>
            <a:off x="2804826" y="2398929"/>
            <a:ext cx="0" cy="1570706"/>
          </a:xfrm>
          <a:prstGeom prst="line">
            <a:avLst/>
          </a:prstGeom>
          <a:ln w="19050">
            <a:solidFill>
              <a:schemeClr val="accent2"/>
            </a:solidFill>
            <a:headEnd type="oval"/>
          </a:ln>
        </p:spPr>
        <p:style>
          <a:lnRef idx="1">
            <a:schemeClr val="accent1"/>
          </a:lnRef>
          <a:fillRef idx="0">
            <a:schemeClr val="accent1"/>
          </a:fillRef>
          <a:effectRef idx="0">
            <a:schemeClr val="accent1"/>
          </a:effectRef>
          <a:fontRef idx="minor">
            <a:schemeClr val="tx1"/>
          </a:fontRef>
        </p:style>
      </p:cxnSp>
      <p:cxnSp>
        <p:nvCxnSpPr>
          <p:cNvPr id="151" name="Straight Connector 150"/>
          <p:cNvCxnSpPr/>
          <p:nvPr/>
        </p:nvCxnSpPr>
        <p:spPr>
          <a:xfrm>
            <a:off x="3997400" y="2398929"/>
            <a:ext cx="0" cy="1382036"/>
          </a:xfrm>
          <a:prstGeom prst="line">
            <a:avLst/>
          </a:prstGeom>
          <a:ln w="19050">
            <a:solidFill>
              <a:schemeClr val="accent3"/>
            </a:solidFill>
            <a:headEnd type="oval"/>
          </a:ln>
        </p:spPr>
        <p:style>
          <a:lnRef idx="1">
            <a:schemeClr val="accent1"/>
          </a:lnRef>
          <a:fillRef idx="0">
            <a:schemeClr val="accent1"/>
          </a:fillRef>
          <a:effectRef idx="0">
            <a:schemeClr val="accent1"/>
          </a:effectRef>
          <a:fontRef idx="minor">
            <a:schemeClr val="tx1"/>
          </a:fontRef>
        </p:style>
      </p:cxnSp>
      <p:cxnSp>
        <p:nvCxnSpPr>
          <p:cNvPr id="153" name="Straight Connector 152"/>
          <p:cNvCxnSpPr/>
          <p:nvPr/>
        </p:nvCxnSpPr>
        <p:spPr>
          <a:xfrm>
            <a:off x="5141886" y="2398929"/>
            <a:ext cx="0" cy="1036926"/>
          </a:xfrm>
          <a:prstGeom prst="line">
            <a:avLst/>
          </a:prstGeom>
          <a:ln w="19050">
            <a:solidFill>
              <a:schemeClr val="accent4"/>
            </a:solidFill>
            <a:headEnd type="oval"/>
          </a:ln>
        </p:spPr>
        <p:style>
          <a:lnRef idx="1">
            <a:schemeClr val="accent1"/>
          </a:lnRef>
          <a:fillRef idx="0">
            <a:schemeClr val="accent1"/>
          </a:fillRef>
          <a:effectRef idx="0">
            <a:schemeClr val="accent1"/>
          </a:effectRef>
          <a:fontRef idx="minor">
            <a:schemeClr val="tx1"/>
          </a:fontRef>
        </p:style>
      </p:cxnSp>
      <p:cxnSp>
        <p:nvCxnSpPr>
          <p:cNvPr id="157" name="Straight Connector 156"/>
          <p:cNvCxnSpPr/>
          <p:nvPr/>
        </p:nvCxnSpPr>
        <p:spPr>
          <a:xfrm>
            <a:off x="6321360" y="2398929"/>
            <a:ext cx="0" cy="806498"/>
          </a:xfrm>
          <a:prstGeom prst="line">
            <a:avLst/>
          </a:prstGeom>
          <a:ln w="19050">
            <a:solidFill>
              <a:schemeClr val="accent5"/>
            </a:solidFill>
            <a:headEnd type="oval"/>
          </a:ln>
        </p:spPr>
        <p:style>
          <a:lnRef idx="1">
            <a:schemeClr val="accent1"/>
          </a:lnRef>
          <a:fillRef idx="0">
            <a:schemeClr val="accent1"/>
          </a:fillRef>
          <a:effectRef idx="0">
            <a:schemeClr val="accent1"/>
          </a:effectRef>
          <a:fontRef idx="minor">
            <a:schemeClr val="tx1"/>
          </a:fontRef>
        </p:style>
      </p:cxnSp>
      <p:cxnSp>
        <p:nvCxnSpPr>
          <p:cNvPr id="159" name="Straight Connector 158"/>
          <p:cNvCxnSpPr/>
          <p:nvPr/>
        </p:nvCxnSpPr>
        <p:spPr>
          <a:xfrm>
            <a:off x="7485160" y="2398929"/>
            <a:ext cx="0" cy="255290"/>
          </a:xfrm>
          <a:prstGeom prst="line">
            <a:avLst/>
          </a:prstGeom>
          <a:ln w="19050">
            <a:solidFill>
              <a:schemeClr val="accent6"/>
            </a:solidFill>
            <a:headEnd type="oval"/>
          </a:ln>
        </p:spPr>
        <p:style>
          <a:lnRef idx="1">
            <a:schemeClr val="accent1"/>
          </a:lnRef>
          <a:fillRef idx="0">
            <a:schemeClr val="accent1"/>
          </a:fillRef>
          <a:effectRef idx="0">
            <a:schemeClr val="accent1"/>
          </a:effectRef>
          <a:fontRef idx="minor">
            <a:schemeClr val="tx1"/>
          </a:fontRef>
        </p:style>
      </p:cxnSp>
      <p:sp>
        <p:nvSpPr>
          <p:cNvPr id="125" name="Oval 124"/>
          <p:cNvSpPr/>
          <p:nvPr/>
        </p:nvSpPr>
        <p:spPr>
          <a:xfrm>
            <a:off x="1536304" y="4194066"/>
            <a:ext cx="231765" cy="231765"/>
          </a:xfrm>
          <a:prstGeom prst="ellipse">
            <a:avLst/>
          </a:prstGeom>
          <a:solidFill>
            <a:schemeClr val="bg1"/>
          </a:solid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139" name="Oval 138"/>
          <p:cNvSpPr/>
          <p:nvPr/>
        </p:nvSpPr>
        <p:spPr>
          <a:xfrm>
            <a:off x="2684943" y="3780965"/>
            <a:ext cx="231765" cy="231765"/>
          </a:xfrm>
          <a:prstGeom prst="ellipse">
            <a:avLst/>
          </a:prstGeom>
          <a:solidFill>
            <a:schemeClr val="bg1"/>
          </a:solidFill>
          <a:ln w="285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140" name="Oval 139"/>
          <p:cNvSpPr/>
          <p:nvPr/>
        </p:nvSpPr>
        <p:spPr>
          <a:xfrm>
            <a:off x="3871964" y="3549200"/>
            <a:ext cx="231765" cy="231765"/>
          </a:xfrm>
          <a:prstGeom prst="ellipse">
            <a:avLst/>
          </a:prstGeom>
          <a:solidFill>
            <a:schemeClr val="bg1"/>
          </a:solidFill>
          <a:ln w="2857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147" name="Oval 146"/>
          <p:cNvSpPr/>
          <p:nvPr/>
        </p:nvSpPr>
        <p:spPr>
          <a:xfrm>
            <a:off x="5022209" y="3269270"/>
            <a:ext cx="231765" cy="231765"/>
          </a:xfrm>
          <a:prstGeom prst="ellipse">
            <a:avLst/>
          </a:prstGeom>
          <a:solidFill>
            <a:schemeClr val="bg1"/>
          </a:solidFill>
          <a:ln w="28575">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150" name="Oval 149"/>
          <p:cNvSpPr/>
          <p:nvPr/>
        </p:nvSpPr>
        <p:spPr>
          <a:xfrm>
            <a:off x="6196954" y="2988020"/>
            <a:ext cx="231765" cy="231765"/>
          </a:xfrm>
          <a:prstGeom prst="ellipse">
            <a:avLst/>
          </a:prstGeom>
          <a:solidFill>
            <a:schemeClr val="bg1"/>
          </a:solidFill>
          <a:ln w="28575">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152" name="Oval 151"/>
          <p:cNvSpPr/>
          <p:nvPr/>
        </p:nvSpPr>
        <p:spPr>
          <a:xfrm>
            <a:off x="7369277" y="2498495"/>
            <a:ext cx="231765" cy="231765"/>
          </a:xfrm>
          <a:prstGeom prst="ellipse">
            <a:avLst/>
          </a:prstGeom>
          <a:solidFill>
            <a:schemeClr val="bg1"/>
          </a:solidFill>
          <a:ln w="28575">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Tree>
  </p:cSld>
  <p:clrMapOvr>
    <a:masterClrMapping/>
  </p:clrMapOvr>
  <mc:AlternateContent xmlns:mc="http://schemas.openxmlformats.org/markup-compatibility/2006" xmlns:p14="http://schemas.microsoft.com/office/powerpoint/2010/main">
    <mc:Choice Requires="p14">
      <p:transition spd="slow" p14:dur="1500" advClick="0">
        <p:random/>
      </p:transition>
    </mc:Choice>
    <mc:Fallback xmlns="">
      <p:transition spd="slow" advClick="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accel="50000" decel="50000" fill="hold" nodeType="afterEffect">
                                  <p:stCondLst>
                                    <p:cond delay="0"/>
                                  </p:stCondLst>
                                  <p:childTnLst>
                                    <p:set>
                                      <p:cBhvr>
                                        <p:cTn id="6" dur="1" fill="hold">
                                          <p:stCondLst>
                                            <p:cond delay="0"/>
                                          </p:stCondLst>
                                        </p:cTn>
                                        <p:tgtEl>
                                          <p:spTgt spid="161"/>
                                        </p:tgtEl>
                                        <p:attrNameLst>
                                          <p:attrName>style.visibility</p:attrName>
                                        </p:attrNameLst>
                                      </p:cBhvr>
                                      <p:to>
                                        <p:strVal val="visible"/>
                                      </p:to>
                                    </p:set>
                                    <p:anim calcmode="lin" valueType="num">
                                      <p:cBhvr additive="base">
                                        <p:cTn id="7" dur="500" fill="hold"/>
                                        <p:tgtEl>
                                          <p:spTgt spid="161"/>
                                        </p:tgtEl>
                                        <p:attrNameLst>
                                          <p:attrName>ppt_x</p:attrName>
                                        </p:attrNameLst>
                                      </p:cBhvr>
                                      <p:tavLst>
                                        <p:tav tm="0">
                                          <p:val>
                                            <p:strVal val="#ppt_x"/>
                                          </p:val>
                                        </p:tav>
                                        <p:tav tm="100000">
                                          <p:val>
                                            <p:strVal val="#ppt_x"/>
                                          </p:val>
                                        </p:tav>
                                      </p:tavLst>
                                    </p:anim>
                                    <p:anim calcmode="lin" valueType="num">
                                      <p:cBhvr additive="base">
                                        <p:cTn id="8" dur="500" fill="hold"/>
                                        <p:tgtEl>
                                          <p:spTgt spid="161"/>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1" accel="50000" decel="50000" fill="hold" grpId="0" nodeType="afterEffect">
                                  <p:stCondLst>
                                    <p:cond delay="0"/>
                                  </p:stCondLst>
                                  <p:childTnLst>
                                    <p:set>
                                      <p:cBhvr>
                                        <p:cTn id="11" dur="1" fill="hold">
                                          <p:stCondLst>
                                            <p:cond delay="0"/>
                                          </p:stCondLst>
                                        </p:cTn>
                                        <p:tgtEl>
                                          <p:spTgt spid="4110"/>
                                        </p:tgtEl>
                                        <p:attrNameLst>
                                          <p:attrName>style.visibility</p:attrName>
                                        </p:attrNameLst>
                                      </p:cBhvr>
                                      <p:to>
                                        <p:strVal val="visible"/>
                                      </p:to>
                                    </p:set>
                                    <p:anim calcmode="lin" valueType="num">
                                      <p:cBhvr additive="base">
                                        <p:cTn id="12" dur="500" fill="hold"/>
                                        <p:tgtEl>
                                          <p:spTgt spid="4110"/>
                                        </p:tgtEl>
                                        <p:attrNameLst>
                                          <p:attrName>ppt_x</p:attrName>
                                        </p:attrNameLst>
                                      </p:cBhvr>
                                      <p:tavLst>
                                        <p:tav tm="0">
                                          <p:val>
                                            <p:strVal val="#ppt_x"/>
                                          </p:val>
                                        </p:tav>
                                        <p:tav tm="100000">
                                          <p:val>
                                            <p:strVal val="#ppt_x"/>
                                          </p:val>
                                        </p:tav>
                                      </p:tavLst>
                                    </p:anim>
                                    <p:anim calcmode="lin" valueType="num">
                                      <p:cBhvr additive="base">
                                        <p:cTn id="13" dur="500" fill="hold"/>
                                        <p:tgtEl>
                                          <p:spTgt spid="4110"/>
                                        </p:tgtEl>
                                        <p:attrNameLst>
                                          <p:attrName>ppt_y</p:attrName>
                                        </p:attrNameLst>
                                      </p:cBhvr>
                                      <p:tavLst>
                                        <p:tav tm="0">
                                          <p:val>
                                            <p:strVal val="0-#ppt_h/2"/>
                                          </p:val>
                                        </p:tav>
                                        <p:tav tm="100000">
                                          <p:val>
                                            <p:strVal val="#ppt_y"/>
                                          </p:val>
                                        </p:tav>
                                      </p:tavLst>
                                    </p:anim>
                                  </p:childTnLst>
                                </p:cTn>
                              </p:par>
                            </p:childTnLst>
                          </p:cTn>
                        </p:par>
                        <p:par>
                          <p:cTn id="14" fill="hold">
                            <p:stCondLst>
                              <p:cond delay="1000"/>
                            </p:stCondLst>
                            <p:childTnLst>
                              <p:par>
                                <p:cTn id="15" presetID="2" presetClass="entr" presetSubtype="1" accel="50000" decel="50000" fill="hold" grpId="0" nodeType="afterEffect">
                                  <p:stCondLst>
                                    <p:cond delay="0"/>
                                  </p:stCondLst>
                                  <p:childTnLst>
                                    <p:set>
                                      <p:cBhvr>
                                        <p:cTn id="16" dur="1" fill="hold">
                                          <p:stCondLst>
                                            <p:cond delay="0"/>
                                          </p:stCondLst>
                                        </p:cTn>
                                        <p:tgtEl>
                                          <p:spTgt spid="4111"/>
                                        </p:tgtEl>
                                        <p:attrNameLst>
                                          <p:attrName>style.visibility</p:attrName>
                                        </p:attrNameLst>
                                      </p:cBhvr>
                                      <p:to>
                                        <p:strVal val="visible"/>
                                      </p:to>
                                    </p:set>
                                    <p:anim calcmode="lin" valueType="num">
                                      <p:cBhvr additive="base">
                                        <p:cTn id="17" dur="500" fill="hold"/>
                                        <p:tgtEl>
                                          <p:spTgt spid="4111"/>
                                        </p:tgtEl>
                                        <p:attrNameLst>
                                          <p:attrName>ppt_x</p:attrName>
                                        </p:attrNameLst>
                                      </p:cBhvr>
                                      <p:tavLst>
                                        <p:tav tm="0">
                                          <p:val>
                                            <p:strVal val="#ppt_x"/>
                                          </p:val>
                                        </p:tav>
                                        <p:tav tm="100000">
                                          <p:val>
                                            <p:strVal val="#ppt_x"/>
                                          </p:val>
                                        </p:tav>
                                      </p:tavLst>
                                    </p:anim>
                                    <p:anim calcmode="lin" valueType="num">
                                      <p:cBhvr additive="base">
                                        <p:cTn id="18" dur="500" fill="hold"/>
                                        <p:tgtEl>
                                          <p:spTgt spid="4111"/>
                                        </p:tgtEl>
                                        <p:attrNameLst>
                                          <p:attrName>ppt_y</p:attrName>
                                        </p:attrNameLst>
                                      </p:cBhvr>
                                      <p:tavLst>
                                        <p:tav tm="0">
                                          <p:val>
                                            <p:strVal val="0-#ppt_h/2"/>
                                          </p:val>
                                        </p:tav>
                                        <p:tav tm="100000">
                                          <p:val>
                                            <p:strVal val="#ppt_y"/>
                                          </p:val>
                                        </p:tav>
                                      </p:tavLst>
                                    </p:anim>
                                  </p:childTnLst>
                                </p:cTn>
                              </p:par>
                            </p:childTnLst>
                          </p:cTn>
                        </p:par>
                        <p:par>
                          <p:cTn id="19" fill="hold">
                            <p:stCondLst>
                              <p:cond delay="1500"/>
                            </p:stCondLst>
                            <p:childTnLst>
                              <p:par>
                                <p:cTn id="20" presetID="2" presetClass="entr" presetSubtype="1" accel="50000" decel="50000" fill="hold" grpId="0" nodeType="afterEffect">
                                  <p:stCondLst>
                                    <p:cond delay="0"/>
                                  </p:stCondLst>
                                  <p:childTnLst>
                                    <p:set>
                                      <p:cBhvr>
                                        <p:cTn id="21" dur="1" fill="hold">
                                          <p:stCondLst>
                                            <p:cond delay="0"/>
                                          </p:stCondLst>
                                        </p:cTn>
                                        <p:tgtEl>
                                          <p:spTgt spid="4109"/>
                                        </p:tgtEl>
                                        <p:attrNameLst>
                                          <p:attrName>style.visibility</p:attrName>
                                        </p:attrNameLst>
                                      </p:cBhvr>
                                      <p:to>
                                        <p:strVal val="visible"/>
                                      </p:to>
                                    </p:set>
                                    <p:anim calcmode="lin" valueType="num">
                                      <p:cBhvr additive="base">
                                        <p:cTn id="22" dur="500" fill="hold"/>
                                        <p:tgtEl>
                                          <p:spTgt spid="4109"/>
                                        </p:tgtEl>
                                        <p:attrNameLst>
                                          <p:attrName>ppt_x</p:attrName>
                                        </p:attrNameLst>
                                      </p:cBhvr>
                                      <p:tavLst>
                                        <p:tav tm="0">
                                          <p:val>
                                            <p:strVal val="#ppt_x"/>
                                          </p:val>
                                        </p:tav>
                                        <p:tav tm="100000">
                                          <p:val>
                                            <p:strVal val="#ppt_x"/>
                                          </p:val>
                                        </p:tav>
                                      </p:tavLst>
                                    </p:anim>
                                    <p:anim calcmode="lin" valueType="num">
                                      <p:cBhvr additive="base">
                                        <p:cTn id="23" dur="500" fill="hold"/>
                                        <p:tgtEl>
                                          <p:spTgt spid="4109"/>
                                        </p:tgtEl>
                                        <p:attrNameLst>
                                          <p:attrName>ppt_y</p:attrName>
                                        </p:attrNameLst>
                                      </p:cBhvr>
                                      <p:tavLst>
                                        <p:tav tm="0">
                                          <p:val>
                                            <p:strVal val="0-#ppt_h/2"/>
                                          </p:val>
                                        </p:tav>
                                        <p:tav tm="100000">
                                          <p:val>
                                            <p:strVal val="#ppt_y"/>
                                          </p:val>
                                        </p:tav>
                                      </p:tavLst>
                                    </p:anim>
                                  </p:childTnLst>
                                </p:cTn>
                              </p:par>
                            </p:childTnLst>
                          </p:cTn>
                        </p:par>
                        <p:par>
                          <p:cTn id="24" fill="hold">
                            <p:stCondLst>
                              <p:cond delay="2000"/>
                            </p:stCondLst>
                            <p:childTnLst>
                              <p:par>
                                <p:cTn id="25" presetID="2" presetClass="entr" presetSubtype="1" accel="50000" decel="50000" fill="hold" grpId="0" nodeType="afterEffect">
                                  <p:stCondLst>
                                    <p:cond delay="0"/>
                                  </p:stCondLst>
                                  <p:childTnLst>
                                    <p:set>
                                      <p:cBhvr>
                                        <p:cTn id="26" dur="1" fill="hold">
                                          <p:stCondLst>
                                            <p:cond delay="0"/>
                                          </p:stCondLst>
                                        </p:cTn>
                                        <p:tgtEl>
                                          <p:spTgt spid="4113"/>
                                        </p:tgtEl>
                                        <p:attrNameLst>
                                          <p:attrName>style.visibility</p:attrName>
                                        </p:attrNameLst>
                                      </p:cBhvr>
                                      <p:to>
                                        <p:strVal val="visible"/>
                                      </p:to>
                                    </p:set>
                                    <p:anim calcmode="lin" valueType="num">
                                      <p:cBhvr additive="base">
                                        <p:cTn id="27" dur="500" fill="hold"/>
                                        <p:tgtEl>
                                          <p:spTgt spid="4113"/>
                                        </p:tgtEl>
                                        <p:attrNameLst>
                                          <p:attrName>ppt_x</p:attrName>
                                        </p:attrNameLst>
                                      </p:cBhvr>
                                      <p:tavLst>
                                        <p:tav tm="0">
                                          <p:val>
                                            <p:strVal val="#ppt_x"/>
                                          </p:val>
                                        </p:tav>
                                        <p:tav tm="100000">
                                          <p:val>
                                            <p:strVal val="#ppt_x"/>
                                          </p:val>
                                        </p:tav>
                                      </p:tavLst>
                                    </p:anim>
                                    <p:anim calcmode="lin" valueType="num">
                                      <p:cBhvr additive="base">
                                        <p:cTn id="28" dur="500" fill="hold"/>
                                        <p:tgtEl>
                                          <p:spTgt spid="4113"/>
                                        </p:tgtEl>
                                        <p:attrNameLst>
                                          <p:attrName>ppt_y</p:attrName>
                                        </p:attrNameLst>
                                      </p:cBhvr>
                                      <p:tavLst>
                                        <p:tav tm="0">
                                          <p:val>
                                            <p:strVal val="0-#ppt_h/2"/>
                                          </p:val>
                                        </p:tav>
                                        <p:tav tm="100000">
                                          <p:val>
                                            <p:strVal val="#ppt_y"/>
                                          </p:val>
                                        </p:tav>
                                      </p:tavLst>
                                    </p:anim>
                                  </p:childTnLst>
                                </p:cTn>
                              </p:par>
                            </p:childTnLst>
                          </p:cTn>
                        </p:par>
                        <p:par>
                          <p:cTn id="29" fill="hold">
                            <p:stCondLst>
                              <p:cond delay="2500"/>
                            </p:stCondLst>
                            <p:childTnLst>
                              <p:par>
                                <p:cTn id="30" presetID="2" presetClass="entr" presetSubtype="1" accel="50000" decel="50000" fill="hold" grpId="0" nodeType="afterEffect">
                                  <p:stCondLst>
                                    <p:cond delay="0"/>
                                  </p:stCondLst>
                                  <p:childTnLst>
                                    <p:set>
                                      <p:cBhvr>
                                        <p:cTn id="31" dur="1" fill="hold">
                                          <p:stCondLst>
                                            <p:cond delay="0"/>
                                          </p:stCondLst>
                                        </p:cTn>
                                        <p:tgtEl>
                                          <p:spTgt spid="4108"/>
                                        </p:tgtEl>
                                        <p:attrNameLst>
                                          <p:attrName>style.visibility</p:attrName>
                                        </p:attrNameLst>
                                      </p:cBhvr>
                                      <p:to>
                                        <p:strVal val="visible"/>
                                      </p:to>
                                    </p:set>
                                    <p:anim calcmode="lin" valueType="num">
                                      <p:cBhvr additive="base">
                                        <p:cTn id="32" dur="500" fill="hold"/>
                                        <p:tgtEl>
                                          <p:spTgt spid="4108"/>
                                        </p:tgtEl>
                                        <p:attrNameLst>
                                          <p:attrName>ppt_x</p:attrName>
                                        </p:attrNameLst>
                                      </p:cBhvr>
                                      <p:tavLst>
                                        <p:tav tm="0">
                                          <p:val>
                                            <p:strVal val="#ppt_x"/>
                                          </p:val>
                                        </p:tav>
                                        <p:tav tm="100000">
                                          <p:val>
                                            <p:strVal val="#ppt_x"/>
                                          </p:val>
                                        </p:tav>
                                      </p:tavLst>
                                    </p:anim>
                                    <p:anim calcmode="lin" valueType="num">
                                      <p:cBhvr additive="base">
                                        <p:cTn id="33" dur="500" fill="hold"/>
                                        <p:tgtEl>
                                          <p:spTgt spid="4108"/>
                                        </p:tgtEl>
                                        <p:attrNameLst>
                                          <p:attrName>ppt_y</p:attrName>
                                        </p:attrNameLst>
                                      </p:cBhvr>
                                      <p:tavLst>
                                        <p:tav tm="0">
                                          <p:val>
                                            <p:strVal val="0-#ppt_h/2"/>
                                          </p:val>
                                        </p:tav>
                                        <p:tav tm="100000">
                                          <p:val>
                                            <p:strVal val="#ppt_y"/>
                                          </p:val>
                                        </p:tav>
                                      </p:tavLst>
                                    </p:anim>
                                  </p:childTnLst>
                                </p:cTn>
                              </p:par>
                            </p:childTnLst>
                          </p:cTn>
                        </p:par>
                        <p:par>
                          <p:cTn id="34" fill="hold">
                            <p:stCondLst>
                              <p:cond delay="3000"/>
                            </p:stCondLst>
                            <p:childTnLst>
                              <p:par>
                                <p:cTn id="35" presetID="2" presetClass="entr" presetSubtype="1" accel="50000" decel="50000" fill="hold" grpId="0" nodeType="afterEffect">
                                  <p:stCondLst>
                                    <p:cond delay="0"/>
                                  </p:stCondLst>
                                  <p:childTnLst>
                                    <p:set>
                                      <p:cBhvr>
                                        <p:cTn id="36" dur="1" fill="hold">
                                          <p:stCondLst>
                                            <p:cond delay="0"/>
                                          </p:stCondLst>
                                        </p:cTn>
                                        <p:tgtEl>
                                          <p:spTgt spid="4112"/>
                                        </p:tgtEl>
                                        <p:attrNameLst>
                                          <p:attrName>style.visibility</p:attrName>
                                        </p:attrNameLst>
                                      </p:cBhvr>
                                      <p:to>
                                        <p:strVal val="visible"/>
                                      </p:to>
                                    </p:set>
                                    <p:anim calcmode="lin" valueType="num">
                                      <p:cBhvr additive="base">
                                        <p:cTn id="37" dur="500" fill="hold"/>
                                        <p:tgtEl>
                                          <p:spTgt spid="4112"/>
                                        </p:tgtEl>
                                        <p:attrNameLst>
                                          <p:attrName>ppt_x</p:attrName>
                                        </p:attrNameLst>
                                      </p:cBhvr>
                                      <p:tavLst>
                                        <p:tav tm="0">
                                          <p:val>
                                            <p:strVal val="#ppt_x"/>
                                          </p:val>
                                        </p:tav>
                                        <p:tav tm="100000">
                                          <p:val>
                                            <p:strVal val="#ppt_x"/>
                                          </p:val>
                                        </p:tav>
                                      </p:tavLst>
                                    </p:anim>
                                    <p:anim calcmode="lin" valueType="num">
                                      <p:cBhvr additive="base">
                                        <p:cTn id="38" dur="500" fill="hold"/>
                                        <p:tgtEl>
                                          <p:spTgt spid="4112"/>
                                        </p:tgtEl>
                                        <p:attrNameLst>
                                          <p:attrName>ppt_y</p:attrName>
                                        </p:attrNameLst>
                                      </p:cBhvr>
                                      <p:tavLst>
                                        <p:tav tm="0">
                                          <p:val>
                                            <p:strVal val="0-#ppt_h/2"/>
                                          </p:val>
                                        </p:tav>
                                        <p:tav tm="100000">
                                          <p:val>
                                            <p:strVal val="#ppt_y"/>
                                          </p:val>
                                        </p:tav>
                                      </p:tavLst>
                                    </p:anim>
                                  </p:childTnLst>
                                </p:cTn>
                              </p:par>
                            </p:childTnLst>
                          </p:cTn>
                        </p:par>
                        <p:par>
                          <p:cTn id="39" fill="hold">
                            <p:stCondLst>
                              <p:cond delay="3500"/>
                            </p:stCondLst>
                            <p:childTnLst>
                              <p:par>
                                <p:cTn id="40" presetID="53" presetClass="entr" presetSubtype="16" fill="hold" nodeType="afterEffect">
                                  <p:stCondLst>
                                    <p:cond delay="0"/>
                                  </p:stCondLst>
                                  <p:childTnLst>
                                    <p:set>
                                      <p:cBhvr>
                                        <p:cTn id="41" dur="1" fill="hold">
                                          <p:stCondLst>
                                            <p:cond delay="0"/>
                                          </p:stCondLst>
                                        </p:cTn>
                                        <p:tgtEl>
                                          <p:spTgt spid="138"/>
                                        </p:tgtEl>
                                        <p:attrNameLst>
                                          <p:attrName>style.visibility</p:attrName>
                                        </p:attrNameLst>
                                      </p:cBhvr>
                                      <p:to>
                                        <p:strVal val="visible"/>
                                      </p:to>
                                    </p:set>
                                    <p:anim calcmode="lin" valueType="num">
                                      <p:cBhvr>
                                        <p:cTn id="42" dur="500" fill="hold"/>
                                        <p:tgtEl>
                                          <p:spTgt spid="138"/>
                                        </p:tgtEl>
                                        <p:attrNameLst>
                                          <p:attrName>ppt_w</p:attrName>
                                        </p:attrNameLst>
                                      </p:cBhvr>
                                      <p:tavLst>
                                        <p:tav tm="0">
                                          <p:val>
                                            <p:fltVal val="0"/>
                                          </p:val>
                                        </p:tav>
                                        <p:tav tm="100000">
                                          <p:val>
                                            <p:strVal val="#ppt_w"/>
                                          </p:val>
                                        </p:tav>
                                      </p:tavLst>
                                    </p:anim>
                                    <p:anim calcmode="lin" valueType="num">
                                      <p:cBhvr>
                                        <p:cTn id="43" dur="500" fill="hold"/>
                                        <p:tgtEl>
                                          <p:spTgt spid="138"/>
                                        </p:tgtEl>
                                        <p:attrNameLst>
                                          <p:attrName>ppt_h</p:attrName>
                                        </p:attrNameLst>
                                      </p:cBhvr>
                                      <p:tavLst>
                                        <p:tav tm="0">
                                          <p:val>
                                            <p:fltVal val="0"/>
                                          </p:val>
                                        </p:tav>
                                        <p:tav tm="100000">
                                          <p:val>
                                            <p:strVal val="#ppt_h"/>
                                          </p:val>
                                        </p:tav>
                                      </p:tavLst>
                                    </p:anim>
                                    <p:animEffect transition="in" filter="fade">
                                      <p:cBhvr>
                                        <p:cTn id="44" dur="500"/>
                                        <p:tgtEl>
                                          <p:spTgt spid="138"/>
                                        </p:tgtEl>
                                      </p:cBhvr>
                                    </p:animEffect>
                                  </p:childTnLst>
                                </p:cTn>
                              </p:par>
                            </p:childTnLst>
                          </p:cTn>
                        </p:par>
                        <p:par>
                          <p:cTn id="45" fill="hold">
                            <p:stCondLst>
                              <p:cond delay="4000"/>
                            </p:stCondLst>
                            <p:childTnLst>
                              <p:par>
                                <p:cTn id="46" presetID="53" presetClass="entr" presetSubtype="16" fill="hold" grpId="0" nodeType="afterEffect">
                                  <p:stCondLst>
                                    <p:cond delay="0"/>
                                  </p:stCondLst>
                                  <p:childTnLst>
                                    <p:set>
                                      <p:cBhvr>
                                        <p:cTn id="47" dur="1" fill="hold">
                                          <p:stCondLst>
                                            <p:cond delay="0"/>
                                          </p:stCondLst>
                                        </p:cTn>
                                        <p:tgtEl>
                                          <p:spTgt spid="141"/>
                                        </p:tgtEl>
                                        <p:attrNameLst>
                                          <p:attrName>style.visibility</p:attrName>
                                        </p:attrNameLst>
                                      </p:cBhvr>
                                      <p:to>
                                        <p:strVal val="visible"/>
                                      </p:to>
                                    </p:set>
                                    <p:anim calcmode="lin" valueType="num">
                                      <p:cBhvr>
                                        <p:cTn id="48" dur="500" fill="hold"/>
                                        <p:tgtEl>
                                          <p:spTgt spid="141"/>
                                        </p:tgtEl>
                                        <p:attrNameLst>
                                          <p:attrName>ppt_w</p:attrName>
                                        </p:attrNameLst>
                                      </p:cBhvr>
                                      <p:tavLst>
                                        <p:tav tm="0">
                                          <p:val>
                                            <p:fltVal val="0"/>
                                          </p:val>
                                        </p:tav>
                                        <p:tav tm="100000">
                                          <p:val>
                                            <p:strVal val="#ppt_w"/>
                                          </p:val>
                                        </p:tav>
                                      </p:tavLst>
                                    </p:anim>
                                    <p:anim calcmode="lin" valueType="num">
                                      <p:cBhvr>
                                        <p:cTn id="49" dur="500" fill="hold"/>
                                        <p:tgtEl>
                                          <p:spTgt spid="141"/>
                                        </p:tgtEl>
                                        <p:attrNameLst>
                                          <p:attrName>ppt_h</p:attrName>
                                        </p:attrNameLst>
                                      </p:cBhvr>
                                      <p:tavLst>
                                        <p:tav tm="0">
                                          <p:val>
                                            <p:fltVal val="0"/>
                                          </p:val>
                                        </p:tav>
                                        <p:tav tm="100000">
                                          <p:val>
                                            <p:strVal val="#ppt_h"/>
                                          </p:val>
                                        </p:tav>
                                      </p:tavLst>
                                    </p:anim>
                                    <p:animEffect transition="in" filter="fade">
                                      <p:cBhvr>
                                        <p:cTn id="50" dur="500"/>
                                        <p:tgtEl>
                                          <p:spTgt spid="141"/>
                                        </p:tgtEl>
                                      </p:cBhvr>
                                    </p:animEffect>
                                  </p:childTnLst>
                                </p:cTn>
                              </p:par>
                            </p:childTnLst>
                          </p:cTn>
                        </p:par>
                        <p:par>
                          <p:cTn id="51" fill="hold">
                            <p:stCondLst>
                              <p:cond delay="4500"/>
                            </p:stCondLst>
                            <p:childTnLst>
                              <p:par>
                                <p:cTn id="52" presetID="53" presetClass="entr" presetSubtype="16" fill="hold" grpId="0" nodeType="afterEffect">
                                  <p:stCondLst>
                                    <p:cond delay="0"/>
                                  </p:stCondLst>
                                  <p:childTnLst>
                                    <p:set>
                                      <p:cBhvr>
                                        <p:cTn id="53" dur="1" fill="hold">
                                          <p:stCondLst>
                                            <p:cond delay="0"/>
                                          </p:stCondLst>
                                        </p:cTn>
                                        <p:tgtEl>
                                          <p:spTgt spid="125"/>
                                        </p:tgtEl>
                                        <p:attrNameLst>
                                          <p:attrName>style.visibility</p:attrName>
                                        </p:attrNameLst>
                                      </p:cBhvr>
                                      <p:to>
                                        <p:strVal val="visible"/>
                                      </p:to>
                                    </p:set>
                                    <p:anim calcmode="lin" valueType="num">
                                      <p:cBhvr>
                                        <p:cTn id="54" dur="500" fill="hold"/>
                                        <p:tgtEl>
                                          <p:spTgt spid="125"/>
                                        </p:tgtEl>
                                        <p:attrNameLst>
                                          <p:attrName>ppt_w</p:attrName>
                                        </p:attrNameLst>
                                      </p:cBhvr>
                                      <p:tavLst>
                                        <p:tav tm="0">
                                          <p:val>
                                            <p:fltVal val="0"/>
                                          </p:val>
                                        </p:tav>
                                        <p:tav tm="100000">
                                          <p:val>
                                            <p:strVal val="#ppt_w"/>
                                          </p:val>
                                        </p:tav>
                                      </p:tavLst>
                                    </p:anim>
                                    <p:anim calcmode="lin" valueType="num">
                                      <p:cBhvr>
                                        <p:cTn id="55" dur="500" fill="hold"/>
                                        <p:tgtEl>
                                          <p:spTgt spid="125"/>
                                        </p:tgtEl>
                                        <p:attrNameLst>
                                          <p:attrName>ppt_h</p:attrName>
                                        </p:attrNameLst>
                                      </p:cBhvr>
                                      <p:tavLst>
                                        <p:tav tm="0">
                                          <p:val>
                                            <p:fltVal val="0"/>
                                          </p:val>
                                        </p:tav>
                                        <p:tav tm="100000">
                                          <p:val>
                                            <p:strVal val="#ppt_h"/>
                                          </p:val>
                                        </p:tav>
                                      </p:tavLst>
                                    </p:anim>
                                    <p:animEffect transition="in" filter="fade">
                                      <p:cBhvr>
                                        <p:cTn id="56" dur="500"/>
                                        <p:tgtEl>
                                          <p:spTgt spid="125"/>
                                        </p:tgtEl>
                                      </p:cBhvr>
                                    </p:animEffect>
                                  </p:childTnLst>
                                </p:cTn>
                              </p:par>
                            </p:childTnLst>
                          </p:cTn>
                        </p:par>
                        <p:par>
                          <p:cTn id="57" fill="hold">
                            <p:stCondLst>
                              <p:cond delay="5000"/>
                            </p:stCondLst>
                            <p:childTnLst>
                              <p:par>
                                <p:cTn id="58" presetID="18" presetClass="entr" presetSubtype="12" fill="hold" nodeType="afterEffect">
                                  <p:stCondLst>
                                    <p:cond delay="0"/>
                                  </p:stCondLst>
                                  <p:childTnLst>
                                    <p:set>
                                      <p:cBhvr>
                                        <p:cTn id="59" dur="1" fill="hold">
                                          <p:stCondLst>
                                            <p:cond delay="0"/>
                                          </p:stCondLst>
                                        </p:cTn>
                                        <p:tgtEl>
                                          <p:spTgt spid="148"/>
                                        </p:tgtEl>
                                        <p:attrNameLst>
                                          <p:attrName>style.visibility</p:attrName>
                                        </p:attrNameLst>
                                      </p:cBhvr>
                                      <p:to>
                                        <p:strVal val="visible"/>
                                      </p:to>
                                    </p:set>
                                    <p:animEffect transition="in" filter="strips(downLeft)">
                                      <p:cBhvr>
                                        <p:cTn id="60" dur="500"/>
                                        <p:tgtEl>
                                          <p:spTgt spid="148"/>
                                        </p:tgtEl>
                                      </p:cBhvr>
                                    </p:animEffect>
                                  </p:childTnLst>
                                </p:cTn>
                              </p:par>
                            </p:childTnLst>
                          </p:cTn>
                        </p:par>
                        <p:par>
                          <p:cTn id="61" fill="hold">
                            <p:stCondLst>
                              <p:cond delay="5500"/>
                            </p:stCondLst>
                            <p:childTnLst>
                              <p:par>
                                <p:cTn id="62" presetID="53" presetClass="entr" presetSubtype="16" fill="hold" nodeType="afterEffect">
                                  <p:stCondLst>
                                    <p:cond delay="0"/>
                                  </p:stCondLst>
                                  <p:childTnLst>
                                    <p:set>
                                      <p:cBhvr>
                                        <p:cTn id="63" dur="1" fill="hold">
                                          <p:stCondLst>
                                            <p:cond delay="0"/>
                                          </p:stCondLst>
                                        </p:cTn>
                                        <p:tgtEl>
                                          <p:spTgt spid="137"/>
                                        </p:tgtEl>
                                        <p:attrNameLst>
                                          <p:attrName>style.visibility</p:attrName>
                                        </p:attrNameLst>
                                      </p:cBhvr>
                                      <p:to>
                                        <p:strVal val="visible"/>
                                      </p:to>
                                    </p:set>
                                    <p:anim calcmode="lin" valueType="num">
                                      <p:cBhvr>
                                        <p:cTn id="64" dur="500" fill="hold"/>
                                        <p:tgtEl>
                                          <p:spTgt spid="137"/>
                                        </p:tgtEl>
                                        <p:attrNameLst>
                                          <p:attrName>ppt_w</p:attrName>
                                        </p:attrNameLst>
                                      </p:cBhvr>
                                      <p:tavLst>
                                        <p:tav tm="0">
                                          <p:val>
                                            <p:fltVal val="0"/>
                                          </p:val>
                                        </p:tav>
                                        <p:tav tm="100000">
                                          <p:val>
                                            <p:strVal val="#ppt_w"/>
                                          </p:val>
                                        </p:tav>
                                      </p:tavLst>
                                    </p:anim>
                                    <p:anim calcmode="lin" valueType="num">
                                      <p:cBhvr>
                                        <p:cTn id="65" dur="500" fill="hold"/>
                                        <p:tgtEl>
                                          <p:spTgt spid="137"/>
                                        </p:tgtEl>
                                        <p:attrNameLst>
                                          <p:attrName>ppt_h</p:attrName>
                                        </p:attrNameLst>
                                      </p:cBhvr>
                                      <p:tavLst>
                                        <p:tav tm="0">
                                          <p:val>
                                            <p:fltVal val="0"/>
                                          </p:val>
                                        </p:tav>
                                        <p:tav tm="100000">
                                          <p:val>
                                            <p:strVal val="#ppt_h"/>
                                          </p:val>
                                        </p:tav>
                                      </p:tavLst>
                                    </p:anim>
                                    <p:animEffect transition="in" filter="fade">
                                      <p:cBhvr>
                                        <p:cTn id="66" dur="500"/>
                                        <p:tgtEl>
                                          <p:spTgt spid="137"/>
                                        </p:tgtEl>
                                      </p:cBhvr>
                                    </p:animEffect>
                                  </p:childTnLst>
                                </p:cTn>
                              </p:par>
                            </p:childTnLst>
                          </p:cTn>
                        </p:par>
                        <p:par>
                          <p:cTn id="67" fill="hold">
                            <p:stCondLst>
                              <p:cond delay="6000"/>
                            </p:stCondLst>
                            <p:childTnLst>
                              <p:par>
                                <p:cTn id="68" presetID="53" presetClass="entr" presetSubtype="16" fill="hold" grpId="0" nodeType="afterEffect">
                                  <p:stCondLst>
                                    <p:cond delay="0"/>
                                  </p:stCondLst>
                                  <p:childTnLst>
                                    <p:set>
                                      <p:cBhvr>
                                        <p:cTn id="69" dur="1" fill="hold">
                                          <p:stCondLst>
                                            <p:cond delay="0"/>
                                          </p:stCondLst>
                                        </p:cTn>
                                        <p:tgtEl>
                                          <p:spTgt spid="142"/>
                                        </p:tgtEl>
                                        <p:attrNameLst>
                                          <p:attrName>style.visibility</p:attrName>
                                        </p:attrNameLst>
                                      </p:cBhvr>
                                      <p:to>
                                        <p:strVal val="visible"/>
                                      </p:to>
                                    </p:set>
                                    <p:anim calcmode="lin" valueType="num">
                                      <p:cBhvr>
                                        <p:cTn id="70" dur="500" fill="hold"/>
                                        <p:tgtEl>
                                          <p:spTgt spid="142"/>
                                        </p:tgtEl>
                                        <p:attrNameLst>
                                          <p:attrName>ppt_w</p:attrName>
                                        </p:attrNameLst>
                                      </p:cBhvr>
                                      <p:tavLst>
                                        <p:tav tm="0">
                                          <p:val>
                                            <p:fltVal val="0"/>
                                          </p:val>
                                        </p:tav>
                                        <p:tav tm="100000">
                                          <p:val>
                                            <p:strVal val="#ppt_w"/>
                                          </p:val>
                                        </p:tav>
                                      </p:tavLst>
                                    </p:anim>
                                    <p:anim calcmode="lin" valueType="num">
                                      <p:cBhvr>
                                        <p:cTn id="71" dur="500" fill="hold"/>
                                        <p:tgtEl>
                                          <p:spTgt spid="142"/>
                                        </p:tgtEl>
                                        <p:attrNameLst>
                                          <p:attrName>ppt_h</p:attrName>
                                        </p:attrNameLst>
                                      </p:cBhvr>
                                      <p:tavLst>
                                        <p:tav tm="0">
                                          <p:val>
                                            <p:fltVal val="0"/>
                                          </p:val>
                                        </p:tav>
                                        <p:tav tm="100000">
                                          <p:val>
                                            <p:strVal val="#ppt_h"/>
                                          </p:val>
                                        </p:tav>
                                      </p:tavLst>
                                    </p:anim>
                                    <p:animEffect transition="in" filter="fade">
                                      <p:cBhvr>
                                        <p:cTn id="72" dur="500"/>
                                        <p:tgtEl>
                                          <p:spTgt spid="142"/>
                                        </p:tgtEl>
                                      </p:cBhvr>
                                    </p:animEffect>
                                  </p:childTnLst>
                                </p:cTn>
                              </p:par>
                            </p:childTnLst>
                          </p:cTn>
                        </p:par>
                        <p:par>
                          <p:cTn id="73" fill="hold">
                            <p:stCondLst>
                              <p:cond delay="6500"/>
                            </p:stCondLst>
                            <p:childTnLst>
                              <p:par>
                                <p:cTn id="74" presetID="53" presetClass="entr" presetSubtype="16" fill="hold" grpId="0" nodeType="afterEffect">
                                  <p:stCondLst>
                                    <p:cond delay="0"/>
                                  </p:stCondLst>
                                  <p:childTnLst>
                                    <p:set>
                                      <p:cBhvr>
                                        <p:cTn id="75" dur="1" fill="hold">
                                          <p:stCondLst>
                                            <p:cond delay="0"/>
                                          </p:stCondLst>
                                        </p:cTn>
                                        <p:tgtEl>
                                          <p:spTgt spid="139"/>
                                        </p:tgtEl>
                                        <p:attrNameLst>
                                          <p:attrName>style.visibility</p:attrName>
                                        </p:attrNameLst>
                                      </p:cBhvr>
                                      <p:to>
                                        <p:strVal val="visible"/>
                                      </p:to>
                                    </p:set>
                                    <p:anim calcmode="lin" valueType="num">
                                      <p:cBhvr>
                                        <p:cTn id="76" dur="500" fill="hold"/>
                                        <p:tgtEl>
                                          <p:spTgt spid="139"/>
                                        </p:tgtEl>
                                        <p:attrNameLst>
                                          <p:attrName>ppt_w</p:attrName>
                                        </p:attrNameLst>
                                      </p:cBhvr>
                                      <p:tavLst>
                                        <p:tav tm="0">
                                          <p:val>
                                            <p:fltVal val="0"/>
                                          </p:val>
                                        </p:tav>
                                        <p:tav tm="100000">
                                          <p:val>
                                            <p:strVal val="#ppt_w"/>
                                          </p:val>
                                        </p:tav>
                                      </p:tavLst>
                                    </p:anim>
                                    <p:anim calcmode="lin" valueType="num">
                                      <p:cBhvr>
                                        <p:cTn id="77" dur="500" fill="hold"/>
                                        <p:tgtEl>
                                          <p:spTgt spid="139"/>
                                        </p:tgtEl>
                                        <p:attrNameLst>
                                          <p:attrName>ppt_h</p:attrName>
                                        </p:attrNameLst>
                                      </p:cBhvr>
                                      <p:tavLst>
                                        <p:tav tm="0">
                                          <p:val>
                                            <p:fltVal val="0"/>
                                          </p:val>
                                        </p:tav>
                                        <p:tav tm="100000">
                                          <p:val>
                                            <p:strVal val="#ppt_h"/>
                                          </p:val>
                                        </p:tav>
                                      </p:tavLst>
                                    </p:anim>
                                    <p:animEffect transition="in" filter="fade">
                                      <p:cBhvr>
                                        <p:cTn id="78" dur="500"/>
                                        <p:tgtEl>
                                          <p:spTgt spid="139"/>
                                        </p:tgtEl>
                                      </p:cBhvr>
                                    </p:animEffect>
                                  </p:childTnLst>
                                </p:cTn>
                              </p:par>
                            </p:childTnLst>
                          </p:cTn>
                        </p:par>
                        <p:par>
                          <p:cTn id="79" fill="hold">
                            <p:stCondLst>
                              <p:cond delay="7000"/>
                            </p:stCondLst>
                            <p:childTnLst>
                              <p:par>
                                <p:cTn id="80" presetID="18" presetClass="entr" presetSubtype="12" fill="hold" nodeType="afterEffect">
                                  <p:stCondLst>
                                    <p:cond delay="0"/>
                                  </p:stCondLst>
                                  <p:childTnLst>
                                    <p:set>
                                      <p:cBhvr>
                                        <p:cTn id="81" dur="1" fill="hold">
                                          <p:stCondLst>
                                            <p:cond delay="0"/>
                                          </p:stCondLst>
                                        </p:cTn>
                                        <p:tgtEl>
                                          <p:spTgt spid="149"/>
                                        </p:tgtEl>
                                        <p:attrNameLst>
                                          <p:attrName>style.visibility</p:attrName>
                                        </p:attrNameLst>
                                      </p:cBhvr>
                                      <p:to>
                                        <p:strVal val="visible"/>
                                      </p:to>
                                    </p:set>
                                    <p:animEffect transition="in" filter="strips(downLeft)">
                                      <p:cBhvr>
                                        <p:cTn id="82" dur="500"/>
                                        <p:tgtEl>
                                          <p:spTgt spid="149"/>
                                        </p:tgtEl>
                                      </p:cBhvr>
                                    </p:animEffect>
                                  </p:childTnLst>
                                </p:cTn>
                              </p:par>
                            </p:childTnLst>
                          </p:cTn>
                        </p:par>
                        <p:par>
                          <p:cTn id="83" fill="hold">
                            <p:stCondLst>
                              <p:cond delay="7500"/>
                            </p:stCondLst>
                            <p:childTnLst>
                              <p:par>
                                <p:cTn id="84" presetID="53" presetClass="entr" presetSubtype="16" fill="hold" nodeType="afterEffect">
                                  <p:stCondLst>
                                    <p:cond delay="0"/>
                                  </p:stCondLst>
                                  <p:childTnLst>
                                    <p:set>
                                      <p:cBhvr>
                                        <p:cTn id="85" dur="1" fill="hold">
                                          <p:stCondLst>
                                            <p:cond delay="0"/>
                                          </p:stCondLst>
                                        </p:cTn>
                                        <p:tgtEl>
                                          <p:spTgt spid="136"/>
                                        </p:tgtEl>
                                        <p:attrNameLst>
                                          <p:attrName>style.visibility</p:attrName>
                                        </p:attrNameLst>
                                      </p:cBhvr>
                                      <p:to>
                                        <p:strVal val="visible"/>
                                      </p:to>
                                    </p:set>
                                    <p:anim calcmode="lin" valueType="num">
                                      <p:cBhvr>
                                        <p:cTn id="86" dur="500" fill="hold"/>
                                        <p:tgtEl>
                                          <p:spTgt spid="136"/>
                                        </p:tgtEl>
                                        <p:attrNameLst>
                                          <p:attrName>ppt_w</p:attrName>
                                        </p:attrNameLst>
                                      </p:cBhvr>
                                      <p:tavLst>
                                        <p:tav tm="0">
                                          <p:val>
                                            <p:fltVal val="0"/>
                                          </p:val>
                                        </p:tav>
                                        <p:tav tm="100000">
                                          <p:val>
                                            <p:strVal val="#ppt_w"/>
                                          </p:val>
                                        </p:tav>
                                      </p:tavLst>
                                    </p:anim>
                                    <p:anim calcmode="lin" valueType="num">
                                      <p:cBhvr>
                                        <p:cTn id="87" dur="500" fill="hold"/>
                                        <p:tgtEl>
                                          <p:spTgt spid="136"/>
                                        </p:tgtEl>
                                        <p:attrNameLst>
                                          <p:attrName>ppt_h</p:attrName>
                                        </p:attrNameLst>
                                      </p:cBhvr>
                                      <p:tavLst>
                                        <p:tav tm="0">
                                          <p:val>
                                            <p:fltVal val="0"/>
                                          </p:val>
                                        </p:tav>
                                        <p:tav tm="100000">
                                          <p:val>
                                            <p:strVal val="#ppt_h"/>
                                          </p:val>
                                        </p:tav>
                                      </p:tavLst>
                                    </p:anim>
                                    <p:animEffect transition="in" filter="fade">
                                      <p:cBhvr>
                                        <p:cTn id="88" dur="500"/>
                                        <p:tgtEl>
                                          <p:spTgt spid="136"/>
                                        </p:tgtEl>
                                      </p:cBhvr>
                                    </p:animEffect>
                                  </p:childTnLst>
                                </p:cTn>
                              </p:par>
                            </p:childTnLst>
                          </p:cTn>
                        </p:par>
                        <p:par>
                          <p:cTn id="89" fill="hold">
                            <p:stCondLst>
                              <p:cond delay="8000"/>
                            </p:stCondLst>
                            <p:childTnLst>
                              <p:par>
                                <p:cTn id="90" presetID="53" presetClass="entr" presetSubtype="16" fill="hold" grpId="0" nodeType="afterEffect">
                                  <p:stCondLst>
                                    <p:cond delay="0"/>
                                  </p:stCondLst>
                                  <p:childTnLst>
                                    <p:set>
                                      <p:cBhvr>
                                        <p:cTn id="91" dur="1" fill="hold">
                                          <p:stCondLst>
                                            <p:cond delay="0"/>
                                          </p:stCondLst>
                                        </p:cTn>
                                        <p:tgtEl>
                                          <p:spTgt spid="143"/>
                                        </p:tgtEl>
                                        <p:attrNameLst>
                                          <p:attrName>style.visibility</p:attrName>
                                        </p:attrNameLst>
                                      </p:cBhvr>
                                      <p:to>
                                        <p:strVal val="visible"/>
                                      </p:to>
                                    </p:set>
                                    <p:anim calcmode="lin" valueType="num">
                                      <p:cBhvr>
                                        <p:cTn id="92" dur="500" fill="hold"/>
                                        <p:tgtEl>
                                          <p:spTgt spid="143"/>
                                        </p:tgtEl>
                                        <p:attrNameLst>
                                          <p:attrName>ppt_w</p:attrName>
                                        </p:attrNameLst>
                                      </p:cBhvr>
                                      <p:tavLst>
                                        <p:tav tm="0">
                                          <p:val>
                                            <p:fltVal val="0"/>
                                          </p:val>
                                        </p:tav>
                                        <p:tav tm="100000">
                                          <p:val>
                                            <p:strVal val="#ppt_w"/>
                                          </p:val>
                                        </p:tav>
                                      </p:tavLst>
                                    </p:anim>
                                    <p:anim calcmode="lin" valueType="num">
                                      <p:cBhvr>
                                        <p:cTn id="93" dur="500" fill="hold"/>
                                        <p:tgtEl>
                                          <p:spTgt spid="143"/>
                                        </p:tgtEl>
                                        <p:attrNameLst>
                                          <p:attrName>ppt_h</p:attrName>
                                        </p:attrNameLst>
                                      </p:cBhvr>
                                      <p:tavLst>
                                        <p:tav tm="0">
                                          <p:val>
                                            <p:fltVal val="0"/>
                                          </p:val>
                                        </p:tav>
                                        <p:tav tm="100000">
                                          <p:val>
                                            <p:strVal val="#ppt_h"/>
                                          </p:val>
                                        </p:tav>
                                      </p:tavLst>
                                    </p:anim>
                                    <p:animEffect transition="in" filter="fade">
                                      <p:cBhvr>
                                        <p:cTn id="94" dur="500"/>
                                        <p:tgtEl>
                                          <p:spTgt spid="143"/>
                                        </p:tgtEl>
                                      </p:cBhvr>
                                    </p:animEffect>
                                  </p:childTnLst>
                                </p:cTn>
                              </p:par>
                            </p:childTnLst>
                          </p:cTn>
                        </p:par>
                        <p:par>
                          <p:cTn id="95" fill="hold">
                            <p:stCondLst>
                              <p:cond delay="8500"/>
                            </p:stCondLst>
                            <p:childTnLst>
                              <p:par>
                                <p:cTn id="96" presetID="53" presetClass="entr" presetSubtype="16" fill="hold" grpId="0" nodeType="afterEffect">
                                  <p:stCondLst>
                                    <p:cond delay="0"/>
                                  </p:stCondLst>
                                  <p:childTnLst>
                                    <p:set>
                                      <p:cBhvr>
                                        <p:cTn id="97" dur="1" fill="hold">
                                          <p:stCondLst>
                                            <p:cond delay="0"/>
                                          </p:stCondLst>
                                        </p:cTn>
                                        <p:tgtEl>
                                          <p:spTgt spid="140"/>
                                        </p:tgtEl>
                                        <p:attrNameLst>
                                          <p:attrName>style.visibility</p:attrName>
                                        </p:attrNameLst>
                                      </p:cBhvr>
                                      <p:to>
                                        <p:strVal val="visible"/>
                                      </p:to>
                                    </p:set>
                                    <p:anim calcmode="lin" valueType="num">
                                      <p:cBhvr>
                                        <p:cTn id="98" dur="500" fill="hold"/>
                                        <p:tgtEl>
                                          <p:spTgt spid="140"/>
                                        </p:tgtEl>
                                        <p:attrNameLst>
                                          <p:attrName>ppt_w</p:attrName>
                                        </p:attrNameLst>
                                      </p:cBhvr>
                                      <p:tavLst>
                                        <p:tav tm="0">
                                          <p:val>
                                            <p:fltVal val="0"/>
                                          </p:val>
                                        </p:tav>
                                        <p:tav tm="100000">
                                          <p:val>
                                            <p:strVal val="#ppt_w"/>
                                          </p:val>
                                        </p:tav>
                                      </p:tavLst>
                                    </p:anim>
                                    <p:anim calcmode="lin" valueType="num">
                                      <p:cBhvr>
                                        <p:cTn id="99" dur="500" fill="hold"/>
                                        <p:tgtEl>
                                          <p:spTgt spid="140"/>
                                        </p:tgtEl>
                                        <p:attrNameLst>
                                          <p:attrName>ppt_h</p:attrName>
                                        </p:attrNameLst>
                                      </p:cBhvr>
                                      <p:tavLst>
                                        <p:tav tm="0">
                                          <p:val>
                                            <p:fltVal val="0"/>
                                          </p:val>
                                        </p:tav>
                                        <p:tav tm="100000">
                                          <p:val>
                                            <p:strVal val="#ppt_h"/>
                                          </p:val>
                                        </p:tav>
                                      </p:tavLst>
                                    </p:anim>
                                    <p:animEffect transition="in" filter="fade">
                                      <p:cBhvr>
                                        <p:cTn id="100" dur="500"/>
                                        <p:tgtEl>
                                          <p:spTgt spid="140"/>
                                        </p:tgtEl>
                                      </p:cBhvr>
                                    </p:animEffect>
                                  </p:childTnLst>
                                </p:cTn>
                              </p:par>
                            </p:childTnLst>
                          </p:cTn>
                        </p:par>
                        <p:par>
                          <p:cTn id="101" fill="hold">
                            <p:stCondLst>
                              <p:cond delay="9000"/>
                            </p:stCondLst>
                            <p:childTnLst>
                              <p:par>
                                <p:cTn id="102" presetID="18" presetClass="entr" presetSubtype="12" fill="hold" nodeType="afterEffect">
                                  <p:stCondLst>
                                    <p:cond delay="0"/>
                                  </p:stCondLst>
                                  <p:childTnLst>
                                    <p:set>
                                      <p:cBhvr>
                                        <p:cTn id="103" dur="1" fill="hold">
                                          <p:stCondLst>
                                            <p:cond delay="0"/>
                                          </p:stCondLst>
                                        </p:cTn>
                                        <p:tgtEl>
                                          <p:spTgt spid="151"/>
                                        </p:tgtEl>
                                        <p:attrNameLst>
                                          <p:attrName>style.visibility</p:attrName>
                                        </p:attrNameLst>
                                      </p:cBhvr>
                                      <p:to>
                                        <p:strVal val="visible"/>
                                      </p:to>
                                    </p:set>
                                    <p:animEffect transition="in" filter="strips(downLeft)">
                                      <p:cBhvr>
                                        <p:cTn id="104" dur="500"/>
                                        <p:tgtEl>
                                          <p:spTgt spid="151"/>
                                        </p:tgtEl>
                                      </p:cBhvr>
                                    </p:animEffect>
                                  </p:childTnLst>
                                </p:cTn>
                              </p:par>
                            </p:childTnLst>
                          </p:cTn>
                        </p:par>
                        <p:par>
                          <p:cTn id="105" fill="hold">
                            <p:stCondLst>
                              <p:cond delay="9500"/>
                            </p:stCondLst>
                            <p:childTnLst>
                              <p:par>
                                <p:cTn id="106" presetID="53" presetClass="entr" presetSubtype="16" fill="hold" nodeType="afterEffect">
                                  <p:stCondLst>
                                    <p:cond delay="0"/>
                                  </p:stCondLst>
                                  <p:childTnLst>
                                    <p:set>
                                      <p:cBhvr>
                                        <p:cTn id="107" dur="1" fill="hold">
                                          <p:stCondLst>
                                            <p:cond delay="0"/>
                                          </p:stCondLst>
                                        </p:cTn>
                                        <p:tgtEl>
                                          <p:spTgt spid="135"/>
                                        </p:tgtEl>
                                        <p:attrNameLst>
                                          <p:attrName>style.visibility</p:attrName>
                                        </p:attrNameLst>
                                      </p:cBhvr>
                                      <p:to>
                                        <p:strVal val="visible"/>
                                      </p:to>
                                    </p:set>
                                    <p:anim calcmode="lin" valueType="num">
                                      <p:cBhvr>
                                        <p:cTn id="108" dur="500" fill="hold"/>
                                        <p:tgtEl>
                                          <p:spTgt spid="135"/>
                                        </p:tgtEl>
                                        <p:attrNameLst>
                                          <p:attrName>ppt_w</p:attrName>
                                        </p:attrNameLst>
                                      </p:cBhvr>
                                      <p:tavLst>
                                        <p:tav tm="0">
                                          <p:val>
                                            <p:fltVal val="0"/>
                                          </p:val>
                                        </p:tav>
                                        <p:tav tm="100000">
                                          <p:val>
                                            <p:strVal val="#ppt_w"/>
                                          </p:val>
                                        </p:tav>
                                      </p:tavLst>
                                    </p:anim>
                                    <p:anim calcmode="lin" valueType="num">
                                      <p:cBhvr>
                                        <p:cTn id="109" dur="500" fill="hold"/>
                                        <p:tgtEl>
                                          <p:spTgt spid="135"/>
                                        </p:tgtEl>
                                        <p:attrNameLst>
                                          <p:attrName>ppt_h</p:attrName>
                                        </p:attrNameLst>
                                      </p:cBhvr>
                                      <p:tavLst>
                                        <p:tav tm="0">
                                          <p:val>
                                            <p:fltVal val="0"/>
                                          </p:val>
                                        </p:tav>
                                        <p:tav tm="100000">
                                          <p:val>
                                            <p:strVal val="#ppt_h"/>
                                          </p:val>
                                        </p:tav>
                                      </p:tavLst>
                                    </p:anim>
                                    <p:animEffect transition="in" filter="fade">
                                      <p:cBhvr>
                                        <p:cTn id="110" dur="500"/>
                                        <p:tgtEl>
                                          <p:spTgt spid="135"/>
                                        </p:tgtEl>
                                      </p:cBhvr>
                                    </p:animEffect>
                                  </p:childTnLst>
                                </p:cTn>
                              </p:par>
                            </p:childTnLst>
                          </p:cTn>
                        </p:par>
                        <p:par>
                          <p:cTn id="111" fill="hold">
                            <p:stCondLst>
                              <p:cond delay="10000"/>
                            </p:stCondLst>
                            <p:childTnLst>
                              <p:par>
                                <p:cTn id="112" presetID="53" presetClass="entr" presetSubtype="16" fill="hold" grpId="0" nodeType="afterEffect">
                                  <p:stCondLst>
                                    <p:cond delay="0"/>
                                  </p:stCondLst>
                                  <p:childTnLst>
                                    <p:set>
                                      <p:cBhvr>
                                        <p:cTn id="113" dur="1" fill="hold">
                                          <p:stCondLst>
                                            <p:cond delay="0"/>
                                          </p:stCondLst>
                                        </p:cTn>
                                        <p:tgtEl>
                                          <p:spTgt spid="144"/>
                                        </p:tgtEl>
                                        <p:attrNameLst>
                                          <p:attrName>style.visibility</p:attrName>
                                        </p:attrNameLst>
                                      </p:cBhvr>
                                      <p:to>
                                        <p:strVal val="visible"/>
                                      </p:to>
                                    </p:set>
                                    <p:anim calcmode="lin" valueType="num">
                                      <p:cBhvr>
                                        <p:cTn id="114" dur="500" fill="hold"/>
                                        <p:tgtEl>
                                          <p:spTgt spid="144"/>
                                        </p:tgtEl>
                                        <p:attrNameLst>
                                          <p:attrName>ppt_w</p:attrName>
                                        </p:attrNameLst>
                                      </p:cBhvr>
                                      <p:tavLst>
                                        <p:tav tm="0">
                                          <p:val>
                                            <p:fltVal val="0"/>
                                          </p:val>
                                        </p:tav>
                                        <p:tav tm="100000">
                                          <p:val>
                                            <p:strVal val="#ppt_w"/>
                                          </p:val>
                                        </p:tav>
                                      </p:tavLst>
                                    </p:anim>
                                    <p:anim calcmode="lin" valueType="num">
                                      <p:cBhvr>
                                        <p:cTn id="115" dur="500" fill="hold"/>
                                        <p:tgtEl>
                                          <p:spTgt spid="144"/>
                                        </p:tgtEl>
                                        <p:attrNameLst>
                                          <p:attrName>ppt_h</p:attrName>
                                        </p:attrNameLst>
                                      </p:cBhvr>
                                      <p:tavLst>
                                        <p:tav tm="0">
                                          <p:val>
                                            <p:fltVal val="0"/>
                                          </p:val>
                                        </p:tav>
                                        <p:tav tm="100000">
                                          <p:val>
                                            <p:strVal val="#ppt_h"/>
                                          </p:val>
                                        </p:tav>
                                      </p:tavLst>
                                    </p:anim>
                                    <p:animEffect transition="in" filter="fade">
                                      <p:cBhvr>
                                        <p:cTn id="116" dur="500"/>
                                        <p:tgtEl>
                                          <p:spTgt spid="144"/>
                                        </p:tgtEl>
                                      </p:cBhvr>
                                    </p:animEffect>
                                  </p:childTnLst>
                                </p:cTn>
                              </p:par>
                            </p:childTnLst>
                          </p:cTn>
                        </p:par>
                        <p:par>
                          <p:cTn id="117" fill="hold">
                            <p:stCondLst>
                              <p:cond delay="10500"/>
                            </p:stCondLst>
                            <p:childTnLst>
                              <p:par>
                                <p:cTn id="118" presetID="53" presetClass="entr" presetSubtype="16" fill="hold" grpId="0" nodeType="afterEffect">
                                  <p:stCondLst>
                                    <p:cond delay="0"/>
                                  </p:stCondLst>
                                  <p:childTnLst>
                                    <p:set>
                                      <p:cBhvr>
                                        <p:cTn id="119" dur="1" fill="hold">
                                          <p:stCondLst>
                                            <p:cond delay="0"/>
                                          </p:stCondLst>
                                        </p:cTn>
                                        <p:tgtEl>
                                          <p:spTgt spid="147"/>
                                        </p:tgtEl>
                                        <p:attrNameLst>
                                          <p:attrName>style.visibility</p:attrName>
                                        </p:attrNameLst>
                                      </p:cBhvr>
                                      <p:to>
                                        <p:strVal val="visible"/>
                                      </p:to>
                                    </p:set>
                                    <p:anim calcmode="lin" valueType="num">
                                      <p:cBhvr>
                                        <p:cTn id="120" dur="500" fill="hold"/>
                                        <p:tgtEl>
                                          <p:spTgt spid="147"/>
                                        </p:tgtEl>
                                        <p:attrNameLst>
                                          <p:attrName>ppt_w</p:attrName>
                                        </p:attrNameLst>
                                      </p:cBhvr>
                                      <p:tavLst>
                                        <p:tav tm="0">
                                          <p:val>
                                            <p:fltVal val="0"/>
                                          </p:val>
                                        </p:tav>
                                        <p:tav tm="100000">
                                          <p:val>
                                            <p:strVal val="#ppt_w"/>
                                          </p:val>
                                        </p:tav>
                                      </p:tavLst>
                                    </p:anim>
                                    <p:anim calcmode="lin" valueType="num">
                                      <p:cBhvr>
                                        <p:cTn id="121" dur="500" fill="hold"/>
                                        <p:tgtEl>
                                          <p:spTgt spid="147"/>
                                        </p:tgtEl>
                                        <p:attrNameLst>
                                          <p:attrName>ppt_h</p:attrName>
                                        </p:attrNameLst>
                                      </p:cBhvr>
                                      <p:tavLst>
                                        <p:tav tm="0">
                                          <p:val>
                                            <p:fltVal val="0"/>
                                          </p:val>
                                        </p:tav>
                                        <p:tav tm="100000">
                                          <p:val>
                                            <p:strVal val="#ppt_h"/>
                                          </p:val>
                                        </p:tav>
                                      </p:tavLst>
                                    </p:anim>
                                    <p:animEffect transition="in" filter="fade">
                                      <p:cBhvr>
                                        <p:cTn id="122" dur="500"/>
                                        <p:tgtEl>
                                          <p:spTgt spid="147"/>
                                        </p:tgtEl>
                                      </p:cBhvr>
                                    </p:animEffect>
                                  </p:childTnLst>
                                </p:cTn>
                              </p:par>
                            </p:childTnLst>
                          </p:cTn>
                        </p:par>
                        <p:par>
                          <p:cTn id="123" fill="hold">
                            <p:stCondLst>
                              <p:cond delay="11000"/>
                            </p:stCondLst>
                            <p:childTnLst>
                              <p:par>
                                <p:cTn id="124" presetID="18" presetClass="entr" presetSubtype="12" fill="hold" nodeType="afterEffect">
                                  <p:stCondLst>
                                    <p:cond delay="0"/>
                                  </p:stCondLst>
                                  <p:childTnLst>
                                    <p:set>
                                      <p:cBhvr>
                                        <p:cTn id="125" dur="1" fill="hold">
                                          <p:stCondLst>
                                            <p:cond delay="0"/>
                                          </p:stCondLst>
                                        </p:cTn>
                                        <p:tgtEl>
                                          <p:spTgt spid="153"/>
                                        </p:tgtEl>
                                        <p:attrNameLst>
                                          <p:attrName>style.visibility</p:attrName>
                                        </p:attrNameLst>
                                      </p:cBhvr>
                                      <p:to>
                                        <p:strVal val="visible"/>
                                      </p:to>
                                    </p:set>
                                    <p:animEffect transition="in" filter="strips(downLeft)">
                                      <p:cBhvr>
                                        <p:cTn id="126" dur="500"/>
                                        <p:tgtEl>
                                          <p:spTgt spid="153"/>
                                        </p:tgtEl>
                                      </p:cBhvr>
                                    </p:animEffect>
                                  </p:childTnLst>
                                </p:cTn>
                              </p:par>
                            </p:childTnLst>
                          </p:cTn>
                        </p:par>
                        <p:par>
                          <p:cTn id="127" fill="hold">
                            <p:stCondLst>
                              <p:cond delay="11500"/>
                            </p:stCondLst>
                            <p:childTnLst>
                              <p:par>
                                <p:cTn id="128" presetID="53" presetClass="entr" presetSubtype="16" fill="hold" nodeType="afterEffect">
                                  <p:stCondLst>
                                    <p:cond delay="0"/>
                                  </p:stCondLst>
                                  <p:childTnLst>
                                    <p:set>
                                      <p:cBhvr>
                                        <p:cTn id="129" dur="1" fill="hold">
                                          <p:stCondLst>
                                            <p:cond delay="0"/>
                                          </p:stCondLst>
                                        </p:cTn>
                                        <p:tgtEl>
                                          <p:spTgt spid="134"/>
                                        </p:tgtEl>
                                        <p:attrNameLst>
                                          <p:attrName>style.visibility</p:attrName>
                                        </p:attrNameLst>
                                      </p:cBhvr>
                                      <p:to>
                                        <p:strVal val="visible"/>
                                      </p:to>
                                    </p:set>
                                    <p:anim calcmode="lin" valueType="num">
                                      <p:cBhvr>
                                        <p:cTn id="130" dur="500" fill="hold"/>
                                        <p:tgtEl>
                                          <p:spTgt spid="134"/>
                                        </p:tgtEl>
                                        <p:attrNameLst>
                                          <p:attrName>ppt_w</p:attrName>
                                        </p:attrNameLst>
                                      </p:cBhvr>
                                      <p:tavLst>
                                        <p:tav tm="0">
                                          <p:val>
                                            <p:fltVal val="0"/>
                                          </p:val>
                                        </p:tav>
                                        <p:tav tm="100000">
                                          <p:val>
                                            <p:strVal val="#ppt_w"/>
                                          </p:val>
                                        </p:tav>
                                      </p:tavLst>
                                    </p:anim>
                                    <p:anim calcmode="lin" valueType="num">
                                      <p:cBhvr>
                                        <p:cTn id="131" dur="500" fill="hold"/>
                                        <p:tgtEl>
                                          <p:spTgt spid="134"/>
                                        </p:tgtEl>
                                        <p:attrNameLst>
                                          <p:attrName>ppt_h</p:attrName>
                                        </p:attrNameLst>
                                      </p:cBhvr>
                                      <p:tavLst>
                                        <p:tav tm="0">
                                          <p:val>
                                            <p:fltVal val="0"/>
                                          </p:val>
                                        </p:tav>
                                        <p:tav tm="100000">
                                          <p:val>
                                            <p:strVal val="#ppt_h"/>
                                          </p:val>
                                        </p:tav>
                                      </p:tavLst>
                                    </p:anim>
                                    <p:animEffect transition="in" filter="fade">
                                      <p:cBhvr>
                                        <p:cTn id="132" dur="500"/>
                                        <p:tgtEl>
                                          <p:spTgt spid="134"/>
                                        </p:tgtEl>
                                      </p:cBhvr>
                                    </p:animEffect>
                                  </p:childTnLst>
                                </p:cTn>
                              </p:par>
                            </p:childTnLst>
                          </p:cTn>
                        </p:par>
                        <p:par>
                          <p:cTn id="133" fill="hold">
                            <p:stCondLst>
                              <p:cond delay="12000"/>
                            </p:stCondLst>
                            <p:childTnLst>
                              <p:par>
                                <p:cTn id="134" presetID="53" presetClass="entr" presetSubtype="16" fill="hold" grpId="0" nodeType="afterEffect">
                                  <p:stCondLst>
                                    <p:cond delay="0"/>
                                  </p:stCondLst>
                                  <p:childTnLst>
                                    <p:set>
                                      <p:cBhvr>
                                        <p:cTn id="135" dur="1" fill="hold">
                                          <p:stCondLst>
                                            <p:cond delay="0"/>
                                          </p:stCondLst>
                                        </p:cTn>
                                        <p:tgtEl>
                                          <p:spTgt spid="145"/>
                                        </p:tgtEl>
                                        <p:attrNameLst>
                                          <p:attrName>style.visibility</p:attrName>
                                        </p:attrNameLst>
                                      </p:cBhvr>
                                      <p:to>
                                        <p:strVal val="visible"/>
                                      </p:to>
                                    </p:set>
                                    <p:anim calcmode="lin" valueType="num">
                                      <p:cBhvr>
                                        <p:cTn id="136" dur="500" fill="hold"/>
                                        <p:tgtEl>
                                          <p:spTgt spid="145"/>
                                        </p:tgtEl>
                                        <p:attrNameLst>
                                          <p:attrName>ppt_w</p:attrName>
                                        </p:attrNameLst>
                                      </p:cBhvr>
                                      <p:tavLst>
                                        <p:tav tm="0">
                                          <p:val>
                                            <p:fltVal val="0"/>
                                          </p:val>
                                        </p:tav>
                                        <p:tav tm="100000">
                                          <p:val>
                                            <p:strVal val="#ppt_w"/>
                                          </p:val>
                                        </p:tav>
                                      </p:tavLst>
                                    </p:anim>
                                    <p:anim calcmode="lin" valueType="num">
                                      <p:cBhvr>
                                        <p:cTn id="137" dur="500" fill="hold"/>
                                        <p:tgtEl>
                                          <p:spTgt spid="145"/>
                                        </p:tgtEl>
                                        <p:attrNameLst>
                                          <p:attrName>ppt_h</p:attrName>
                                        </p:attrNameLst>
                                      </p:cBhvr>
                                      <p:tavLst>
                                        <p:tav tm="0">
                                          <p:val>
                                            <p:fltVal val="0"/>
                                          </p:val>
                                        </p:tav>
                                        <p:tav tm="100000">
                                          <p:val>
                                            <p:strVal val="#ppt_h"/>
                                          </p:val>
                                        </p:tav>
                                      </p:tavLst>
                                    </p:anim>
                                    <p:animEffect transition="in" filter="fade">
                                      <p:cBhvr>
                                        <p:cTn id="138" dur="500"/>
                                        <p:tgtEl>
                                          <p:spTgt spid="145"/>
                                        </p:tgtEl>
                                      </p:cBhvr>
                                    </p:animEffect>
                                  </p:childTnLst>
                                </p:cTn>
                              </p:par>
                            </p:childTnLst>
                          </p:cTn>
                        </p:par>
                        <p:par>
                          <p:cTn id="139" fill="hold">
                            <p:stCondLst>
                              <p:cond delay="12500"/>
                            </p:stCondLst>
                            <p:childTnLst>
                              <p:par>
                                <p:cTn id="140" presetID="53" presetClass="entr" presetSubtype="16" fill="hold" grpId="0" nodeType="afterEffect">
                                  <p:stCondLst>
                                    <p:cond delay="0"/>
                                  </p:stCondLst>
                                  <p:childTnLst>
                                    <p:set>
                                      <p:cBhvr>
                                        <p:cTn id="141" dur="1" fill="hold">
                                          <p:stCondLst>
                                            <p:cond delay="0"/>
                                          </p:stCondLst>
                                        </p:cTn>
                                        <p:tgtEl>
                                          <p:spTgt spid="150"/>
                                        </p:tgtEl>
                                        <p:attrNameLst>
                                          <p:attrName>style.visibility</p:attrName>
                                        </p:attrNameLst>
                                      </p:cBhvr>
                                      <p:to>
                                        <p:strVal val="visible"/>
                                      </p:to>
                                    </p:set>
                                    <p:anim calcmode="lin" valueType="num">
                                      <p:cBhvr>
                                        <p:cTn id="142" dur="500" fill="hold"/>
                                        <p:tgtEl>
                                          <p:spTgt spid="150"/>
                                        </p:tgtEl>
                                        <p:attrNameLst>
                                          <p:attrName>ppt_w</p:attrName>
                                        </p:attrNameLst>
                                      </p:cBhvr>
                                      <p:tavLst>
                                        <p:tav tm="0">
                                          <p:val>
                                            <p:fltVal val="0"/>
                                          </p:val>
                                        </p:tav>
                                        <p:tav tm="100000">
                                          <p:val>
                                            <p:strVal val="#ppt_w"/>
                                          </p:val>
                                        </p:tav>
                                      </p:tavLst>
                                    </p:anim>
                                    <p:anim calcmode="lin" valueType="num">
                                      <p:cBhvr>
                                        <p:cTn id="143" dur="500" fill="hold"/>
                                        <p:tgtEl>
                                          <p:spTgt spid="150"/>
                                        </p:tgtEl>
                                        <p:attrNameLst>
                                          <p:attrName>ppt_h</p:attrName>
                                        </p:attrNameLst>
                                      </p:cBhvr>
                                      <p:tavLst>
                                        <p:tav tm="0">
                                          <p:val>
                                            <p:fltVal val="0"/>
                                          </p:val>
                                        </p:tav>
                                        <p:tav tm="100000">
                                          <p:val>
                                            <p:strVal val="#ppt_h"/>
                                          </p:val>
                                        </p:tav>
                                      </p:tavLst>
                                    </p:anim>
                                    <p:animEffect transition="in" filter="fade">
                                      <p:cBhvr>
                                        <p:cTn id="144" dur="500"/>
                                        <p:tgtEl>
                                          <p:spTgt spid="150"/>
                                        </p:tgtEl>
                                      </p:cBhvr>
                                    </p:animEffect>
                                  </p:childTnLst>
                                </p:cTn>
                              </p:par>
                            </p:childTnLst>
                          </p:cTn>
                        </p:par>
                        <p:par>
                          <p:cTn id="145" fill="hold">
                            <p:stCondLst>
                              <p:cond delay="13000"/>
                            </p:stCondLst>
                            <p:childTnLst>
                              <p:par>
                                <p:cTn id="146" presetID="18" presetClass="entr" presetSubtype="12" fill="hold" nodeType="afterEffect">
                                  <p:stCondLst>
                                    <p:cond delay="0"/>
                                  </p:stCondLst>
                                  <p:childTnLst>
                                    <p:set>
                                      <p:cBhvr>
                                        <p:cTn id="147" dur="1" fill="hold">
                                          <p:stCondLst>
                                            <p:cond delay="0"/>
                                          </p:stCondLst>
                                        </p:cTn>
                                        <p:tgtEl>
                                          <p:spTgt spid="157"/>
                                        </p:tgtEl>
                                        <p:attrNameLst>
                                          <p:attrName>style.visibility</p:attrName>
                                        </p:attrNameLst>
                                      </p:cBhvr>
                                      <p:to>
                                        <p:strVal val="visible"/>
                                      </p:to>
                                    </p:set>
                                    <p:animEffect transition="in" filter="strips(downLeft)">
                                      <p:cBhvr>
                                        <p:cTn id="148" dur="500"/>
                                        <p:tgtEl>
                                          <p:spTgt spid="157"/>
                                        </p:tgtEl>
                                      </p:cBhvr>
                                    </p:animEffect>
                                  </p:childTnLst>
                                </p:cTn>
                              </p:par>
                            </p:childTnLst>
                          </p:cTn>
                        </p:par>
                        <p:par>
                          <p:cTn id="149" fill="hold">
                            <p:stCondLst>
                              <p:cond delay="13500"/>
                            </p:stCondLst>
                            <p:childTnLst>
                              <p:par>
                                <p:cTn id="150" presetID="53" presetClass="entr" presetSubtype="16" fill="hold" nodeType="afterEffect">
                                  <p:stCondLst>
                                    <p:cond delay="0"/>
                                  </p:stCondLst>
                                  <p:childTnLst>
                                    <p:set>
                                      <p:cBhvr>
                                        <p:cTn id="151" dur="1" fill="hold">
                                          <p:stCondLst>
                                            <p:cond delay="0"/>
                                          </p:stCondLst>
                                        </p:cTn>
                                        <p:tgtEl>
                                          <p:spTgt spid="133"/>
                                        </p:tgtEl>
                                        <p:attrNameLst>
                                          <p:attrName>style.visibility</p:attrName>
                                        </p:attrNameLst>
                                      </p:cBhvr>
                                      <p:to>
                                        <p:strVal val="visible"/>
                                      </p:to>
                                    </p:set>
                                    <p:anim calcmode="lin" valueType="num">
                                      <p:cBhvr>
                                        <p:cTn id="152" dur="500" fill="hold"/>
                                        <p:tgtEl>
                                          <p:spTgt spid="133"/>
                                        </p:tgtEl>
                                        <p:attrNameLst>
                                          <p:attrName>ppt_w</p:attrName>
                                        </p:attrNameLst>
                                      </p:cBhvr>
                                      <p:tavLst>
                                        <p:tav tm="0">
                                          <p:val>
                                            <p:fltVal val="0"/>
                                          </p:val>
                                        </p:tav>
                                        <p:tav tm="100000">
                                          <p:val>
                                            <p:strVal val="#ppt_w"/>
                                          </p:val>
                                        </p:tav>
                                      </p:tavLst>
                                    </p:anim>
                                    <p:anim calcmode="lin" valueType="num">
                                      <p:cBhvr>
                                        <p:cTn id="153" dur="500" fill="hold"/>
                                        <p:tgtEl>
                                          <p:spTgt spid="133"/>
                                        </p:tgtEl>
                                        <p:attrNameLst>
                                          <p:attrName>ppt_h</p:attrName>
                                        </p:attrNameLst>
                                      </p:cBhvr>
                                      <p:tavLst>
                                        <p:tav tm="0">
                                          <p:val>
                                            <p:fltVal val="0"/>
                                          </p:val>
                                        </p:tav>
                                        <p:tav tm="100000">
                                          <p:val>
                                            <p:strVal val="#ppt_h"/>
                                          </p:val>
                                        </p:tav>
                                      </p:tavLst>
                                    </p:anim>
                                    <p:animEffect transition="in" filter="fade">
                                      <p:cBhvr>
                                        <p:cTn id="154" dur="500"/>
                                        <p:tgtEl>
                                          <p:spTgt spid="133"/>
                                        </p:tgtEl>
                                      </p:cBhvr>
                                    </p:animEffect>
                                  </p:childTnLst>
                                </p:cTn>
                              </p:par>
                            </p:childTnLst>
                          </p:cTn>
                        </p:par>
                        <p:par>
                          <p:cTn id="155" fill="hold">
                            <p:stCondLst>
                              <p:cond delay="14000"/>
                            </p:stCondLst>
                            <p:childTnLst>
                              <p:par>
                                <p:cTn id="156" presetID="53" presetClass="entr" presetSubtype="16" fill="hold" grpId="0" nodeType="afterEffect">
                                  <p:stCondLst>
                                    <p:cond delay="0"/>
                                  </p:stCondLst>
                                  <p:childTnLst>
                                    <p:set>
                                      <p:cBhvr>
                                        <p:cTn id="157" dur="1" fill="hold">
                                          <p:stCondLst>
                                            <p:cond delay="0"/>
                                          </p:stCondLst>
                                        </p:cTn>
                                        <p:tgtEl>
                                          <p:spTgt spid="146"/>
                                        </p:tgtEl>
                                        <p:attrNameLst>
                                          <p:attrName>style.visibility</p:attrName>
                                        </p:attrNameLst>
                                      </p:cBhvr>
                                      <p:to>
                                        <p:strVal val="visible"/>
                                      </p:to>
                                    </p:set>
                                    <p:anim calcmode="lin" valueType="num">
                                      <p:cBhvr>
                                        <p:cTn id="158" dur="500" fill="hold"/>
                                        <p:tgtEl>
                                          <p:spTgt spid="146"/>
                                        </p:tgtEl>
                                        <p:attrNameLst>
                                          <p:attrName>ppt_w</p:attrName>
                                        </p:attrNameLst>
                                      </p:cBhvr>
                                      <p:tavLst>
                                        <p:tav tm="0">
                                          <p:val>
                                            <p:fltVal val="0"/>
                                          </p:val>
                                        </p:tav>
                                        <p:tav tm="100000">
                                          <p:val>
                                            <p:strVal val="#ppt_w"/>
                                          </p:val>
                                        </p:tav>
                                      </p:tavLst>
                                    </p:anim>
                                    <p:anim calcmode="lin" valueType="num">
                                      <p:cBhvr>
                                        <p:cTn id="159" dur="500" fill="hold"/>
                                        <p:tgtEl>
                                          <p:spTgt spid="146"/>
                                        </p:tgtEl>
                                        <p:attrNameLst>
                                          <p:attrName>ppt_h</p:attrName>
                                        </p:attrNameLst>
                                      </p:cBhvr>
                                      <p:tavLst>
                                        <p:tav tm="0">
                                          <p:val>
                                            <p:fltVal val="0"/>
                                          </p:val>
                                        </p:tav>
                                        <p:tav tm="100000">
                                          <p:val>
                                            <p:strVal val="#ppt_h"/>
                                          </p:val>
                                        </p:tav>
                                      </p:tavLst>
                                    </p:anim>
                                    <p:animEffect transition="in" filter="fade">
                                      <p:cBhvr>
                                        <p:cTn id="160" dur="500"/>
                                        <p:tgtEl>
                                          <p:spTgt spid="146"/>
                                        </p:tgtEl>
                                      </p:cBhvr>
                                    </p:animEffect>
                                  </p:childTnLst>
                                </p:cTn>
                              </p:par>
                            </p:childTnLst>
                          </p:cTn>
                        </p:par>
                        <p:par>
                          <p:cTn id="161" fill="hold">
                            <p:stCondLst>
                              <p:cond delay="14500"/>
                            </p:stCondLst>
                            <p:childTnLst>
                              <p:par>
                                <p:cTn id="162" presetID="53" presetClass="entr" presetSubtype="16" fill="hold" grpId="0" nodeType="afterEffect">
                                  <p:stCondLst>
                                    <p:cond delay="0"/>
                                  </p:stCondLst>
                                  <p:childTnLst>
                                    <p:set>
                                      <p:cBhvr>
                                        <p:cTn id="163" dur="1" fill="hold">
                                          <p:stCondLst>
                                            <p:cond delay="0"/>
                                          </p:stCondLst>
                                        </p:cTn>
                                        <p:tgtEl>
                                          <p:spTgt spid="152"/>
                                        </p:tgtEl>
                                        <p:attrNameLst>
                                          <p:attrName>style.visibility</p:attrName>
                                        </p:attrNameLst>
                                      </p:cBhvr>
                                      <p:to>
                                        <p:strVal val="visible"/>
                                      </p:to>
                                    </p:set>
                                    <p:anim calcmode="lin" valueType="num">
                                      <p:cBhvr>
                                        <p:cTn id="164" dur="500" fill="hold"/>
                                        <p:tgtEl>
                                          <p:spTgt spid="152"/>
                                        </p:tgtEl>
                                        <p:attrNameLst>
                                          <p:attrName>ppt_w</p:attrName>
                                        </p:attrNameLst>
                                      </p:cBhvr>
                                      <p:tavLst>
                                        <p:tav tm="0">
                                          <p:val>
                                            <p:fltVal val="0"/>
                                          </p:val>
                                        </p:tav>
                                        <p:tav tm="100000">
                                          <p:val>
                                            <p:strVal val="#ppt_w"/>
                                          </p:val>
                                        </p:tav>
                                      </p:tavLst>
                                    </p:anim>
                                    <p:anim calcmode="lin" valueType="num">
                                      <p:cBhvr>
                                        <p:cTn id="165" dur="500" fill="hold"/>
                                        <p:tgtEl>
                                          <p:spTgt spid="152"/>
                                        </p:tgtEl>
                                        <p:attrNameLst>
                                          <p:attrName>ppt_h</p:attrName>
                                        </p:attrNameLst>
                                      </p:cBhvr>
                                      <p:tavLst>
                                        <p:tav tm="0">
                                          <p:val>
                                            <p:fltVal val="0"/>
                                          </p:val>
                                        </p:tav>
                                        <p:tav tm="100000">
                                          <p:val>
                                            <p:strVal val="#ppt_h"/>
                                          </p:val>
                                        </p:tav>
                                      </p:tavLst>
                                    </p:anim>
                                    <p:animEffect transition="in" filter="fade">
                                      <p:cBhvr>
                                        <p:cTn id="166" dur="500"/>
                                        <p:tgtEl>
                                          <p:spTgt spid="152"/>
                                        </p:tgtEl>
                                      </p:cBhvr>
                                    </p:animEffect>
                                  </p:childTnLst>
                                </p:cTn>
                              </p:par>
                            </p:childTnLst>
                          </p:cTn>
                        </p:par>
                        <p:par>
                          <p:cTn id="167" fill="hold">
                            <p:stCondLst>
                              <p:cond delay="15000"/>
                            </p:stCondLst>
                            <p:childTnLst>
                              <p:par>
                                <p:cTn id="168" presetID="18" presetClass="entr" presetSubtype="12" fill="hold" nodeType="afterEffect">
                                  <p:stCondLst>
                                    <p:cond delay="0"/>
                                  </p:stCondLst>
                                  <p:childTnLst>
                                    <p:set>
                                      <p:cBhvr>
                                        <p:cTn id="169" dur="1" fill="hold">
                                          <p:stCondLst>
                                            <p:cond delay="0"/>
                                          </p:stCondLst>
                                        </p:cTn>
                                        <p:tgtEl>
                                          <p:spTgt spid="159"/>
                                        </p:tgtEl>
                                        <p:attrNameLst>
                                          <p:attrName>style.visibility</p:attrName>
                                        </p:attrNameLst>
                                      </p:cBhvr>
                                      <p:to>
                                        <p:strVal val="visible"/>
                                      </p:to>
                                    </p:set>
                                    <p:animEffect transition="in" filter="strips(downLeft)">
                                      <p:cBhvr>
                                        <p:cTn id="170" dur="500"/>
                                        <p:tgtEl>
                                          <p:spTgt spid="15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08" grpId="0" bldLvl="0" animBg="1"/>
      <p:bldP spid="4109" grpId="0" bldLvl="0" animBg="1"/>
      <p:bldP spid="4111" grpId="0" bldLvl="0" animBg="1"/>
      <p:bldP spid="4112" grpId="0" bldLvl="0" animBg="1"/>
      <p:bldP spid="4113" grpId="0" bldLvl="0" animBg="1"/>
      <p:bldP spid="4110" grpId="0" bldLvl="0" animBg="1"/>
      <p:bldP spid="141" grpId="0"/>
      <p:bldP spid="142" grpId="0"/>
      <p:bldP spid="143" grpId="0"/>
      <p:bldP spid="144" grpId="0"/>
      <p:bldP spid="145" grpId="0"/>
      <p:bldP spid="146" grpId="0"/>
      <p:bldP spid="125" grpId="0" bldLvl="0" animBg="1"/>
      <p:bldP spid="139" grpId="0" bldLvl="0" animBg="1"/>
      <p:bldP spid="140" grpId="0" bldLvl="0" animBg="1"/>
      <p:bldP spid="147" grpId="0" bldLvl="0" animBg="1"/>
      <p:bldP spid="150" grpId="0" bldLvl="0" animBg="1"/>
      <p:bldP spid="152" grpId="0" bldLvl="0" animBg="1"/>
    </p:bld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蓝色能源行业图表"/>
</p:tagLst>
</file>

<file path=ppt/theme/theme1.xml><?xml version="1.0" encoding="utf-8"?>
<a:theme xmlns:a="http://schemas.openxmlformats.org/drawingml/2006/main" name="1_Custom Design">
  <a:themeElements>
    <a:clrScheme name="12_Gray_Blue Theme">
      <a:dk1>
        <a:sysClr val="windowText" lastClr="000000"/>
      </a:dk1>
      <a:lt1>
        <a:sysClr val="window" lastClr="FFFFFF"/>
      </a:lt1>
      <a:dk2>
        <a:srgbClr val="000000"/>
      </a:dk2>
      <a:lt2>
        <a:srgbClr val="FFFFFF"/>
      </a:lt2>
      <a:accent1>
        <a:srgbClr val="0476BF"/>
      </a:accent1>
      <a:accent2>
        <a:srgbClr val="0E5A8B"/>
      </a:accent2>
      <a:accent3>
        <a:srgbClr val="32ACFA"/>
      </a:accent3>
      <a:accent4>
        <a:srgbClr val="A1A1A1"/>
      </a:accent4>
      <a:accent5>
        <a:srgbClr val="0588DB"/>
      </a:accent5>
      <a:accent6>
        <a:srgbClr val="525252"/>
      </a:accent6>
      <a:hlink>
        <a:srgbClr val="0066CC"/>
      </a:hlink>
      <a:folHlink>
        <a:srgbClr val="45C9C9"/>
      </a:folHlink>
    </a:clrScheme>
    <a:fontScheme name="Arial">
      <a:majorFont>
        <a:latin typeface="Arial"/>
        <a:ea typeface=""/>
        <a:cs typeface="FontAwesome"/>
      </a:majorFont>
      <a:minorFont>
        <a:latin typeface="Arial"/>
        <a:ea typeface=""/>
        <a:cs typeface="FontAwesom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C000"/>
        </a:solidFill>
        <a:ln>
          <a:noFill/>
        </a:ln>
      </a:spPr>
      <a:bodyPr rtlCol="0" anchor="ctr"/>
      <a:lstStyle>
        <a:defPPr algn="ctr">
          <a:defRPr dirty="0"/>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2_Custom Design">
  <a:themeElements>
    <a:clrScheme name="0_New theme">
      <a:dk1>
        <a:srgbClr val="262626"/>
      </a:dk1>
      <a:lt1>
        <a:srgbClr val="FFFFFF"/>
      </a:lt1>
      <a:dk2>
        <a:srgbClr val="262626"/>
      </a:dk2>
      <a:lt2>
        <a:srgbClr val="FFFFFF"/>
      </a:lt2>
      <a:accent1>
        <a:srgbClr val="237DB9"/>
      </a:accent1>
      <a:accent2>
        <a:srgbClr val="15AA96"/>
      </a:accent2>
      <a:accent3>
        <a:srgbClr val="9BB955"/>
      </a:accent3>
      <a:accent4>
        <a:srgbClr val="F19B14"/>
      </a:accent4>
      <a:accent5>
        <a:srgbClr val="BE382C"/>
      </a:accent5>
      <a:accent6>
        <a:srgbClr val="633247"/>
      </a:accent6>
      <a:hlink>
        <a:srgbClr val="FFFFFF"/>
      </a:hlink>
      <a:folHlink>
        <a:srgbClr val="595959"/>
      </a:folHlink>
    </a:clrScheme>
    <a:fontScheme name="Roboto">
      <a:majorFont>
        <a:latin typeface="Roboto Medium"/>
        <a:ea typeface=""/>
        <a:cs typeface="FontAwesome"/>
      </a:majorFont>
      <a:minorFont>
        <a:latin typeface="Roboto Condensed"/>
        <a:ea typeface=""/>
        <a:cs typeface="FontAwesom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Apex">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Apex">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1974</Words>
  <Application>Microsoft Office PowerPoint</Application>
  <PresentationFormat>全屏显示(16:9)</PresentationFormat>
  <Paragraphs>315</Paragraphs>
  <Slides>26</Slides>
  <Notes>25</Notes>
  <HiddenSlides>0</HiddenSlides>
  <MMClips>1</MMClips>
  <ScaleCrop>false</ScaleCrop>
  <HeadingPairs>
    <vt:vector size="6" baseType="variant">
      <vt:variant>
        <vt:lpstr>已用的字体</vt:lpstr>
      </vt:variant>
      <vt:variant>
        <vt:i4>11</vt:i4>
      </vt:variant>
      <vt:variant>
        <vt:lpstr>主题</vt:lpstr>
      </vt:variant>
      <vt:variant>
        <vt:i4>2</vt:i4>
      </vt:variant>
      <vt:variant>
        <vt:lpstr>幻灯片标题</vt:lpstr>
      </vt:variant>
      <vt:variant>
        <vt:i4>26</vt:i4>
      </vt:variant>
    </vt:vector>
  </HeadingPairs>
  <TitlesOfParts>
    <vt:vector size="39" baseType="lpstr">
      <vt:lpstr>FontAwesome</vt:lpstr>
      <vt:lpstr>Lato</vt:lpstr>
      <vt:lpstr>Lato Black</vt:lpstr>
      <vt:lpstr>Roboto Medium</vt:lpstr>
      <vt:lpstr>思源黑体 CN Regular</vt:lpstr>
      <vt:lpstr>宋体</vt:lpstr>
      <vt:lpstr>Arial</vt:lpstr>
      <vt:lpstr>Book Antiqua</vt:lpstr>
      <vt:lpstr>Calibri</vt:lpstr>
      <vt:lpstr>Cordia New</vt:lpstr>
      <vt:lpstr>Roboto Condensed</vt:lpstr>
      <vt:lpstr>1_Custom Design</vt:lpstr>
      <vt:lpstr>2_Custom Design</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2020-12-14T12:29:28Z</dcterms:created>
  <dcterms:modified xsi:type="dcterms:W3CDTF">2021-10-12T02:41:14Z</dcterms:modified>
</cp:coreProperties>
</file>